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</p:sldIdLst>
  <p:sldSz cx="12192000" cy="6858000"/>
  <p:notesSz cx="6858000" cy="9144000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1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94A07-9AC2-A2FA-E99F-0CAB0070B1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F86724-182F-E910-B2D6-5EAA0201F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FDF96-220C-504C-1014-00E673CF3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7549-72AA-4009-8D5E-346B576EF8F2}" type="datetimeFigureOut">
              <a:rPr lang="en-PK" smtClean="0"/>
              <a:t>17/09/2024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B9679-B4AE-ECC9-4627-8C2015BC1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157A2-71BA-F594-3277-9D05C0A62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116-0D65-4ECD-9823-B502AF2F88F2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949954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D0822-E21F-64B8-DE6C-3A336DB8C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E3A6B7-F611-C688-5CAC-F503CF96AD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7DDEC-F974-1638-750E-4097D8F6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7549-72AA-4009-8D5E-346B576EF8F2}" type="datetimeFigureOut">
              <a:rPr lang="en-PK" smtClean="0"/>
              <a:t>17/09/2024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3B170-244E-5E67-47ED-86D18206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39008-A7BB-0DFD-0B57-EAC252525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116-0D65-4ECD-9823-B502AF2F88F2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78123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E4379E-71A0-7ECF-AA46-8E6D0D7783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B0C417-1E61-993A-ECAC-AF4E0B18D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1EFE3-1A18-914B-9541-82BC6645B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7549-72AA-4009-8D5E-346B576EF8F2}" type="datetimeFigureOut">
              <a:rPr lang="en-PK" smtClean="0"/>
              <a:t>17/09/2024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B2A42-6578-618C-C005-AA59939AF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BD3C2-2B44-7ED1-B37B-2A64E0617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116-0D65-4ECD-9823-B502AF2F88F2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487677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221A5-6C32-2BCB-CFB5-44C431272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B43B2-7A49-BECD-22AC-DA15AFB90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26CE9-F1DD-3794-0A55-D37288931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7549-72AA-4009-8D5E-346B576EF8F2}" type="datetimeFigureOut">
              <a:rPr lang="en-PK" smtClean="0"/>
              <a:t>17/09/2024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6A5CC-7A58-F166-4D92-CFAE303FE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988CF-26AF-D81E-89E5-0AD8EED0A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116-0D65-4ECD-9823-B502AF2F88F2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612136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37D01-D313-32EE-7B52-9931F70D2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24813-6A0E-FDC8-7A51-0CFCFE3B0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EE822-5906-9025-5CC9-6FDAC08C7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7549-72AA-4009-8D5E-346B576EF8F2}" type="datetimeFigureOut">
              <a:rPr lang="en-PK" smtClean="0"/>
              <a:t>17/09/2024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2BA77-BD27-5BD3-EB56-08F29A2C0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7E432-927E-3B40-43E7-325A3E78B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116-0D65-4ECD-9823-B502AF2F88F2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96263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3295B-550C-52CB-001F-65B8A2AC0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28572-E2DD-C443-F4C3-8D79E1CFE9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D7B4DE-7D0D-658A-AC0F-3CA20EA05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7753C-27A9-5431-155D-6E44A4D28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7549-72AA-4009-8D5E-346B576EF8F2}" type="datetimeFigureOut">
              <a:rPr lang="en-PK" smtClean="0"/>
              <a:t>17/09/2024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D6D37-E907-D761-0237-30F289CF3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9321F-AAFE-07CE-6C76-DA59AE904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116-0D65-4ECD-9823-B502AF2F88F2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013879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68249-AD67-4A0D-C930-14C1A1C0F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DD003B-DD82-E3E7-66E3-9B7C94FEC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A488B-CB7A-4629-15A4-B612966B63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448E41-41FF-E284-C4DB-56905AFA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2010EB-4CC5-EA60-B3D0-6C01AA8221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3C7E6D-CE06-0181-36F2-2AB816F2C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7549-72AA-4009-8D5E-346B576EF8F2}" type="datetimeFigureOut">
              <a:rPr lang="en-PK" smtClean="0"/>
              <a:t>17/09/2024</a:t>
            </a:fld>
            <a:endParaRPr lang="en-P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42A0FF-425B-FECA-1C65-E8CCD777F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DFA7DC-6F29-1DDC-EB10-C5256EB25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116-0D65-4ECD-9823-B502AF2F88F2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878022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FAD05-78B6-D084-FF87-5378DCDB3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C07C76-AE82-59D8-6FE3-D1E3E8D55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7549-72AA-4009-8D5E-346B576EF8F2}" type="datetimeFigureOut">
              <a:rPr lang="en-PK" smtClean="0"/>
              <a:t>17/09/2024</a:t>
            </a:fld>
            <a:endParaRPr lang="en-P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963BC-62DD-F234-D0EB-EFD2F4525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6C1C20-9C9D-351E-9A50-ADF4B87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116-0D65-4ECD-9823-B502AF2F88F2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335338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BF6C68-C43F-8853-F5F1-F8A773244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7549-72AA-4009-8D5E-346B576EF8F2}" type="datetimeFigureOut">
              <a:rPr lang="en-PK" smtClean="0"/>
              <a:t>17/09/2024</a:t>
            </a:fld>
            <a:endParaRPr lang="en-P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D4E763-9BC0-2864-825C-DEFF01F9D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3F237-E57B-1280-3659-0F914E197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116-0D65-4ECD-9823-B502AF2F88F2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17719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4E518-5466-575B-9D4B-2650D4B7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34F21-E131-787C-B138-422DF800E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9CDBCB-D39B-6F25-AFB4-6FDD7644B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6C9A8-7270-B44A-9D6B-19224D41F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7549-72AA-4009-8D5E-346B576EF8F2}" type="datetimeFigureOut">
              <a:rPr lang="en-PK" smtClean="0"/>
              <a:t>17/09/2024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0400AF-7826-D843-3ABA-5A1276D24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F4769-D4F2-C958-977E-7A876A348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116-0D65-4ECD-9823-B502AF2F88F2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412518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86DB6-2A5A-E57C-E95C-DC822E711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AB1025-7509-DE08-7D13-8AA751A863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7F9CA-C117-1159-FBC2-A64BB18C6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664575-D50E-1109-067C-3065322B0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7549-72AA-4009-8D5E-346B576EF8F2}" type="datetimeFigureOut">
              <a:rPr lang="en-PK" smtClean="0"/>
              <a:t>17/09/2024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2DC7F9-B5FB-7911-24BE-3EC7912F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D9FA4C-57D7-0FF1-4952-902F0F68D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116-0D65-4ECD-9823-B502AF2F88F2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58649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F6C244-3AD9-A240-5468-D40425589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4323A-0863-ED0D-33D3-0281E5202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E7D4E-3C07-C5AA-7C88-5C1FC5FEB9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E7549-72AA-4009-8D5E-346B576EF8F2}" type="datetimeFigureOut">
              <a:rPr lang="en-PK" smtClean="0"/>
              <a:t>17/09/2024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021AE-E8C7-1DF5-A65E-105FA9A44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8204B-AF98-5D2E-9171-9824571F6F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2C116-0D65-4ECD-9823-B502AF2F88F2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40252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BBCBF-8A6E-08C0-3AF2-995C7FAB40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E6B925-FC3D-411B-C1E7-D9BA42E88E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947546-AC9A-3D17-A068-09DF6666EB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1" r="13750"/>
          <a:stretch/>
        </p:blipFill>
        <p:spPr>
          <a:xfrm>
            <a:off x="501445" y="3347"/>
            <a:ext cx="10722078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2B587D-6EED-F2A6-B07B-ED7435A045F1}"/>
              </a:ext>
            </a:extLst>
          </p:cNvPr>
          <p:cNvSpPr/>
          <p:nvPr/>
        </p:nvSpPr>
        <p:spPr>
          <a:xfrm>
            <a:off x="9969910" y="5257800"/>
            <a:ext cx="1519084" cy="14674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056896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27612-6992-83DD-A58A-6F5CD7F8C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D42E9-DB7C-3089-06FB-73692F12F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9A07D0-7005-AE89-7086-94F8F6C31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70" r="12903"/>
          <a:stretch/>
        </p:blipFill>
        <p:spPr>
          <a:xfrm>
            <a:off x="1221658" y="1673"/>
            <a:ext cx="9748683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4DF17A-4FCC-EE14-39CE-E7F009D4E7AB}"/>
              </a:ext>
            </a:extLst>
          </p:cNvPr>
          <p:cNvSpPr/>
          <p:nvPr/>
        </p:nvSpPr>
        <p:spPr>
          <a:xfrm>
            <a:off x="9792929" y="5233476"/>
            <a:ext cx="1342103" cy="14917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085516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B87D-4110-A1EE-6D8C-812DDF565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1E614-719E-2D9D-FC5B-5752D9052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E50AF8-AFCE-1489-5CD1-472C50BCA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2" r="13750"/>
          <a:stretch/>
        </p:blipFill>
        <p:spPr>
          <a:xfrm>
            <a:off x="838200" y="1673"/>
            <a:ext cx="10031361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4D030E-F235-53B4-DD21-3C2110A8E981}"/>
              </a:ext>
            </a:extLst>
          </p:cNvPr>
          <p:cNvSpPr/>
          <p:nvPr/>
        </p:nvSpPr>
        <p:spPr>
          <a:xfrm>
            <a:off x="9556955" y="5220929"/>
            <a:ext cx="1504335" cy="1474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002983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A2F47-D6D4-919C-F135-A7DE2DE93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821B6-20B2-B434-0CAF-0737FB37D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CD5E20-DA6F-4EF6-1DA8-7787964AAA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9" r="16411"/>
          <a:stretch/>
        </p:blipFill>
        <p:spPr>
          <a:xfrm>
            <a:off x="1076632" y="1673"/>
            <a:ext cx="9394723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D8F1B8-EE03-D5C1-E12C-91F0117E11FF}"/>
              </a:ext>
            </a:extLst>
          </p:cNvPr>
          <p:cNvSpPr/>
          <p:nvPr/>
        </p:nvSpPr>
        <p:spPr>
          <a:xfrm>
            <a:off x="9748684" y="5115490"/>
            <a:ext cx="961103" cy="1565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902982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9388B-2893-EC44-505C-C17F3B5CB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D5F5C-0AAC-0C0B-675E-E0055090E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A89D89-036E-9A77-C7F7-81D2E0F5CA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33" r="14960"/>
          <a:stretch/>
        </p:blipFill>
        <p:spPr>
          <a:xfrm>
            <a:off x="1002890" y="1673"/>
            <a:ext cx="9365225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EE5D2B-33D3-304C-DAC5-204DFCCBE50C}"/>
              </a:ext>
            </a:extLst>
          </p:cNvPr>
          <p:cNvSpPr/>
          <p:nvPr/>
        </p:nvSpPr>
        <p:spPr>
          <a:xfrm>
            <a:off x="9320981" y="5235677"/>
            <a:ext cx="1474838" cy="1460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800410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374E4-8E4A-B98B-E725-0168F38B1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4F815-8C73-6FD9-F7CF-076343923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40C21C-72FF-160E-EB2C-0877487093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77" r="18663"/>
          <a:stretch/>
        </p:blipFill>
        <p:spPr>
          <a:xfrm>
            <a:off x="1153511" y="3347"/>
            <a:ext cx="9582807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63BA62-67B2-0E47-5FF0-A4D97834A57D}"/>
              </a:ext>
            </a:extLst>
          </p:cNvPr>
          <p:cNvSpPr/>
          <p:nvPr/>
        </p:nvSpPr>
        <p:spPr>
          <a:xfrm>
            <a:off x="10137228" y="5360276"/>
            <a:ext cx="930165" cy="1497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246714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38167-F179-C4F2-C080-0E7BFF37A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D1881-5BA7-1B83-9F6F-E6D20E6CB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243617-71A7-71EF-647B-DDD87D788B64}"/>
              </a:ext>
            </a:extLst>
          </p:cNvPr>
          <p:cNvSpPr/>
          <p:nvPr/>
        </p:nvSpPr>
        <p:spPr>
          <a:xfrm>
            <a:off x="9291484" y="5324168"/>
            <a:ext cx="1120877" cy="1533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312302-E58F-EBD7-E285-61059238C4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86" r="13750"/>
          <a:stretch/>
        </p:blipFill>
        <p:spPr>
          <a:xfrm>
            <a:off x="1076632" y="1673"/>
            <a:ext cx="9438968" cy="68546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DFB4B0-9B42-4493-4E06-523AE84AAD1D}"/>
              </a:ext>
            </a:extLst>
          </p:cNvPr>
          <p:cNvSpPr/>
          <p:nvPr/>
        </p:nvSpPr>
        <p:spPr>
          <a:xfrm>
            <a:off x="9527458" y="5189231"/>
            <a:ext cx="1224116" cy="1667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478625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6B564-9846-4A54-893E-E8786DAF5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B1165-8FB9-3263-7B2C-AAC40ED0E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5AC18B-A648-DF40-F3CD-6F46DA7B55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53" r="13750"/>
          <a:stretch/>
        </p:blipFill>
        <p:spPr>
          <a:xfrm>
            <a:off x="1165124" y="1673"/>
            <a:ext cx="9733934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579533-5BE3-3011-719E-D752A44C973A}"/>
              </a:ext>
            </a:extLst>
          </p:cNvPr>
          <p:cNvSpPr/>
          <p:nvPr/>
        </p:nvSpPr>
        <p:spPr>
          <a:xfrm>
            <a:off x="9733935" y="5132439"/>
            <a:ext cx="1371600" cy="1622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87695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09F2-8B0D-EE72-316D-1924C312A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C8050-CC23-4464-C386-C4B3550D4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F60BD8-7AF0-53AC-072C-C245B03862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32" r="17863"/>
          <a:stretch/>
        </p:blipFill>
        <p:spPr>
          <a:xfrm>
            <a:off x="1253612" y="3347"/>
            <a:ext cx="9188245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427413-4E96-5EED-99FE-130CE5AA6908}"/>
              </a:ext>
            </a:extLst>
          </p:cNvPr>
          <p:cNvSpPr/>
          <p:nvPr/>
        </p:nvSpPr>
        <p:spPr>
          <a:xfrm>
            <a:off x="9748684" y="5176684"/>
            <a:ext cx="914400" cy="1681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726215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A53D7-AA7A-E038-7E2C-FE120148E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C9C1A-A312-E891-AA9D-08C2DE787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6CBA89-FBA4-3CDD-556B-BED833C430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90" r="15443"/>
          <a:stretch/>
        </p:blipFill>
        <p:spPr>
          <a:xfrm>
            <a:off x="838200" y="1673"/>
            <a:ext cx="1011985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0AC162-529B-F10C-F974-350BE27D6862}"/>
              </a:ext>
            </a:extLst>
          </p:cNvPr>
          <p:cNvSpPr/>
          <p:nvPr/>
        </p:nvSpPr>
        <p:spPr>
          <a:xfrm>
            <a:off x="9896168" y="5176684"/>
            <a:ext cx="1283109" cy="1519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039619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E1F29-685D-86DB-F74A-94C4FA457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BAAEA-C53B-5FA8-FFBB-3C93E222F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67007-ACE4-99D9-F71B-0E7E58DDF3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16" r="16532"/>
          <a:stretch/>
        </p:blipFill>
        <p:spPr>
          <a:xfrm>
            <a:off x="1017639" y="1673"/>
            <a:ext cx="9689689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5F61C9-1B6D-D396-69B1-54F9E3B7CB17}"/>
              </a:ext>
            </a:extLst>
          </p:cNvPr>
          <p:cNvSpPr/>
          <p:nvPr/>
        </p:nvSpPr>
        <p:spPr>
          <a:xfrm>
            <a:off x="9748684" y="5206181"/>
            <a:ext cx="1283110" cy="1504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089004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68A88-983E-101A-F6BC-A256592F6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n-PK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0E0C5-914D-A382-851C-BD6074FB79F2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200" dirty="0"/>
              <a:t>How traits are inherited across different generations?</a:t>
            </a:r>
          </a:p>
          <a:p>
            <a:r>
              <a:rPr lang="en-US" sz="3200" dirty="0"/>
              <a:t>Why is it that you and your siblings may not look exactly the same, even though you have same parents?</a:t>
            </a:r>
          </a:p>
          <a:p>
            <a:r>
              <a:rPr lang="en-US" sz="3200" dirty="0"/>
              <a:t>Traits or phenotype or appearance is determined by two things:</a:t>
            </a:r>
          </a:p>
          <a:p>
            <a:r>
              <a:rPr lang="en-US" sz="3200" dirty="0"/>
              <a:t>1. Genes or genetics(this </a:t>
            </a:r>
            <a:r>
              <a:rPr lang="en-US" sz="3200" dirty="0" err="1"/>
              <a:t>chp</a:t>
            </a:r>
            <a:r>
              <a:rPr lang="en-US" sz="3200" dirty="0"/>
              <a:t>)</a:t>
            </a:r>
          </a:p>
          <a:p>
            <a:r>
              <a:rPr lang="en-US" sz="3200" dirty="0"/>
              <a:t>2. Environment(next </a:t>
            </a:r>
            <a:r>
              <a:rPr lang="en-US" sz="3200" dirty="0" err="1"/>
              <a:t>chp</a:t>
            </a:r>
            <a:r>
              <a:rPr lang="en-US" sz="3200" dirty="0"/>
              <a:t>)</a:t>
            </a:r>
          </a:p>
          <a:p>
            <a:r>
              <a:rPr lang="en-US" sz="3200" dirty="0"/>
              <a:t>How genes are controlled or inherited </a:t>
            </a:r>
            <a:endParaRPr lang="en-PK" sz="3200" dirty="0"/>
          </a:p>
        </p:txBody>
      </p:sp>
    </p:spTree>
    <p:extLst>
      <p:ext uri="{BB962C8B-B14F-4D97-AF65-F5344CB8AC3E}">
        <p14:creationId xmlns:p14="http://schemas.microsoft.com/office/powerpoint/2010/main" val="2912951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9AD36-D7C1-FF69-CF90-03D6D86AD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E0A6B-21B2-6B55-38C6-64499DACD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569BAE-4E9A-125C-151C-B409762649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74" r="18952"/>
          <a:stretch/>
        </p:blipFill>
        <p:spPr>
          <a:xfrm>
            <a:off x="1179872" y="1673"/>
            <a:ext cx="8701548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4BADA2-B400-A169-31C1-2AAD1DEB827B}"/>
              </a:ext>
            </a:extLst>
          </p:cNvPr>
          <p:cNvSpPr/>
          <p:nvPr/>
        </p:nvSpPr>
        <p:spPr>
          <a:xfrm>
            <a:off x="9306232" y="5073445"/>
            <a:ext cx="1120878" cy="1651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409766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E467-32B4-74C7-1F31-936EE890E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D7BD1-5F00-FE5A-4D98-AFD1C13CE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A06203-2168-888D-CA68-F1C8BE99B0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07" r="12716"/>
          <a:stretch/>
        </p:blipFill>
        <p:spPr>
          <a:xfrm>
            <a:off x="1087822" y="1673"/>
            <a:ext cx="9758854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4EBC71-2F0F-E4D7-8A90-5DBF2C3DAF25}"/>
              </a:ext>
            </a:extLst>
          </p:cNvPr>
          <p:cNvSpPr/>
          <p:nvPr/>
        </p:nvSpPr>
        <p:spPr>
          <a:xfrm>
            <a:off x="9696301" y="5324168"/>
            <a:ext cx="1362363" cy="1532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59765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9A2A4-1B50-C246-71BD-334A11F9B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785E5-F39F-F6FA-DF10-B62D269C0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49E923-D7BC-4E89-D774-5DE70D4808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90" r="12661"/>
          <a:stretch/>
        </p:blipFill>
        <p:spPr>
          <a:xfrm>
            <a:off x="1047136" y="1673"/>
            <a:ext cx="960120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8DAD5B-6EDB-83CB-96E6-9F5EB1A8FCE9}"/>
              </a:ext>
            </a:extLst>
          </p:cNvPr>
          <p:cNvSpPr/>
          <p:nvPr/>
        </p:nvSpPr>
        <p:spPr>
          <a:xfrm>
            <a:off x="9379974" y="5147187"/>
            <a:ext cx="1622323" cy="1563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280410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1377D-937C-3087-C13D-9C8E64147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DE2F6-F98C-A874-6B66-00BA65E59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343B39-1728-FE80-4EF1-A477846140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48" r="13750"/>
          <a:stretch/>
        </p:blipFill>
        <p:spPr>
          <a:xfrm>
            <a:off x="1015180" y="3347"/>
            <a:ext cx="9677399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0A2D1B-BE79-A790-D409-CB510C01DAA3}"/>
              </a:ext>
            </a:extLst>
          </p:cNvPr>
          <p:cNvSpPr/>
          <p:nvPr/>
        </p:nvSpPr>
        <p:spPr>
          <a:xfrm>
            <a:off x="9645443" y="5115489"/>
            <a:ext cx="1209368" cy="1607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598685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50A5-C4C1-B6DA-0465-7270D2492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1619F-9B9D-8EFD-5ED6-F6E764AED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811BBB-7D52-4B5A-D957-FB042F165A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539" t="2988" r="16170" b="12909"/>
          <a:stretch/>
        </p:blipFill>
        <p:spPr>
          <a:xfrm>
            <a:off x="1401096" y="387879"/>
            <a:ext cx="8893277" cy="610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96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04F47-08E2-80C0-62E7-053A05D74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E6F1C-3080-1D6C-F0E8-3E1A6538E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B17D80-1E32-6A28-1F27-1DA7FA2A1C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40" r="16982" b="13085"/>
          <a:stretch/>
        </p:blipFill>
        <p:spPr>
          <a:xfrm>
            <a:off x="1263831" y="18000"/>
            <a:ext cx="966433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37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6F838-BBF5-768A-6A3B-6AA9ED5C8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C8CB9-C789-CCDB-EA04-A3BB7EC87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6A391C-C610-65A7-8184-6CCFBFE37C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814" r="16532" b="12455"/>
          <a:stretch/>
        </p:blipFill>
        <p:spPr>
          <a:xfrm>
            <a:off x="1179872" y="1673"/>
            <a:ext cx="9306232" cy="672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9A90F-5572-C366-7961-7888578BE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03EE3-E178-08ED-B537-D98194EF2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592F80-1796-608A-672A-66C8959020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178" r="16532" b="12455"/>
          <a:stretch/>
        </p:blipFill>
        <p:spPr>
          <a:xfrm>
            <a:off x="838200" y="1673"/>
            <a:ext cx="10119852" cy="670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60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A8CD5-4102-46A8-5994-13F34B471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356CF-0DF4-6AA0-14A0-473894526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8ABDF3-6081-3768-6BB1-12BD002FCF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43" r="15323" b="9911"/>
          <a:stretch/>
        </p:blipFill>
        <p:spPr>
          <a:xfrm>
            <a:off x="589935" y="1673"/>
            <a:ext cx="10368117" cy="673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63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930E1-0F32-63DF-D2BB-28D789C92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32FCF-D4BD-C74A-984B-AC7FA4378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C8B803-767E-FD27-D08E-4717952578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51" r="17138" b="11809"/>
          <a:stretch/>
        </p:blipFill>
        <p:spPr>
          <a:xfrm>
            <a:off x="1460090" y="1673"/>
            <a:ext cx="9188245" cy="667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71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3ADC6-3879-57BE-2871-09A5A48B3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D19D5-0EBD-FCCD-4F09-507EA3381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6873EC-E29D-628B-A03E-8D53EC61EF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32" r="13750"/>
          <a:stretch/>
        </p:blipFill>
        <p:spPr>
          <a:xfrm>
            <a:off x="1165124" y="1673"/>
            <a:ext cx="9350476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2EC94F-1342-C7C0-D46D-BB99F79FDBBC}"/>
              </a:ext>
            </a:extLst>
          </p:cNvPr>
          <p:cNvSpPr/>
          <p:nvPr/>
        </p:nvSpPr>
        <p:spPr>
          <a:xfrm>
            <a:off x="9529918" y="5191432"/>
            <a:ext cx="1371600" cy="1563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ED04C2-9AC0-E8A8-709F-C6E3892EFB29}"/>
              </a:ext>
            </a:extLst>
          </p:cNvPr>
          <p:cNvSpPr txBox="1"/>
          <p:nvPr/>
        </p:nvSpPr>
        <p:spPr>
          <a:xfrm>
            <a:off x="3701845" y="1445342"/>
            <a:ext cx="49112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Cell division in which haploid cells are produced</a:t>
            </a:r>
            <a:endParaRPr lang="en-PK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B1C4D18-6CC8-5A8A-120F-C3E16047C157}"/>
              </a:ext>
            </a:extLst>
          </p:cNvPr>
          <p:cNvCxnSpPr>
            <a:cxnSpLocks/>
          </p:cNvCxnSpPr>
          <p:nvPr/>
        </p:nvCxnSpPr>
        <p:spPr>
          <a:xfrm flipV="1">
            <a:off x="2993923" y="1701639"/>
            <a:ext cx="811161" cy="487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BDE8823-C768-5AB7-0F64-4CE0235A364D}"/>
              </a:ext>
            </a:extLst>
          </p:cNvPr>
          <p:cNvSpPr txBox="1"/>
          <p:nvPr/>
        </p:nvSpPr>
        <p:spPr>
          <a:xfrm>
            <a:off x="1047135" y="3834581"/>
            <a:ext cx="398206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How genes are expressed and what controls actually gene expression?</a:t>
            </a:r>
            <a:endParaRPr lang="en-PK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1C470C-F31C-936D-1DE0-361E8280B29C}"/>
              </a:ext>
            </a:extLst>
          </p:cNvPr>
          <p:cNvCxnSpPr/>
          <p:nvPr/>
        </p:nvCxnSpPr>
        <p:spPr>
          <a:xfrm>
            <a:off x="2448232" y="3460178"/>
            <a:ext cx="132736" cy="533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052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DD844-FDCC-9F88-3E7A-3337E792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9758D-34D2-9A8F-51C6-7E865AF2E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D1255-41F5-38DF-1D95-D0769C591D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93" r="16169" b="9911"/>
          <a:stretch/>
        </p:blipFill>
        <p:spPr>
          <a:xfrm>
            <a:off x="958644" y="0"/>
            <a:ext cx="9645445" cy="672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542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9E146-98FC-7D87-281B-5F85DB659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6325A-C74A-6F6C-9F6B-D89E72EDD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CDA23C-65B2-CC61-A660-EC7AF4654C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661" r="16896" b="12455"/>
          <a:stretch/>
        </p:blipFill>
        <p:spPr>
          <a:xfrm>
            <a:off x="1135626" y="1673"/>
            <a:ext cx="9453716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48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61E35-A165-E80E-36DA-DE979F1E3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FFD4F-BEFE-10B6-C285-404583533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D0515-9A2F-9C96-0D80-456705FCEA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43" r="14839" b="9911"/>
          <a:stretch/>
        </p:blipFill>
        <p:spPr>
          <a:xfrm>
            <a:off x="0" y="0"/>
            <a:ext cx="9733936" cy="66203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BBE58A-89C6-EAFC-64CC-16DFFB3981C6}"/>
              </a:ext>
            </a:extLst>
          </p:cNvPr>
          <p:cNvSpPr txBox="1"/>
          <p:nvPr/>
        </p:nvSpPr>
        <p:spPr>
          <a:xfrm>
            <a:off x="9984658" y="1342103"/>
            <a:ext cx="2005781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more numbers of samples in F2, the closer ratio will be to 3, due to probability being applied to every single plant for being tall or short</a:t>
            </a:r>
            <a:endParaRPr lang="en-PK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ABCDE6-4118-D15B-DF85-F8658B3F0AB9}"/>
              </a:ext>
            </a:extLst>
          </p:cNvPr>
          <p:cNvCxnSpPr/>
          <p:nvPr/>
        </p:nvCxnSpPr>
        <p:spPr>
          <a:xfrm flipH="1">
            <a:off x="8377084" y="2330245"/>
            <a:ext cx="1607574" cy="235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914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86A2B-08B3-A654-77EE-D8894E656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D694D-43E1-CF09-37E5-0914D0122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P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17DCF3-3B3C-2530-0372-58AD0DE11A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177" r="17137" b="11594"/>
          <a:stretch/>
        </p:blipFill>
        <p:spPr>
          <a:xfrm>
            <a:off x="838200" y="1674"/>
            <a:ext cx="10090355" cy="669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90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60E7A-3165-8FE8-DD21-11C1F9443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8CAAD-9831-466B-99DA-182CED95C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653E54-75C1-EFC4-06D9-496C1DD528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51" r="16207" b="11706"/>
          <a:stretch/>
        </p:blipFill>
        <p:spPr>
          <a:xfrm>
            <a:off x="1056290" y="1674"/>
            <a:ext cx="9884979" cy="671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553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F2B94-763B-2CD1-3AB8-5E47ED66B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ADC85-5F9B-2BB4-34B0-79A3632A6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F80A90-982B-0327-5931-B97E9281DD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05" t="11937" r="5345" b="14925"/>
          <a:stretch/>
        </p:blipFill>
        <p:spPr>
          <a:xfrm>
            <a:off x="504497" y="365125"/>
            <a:ext cx="11035862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580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10375-F63F-9A18-8DC7-4F3158D42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C8B9A-19E7-7E8B-1D61-B5FA1B6B5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BDC2E3-5590-7DA9-FD13-217D28FB6B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91" r="16829" b="11794"/>
          <a:stretch/>
        </p:blipFill>
        <p:spPr>
          <a:xfrm>
            <a:off x="1187116" y="1672"/>
            <a:ext cx="9416716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963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2DEAE-D7E4-4291-CC39-928BEBFB6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8A94A-F5BA-730B-8AD6-89F624255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E2BA5B-81E7-BD3D-C24F-9B13360CA0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105" r="16579" b="12028"/>
          <a:stretch/>
        </p:blipFill>
        <p:spPr>
          <a:xfrm>
            <a:off x="1459832" y="60158"/>
            <a:ext cx="9384632" cy="662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844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F1117-069E-5E13-FCC6-BF40C6942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0C529-BD41-399D-9D43-7BA8E4B61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5BCDC3-782A-7390-680A-8D63EEBC5B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842" r="16974" b="12262"/>
          <a:stretch/>
        </p:blipFill>
        <p:spPr>
          <a:xfrm>
            <a:off x="1042737" y="1674"/>
            <a:ext cx="9865893" cy="64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148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74CC-6DBF-38D9-4A49-A1A825F02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54B0A-9851-CEEF-CE9F-F20272F20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CEC06C-232C-F5BB-59E6-1661105EFD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79" r="16711" b="9911"/>
          <a:stretch/>
        </p:blipFill>
        <p:spPr>
          <a:xfrm>
            <a:off x="1235242" y="125163"/>
            <a:ext cx="9464842" cy="660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17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D9867-0A59-B3C5-428D-0CC9336DA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445C3-98B5-A431-C5C4-FA676A2D2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6C74A6-34CA-E96A-E1E4-A18B6421DD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8" r="12660"/>
          <a:stretch/>
        </p:blipFill>
        <p:spPr>
          <a:xfrm>
            <a:off x="1061884" y="1673"/>
            <a:ext cx="9910916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B4DFE8-46F4-252A-01F7-11CC49D990DC}"/>
              </a:ext>
            </a:extLst>
          </p:cNvPr>
          <p:cNvSpPr/>
          <p:nvPr/>
        </p:nvSpPr>
        <p:spPr>
          <a:xfrm>
            <a:off x="9940412" y="5206181"/>
            <a:ext cx="1189703" cy="1533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3201819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A05E3-689B-3CA9-437B-2CD2AC547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E8C09-3800-520F-4581-91962E59C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BC818E-7524-2BEF-A07B-F3B6E55EAD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73" t="9911" r="8289" b="12495"/>
          <a:stretch/>
        </p:blipFill>
        <p:spPr>
          <a:xfrm>
            <a:off x="1010653" y="224590"/>
            <a:ext cx="10343147" cy="626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05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B8446-3C3E-6450-B61F-CBA81E03B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5A0C5-8806-466F-84F6-37AE61C9D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8FBEFA-37E2-681B-AF4D-DE45FDAA8E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22" t="9911" r="6875" b="14837"/>
          <a:stretch/>
        </p:blipFill>
        <p:spPr>
          <a:xfrm>
            <a:off x="838200" y="365125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791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95AB1-37D8-0E8F-98B0-61BD1C614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AF05C-5890-AF5F-CDDE-FE16342A1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A68C5-DBA3-AB4B-6389-A65EABBFDF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869" r="15263" b="11560"/>
          <a:stretch/>
        </p:blipFill>
        <p:spPr>
          <a:xfrm>
            <a:off x="994611" y="0"/>
            <a:ext cx="9817769" cy="665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442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EF7D2-B9CA-DCD8-6C12-3DC948E8F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DE483-3BE8-EE15-93BA-B3AF70206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2123F2-FC93-55D1-66C0-05737379DA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52" r="16448" b="9911"/>
          <a:stretch/>
        </p:blipFill>
        <p:spPr>
          <a:xfrm>
            <a:off x="1796716" y="0"/>
            <a:ext cx="9095874" cy="660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726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BF7A0-9317-8E43-916E-0501F7862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B6518-1928-D404-F258-54B277503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FE31FE-3F33-4DD7-BC0C-38770C4559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868" r="14737" b="13667"/>
          <a:stretch/>
        </p:blipFill>
        <p:spPr>
          <a:xfrm>
            <a:off x="1411705" y="183399"/>
            <a:ext cx="9368589" cy="64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113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AA628-E9E2-5A0C-1F9D-3A7BD0C05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E16A8-F2CD-35E5-814A-E6266FB82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46F963-4477-F875-6290-EE0A69323E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043" t="9911" r="5604" b="15155"/>
          <a:stretch/>
        </p:blipFill>
        <p:spPr>
          <a:xfrm>
            <a:off x="1450429" y="247869"/>
            <a:ext cx="8765626" cy="60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894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9A1D7-2256-CB87-4BC8-87935A5F0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A8791-ABEC-F97E-E4D5-8A1D007ED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8016DF-D3F6-F40D-6A03-395142A505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647" r="15948" b="9911"/>
          <a:stretch/>
        </p:blipFill>
        <p:spPr>
          <a:xfrm>
            <a:off x="961697" y="1674"/>
            <a:ext cx="9743089" cy="660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46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E50E8-8D90-EB83-792E-C6398012F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B3F4B-2550-65A4-D315-16CF1791D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F34250-26A2-9A1F-8720-EAB066AF3C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52" t="12396" r="6875" b="15615"/>
          <a:stretch/>
        </p:blipFill>
        <p:spPr>
          <a:xfrm>
            <a:off x="838199" y="365125"/>
            <a:ext cx="10828283" cy="581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502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D52C6-1C0D-E3F7-1520-762F4CFC7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4A5E7-04E1-D5D0-40E0-A07BF1DAB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8B593-5E7E-F3F5-46ED-13B5E1FE47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64" t="9911" r="8965" b="15845"/>
          <a:stretch/>
        </p:blipFill>
        <p:spPr>
          <a:xfrm>
            <a:off x="838200" y="365125"/>
            <a:ext cx="10515600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386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C49F3-5F28-A500-F26F-AEE44F7C0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9BCE2-450C-520A-EAD6-64F377CCE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84E36B-6887-10F1-F95D-C1AC608957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18" r="15560" b="13775"/>
          <a:stretch/>
        </p:blipFill>
        <p:spPr>
          <a:xfrm>
            <a:off x="1135117" y="1674"/>
            <a:ext cx="9853449" cy="64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55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6A374-6479-7493-51A6-8BC9AE2B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674A5-6F04-6DB5-51BE-03BE4CD7A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7B1FB6-70CD-B238-E9BB-5F73857447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r="16653"/>
          <a:stretch/>
        </p:blipFill>
        <p:spPr>
          <a:xfrm>
            <a:off x="958646" y="1673"/>
            <a:ext cx="9645444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7DD6F3-9F0E-16C2-B1C6-D74F022D4CF0}"/>
              </a:ext>
            </a:extLst>
          </p:cNvPr>
          <p:cNvSpPr/>
          <p:nvPr/>
        </p:nvSpPr>
        <p:spPr>
          <a:xfrm>
            <a:off x="10010468" y="5265174"/>
            <a:ext cx="636639" cy="1401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3788347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FA8AF-B0DB-A495-8CBF-EE629D2BB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1EE5E-0A6D-C1F4-A309-3FE446C5D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E9B449-54C1-DEF5-EE61-DBD12C03FF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24" r="15709" b="12262"/>
          <a:stretch/>
        </p:blipFill>
        <p:spPr>
          <a:xfrm>
            <a:off x="994612" y="1"/>
            <a:ext cx="9718402" cy="667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281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D3385-8583-B979-2326-B7AE2EDEC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62BA4-A9A6-4FDF-2F7C-A2A113D40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FD532-72A3-095B-03FE-FA59BF3D5B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40" r="16336" b="14235"/>
          <a:stretch/>
        </p:blipFill>
        <p:spPr>
          <a:xfrm>
            <a:off x="980089" y="1673"/>
            <a:ext cx="9362089" cy="649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382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82E13-665A-1350-5C23-877AE17F8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EECCB-7C52-BDF0-9B3F-BB810B8DE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4998E4-F041-16BC-9E7B-938C9126A9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742" r="15430" b="11936"/>
          <a:stretch/>
        </p:blipFill>
        <p:spPr>
          <a:xfrm>
            <a:off x="1087822" y="1673"/>
            <a:ext cx="9506606" cy="64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163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08A80-2EAA-D266-4C17-85CFB5BD0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1D572-3523-96C7-6138-76402589B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4E969F-BC5A-BD83-5047-8731F2FBB1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76" r="16078" b="11706"/>
          <a:stretch/>
        </p:blipFill>
        <p:spPr>
          <a:xfrm>
            <a:off x="1608083" y="1674"/>
            <a:ext cx="8702566" cy="64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40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9D3CF-AC85-4C8F-6E81-F33529368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98725-1290-CA09-53DF-C72F3ED32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05718C-87DF-FBB3-DFCD-0CED146FDA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88" r="15173" b="13085"/>
          <a:stretch/>
        </p:blipFill>
        <p:spPr>
          <a:xfrm>
            <a:off x="1334814" y="0"/>
            <a:ext cx="9522372" cy="633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865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83910-A05C-7C6B-7D52-4C9E8679E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E0F96-3590-8919-6372-62B76203B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AF1B6B-7CC8-DB66-5167-AF7C60F42C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81" r="16854" b="12856"/>
          <a:stretch/>
        </p:blipFill>
        <p:spPr>
          <a:xfrm>
            <a:off x="1450428" y="7883"/>
            <a:ext cx="8749862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829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80346-903D-3F71-3789-6759F3EC1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900E9-E299-9807-4958-8A644EA3B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02B9D7-4D8F-273C-05B3-C937A77910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70" r="16595" b="11936"/>
          <a:stretch/>
        </p:blipFill>
        <p:spPr>
          <a:xfrm>
            <a:off x="1213945" y="1673"/>
            <a:ext cx="9459309" cy="64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70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F4253-4E1D-3404-7B6D-CB3241D60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58655-6E16-E8AF-B7D2-F6DFE2E1A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79B6B0-68C9-6908-53AA-0E9F6A0C6D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88" r="15820" b="13775"/>
          <a:stretch/>
        </p:blipFill>
        <p:spPr>
          <a:xfrm>
            <a:off x="1697420" y="126124"/>
            <a:ext cx="8387255" cy="636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853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6D7AD-D6BA-B019-7468-2EA1D687A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F794B-03C6-18A2-8665-2E7A17FEA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A915A1-E8CA-B961-A789-AE44E6B479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81" r="16724" b="11706"/>
          <a:stretch/>
        </p:blipFill>
        <p:spPr>
          <a:xfrm>
            <a:off x="1279634" y="0"/>
            <a:ext cx="9632731" cy="67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618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EF5AB-372F-C514-20F1-034911F7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2AF43-E431-A9D9-0C9F-EC27F45A1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E19660-833B-5B5F-CDB5-4F9D5F3344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59" r="15561" b="9911"/>
          <a:stretch/>
        </p:blipFill>
        <p:spPr>
          <a:xfrm>
            <a:off x="838200" y="1673"/>
            <a:ext cx="10166131" cy="663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46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426A7-AE45-4F44-233D-A5E3191FE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DD9AF-A40D-92D9-EE4E-6D946DFC6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7EA932-9200-EEEE-E3CE-75B10D3DFC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79" r="14839"/>
          <a:stretch/>
        </p:blipFill>
        <p:spPr>
          <a:xfrm>
            <a:off x="1023784" y="3347"/>
            <a:ext cx="1014443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71300D-4A57-3B0D-4741-2B9161B26BFE}"/>
              </a:ext>
            </a:extLst>
          </p:cNvPr>
          <p:cNvSpPr/>
          <p:nvPr/>
        </p:nvSpPr>
        <p:spPr>
          <a:xfrm>
            <a:off x="10014155" y="5191432"/>
            <a:ext cx="1339645" cy="15485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3204202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14561-0483-E76F-4165-9DE59E32C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64999-2AF5-932C-DB15-EDCCDD852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EE01E8-A9FF-013C-E5D8-A93CB039F2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647" r="15948" b="12626"/>
          <a:stretch/>
        </p:blipFill>
        <p:spPr>
          <a:xfrm>
            <a:off x="838200" y="1674"/>
            <a:ext cx="10279117" cy="64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327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5AA45-8FCB-786A-1C02-58C27FFA4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02FAF-B810-BEF6-69DC-094C5975A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26F3D-81ED-AE89-359B-86796BBDFB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88" r="15431" b="9911"/>
          <a:stretch/>
        </p:blipFill>
        <p:spPr>
          <a:xfrm>
            <a:off x="977462" y="1673"/>
            <a:ext cx="9680028" cy="67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135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005CE-9EDC-4824-7E9A-97DF76701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69BB5-B078-B0F0-4A49-42C286252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C73781-FE54-3D74-B0F1-92517E9E91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59" r="15431" b="12165"/>
          <a:stretch/>
        </p:blipFill>
        <p:spPr>
          <a:xfrm>
            <a:off x="1359776" y="1673"/>
            <a:ext cx="9472447" cy="649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558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C3E52-930D-48DE-8652-0CEF1B858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79862-DCB1-B337-B796-C11E962BB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A42500-1BFC-EC96-72FF-CA4F972883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81" t="9911" r="30948" b="15385"/>
          <a:stretch/>
        </p:blipFill>
        <p:spPr>
          <a:xfrm>
            <a:off x="1124412" y="0"/>
            <a:ext cx="9596336" cy="67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144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25EFF-EB52-5B47-8D78-D1FBFA518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E2371-EC43-537C-A772-0FC1BC101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5FF003-6448-9BEA-03D9-BDAB358B7B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76" t="12626" r="13750" b="13776"/>
          <a:stretch/>
        </p:blipFill>
        <p:spPr>
          <a:xfrm>
            <a:off x="838200" y="204951"/>
            <a:ext cx="10718316" cy="614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985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C5C45-2702-66D0-E766-F992FBA35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6BC53-8F80-03EE-7B6A-B4B9D3749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308CF9-2B6B-E258-6C77-FD115027ED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956" t="12856" r="17370" b="19755"/>
          <a:stretch/>
        </p:blipFill>
        <p:spPr>
          <a:xfrm>
            <a:off x="788972" y="365124"/>
            <a:ext cx="10564828" cy="624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750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B2ABA-104E-774B-202A-AC0957FF1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CC9A1-80DC-4F47-4F88-30886DD04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52ABC7-AC03-EA8A-2BB4-EA90AA4705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46" t="11809" r="12903" b="14821"/>
          <a:stretch/>
        </p:blipFill>
        <p:spPr>
          <a:xfrm>
            <a:off x="838200" y="365125"/>
            <a:ext cx="10475254" cy="609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858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B79D6-D2F4-FC0D-3CCE-04C9B3419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8E65A-5D48-A3A8-0BBD-7D8877331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32246C-1709-7C20-FE6F-625F95B6A7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47" t="9911" r="6875" b="22567"/>
          <a:stretch/>
        </p:blipFill>
        <p:spPr>
          <a:xfrm>
            <a:off x="1017638" y="471948"/>
            <a:ext cx="10336161" cy="541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052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6A65B-4A56-4D2E-09F3-4E5FB3D25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25797-290F-969A-B43F-EC7A1FAC8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81EDD0-658D-016F-84F6-691A19BC57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282" t="17618" r="22339" b="13531"/>
          <a:stretch/>
        </p:blipFill>
        <p:spPr>
          <a:xfrm>
            <a:off x="838200" y="0"/>
            <a:ext cx="11091285" cy="63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11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12F8F-E906-EF59-4BE6-28E0096D8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1650D-3931-67B0-8FB1-4F64DE325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8C0848-3CC7-C0C1-22F0-F34820B92F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86" r="12418"/>
          <a:stretch/>
        </p:blipFill>
        <p:spPr>
          <a:xfrm>
            <a:off x="1150374" y="1673"/>
            <a:ext cx="988142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02808E-FD83-1EFB-2A5A-02E1022B3DC3}"/>
              </a:ext>
            </a:extLst>
          </p:cNvPr>
          <p:cNvSpPr/>
          <p:nvPr/>
        </p:nvSpPr>
        <p:spPr>
          <a:xfrm>
            <a:off x="9808907" y="5279923"/>
            <a:ext cx="1383890" cy="14305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459481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F659A-8B19-DDFB-430D-EE9F2EE26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FF589-703B-7E0D-C0B8-D10334197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E8DEB9-31D3-131A-39D8-A6C8B74F4DE5}"/>
              </a:ext>
            </a:extLst>
          </p:cNvPr>
          <p:cNvSpPr/>
          <p:nvPr/>
        </p:nvSpPr>
        <p:spPr>
          <a:xfrm>
            <a:off x="9763432" y="5265175"/>
            <a:ext cx="1590368" cy="1430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E31E5F-3385-FDC8-4691-FB4D30547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23" r="12783"/>
          <a:stretch/>
        </p:blipFill>
        <p:spPr>
          <a:xfrm>
            <a:off x="958644" y="0"/>
            <a:ext cx="9955161" cy="68546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CD058C-5588-C265-A9A6-17AE2CC761FE}"/>
              </a:ext>
            </a:extLst>
          </p:cNvPr>
          <p:cNvSpPr/>
          <p:nvPr/>
        </p:nvSpPr>
        <p:spPr>
          <a:xfrm>
            <a:off x="9468465" y="5265175"/>
            <a:ext cx="1755058" cy="1430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181774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A8B22-58FC-17B9-6336-86FEE36B8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A241A-BBC9-192B-8524-9BCB7C036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91E13E-67C5-2E72-3BCB-517B7F45F2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58" r="17621"/>
          <a:stretch/>
        </p:blipFill>
        <p:spPr>
          <a:xfrm>
            <a:off x="1224116" y="1673"/>
            <a:ext cx="9379974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334B47-A72D-0E98-5F9F-69E2977EEBDC}"/>
              </a:ext>
            </a:extLst>
          </p:cNvPr>
          <p:cNvSpPr/>
          <p:nvPr/>
        </p:nvSpPr>
        <p:spPr>
          <a:xfrm>
            <a:off x="10146890" y="5073445"/>
            <a:ext cx="560439" cy="1651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066374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7418</TotalTime>
  <Words>113</Words>
  <Application>Microsoft Office PowerPoint</Application>
  <PresentationFormat>Widescreen</PresentationFormat>
  <Paragraphs>10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Arial</vt:lpstr>
      <vt:lpstr>Calibri</vt:lpstr>
      <vt:lpstr>Calibri Light</vt:lpstr>
      <vt:lpstr>Office Theme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IAmUser</dc:creator>
  <cp:lastModifiedBy>IAmUser</cp:lastModifiedBy>
  <cp:revision>78</cp:revision>
  <dcterms:created xsi:type="dcterms:W3CDTF">2024-08-24T09:15:15Z</dcterms:created>
  <dcterms:modified xsi:type="dcterms:W3CDTF">2024-09-17T19:59:41Z</dcterms:modified>
</cp:coreProperties>
</file>