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6BC2-243B-EC6C-FA0E-C2E82B003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28B91-4CB8-7D56-245B-8C06C2EB0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5BAC7-3D54-89C2-400A-DDF7B35C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B431-41DD-9885-A6E3-3988843D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74620-A1AD-1206-DE67-806F7943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1684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5BDC-ADBA-4727-6613-C2FD30C1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3C37B-F793-31CB-CBA7-D9EA0B95D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1FA2-1561-C838-595E-BF0E1F0C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4675-5C52-22C3-149C-AEA1037D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350E-50D3-178C-0610-7F7684D9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5246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1C4E8-244C-9544-E875-CB82F9D6C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03D3-75C8-19EA-9460-A2468E2F2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488D2-C192-3635-0BB7-B26D3B3F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3152-6D63-A617-F113-353F0CF6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AC17-B1FA-A452-59AF-BD5D44F2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1512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A349-971B-6077-AF39-3D5A7808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24864-F895-CBEE-6C30-0845C19B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C23BB-1ED2-DC81-4C41-F80FF6D1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1A404-6DBA-260F-4169-4E31F538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C54F-E9EC-2A7B-377C-ACD096E6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039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3C70-C9A0-32B6-71DF-E514FD77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51FF-6C23-23F4-056A-04A8E0EF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571D4-3426-782A-AC33-6A826241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52EF-BEBC-4226-3DFF-8DFE43E9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DF5B-4943-599E-12C5-0922238A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9444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2F77-8EA5-B399-B5DD-0768A898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C369-8E0F-576A-277C-20C222DCF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FCE6E-B7B2-B4D7-67FB-4F400A748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3071F-F862-C815-2C6F-41766435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4A49F-F33A-4F51-F669-61870606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F121B-6BDC-DF12-3BC2-C25ACDCF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3157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F5FF-3538-B2C1-3410-8C0DE059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0B0F3-885F-9694-DCE2-9515E539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963ED-F067-3FE2-7856-D074FBD75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CFFD7-8E99-9734-F04B-CB7FC34A1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9F47A-A3DC-567A-2A31-0CB39CB62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2C2563-04DB-3D43-30B1-C86323AF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AE27A-6B19-73DD-D002-54E97EAF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C4162-C5F0-1802-883C-4674325D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2764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15AC-A20A-45A4-9A60-84DB36B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2AB15-1AC8-94C7-F27E-31D9DE16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1A795-92FD-3EA3-5753-F2668AF5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3DEA-8DE7-CD4C-BEEE-5749EDDA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9634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0E49D-F6AF-8661-856D-DE790A87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2FB52-A829-34BE-BBF1-F3D3401B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1B841-4AA6-21C5-374B-3B808885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2284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DD49-C5D8-C4D2-4832-381DF643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2AC43-8821-D5F4-A47E-53DD7FD3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48321-D66E-06FA-A6CC-3A51A732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41888-66AD-695F-75B2-16D75AF3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2FD97-A960-4686-FA53-E74361EB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EC9A7-384E-451B-46F7-23ED1A9E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8833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22F2-234E-8B49-6310-C1BA2094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F63B7-242C-57F6-49AF-636729039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18019-EE1F-E7A9-0029-757EE5F9D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918C-3787-7395-B4AC-9C0AA901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361C6-5AD0-41EA-2CC8-DA0DBC03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D09E-11F4-F4E1-536A-6BDE9E29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9880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E394D-8298-B15F-F828-57DDFE56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6A6C0-CA53-CA84-3944-646FE808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A486-16EE-C7B3-997D-106F61BD0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2DD8-3D61-4DB2-AB9B-CDEC369CEBB1}" type="datetimeFigureOut">
              <a:rPr lang="en-PK" smtClean="0"/>
              <a:t>13/11/2024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CA889-4AD2-6AFB-6FD7-E97F9D6B3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38FA0-E9CB-8B27-1391-C37175A9E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8849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71C5-5628-9408-83E9-52A675E59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880F-2578-2405-299D-F66B85A80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A3A27-8948-C69A-D43E-D4BD67033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4008"/>
          <a:stretch/>
        </p:blipFill>
        <p:spPr>
          <a:xfrm>
            <a:off x="851338" y="1673"/>
            <a:ext cx="104052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DF994-784A-F312-C682-522E8CCB09D6}"/>
              </a:ext>
            </a:extLst>
          </p:cNvPr>
          <p:cNvSpPr/>
          <p:nvPr/>
        </p:nvSpPr>
        <p:spPr>
          <a:xfrm>
            <a:off x="10279117" y="5202238"/>
            <a:ext cx="1912883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7733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1440-EC76-5C65-6D62-2A555C84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00A3-4A75-A405-6CAB-7B82384B7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9D61F-038F-5164-61D1-9B8ECD121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21379"/>
          <a:stretch/>
        </p:blipFill>
        <p:spPr>
          <a:xfrm>
            <a:off x="1150882" y="38083"/>
            <a:ext cx="9380483" cy="68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C123-41EF-E3A1-703E-1CC3021D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94109-59F2-C227-13ED-EF91C2A38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0E76A-81E8-3C6F-878E-A7E618C84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1" r="12716"/>
          <a:stretch/>
        </p:blipFill>
        <p:spPr>
          <a:xfrm>
            <a:off x="899948" y="1673"/>
            <a:ext cx="1039210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FB3CFD-8E2E-2208-B0E9-D5858BE16205}"/>
              </a:ext>
            </a:extLst>
          </p:cNvPr>
          <p:cNvSpPr/>
          <p:nvPr/>
        </p:nvSpPr>
        <p:spPr>
          <a:xfrm>
            <a:off x="10152993" y="5234153"/>
            <a:ext cx="1262555" cy="1497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0051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0B6B-4861-FF51-3E2E-5CDEC0A2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D13A1-CFCE-CE77-8808-A6D0D93C4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AAF7C-6507-9E38-9BEA-DA3A30A2D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1" r="12458"/>
          <a:stretch/>
        </p:blipFill>
        <p:spPr>
          <a:xfrm>
            <a:off x="838200" y="1673"/>
            <a:ext cx="1024495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B4C689-1980-DAE5-5582-77FB8ACB3F1D}"/>
              </a:ext>
            </a:extLst>
          </p:cNvPr>
          <p:cNvSpPr/>
          <p:nvPr/>
        </p:nvSpPr>
        <p:spPr>
          <a:xfrm>
            <a:off x="9695793" y="5044966"/>
            <a:ext cx="1658007" cy="168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8215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96-402F-FEE2-2365-DF5431D9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B24A-E2F6-26E6-4586-026477B2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AA003-6A64-AB6A-F7B5-12D81762F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0" r="12716"/>
          <a:stretch/>
        </p:blipFill>
        <p:spPr>
          <a:xfrm>
            <a:off x="1024760" y="1673"/>
            <a:ext cx="1001110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61F29-A9BD-F89D-76E9-15D28030C0EA}"/>
              </a:ext>
            </a:extLst>
          </p:cNvPr>
          <p:cNvSpPr/>
          <p:nvPr/>
        </p:nvSpPr>
        <p:spPr>
          <a:xfrm>
            <a:off x="9932276" y="4020207"/>
            <a:ext cx="1308538" cy="268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4400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D54F-2879-0A0F-3140-58C2AA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67DE-10EF-56B9-D792-53CAA26EC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F521-16BB-DAF9-55E7-269F05BB4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12783"/>
          <a:stretch/>
        </p:blipFill>
        <p:spPr>
          <a:xfrm>
            <a:off x="1150374" y="1673"/>
            <a:ext cx="995516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36BE70-A1BC-1752-95B9-249CECBCD2C9}"/>
              </a:ext>
            </a:extLst>
          </p:cNvPr>
          <p:cNvSpPr/>
          <p:nvPr/>
        </p:nvSpPr>
        <p:spPr>
          <a:xfrm>
            <a:off x="9960077" y="5235677"/>
            <a:ext cx="1457632" cy="162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301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B005-958A-00C8-20F8-C3EC9EC0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9D56-E064-894D-2952-9E55856A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72D34-B5D9-1EE4-A5EF-5186E5F55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7948"/>
          <a:stretch/>
        </p:blipFill>
        <p:spPr>
          <a:xfrm>
            <a:off x="1187356" y="1673"/>
            <a:ext cx="943060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D3AB56-CB16-883D-7FA6-63E91D7495F8}"/>
              </a:ext>
            </a:extLst>
          </p:cNvPr>
          <p:cNvSpPr/>
          <p:nvPr/>
        </p:nvSpPr>
        <p:spPr>
          <a:xfrm>
            <a:off x="9990161" y="5145206"/>
            <a:ext cx="976953" cy="171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4995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0043-2F0C-6E12-3889-F2ACF792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5332-DADF-A651-2300-E85A298B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908D5-2FAD-1FD0-A36B-A99B944B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1" r="15485"/>
          <a:stretch/>
        </p:blipFill>
        <p:spPr>
          <a:xfrm>
            <a:off x="994611" y="69766"/>
            <a:ext cx="9817767" cy="6786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54D726-4E55-5454-514D-BC121F37D40C}"/>
              </a:ext>
            </a:extLst>
          </p:cNvPr>
          <p:cNvSpPr/>
          <p:nvPr/>
        </p:nvSpPr>
        <p:spPr>
          <a:xfrm>
            <a:off x="9978190" y="4973053"/>
            <a:ext cx="1106906" cy="174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94761-A37E-4BDB-3306-D448BC95640F}"/>
              </a:ext>
            </a:extLst>
          </p:cNvPr>
          <p:cNvSpPr txBox="1"/>
          <p:nvPr/>
        </p:nvSpPr>
        <p:spPr>
          <a:xfrm>
            <a:off x="1337481" y="4763069"/>
            <a:ext cx="34119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ions leave and less ions inside so negative charged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77847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2ECB-C505-24B5-DFD6-27E79801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8F34-359D-98B2-E41C-559EC78B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33E12-4E95-8CD2-C559-A7C3DDF2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3" r="15709"/>
          <a:stretch/>
        </p:blipFill>
        <p:spPr>
          <a:xfrm>
            <a:off x="838200" y="1673"/>
            <a:ext cx="96569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AD49C3-6732-6752-196B-02B404C2CC0A}"/>
              </a:ext>
            </a:extLst>
          </p:cNvPr>
          <p:cNvSpPr/>
          <p:nvPr/>
        </p:nvSpPr>
        <p:spPr>
          <a:xfrm>
            <a:off x="9744501" y="4353011"/>
            <a:ext cx="914400" cy="2402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0914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BF48-A713-CB49-4E0F-C38CA46E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94132-085D-E8E8-93C2-50CDD1F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4837D-DD1E-0823-D9AC-3DF6CA7B6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8" r="21194"/>
          <a:stretch/>
        </p:blipFill>
        <p:spPr>
          <a:xfrm>
            <a:off x="1255592" y="1673"/>
            <a:ext cx="938966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1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DAC9-2C7D-8BFA-141B-65494F2B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9663A-940E-C975-8822-93BA47FF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27387-05F1-8880-9CFA-7F50AB692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5" r="16829"/>
          <a:stretch/>
        </p:blipFill>
        <p:spPr>
          <a:xfrm>
            <a:off x="838200" y="0"/>
            <a:ext cx="1015393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9A07A5-E306-4039-C1E5-1C48FE1C4D2F}"/>
              </a:ext>
            </a:extLst>
          </p:cNvPr>
          <p:cNvSpPr/>
          <p:nvPr/>
        </p:nvSpPr>
        <p:spPr>
          <a:xfrm>
            <a:off x="10304060" y="4860341"/>
            <a:ext cx="1049740" cy="192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332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B5AB-6F9D-8104-2591-8850730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9D12-96BA-4728-4021-00AAB7C5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7FFB4-52D6-3EB2-E566-6BA3E360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7" r="21897"/>
          <a:stretch/>
        </p:blipFill>
        <p:spPr>
          <a:xfrm>
            <a:off x="1182414" y="1673"/>
            <a:ext cx="928588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F73A-3F63-2451-27CC-9BABD60C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0424A-B994-56AD-24E1-6130429EA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8BBCD-F441-0F0A-4F42-B109A8CC9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7" r="21306"/>
          <a:stretch/>
        </p:blipFill>
        <p:spPr>
          <a:xfrm>
            <a:off x="1201003" y="3347"/>
            <a:ext cx="870727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90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AB19-D6FA-0691-5C43-EB61F5DB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067-4287-87DC-3443-24A81D8BC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86F83-F7A9-68CF-FCAB-91BDD9AD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r="21194"/>
          <a:stretch/>
        </p:blipFill>
        <p:spPr>
          <a:xfrm>
            <a:off x="1563328" y="1673"/>
            <a:ext cx="804469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DCFD-08E5-98BC-C8D8-D8FD3530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9838-60B9-A88D-A142-2C5FD1EB9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5171A-BF2A-A82B-DD33-7E153746C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9" r="21306"/>
          <a:stretch/>
        </p:blipFill>
        <p:spPr>
          <a:xfrm>
            <a:off x="1105469" y="1673"/>
            <a:ext cx="9239534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D521-E467-9EF2-2AC9-71F688F1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ABFFC-06B1-A5DB-2C99-08975154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DC8C3-8B54-F01A-6294-90542CF5F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5" r="21418"/>
          <a:stretch/>
        </p:blipFill>
        <p:spPr>
          <a:xfrm>
            <a:off x="1335655" y="0"/>
            <a:ext cx="9520690" cy="6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5144-F526-0AD8-B944-7B348F3A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3D34-FA85-3316-4951-47BA3F9DD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16149-C64E-24EC-6E6F-F0653C06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9" r="15565"/>
          <a:stretch/>
        </p:blipFill>
        <p:spPr>
          <a:xfrm>
            <a:off x="1032388" y="1673"/>
            <a:ext cx="926198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5C57A85-F0C4-6F33-91F8-71DDBC98395D}"/>
              </a:ext>
            </a:extLst>
          </p:cNvPr>
          <p:cNvSpPr/>
          <p:nvPr/>
        </p:nvSpPr>
        <p:spPr>
          <a:xfrm>
            <a:off x="9183329" y="5073445"/>
            <a:ext cx="2222090" cy="178414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8E8D2-028F-2DDE-B3E7-A106F99DB208}"/>
              </a:ext>
            </a:extLst>
          </p:cNvPr>
          <p:cNvSpPr txBox="1"/>
          <p:nvPr/>
        </p:nvSpPr>
        <p:spPr>
          <a:xfrm>
            <a:off x="1725561" y="4247535"/>
            <a:ext cx="3982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Shorter refractory period= higher maximum frequency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45112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3222-AA0F-37E2-C515-AA206E5D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BE36-8B34-0501-3ED8-BD4ECD854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3D169-20AF-106C-DD3B-170E2ED9C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4" r="16411"/>
          <a:stretch/>
        </p:blipFill>
        <p:spPr>
          <a:xfrm>
            <a:off x="1120876" y="1673"/>
            <a:ext cx="968969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AD141-BD0C-8D0A-737F-9543C41D577B}"/>
              </a:ext>
            </a:extLst>
          </p:cNvPr>
          <p:cNvSpPr/>
          <p:nvPr/>
        </p:nvSpPr>
        <p:spPr>
          <a:xfrm>
            <a:off x="10205884" y="4247535"/>
            <a:ext cx="865240" cy="2608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77415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83C2-7752-0BEF-872C-A95EABDD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7324-54B2-4CF3-E65A-2BE1597B8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E0CFF-8DDF-AE6C-1188-D8DEF2EF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15806"/>
          <a:stretch/>
        </p:blipFill>
        <p:spPr>
          <a:xfrm>
            <a:off x="958646" y="1673"/>
            <a:ext cx="983717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4FF21-21CC-07A1-6533-6DDB54A1AB76}"/>
              </a:ext>
            </a:extLst>
          </p:cNvPr>
          <p:cNvSpPr/>
          <p:nvPr/>
        </p:nvSpPr>
        <p:spPr>
          <a:xfrm>
            <a:off x="10043652" y="5176684"/>
            <a:ext cx="872613" cy="1679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786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8A24-B1A2-0A1F-45E3-6EDD41FC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9B285-FEE5-7FE1-83F4-7617560D9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84229-9A69-1B2C-702F-95E7B1F2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r="17742"/>
          <a:stretch/>
        </p:blipFill>
        <p:spPr>
          <a:xfrm>
            <a:off x="1489587" y="1673"/>
            <a:ext cx="887852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3DA26C-4E96-7A68-9508-4CFD112D56D6}"/>
              </a:ext>
            </a:extLst>
          </p:cNvPr>
          <p:cNvSpPr/>
          <p:nvPr/>
        </p:nvSpPr>
        <p:spPr>
          <a:xfrm>
            <a:off x="9763432" y="5088194"/>
            <a:ext cx="1091381" cy="166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0741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DCEC-411A-EA26-409B-1589BC16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9BD43-87C4-13F3-AAE7-84B9E464C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D5052-87AA-C365-C359-3E1984F4F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838200" y="1673"/>
            <a:ext cx="101173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D5EF75-0752-DF11-198A-0729DDD96710}"/>
              </a:ext>
            </a:extLst>
          </p:cNvPr>
          <p:cNvSpPr/>
          <p:nvPr/>
        </p:nvSpPr>
        <p:spPr>
          <a:xfrm>
            <a:off x="9763432" y="5161935"/>
            <a:ext cx="1590368" cy="1592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7930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C1E7-053A-2E19-BF5F-A8FE407E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09573-7417-881D-D52B-9EDB4AD8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B603A-4116-F1A7-7B33-A9A1957C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6290"/>
          <a:stretch/>
        </p:blipFill>
        <p:spPr>
          <a:xfrm>
            <a:off x="1076632" y="1673"/>
            <a:ext cx="943896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A9AC2-8C46-59D0-6FA5-F43616441D42}"/>
              </a:ext>
            </a:extLst>
          </p:cNvPr>
          <p:cNvSpPr/>
          <p:nvPr/>
        </p:nvSpPr>
        <p:spPr>
          <a:xfrm>
            <a:off x="9910916" y="5132439"/>
            <a:ext cx="663678" cy="1592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452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F30F-1469-AD59-C007-FF744DAE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1146-44D6-6C16-CC41-ED1654EAE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27694-9A32-D0CB-23B0-F6D5AD66A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" t="13546" r="17887" b="14695"/>
          <a:stretch/>
        </p:blipFill>
        <p:spPr>
          <a:xfrm>
            <a:off x="225342" y="0"/>
            <a:ext cx="11741315" cy="6780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0019F7-95AD-2C29-800F-49D4A5533160}"/>
              </a:ext>
            </a:extLst>
          </p:cNvPr>
          <p:cNvSpPr/>
          <p:nvPr/>
        </p:nvSpPr>
        <p:spPr>
          <a:xfrm>
            <a:off x="11354429" y="4049879"/>
            <a:ext cx="612228" cy="2021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65429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9A85-BD88-69B4-F97D-D6D49733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D060-3CAB-57B0-CBC2-2606A285F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0B511-06DB-B218-8C28-44FADCA53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6532"/>
          <a:stretch/>
        </p:blipFill>
        <p:spPr>
          <a:xfrm>
            <a:off x="1002890" y="1673"/>
            <a:ext cx="979292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F36D76-9A97-F566-8EBF-E01753EDCE80}"/>
              </a:ext>
            </a:extLst>
          </p:cNvPr>
          <p:cNvSpPr/>
          <p:nvPr/>
        </p:nvSpPr>
        <p:spPr>
          <a:xfrm>
            <a:off x="10144432" y="4852218"/>
            <a:ext cx="739877" cy="1843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93184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9A9D-7E5A-BC87-C089-30F32167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1761F-591E-77A0-A7BF-2190AB868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A9E1-4964-09CB-C7F5-B454BD87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3" r="13750"/>
          <a:stretch/>
        </p:blipFill>
        <p:spPr>
          <a:xfrm>
            <a:off x="1064525" y="3347"/>
            <a:ext cx="960802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F7DA97-FA94-31B5-3B3A-A12D933B937A}"/>
              </a:ext>
            </a:extLst>
          </p:cNvPr>
          <p:cNvSpPr/>
          <p:nvPr/>
        </p:nvSpPr>
        <p:spPr>
          <a:xfrm>
            <a:off x="9730854" y="5131558"/>
            <a:ext cx="1023582" cy="1583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3772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D288-7D2E-0AAD-2A55-D1110FD7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754F-9ED4-9003-6520-15F4B9043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6A332-FA48-5046-1E18-B187B4D11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1" r="14701"/>
          <a:stretch/>
        </p:blipFill>
        <p:spPr>
          <a:xfrm>
            <a:off x="1009934" y="0"/>
            <a:ext cx="96762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A8EA9-7656-81F5-4F40-28A7A01A0764}"/>
              </a:ext>
            </a:extLst>
          </p:cNvPr>
          <p:cNvSpPr/>
          <p:nvPr/>
        </p:nvSpPr>
        <p:spPr>
          <a:xfrm>
            <a:off x="9676263" y="5158854"/>
            <a:ext cx="1201003" cy="1699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A66CE-0AD9-9110-7BC9-2D41B0E05893}"/>
              </a:ext>
            </a:extLst>
          </p:cNvPr>
          <p:cNvSpPr txBox="1"/>
          <p:nvPr/>
        </p:nvSpPr>
        <p:spPr>
          <a:xfrm>
            <a:off x="838200" y="4640239"/>
            <a:ext cx="24372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Nerve impulse transfers from one neuron to other neurons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927352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D344-58D2-CE3B-3AC4-F587C244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90BC-093B-09F1-EC8F-876A1948D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8BFE6-A1DD-A475-AD24-B4D7ED32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12845"/>
          <a:stretch/>
        </p:blipFill>
        <p:spPr>
          <a:xfrm>
            <a:off x="838200" y="1673"/>
            <a:ext cx="101214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474212-E8AB-6768-69A0-7824382F55F3}"/>
              </a:ext>
            </a:extLst>
          </p:cNvPr>
          <p:cNvSpPr/>
          <p:nvPr/>
        </p:nvSpPr>
        <p:spPr>
          <a:xfrm>
            <a:off x="9824544" y="5234152"/>
            <a:ext cx="1135118" cy="146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9933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3E36-07E6-A02E-2096-F2C7CF01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499F-9A46-E5F4-6D84-8B3E5B149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BC5B0-0309-EAF5-F97D-8C013EF2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9" r="12845"/>
          <a:stretch/>
        </p:blipFill>
        <p:spPr>
          <a:xfrm>
            <a:off x="838200" y="3347"/>
            <a:ext cx="990074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10C62B-A1DA-3621-DD90-AFE2531DD80A}"/>
              </a:ext>
            </a:extLst>
          </p:cNvPr>
          <p:cNvSpPr/>
          <p:nvPr/>
        </p:nvSpPr>
        <p:spPr>
          <a:xfrm>
            <a:off x="9601200" y="5218386"/>
            <a:ext cx="1529255" cy="1639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37468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DF88-4CA6-C696-96E8-BD2A61F6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F6E9-8E59-E2F0-B5E4-F6F88EDBC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98E0A-14C7-ECD0-8354-B9716F18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8" r="12586"/>
          <a:stretch/>
        </p:blipFill>
        <p:spPr>
          <a:xfrm>
            <a:off x="838200" y="1673"/>
            <a:ext cx="101214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325E6-32F6-4F7C-B21E-7834DD7865DB}"/>
              </a:ext>
            </a:extLst>
          </p:cNvPr>
          <p:cNvSpPr/>
          <p:nvPr/>
        </p:nvSpPr>
        <p:spPr>
          <a:xfrm>
            <a:off x="9837683" y="5155324"/>
            <a:ext cx="1308538" cy="1545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38841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F8FE-773E-FDC6-7FD1-3CD5215A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3F6FB-539F-D9C6-D789-8C670A16F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11ECE-FFD6-FF6D-D62A-0D36AC8B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r="13750"/>
          <a:stretch/>
        </p:blipFill>
        <p:spPr>
          <a:xfrm>
            <a:off x="1068114" y="3347"/>
            <a:ext cx="1005577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27B12E-376E-6AE1-61BD-2854F3C1A448}"/>
              </a:ext>
            </a:extLst>
          </p:cNvPr>
          <p:cNvSpPr/>
          <p:nvPr/>
        </p:nvSpPr>
        <p:spPr>
          <a:xfrm>
            <a:off x="10137228" y="5265683"/>
            <a:ext cx="1216572" cy="146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13548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F0AB-5CE3-1953-FDA3-6E98AC65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9C6E-5A4B-4EB5-181D-104D45C30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2BE25-60E5-A6D4-6AF4-6123865B0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12845"/>
          <a:stretch/>
        </p:blipFill>
        <p:spPr>
          <a:xfrm>
            <a:off x="838200" y="3347"/>
            <a:ext cx="1018452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34DD19-98D5-AAEA-5784-C84BEEFA6506}"/>
              </a:ext>
            </a:extLst>
          </p:cNvPr>
          <p:cNvSpPr/>
          <p:nvPr/>
        </p:nvSpPr>
        <p:spPr>
          <a:xfrm>
            <a:off x="9869214" y="5171090"/>
            <a:ext cx="1639614" cy="1481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EFFF1-1692-6402-4A85-CF78A11AE484}"/>
              </a:ext>
            </a:extLst>
          </p:cNvPr>
          <p:cNvSpPr txBox="1"/>
          <p:nvPr/>
        </p:nvSpPr>
        <p:spPr>
          <a:xfrm>
            <a:off x="110359" y="1150883"/>
            <a:ext cx="24594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Contract without nervous stimulation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E953C2-A3DF-0850-B475-5711B16A4E22}"/>
              </a:ext>
            </a:extLst>
          </p:cNvPr>
          <p:cNvCxnSpPr/>
          <p:nvPr/>
        </p:nvCxnSpPr>
        <p:spPr>
          <a:xfrm flipH="1" flipV="1">
            <a:off x="1166648" y="1825625"/>
            <a:ext cx="4382814" cy="194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434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C7C7-40FD-2CA3-E873-6DF4023E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677D-3C8C-F7B0-6D75-0AC0E376D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7A613-6127-7AF5-541F-61A6FADE5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4" r="21509"/>
          <a:stretch/>
        </p:blipFill>
        <p:spPr>
          <a:xfrm>
            <a:off x="1056290" y="1673"/>
            <a:ext cx="930165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8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F1A1-8CFE-E4ED-5BB4-2E7CDFC6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5A06-8EA8-BB95-55C2-32BE9CBCC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B5A84-8B03-D466-7749-B1358AFCA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15202"/>
          <a:stretch/>
        </p:blipFill>
        <p:spPr>
          <a:xfrm>
            <a:off x="1076632" y="1673"/>
            <a:ext cx="970443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14DB3-086F-2B35-8D15-185E79B7D5AC}"/>
              </a:ext>
            </a:extLst>
          </p:cNvPr>
          <p:cNvSpPr/>
          <p:nvPr/>
        </p:nvSpPr>
        <p:spPr>
          <a:xfrm>
            <a:off x="9955161" y="3429000"/>
            <a:ext cx="988142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B4C3B-6AA7-E778-17BB-DD55C795740B}"/>
              </a:ext>
            </a:extLst>
          </p:cNvPr>
          <p:cNvSpPr txBox="1"/>
          <p:nvPr/>
        </p:nvSpPr>
        <p:spPr>
          <a:xfrm>
            <a:off x="6705600" y="1250028"/>
            <a:ext cx="41565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Cord of strong, flexible tissue similar to rope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B934F0-5BB5-2DEA-4664-CF733C3D74F6}"/>
              </a:ext>
            </a:extLst>
          </p:cNvPr>
          <p:cNvCxnSpPr/>
          <p:nvPr/>
        </p:nvCxnSpPr>
        <p:spPr>
          <a:xfrm flipV="1">
            <a:off x="5707626" y="1415845"/>
            <a:ext cx="997974" cy="27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2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7D632-9288-5CC7-3EF0-E25C9A77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5257C-59DA-0B1D-0AB3-3D33A5BD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369A9-F5A5-578E-78A3-4BA63703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7" r="12903"/>
          <a:stretch/>
        </p:blipFill>
        <p:spPr>
          <a:xfrm>
            <a:off x="838200" y="25470"/>
            <a:ext cx="1021817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D8804-9386-1ACE-6DE4-C8275C919420}"/>
              </a:ext>
            </a:extLst>
          </p:cNvPr>
          <p:cNvSpPr/>
          <p:nvPr/>
        </p:nvSpPr>
        <p:spPr>
          <a:xfrm>
            <a:off x="9717958" y="5241496"/>
            <a:ext cx="1784555" cy="1561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6359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37C0-AE52-118C-57D9-9A1ECE93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E704-BC27-A09F-73D6-8C751B54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41A4A-6593-D813-F2D4-47A85DCE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838200" y="1673"/>
            <a:ext cx="1017884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A69E-3C5B-B001-867D-2E7974A1CBD1}"/>
              </a:ext>
            </a:extLst>
          </p:cNvPr>
          <p:cNvSpPr/>
          <p:nvPr/>
        </p:nvSpPr>
        <p:spPr>
          <a:xfrm>
            <a:off x="9999406" y="4144297"/>
            <a:ext cx="1165123" cy="2566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21415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5B44-7926-6CC8-C9FF-E1B4696D2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5670-F10F-DB37-170B-3E4A93D9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EF4A5-85BA-93D6-275C-80D54CD6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2540"/>
          <a:stretch/>
        </p:blipFill>
        <p:spPr>
          <a:xfrm>
            <a:off x="838200" y="3347"/>
            <a:ext cx="955695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B6372C-EF09-B47C-4093-0683D60CD81E}"/>
              </a:ext>
            </a:extLst>
          </p:cNvPr>
          <p:cNvSpPr/>
          <p:nvPr/>
        </p:nvSpPr>
        <p:spPr>
          <a:xfrm>
            <a:off x="9261987" y="5147187"/>
            <a:ext cx="1356852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CB252-B3A8-936C-0CD7-CE610B14FE49}"/>
              </a:ext>
            </a:extLst>
          </p:cNvPr>
          <p:cNvSpPr txBox="1"/>
          <p:nvPr/>
        </p:nvSpPr>
        <p:spPr>
          <a:xfrm>
            <a:off x="3923071" y="4748981"/>
            <a:ext cx="1710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Network like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245754-21A8-3885-E898-43A4E358D402}"/>
              </a:ext>
            </a:extLst>
          </p:cNvPr>
          <p:cNvCxnSpPr>
            <a:cxnSpLocks/>
          </p:cNvCxnSpPr>
          <p:nvPr/>
        </p:nvCxnSpPr>
        <p:spPr>
          <a:xfrm flipV="1">
            <a:off x="3699387" y="5011543"/>
            <a:ext cx="294968" cy="213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37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3C76-08EE-7B4E-6275-9498C23E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A6C0C-E5C0-3894-3686-FEB45CCF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AA096-7D96-82D4-C2F7-DBC490868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19" t="9911" r="13024" b="5302"/>
          <a:stretch/>
        </p:blipFill>
        <p:spPr>
          <a:xfrm>
            <a:off x="2595717" y="365125"/>
            <a:ext cx="740369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51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1B1F-552C-FBA9-6D74-35D94971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58E0-F5CD-0052-D59D-9B8F63EB6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F239F-ED5D-16DA-EEE5-FBEBDA02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20766"/>
          <a:stretch/>
        </p:blipFill>
        <p:spPr>
          <a:xfrm>
            <a:off x="1017639" y="1673"/>
            <a:ext cx="924723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6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4BBF-A496-20F6-2ECC-7558576F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CC95C-E487-AD1F-DCC9-6EB859ECA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5AF04-18A9-B43D-604C-133DBAFD8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0" r="16279"/>
          <a:stretch/>
        </p:blipFill>
        <p:spPr>
          <a:xfrm>
            <a:off x="1047135" y="1673"/>
            <a:ext cx="964544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F214BE-D5B6-FAA2-2026-DF981AF175C6}"/>
              </a:ext>
            </a:extLst>
          </p:cNvPr>
          <p:cNvSpPr/>
          <p:nvPr/>
        </p:nvSpPr>
        <p:spPr>
          <a:xfrm>
            <a:off x="10073148" y="5250426"/>
            <a:ext cx="828368" cy="160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07718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7D40-68E6-D5D5-CD85-97FC3248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0F58-2EB7-B487-EDDD-620AFB47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68828-5094-FF49-C50E-4727CC55D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3" r="20086"/>
          <a:stretch/>
        </p:blipFill>
        <p:spPr>
          <a:xfrm>
            <a:off x="1119351" y="1673"/>
            <a:ext cx="96957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6EA820-AFD5-C7EA-4CDF-993E6BF7927D}"/>
              </a:ext>
            </a:extLst>
          </p:cNvPr>
          <p:cNvSpPr/>
          <p:nvPr/>
        </p:nvSpPr>
        <p:spPr>
          <a:xfrm>
            <a:off x="10673255" y="5044966"/>
            <a:ext cx="141889" cy="181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8F1FF-A50B-3E81-8C16-629452BDC9AC}"/>
              </a:ext>
            </a:extLst>
          </p:cNvPr>
          <p:cNvSpPr txBox="1"/>
          <p:nvPr/>
        </p:nvSpPr>
        <p:spPr>
          <a:xfrm>
            <a:off x="1576552" y="1690688"/>
            <a:ext cx="1576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overlapping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C66AEF-0F7A-15C1-E4F3-7AA4B82AFD64}"/>
              </a:ext>
            </a:extLst>
          </p:cNvPr>
          <p:cNvCxnSpPr>
            <a:endCxn id="7" idx="0"/>
          </p:cNvCxnSpPr>
          <p:nvPr/>
        </p:nvCxnSpPr>
        <p:spPr>
          <a:xfrm>
            <a:off x="2191407" y="1355834"/>
            <a:ext cx="173421" cy="334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655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7886-718D-B26C-4B98-9CC8EADE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FEBA-553D-B68E-2A74-78FE0A8EF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FCFFB-3F9F-9FCB-5485-512A59BD6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15682" r="21129" b="1697"/>
          <a:stretch/>
        </p:blipFill>
        <p:spPr>
          <a:xfrm>
            <a:off x="838200" y="171000"/>
            <a:ext cx="10099236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54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F9BB-1554-438F-A772-E09147A2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C72CE-72DB-485A-FAE6-CE1865FCC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4A89F-BDF9-DB00-7A0E-CAACF7D6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2783"/>
          <a:stretch/>
        </p:blipFill>
        <p:spPr>
          <a:xfrm>
            <a:off x="1106129" y="1673"/>
            <a:ext cx="970443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85A5BE-FD5B-82F7-214F-AD95B1B90547}"/>
              </a:ext>
            </a:extLst>
          </p:cNvPr>
          <p:cNvSpPr/>
          <p:nvPr/>
        </p:nvSpPr>
        <p:spPr>
          <a:xfrm>
            <a:off x="9775722" y="3716594"/>
            <a:ext cx="1091381" cy="314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67313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7C31-E2BE-A0CA-A022-C046850C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ABCAEE-2B40-B9C4-9178-5E2283BB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6" y="84875"/>
            <a:ext cx="8954448" cy="6408000"/>
          </a:xfrm>
        </p:spPr>
      </p:pic>
    </p:spTree>
    <p:extLst>
      <p:ext uri="{BB962C8B-B14F-4D97-AF65-F5344CB8AC3E}">
        <p14:creationId xmlns:p14="http://schemas.microsoft.com/office/powerpoint/2010/main" val="4066347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8CE5-BB98-A76A-7B28-41F7F35D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D9C7-2D25-1790-F376-5F1B2448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9795F-1EB6-F4CD-0758-CE409545B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7" r="17500"/>
          <a:stretch/>
        </p:blipFill>
        <p:spPr>
          <a:xfrm>
            <a:off x="1166648" y="1673"/>
            <a:ext cx="94750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7AAFC6-2011-889D-528E-7D8F229CD4EB}"/>
              </a:ext>
            </a:extLst>
          </p:cNvPr>
          <p:cNvSpPr/>
          <p:nvPr/>
        </p:nvSpPr>
        <p:spPr>
          <a:xfrm>
            <a:off x="9995338" y="5123793"/>
            <a:ext cx="961696" cy="1734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8178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86B9-600F-8486-6CAB-AEB84A12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0690B-A5FE-AE7C-67A1-2A0908FFF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C930E-B3E1-A792-10BA-76812DCE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3422"/>
          <a:stretch/>
        </p:blipFill>
        <p:spPr>
          <a:xfrm>
            <a:off x="720212" y="1673"/>
            <a:ext cx="105155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9C6E08-A48B-0EC3-BDD8-9B06F1D5C512}"/>
              </a:ext>
            </a:extLst>
          </p:cNvPr>
          <p:cNvSpPr/>
          <p:nvPr/>
        </p:nvSpPr>
        <p:spPr>
          <a:xfrm>
            <a:off x="10102644" y="5176684"/>
            <a:ext cx="1369144" cy="151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46494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92CA-F3DB-B16C-DBE9-965D9C4F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9E82C-8274-8D91-04D3-A596D6244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04955-8E20-A29D-0B92-A8A121810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2903"/>
          <a:stretch/>
        </p:blipFill>
        <p:spPr>
          <a:xfrm>
            <a:off x="973394" y="1673"/>
            <a:ext cx="10117393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DB31CA3-A99B-C30D-0E88-0E4C2FD43945}"/>
              </a:ext>
            </a:extLst>
          </p:cNvPr>
          <p:cNvSpPr/>
          <p:nvPr/>
        </p:nvSpPr>
        <p:spPr>
          <a:xfrm>
            <a:off x="9797845" y="5043948"/>
            <a:ext cx="2281084" cy="16791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D534CD-FC47-CCE9-9B97-4FB2147FDE7B}"/>
              </a:ext>
            </a:extLst>
          </p:cNvPr>
          <p:cNvSpPr/>
          <p:nvPr/>
        </p:nvSpPr>
        <p:spPr>
          <a:xfrm>
            <a:off x="9851922" y="5294849"/>
            <a:ext cx="1366683" cy="112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90276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7806-9F07-7C3B-519C-24A81FFE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07586-7BFA-DF28-0A77-FDDE382FB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F9412-7DDE-ACE3-E8B1-6C680570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7" r="12540"/>
          <a:stretch/>
        </p:blipFill>
        <p:spPr>
          <a:xfrm>
            <a:off x="838200" y="3347"/>
            <a:ext cx="994041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8050AF-66B4-2440-A1D7-F51FB0C2BC61}"/>
              </a:ext>
            </a:extLst>
          </p:cNvPr>
          <p:cNvSpPr/>
          <p:nvPr/>
        </p:nvSpPr>
        <p:spPr>
          <a:xfrm>
            <a:off x="9483213" y="5309009"/>
            <a:ext cx="1504335" cy="134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3837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D8CC-0AF0-2E4E-BC33-404FF651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B427C-F557-0225-365E-17104226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CE8C2-8EE5-1C97-8B62-E952213F7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21371"/>
          <a:stretch/>
        </p:blipFill>
        <p:spPr>
          <a:xfrm>
            <a:off x="1312607" y="0"/>
            <a:ext cx="921774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2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3CA6-D411-93D6-98A7-BE187D6D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620A9-E4C1-C9F8-187F-F1B8E273E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AC2F5-CD86-2261-E1DF-4DDAFA66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4" r="12903"/>
          <a:stretch/>
        </p:blipFill>
        <p:spPr>
          <a:xfrm>
            <a:off x="1036074" y="3347"/>
            <a:ext cx="101198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780CB-202A-795C-3749-B980181E82CC}"/>
              </a:ext>
            </a:extLst>
          </p:cNvPr>
          <p:cNvSpPr/>
          <p:nvPr/>
        </p:nvSpPr>
        <p:spPr>
          <a:xfrm>
            <a:off x="9822426" y="5102942"/>
            <a:ext cx="1531374" cy="162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80845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5608-5B1F-C669-9723-5AE9C556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C5414-F1C6-8CD6-B742-D75A6C4FD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64CE5-EF9A-F0D6-23D4-8CAEAEBB1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3750"/>
          <a:stretch/>
        </p:blipFill>
        <p:spPr>
          <a:xfrm>
            <a:off x="1017639" y="1673"/>
            <a:ext cx="96601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2CBABD-0F50-75A8-24FF-01056EE218AA}"/>
              </a:ext>
            </a:extLst>
          </p:cNvPr>
          <p:cNvSpPr/>
          <p:nvPr/>
        </p:nvSpPr>
        <p:spPr>
          <a:xfrm>
            <a:off x="9496926" y="5165558"/>
            <a:ext cx="1360345" cy="1556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21119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03E6-9CBF-4666-D534-11D70D08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AA60-7800-F480-139D-C47A3C44F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FF334-06C1-1DF6-4455-9EF00126E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4" r="13750"/>
          <a:stretch/>
        </p:blipFill>
        <p:spPr>
          <a:xfrm>
            <a:off x="1074821" y="1673"/>
            <a:ext cx="967338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A007CD-EF5B-F19B-3B94-99C3BA09DECF}"/>
              </a:ext>
            </a:extLst>
          </p:cNvPr>
          <p:cNvSpPr/>
          <p:nvPr/>
        </p:nvSpPr>
        <p:spPr>
          <a:xfrm>
            <a:off x="9689432" y="5245768"/>
            <a:ext cx="1295399" cy="1475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5763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4D78-BC80-DAE8-13D3-460BC378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A64E-92CC-EBE6-148A-03E3BC0F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CA129-3E2B-9605-1DFB-1B18B0B22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0" r="20526"/>
          <a:stretch/>
        </p:blipFill>
        <p:spPr>
          <a:xfrm>
            <a:off x="1138989" y="1673"/>
            <a:ext cx="904774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89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B514D-2327-6219-0BF0-7612DBF6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977A8-D397-5B91-93DD-E49EFFB29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46512-1564-F4F7-8505-1037E766C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r="13750"/>
          <a:stretch/>
        </p:blipFill>
        <p:spPr>
          <a:xfrm>
            <a:off x="1235241" y="1673"/>
            <a:ext cx="965734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8CF03-845A-E0AF-BD54-C4A459445F92}"/>
              </a:ext>
            </a:extLst>
          </p:cNvPr>
          <p:cNvSpPr/>
          <p:nvPr/>
        </p:nvSpPr>
        <p:spPr>
          <a:xfrm>
            <a:off x="9978187" y="5229726"/>
            <a:ext cx="1311442" cy="145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982102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3B15-50F7-5958-EDED-BA11DC66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01BE-8039-0DF8-A84F-41073A77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40E7E-46C3-DC62-23CA-DE4E5FBC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4" r="13750" b="40580"/>
          <a:stretch/>
        </p:blipFill>
        <p:spPr>
          <a:xfrm>
            <a:off x="1130464" y="365125"/>
            <a:ext cx="99310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1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3C19-6E5F-EF37-5588-22131415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1D84-C81E-F4DA-B27E-64532B926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18CE9-EF9A-A2A9-D18C-C6C8DED6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1" r="13750"/>
          <a:stretch/>
        </p:blipFill>
        <p:spPr>
          <a:xfrm>
            <a:off x="1058779" y="1673"/>
            <a:ext cx="964130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B1647A-8AE8-2A07-9E55-1DD30A031A30}"/>
              </a:ext>
            </a:extLst>
          </p:cNvPr>
          <p:cNvSpPr/>
          <p:nvPr/>
        </p:nvSpPr>
        <p:spPr>
          <a:xfrm>
            <a:off x="9721516" y="4475747"/>
            <a:ext cx="1171073" cy="226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5841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3EA7-B980-C821-9864-6298FCCD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CB34-14D0-2B08-CFCA-7DFCB4101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30774-7D67-D5DC-78C4-9B6A0B071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4" r="21250"/>
          <a:stretch/>
        </p:blipFill>
        <p:spPr>
          <a:xfrm>
            <a:off x="1002889" y="1673"/>
            <a:ext cx="973393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83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4E80-633D-C385-DA6A-E14F84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251F-4B79-9016-B8EE-EC273BE0D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1FCD7-7E39-4957-844C-09F34B14A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6" r="12632"/>
          <a:stretch/>
        </p:blipFill>
        <p:spPr>
          <a:xfrm>
            <a:off x="1171074" y="1673"/>
            <a:ext cx="988193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63AC9-96BE-CA19-E7DC-FCF93A646F86}"/>
              </a:ext>
            </a:extLst>
          </p:cNvPr>
          <p:cNvSpPr/>
          <p:nvPr/>
        </p:nvSpPr>
        <p:spPr>
          <a:xfrm>
            <a:off x="9865895" y="5293895"/>
            <a:ext cx="1487905" cy="1363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9309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26D21-AFAD-5E3B-2C33-6576CF5B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4D54BD-B7D0-B20D-980B-CDF78B922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99" y="711000"/>
            <a:ext cx="9672602" cy="5436000"/>
          </a:xfrm>
        </p:spPr>
      </p:pic>
    </p:spTree>
    <p:extLst>
      <p:ext uri="{BB962C8B-B14F-4D97-AF65-F5344CB8AC3E}">
        <p14:creationId xmlns:p14="http://schemas.microsoft.com/office/powerpoint/2010/main" val="4076431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0AD6-4D76-49B4-666D-B89A26BC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CAD6-3551-B447-907E-382A4753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632C7-BD24-0E09-60D0-A83839446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6" r="12763"/>
          <a:stretch/>
        </p:blipFill>
        <p:spPr>
          <a:xfrm>
            <a:off x="1058780" y="1673"/>
            <a:ext cx="996214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2168B2A-AA38-5723-AE5F-1D2F1A466961}"/>
              </a:ext>
            </a:extLst>
          </p:cNvPr>
          <p:cNvSpPr/>
          <p:nvPr/>
        </p:nvSpPr>
        <p:spPr>
          <a:xfrm>
            <a:off x="9480884" y="4539916"/>
            <a:ext cx="2711116" cy="218147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51694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A892-047F-66D5-643A-6B76BA3F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50F7-1753-2E99-D460-8B4F52DF4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110D5-D417-3411-791E-8DDF5025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1" r="12632"/>
          <a:stretch/>
        </p:blipFill>
        <p:spPr>
          <a:xfrm>
            <a:off x="1187116" y="1673"/>
            <a:ext cx="94648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2F96B-DED5-53FD-CB60-353B212E1A9E}"/>
              </a:ext>
            </a:extLst>
          </p:cNvPr>
          <p:cNvSpPr/>
          <p:nvPr/>
        </p:nvSpPr>
        <p:spPr>
          <a:xfrm>
            <a:off x="9480884" y="5149516"/>
            <a:ext cx="1748590" cy="1708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D5B21-906F-4221-381D-B594CF38A828}"/>
              </a:ext>
            </a:extLst>
          </p:cNvPr>
          <p:cNvSpPr txBox="1"/>
          <p:nvPr/>
        </p:nvSpPr>
        <p:spPr>
          <a:xfrm>
            <a:off x="3805084" y="3274142"/>
            <a:ext cx="18730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Hypertonic env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B63C6E-E4A4-A6CB-2F75-B95C2223E445}"/>
              </a:ext>
            </a:extLst>
          </p:cNvPr>
          <p:cNvCxnSpPr>
            <a:endCxn id="4" idx="1"/>
          </p:cNvCxnSpPr>
          <p:nvPr/>
        </p:nvCxnSpPr>
        <p:spPr>
          <a:xfrm flipV="1">
            <a:off x="2625213" y="3458808"/>
            <a:ext cx="1179871" cy="390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44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76C7-4A6C-5626-4ADD-CA777AD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AF53-0ED9-3A7F-F48C-513D4D1E8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65743-F1DA-4473-9CEB-257EB7F6D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r="13750"/>
          <a:stretch/>
        </p:blipFill>
        <p:spPr>
          <a:xfrm>
            <a:off x="1171903" y="3347"/>
            <a:ext cx="961433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585148-0FE0-28E0-AC00-885878D28850}"/>
              </a:ext>
            </a:extLst>
          </p:cNvPr>
          <p:cNvSpPr/>
          <p:nvPr/>
        </p:nvSpPr>
        <p:spPr>
          <a:xfrm>
            <a:off x="9616966" y="5139559"/>
            <a:ext cx="1403131" cy="157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91871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A51A-8E7C-3559-B343-33F6C9FC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866F-C41A-A1A9-C0EA-2E84C5A0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FEDDD-8998-A312-3909-F4DC676B3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7742"/>
          <a:stretch/>
        </p:blipFill>
        <p:spPr>
          <a:xfrm>
            <a:off x="1268362" y="1673"/>
            <a:ext cx="92324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EE781-41F2-AF02-A424-6ADE335BAF8B}"/>
              </a:ext>
            </a:extLst>
          </p:cNvPr>
          <p:cNvSpPr/>
          <p:nvPr/>
        </p:nvSpPr>
        <p:spPr>
          <a:xfrm>
            <a:off x="10028903" y="4365523"/>
            <a:ext cx="781665" cy="233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255247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F90E-0639-89AE-FAEE-01138FC0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14F0E-3F23-2B20-6E4E-31007F04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3132E-E467-0B89-A53C-805E1DB07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2" r="13750"/>
          <a:stretch/>
        </p:blipFill>
        <p:spPr>
          <a:xfrm>
            <a:off x="1194619" y="1673"/>
            <a:ext cx="96601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0A8EC9-B33D-288D-D132-BDA56357D42A}"/>
              </a:ext>
            </a:extLst>
          </p:cNvPr>
          <p:cNvSpPr/>
          <p:nvPr/>
        </p:nvSpPr>
        <p:spPr>
          <a:xfrm>
            <a:off x="9733935" y="5338916"/>
            <a:ext cx="1619865" cy="132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42468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006C-B7EF-CC05-9A4F-E6B19CB4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C7D8-116B-284B-6559-96A013993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D5E58-FDEF-F7A1-D4C0-1FB9E80A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7500"/>
          <a:stretch/>
        </p:blipFill>
        <p:spPr>
          <a:xfrm>
            <a:off x="1150373" y="1673"/>
            <a:ext cx="932098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3C9CA-5F07-A08E-E5DA-5CDC2CCA227A}"/>
              </a:ext>
            </a:extLst>
          </p:cNvPr>
          <p:cNvSpPr/>
          <p:nvPr/>
        </p:nvSpPr>
        <p:spPr>
          <a:xfrm>
            <a:off x="9792929" y="5088194"/>
            <a:ext cx="1150374" cy="165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718968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45269-10FA-50C0-88F4-3795A1D6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835B-D301-2AAC-D815-10D3D4177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6B8A-B7BD-D436-709C-912D848A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3750"/>
          <a:stretch/>
        </p:blipFill>
        <p:spPr>
          <a:xfrm>
            <a:off x="1047135" y="1673"/>
            <a:ext cx="991091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456C5-3612-7FFE-D964-A7CDE9C1FC97}"/>
              </a:ext>
            </a:extLst>
          </p:cNvPr>
          <p:cNvSpPr/>
          <p:nvPr/>
        </p:nvSpPr>
        <p:spPr>
          <a:xfrm>
            <a:off x="9984658" y="5058697"/>
            <a:ext cx="1369142" cy="168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328289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090B-C752-8007-BBB3-3823EB41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E5C5-BE92-439C-B56A-2A813937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2DE9B-65C3-F39F-72AF-4DEF59FD5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7" r="21008"/>
          <a:stretch/>
        </p:blipFill>
        <p:spPr>
          <a:xfrm>
            <a:off x="1179871" y="1673"/>
            <a:ext cx="912925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60F3-EBA2-408C-D0F2-C0BA8264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7CE16-6CEA-B236-7F6B-97DD198F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D7C5B-2678-6C06-C1A1-33880C888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18952"/>
          <a:stretch/>
        </p:blipFill>
        <p:spPr>
          <a:xfrm>
            <a:off x="1150373" y="1673"/>
            <a:ext cx="926198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88991-7FD6-881F-95D2-F742EAF0910E}"/>
              </a:ext>
            </a:extLst>
          </p:cNvPr>
          <p:cNvSpPr/>
          <p:nvPr/>
        </p:nvSpPr>
        <p:spPr>
          <a:xfrm>
            <a:off x="10073148" y="5043948"/>
            <a:ext cx="648929" cy="1666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58225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EF1E-1FDA-30FE-02BF-9C6C2B3A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A129-B908-894E-6898-D453B155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B6775-9095-3699-3B39-71E26E31A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r="21008"/>
          <a:stretch/>
        </p:blipFill>
        <p:spPr>
          <a:xfrm>
            <a:off x="1238865" y="1673"/>
            <a:ext cx="907025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60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29B7-FA6C-DB10-0D0A-F08A3ED7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3FD0-CFA1-F33A-A4C1-6B451A0C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301AC-D827-8FFB-A372-D716A331F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8105"/>
          <a:stretch/>
        </p:blipFill>
        <p:spPr>
          <a:xfrm>
            <a:off x="1002889" y="1673"/>
            <a:ext cx="940947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2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18F8-E06C-18AC-7BD1-3BFACC1E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C2CC1-BD56-C192-0D0B-BFCD220B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7D7E2-911C-D16C-9FA0-B694EB723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4960"/>
          <a:stretch/>
        </p:blipFill>
        <p:spPr>
          <a:xfrm>
            <a:off x="1135626" y="1673"/>
            <a:ext cx="967494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48FD64-A321-B5E9-C0E1-7916E2B64071}"/>
              </a:ext>
            </a:extLst>
          </p:cNvPr>
          <p:cNvSpPr/>
          <p:nvPr/>
        </p:nvSpPr>
        <p:spPr>
          <a:xfrm>
            <a:off x="10073149" y="4483510"/>
            <a:ext cx="1034846" cy="23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82677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8934-24F9-9D9B-1CAF-9B253897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4CDF2-BF58-9B37-48D4-422C3D8E3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90DDD-96C4-475E-722A-CD1EB4F6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2903"/>
          <a:stretch/>
        </p:blipFill>
        <p:spPr>
          <a:xfrm>
            <a:off x="1017640" y="1673"/>
            <a:ext cx="98076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41DB5-3D45-81B3-5D66-EF8EF42D7C02}"/>
              </a:ext>
            </a:extLst>
          </p:cNvPr>
          <p:cNvSpPr/>
          <p:nvPr/>
        </p:nvSpPr>
        <p:spPr>
          <a:xfrm>
            <a:off x="9719187" y="5353665"/>
            <a:ext cx="1634613" cy="135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86713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7404-1D70-2BD0-4082-9AA79DFE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4F25-DD61-D475-B47D-243E22A90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8CFBC-43F7-41A1-2D2B-F7573DDF0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1401098" y="1673"/>
            <a:ext cx="93357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AE144-23FA-5D2A-3F51-16B4AAD9BB28}"/>
              </a:ext>
            </a:extLst>
          </p:cNvPr>
          <p:cNvSpPr/>
          <p:nvPr/>
        </p:nvSpPr>
        <p:spPr>
          <a:xfrm>
            <a:off x="9586452" y="5058697"/>
            <a:ext cx="1533832" cy="1637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52543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ED0A-5D5F-F59E-1EF6-8A32D2D2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AA8E4-E3A9-0198-2A6A-E2835364F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F7EE1-606B-63B2-682E-923F1402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8" r="13750"/>
          <a:stretch/>
        </p:blipFill>
        <p:spPr>
          <a:xfrm>
            <a:off x="1165123" y="1673"/>
            <a:ext cx="9763431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B09755-BFF9-D8B1-AFFB-73D2FCC94384}"/>
              </a:ext>
            </a:extLst>
          </p:cNvPr>
          <p:cNvSpPr/>
          <p:nvPr/>
        </p:nvSpPr>
        <p:spPr>
          <a:xfrm>
            <a:off x="9409471" y="4793753"/>
            <a:ext cx="2566220" cy="206257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300763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96EA-A455-1294-0D65-32604896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7D6D-685A-F77C-0B39-52A5C00A4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F378D-06F0-E4F9-5897-6BE7479DC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838200" y="1673"/>
            <a:ext cx="10090355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AAA739E-4260-85EE-7BE1-6EDEDD1B1874}"/>
              </a:ext>
            </a:extLst>
          </p:cNvPr>
          <p:cNvSpPr/>
          <p:nvPr/>
        </p:nvSpPr>
        <p:spPr>
          <a:xfrm>
            <a:off x="9424219" y="4837470"/>
            <a:ext cx="2389239" cy="185829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736890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DEDF-F6C6-8BC1-DCA2-5FDF2B41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3E418-7EC2-D0A7-86B3-10E87742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46257-205C-A8A8-5483-DC2FAE858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1135626" y="1673"/>
            <a:ext cx="9674942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8869265-EFE5-1568-CA60-164CBF5CC658}"/>
              </a:ext>
            </a:extLst>
          </p:cNvPr>
          <p:cNvSpPr/>
          <p:nvPr/>
        </p:nvSpPr>
        <p:spPr>
          <a:xfrm>
            <a:off x="9425447" y="4940711"/>
            <a:ext cx="2476501" cy="19156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6541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C169-BD78-489D-2681-D37A6A21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B392-0D0D-448E-C4D6-06EA4DC4F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D25CA-C487-1258-FAC5-FD08DAC14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r="12540"/>
          <a:stretch/>
        </p:blipFill>
        <p:spPr>
          <a:xfrm>
            <a:off x="1268362" y="1673"/>
            <a:ext cx="963069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D00A30D-46CD-61E6-2DF6-81AC549C1694}"/>
              </a:ext>
            </a:extLst>
          </p:cNvPr>
          <p:cNvSpPr/>
          <p:nvPr/>
        </p:nvSpPr>
        <p:spPr>
          <a:xfrm>
            <a:off x="9603659" y="4601497"/>
            <a:ext cx="2416276" cy="20608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6041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F325-4C37-89C7-2F0B-FA1BB6D6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729C-6ADA-AE8C-D632-DDB005BDE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42826-DA50-FB28-0913-82FCED0D7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r="13387"/>
          <a:stretch/>
        </p:blipFill>
        <p:spPr>
          <a:xfrm>
            <a:off x="1076632" y="1673"/>
            <a:ext cx="948321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1BC63D-9BD1-C5E2-4962-53BD62DB6275}"/>
              </a:ext>
            </a:extLst>
          </p:cNvPr>
          <p:cNvSpPr/>
          <p:nvPr/>
        </p:nvSpPr>
        <p:spPr>
          <a:xfrm>
            <a:off x="9613490" y="5251809"/>
            <a:ext cx="1268362" cy="153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9142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135C-C0FB-579A-CE5B-9F2BE7CF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E606-8628-B98B-4867-2096E687E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02E31-D2BD-618C-72CD-A1FBDA66D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970935" y="1673"/>
            <a:ext cx="96774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88EF57-9475-31D9-0336-4C7EEE912FC0}"/>
              </a:ext>
            </a:extLst>
          </p:cNvPr>
          <p:cNvSpPr/>
          <p:nvPr/>
        </p:nvSpPr>
        <p:spPr>
          <a:xfrm>
            <a:off x="9704440" y="5294671"/>
            <a:ext cx="1238864" cy="156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712643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C362-3FCF-7CE5-28BA-957E5CBA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28A8-68BE-5ABC-5ADF-584155B39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A9176-202B-DE58-037C-6FC43B2B6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2" r="13750"/>
          <a:stretch/>
        </p:blipFill>
        <p:spPr>
          <a:xfrm>
            <a:off x="958646" y="1673"/>
            <a:ext cx="97929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A49293-FAF5-43F3-635F-F2ACDADF4559}"/>
              </a:ext>
            </a:extLst>
          </p:cNvPr>
          <p:cNvSpPr/>
          <p:nvPr/>
        </p:nvSpPr>
        <p:spPr>
          <a:xfrm>
            <a:off x="9769578" y="4896465"/>
            <a:ext cx="1519084" cy="1843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43643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08F0-5C84-1435-BDB0-CB99ED89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91103-1476-1655-64BC-08CACD2A9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57780-0106-1189-44F1-446A9F20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8" r="13750"/>
          <a:stretch/>
        </p:blipFill>
        <p:spPr>
          <a:xfrm>
            <a:off x="1251154" y="1673"/>
            <a:ext cx="968969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C43DE-A8FD-5D8C-094E-F9D9A239268F}"/>
              </a:ext>
            </a:extLst>
          </p:cNvPr>
          <p:cNvSpPr/>
          <p:nvPr/>
        </p:nvSpPr>
        <p:spPr>
          <a:xfrm>
            <a:off x="10043652" y="5250426"/>
            <a:ext cx="1179871" cy="148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2401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1694-A90D-E14D-68EA-A6CBFAE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D61E3C-30FE-4ADE-5A70-77AA3D304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4044"/>
            <a:ext cx="3048000" cy="17145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F240C-ECB2-EF16-746D-90D814AD8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4" r="18347"/>
          <a:stretch/>
        </p:blipFill>
        <p:spPr>
          <a:xfrm>
            <a:off x="838199" y="56972"/>
            <a:ext cx="9559413" cy="685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A141B-D863-3E78-A91F-7656545A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18" y="214688"/>
            <a:ext cx="4994821" cy="2809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C01160-FCA9-6D6B-4310-7BF22B25A0D3}"/>
              </a:ext>
            </a:extLst>
          </p:cNvPr>
          <p:cNvSpPr/>
          <p:nvPr/>
        </p:nvSpPr>
        <p:spPr>
          <a:xfrm>
            <a:off x="6747386" y="3033447"/>
            <a:ext cx="4218039" cy="3767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9A73EA-6FED-B484-16AA-A2C93BC85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46" y="2415237"/>
            <a:ext cx="435348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18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4989</TotalTime>
  <Words>45</Words>
  <Application>Microsoft Office PowerPoint</Application>
  <PresentationFormat>Widescreen</PresentationFormat>
  <Paragraphs>9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95</cp:revision>
  <dcterms:created xsi:type="dcterms:W3CDTF">2024-08-10T19:59:05Z</dcterms:created>
  <dcterms:modified xsi:type="dcterms:W3CDTF">2024-11-13T12:18:00Z</dcterms:modified>
</cp:coreProperties>
</file>