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</p:sldIdLst>
  <p:sldSz cx="12192000" cy="6858000"/>
  <p:notesSz cx="6858000" cy="9144000"/>
  <p:defaultTextStyle>
    <a:defPPr>
      <a:defRPr lang="en-P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93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56BC2-243B-EC6C-FA0E-C2E82B0034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C28B91-4CB8-7D56-245B-8C06C2EB0D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P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A5BAC7-3D54-89C2-400A-DDF7B35CE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12DD8-3D61-4DB2-AB9B-CDEC369CEBB1}" type="datetimeFigureOut">
              <a:rPr lang="en-PK" smtClean="0"/>
              <a:t>21/10/2024</a:t>
            </a:fld>
            <a:endParaRPr lang="en-P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A4B431-41DD-9885-A6E3-3988843D2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C74620-A1AD-1206-DE67-806F79436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795B2-8AA7-418E-A63D-9C68A1083551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3416844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85BDC-ADBA-4727-6613-C2FD30C1B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F3C37B-F793-31CB-CBA7-D9EA0B95D6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AD1FA2-1561-C838-595E-BF0E1F0C0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12DD8-3D61-4DB2-AB9B-CDEC369CEBB1}" type="datetimeFigureOut">
              <a:rPr lang="en-PK" smtClean="0"/>
              <a:t>21/10/2024</a:t>
            </a:fld>
            <a:endParaRPr lang="en-P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E64675-5C52-22C3-149C-AEA1037DB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B0350E-50D3-178C-0610-7F7684D95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795B2-8AA7-418E-A63D-9C68A1083551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24524635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C31C4E8-244C-9544-E875-CB82F9D6CA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5903D3-75C8-19EA-9460-A2468E2F28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488D2-C192-3635-0BB7-B26D3B3F2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12DD8-3D61-4DB2-AB9B-CDEC369CEBB1}" type="datetimeFigureOut">
              <a:rPr lang="en-PK" smtClean="0"/>
              <a:t>21/10/2024</a:t>
            </a:fld>
            <a:endParaRPr lang="en-P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C03152-6D63-A617-F113-353F0CF6D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4AAC17-B1FA-A452-59AF-BD5D44F24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795B2-8AA7-418E-A63D-9C68A1083551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815128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BA349-971B-6077-AF39-3D5A78082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A24864-F895-CBEE-6C30-0845C19BE7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EC23BB-1ED2-DC81-4C41-F80FF6D10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12DD8-3D61-4DB2-AB9B-CDEC369CEBB1}" type="datetimeFigureOut">
              <a:rPr lang="en-PK" smtClean="0"/>
              <a:t>21/10/2024</a:t>
            </a:fld>
            <a:endParaRPr lang="en-P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31A404-6DBA-260F-4169-4E31F5383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C3C54F-E9EC-2A7B-377C-ACD096E65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795B2-8AA7-418E-A63D-9C68A1083551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030394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53C70-C9A0-32B6-71DF-E514FD77D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2651FF-6C23-23F4-056A-04A8E0EF7B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C571D4-3426-782A-AC33-6A8262415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12DD8-3D61-4DB2-AB9B-CDEC369CEBB1}" type="datetimeFigureOut">
              <a:rPr lang="en-PK" smtClean="0"/>
              <a:t>21/10/2024</a:t>
            </a:fld>
            <a:endParaRPr lang="en-P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F252EF-BEBC-4226-3DFF-8DFE43E96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4EDF5B-4943-599E-12C5-0922238A2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795B2-8AA7-418E-A63D-9C68A1083551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3494449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E2F77-8EA5-B399-B5DD-0768A8988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0AC369-8E0F-576A-277C-20C222DCF4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7FCE6E-B7B2-B4D7-67FB-4F400A748D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93071F-F862-C815-2C6F-41766435A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12DD8-3D61-4DB2-AB9B-CDEC369CEBB1}" type="datetimeFigureOut">
              <a:rPr lang="en-PK" smtClean="0"/>
              <a:t>21/10/2024</a:t>
            </a:fld>
            <a:endParaRPr lang="en-P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44A49F-F33A-4F51-F669-61870606A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CF121B-6BDC-DF12-3BC2-C25ACDCFA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795B2-8AA7-418E-A63D-9C68A1083551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831576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DF5FF-3538-B2C1-3410-8C0DE059D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B0B0F3-885F-9694-DCE2-9515E539B0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1963ED-F067-3FE2-7856-D074FBD75D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0CFFD7-8E99-9734-F04B-CB7FC34A16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B9F47A-A3DC-567A-2A31-0CB39CB626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2C2563-04DB-3D43-30B1-C86323AF1B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12DD8-3D61-4DB2-AB9B-CDEC369CEBB1}" type="datetimeFigureOut">
              <a:rPr lang="en-PK" smtClean="0"/>
              <a:t>21/10/2024</a:t>
            </a:fld>
            <a:endParaRPr lang="en-PK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8EAE27A-6B19-73DD-D002-54E97EAF2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0CC4162-C5F0-1802-883C-4674325D6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795B2-8AA7-418E-A63D-9C68A1083551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4227647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115AC-A20A-45A4-9A60-84DB36BF0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02AB15-1AC8-94C7-F27E-31D9DE16A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12DD8-3D61-4DB2-AB9B-CDEC369CEBB1}" type="datetimeFigureOut">
              <a:rPr lang="en-PK" smtClean="0"/>
              <a:t>21/10/2024</a:t>
            </a:fld>
            <a:endParaRPr lang="en-P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61A795-92FD-3EA3-5753-F2668AF5F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183DEA-8DE7-CD4C-BEEE-5749EDDAD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795B2-8AA7-418E-A63D-9C68A1083551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796347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20E49D-F6AF-8661-856D-DE790A879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12DD8-3D61-4DB2-AB9B-CDEC369CEBB1}" type="datetimeFigureOut">
              <a:rPr lang="en-PK" smtClean="0"/>
              <a:t>21/10/2024</a:t>
            </a:fld>
            <a:endParaRPr lang="en-PK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B2FB52-A829-34BE-BBF1-F3D3401B1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E1B841-4AA6-21C5-374B-3B8088851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795B2-8AA7-418E-A63D-9C68A1083551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2622848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5DD49-C5D8-C4D2-4832-381DF6431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A2AC43-8821-D5F4-A47E-53DD7FD3EB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148321-D66E-06FA-A6CC-3A51A732E3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D41888-66AD-695F-75B2-16D75AF35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12DD8-3D61-4DB2-AB9B-CDEC369CEBB1}" type="datetimeFigureOut">
              <a:rPr lang="en-PK" smtClean="0"/>
              <a:t>21/10/2024</a:t>
            </a:fld>
            <a:endParaRPr lang="en-P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92FD97-A960-4686-FA53-E74361EBB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2EC9A7-384E-451B-46F7-23ED1A9EE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795B2-8AA7-418E-A63D-9C68A1083551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788338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222F2-234E-8B49-6310-C1BA20944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2EF63B7-242C-57F6-49AF-6367290395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P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418019-EE1F-E7A9-0029-757EE5F9DB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F2918C-3787-7395-B4AC-9C0AA9013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12DD8-3D61-4DB2-AB9B-CDEC369CEBB1}" type="datetimeFigureOut">
              <a:rPr lang="en-PK" smtClean="0"/>
              <a:t>21/10/2024</a:t>
            </a:fld>
            <a:endParaRPr lang="en-P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5361C6-5AD0-41EA-2CC8-DA0DBC03F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E1D09E-11F4-F4E1-536A-6BDE9E296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795B2-8AA7-418E-A63D-9C68A1083551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2698804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AE394D-8298-B15F-F828-57DDFE56A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46A6C0-CA53-CA84-3944-646FE808C7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27A486-16EE-C7B3-997D-106F61BD0E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912DD8-3D61-4DB2-AB9B-CDEC369CEBB1}" type="datetimeFigureOut">
              <a:rPr lang="en-PK" smtClean="0"/>
              <a:t>21/10/2024</a:t>
            </a:fld>
            <a:endParaRPr lang="en-P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BCA889-4AD2-6AFB-6FD7-E97F9D6B31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P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138FA0-E9CB-8B27-1391-C37175A9E8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C795B2-8AA7-418E-A63D-9C68A1083551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2188497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P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B71C5-5628-9408-83E9-52A675E5931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A5880F-2578-2405-299D-F66B85A80A7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8A3A27-8948-C69A-D43E-D4BD670331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00" r="14008"/>
          <a:stretch/>
        </p:blipFill>
        <p:spPr>
          <a:xfrm>
            <a:off x="851338" y="1673"/>
            <a:ext cx="10405241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CFDF994-784A-F312-C682-522E8CCB09D6}"/>
              </a:ext>
            </a:extLst>
          </p:cNvPr>
          <p:cNvSpPr/>
          <p:nvPr/>
        </p:nvSpPr>
        <p:spPr>
          <a:xfrm>
            <a:off x="10279117" y="5202238"/>
            <a:ext cx="1912883" cy="16557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8773336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81440-EC76-5C65-6D62-2A555C84B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3C00A3-4A75-A405-6CAB-7B82384B7F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19D61F-038F-5164-61D1-9B8ECD1215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60" r="21379"/>
          <a:stretch/>
        </p:blipFill>
        <p:spPr>
          <a:xfrm>
            <a:off x="1150882" y="38083"/>
            <a:ext cx="9380483" cy="681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3136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DC123-41EF-E3A1-703E-1CC3021D6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894109-59F2-C227-13ED-EF91C2A380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70E76A-81E8-3C6F-878E-A7E618C84F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31" r="12716"/>
          <a:stretch/>
        </p:blipFill>
        <p:spPr>
          <a:xfrm>
            <a:off x="899948" y="1673"/>
            <a:ext cx="10392103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8FB3CFD-8E2E-2208-B0E9-D5858BE16205}"/>
              </a:ext>
            </a:extLst>
          </p:cNvPr>
          <p:cNvSpPr/>
          <p:nvPr/>
        </p:nvSpPr>
        <p:spPr>
          <a:xfrm>
            <a:off x="10152993" y="5234153"/>
            <a:ext cx="1262555" cy="14977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31005172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90B6B-4861-FF51-3E2E-5CDEC0A26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D13A1-CFCE-CE77-8808-A6D0D93C4F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3AAF7C-6507-9E38-9BEA-DA3A30A2DF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31" r="12458"/>
          <a:stretch/>
        </p:blipFill>
        <p:spPr>
          <a:xfrm>
            <a:off x="838200" y="1673"/>
            <a:ext cx="10244959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CB4C689-1980-DAE5-5582-77FB8ACB3F1D}"/>
              </a:ext>
            </a:extLst>
          </p:cNvPr>
          <p:cNvSpPr/>
          <p:nvPr/>
        </p:nvSpPr>
        <p:spPr>
          <a:xfrm>
            <a:off x="9695793" y="5044966"/>
            <a:ext cx="1658007" cy="16869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31821590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C0696-402F-FEE2-2365-DF5431D9D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61B24A-E2F6-26E6-4586-026477B219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BAA003-6A64-AB6A-F7B5-12D81762F4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90" r="12716"/>
          <a:stretch/>
        </p:blipFill>
        <p:spPr>
          <a:xfrm>
            <a:off x="1024760" y="1673"/>
            <a:ext cx="10011102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CB61F29-A9BD-F89D-76E9-15D28030C0EA}"/>
              </a:ext>
            </a:extLst>
          </p:cNvPr>
          <p:cNvSpPr/>
          <p:nvPr/>
        </p:nvSpPr>
        <p:spPr>
          <a:xfrm>
            <a:off x="9932276" y="4020207"/>
            <a:ext cx="1308538" cy="26801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26440038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FD54F-2879-0A0F-3140-58C2AA7B3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4567DE-10EF-56B9-D792-53CAA26EC4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CEF521-16BB-DAF9-55E7-269F05BB4E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06" r="12783"/>
          <a:stretch/>
        </p:blipFill>
        <p:spPr>
          <a:xfrm>
            <a:off x="1150374" y="1673"/>
            <a:ext cx="9955161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036BE70-A1BC-1752-95B9-249CECBCD2C9}"/>
              </a:ext>
            </a:extLst>
          </p:cNvPr>
          <p:cNvSpPr/>
          <p:nvPr/>
        </p:nvSpPr>
        <p:spPr>
          <a:xfrm>
            <a:off x="9960077" y="5235677"/>
            <a:ext cx="1457632" cy="16223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3830132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DB005-958A-00C8-20F8-C3EC9EC0C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859D56-E064-894D-2952-9E55856AEC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D72D34-B5D9-1EE4-A5EF-5186E5F553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76" r="17948"/>
          <a:stretch/>
        </p:blipFill>
        <p:spPr>
          <a:xfrm>
            <a:off x="1187356" y="1673"/>
            <a:ext cx="9430602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9D3AB56-CB16-883D-7FA6-63E91D7495F8}"/>
              </a:ext>
            </a:extLst>
          </p:cNvPr>
          <p:cNvSpPr/>
          <p:nvPr/>
        </p:nvSpPr>
        <p:spPr>
          <a:xfrm>
            <a:off x="9990161" y="5145206"/>
            <a:ext cx="976953" cy="17111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32499501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F0043-2F0C-6E12-3889-F2ACF7925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EE5332-DADF-A651-2300-E85A298B42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2908D5-2FAD-1FD0-A36B-A99B944B0B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21" r="15485"/>
          <a:stretch/>
        </p:blipFill>
        <p:spPr>
          <a:xfrm>
            <a:off x="994611" y="69766"/>
            <a:ext cx="9817767" cy="678656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C54D726-4E55-5454-514D-BC121F37D40C}"/>
              </a:ext>
            </a:extLst>
          </p:cNvPr>
          <p:cNvSpPr/>
          <p:nvPr/>
        </p:nvSpPr>
        <p:spPr>
          <a:xfrm>
            <a:off x="9978190" y="4973053"/>
            <a:ext cx="1106906" cy="17485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A94761-A37E-4BDB-3306-D448BC95640F}"/>
              </a:ext>
            </a:extLst>
          </p:cNvPr>
          <p:cNvSpPr txBox="1"/>
          <p:nvPr/>
        </p:nvSpPr>
        <p:spPr>
          <a:xfrm>
            <a:off x="1337481" y="4763069"/>
            <a:ext cx="341194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More ions leave and less ions inside so negative charged</a:t>
            </a:r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7784701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22ECB-C505-24B5-DFD6-27E798011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238F34-359D-98B2-E41C-559EC78B25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933E12-4E95-8CD2-C559-A7C3DDF265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33" r="15709"/>
          <a:stretch/>
        </p:blipFill>
        <p:spPr>
          <a:xfrm>
            <a:off x="838200" y="1673"/>
            <a:ext cx="9656928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BAD49C3-6732-6752-196B-02B404C2CC0A}"/>
              </a:ext>
            </a:extLst>
          </p:cNvPr>
          <p:cNvSpPr/>
          <p:nvPr/>
        </p:nvSpPr>
        <p:spPr>
          <a:xfrm>
            <a:off x="9744501" y="4353011"/>
            <a:ext cx="914400" cy="24026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0309146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3BF48-A713-CB49-4E0F-C38CA46EC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594132-085D-E8E8-93C2-50CDD1FDFD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74837D-DD1E-0823-D9AC-3DF6CA7B64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68" r="21194"/>
          <a:stretch/>
        </p:blipFill>
        <p:spPr>
          <a:xfrm>
            <a:off x="1255592" y="1673"/>
            <a:ext cx="9389662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4188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2DAC9-2C7D-8BFA-141B-65494F2BF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19663A-940E-C975-8822-93BA47FF00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027387-05F1-8880-9CFA-7F50AB6923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85" r="16829"/>
          <a:stretch/>
        </p:blipFill>
        <p:spPr>
          <a:xfrm>
            <a:off x="838200" y="0"/>
            <a:ext cx="10153933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E9A07A5-E306-4039-C1E5-1C48FE1C4D2F}"/>
              </a:ext>
            </a:extLst>
          </p:cNvPr>
          <p:cNvSpPr/>
          <p:nvPr/>
        </p:nvSpPr>
        <p:spPr>
          <a:xfrm>
            <a:off x="10304060" y="4860341"/>
            <a:ext cx="1049740" cy="19243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34033236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FB5AB-6F9D-8104-2591-885073014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4F9D12-96BA-4728-4021-00AAB7C5C6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E7FFB4-52D6-3EB2-E566-6BA3E360AC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77" r="21897"/>
          <a:stretch/>
        </p:blipFill>
        <p:spPr>
          <a:xfrm>
            <a:off x="1182414" y="1673"/>
            <a:ext cx="9285889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0314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9AF73A-3F63-2451-27CC-9BABD60C1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10424A-B994-56AD-24E1-6130429EAB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E8BBCD-F441-0F0A-4F42-B109A8CC90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97" r="21306"/>
          <a:stretch/>
        </p:blipFill>
        <p:spPr>
          <a:xfrm>
            <a:off x="1201003" y="3347"/>
            <a:ext cx="8707272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5908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2AB19-D6FA-0691-5C43-EB61F5DBC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2B5067-4287-87DC-3443-24A81D8BC9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986F83-F7A9-68CF-FCAB-91BDD9ADBE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23" r="21194"/>
          <a:stretch/>
        </p:blipFill>
        <p:spPr>
          <a:xfrm>
            <a:off x="1563328" y="1673"/>
            <a:ext cx="8044695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731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5DCFD-08E5-98BC-C8D8-D8FD3530C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EA9838-60B9-A88D-A142-2C5FD1EB93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C5171A-BF2A-A82B-DD33-7E153746C4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09" r="21306"/>
          <a:stretch/>
        </p:blipFill>
        <p:spPr>
          <a:xfrm>
            <a:off x="1105469" y="1673"/>
            <a:ext cx="9239534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2959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8D521-E467-9EF2-2AC9-71F688F15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CABFFC-06B1-A5DB-2C99-0897515430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1DC8C3-8B54-F01A-6294-90542CF5F9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45" r="21418"/>
          <a:stretch/>
        </p:blipFill>
        <p:spPr>
          <a:xfrm>
            <a:off x="1335655" y="0"/>
            <a:ext cx="9520690" cy="6723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017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05144-F526-0AD8-B944-7B348F3A3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AC3D34-FA85-3316-4951-47BA3F9DDB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616149-C64E-24EC-6E6F-F0653C06B6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49" r="15565"/>
          <a:stretch/>
        </p:blipFill>
        <p:spPr>
          <a:xfrm>
            <a:off x="1032388" y="1673"/>
            <a:ext cx="9261986" cy="6854653"/>
          </a:xfrm>
          <a:prstGeom prst="rect">
            <a:avLst/>
          </a:prstGeom>
        </p:spPr>
      </p:pic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B5C57A85-F0C4-6F33-91F8-71DDBC98395D}"/>
              </a:ext>
            </a:extLst>
          </p:cNvPr>
          <p:cNvSpPr/>
          <p:nvPr/>
        </p:nvSpPr>
        <p:spPr>
          <a:xfrm>
            <a:off x="9183329" y="5073445"/>
            <a:ext cx="2222090" cy="1784145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C8E8D2-028F-2DDE-B3E7-A106F99DB208}"/>
              </a:ext>
            </a:extLst>
          </p:cNvPr>
          <p:cNvSpPr txBox="1"/>
          <p:nvPr/>
        </p:nvSpPr>
        <p:spPr>
          <a:xfrm>
            <a:off x="1725561" y="4247535"/>
            <a:ext cx="398206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Shorter refractory period= higher maximum frequency</a:t>
            </a:r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28451123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33222-AA0F-37E2-C515-AA206E5DD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8BE36-8B34-0501-3ED8-BD4ECD854D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C3D169-20AF-106C-DD3B-170E2ED9CF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44" r="16411"/>
          <a:stretch/>
        </p:blipFill>
        <p:spPr>
          <a:xfrm>
            <a:off x="1120876" y="1673"/>
            <a:ext cx="9689692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50AD141-BD0C-8D0A-737F-9543C41D577B}"/>
              </a:ext>
            </a:extLst>
          </p:cNvPr>
          <p:cNvSpPr/>
          <p:nvPr/>
        </p:nvSpPr>
        <p:spPr>
          <a:xfrm>
            <a:off x="10205884" y="4247535"/>
            <a:ext cx="865240" cy="26087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0774159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983C2-7752-0BEF-872C-A95EABDDB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687324-54B2-4CF3-E65A-2BE1597B89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DE0CFF-8DDF-AE6C-1188-D8DEF2EFFE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90" r="15806"/>
          <a:stretch/>
        </p:blipFill>
        <p:spPr>
          <a:xfrm>
            <a:off x="958646" y="1673"/>
            <a:ext cx="9837173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5D4FF21-21CC-07A1-6533-6DDB54A1AB76}"/>
              </a:ext>
            </a:extLst>
          </p:cNvPr>
          <p:cNvSpPr/>
          <p:nvPr/>
        </p:nvSpPr>
        <p:spPr>
          <a:xfrm>
            <a:off x="10043652" y="5176684"/>
            <a:ext cx="872613" cy="16796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078679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68A24-B1A2-0A1F-45E3-6EDD41FC0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E9B285-FEE5-7FE1-83F4-7617560D9D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284229-9A69-1B2C-702F-95E7B1F22A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16" r="17742"/>
          <a:stretch/>
        </p:blipFill>
        <p:spPr>
          <a:xfrm>
            <a:off x="1489587" y="1673"/>
            <a:ext cx="8878529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C3DA26C-4E96-7A68-9508-4CFD112D56D6}"/>
              </a:ext>
            </a:extLst>
          </p:cNvPr>
          <p:cNvSpPr/>
          <p:nvPr/>
        </p:nvSpPr>
        <p:spPr>
          <a:xfrm>
            <a:off x="9763432" y="5088194"/>
            <a:ext cx="1091381" cy="16665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9074173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2DCEC-411A-EA26-409B-1589BC161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D9BD43-87C4-13F3-AAE7-84B9E464C9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8D5052-87AA-C365-C359-3E1984F4F1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86" r="13750"/>
          <a:stretch/>
        </p:blipFill>
        <p:spPr>
          <a:xfrm>
            <a:off x="838200" y="1673"/>
            <a:ext cx="10117393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ED5EF75-0752-DF11-198A-0729DDD96710}"/>
              </a:ext>
            </a:extLst>
          </p:cNvPr>
          <p:cNvSpPr/>
          <p:nvPr/>
        </p:nvSpPr>
        <p:spPr>
          <a:xfrm>
            <a:off x="9763432" y="5161935"/>
            <a:ext cx="1590368" cy="15928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25793048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3C1E7-053A-2E19-BF5F-A8FE407E4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209573-7417-881D-D52B-9EDB4AD830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1B603A-4116-F1A7-7B33-A9A1957C74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69" r="16290"/>
          <a:stretch/>
        </p:blipFill>
        <p:spPr>
          <a:xfrm>
            <a:off x="1076632" y="1673"/>
            <a:ext cx="9438968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05A9AC2-8C46-59D0-6FA5-F43616441D42}"/>
              </a:ext>
            </a:extLst>
          </p:cNvPr>
          <p:cNvSpPr/>
          <p:nvPr/>
        </p:nvSpPr>
        <p:spPr>
          <a:xfrm>
            <a:off x="9910916" y="5132439"/>
            <a:ext cx="663678" cy="15928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2045210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4BF30F-1469-AD59-C007-FF744DAE7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6E1146-44D6-6C16-CC41-ED1654EAEE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A27694-9A32-D0CB-23B0-F6D5AD66A8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46" t="13546" r="17887" b="14695"/>
          <a:stretch/>
        </p:blipFill>
        <p:spPr>
          <a:xfrm>
            <a:off x="225342" y="0"/>
            <a:ext cx="11741315" cy="678004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70019F7-95AD-2C29-800F-49D4A5533160}"/>
              </a:ext>
            </a:extLst>
          </p:cNvPr>
          <p:cNvSpPr/>
          <p:nvPr/>
        </p:nvSpPr>
        <p:spPr>
          <a:xfrm>
            <a:off x="11354429" y="4049879"/>
            <a:ext cx="612228" cy="20211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2654293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89A85-BD88-69B4-F97D-D6D49733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7AD060-3CAB-57B0-CBC2-2606A285F5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80B511-06DB-B218-8C28-44FADCA53F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28" r="16532"/>
          <a:stretch/>
        </p:blipFill>
        <p:spPr>
          <a:xfrm>
            <a:off x="1002890" y="1673"/>
            <a:ext cx="9792929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0F36D76-9A97-F566-8EBF-E01753EDCE80}"/>
              </a:ext>
            </a:extLst>
          </p:cNvPr>
          <p:cNvSpPr/>
          <p:nvPr/>
        </p:nvSpPr>
        <p:spPr>
          <a:xfrm>
            <a:off x="10144432" y="4852218"/>
            <a:ext cx="739877" cy="18435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35931847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D9A9D-7E5A-BC87-C089-30F32167F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91761F-591E-77A0-A7BF-2190AB8682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9BA9E1-4964-09CB-C7F5-B454BD877F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33" r="13750"/>
          <a:stretch/>
        </p:blipFill>
        <p:spPr>
          <a:xfrm>
            <a:off x="1064525" y="3347"/>
            <a:ext cx="9608023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DF7DA97-FA94-31B5-3B3A-A12D933B937A}"/>
              </a:ext>
            </a:extLst>
          </p:cNvPr>
          <p:cNvSpPr/>
          <p:nvPr/>
        </p:nvSpPr>
        <p:spPr>
          <a:xfrm>
            <a:off x="9730854" y="5131558"/>
            <a:ext cx="1023582" cy="15831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20377269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FD288-7D2E-0AAD-2A55-D1110FD77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en-P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C3754F-9ED4-9003-6520-15F4B90436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86A332-FA48-5046-1E18-B187B4D117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81" r="14701"/>
          <a:stretch/>
        </p:blipFill>
        <p:spPr>
          <a:xfrm>
            <a:off x="1009934" y="0"/>
            <a:ext cx="9676262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CAA8EA9-7656-81F5-4F40-28A7A01A0764}"/>
              </a:ext>
            </a:extLst>
          </p:cNvPr>
          <p:cNvSpPr/>
          <p:nvPr/>
        </p:nvSpPr>
        <p:spPr>
          <a:xfrm>
            <a:off x="9676263" y="5158854"/>
            <a:ext cx="1201003" cy="16991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3A66CE-0AD9-9110-7BC9-2D41B0E05893}"/>
              </a:ext>
            </a:extLst>
          </p:cNvPr>
          <p:cNvSpPr txBox="1"/>
          <p:nvPr/>
        </p:nvSpPr>
        <p:spPr>
          <a:xfrm>
            <a:off x="838200" y="4640239"/>
            <a:ext cx="2437263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Nerve impulse transfers from one neuron to other neurons</a:t>
            </a:r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29273521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ED344-58D2-CE3B-3AC4-F587C2442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5C90BC-093B-09F1-EC8F-876A1948DD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F8BFE6-A1DD-A475-AD24-B4D7ED32A0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60" r="12845"/>
          <a:stretch/>
        </p:blipFill>
        <p:spPr>
          <a:xfrm>
            <a:off x="838200" y="1673"/>
            <a:ext cx="10121462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8474212-E8AB-6768-69A0-7824382F55F3}"/>
              </a:ext>
            </a:extLst>
          </p:cNvPr>
          <p:cNvSpPr/>
          <p:nvPr/>
        </p:nvSpPr>
        <p:spPr>
          <a:xfrm>
            <a:off x="9824544" y="5234152"/>
            <a:ext cx="1135118" cy="14661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21199337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43E36-07E6-A02E-2096-F2C7CF01A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98499F-9A46-E5F4-6D84-8B3E5B1497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6BC5B0-0309-EAF5-F97D-8C013EF286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19" r="12845"/>
          <a:stretch/>
        </p:blipFill>
        <p:spPr>
          <a:xfrm>
            <a:off x="838200" y="3347"/>
            <a:ext cx="9900743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610C62B-A1DA-3621-DD90-AFE2531DD80A}"/>
              </a:ext>
            </a:extLst>
          </p:cNvPr>
          <p:cNvSpPr/>
          <p:nvPr/>
        </p:nvSpPr>
        <p:spPr>
          <a:xfrm>
            <a:off x="9601200" y="5218386"/>
            <a:ext cx="1529255" cy="16396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40374682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3DF88-4CA6-C696-96E8-BD2A61F69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A6F6E9-8E59-E2F0-B5E4-F6F88EDBCE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C98E0A-14C7-ECD0-8354-B9716F1803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48" r="12586"/>
          <a:stretch/>
        </p:blipFill>
        <p:spPr>
          <a:xfrm>
            <a:off x="838200" y="1673"/>
            <a:ext cx="10121462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A4325E6-32F6-4F7C-B21E-7834DD7865DB}"/>
              </a:ext>
            </a:extLst>
          </p:cNvPr>
          <p:cNvSpPr/>
          <p:nvPr/>
        </p:nvSpPr>
        <p:spPr>
          <a:xfrm>
            <a:off x="9837683" y="5155324"/>
            <a:ext cx="1308538" cy="15450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26388412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1F8FE-773E-FDC6-7FD1-3CD5215A1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E3F6FB-539F-D9C6-D789-8C670A16F7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B11ECE-FFD6-FF6D-D62A-0D36AC8BE8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65" r="13750"/>
          <a:stretch/>
        </p:blipFill>
        <p:spPr>
          <a:xfrm>
            <a:off x="1068114" y="3347"/>
            <a:ext cx="10055772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827B12E-376E-6AE1-61BD-2854F3C1A448}"/>
              </a:ext>
            </a:extLst>
          </p:cNvPr>
          <p:cNvSpPr/>
          <p:nvPr/>
        </p:nvSpPr>
        <p:spPr>
          <a:xfrm>
            <a:off x="10137228" y="5265683"/>
            <a:ext cx="1216572" cy="14661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22135483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DF0AB-5CE3-1953-FDA3-6E98AC654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C9C6E-5A4B-4EB5-181D-104D45C308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42BE25-60E5-A6D4-6AF4-6123865B0C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60" r="12845"/>
          <a:stretch/>
        </p:blipFill>
        <p:spPr>
          <a:xfrm>
            <a:off x="838200" y="3347"/>
            <a:ext cx="10184524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B34DD19-98D5-AAEA-5784-C84BEEFA6506}"/>
              </a:ext>
            </a:extLst>
          </p:cNvPr>
          <p:cNvSpPr/>
          <p:nvPr/>
        </p:nvSpPr>
        <p:spPr>
          <a:xfrm>
            <a:off x="9869214" y="5171090"/>
            <a:ext cx="1639614" cy="14819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0EFFF1-1692-6402-4A85-CF78A11AE484}"/>
              </a:ext>
            </a:extLst>
          </p:cNvPr>
          <p:cNvSpPr txBox="1"/>
          <p:nvPr/>
        </p:nvSpPr>
        <p:spPr>
          <a:xfrm>
            <a:off x="110359" y="1150883"/>
            <a:ext cx="245942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Contract without nervous stimulation</a:t>
            </a:r>
            <a:endParaRPr lang="en-PK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CE953C2-A3DF-0850-B475-5711B16A4E22}"/>
              </a:ext>
            </a:extLst>
          </p:cNvPr>
          <p:cNvCxnSpPr/>
          <p:nvPr/>
        </p:nvCxnSpPr>
        <p:spPr>
          <a:xfrm flipH="1" flipV="1">
            <a:off x="1166648" y="1825625"/>
            <a:ext cx="4382814" cy="19423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24340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9C7C7-40FD-2CA3-E873-6DF4023E3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FD677D-3C8C-F7B0-6D75-0AC0E376DE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47A613-6127-7AF5-541F-61A6FADE57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94" r="21509"/>
          <a:stretch/>
        </p:blipFill>
        <p:spPr>
          <a:xfrm>
            <a:off x="1056290" y="1673"/>
            <a:ext cx="9301655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2288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0F1A1-8CFE-E4ED-5BB4-2E7CDFC66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E55A06-8EA8-BB95-55C2-32BE9CBCC4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5B5A84-8B03-D466-7749-B1358AFCA6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90" r="15202"/>
          <a:stretch/>
        </p:blipFill>
        <p:spPr>
          <a:xfrm>
            <a:off x="1076632" y="1673"/>
            <a:ext cx="9704439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1414DB3-086F-2B35-8D15-185E79B7D5AC}"/>
              </a:ext>
            </a:extLst>
          </p:cNvPr>
          <p:cNvSpPr/>
          <p:nvPr/>
        </p:nvSpPr>
        <p:spPr>
          <a:xfrm>
            <a:off x="9955161" y="3429000"/>
            <a:ext cx="988142" cy="3429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7B4C3B-6AA7-E778-17BB-DD55C795740B}"/>
              </a:ext>
            </a:extLst>
          </p:cNvPr>
          <p:cNvSpPr txBox="1"/>
          <p:nvPr/>
        </p:nvSpPr>
        <p:spPr>
          <a:xfrm>
            <a:off x="6705600" y="1250028"/>
            <a:ext cx="415658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Cord of strong, flexible tissue similar to rope</a:t>
            </a:r>
            <a:endParaRPr lang="en-PK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BB934F0-5BB5-2DEA-4664-CF733C3D74F6}"/>
              </a:ext>
            </a:extLst>
          </p:cNvPr>
          <p:cNvCxnSpPr/>
          <p:nvPr/>
        </p:nvCxnSpPr>
        <p:spPr>
          <a:xfrm flipV="1">
            <a:off x="5707626" y="1415845"/>
            <a:ext cx="997974" cy="2748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86243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7D632-9288-5CC7-3EF0-E25C9A777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95257C-59DA-0B1D-0AB3-3D33A5BDEF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A369A9-F5A5-578E-78A3-4BA63703A3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07" r="12903"/>
          <a:stretch/>
        </p:blipFill>
        <p:spPr>
          <a:xfrm>
            <a:off x="838200" y="25470"/>
            <a:ext cx="10218174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86D8804-9386-1ACE-6DE4-C8275C919420}"/>
              </a:ext>
            </a:extLst>
          </p:cNvPr>
          <p:cNvSpPr/>
          <p:nvPr/>
        </p:nvSpPr>
        <p:spPr>
          <a:xfrm>
            <a:off x="9717958" y="5241496"/>
            <a:ext cx="1784555" cy="15615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40635975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837C0-AE52-118C-57D9-9A1ECE93E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00E704-BC27-A09F-73D6-8C751B5441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B41A4A-6593-D813-F2D4-47A85DCED2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28" r="13750"/>
          <a:stretch/>
        </p:blipFill>
        <p:spPr>
          <a:xfrm>
            <a:off x="838200" y="1673"/>
            <a:ext cx="10178845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52AA69E-3C5B-B001-867D-2E7974A1CBD1}"/>
              </a:ext>
            </a:extLst>
          </p:cNvPr>
          <p:cNvSpPr/>
          <p:nvPr/>
        </p:nvSpPr>
        <p:spPr>
          <a:xfrm>
            <a:off x="9999406" y="4144297"/>
            <a:ext cx="1165123" cy="25662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39214158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25B44-7926-6CC8-C9FF-E1B4696D2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B25670-F10F-DB37-170B-3E4A93D97D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2EF4A5-85BA-93D6-275C-80D54CD6F5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69" r="12540"/>
          <a:stretch/>
        </p:blipFill>
        <p:spPr>
          <a:xfrm>
            <a:off x="838200" y="3347"/>
            <a:ext cx="9556955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DB6372C-EF09-B47C-4093-0683D60CD81E}"/>
              </a:ext>
            </a:extLst>
          </p:cNvPr>
          <p:cNvSpPr/>
          <p:nvPr/>
        </p:nvSpPr>
        <p:spPr>
          <a:xfrm>
            <a:off x="9261987" y="5147187"/>
            <a:ext cx="1356852" cy="15928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4CB252-B3A8-936C-0CD7-CE610B14FE49}"/>
              </a:ext>
            </a:extLst>
          </p:cNvPr>
          <p:cNvSpPr txBox="1"/>
          <p:nvPr/>
        </p:nvSpPr>
        <p:spPr>
          <a:xfrm>
            <a:off x="3923071" y="4748981"/>
            <a:ext cx="171081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Network like</a:t>
            </a:r>
            <a:endParaRPr lang="en-PK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4245754-21A8-3885-E898-43A4E358D402}"/>
              </a:ext>
            </a:extLst>
          </p:cNvPr>
          <p:cNvCxnSpPr>
            <a:cxnSpLocks/>
          </p:cNvCxnSpPr>
          <p:nvPr/>
        </p:nvCxnSpPr>
        <p:spPr>
          <a:xfrm flipV="1">
            <a:off x="3699387" y="5011543"/>
            <a:ext cx="294968" cy="2135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05373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E3C76-08EE-7B4E-6275-9498C23E8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1A6C0C-E5C0-3894-3686-FEB45CCFC2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EAA096-7D96-82D4-C2F7-DBC4908682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419" t="9911" r="13024" b="5302"/>
          <a:stretch/>
        </p:blipFill>
        <p:spPr>
          <a:xfrm>
            <a:off x="2595717" y="365125"/>
            <a:ext cx="7403690" cy="64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9514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B1B1F-552C-FBA9-6D74-35D949713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6458E0-F5CD-0052-D59D-9B8F63EB6C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4F239F-ED5D-16DA-EEE5-FBEBDA02E5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91" r="20766"/>
          <a:stretch/>
        </p:blipFill>
        <p:spPr>
          <a:xfrm>
            <a:off x="1017639" y="1673"/>
            <a:ext cx="9247238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6161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E14BBF-A496-20F6-2ECC-7558576F4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ECC95C-E487-AD1F-DCC9-6EB859ECA1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25AF04-18A9-B43D-604C-133DBAFD8D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10" r="16279"/>
          <a:stretch/>
        </p:blipFill>
        <p:spPr>
          <a:xfrm>
            <a:off x="1047135" y="1673"/>
            <a:ext cx="9645446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BF214BE-D5B6-FAA2-2026-DF981AF175C6}"/>
              </a:ext>
            </a:extLst>
          </p:cNvPr>
          <p:cNvSpPr/>
          <p:nvPr/>
        </p:nvSpPr>
        <p:spPr>
          <a:xfrm>
            <a:off x="10073148" y="5250426"/>
            <a:ext cx="828368" cy="1605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38077188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C7D40-68E6-D5D5-CD85-97FC32481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E0F58-2EB7-B487-EDDD-620AFB47F6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868828-5094-FF49-C50E-4727CC55D8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83" r="20086"/>
          <a:stretch/>
        </p:blipFill>
        <p:spPr>
          <a:xfrm>
            <a:off x="1119351" y="1673"/>
            <a:ext cx="9695793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F6EA820-AFD5-C7EA-4CDF-993E6BF7927D}"/>
              </a:ext>
            </a:extLst>
          </p:cNvPr>
          <p:cNvSpPr/>
          <p:nvPr/>
        </p:nvSpPr>
        <p:spPr>
          <a:xfrm>
            <a:off x="10673255" y="5044966"/>
            <a:ext cx="141889" cy="18113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38F1FF-A50B-3E81-8C16-629452BDC9AC}"/>
              </a:ext>
            </a:extLst>
          </p:cNvPr>
          <p:cNvSpPr txBox="1"/>
          <p:nvPr/>
        </p:nvSpPr>
        <p:spPr>
          <a:xfrm>
            <a:off x="1576552" y="1690688"/>
            <a:ext cx="157655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overlapping</a:t>
            </a:r>
            <a:endParaRPr lang="en-PK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8C66AEF-0F7A-15C1-E4F3-7AA4B82AFD64}"/>
              </a:ext>
            </a:extLst>
          </p:cNvPr>
          <p:cNvCxnSpPr>
            <a:endCxn id="7" idx="0"/>
          </p:cNvCxnSpPr>
          <p:nvPr/>
        </p:nvCxnSpPr>
        <p:spPr>
          <a:xfrm>
            <a:off x="2191407" y="1355834"/>
            <a:ext cx="173421" cy="3348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365534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17886-718D-B26C-4B98-9CC8EADE6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ECFEBA-553D-B68E-2A74-78FE0A8EFA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3FCFFB-3F9F-9FCB-5485-512A59BD66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74" t="15682" r="21129" b="1697"/>
          <a:stretch/>
        </p:blipFill>
        <p:spPr>
          <a:xfrm>
            <a:off x="838200" y="171000"/>
            <a:ext cx="10099236" cy="65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65409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0F9BB-1554-438F-A772-E09147A28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AC72CE-72DB-485A-FAE6-CE1865FCCD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94A89F-BDF9-DB00-7A0E-CAACF7D651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28" r="12783"/>
          <a:stretch/>
        </p:blipFill>
        <p:spPr>
          <a:xfrm>
            <a:off x="1106129" y="1673"/>
            <a:ext cx="9704439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B85A5BE-FD5B-82F7-214F-AD95B1B90547}"/>
              </a:ext>
            </a:extLst>
          </p:cNvPr>
          <p:cNvSpPr/>
          <p:nvPr/>
        </p:nvSpPr>
        <p:spPr>
          <a:xfrm>
            <a:off x="9775722" y="3716594"/>
            <a:ext cx="1091381" cy="31414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9673134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77C31-E2BE-A0CA-A022-C046850C6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FABCAEE-2B40-B9C4-9178-5E2283BB5A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776" y="84875"/>
            <a:ext cx="8954448" cy="6408000"/>
          </a:xfrm>
        </p:spPr>
      </p:pic>
    </p:spTree>
    <p:extLst>
      <p:ext uri="{BB962C8B-B14F-4D97-AF65-F5344CB8AC3E}">
        <p14:creationId xmlns:p14="http://schemas.microsoft.com/office/powerpoint/2010/main" val="406634706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E8CE5-BB98-A76A-7B28-41F7F35D2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09D9C7-2D25-1790-F376-5F1B2448CB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99795F-1EB6-F4CD-0758-CE409545B3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07" r="17500"/>
          <a:stretch/>
        </p:blipFill>
        <p:spPr>
          <a:xfrm>
            <a:off x="1166648" y="1673"/>
            <a:ext cx="9475076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27AAFC6-2011-889D-528E-7D8F229CD4EB}"/>
              </a:ext>
            </a:extLst>
          </p:cNvPr>
          <p:cNvSpPr/>
          <p:nvPr/>
        </p:nvSpPr>
        <p:spPr>
          <a:xfrm>
            <a:off x="9995338" y="5123793"/>
            <a:ext cx="961696" cy="17342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4817884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F86B9-600F-8486-6CAB-AEB84A121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80690B-A5FE-AE7C-67A1-2A0908FFF4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4C930E-B3E1-A792-10BA-76812DCE34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70" r="13422"/>
          <a:stretch/>
        </p:blipFill>
        <p:spPr>
          <a:xfrm>
            <a:off x="720212" y="1673"/>
            <a:ext cx="10515599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09C6E08-A48B-0EC3-BDD8-9B06F1D5C512}"/>
              </a:ext>
            </a:extLst>
          </p:cNvPr>
          <p:cNvSpPr/>
          <p:nvPr/>
        </p:nvSpPr>
        <p:spPr>
          <a:xfrm>
            <a:off x="10102644" y="5176684"/>
            <a:ext cx="1369144" cy="15190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24649483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192CA-F3DB-B16C-DBE9-965D9C4F0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49E82C-8274-8D91-04D3-A596D6244C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304955-8E20-A29D-0B92-A8A1218109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28" r="12903"/>
          <a:stretch/>
        </p:blipFill>
        <p:spPr>
          <a:xfrm>
            <a:off x="973394" y="1673"/>
            <a:ext cx="10117393" cy="6854653"/>
          </a:xfrm>
          <a:prstGeom prst="rect">
            <a:avLst/>
          </a:prstGeom>
        </p:spPr>
      </p:pic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3DB31CA3-A99B-C30D-0E88-0E4C2FD43945}"/>
              </a:ext>
            </a:extLst>
          </p:cNvPr>
          <p:cNvSpPr/>
          <p:nvPr/>
        </p:nvSpPr>
        <p:spPr>
          <a:xfrm>
            <a:off x="9797845" y="5043948"/>
            <a:ext cx="2281084" cy="1679115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D534CD-FC47-CCE9-9B97-4FB2147FDE7B}"/>
              </a:ext>
            </a:extLst>
          </p:cNvPr>
          <p:cNvSpPr/>
          <p:nvPr/>
        </p:nvSpPr>
        <p:spPr>
          <a:xfrm>
            <a:off x="9851922" y="5294849"/>
            <a:ext cx="1366683" cy="1124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69027655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C7806-9F07-7C3B-519C-24A81FFEA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007586-7BFA-DF28-0A77-FDDE382FB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7F9412-7DDE-ACE3-E8B1-6C680570DA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27" r="12540"/>
          <a:stretch/>
        </p:blipFill>
        <p:spPr>
          <a:xfrm>
            <a:off x="838200" y="3347"/>
            <a:ext cx="9940412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38050AF-66B4-2440-A1D7-F51FB0C2BC61}"/>
              </a:ext>
            </a:extLst>
          </p:cNvPr>
          <p:cNvSpPr/>
          <p:nvPr/>
        </p:nvSpPr>
        <p:spPr>
          <a:xfrm>
            <a:off x="9483213" y="5309009"/>
            <a:ext cx="1504335" cy="13421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13837336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6D8CC-0AF0-2E4E-BC33-404FF651B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2B427C-F557-0225-365E-1710422687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1CE8C2-8EE5-1C97-8B62-E952213F79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69" r="21371"/>
          <a:stretch/>
        </p:blipFill>
        <p:spPr>
          <a:xfrm>
            <a:off x="1312607" y="0"/>
            <a:ext cx="9217742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77242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23CA6-D411-93D6-98A7-BE187D6DB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7620A9-E4C1-C9F8-187F-F1B8E273EE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2AC2F5-CD86-2261-E1DF-4DDAFA660A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44" r="12903"/>
          <a:stretch/>
        </p:blipFill>
        <p:spPr>
          <a:xfrm>
            <a:off x="1036074" y="3347"/>
            <a:ext cx="10119852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51780CB-202A-795C-3749-B980181E82CC}"/>
              </a:ext>
            </a:extLst>
          </p:cNvPr>
          <p:cNvSpPr/>
          <p:nvPr/>
        </p:nvSpPr>
        <p:spPr>
          <a:xfrm>
            <a:off x="9822426" y="5102942"/>
            <a:ext cx="1531374" cy="16223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208084578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A5608-5B1F-C669-9723-5AE9C5564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2C5414-F1C6-8CD6-B742-D75A6C4FD5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964CE5-EF9A-F0D6-23D4-8CAEAEBB1C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91" r="13750"/>
          <a:stretch/>
        </p:blipFill>
        <p:spPr>
          <a:xfrm>
            <a:off x="1017639" y="1673"/>
            <a:ext cx="9660193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C2CBABD-0F50-75A8-24FF-01056EE218AA}"/>
              </a:ext>
            </a:extLst>
          </p:cNvPr>
          <p:cNvSpPr/>
          <p:nvPr/>
        </p:nvSpPr>
        <p:spPr>
          <a:xfrm>
            <a:off x="9496926" y="5165558"/>
            <a:ext cx="1360345" cy="15560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62111958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303E6-9CBF-4666-D534-11D70D087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62AA60-7800-F480-139D-C47A3C44F0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6FF334-06C1-1DF6-4455-9EF00126E7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84" r="13750"/>
          <a:stretch/>
        </p:blipFill>
        <p:spPr>
          <a:xfrm>
            <a:off x="1074821" y="1673"/>
            <a:ext cx="9673389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AA007CD-EF5B-F19B-3B94-99C3BA09DECF}"/>
              </a:ext>
            </a:extLst>
          </p:cNvPr>
          <p:cNvSpPr/>
          <p:nvPr/>
        </p:nvSpPr>
        <p:spPr>
          <a:xfrm>
            <a:off x="9689432" y="5245768"/>
            <a:ext cx="1295399" cy="14756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85576363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D4D78-BC80-DAE8-13D3-460BC3781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CBA64E-92CC-EBE6-148A-03E3BC0F22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FCA129-3E2B-9605-1DFB-1B18B0B22A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20" r="20526"/>
          <a:stretch/>
        </p:blipFill>
        <p:spPr>
          <a:xfrm>
            <a:off x="1138989" y="1673"/>
            <a:ext cx="9047747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78955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B514D-2327-6219-0BF0-7612DBF60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B977A8-D397-5B91-93DD-E49EFFB298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946512-1564-F4F7-8505-1037E766CC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26" r="13750"/>
          <a:stretch/>
        </p:blipFill>
        <p:spPr>
          <a:xfrm>
            <a:off x="1235241" y="1673"/>
            <a:ext cx="9657347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248CF03-845A-E0AF-BD54-C4A459445F92}"/>
              </a:ext>
            </a:extLst>
          </p:cNvPr>
          <p:cNvSpPr/>
          <p:nvPr/>
        </p:nvSpPr>
        <p:spPr>
          <a:xfrm>
            <a:off x="9978187" y="5229726"/>
            <a:ext cx="1311442" cy="14598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209821022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43B15-50F7-5958-EDED-BA11DC668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C801BE-8039-0DF8-A84F-41073A7764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740E7E-46C3-DC62-23CA-DE4E5FBCCF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84" r="13750" b="40580"/>
          <a:stretch/>
        </p:blipFill>
        <p:spPr>
          <a:xfrm>
            <a:off x="1130464" y="365125"/>
            <a:ext cx="9931071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39197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33C19-6E5F-EF37-5588-221314155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381D84-C81E-F4DA-B27E-64532B9266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D18CE9-EF9A-A2A9-D18C-C6C8DED677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21" r="13750"/>
          <a:stretch/>
        </p:blipFill>
        <p:spPr>
          <a:xfrm>
            <a:off x="1058779" y="1673"/>
            <a:ext cx="9641305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FB1647A-8AE8-2A07-9E55-1DD30A031A30}"/>
              </a:ext>
            </a:extLst>
          </p:cNvPr>
          <p:cNvSpPr/>
          <p:nvPr/>
        </p:nvSpPr>
        <p:spPr>
          <a:xfrm>
            <a:off x="9721516" y="4475747"/>
            <a:ext cx="1171073" cy="22619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24584176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D3EA7-B980-C821-9864-6298FCCD5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D3CB34-14D0-2B08-CFCA-7DFCB41016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D30774-7D67-D5DC-78C4-9B6A0B071A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64" r="21250"/>
          <a:stretch/>
        </p:blipFill>
        <p:spPr>
          <a:xfrm>
            <a:off x="1002889" y="1673"/>
            <a:ext cx="9733937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28334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F4E80-633D-C385-DA6A-E14F84C5E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35251F-4B79-9016-B8EE-EC273BE0DD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81FCD7-7E39-4957-844C-09F34B14A2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16" r="12632"/>
          <a:stretch/>
        </p:blipFill>
        <p:spPr>
          <a:xfrm>
            <a:off x="1171074" y="1673"/>
            <a:ext cx="9881937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4463AC9-96BE-CA19-E7DC-FCF93A646F86}"/>
              </a:ext>
            </a:extLst>
          </p:cNvPr>
          <p:cNvSpPr/>
          <p:nvPr/>
        </p:nvSpPr>
        <p:spPr>
          <a:xfrm>
            <a:off x="9865895" y="5293895"/>
            <a:ext cx="1487905" cy="13635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259930992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726D21-AFAD-5E3B-2C33-6576CF5BB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24D54BD-B7D0-B20D-980B-CDF78B922A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99" y="711000"/>
            <a:ext cx="9672602" cy="5436000"/>
          </a:xfrm>
        </p:spPr>
      </p:pic>
    </p:spTree>
    <p:extLst>
      <p:ext uri="{BB962C8B-B14F-4D97-AF65-F5344CB8AC3E}">
        <p14:creationId xmlns:p14="http://schemas.microsoft.com/office/powerpoint/2010/main" val="407643164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40AD6-4D76-49B4-666D-B89A26BC2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F7CAD6-3551-B447-907E-382A475383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7632C7-BD24-0E09-60D0-A838394464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16" r="12763"/>
          <a:stretch/>
        </p:blipFill>
        <p:spPr>
          <a:xfrm>
            <a:off x="1058780" y="1673"/>
            <a:ext cx="9962146" cy="6854653"/>
          </a:xfrm>
          <a:prstGeom prst="rect">
            <a:avLst/>
          </a:prstGeom>
        </p:spPr>
      </p:pic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62168B2A-AA38-5723-AE5F-1D2F1A466961}"/>
              </a:ext>
            </a:extLst>
          </p:cNvPr>
          <p:cNvSpPr/>
          <p:nvPr/>
        </p:nvSpPr>
        <p:spPr>
          <a:xfrm>
            <a:off x="9480884" y="4539916"/>
            <a:ext cx="2711116" cy="2181474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45169486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CA892-047F-66D5-643A-6B76BA3F9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C150F7-1753-2E99-D460-8B4F52DF4F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C110D5-D417-3411-791E-8DDF502563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11" r="12632"/>
          <a:stretch/>
        </p:blipFill>
        <p:spPr>
          <a:xfrm>
            <a:off x="1187116" y="1673"/>
            <a:ext cx="9464841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962F96B-DED5-53FD-CB60-353B212E1A9E}"/>
              </a:ext>
            </a:extLst>
          </p:cNvPr>
          <p:cNvSpPr/>
          <p:nvPr/>
        </p:nvSpPr>
        <p:spPr>
          <a:xfrm>
            <a:off x="9480884" y="5149516"/>
            <a:ext cx="1748590" cy="17084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54164464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C76C7-4A6C-5626-4ADD-CA777AD35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2EAF53-0ED9-3A7F-F48C-513D4D1E8F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565743-F1DA-4473-9CEB-257EB7F6D8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41" r="13750"/>
          <a:stretch/>
        </p:blipFill>
        <p:spPr>
          <a:xfrm>
            <a:off x="1171903" y="3347"/>
            <a:ext cx="9614338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9585148-0FE0-28E0-AC00-885878D28850}"/>
              </a:ext>
            </a:extLst>
          </p:cNvPr>
          <p:cNvSpPr/>
          <p:nvPr/>
        </p:nvSpPr>
        <p:spPr>
          <a:xfrm>
            <a:off x="9616966" y="5139559"/>
            <a:ext cx="1403131" cy="15765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99187189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2A51A-8E7C-3559-B343-33F6C9FCE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A866F-C41A-A1A9-C0EA-2E84C5A070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0FEDDD-8998-A312-3909-F4DC676B31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91" r="17742"/>
          <a:stretch/>
        </p:blipFill>
        <p:spPr>
          <a:xfrm>
            <a:off x="1268362" y="1673"/>
            <a:ext cx="9232490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FDEE781-41F2-AF02-A424-6ADE335BAF8B}"/>
              </a:ext>
            </a:extLst>
          </p:cNvPr>
          <p:cNvSpPr/>
          <p:nvPr/>
        </p:nvSpPr>
        <p:spPr>
          <a:xfrm>
            <a:off x="10028903" y="4365523"/>
            <a:ext cx="781665" cy="23302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62552471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FF90E-0639-89AE-FAEE-01138FC01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514F0E-3F23-2B20-6E4E-31007F04A1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93132E-E467-0B89-A53C-805E1DB07A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12" r="13750"/>
          <a:stretch/>
        </p:blipFill>
        <p:spPr>
          <a:xfrm>
            <a:off x="1194619" y="1673"/>
            <a:ext cx="9660193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E0A8EC9-B33D-288D-D132-BDA56357D42A}"/>
              </a:ext>
            </a:extLst>
          </p:cNvPr>
          <p:cNvSpPr/>
          <p:nvPr/>
        </p:nvSpPr>
        <p:spPr>
          <a:xfrm>
            <a:off x="9733935" y="5338916"/>
            <a:ext cx="1619865" cy="1327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214246867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2006C-B7EF-CC05-9A4F-E6B19CB45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8EC7D8-116B-284B-6559-96A0139934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BD5E58-FDEF-F7A1-D4C0-1FB9E80AB8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91" r="17500"/>
          <a:stretch/>
        </p:blipFill>
        <p:spPr>
          <a:xfrm>
            <a:off x="1150373" y="1673"/>
            <a:ext cx="9320981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533C9CA-5F07-A08E-E5DA-5CDC2CCA227A}"/>
              </a:ext>
            </a:extLst>
          </p:cNvPr>
          <p:cNvSpPr/>
          <p:nvPr/>
        </p:nvSpPr>
        <p:spPr>
          <a:xfrm>
            <a:off x="9792929" y="5088194"/>
            <a:ext cx="1150374" cy="16518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67189680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45269-10FA-50C0-88F4-3795A1D64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C9835B-D301-2AAC-D815-10D3D41771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D06B8A-B7BD-D436-709C-912D848A5F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69" r="13750"/>
          <a:stretch/>
        </p:blipFill>
        <p:spPr>
          <a:xfrm>
            <a:off x="1047135" y="1673"/>
            <a:ext cx="9910917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86456C5-3612-7FFE-D964-A7CDE9C1FC97}"/>
              </a:ext>
            </a:extLst>
          </p:cNvPr>
          <p:cNvSpPr/>
          <p:nvPr/>
        </p:nvSpPr>
        <p:spPr>
          <a:xfrm>
            <a:off x="9984658" y="5058697"/>
            <a:ext cx="1369142" cy="16813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213282890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8090B-C752-8007-BBB3-3823EB414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EDE5C5-BE92-439C-B56A-2A813937E9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82DE9B-65C3-F39F-72AF-4DEF59FD53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37" r="21008"/>
          <a:stretch/>
        </p:blipFill>
        <p:spPr>
          <a:xfrm>
            <a:off x="1179871" y="1673"/>
            <a:ext cx="9129252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9930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F260F3-EBA2-408C-D0F2-C0BA8264C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37CE16-6CEA-B236-7F6B-97DD198F98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CD7C5B-2678-6C06-C1A1-33880C8880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06" r="18952"/>
          <a:stretch/>
        </p:blipFill>
        <p:spPr>
          <a:xfrm>
            <a:off x="1150373" y="1673"/>
            <a:ext cx="9261987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2488991-7FD6-881F-95D2-F742EAF0910E}"/>
              </a:ext>
            </a:extLst>
          </p:cNvPr>
          <p:cNvSpPr/>
          <p:nvPr/>
        </p:nvSpPr>
        <p:spPr>
          <a:xfrm>
            <a:off x="10073148" y="5043948"/>
            <a:ext cx="648929" cy="16665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415822524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FEF1E-1FDA-30FE-02BF-9C6C2B3AF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F0A129-B908-894E-6898-D453B155BA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2B6775-9095-3699-3B39-71E26E31A3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11" r="21008"/>
          <a:stretch/>
        </p:blipFill>
        <p:spPr>
          <a:xfrm>
            <a:off x="1238865" y="1673"/>
            <a:ext cx="9070258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35604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629B7-FA6C-DB10-0D0A-F08A3ED7A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B3FD0-CFA1-F33A-A4C1-6B451A0C7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A301AC-D827-8FFB-A372-D716A331F1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69" r="18105"/>
          <a:stretch/>
        </p:blipFill>
        <p:spPr>
          <a:xfrm>
            <a:off x="1002889" y="1673"/>
            <a:ext cx="9409471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59278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E18F8-E06C-18AC-7BD1-3BFACC1E3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BC2CC1-BD56-C192-0D0B-BFCD220BAF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37D7E2-911C-D16C-9FA0-B694EB7239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70" r="14960"/>
          <a:stretch/>
        </p:blipFill>
        <p:spPr>
          <a:xfrm>
            <a:off x="1135626" y="1673"/>
            <a:ext cx="9674942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348FD64-A321-B5E9-C0E1-7916E2B64071}"/>
              </a:ext>
            </a:extLst>
          </p:cNvPr>
          <p:cNvSpPr/>
          <p:nvPr/>
        </p:nvSpPr>
        <p:spPr>
          <a:xfrm>
            <a:off x="10073149" y="4483510"/>
            <a:ext cx="1034846" cy="23728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338267762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78934-24F9-9D9B-1CAF-9B2538977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84CDF2-BF58-9B37-48D4-422C3D8E3C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890DDD-96C4-475E-722A-CD1EB4F6F4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91" r="12903"/>
          <a:stretch/>
        </p:blipFill>
        <p:spPr>
          <a:xfrm>
            <a:off x="1017640" y="1673"/>
            <a:ext cx="9807676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9141DB5-3D45-81B3-5D66-EF8EF42D7C02}"/>
              </a:ext>
            </a:extLst>
          </p:cNvPr>
          <p:cNvSpPr/>
          <p:nvPr/>
        </p:nvSpPr>
        <p:spPr>
          <a:xfrm>
            <a:off x="9719187" y="5353665"/>
            <a:ext cx="1634613" cy="13568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338671312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97404-1D70-2BD0-4082-9AA79DFE3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474F25-DD61-D475-B47D-243E22A903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F8CFBC-43F7-41A1-2D2B-F7573DDF01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28" r="13750"/>
          <a:stretch/>
        </p:blipFill>
        <p:spPr>
          <a:xfrm>
            <a:off x="1401098" y="1673"/>
            <a:ext cx="9335728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EFAE144-23FA-5D2A-3F51-16B4AAD9BB28}"/>
              </a:ext>
            </a:extLst>
          </p:cNvPr>
          <p:cNvSpPr/>
          <p:nvPr/>
        </p:nvSpPr>
        <p:spPr>
          <a:xfrm>
            <a:off x="9586452" y="5058697"/>
            <a:ext cx="1533832" cy="16370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75254332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6ED0A-5D5F-F59E-1EF6-8A32D2D2A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3AA8E4-E3A9-0198-2A6A-E2835364F0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7F7EE1-606B-63B2-682E-923F140206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48" r="13750"/>
          <a:stretch/>
        </p:blipFill>
        <p:spPr>
          <a:xfrm>
            <a:off x="1165123" y="1673"/>
            <a:ext cx="9763431" cy="6854653"/>
          </a:xfrm>
          <a:prstGeom prst="rect">
            <a:avLst/>
          </a:prstGeom>
        </p:spPr>
      </p:pic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52B09755-BFF9-D8B1-AFFB-73D2FCC94384}"/>
              </a:ext>
            </a:extLst>
          </p:cNvPr>
          <p:cNvSpPr/>
          <p:nvPr/>
        </p:nvSpPr>
        <p:spPr>
          <a:xfrm>
            <a:off x="9409471" y="4793753"/>
            <a:ext cx="2566220" cy="2062573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223007634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F96EA-A455-1294-0D65-326048964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07D6D-685A-F77C-0B39-52A5C00A47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AF378D-06F0-E4F9-5897-6BE7479DC2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28" r="13750"/>
          <a:stretch/>
        </p:blipFill>
        <p:spPr>
          <a:xfrm>
            <a:off x="838200" y="1673"/>
            <a:ext cx="10090355" cy="6854653"/>
          </a:xfrm>
          <a:prstGeom prst="rect">
            <a:avLst/>
          </a:prstGeom>
        </p:spPr>
      </p:pic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CAAA739E-4260-85EE-7BE1-6EDEDD1B1874}"/>
              </a:ext>
            </a:extLst>
          </p:cNvPr>
          <p:cNvSpPr/>
          <p:nvPr/>
        </p:nvSpPr>
        <p:spPr>
          <a:xfrm>
            <a:off x="9424219" y="4837470"/>
            <a:ext cx="2389239" cy="1858297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67368904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6DEDF-F6C6-8BC1-DCA2-5FDF2B41D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43E418-7EC2-D0A7-86B3-10E8774287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846257-205C-A8A8-5483-DC2FAE8587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86" r="13750"/>
          <a:stretch/>
        </p:blipFill>
        <p:spPr>
          <a:xfrm>
            <a:off x="1135626" y="1673"/>
            <a:ext cx="9674942" cy="6854653"/>
          </a:xfrm>
          <a:prstGeom prst="rect">
            <a:avLst/>
          </a:prstGeom>
        </p:spPr>
      </p:pic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48869265-EFE5-1568-CA60-164CBF5CC658}"/>
              </a:ext>
            </a:extLst>
          </p:cNvPr>
          <p:cNvSpPr/>
          <p:nvPr/>
        </p:nvSpPr>
        <p:spPr>
          <a:xfrm>
            <a:off x="9425447" y="4940711"/>
            <a:ext cx="2476501" cy="1915616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340654180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EC169-BD78-489D-2681-D37A6A215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51B392-0D0D-448E-C4D6-06EA4DC4F2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2D25CA-C487-1258-FAC5-FD08DAC141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11" r="12540"/>
          <a:stretch/>
        </p:blipFill>
        <p:spPr>
          <a:xfrm>
            <a:off x="1268362" y="1673"/>
            <a:ext cx="9630696" cy="6854653"/>
          </a:xfrm>
          <a:prstGeom prst="rect">
            <a:avLst/>
          </a:prstGeom>
        </p:spPr>
      </p:pic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2D00A30D-46CD-61E6-2DF6-81AC549C1694}"/>
              </a:ext>
            </a:extLst>
          </p:cNvPr>
          <p:cNvSpPr/>
          <p:nvPr/>
        </p:nvSpPr>
        <p:spPr>
          <a:xfrm>
            <a:off x="9603659" y="4601497"/>
            <a:ext cx="2416276" cy="2060857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93604178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7F325-4C37-89C7-2F0B-FA1BB6D69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CA729C-6ADA-AE8C-D632-DDB005BDE6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842826-DA50-FB28-0913-82FCED0D72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50" r="13387"/>
          <a:stretch/>
        </p:blipFill>
        <p:spPr>
          <a:xfrm>
            <a:off x="1076632" y="1673"/>
            <a:ext cx="9483213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C1BC63D-9BD1-C5E2-4962-53BD62DB6275}"/>
              </a:ext>
            </a:extLst>
          </p:cNvPr>
          <p:cNvSpPr/>
          <p:nvPr/>
        </p:nvSpPr>
        <p:spPr>
          <a:xfrm>
            <a:off x="9613490" y="5251809"/>
            <a:ext cx="1268362" cy="15338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41914268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5135C-C0FB-579A-CE5B-9F2BE7CF8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6DE606-8628-B98B-4867-2096E687EA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502E31-D2BD-618C-72CD-A1FBDA66D3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86" r="13750"/>
          <a:stretch/>
        </p:blipFill>
        <p:spPr>
          <a:xfrm>
            <a:off x="970935" y="1673"/>
            <a:ext cx="9677400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288EF57-9475-31D9-0336-4C7EEE912FC0}"/>
              </a:ext>
            </a:extLst>
          </p:cNvPr>
          <p:cNvSpPr/>
          <p:nvPr/>
        </p:nvSpPr>
        <p:spPr>
          <a:xfrm>
            <a:off x="9704440" y="5294671"/>
            <a:ext cx="1238864" cy="15633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377126438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6C362-3FCF-7CE5-28BA-957E5CBA9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B628A8-68BE-5ABC-5ADF-584155B39E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BA9176-202B-DE58-037C-6FC43B2B63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22" r="13750"/>
          <a:stretch/>
        </p:blipFill>
        <p:spPr>
          <a:xfrm>
            <a:off x="958646" y="1673"/>
            <a:ext cx="9792928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CA49293-FAF5-43F3-635F-F2ACDADF4559}"/>
              </a:ext>
            </a:extLst>
          </p:cNvPr>
          <p:cNvSpPr/>
          <p:nvPr/>
        </p:nvSpPr>
        <p:spPr>
          <a:xfrm>
            <a:off x="9769578" y="4896465"/>
            <a:ext cx="1519084" cy="18435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24364307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708F0-5C84-1435-BDB0-CB99ED899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E91103-1476-1655-64BC-08CACD2A93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457780-0106-1189-44F1-446A9F2006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58" r="13750"/>
          <a:stretch/>
        </p:blipFill>
        <p:spPr>
          <a:xfrm>
            <a:off x="1251154" y="1673"/>
            <a:ext cx="9689691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5FC43DE-A8FD-5D8C-094E-F9D9A239268F}"/>
              </a:ext>
            </a:extLst>
          </p:cNvPr>
          <p:cNvSpPr/>
          <p:nvPr/>
        </p:nvSpPr>
        <p:spPr>
          <a:xfrm>
            <a:off x="10043652" y="5250426"/>
            <a:ext cx="1179871" cy="14895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33240178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91694-A90D-E14D-68EA-A6CBFAE60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AD61E3C-30FE-4ADE-5A70-77AA3D3041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144044"/>
            <a:ext cx="3048000" cy="171450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CF240C-ECB2-EF16-746D-90D814AD86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44" r="18347"/>
          <a:stretch/>
        </p:blipFill>
        <p:spPr>
          <a:xfrm>
            <a:off x="838199" y="56972"/>
            <a:ext cx="9559413" cy="68546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FA141B-D863-3E78-A91F-7656545A89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418" y="214688"/>
            <a:ext cx="4994821" cy="280958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6C01160-FCA9-6D6B-4310-7BF22B25A0D3}"/>
              </a:ext>
            </a:extLst>
          </p:cNvPr>
          <p:cNvSpPr/>
          <p:nvPr/>
        </p:nvSpPr>
        <p:spPr>
          <a:xfrm>
            <a:off x="6747386" y="3033447"/>
            <a:ext cx="4218039" cy="37675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29A73EA-6FED-B484-16AA-A2C93BC856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646" y="2415237"/>
            <a:ext cx="4353480" cy="50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1188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4968</TotalTime>
  <Words>43</Words>
  <Application>Microsoft Office PowerPoint</Application>
  <PresentationFormat>Widescreen</PresentationFormat>
  <Paragraphs>8</Paragraphs>
  <Slides>81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8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IAmUser</dc:creator>
  <cp:lastModifiedBy>IAmUser</cp:lastModifiedBy>
  <cp:revision>94</cp:revision>
  <dcterms:created xsi:type="dcterms:W3CDTF">2024-08-10T19:59:05Z</dcterms:created>
  <dcterms:modified xsi:type="dcterms:W3CDTF">2024-10-21T14:02:59Z</dcterms:modified>
</cp:coreProperties>
</file>