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P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10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8A8F8B-EB1E-CF96-2D30-7D6049E79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67D1B3-4F09-2EDC-074A-BB2F725D70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5E284-9DBB-296C-37F1-4FD3B84157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3C59-EAFB-49B4-A67E-25BE044A14D3}" type="datetimeFigureOut">
              <a:rPr lang="en-PK" smtClean="0"/>
              <a:t>08/08/2024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86D9D-8404-C78A-6EED-D43436068F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E33E9C-5D5E-C177-B21F-3EA6E08F1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F0F9-ED7D-4943-A2CD-A7FADB1D403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4483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C5D74A-78C1-02F7-4787-447987AEF3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745AA5-527A-0194-9E60-9727D02492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8ACF7FF-52E0-0616-D293-6B2A4FA3F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3C59-EAFB-49B4-A67E-25BE044A14D3}" type="datetimeFigureOut">
              <a:rPr lang="en-PK" smtClean="0"/>
              <a:t>08/08/2024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377CDB-9882-58C1-EA5A-999165A4CD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79D94B-5E4B-6AD5-0DE5-EFC4C49EC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F0F9-ED7D-4943-A2CD-A7FADB1D403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43790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404E907-3FEF-B9D4-15DA-F105CB3CF4B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F78CE2-80AA-64A6-A8EE-EE11FA5FE79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BD852D-AC4D-C5E8-9974-802DD05F4A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3C59-EAFB-49B4-A67E-25BE044A14D3}" type="datetimeFigureOut">
              <a:rPr lang="en-PK" smtClean="0"/>
              <a:t>08/08/2024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650CAB-F49A-9DB1-7CB3-2F7828F98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843EDD-541F-DB56-CA10-5A28077AD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F0F9-ED7D-4943-A2CD-A7FADB1D403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866577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C9BD0-72EA-1E11-5A2E-B159FA60B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3BCB4E-0EBC-B02E-AE76-E754F2E694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768C8-3802-CE3A-EC5D-96BA6DDCB2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3C59-EAFB-49B4-A67E-25BE044A14D3}" type="datetimeFigureOut">
              <a:rPr lang="en-PK" smtClean="0"/>
              <a:t>08/08/2024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F892FE-1A4B-DECF-9E9B-804FCEA351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6FE528-45D8-E63C-8527-3C1D4C4034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F0F9-ED7D-4943-A2CD-A7FADB1D403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681184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BF3ED5-4636-4322-A4FD-D002B522C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A62AAD1-6151-039F-CCF6-30C6D5689A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526E2F-A5CB-6F8D-B3DF-E74D95013E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3C59-EAFB-49B4-A67E-25BE044A14D3}" type="datetimeFigureOut">
              <a:rPr lang="en-PK" smtClean="0"/>
              <a:t>08/08/2024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064BC8-2971-3598-36E0-5E15652B0C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5FA20B-BA7D-F061-839B-AA328AD34D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F0F9-ED7D-4943-A2CD-A7FADB1D403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3986860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C0BAC-E088-311B-DD6F-891DDC1493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23508-172F-1687-A853-58665B6C103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6F1381F-C2FA-2047-BF60-B9379D916F0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5233F12-DEC1-1337-2686-76FA659DA4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3C59-EAFB-49B4-A67E-25BE044A14D3}" type="datetimeFigureOut">
              <a:rPr lang="en-PK" smtClean="0"/>
              <a:t>08/08/2024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C79FC8-15C7-D84B-DB16-CC93956C4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49239-8977-CD4C-DF38-EAD044C383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F0F9-ED7D-4943-A2CD-A7FADB1D403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5141805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B86C5F-A405-E12C-3828-718F82D51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9E8EF49-C21D-0E19-4311-04E199AFE6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F388078-8B34-D3F1-F470-B6AAA82E66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0A2E8A-B2F3-D1CD-CEFE-2FB43A170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C97BF9-A03E-B3E1-6110-4299D3E97E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4D9F1E7-3AA5-E5F4-1B9C-F1D5D22BC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3C59-EAFB-49B4-A67E-25BE044A14D3}" type="datetimeFigureOut">
              <a:rPr lang="en-PK" smtClean="0"/>
              <a:t>08/08/2024</a:t>
            </a:fld>
            <a:endParaRPr lang="en-PK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151ACA-1A7F-EA28-8933-741CDE607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A051FC-BA5F-D7A7-DB40-E6ADE5B37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F0F9-ED7D-4943-A2CD-A7FADB1D403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3319205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93C70-42D5-1020-76E7-CBA242F13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1F5A37-587C-4F72-7C18-A795432DE3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3C59-EAFB-49B4-A67E-25BE044A14D3}" type="datetimeFigureOut">
              <a:rPr lang="en-PK" smtClean="0"/>
              <a:t>08/08/2024</a:t>
            </a:fld>
            <a:endParaRPr lang="en-PK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6039260-EF2D-440D-7B96-EE5A2E11B4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6970EDC-B48A-5BB6-B1EC-DBFC20DB5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F0F9-ED7D-4943-A2CD-A7FADB1D403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094594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987A082-6E75-E59E-C0F6-9043DCF2C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3C59-EAFB-49B4-A67E-25BE044A14D3}" type="datetimeFigureOut">
              <a:rPr lang="en-PK" smtClean="0"/>
              <a:t>08/08/2024</a:t>
            </a:fld>
            <a:endParaRPr lang="en-PK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78A735B-0D48-C023-0516-38BFCA056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CB21DD-3F67-63EA-7AA5-B5D8B22D4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F0F9-ED7D-4943-A2CD-A7FADB1D403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425912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C68D5-AE67-C2F7-2266-BFD5ABC402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07FA9A2-71E0-24BC-0A72-6635D7DFCF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460175C-908D-F065-2FD7-7E1BE25BEC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2EF261-1DB4-9853-9295-7112FCD4A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3C59-EAFB-49B4-A67E-25BE044A14D3}" type="datetimeFigureOut">
              <a:rPr lang="en-PK" smtClean="0"/>
              <a:t>08/08/2024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4BCA864-D136-EEAF-7F62-7E79FF2DF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7C9686-F6A5-8A7F-877D-2B2A17895E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F0F9-ED7D-4943-A2CD-A7FADB1D403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2131676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88239-4BB2-4332-4071-C666638B1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FF04D7-14C7-F5B0-BAA2-B12AF0CE5C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PK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9FB9B9-ED83-AE6E-FADA-5CD2BAF9C4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DAA7C7-868A-CB35-9E99-BD9D3A8340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233C59-EAFB-49B4-A67E-25BE044A14D3}" type="datetimeFigureOut">
              <a:rPr lang="en-PK" smtClean="0"/>
              <a:t>08/08/2024</a:t>
            </a:fld>
            <a:endParaRPr lang="en-PK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35A311A-48D1-7E17-AC27-D3AA1527A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7E1A727-BCC4-17BF-E2E8-BAE3A6BD80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FDF0F9-ED7D-4943-A2CD-A7FADB1D403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211897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8AE285C-A600-360D-3030-EFBED1674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PK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DDC66D8-46FA-44D9-21C0-230E5011C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K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89B3FF-6E27-569C-27DD-8812F652975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233C59-EAFB-49B4-A67E-25BE044A14D3}" type="datetimeFigureOut">
              <a:rPr lang="en-PK" smtClean="0"/>
              <a:t>08/08/2024</a:t>
            </a:fld>
            <a:endParaRPr lang="en-PK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2E11D5-C794-B7C4-F1CF-E65003B630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PK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6474F5-A9BA-0780-523F-6BEE6EBF75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FDF0F9-ED7D-4943-A2CD-A7FADB1D4030}" type="slidenum">
              <a:rPr lang="en-PK" smtClean="0"/>
              <a:t>‹#›</a:t>
            </a:fld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62318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P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2C24D-B34A-21E0-15FA-C433DF6E6B2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D8A856-043B-8408-41C5-FF9CCB3E4CA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F9DF1-8FCF-D252-B4CC-7BD5C3A61FA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1077"/>
          <a:stretch/>
        </p:blipFill>
        <p:spPr>
          <a:xfrm>
            <a:off x="1150883" y="0"/>
            <a:ext cx="9948041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96690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A40B2E-2037-9557-7558-3CD7589A53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EC580E-9AF5-305B-6F54-41F416482B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0580BE-8A9B-DC2B-B62C-F9C35071668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1" r="21121"/>
          <a:stretch/>
        </p:blipFill>
        <p:spPr>
          <a:xfrm>
            <a:off x="1371599" y="3347"/>
            <a:ext cx="8828689" cy="6854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00869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F10EE0-4D8B-4207-CF9A-DA5712B368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34E7B8-0C84-F34F-6FF0-AD3A21DEB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F5FDA38-63F0-7F4C-DF48-6D94AD04C96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931" r="13750"/>
          <a:stretch/>
        </p:blipFill>
        <p:spPr>
          <a:xfrm>
            <a:off x="964324" y="11230"/>
            <a:ext cx="96774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D4C8A06-1EC6-885A-B5FE-63D16BE2D3CC}"/>
              </a:ext>
            </a:extLst>
          </p:cNvPr>
          <p:cNvSpPr/>
          <p:nvPr/>
        </p:nvSpPr>
        <p:spPr>
          <a:xfrm>
            <a:off x="9680029" y="5249917"/>
            <a:ext cx="1103586" cy="160808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0565479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D9B88-6434-2C08-A6B0-CECF0B2110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5A565E-ADD8-B298-A74D-C8F8A4042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2B99F1-D9A5-5117-D3F7-4503C5AEF4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2802" r="12327"/>
          <a:stretch/>
        </p:blipFill>
        <p:spPr>
          <a:xfrm>
            <a:off x="838200" y="1673"/>
            <a:ext cx="10260724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1D38450-4236-A81B-30FE-881C104E4741}"/>
              </a:ext>
            </a:extLst>
          </p:cNvPr>
          <p:cNvSpPr/>
          <p:nvPr/>
        </p:nvSpPr>
        <p:spPr>
          <a:xfrm>
            <a:off x="10026869" y="5281448"/>
            <a:ext cx="1576552" cy="157487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1697021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9A6B76-0AB3-2944-35E1-A917C59BD0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873D9-8C6E-5D4E-9587-369BB46A48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924184F-3EBF-F5D3-C88D-1B654CEA4A7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0" r="13750"/>
          <a:stretch/>
        </p:blipFill>
        <p:spPr>
          <a:xfrm>
            <a:off x="838200" y="1673"/>
            <a:ext cx="9929648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0F5FBBA-30B2-09FD-962C-13908B809635}"/>
              </a:ext>
            </a:extLst>
          </p:cNvPr>
          <p:cNvSpPr/>
          <p:nvPr/>
        </p:nvSpPr>
        <p:spPr>
          <a:xfrm>
            <a:off x="9664262" y="5092262"/>
            <a:ext cx="1340069" cy="16553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A5EBF5-F04D-1701-7079-9923187FCA5E}"/>
              </a:ext>
            </a:extLst>
          </p:cNvPr>
          <p:cNvSpPr txBox="1"/>
          <p:nvPr/>
        </p:nvSpPr>
        <p:spPr>
          <a:xfrm>
            <a:off x="9317421" y="2790497"/>
            <a:ext cx="203637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Transpirational</a:t>
            </a:r>
            <a:r>
              <a:rPr lang="en-US" dirty="0"/>
              <a:t> pull</a:t>
            </a:r>
            <a:endParaRPr lang="en-PK" dirty="0"/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93A751B-FAAC-B735-0C0A-0FD5805A10EF}"/>
              </a:ext>
            </a:extLst>
          </p:cNvPr>
          <p:cNvCxnSpPr>
            <a:cxnSpLocks/>
          </p:cNvCxnSpPr>
          <p:nvPr/>
        </p:nvCxnSpPr>
        <p:spPr>
          <a:xfrm flipV="1">
            <a:off x="8418786" y="2932386"/>
            <a:ext cx="898635" cy="3623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06408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73B18E-D217-B129-B5BD-D8B52AFD3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EAB7F5-8A76-E00F-FE19-48FB1BC3C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F66F4A8-FD5C-B6A7-252A-57F593FF3CF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319" r="14914"/>
          <a:stretch/>
        </p:blipFill>
        <p:spPr>
          <a:xfrm>
            <a:off x="838200" y="1673"/>
            <a:ext cx="9821918" cy="6854653"/>
          </a:xfrm>
          <a:prstGeom prst="rect">
            <a:avLst/>
          </a:prstGeom>
        </p:spPr>
      </p:pic>
      <p:sp>
        <p:nvSpPr>
          <p:cNvPr id="6" name="Isosceles Triangle 5">
            <a:extLst>
              <a:ext uri="{FF2B5EF4-FFF2-40B4-BE49-F238E27FC236}">
                <a16:creationId xmlns:a16="http://schemas.microsoft.com/office/drawing/2014/main" id="{2CE88FDE-729B-E7DA-9086-5F1BAF08934A}"/>
              </a:ext>
            </a:extLst>
          </p:cNvPr>
          <p:cNvSpPr/>
          <p:nvPr/>
        </p:nvSpPr>
        <p:spPr>
          <a:xfrm>
            <a:off x="9351579" y="4855779"/>
            <a:ext cx="2220311" cy="1842592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68F98DD-85C2-C94A-6B28-9CEAC6E97939}"/>
              </a:ext>
            </a:extLst>
          </p:cNvPr>
          <p:cNvSpPr txBox="1"/>
          <p:nvPr/>
        </p:nvSpPr>
        <p:spPr>
          <a:xfrm>
            <a:off x="9513174" y="5976001"/>
            <a:ext cx="10746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lose</a:t>
            </a:r>
            <a:endParaRPr lang="en-PK" sz="2400" b="1" dirty="0"/>
          </a:p>
        </p:txBody>
      </p:sp>
    </p:spTree>
    <p:extLst>
      <p:ext uri="{BB962C8B-B14F-4D97-AF65-F5344CB8AC3E}">
        <p14:creationId xmlns:p14="http://schemas.microsoft.com/office/powerpoint/2010/main" val="54917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081B3-BE0A-CAA8-0F06-04E853451A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364E2B-2956-CE4C-3EF1-2AC63860B0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17056C-74D2-B668-679A-31771580B3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707" r="13750"/>
          <a:stretch/>
        </p:blipFill>
        <p:spPr>
          <a:xfrm>
            <a:off x="838200" y="1673"/>
            <a:ext cx="10515600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C9C1DF-AC84-D985-9E38-A6CC847A778C}"/>
              </a:ext>
            </a:extLst>
          </p:cNvPr>
          <p:cNvSpPr/>
          <p:nvPr/>
        </p:nvSpPr>
        <p:spPr>
          <a:xfrm>
            <a:off x="10231821" y="5193808"/>
            <a:ext cx="1340069" cy="15275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6153734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57B6F0-5DDD-F436-E5A6-FE03A4D23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PK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4F323D-FFE5-CE08-FEE3-EB3C8FF661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PK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613BD-39DA-8A3A-0CE5-94B922A746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060" r="14914"/>
          <a:stretch/>
        </p:blipFill>
        <p:spPr>
          <a:xfrm>
            <a:off x="838200" y="1673"/>
            <a:ext cx="9882352" cy="685465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6D0D23-9FD5-999D-ADC7-7C228D433F8F}"/>
              </a:ext>
            </a:extLst>
          </p:cNvPr>
          <p:cNvSpPr/>
          <p:nvPr/>
        </p:nvSpPr>
        <p:spPr>
          <a:xfrm>
            <a:off x="9884979" y="5218387"/>
            <a:ext cx="1103587" cy="1466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PK"/>
          </a:p>
        </p:txBody>
      </p:sp>
    </p:spTree>
    <p:extLst>
      <p:ext uri="{BB962C8B-B14F-4D97-AF65-F5344CB8AC3E}">
        <p14:creationId xmlns:p14="http://schemas.microsoft.com/office/powerpoint/2010/main" val="25035179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567</TotalTime>
  <Words>3</Words>
  <Application>Microsoft Office PowerPoint</Application>
  <PresentationFormat>Widescreen</PresentationFormat>
  <Paragraphs>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IAmUser</dc:creator>
  <cp:lastModifiedBy>IAmUser</cp:lastModifiedBy>
  <cp:revision>7</cp:revision>
  <dcterms:created xsi:type="dcterms:W3CDTF">2024-08-07T14:30:13Z</dcterms:created>
  <dcterms:modified xsi:type="dcterms:W3CDTF">2024-08-08T21:34:07Z</dcterms:modified>
</cp:coreProperties>
</file>