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1" r:id="rId25"/>
    <p:sldId id="279" r:id="rId26"/>
    <p:sldId id="280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6858000" cy="9144000"/>
  <p:defaultTextStyle>
    <a:defPPr>
      <a:defRPr lang="en-P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08D1C-4539-497F-8EFE-A416D510CC9A}" type="datetimeFigureOut">
              <a:rPr lang="en-PK" smtClean="0"/>
              <a:t>19/08/2024</a:t>
            </a:fld>
            <a:endParaRPr lang="en-P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4EE79-20D5-4A6B-8D5F-48C809840EB5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62246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4EE79-20D5-4A6B-8D5F-48C809840EB5}" type="slidenum">
              <a:rPr lang="en-PK" smtClean="0"/>
              <a:t>7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964923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C7B6-F06A-0D31-EB1E-F4574FBE7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49CA-35E3-8A6F-2D30-C6CF92C75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C7ED2-2C18-7109-B85B-21E1DB578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E76F-3009-4D9A-999E-14F9C7BAEFE2}" type="datetimeFigureOut">
              <a:rPr lang="en-PK" smtClean="0"/>
              <a:t>19/08/2024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85B49-2E03-B556-D089-8F6E53325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1E76C-B758-B9F9-946A-4DA6A6D59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935D-5500-4E1B-A6B6-096A796C107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552452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120F7-56BC-04A6-2738-72E9661D0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B97E5C-E350-58D2-8AF8-E54F3C9E02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3BAD3-42F1-D554-60F7-9F1630BD7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E76F-3009-4D9A-999E-14F9C7BAEFE2}" type="datetimeFigureOut">
              <a:rPr lang="en-PK" smtClean="0"/>
              <a:t>19/08/2024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527BD-87CE-1073-4A57-DC146C9E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94E0E-7475-51A8-7034-523D47C62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935D-5500-4E1B-A6B6-096A796C107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011775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9E37AA-075D-C3F7-E333-07CDEF52A6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669BF9-CC1D-6F6B-EA21-900A5EC75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D48BE-D0C6-DFE7-BB07-D4A72E376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E76F-3009-4D9A-999E-14F9C7BAEFE2}" type="datetimeFigureOut">
              <a:rPr lang="en-PK" smtClean="0"/>
              <a:t>19/08/2024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A8EB1-0417-5F7B-3C68-9FD9BD183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0E431-2FF0-BD43-8F91-0441A2E2E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935D-5500-4E1B-A6B6-096A796C107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939798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42C9C-6E04-12FF-A065-7829EA995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F746C-F075-CC39-C1C2-E91881047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AABDB-5181-70EE-D98D-732939D94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E76F-3009-4D9A-999E-14F9C7BAEFE2}" type="datetimeFigureOut">
              <a:rPr lang="en-PK" smtClean="0"/>
              <a:t>19/08/2024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22F21-8D16-0B88-7471-0DC17494E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7FD32-6DA9-6E16-DEE9-CFAB41360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935D-5500-4E1B-A6B6-096A796C107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028354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3CD4A-894F-9101-9062-B8E6CC98D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4CE79-31CD-6B2C-B166-529C94CCA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2ECE9-B854-29A0-3F54-3BCD8E8CD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E76F-3009-4D9A-999E-14F9C7BAEFE2}" type="datetimeFigureOut">
              <a:rPr lang="en-PK" smtClean="0"/>
              <a:t>19/08/2024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95D06-03E2-F346-6002-CA283498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C9429-1F7D-7B17-5617-03D1D8A6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935D-5500-4E1B-A6B6-096A796C107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852383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6A28B-D01E-5721-31F3-2BA41746B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6628B-1D2C-1C93-D24F-9217C69267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080C18-5D85-32F3-9335-3FD9F50CE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E44D4B-993E-5A17-56F5-4CDEE1E7F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E76F-3009-4D9A-999E-14F9C7BAEFE2}" type="datetimeFigureOut">
              <a:rPr lang="en-PK" smtClean="0"/>
              <a:t>19/08/2024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7926E-DB08-AD4B-4100-6CC77F26C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AF4F7E-D175-A3B9-69AE-816438871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935D-5500-4E1B-A6B6-096A796C107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840738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B4D94-CACA-5B8C-01FD-65FCBD9DE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B1B5E2-202A-0CD9-490C-EEBEE74D8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789CF-BF99-077B-A3BA-7FEF551B1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C7BDE1-AB77-7513-4F68-17DB8C1C66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1F3278-379A-179C-D9D7-342E9190BF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23A8A9-81DF-8B8E-612C-DA7D5104F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E76F-3009-4D9A-999E-14F9C7BAEFE2}" type="datetimeFigureOut">
              <a:rPr lang="en-PK" smtClean="0"/>
              <a:t>19/08/2024</a:t>
            </a:fld>
            <a:endParaRPr lang="en-P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4B674C-15D3-7D46-A177-B45DD383D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4A9CDB-41AC-6125-B4AC-FA014FADB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935D-5500-4E1B-A6B6-096A796C107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696084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C0E1C-DE79-6333-4770-C140E5B9B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682043-2576-B988-6AE6-47148A6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E76F-3009-4D9A-999E-14F9C7BAEFE2}" type="datetimeFigureOut">
              <a:rPr lang="en-PK" smtClean="0"/>
              <a:t>19/08/2024</a:t>
            </a:fld>
            <a:endParaRPr lang="en-P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F529A1-7719-AFDC-17C9-A2BD9F287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AF9046-F333-72A7-7947-4BDD808CC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935D-5500-4E1B-A6B6-096A796C107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077457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E3617F-BA58-69A8-FC95-F54500F47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E76F-3009-4D9A-999E-14F9C7BAEFE2}" type="datetimeFigureOut">
              <a:rPr lang="en-PK" smtClean="0"/>
              <a:t>19/08/2024</a:t>
            </a:fld>
            <a:endParaRPr lang="en-P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34AC0-53D5-1E9A-2959-B5EE520DB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73B59-E898-CD6B-58F3-D1EA5F71E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935D-5500-4E1B-A6B6-096A796C107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382477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1EBCE-B234-BCEE-0971-99B3292FA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64052-E70F-B35B-B089-72751C361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906C7F-C07E-4786-F65A-096044CD72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BD781B-9E43-1E2E-734E-D32EEAAC1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E76F-3009-4D9A-999E-14F9C7BAEFE2}" type="datetimeFigureOut">
              <a:rPr lang="en-PK" smtClean="0"/>
              <a:t>19/08/2024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4A9482-BE80-9E08-A9C1-C5CF7B4E5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AFA5C-07B8-45D7-CA48-DBD5A5DBB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935D-5500-4E1B-A6B6-096A796C107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47427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B9535-1639-FE53-EF75-E20777DC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82CFCE-2B79-C70A-5860-DDAAF4AC6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02D034-A947-3C12-A249-5677B133C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8C87C9-5508-55C0-6F6C-75122F79D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E76F-3009-4D9A-999E-14F9C7BAEFE2}" type="datetimeFigureOut">
              <a:rPr lang="en-PK" smtClean="0"/>
              <a:t>19/08/2024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6E3678-7C5A-675A-2937-DF90B614F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8DD50F-18B3-7E7E-EBC9-05A14CB8A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935D-5500-4E1B-A6B6-096A796C107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398937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2FD1DB-2177-8139-AFC7-BA7CFD08E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3DA7D-7171-5C65-B415-93844D46D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7DC7D-FC78-3BC4-A960-E6AA687B9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BE76F-3009-4D9A-999E-14F9C7BAEFE2}" type="datetimeFigureOut">
              <a:rPr lang="en-PK" smtClean="0"/>
              <a:t>19/08/2024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65040-1278-8A66-E3F3-C554D573C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2AD58-20BE-B78E-713F-24FE33A7F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9935D-5500-4E1B-A6B6-096A796C107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79749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025AF-A372-C777-6640-B35BE9C2BA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1C9584-E4B6-1BC6-ABF7-E54D1F34C3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B0D64-52C4-F3A4-7231-003EA6E0B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06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9AA3C-3BA9-F02C-681E-959E629B4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01031-1E06-EAD9-440E-8DAB988A3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D041A0-F5B1-85A0-41AA-97ED395EA0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968"/>
          <a:stretch/>
        </p:blipFill>
        <p:spPr>
          <a:xfrm>
            <a:off x="631723" y="3347"/>
            <a:ext cx="10722077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FBA0CD-A8CC-5064-201B-6C27ACE1792A}"/>
              </a:ext>
            </a:extLst>
          </p:cNvPr>
          <p:cNvSpPr/>
          <p:nvPr/>
        </p:nvSpPr>
        <p:spPr>
          <a:xfrm>
            <a:off x="10279626" y="1690688"/>
            <a:ext cx="1548580" cy="2129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410967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B26E6-3835-A121-C46A-75FF220C0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44A47-076F-6CAD-44DD-E06A08AC8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16CD42-BDED-BC65-029A-79898593E6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484"/>
          <a:stretch/>
        </p:blipFill>
        <p:spPr>
          <a:xfrm>
            <a:off x="764459" y="3347"/>
            <a:ext cx="10663082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5E9F2E-1A54-F70B-553D-DFD71E3B41F6}"/>
              </a:ext>
            </a:extLst>
          </p:cNvPr>
          <p:cNvSpPr/>
          <p:nvPr/>
        </p:nvSpPr>
        <p:spPr>
          <a:xfrm>
            <a:off x="10132142" y="1533832"/>
            <a:ext cx="1651819" cy="2344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548051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B900F-8FF1-2459-71B4-C8D8C2937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090E1-A112-2111-CC16-C600813B5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D37104-EECD-DED7-3BE4-5BB11E8A93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242"/>
          <a:stretch/>
        </p:blipFill>
        <p:spPr>
          <a:xfrm>
            <a:off x="0" y="1673"/>
            <a:ext cx="11061290" cy="68546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DA8ECA-387E-6B02-3FB5-AC2BD80C0CE6}"/>
              </a:ext>
            </a:extLst>
          </p:cNvPr>
          <p:cNvSpPr/>
          <p:nvPr/>
        </p:nvSpPr>
        <p:spPr>
          <a:xfrm>
            <a:off x="10294374" y="1690688"/>
            <a:ext cx="884903" cy="1996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446865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DA2B1-7327-4F1D-CFFA-D01429A13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405C-8FF0-2727-0A44-12FC43CB6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FA9580-2372-393C-4DB7-3FF28E2BF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50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B99D3-0541-3827-EB7A-659614820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DD164-87D9-5C1B-A7E9-E70F52FD1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352A1B-1500-1355-436A-89B6850B6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395"/>
          <a:stretch/>
        </p:blipFill>
        <p:spPr>
          <a:xfrm>
            <a:off x="0" y="1673"/>
            <a:ext cx="1135380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E9BE75-069B-3499-0638-78D0A100B8B3}"/>
              </a:ext>
            </a:extLst>
          </p:cNvPr>
          <p:cNvSpPr/>
          <p:nvPr/>
        </p:nvSpPr>
        <p:spPr>
          <a:xfrm>
            <a:off x="9866671" y="1690688"/>
            <a:ext cx="1651819" cy="2084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797145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62DD6-80B5-62FF-7B63-1D4273283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EF3A2-DCAD-61FB-5A3A-743CD1B1C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3CF0B-FA09-B0D5-885A-6145D31941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395"/>
          <a:stretch/>
        </p:blipFill>
        <p:spPr>
          <a:xfrm>
            <a:off x="0" y="1673"/>
            <a:ext cx="10958052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A80005-FDBA-5ED1-7E97-50F02A9D0E7E}"/>
              </a:ext>
            </a:extLst>
          </p:cNvPr>
          <p:cNvSpPr/>
          <p:nvPr/>
        </p:nvSpPr>
        <p:spPr>
          <a:xfrm>
            <a:off x="9571703" y="1690688"/>
            <a:ext cx="1578078" cy="1996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782177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A58A6-FC95-EF29-E7D4-B16D850A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60D7C-5BE5-AE87-CBFA-55DE1B2E8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42C4DC-834A-1157-FA31-0A6BE8633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629"/>
          <a:stretch/>
        </p:blipFill>
        <p:spPr>
          <a:xfrm>
            <a:off x="-1" y="1673"/>
            <a:ext cx="11223523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BD27DC-949A-C842-87D2-6D24D15CED5D}"/>
              </a:ext>
            </a:extLst>
          </p:cNvPr>
          <p:cNvSpPr/>
          <p:nvPr/>
        </p:nvSpPr>
        <p:spPr>
          <a:xfrm>
            <a:off x="10545097" y="973393"/>
            <a:ext cx="724145" cy="28906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683227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523B4-F272-9CB5-43AD-DDC2860DB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C0CFD-E393-B6F1-BAA0-1511E8FBC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FF829-2A70-E836-010C-BDBF1CCE0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78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DFBC9-0A6E-2ED6-2F0A-EFD98F2E9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A9146-2E01-1C2E-3352-B4616A8D5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DF8D97-2A27-9AE9-EC16-6B76409F2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790"/>
          <a:stretch/>
        </p:blipFill>
        <p:spPr>
          <a:xfrm>
            <a:off x="419100" y="3347"/>
            <a:ext cx="11353799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2CA93A-D0C7-415D-6EBE-AE17F47A604C}"/>
              </a:ext>
            </a:extLst>
          </p:cNvPr>
          <p:cNvSpPr/>
          <p:nvPr/>
        </p:nvSpPr>
        <p:spPr>
          <a:xfrm>
            <a:off x="10205884" y="1690688"/>
            <a:ext cx="1769806" cy="2040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321439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2F8B7-88F6-BD34-6913-0E204B607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F2FA8-BE68-BFAD-002D-D0A02336B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4B360E-D649-B0A7-021C-00AF03595B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095"/>
          <a:stretch/>
        </p:blipFill>
        <p:spPr>
          <a:xfrm>
            <a:off x="475593" y="1673"/>
            <a:ext cx="11240814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4FE305-90A5-A31D-8CCA-C51E743BC97B}"/>
              </a:ext>
            </a:extLst>
          </p:cNvPr>
          <p:cNvSpPr/>
          <p:nvPr/>
        </p:nvSpPr>
        <p:spPr>
          <a:xfrm>
            <a:off x="10689020" y="4761186"/>
            <a:ext cx="1502979" cy="19233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674429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102E5-815E-A2A7-B648-6C37B0F5D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B7DDF-30AC-D394-AF28-ABED5C359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FD7A36-8FFA-2CE8-DCAC-91739A68AF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847"/>
          <a:stretch/>
        </p:blipFill>
        <p:spPr>
          <a:xfrm>
            <a:off x="663678" y="3347"/>
            <a:ext cx="11031794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F526A1-4E4F-D583-A713-E1A0A9AE7AF5}"/>
              </a:ext>
            </a:extLst>
          </p:cNvPr>
          <p:cNvSpPr/>
          <p:nvPr/>
        </p:nvSpPr>
        <p:spPr>
          <a:xfrm>
            <a:off x="10441858" y="1489587"/>
            <a:ext cx="1428136" cy="2300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473513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A654A-48C3-8BD5-20A1-3FD184FDC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2B617-6AB9-CE22-A915-BBCCAE3C0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4863FC-18C4-463E-FBB6-5D96C3B393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103"/>
          <a:stretch/>
        </p:blipFill>
        <p:spPr>
          <a:xfrm>
            <a:off x="0" y="1673"/>
            <a:ext cx="1111469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75419C-60A3-B1D4-E638-C2856DAD5EE0}"/>
              </a:ext>
            </a:extLst>
          </p:cNvPr>
          <p:cNvSpPr/>
          <p:nvPr/>
        </p:nvSpPr>
        <p:spPr>
          <a:xfrm>
            <a:off x="10704786" y="4903076"/>
            <a:ext cx="649014" cy="1797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150085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4B382-C4AD-3EF1-DE21-A6F1057F1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FC2DC-3320-4D90-FCC0-326EA8D65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A87826-E4BE-6F77-D583-ED41DA812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586"/>
          <a:stretch/>
        </p:blipFill>
        <p:spPr>
          <a:xfrm>
            <a:off x="-1" y="1673"/>
            <a:ext cx="10830911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752C3B-86DE-0EB8-5D8A-A4E92771FCE8}"/>
              </a:ext>
            </a:extLst>
          </p:cNvPr>
          <p:cNvSpPr/>
          <p:nvPr/>
        </p:nvSpPr>
        <p:spPr>
          <a:xfrm>
            <a:off x="10389476" y="4193628"/>
            <a:ext cx="964324" cy="2475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B20575-E7F2-2DE7-023B-A1A8FA476F7B}"/>
              </a:ext>
            </a:extLst>
          </p:cNvPr>
          <p:cNvSpPr txBox="1"/>
          <p:nvPr/>
        </p:nvSpPr>
        <p:spPr>
          <a:xfrm>
            <a:off x="8592207" y="488731"/>
            <a:ext cx="3294993" cy="16927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Formation of ATP by movement of hydrogen ions across semi permeable membrane is </a:t>
            </a:r>
            <a:r>
              <a:rPr lang="en-US" sz="2400" b="1" dirty="0"/>
              <a:t>chemiosmosis</a:t>
            </a:r>
            <a:endParaRPr lang="en-PK" sz="2000" b="1" dirty="0"/>
          </a:p>
        </p:txBody>
      </p:sp>
    </p:spTree>
    <p:extLst>
      <p:ext uri="{BB962C8B-B14F-4D97-AF65-F5344CB8AC3E}">
        <p14:creationId xmlns:p14="http://schemas.microsoft.com/office/powerpoint/2010/main" val="627780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A0221-E6DE-B9E4-8132-D6BED91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31B87-6941-3B5D-5AE7-ADB729EDF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A99BD2-75DE-F36C-E831-D1C263533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819"/>
          <a:stretch/>
        </p:blipFill>
        <p:spPr>
          <a:xfrm>
            <a:off x="520262" y="3347"/>
            <a:ext cx="10689021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04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8D8E3-D046-323E-1E9D-01C65072C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A01DD-5DD0-58A2-9745-743AF0F04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A47512-02B7-EA14-4274-02F3701F50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207"/>
          <a:stretch/>
        </p:blipFill>
        <p:spPr>
          <a:xfrm>
            <a:off x="599090" y="3347"/>
            <a:ext cx="10313276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69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E432-06C3-C135-0B98-949174AD1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59A06-9240-6667-207A-BDBC69FFB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1DCC06-0D77-BDD7-BAEA-BEE673A8D3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819"/>
          <a:stretch/>
        </p:blipFill>
        <p:spPr>
          <a:xfrm>
            <a:off x="1279634" y="3347"/>
            <a:ext cx="9632731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70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9EDAE-DE56-9DB6-DDE8-5956AD64C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FF27C-977E-6949-9870-3CA310ED3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0B5C08-4F9E-E142-003D-19EF7DF469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130"/>
          <a:stretch/>
        </p:blipFill>
        <p:spPr>
          <a:xfrm>
            <a:off x="1137745" y="0"/>
            <a:ext cx="10216055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82C505-4F47-608F-33E0-F8DE906535BE}"/>
              </a:ext>
            </a:extLst>
          </p:cNvPr>
          <p:cNvSpPr/>
          <p:nvPr/>
        </p:nvSpPr>
        <p:spPr>
          <a:xfrm>
            <a:off x="10326414" y="4650828"/>
            <a:ext cx="1418896" cy="2207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994919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2A99D-5B23-312E-75A3-31D8FBC3A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B5119-3C92-2E32-C5CB-392B13C30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3F153-91F2-631A-5AC1-0B621590B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163"/>
          <a:stretch/>
        </p:blipFill>
        <p:spPr>
          <a:xfrm>
            <a:off x="838200" y="3347"/>
            <a:ext cx="10279117" cy="68546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0A29C9-317D-A378-C5C9-C070BC188C2F}"/>
              </a:ext>
            </a:extLst>
          </p:cNvPr>
          <p:cNvSpPr/>
          <p:nvPr/>
        </p:nvSpPr>
        <p:spPr>
          <a:xfrm>
            <a:off x="10468303" y="4729655"/>
            <a:ext cx="649014" cy="2124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373080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DB557-1258-EBB3-CAD4-E1E914B9E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5B497-5B06-2611-1FE5-ABFF342D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5D4961-DE34-5DFD-9EB4-CB32F1EB5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621"/>
          <a:stretch/>
        </p:blipFill>
        <p:spPr>
          <a:xfrm>
            <a:off x="1035269" y="3347"/>
            <a:ext cx="10121462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197EB6-B7DD-CF2E-1CD9-5EC55B49524A}"/>
              </a:ext>
            </a:extLst>
          </p:cNvPr>
          <p:cNvSpPr/>
          <p:nvPr/>
        </p:nvSpPr>
        <p:spPr>
          <a:xfrm>
            <a:off x="10736317" y="4981903"/>
            <a:ext cx="814552" cy="1872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290288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667E5-1A67-FEB4-2ADB-7C374C0DD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0EB6E-6998-DDF2-7668-A4148F051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D83416-32B7-B676-4DFE-DCBA6EAE06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914"/>
          <a:stretch/>
        </p:blipFill>
        <p:spPr>
          <a:xfrm>
            <a:off x="1198179" y="1673"/>
            <a:ext cx="1037371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7DABCF-BA8C-1AC7-6025-D02CC43704A3}"/>
              </a:ext>
            </a:extLst>
          </p:cNvPr>
          <p:cNvSpPr/>
          <p:nvPr/>
        </p:nvSpPr>
        <p:spPr>
          <a:xfrm>
            <a:off x="11353800" y="4918841"/>
            <a:ext cx="501869" cy="1813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242959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D0B72-AAA4-B497-B04E-7A10DA8B4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CF5DB-2600-D851-7958-C973F15E0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1A7018-3C01-2EA2-54D9-4CB956D9B0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138"/>
          <a:stretch/>
        </p:blipFill>
        <p:spPr>
          <a:xfrm>
            <a:off x="838200" y="-20301"/>
            <a:ext cx="1020029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DCCA7D-713A-4B67-77B5-5BC02DDDF7A6}"/>
              </a:ext>
            </a:extLst>
          </p:cNvPr>
          <p:cNvSpPr/>
          <p:nvPr/>
        </p:nvSpPr>
        <p:spPr>
          <a:xfrm>
            <a:off x="10720552" y="4871545"/>
            <a:ext cx="633248" cy="1962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296028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AD36B-DD6F-2CD5-5E3B-13715C856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1E904-F0AF-F021-D166-B74161C3C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A61AB3-18D4-D757-B61C-1E7939E67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984"/>
          <a:stretch/>
        </p:blipFill>
        <p:spPr>
          <a:xfrm>
            <a:off x="631723" y="3347"/>
            <a:ext cx="10515599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470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1B8EF-E403-6D8C-E2F0-106713E0A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0EA14-325A-46EA-3539-4A512DE71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E72531-8FAB-A657-7266-8E3E86F052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707"/>
          <a:stretch/>
        </p:blipFill>
        <p:spPr>
          <a:xfrm>
            <a:off x="1027386" y="3347"/>
            <a:ext cx="10137228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E21B76-AC54-1C56-A686-0F071C823ED5}"/>
              </a:ext>
            </a:extLst>
          </p:cNvPr>
          <p:cNvSpPr/>
          <p:nvPr/>
        </p:nvSpPr>
        <p:spPr>
          <a:xfrm>
            <a:off x="10152993" y="4666593"/>
            <a:ext cx="1200807" cy="2033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395724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7F42C-85A0-3CB8-1B62-47738AD9F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DA8DC-3EDF-3DCF-9186-B50E696BA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D94A5B-C8F7-EE64-937F-39F820B03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077"/>
          <a:stretch/>
        </p:blipFill>
        <p:spPr>
          <a:xfrm>
            <a:off x="838200" y="0"/>
            <a:ext cx="10026869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6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E3A92-ED67-F363-253F-E30C8294D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3049D-A3FE-3377-FEE3-29376A085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CDC689-925D-2204-CE08-178FE154F1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517"/>
          <a:stretch/>
        </p:blipFill>
        <p:spPr>
          <a:xfrm>
            <a:off x="412531" y="3347"/>
            <a:ext cx="10941269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441AEA-F353-2F6C-2998-21EAA448F4F0}"/>
              </a:ext>
            </a:extLst>
          </p:cNvPr>
          <p:cNvSpPr/>
          <p:nvPr/>
        </p:nvSpPr>
        <p:spPr>
          <a:xfrm>
            <a:off x="10515600" y="4414345"/>
            <a:ext cx="1166648" cy="233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191805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3AB73-B3BA-3C08-B7A8-98A0CAECF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28D65-0F83-03B1-1469-7F06E9CEE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C6C005-3ADB-11E4-B15A-E407752557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871"/>
          <a:stretch/>
        </p:blipFill>
        <p:spPr>
          <a:xfrm>
            <a:off x="838200" y="3347"/>
            <a:ext cx="1051560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1A71BD-8270-E447-489F-3636FBD99D5C}"/>
              </a:ext>
            </a:extLst>
          </p:cNvPr>
          <p:cNvSpPr/>
          <p:nvPr/>
        </p:nvSpPr>
        <p:spPr>
          <a:xfrm>
            <a:off x="10263352" y="4572000"/>
            <a:ext cx="1229710" cy="2096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417374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1F113-6323-1EE8-63FA-37E2D60BF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8771B-9B57-8812-91CD-0BC27F794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923F27-B31A-DDA0-BFCD-651EA9F424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871"/>
          <a:stretch/>
        </p:blipFill>
        <p:spPr>
          <a:xfrm>
            <a:off x="677917" y="3347"/>
            <a:ext cx="1051560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46E4DD-5686-4560-AAAA-537CC2C5ED40}"/>
              </a:ext>
            </a:extLst>
          </p:cNvPr>
          <p:cNvSpPr/>
          <p:nvPr/>
        </p:nvSpPr>
        <p:spPr>
          <a:xfrm>
            <a:off x="10326414" y="4319752"/>
            <a:ext cx="1027386" cy="2396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0D507E-741D-F51C-AA57-119F15B2C6F4}"/>
              </a:ext>
            </a:extLst>
          </p:cNvPr>
          <p:cNvSpPr txBox="1"/>
          <p:nvPr/>
        </p:nvSpPr>
        <p:spPr>
          <a:xfrm>
            <a:off x="2349062" y="2664372"/>
            <a:ext cx="496613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Amount of oxygen absorbed equals to amount of carbon dioxide produced</a:t>
            </a:r>
            <a:endParaRPr lang="en-PK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FB3867-EAD3-2843-9648-FC211814B385}"/>
              </a:ext>
            </a:extLst>
          </p:cNvPr>
          <p:cNvSpPr txBox="1"/>
          <p:nvPr/>
        </p:nvSpPr>
        <p:spPr>
          <a:xfrm>
            <a:off x="10216055" y="6306207"/>
            <a:ext cx="1298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Lime</a:t>
            </a:r>
            <a:endParaRPr lang="en-PK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994AE0-F356-04C8-5552-D11A17F52E28}"/>
              </a:ext>
            </a:extLst>
          </p:cNvPr>
          <p:cNvSpPr txBox="1"/>
          <p:nvPr/>
        </p:nvSpPr>
        <p:spPr>
          <a:xfrm>
            <a:off x="2963917" y="5344510"/>
            <a:ext cx="372066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Amount of CO2 produced greater than amount of O2 used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6609723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08FEA-AD49-7FE4-C15E-A0F4D806B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E9BB5-289A-5BBE-497C-A4E78D54A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6ADF59-30D5-9725-421F-1F0759F37C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48"/>
          <a:stretch/>
        </p:blipFill>
        <p:spPr>
          <a:xfrm>
            <a:off x="838200" y="3347"/>
            <a:ext cx="10026869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52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A499-1D2C-A40F-515D-F5C407D1F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4CC13-3F9B-D5B6-4E2F-CA50A6102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60053E-8EDD-4D09-05CB-5A98BA091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000"/>
          <a:stretch/>
        </p:blipFill>
        <p:spPr>
          <a:xfrm>
            <a:off x="536028" y="1673"/>
            <a:ext cx="1051560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BF55B4-B5C1-0166-5D07-F929A591E4D0}"/>
              </a:ext>
            </a:extLst>
          </p:cNvPr>
          <p:cNvSpPr/>
          <p:nvPr/>
        </p:nvSpPr>
        <p:spPr>
          <a:xfrm>
            <a:off x="10105697" y="4272455"/>
            <a:ext cx="1103586" cy="24751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4956802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481FF-FBC7-B3FF-80A4-16967BA9D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213C6-C09C-9B7E-077C-76B99E423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37B042-54EC-93EA-9B56-7EDD44DE3D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871"/>
          <a:stretch/>
        </p:blipFill>
        <p:spPr>
          <a:xfrm>
            <a:off x="838200" y="3347"/>
            <a:ext cx="10389476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3594D9-8BAD-2033-CB0D-4A0DD1804215}"/>
              </a:ext>
            </a:extLst>
          </p:cNvPr>
          <p:cNvSpPr/>
          <p:nvPr/>
        </p:nvSpPr>
        <p:spPr>
          <a:xfrm>
            <a:off x="10231821" y="4776952"/>
            <a:ext cx="1466193" cy="1876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665080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A72B8-B2A7-6E40-26B8-D5EB730CD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ACC01-BE41-514D-B9B7-59EA94025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0A6C70-F597-66F4-548D-715BF4105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92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181DF-F2E0-C278-AA97-4A3468D88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055C0-5509-B3C3-A5CA-D98E3F26F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18A70E-ED91-2D52-1CC2-9B359F3677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163"/>
          <a:stretch/>
        </p:blipFill>
        <p:spPr>
          <a:xfrm>
            <a:off x="1066800" y="1673"/>
            <a:ext cx="1005840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CE9710-6FB9-97F0-7687-FD670DB26FB2}"/>
              </a:ext>
            </a:extLst>
          </p:cNvPr>
          <p:cNvSpPr/>
          <p:nvPr/>
        </p:nvSpPr>
        <p:spPr>
          <a:xfrm>
            <a:off x="10342179" y="3428999"/>
            <a:ext cx="1240221" cy="3302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17344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D3B77-58F4-9178-E6E2-634DDE8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6693C-64BD-2DE2-1473-224F58022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CBE52-641A-C9F5-74EE-07527D9F54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726"/>
          <a:stretch/>
        </p:blipFill>
        <p:spPr>
          <a:xfrm>
            <a:off x="486697" y="3347"/>
            <a:ext cx="10867103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605F3E-3955-6D25-8581-C566AB577F42}"/>
              </a:ext>
            </a:extLst>
          </p:cNvPr>
          <p:cNvSpPr/>
          <p:nvPr/>
        </p:nvSpPr>
        <p:spPr>
          <a:xfrm>
            <a:off x="10412361" y="1690688"/>
            <a:ext cx="1091381" cy="1996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4031930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C16D1-3F2A-BA8F-5E78-F1D9670A0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94512-1E87-15F6-677E-B2DC06FC1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611954-F832-B8D1-F170-5E77556FA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742"/>
          <a:stretch/>
        </p:blipFill>
        <p:spPr>
          <a:xfrm>
            <a:off x="601717" y="1673"/>
            <a:ext cx="10988566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6D9C28-803C-E67C-9963-C0937F509057}"/>
              </a:ext>
            </a:extLst>
          </p:cNvPr>
          <p:cNvSpPr/>
          <p:nvPr/>
        </p:nvSpPr>
        <p:spPr>
          <a:xfrm>
            <a:off x="10783614" y="4461641"/>
            <a:ext cx="1150883" cy="228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3110122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5410E-CB01-A6C8-C417-B32E0AB8A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083CC-9E29-8AD3-C820-1ED50BDBF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818350-CA8A-E22D-A015-540AE5916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776"/>
          <a:stretch/>
        </p:blipFill>
        <p:spPr>
          <a:xfrm>
            <a:off x="709449" y="3347"/>
            <a:ext cx="10389476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95C498-DDDA-102B-5249-2DC84CB0B3FE}"/>
              </a:ext>
            </a:extLst>
          </p:cNvPr>
          <p:cNvSpPr/>
          <p:nvPr/>
        </p:nvSpPr>
        <p:spPr>
          <a:xfrm>
            <a:off x="10452538" y="4335517"/>
            <a:ext cx="775138" cy="2519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8F1DF8-1CAE-5625-868C-9C46CE8E53F0}"/>
              </a:ext>
            </a:extLst>
          </p:cNvPr>
          <p:cNvSpPr txBox="1"/>
          <p:nvPr/>
        </p:nvSpPr>
        <p:spPr>
          <a:xfrm>
            <a:off x="4035972" y="3894083"/>
            <a:ext cx="282202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Side product of anerobic respiration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209645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0E7E4-C616-C5BA-C4BC-A5C8EE15B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1B9F3-0AFF-FB47-7C85-ACB74FF7A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0BE58E-6B98-2899-1F66-CCBC5C64A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853"/>
          <a:stretch/>
        </p:blipFill>
        <p:spPr>
          <a:xfrm>
            <a:off x="1418897" y="0"/>
            <a:ext cx="974309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042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19E12-BA1A-2327-3CDF-599014A8B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EFA97-78D1-6B29-D058-F38DA1D7C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CB8829-E0FC-F6A3-8F7D-1A313069A9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431"/>
          <a:stretch/>
        </p:blipFill>
        <p:spPr>
          <a:xfrm>
            <a:off x="1287517" y="1673"/>
            <a:ext cx="9616966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76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ADD00-7003-6D1E-C211-3EFAD665F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B106A-831F-1925-6ACB-1AEB1A9D9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1912BD-BF7D-03AD-673C-E804626029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468"/>
          <a:stretch/>
        </p:blipFill>
        <p:spPr>
          <a:xfrm>
            <a:off x="838200" y="3347"/>
            <a:ext cx="10515599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96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8A24C-E194-1C7E-2DF4-CDD4CDF6A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05267-3FD1-3F45-BB04-CF842B596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D8498-BBBC-C6F1-243B-8B56984575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145"/>
          <a:stretch/>
        </p:blipFill>
        <p:spPr>
          <a:xfrm>
            <a:off x="572731" y="0"/>
            <a:ext cx="10781069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51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44870-FA94-48C7-8C5F-1E7F65B83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388D4-5A6E-432A-7DD3-281249333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17EAC1-A913-35AE-4C20-19991DB8FE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419"/>
          <a:stretch/>
        </p:blipFill>
        <p:spPr>
          <a:xfrm>
            <a:off x="560439" y="0"/>
            <a:ext cx="10793361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69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953D4-39FA-6EBC-E836-B41A93E8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BA563-375F-9F1A-7639-3A53E9006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B0E356-409C-493A-32D4-15A037F15E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879"/>
          <a:stretch/>
        </p:blipFill>
        <p:spPr>
          <a:xfrm>
            <a:off x="624348" y="1673"/>
            <a:ext cx="10943303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15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83347-B576-DEB2-157F-94557036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D5174-3B60-9A07-28F2-E984FAEA7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D34C4A-4312-175F-1EBC-8359150DF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44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1164</TotalTime>
  <Words>42</Words>
  <Application>Microsoft Office PowerPoint</Application>
  <PresentationFormat>Widescreen</PresentationFormat>
  <Paragraphs>6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IAmUser</dc:creator>
  <cp:lastModifiedBy>IAmUser</cp:lastModifiedBy>
  <cp:revision>47</cp:revision>
  <dcterms:created xsi:type="dcterms:W3CDTF">2024-07-02T19:07:36Z</dcterms:created>
  <dcterms:modified xsi:type="dcterms:W3CDTF">2024-08-19T13:57:39Z</dcterms:modified>
</cp:coreProperties>
</file>