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2192000" cy="6858000"/>
  <p:notesSz cx="6858000" cy="9144000"/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97" autoAdjust="0"/>
    <p:restoredTop sz="94660"/>
  </p:normalViewPr>
  <p:slideViewPr>
    <p:cSldViewPr snapToGrid="0">
      <p:cViewPr varScale="1">
        <p:scale>
          <a:sx n="61" d="100"/>
          <a:sy n="61" d="100"/>
        </p:scale>
        <p:origin x="9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5T16:28:14.54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24575,'495'0'0,"-482"1"0,1 1 0,-1 0 0,0 1 0,0 1 0,0 0 0,0 0 0,0 1 0,-1 1 0,0 0 0,0 1 0,-1 0 0,0 1 0,0 0 0,0 1 0,-1 0 0,-1 0 0,14 18 0,1 3 0,-1 1 0,-2 1 0,-1 0 0,-1 2 0,14 38 0,-15-26 0,-2 2 0,-3 0 0,-1 0 0,-3 1 0,5 76 0,-12 255 0,-5-188 0,2-152 0,1 1 0,3-1 0,1-1 0,2 1 0,21 74 0,51 171 0,-70-261 0,0 0 0,2-1 0,21 39 0,4 8 0,141 383 0,-161-399 0,-10-35 0,1 0 0,0 0 0,1-1 0,1 0 0,15 24 0,7 6 0,-18-27 0,1 0 0,1-1 0,1-1 0,1 0 0,29 28 0,13 4 0,-32-27 0,56 40 0,-71-57 0,1 0 0,0-1 0,0-1 0,0 0 0,1 0 0,-1-1 0,1-1 0,24 3 0,55 0 0,118-8 0,-58-2 0,93 4-1365,-210 0-5461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9BB38-D78D-F5D5-4887-193209B57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88A2FA-351E-F59A-94AC-B9AC6081A8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E6369-4A9E-CD90-50DA-3FB439B5B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7397-7C03-43B9-AAEB-3CBC3925BF8B}" type="datetimeFigureOut">
              <a:rPr lang="en-PK" smtClean="0"/>
              <a:t>29/07/2024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2A323-510D-042B-DEDE-CA95955D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6333C-9E27-B5E2-8DBE-B97A553A0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1C483-E826-4A26-AB5E-F54A37E5DDA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658235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01D4C-DEC8-85CE-D6DC-DC1763072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2D46F-E853-B085-F054-98B54631A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02ADD-8E9D-235C-7912-C2DB82FEC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7397-7C03-43B9-AAEB-3CBC3925BF8B}" type="datetimeFigureOut">
              <a:rPr lang="en-PK" smtClean="0"/>
              <a:t>29/07/2024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CF5C5-CBF6-8D60-5F6E-EAB4012E7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8355A-0B5E-82D6-3CF7-CC1F97BF7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1C483-E826-4A26-AB5E-F54A37E5DDA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88717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73D1BB-01C8-5208-2F6E-32DD286CA5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47A9B6-A478-587D-F6ED-6869B9113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C97C6-B61A-9404-E685-D148EF43D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7397-7C03-43B9-AAEB-3CBC3925BF8B}" type="datetimeFigureOut">
              <a:rPr lang="en-PK" smtClean="0"/>
              <a:t>29/07/2024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94B69-15AD-3E55-AB58-82E46FA86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C89E6-F0B9-FA34-8984-69BF49BB8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1C483-E826-4A26-AB5E-F54A37E5DDA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633502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24A83-5378-76F8-677B-379139DF3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01F85-FE30-AEB0-B650-7C21BEDE7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1EAD3-5606-CA93-A35C-AA5331AB4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7397-7C03-43B9-AAEB-3CBC3925BF8B}" type="datetimeFigureOut">
              <a:rPr lang="en-PK" smtClean="0"/>
              <a:t>29/07/2024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8815C-C3D4-1484-B923-D6B34CF8D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D7275-710A-A286-3C5F-7D93972CB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1C483-E826-4A26-AB5E-F54A37E5DDA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411286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B9DF8-64F2-6412-BEDA-82AA182FF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5191F-7ACB-0915-A6D6-F20E4516B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414C8-5233-3644-1875-091B3C4F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7397-7C03-43B9-AAEB-3CBC3925BF8B}" type="datetimeFigureOut">
              <a:rPr lang="en-PK" smtClean="0"/>
              <a:t>29/07/2024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F2150-525C-4DAD-784B-75BAB61AB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22168-DA9C-EDEA-0174-D4AA2FA3E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1C483-E826-4A26-AB5E-F54A37E5DDA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443642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861E-4ACC-9B49-D979-E7F63794E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67DAD-1309-A413-DE1F-51F384D17F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E1EE32-698A-9E50-E674-2FA242F95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FF6F0-DF3F-9793-6D6C-0E052A841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7397-7C03-43B9-AAEB-3CBC3925BF8B}" type="datetimeFigureOut">
              <a:rPr lang="en-PK" smtClean="0"/>
              <a:t>29/07/2024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98D864-9C91-FB34-160B-FD5B42FBE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FE26A8-EC6E-C727-8713-B41AF750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1C483-E826-4A26-AB5E-F54A37E5DDA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831006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DA3E1-528B-C865-A02E-1233CC5B7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5E26D0-8175-28E1-3275-4276A46BB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0B5A5-BD8B-38E2-0D05-8EE87CCDA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E1FE5-92CC-D76C-D9EA-147735729B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BBF50B-62BF-578F-A45A-9CA672F838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ABFADF-4A7F-AAA6-F3FD-A3B19CFB8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7397-7C03-43B9-AAEB-3CBC3925BF8B}" type="datetimeFigureOut">
              <a:rPr lang="en-PK" smtClean="0"/>
              <a:t>29/07/2024</a:t>
            </a:fld>
            <a:endParaRPr lang="en-P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AFD19B-7F85-D0D0-911D-A8C77EA6F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0647C3-0FF5-ABD9-8883-63431A8B6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1C483-E826-4A26-AB5E-F54A37E5DDA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9704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A3653-CAD0-5397-071C-1CA208831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FA69BD-B6CC-D9E2-4B17-6EDE48400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7397-7C03-43B9-AAEB-3CBC3925BF8B}" type="datetimeFigureOut">
              <a:rPr lang="en-PK" smtClean="0"/>
              <a:t>29/07/2024</a:t>
            </a:fld>
            <a:endParaRPr lang="en-P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E70BF9-D4C3-C208-E646-C67F0CDB8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905887-BF8B-3F9A-2551-BAA53D6CB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1C483-E826-4A26-AB5E-F54A37E5DDA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330888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EF8FF8-99FB-6B90-7812-2587978F7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7397-7C03-43B9-AAEB-3CBC3925BF8B}" type="datetimeFigureOut">
              <a:rPr lang="en-PK" smtClean="0"/>
              <a:t>29/07/2024</a:t>
            </a:fld>
            <a:endParaRPr lang="en-P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A94DB-F070-F79B-596D-005CEAB3E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65DB0-34EB-8863-5722-F02A9E45D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1C483-E826-4A26-AB5E-F54A37E5DDA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713037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CD3C6-EE14-451C-AC1D-9C526829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451ED-09A3-25C8-595D-A5E98FC2F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78B73-CCFD-D2C8-6610-2B2F3326D5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DDDD42-9DC6-BEC6-76F0-0E1563ED9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7397-7C03-43B9-AAEB-3CBC3925BF8B}" type="datetimeFigureOut">
              <a:rPr lang="en-PK" smtClean="0"/>
              <a:t>29/07/2024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8C10E-6507-A276-98DD-3617BC6AE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9E5C6-471B-97AB-C34E-3FA177908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1C483-E826-4A26-AB5E-F54A37E5DDA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072892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CBF91-D027-635B-4589-FC3F61150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C49B27-9B42-C5CA-E801-AE5E1779FC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0F552-A59E-5838-CD45-374B452A4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22B088-E36A-FF6D-8D71-CE377F4AB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7397-7C03-43B9-AAEB-3CBC3925BF8B}" type="datetimeFigureOut">
              <a:rPr lang="en-PK" smtClean="0"/>
              <a:t>29/07/2024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FF512-FC66-7586-9B2C-84BBEA91B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B21E1-E1CD-748F-EBA6-9F7CB0CAC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1C483-E826-4A26-AB5E-F54A37E5DDA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038161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CC625E-375D-1050-3384-620D72E3B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9D302-2998-345A-95EA-532848FD9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8DBED-2474-75E3-7591-D4CCA3C4F5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67397-7C03-43B9-AAEB-3CBC3925BF8B}" type="datetimeFigureOut">
              <a:rPr lang="en-PK" smtClean="0"/>
              <a:t>29/07/2024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6E4EC-A91F-A266-2A79-0746A0FABB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B2644-E410-8C41-8466-B13FEA61F1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1C483-E826-4A26-AB5E-F54A37E5DDAE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16111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2F97E-59E0-E03E-4ED1-EBAE78F27B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6930BB-54AA-6478-C8B8-04B5A97AC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CA1C44-8237-2C72-BD67-F50E4665AC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00"/>
          <a:stretch/>
        </p:blipFill>
        <p:spPr>
          <a:xfrm>
            <a:off x="930165" y="-7883"/>
            <a:ext cx="1066800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E0507A-2C6F-08AB-D523-EDA51AD7EB11}"/>
              </a:ext>
            </a:extLst>
          </p:cNvPr>
          <p:cNvSpPr/>
          <p:nvPr/>
        </p:nvSpPr>
        <p:spPr>
          <a:xfrm>
            <a:off x="10668000" y="2207172"/>
            <a:ext cx="930165" cy="4639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39390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7880-A249-E26A-EC28-5592D9BA9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263AF-EA13-8862-D6DF-D6F559A5B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0537FE-14AA-750C-88AE-733F5220A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34"/>
          <a:stretch/>
        </p:blipFill>
        <p:spPr>
          <a:xfrm>
            <a:off x="838200" y="1673"/>
            <a:ext cx="1026335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43F325-0FDF-152A-2F1A-1E55BDF1F6EE}"/>
              </a:ext>
            </a:extLst>
          </p:cNvPr>
          <p:cNvSpPr/>
          <p:nvPr/>
        </p:nvSpPr>
        <p:spPr>
          <a:xfrm>
            <a:off x="10783614" y="945930"/>
            <a:ext cx="570186" cy="21756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0DBF1C-A423-E240-9A9E-BB39E8337943}"/>
              </a:ext>
            </a:extLst>
          </p:cNvPr>
          <p:cNvSpPr/>
          <p:nvPr/>
        </p:nvSpPr>
        <p:spPr>
          <a:xfrm>
            <a:off x="10357945" y="1292771"/>
            <a:ext cx="570186" cy="1828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7FFD2B-6A0F-6909-ED12-784FC51CED89}"/>
              </a:ext>
            </a:extLst>
          </p:cNvPr>
          <p:cNvSpPr txBox="1"/>
          <p:nvPr/>
        </p:nvSpPr>
        <p:spPr>
          <a:xfrm>
            <a:off x="4382814" y="5628290"/>
            <a:ext cx="359453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Water evaporates and pigments are more concentrated </a:t>
            </a:r>
            <a:endParaRPr lang="en-PK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7D07D6D-6123-4038-72CD-33BFEE0563B6}"/>
              </a:ext>
            </a:extLst>
          </p:cNvPr>
          <p:cNvCxnSpPr/>
          <p:nvPr/>
        </p:nvCxnSpPr>
        <p:spPr>
          <a:xfrm flipH="1" flipV="1">
            <a:off x="7835462" y="5975131"/>
            <a:ext cx="1734207" cy="299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643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3ABD8-4F91-BEBA-FA65-3CB141014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27AAC-5036-4D14-A32C-A426E07B9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A7BCEA-C16C-B917-45C6-DD4E4CEE0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69"/>
          <a:stretch/>
        </p:blipFill>
        <p:spPr>
          <a:xfrm>
            <a:off x="1200807" y="3347"/>
            <a:ext cx="10152993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2C0632-645D-A3B4-9F01-22AC4CA5F2B6}"/>
              </a:ext>
            </a:extLst>
          </p:cNvPr>
          <p:cNvSpPr/>
          <p:nvPr/>
        </p:nvSpPr>
        <p:spPr>
          <a:xfrm>
            <a:off x="10767848" y="681037"/>
            <a:ext cx="1119352" cy="5956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58D3DD-2849-ACBA-FB78-BF6ED1336F5E}"/>
              </a:ext>
            </a:extLst>
          </p:cNvPr>
          <p:cNvSpPr txBox="1"/>
          <p:nvPr/>
        </p:nvSpPr>
        <p:spPr>
          <a:xfrm>
            <a:off x="1828800" y="3783724"/>
            <a:ext cx="449317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Also depends on pigments solubility in solvent</a:t>
            </a:r>
            <a:endParaRPr lang="en-PK" dirty="0"/>
          </a:p>
        </p:txBody>
      </p:sp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3ECFBEF0-AFD2-DA5A-5C17-96A2E6993B9F}"/>
              </a:ext>
            </a:extLst>
          </p:cNvPr>
          <p:cNvSpPr/>
          <p:nvPr/>
        </p:nvSpPr>
        <p:spPr>
          <a:xfrm rot="20612702">
            <a:off x="1023933" y="3017293"/>
            <a:ext cx="706821" cy="1283732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18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255EE-E8F8-9E30-30B1-365CAD5F4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57279-C6B1-174A-94CE-FDFCD41AB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22ED26-5EDE-5F77-7D95-BB5D88853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552"/>
          <a:stretch/>
        </p:blipFill>
        <p:spPr>
          <a:xfrm>
            <a:off x="1153510" y="3347"/>
            <a:ext cx="9884979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E016FD-255D-19AF-E823-0701EF04DFA4}"/>
              </a:ext>
            </a:extLst>
          </p:cNvPr>
          <p:cNvSpPr/>
          <p:nvPr/>
        </p:nvSpPr>
        <p:spPr>
          <a:xfrm>
            <a:off x="10339552" y="681037"/>
            <a:ext cx="901262" cy="5972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465094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50B0C-AD97-ADE4-2DDB-D9658A7D0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D9B5B-BBAE-4F73-B1CD-987921FF0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B4813E-9060-93FB-654A-E12D73767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70001-0CF8-AC10-B2B8-418B63D71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49171-10A5-E205-608C-D37DF42FB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CA09BB-192E-6744-DBB3-9DD98693B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84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18F6-EB0B-E02C-C40F-161148E0C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74465-9580-E0F6-FA53-89055C4D6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4EDEED-37F9-FA93-5653-E4DA21947B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646"/>
          <a:stretch/>
        </p:blipFill>
        <p:spPr>
          <a:xfrm>
            <a:off x="599089" y="1673"/>
            <a:ext cx="1051560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30E27B-CC4A-1238-0C58-8E5F3E0A0E2A}"/>
              </a:ext>
            </a:extLst>
          </p:cNvPr>
          <p:cNvSpPr/>
          <p:nvPr/>
        </p:nvSpPr>
        <p:spPr>
          <a:xfrm>
            <a:off x="10263352" y="4713890"/>
            <a:ext cx="1090448" cy="1923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794931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E4256-3324-0EA2-ECF6-E83476C69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E117E5-C91B-19A9-0084-2C7BBB3DD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3EE136-7EAC-EF36-03A2-B26898C0B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75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7699E-9CDF-BA9F-4A2B-B797903A8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8CC0D-4006-7A20-CAE7-DE913BB82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E600B2-601B-9DD0-6AA4-0E8FA5AB5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661"/>
          <a:stretch/>
        </p:blipFill>
        <p:spPr>
          <a:xfrm>
            <a:off x="838200" y="3347"/>
            <a:ext cx="1014689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A5E43C-D270-4827-CA3A-D2C6753EE699}"/>
              </a:ext>
            </a:extLst>
          </p:cNvPr>
          <p:cNvSpPr/>
          <p:nvPr/>
        </p:nvSpPr>
        <p:spPr>
          <a:xfrm>
            <a:off x="10633587" y="4159045"/>
            <a:ext cx="560439" cy="2695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102068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7BE17-B53B-B510-8F78-90F7EB34D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ED91A-F70A-E1E1-22EB-0EC6C2D55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D78834-DD7C-20C5-B9DA-6270FF3DA8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572"/>
          <a:stretch/>
        </p:blipFill>
        <p:spPr>
          <a:xfrm>
            <a:off x="648929" y="1673"/>
            <a:ext cx="10323871" cy="68546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E7D78D-21E5-A154-A362-2CD40D43D5B6}"/>
              </a:ext>
            </a:extLst>
          </p:cNvPr>
          <p:cNvSpPr/>
          <p:nvPr/>
        </p:nvSpPr>
        <p:spPr>
          <a:xfrm>
            <a:off x="10412361" y="4468761"/>
            <a:ext cx="749710" cy="2387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769636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A693C-6905-2A00-7C9C-9977A7DFB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48927-0902-FE65-B024-2CE93C810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EEB655-BEAB-6C54-7F22-6AB535F58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331"/>
          <a:stretch/>
        </p:blipFill>
        <p:spPr>
          <a:xfrm>
            <a:off x="838200" y="0"/>
            <a:ext cx="10073148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1265C0-1F40-AB3F-FD62-0D1CE58ED8AE}"/>
              </a:ext>
            </a:extLst>
          </p:cNvPr>
          <p:cNvSpPr/>
          <p:nvPr/>
        </p:nvSpPr>
        <p:spPr>
          <a:xfrm>
            <a:off x="10161639" y="4616245"/>
            <a:ext cx="988142" cy="209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092582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E67F1-A2C6-2AAD-7CAD-37DF554CF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BA0CA-9057-77B5-7717-54A9D1D29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020909-5F01-2E29-6EA8-54EDC30CC4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690"/>
          <a:stretch/>
        </p:blipFill>
        <p:spPr>
          <a:xfrm>
            <a:off x="995855" y="3347"/>
            <a:ext cx="1020029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70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CECA5-534F-9437-A5C9-3A6874F9D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630F4-0996-4E06-873A-96DE0EC50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6CF518-105C-672F-C202-9FADEFDC25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34"/>
          <a:stretch/>
        </p:blipFill>
        <p:spPr>
          <a:xfrm>
            <a:off x="662152" y="3347"/>
            <a:ext cx="1051560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4C9541-8332-1D76-B179-C518BA5B6D31}"/>
              </a:ext>
            </a:extLst>
          </p:cNvPr>
          <p:cNvSpPr/>
          <p:nvPr/>
        </p:nvSpPr>
        <p:spPr>
          <a:xfrm>
            <a:off x="10389476" y="4414345"/>
            <a:ext cx="1135117" cy="2317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419332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736AA-E4DE-F5CC-E8E3-3A54242FB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D0A08-0400-2944-09D9-ACB197491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424BF3-D22E-D408-F6E1-9F62778E8E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22"/>
          <a:stretch/>
        </p:blipFill>
        <p:spPr>
          <a:xfrm>
            <a:off x="838200" y="0"/>
            <a:ext cx="1051560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1354AD-7492-EFAF-A8B6-9BA9436213D4}"/>
              </a:ext>
            </a:extLst>
          </p:cNvPr>
          <p:cNvSpPr/>
          <p:nvPr/>
        </p:nvSpPr>
        <p:spPr>
          <a:xfrm>
            <a:off x="10736317" y="4587766"/>
            <a:ext cx="772511" cy="2081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794836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708EF-BEF1-73DB-73DC-5A83436A1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D76B5-9117-FE4F-8041-46E28378A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2009E-4EB4-5466-12B6-DCC3ED29D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905"/>
          <a:stretch/>
        </p:blipFill>
        <p:spPr>
          <a:xfrm>
            <a:off x="520261" y="3347"/>
            <a:ext cx="10405241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72486B-477F-E06D-7021-7655A4182162}"/>
              </a:ext>
            </a:extLst>
          </p:cNvPr>
          <p:cNvSpPr/>
          <p:nvPr/>
        </p:nvSpPr>
        <p:spPr>
          <a:xfrm>
            <a:off x="9995338" y="4540469"/>
            <a:ext cx="930164" cy="2144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A30BF0-C6FE-C3B9-E92D-12C412285087}"/>
              </a:ext>
            </a:extLst>
          </p:cNvPr>
          <p:cNvSpPr txBox="1"/>
          <p:nvPr/>
        </p:nvSpPr>
        <p:spPr>
          <a:xfrm>
            <a:off x="9941472" y="4644533"/>
            <a:ext cx="1277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Reduced NADP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592466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1E63F-CC72-404F-7979-0B5E2AC6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F7213-7AE4-F427-8D92-A2000F002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83781A-32C8-7CF2-8754-C68B3045C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63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72A50-9179-2C16-66D5-38B1E11E0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4B4D3-688E-7B4C-785D-99724040F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B8A58-B504-08AE-EBF6-AB85CF77F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69"/>
          <a:stretch/>
        </p:blipFill>
        <p:spPr>
          <a:xfrm>
            <a:off x="838199" y="3347"/>
            <a:ext cx="10515599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0EDA5E-9D48-2F12-64CD-94F0174408F0}"/>
              </a:ext>
            </a:extLst>
          </p:cNvPr>
          <p:cNvSpPr/>
          <p:nvPr/>
        </p:nvSpPr>
        <p:spPr>
          <a:xfrm>
            <a:off x="10499834" y="4776952"/>
            <a:ext cx="1040525" cy="187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92BAA2-7862-E369-0CF7-760C4952B615}"/>
              </a:ext>
            </a:extLst>
          </p:cNvPr>
          <p:cNvSpPr txBox="1"/>
          <p:nvPr/>
        </p:nvSpPr>
        <p:spPr>
          <a:xfrm>
            <a:off x="10216055" y="4776952"/>
            <a:ext cx="162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Reduced NADP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311806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F50D4-B2EE-E25F-A4E7-83ED6A9B4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4783B-7EEB-A518-4320-6A970F0B4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745519-9870-FB16-743B-CF1304D29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03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235D8-4B4B-6001-C355-F65DB64AE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583EC-7E18-9326-3F16-BF2E7AE16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7B9DF3-E514-6031-3928-6ECE49EF0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726"/>
          <a:stretch/>
        </p:blipFill>
        <p:spPr>
          <a:xfrm>
            <a:off x="838201" y="3347"/>
            <a:ext cx="1051560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3D84B4-F14C-9C9A-56B6-9295248E1D2E}"/>
              </a:ext>
            </a:extLst>
          </p:cNvPr>
          <p:cNvSpPr/>
          <p:nvPr/>
        </p:nvSpPr>
        <p:spPr>
          <a:xfrm>
            <a:off x="10633586" y="4527755"/>
            <a:ext cx="1135627" cy="21090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BBCD8E-EC66-9D12-C06E-FAB6260C45EE}"/>
              </a:ext>
            </a:extLst>
          </p:cNvPr>
          <p:cNvSpPr txBox="1"/>
          <p:nvPr/>
        </p:nvSpPr>
        <p:spPr>
          <a:xfrm>
            <a:off x="7816645" y="4793226"/>
            <a:ext cx="219751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To measure rate of photosynthesis</a:t>
            </a:r>
            <a:endParaRPr lang="en-PK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874B53-0E4E-027A-D483-3BA7951AE6C0}"/>
              </a:ext>
            </a:extLst>
          </p:cNvPr>
          <p:cNvCxnSpPr/>
          <p:nvPr/>
        </p:nvCxnSpPr>
        <p:spPr>
          <a:xfrm flipV="1">
            <a:off x="6872748" y="5250426"/>
            <a:ext cx="884904" cy="427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F5A7D0F-0EE8-C954-DC44-48B0D1EDFA06}"/>
              </a:ext>
            </a:extLst>
          </p:cNvPr>
          <p:cNvSpPr txBox="1"/>
          <p:nvPr/>
        </p:nvSpPr>
        <p:spPr>
          <a:xfrm>
            <a:off x="7141779" y="5606998"/>
            <a:ext cx="443011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From water in the presence of oxidizing agent</a:t>
            </a:r>
            <a:endParaRPr lang="en-PK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FFCCB4-0A63-F9B1-E9B5-B1AB2E0BFBFB}"/>
              </a:ext>
            </a:extLst>
          </p:cNvPr>
          <p:cNvCxnSpPr/>
          <p:nvPr/>
        </p:nvCxnSpPr>
        <p:spPr>
          <a:xfrm>
            <a:off x="5549462" y="5791664"/>
            <a:ext cx="15923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6947CED-05DF-1007-4030-6362B19C2217}"/>
              </a:ext>
            </a:extLst>
          </p:cNvPr>
          <p:cNvSpPr txBox="1"/>
          <p:nvPr/>
        </p:nvSpPr>
        <p:spPr>
          <a:xfrm>
            <a:off x="8210534" y="6055848"/>
            <a:ext cx="237245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Reducing power</a:t>
            </a:r>
            <a:endParaRPr lang="en-PK" sz="2000" b="1" dirty="0"/>
          </a:p>
        </p:txBody>
      </p:sp>
    </p:spTree>
    <p:extLst>
      <p:ext uri="{BB962C8B-B14F-4D97-AF65-F5344CB8AC3E}">
        <p14:creationId xmlns:p14="http://schemas.microsoft.com/office/powerpoint/2010/main" val="1541837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5AEE6-4451-5C7E-F4D9-A9D5725AE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37A6E-9474-8E69-374E-936C64EB7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F7B869-49CB-81C7-04B9-B140F73153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646"/>
          <a:stretch/>
        </p:blipFill>
        <p:spPr>
          <a:xfrm>
            <a:off x="1271751" y="3347"/>
            <a:ext cx="9648497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486E3D-C0C5-40D1-5C49-030A7274E0CE}"/>
              </a:ext>
            </a:extLst>
          </p:cNvPr>
          <p:cNvSpPr/>
          <p:nvPr/>
        </p:nvSpPr>
        <p:spPr>
          <a:xfrm>
            <a:off x="10089931" y="4461641"/>
            <a:ext cx="945931" cy="222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FABF0E-7BC5-BFA0-E28B-D4F46D3BDE59}"/>
              </a:ext>
            </a:extLst>
          </p:cNvPr>
          <p:cNvSpPr txBox="1"/>
          <p:nvPr/>
        </p:nvSpPr>
        <p:spPr>
          <a:xfrm>
            <a:off x="0" y="2554014"/>
            <a:ext cx="219140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Photosynthesis and DCPIP changes from blue to </a:t>
            </a:r>
            <a:r>
              <a:rPr lang="en-US" dirty="0" err="1"/>
              <a:t>colourless</a:t>
            </a:r>
            <a:endParaRPr lang="en-PK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D9B9F32-684F-3943-371F-8580BEF79032}"/>
              </a:ext>
            </a:extLst>
          </p:cNvPr>
          <p:cNvCxnSpPr>
            <a:cxnSpLocks/>
          </p:cNvCxnSpPr>
          <p:nvPr/>
        </p:nvCxnSpPr>
        <p:spPr>
          <a:xfrm flipH="1" flipV="1">
            <a:off x="2049517" y="2869324"/>
            <a:ext cx="1560786" cy="595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F9A2101-2DF6-3CC8-9ED9-7939862DC235}"/>
              </a:ext>
            </a:extLst>
          </p:cNvPr>
          <p:cNvSpPr txBox="1"/>
          <p:nvPr/>
        </p:nvSpPr>
        <p:spPr>
          <a:xfrm>
            <a:off x="0" y="3972910"/>
            <a:ext cx="204951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 photosynthesis in dark</a:t>
            </a:r>
            <a:endParaRPr lang="en-PK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4D67BE-637E-7CAF-7635-C3CA314BB4FE}"/>
              </a:ext>
            </a:extLst>
          </p:cNvPr>
          <p:cNvCxnSpPr/>
          <p:nvPr/>
        </p:nvCxnSpPr>
        <p:spPr>
          <a:xfrm flipH="1">
            <a:off x="1844566" y="2554014"/>
            <a:ext cx="1954924" cy="1418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D5CD1B-10D4-0D99-2AF4-29581497DBB2}"/>
              </a:ext>
            </a:extLst>
          </p:cNvPr>
          <p:cNvCxnSpPr/>
          <p:nvPr/>
        </p:nvCxnSpPr>
        <p:spPr>
          <a:xfrm flipH="1" flipV="1">
            <a:off x="2049517" y="3121572"/>
            <a:ext cx="3909849" cy="851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081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D2D6-4EF4-2C3A-0499-FD2189021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6BD01-AFF5-A8D8-E45D-FB179BFEC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0C9F40-B68D-3259-EC45-8C1365512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97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63537-7F04-EA13-FF88-F9B0A46C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02C76-1E57-9897-8110-8485BD3DF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39C86B-E0D5-944B-76F3-5BA6FAEEC0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431"/>
          <a:stretch/>
        </p:blipFill>
        <p:spPr>
          <a:xfrm>
            <a:off x="412531" y="1673"/>
            <a:ext cx="10941269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41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182BF-8C28-946E-F932-8956BB2DF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C0FD7-02BB-252D-0308-C1CFC8DB8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0E135E-8C96-F26B-4343-F543E58818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819"/>
          <a:stretch/>
        </p:blipFill>
        <p:spPr>
          <a:xfrm>
            <a:off x="1106214" y="77772"/>
            <a:ext cx="9551276" cy="670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51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EDF11-864D-1847-1973-D8077370C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74BFF-E0F3-BD41-3C74-5FF8616FA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549FE3-8A10-11CC-B107-B1F0636C71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819"/>
          <a:stretch/>
        </p:blipFill>
        <p:spPr>
          <a:xfrm>
            <a:off x="1229710" y="3347"/>
            <a:ext cx="9995338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83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CDF2-3C98-D0B9-47AA-03E49D092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34050-1DB5-6ADC-538F-5FA18699B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A52668-E89C-ADB1-449D-A80CD58A21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974"/>
          <a:stretch/>
        </p:blipFill>
        <p:spPr>
          <a:xfrm>
            <a:off x="972207" y="1673"/>
            <a:ext cx="10247586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66F300-9AC1-D282-B4F6-07D219F20154}"/>
              </a:ext>
            </a:extLst>
          </p:cNvPr>
          <p:cNvSpPr/>
          <p:nvPr/>
        </p:nvSpPr>
        <p:spPr>
          <a:xfrm>
            <a:off x="10673255" y="4288221"/>
            <a:ext cx="814552" cy="2568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7522542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ACC50-71FB-F6F8-B45A-0A4502E7E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8525C-3C59-8446-9021-6E093988A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4B721A-7597-EF69-AE1F-D8769760D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819"/>
          <a:stretch/>
        </p:blipFill>
        <p:spPr>
          <a:xfrm>
            <a:off x="1279634" y="3347"/>
            <a:ext cx="10074166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235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750CF-3ABE-06F1-526D-830DAB8F6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14281-9F29-3436-45EE-E83EA39A1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6EBE8E-580D-B7E3-1BBA-0659ECD74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267"/>
          <a:stretch/>
        </p:blipFill>
        <p:spPr>
          <a:xfrm>
            <a:off x="1024758" y="0"/>
            <a:ext cx="9695793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59AB4F-0CDC-2DBF-726D-BCA0C281426E}"/>
              </a:ext>
            </a:extLst>
          </p:cNvPr>
          <p:cNvSpPr/>
          <p:nvPr/>
        </p:nvSpPr>
        <p:spPr>
          <a:xfrm>
            <a:off x="10342179" y="4840014"/>
            <a:ext cx="59909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945A32-6F6C-8984-3266-DC4CF59B98DC}"/>
              </a:ext>
            </a:extLst>
          </p:cNvPr>
          <p:cNvSpPr txBox="1"/>
          <p:nvPr/>
        </p:nvSpPr>
        <p:spPr>
          <a:xfrm>
            <a:off x="1681316" y="1002890"/>
            <a:ext cx="150433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3 molecules</a:t>
            </a:r>
          </a:p>
          <a:p>
            <a:r>
              <a:rPr lang="en-US" sz="2000" b="1" dirty="0"/>
              <a:t>(15C)</a:t>
            </a:r>
            <a:endParaRPr lang="en-PK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F5BC45-A543-2B6D-F15E-74AD7B37BBA9}"/>
              </a:ext>
            </a:extLst>
          </p:cNvPr>
          <p:cNvSpPr txBox="1"/>
          <p:nvPr/>
        </p:nvSpPr>
        <p:spPr>
          <a:xfrm>
            <a:off x="6695768" y="221226"/>
            <a:ext cx="148958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3 molecules</a:t>
            </a:r>
          </a:p>
          <a:p>
            <a:r>
              <a:rPr lang="en-US" sz="2000" b="1" dirty="0"/>
              <a:t> (3C)</a:t>
            </a:r>
            <a:endParaRPr lang="en-PK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C5A0AF-D6A0-5909-EC07-48607FCC40F5}"/>
              </a:ext>
            </a:extLst>
          </p:cNvPr>
          <p:cNvSpPr txBox="1"/>
          <p:nvPr/>
        </p:nvSpPr>
        <p:spPr>
          <a:xfrm>
            <a:off x="9807677" y="929112"/>
            <a:ext cx="1546123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3 molecules</a:t>
            </a:r>
          </a:p>
          <a:p>
            <a:r>
              <a:rPr lang="en-US" sz="2000" b="1" dirty="0"/>
              <a:t>(18C)</a:t>
            </a:r>
            <a:endParaRPr lang="en-PK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44E438-68DF-D633-B325-13320CF2903F}"/>
              </a:ext>
            </a:extLst>
          </p:cNvPr>
          <p:cNvSpPr txBox="1"/>
          <p:nvPr/>
        </p:nvSpPr>
        <p:spPr>
          <a:xfrm>
            <a:off x="10720551" y="2861187"/>
            <a:ext cx="1471449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6 molecules</a:t>
            </a:r>
          </a:p>
          <a:p>
            <a:r>
              <a:rPr lang="en-US" sz="2000" b="1" dirty="0"/>
              <a:t>(3C)</a:t>
            </a:r>
            <a:endParaRPr lang="en-PK" sz="20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D2DDA9-FCD6-F1A8-D52A-0AD4462BE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017" y="4087173"/>
            <a:ext cx="1572904" cy="8413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3BC56C-1DC0-B882-E842-9C3A0A3C0C09}"/>
              </a:ext>
            </a:extLst>
          </p:cNvPr>
          <p:cNvSpPr txBox="1"/>
          <p:nvPr/>
        </p:nvSpPr>
        <p:spPr>
          <a:xfrm>
            <a:off x="9807677" y="5987845"/>
            <a:ext cx="135956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1 molecule </a:t>
            </a:r>
          </a:p>
          <a:p>
            <a:r>
              <a:rPr lang="en-US" sz="2000" b="1" dirty="0"/>
              <a:t>(3C)</a:t>
            </a:r>
            <a:endParaRPr lang="en-PK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26FD0C-4F3D-AEF2-9F38-C7805447F9C3}"/>
              </a:ext>
            </a:extLst>
          </p:cNvPr>
          <p:cNvSpPr txBox="1"/>
          <p:nvPr/>
        </p:nvSpPr>
        <p:spPr>
          <a:xfrm>
            <a:off x="1681317" y="3569073"/>
            <a:ext cx="150433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5 molecules</a:t>
            </a:r>
          </a:p>
          <a:p>
            <a:r>
              <a:rPr lang="en-US" sz="2000" b="1" dirty="0"/>
              <a:t>(3C)</a:t>
            </a:r>
            <a:endParaRPr lang="en-PK" sz="2000" b="1" dirty="0"/>
          </a:p>
        </p:txBody>
      </p:sp>
    </p:spTree>
    <p:extLst>
      <p:ext uri="{BB962C8B-B14F-4D97-AF65-F5344CB8AC3E}">
        <p14:creationId xmlns:p14="http://schemas.microsoft.com/office/powerpoint/2010/main" val="3100687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2E260-563D-A948-52AD-C405B4B5F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F3DFE-775F-DBC9-8E63-9BEC76D1C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1A49C-05CE-C77C-58C0-4B94B8C2DB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905"/>
          <a:stretch/>
        </p:blipFill>
        <p:spPr>
          <a:xfrm>
            <a:off x="838200" y="3347"/>
            <a:ext cx="991651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523D4D-734D-65AC-9D3F-1AF4F72D4784}"/>
              </a:ext>
            </a:extLst>
          </p:cNvPr>
          <p:cNvSpPr/>
          <p:nvPr/>
        </p:nvSpPr>
        <p:spPr>
          <a:xfrm>
            <a:off x="10121462" y="4540469"/>
            <a:ext cx="756745" cy="21756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7051609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A2A54-42B5-1765-11D2-F66A594EC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BA677-7EF1-CA13-4C21-BD05BF53F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5DDFF-1529-9446-0922-55D9AE0EF9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233"/>
          <a:stretch/>
        </p:blipFill>
        <p:spPr>
          <a:xfrm>
            <a:off x="838200" y="3347"/>
            <a:ext cx="10184524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BB413C-BC4F-766C-A647-9A3324AF80C1}"/>
              </a:ext>
            </a:extLst>
          </p:cNvPr>
          <p:cNvSpPr/>
          <p:nvPr/>
        </p:nvSpPr>
        <p:spPr>
          <a:xfrm>
            <a:off x="10436772" y="4177862"/>
            <a:ext cx="917028" cy="2490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4278112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243FD-20DD-823F-8415-AF7626390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05B34-CA1A-9FFB-065C-4A0725761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615358-4105-1FBB-5200-BB55492D8E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879"/>
          <a:stretch/>
        </p:blipFill>
        <p:spPr>
          <a:xfrm>
            <a:off x="976148" y="0"/>
            <a:ext cx="10239704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416F22-BDED-5566-120F-05AFA09E85BC}"/>
              </a:ext>
            </a:extLst>
          </p:cNvPr>
          <p:cNvSpPr/>
          <p:nvPr/>
        </p:nvSpPr>
        <p:spPr>
          <a:xfrm>
            <a:off x="10972800" y="4001294"/>
            <a:ext cx="381000" cy="26202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5560394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D3351-2FD9-FF02-6FA1-B9A6D6756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1406D-DB81-D178-D853-1ED4604F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F6C19B-0094-72D1-9E5D-3D23E6F59C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00"/>
          <a:stretch/>
        </p:blipFill>
        <p:spPr>
          <a:xfrm>
            <a:off x="838200" y="3347"/>
            <a:ext cx="10329041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7C9E62-5E13-C532-3DA8-F264406E63B0}"/>
              </a:ext>
            </a:extLst>
          </p:cNvPr>
          <p:cNvSpPr/>
          <p:nvPr/>
        </p:nvSpPr>
        <p:spPr>
          <a:xfrm>
            <a:off x="10231821" y="4556234"/>
            <a:ext cx="1121979" cy="22984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0320967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3B41E-1D4F-2D9D-6113-1EC750C8A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B43F1-4412-DD73-954F-E0F5EE0C7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C17A22-F567-415B-21B5-08BF4E4B3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552"/>
          <a:stretch/>
        </p:blipFill>
        <p:spPr>
          <a:xfrm>
            <a:off x="838200" y="3347"/>
            <a:ext cx="10263352" cy="6854653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EC7A0ABD-215E-F0E0-06F9-3070F872FB55}"/>
              </a:ext>
            </a:extLst>
          </p:cNvPr>
          <p:cNvSpPr/>
          <p:nvPr/>
        </p:nvSpPr>
        <p:spPr>
          <a:xfrm>
            <a:off x="10294881" y="4335517"/>
            <a:ext cx="1418897" cy="2264597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7549363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B273B-C488-7AEC-887D-4D656F437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E8B7B-34C9-A1BB-AFE0-F29FB6D7A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0817FB-F952-8F2E-B946-C24312F03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646"/>
          <a:stretch/>
        </p:blipFill>
        <p:spPr>
          <a:xfrm>
            <a:off x="838200" y="0"/>
            <a:ext cx="1005840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B9E6C9-7AC8-672A-D4C4-C701F58DEB4A}"/>
              </a:ext>
            </a:extLst>
          </p:cNvPr>
          <p:cNvSpPr/>
          <p:nvPr/>
        </p:nvSpPr>
        <p:spPr>
          <a:xfrm>
            <a:off x="10117394" y="4601497"/>
            <a:ext cx="958645" cy="2079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585510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7756A-1749-2280-BB24-EC2643758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0DE2D-2A12-B6A8-9C16-B2125B331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AD70D2-E4E7-D027-0E5E-7458F2A81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871"/>
          <a:stretch/>
        </p:blipFill>
        <p:spPr>
          <a:xfrm>
            <a:off x="583324" y="0"/>
            <a:ext cx="10247586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1BEA937-A042-0A41-FA7B-EF3CFB70C229}"/>
              </a:ext>
            </a:extLst>
          </p:cNvPr>
          <p:cNvSpPr/>
          <p:nvPr/>
        </p:nvSpPr>
        <p:spPr>
          <a:xfrm>
            <a:off x="9695793" y="4430110"/>
            <a:ext cx="1389993" cy="2222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5E482E-AFD2-304D-E478-F4636655279C}"/>
              </a:ext>
            </a:extLst>
          </p:cNvPr>
          <p:cNvSpPr txBox="1"/>
          <p:nvPr/>
        </p:nvSpPr>
        <p:spPr>
          <a:xfrm>
            <a:off x="9695794" y="4603531"/>
            <a:ext cx="67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008080"/>
                </a:highlight>
              </a:rPr>
              <a:t>CO2</a:t>
            </a:r>
            <a:endParaRPr lang="en-PK" dirty="0">
              <a:highlight>
                <a:srgbClr val="008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72653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78AAA-479B-F1BF-ACD4-DF4B12588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BF806-7049-EF4D-2AFC-B569A530A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DF47E8-DCA4-E7A6-F686-2FA033304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508"/>
          <a:stretch/>
        </p:blipFill>
        <p:spPr>
          <a:xfrm>
            <a:off x="838200" y="1673"/>
            <a:ext cx="10380406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9080BC-F96A-E7E4-EC8E-A48EEAE2644C}"/>
              </a:ext>
            </a:extLst>
          </p:cNvPr>
          <p:cNvSpPr/>
          <p:nvPr/>
        </p:nvSpPr>
        <p:spPr>
          <a:xfrm>
            <a:off x="10958052" y="4247535"/>
            <a:ext cx="395748" cy="2418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3443001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6881C-8AAC-4B8E-312B-E7CE0FD6D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B6DB8-B005-B5C3-3871-07435767C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8B9ECD-D8CD-2CAC-6179-BFC171589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415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CA49B-C097-5EB1-12D5-A5701C378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C7611-B70A-CBD4-46DD-31F406EFC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A8E31-9F5B-612E-AFB3-A39AD2697D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363"/>
          <a:stretch/>
        </p:blipFill>
        <p:spPr>
          <a:xfrm>
            <a:off x="661219" y="3347"/>
            <a:ext cx="1051560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60792D-9BFE-D1E0-A1B6-C24C22C8124E}"/>
              </a:ext>
            </a:extLst>
          </p:cNvPr>
          <p:cNvSpPr/>
          <p:nvPr/>
        </p:nvSpPr>
        <p:spPr>
          <a:xfrm>
            <a:off x="10412361" y="4645742"/>
            <a:ext cx="941439" cy="22089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7516C0F-0B0D-0789-C0CF-2B9F8BF89FBB}"/>
                  </a:ext>
                </a:extLst>
              </p14:cNvPr>
              <p14:cNvContentPartPr/>
              <p14:nvPr/>
            </p14:nvContentPartPr>
            <p14:xfrm>
              <a:off x="10352590" y="5043751"/>
              <a:ext cx="928080" cy="11235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7516C0F-0B0D-0789-C0CF-2B9F8BF89FB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46470" y="5037631"/>
                <a:ext cx="940320" cy="113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11039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78EBE-FBFD-0E3D-5F51-CE796052D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8EC41-E31E-693C-094C-D247B012F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AD5774-D376-4651-206A-F50C3BDEC5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329"/>
          <a:stretch/>
        </p:blipFill>
        <p:spPr>
          <a:xfrm>
            <a:off x="838200" y="3347"/>
            <a:ext cx="10515599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7D3466-2FE1-0400-9E65-8E283EFADF95}"/>
              </a:ext>
            </a:extLst>
          </p:cNvPr>
          <p:cNvSpPr/>
          <p:nvPr/>
        </p:nvSpPr>
        <p:spPr>
          <a:xfrm>
            <a:off x="10604090" y="4454013"/>
            <a:ext cx="1076633" cy="2400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9813761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8438A-54CA-D85A-641F-E34E921B4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EF6AD-1CC7-BDDE-FA8E-8E127E0BE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09A595-19A5-11EA-2C23-9A5D245BED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726"/>
          <a:stretch/>
        </p:blipFill>
        <p:spPr>
          <a:xfrm>
            <a:off x="838201" y="1673"/>
            <a:ext cx="10515599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143231-6D80-C416-D923-D60464B52ED8}"/>
              </a:ext>
            </a:extLst>
          </p:cNvPr>
          <p:cNvSpPr/>
          <p:nvPr/>
        </p:nvSpPr>
        <p:spPr>
          <a:xfrm>
            <a:off x="10722077" y="4513006"/>
            <a:ext cx="825910" cy="2109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F38732-C5EA-04C3-833D-C08835C7D70C}"/>
              </a:ext>
            </a:extLst>
          </p:cNvPr>
          <p:cNvSpPr/>
          <p:nvPr/>
        </p:nvSpPr>
        <p:spPr>
          <a:xfrm>
            <a:off x="10486103" y="5412658"/>
            <a:ext cx="693174" cy="1327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1673925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35B7F-0774-363B-C8E9-8BECB071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BA887-C2D3-A5C1-EBD7-72A2CA65F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BF05B1-323E-CF39-691E-5A54A49834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242"/>
          <a:stretch/>
        </p:blipFill>
        <p:spPr>
          <a:xfrm>
            <a:off x="1221658" y="3347"/>
            <a:ext cx="1013214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70310C-D3E7-F512-3E96-16F5037012A8}"/>
              </a:ext>
            </a:extLst>
          </p:cNvPr>
          <p:cNvSpPr/>
          <p:nvPr/>
        </p:nvSpPr>
        <p:spPr>
          <a:xfrm>
            <a:off x="10574595" y="4601497"/>
            <a:ext cx="779206" cy="205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43EF7B-06DF-F4B9-0F41-50858D038849}"/>
              </a:ext>
            </a:extLst>
          </p:cNvPr>
          <p:cNvSpPr txBox="1"/>
          <p:nvPr/>
        </p:nvSpPr>
        <p:spPr>
          <a:xfrm>
            <a:off x="4734233" y="1690688"/>
            <a:ext cx="263996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Capacity to adapt to env changes</a:t>
            </a:r>
            <a:endParaRPr lang="en-PK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4659EAD-6DF6-2850-1E36-1241CD1EB158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4439265" y="2013854"/>
            <a:ext cx="294968" cy="183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336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1C0B-95A5-9284-67AD-BFE58574A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903EA-9A6C-F25F-A208-5C2FB5420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4F7ECB-D37A-CD17-1AD7-582798784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66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E7950-D046-6FEE-69E0-49A396698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84F08-9E1B-4EF0-0F44-F32667ABF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629DC6-CD5C-BE67-B99E-D738EFAB55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293"/>
          <a:stretch/>
        </p:blipFill>
        <p:spPr>
          <a:xfrm>
            <a:off x="0" y="1673"/>
            <a:ext cx="10909738" cy="6854653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2B4C498D-4F34-3F17-9D01-BBC5D1496FAD}"/>
              </a:ext>
            </a:extLst>
          </p:cNvPr>
          <p:cNvSpPr/>
          <p:nvPr/>
        </p:nvSpPr>
        <p:spPr>
          <a:xfrm>
            <a:off x="9569669" y="1146262"/>
            <a:ext cx="2490952" cy="2495571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029662-7BF0-62BE-0077-8283EF5FC68A}"/>
              </a:ext>
            </a:extLst>
          </p:cNvPr>
          <p:cNvSpPr txBox="1"/>
          <p:nvPr/>
        </p:nvSpPr>
        <p:spPr>
          <a:xfrm>
            <a:off x="4761186" y="4067503"/>
            <a:ext cx="203375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Green color</a:t>
            </a:r>
            <a:endParaRPr lang="en-PK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BAE216-9A2D-2032-4132-0A729BF478E2}"/>
              </a:ext>
            </a:extLst>
          </p:cNvPr>
          <p:cNvSpPr txBox="1"/>
          <p:nvPr/>
        </p:nvSpPr>
        <p:spPr>
          <a:xfrm>
            <a:off x="2475186" y="4808483"/>
            <a:ext cx="362081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Orange and yellow colors</a:t>
            </a:r>
            <a:endParaRPr lang="en-PK" sz="2400" b="1" dirty="0"/>
          </a:p>
        </p:txBody>
      </p:sp>
    </p:spTree>
    <p:extLst>
      <p:ext uri="{BB962C8B-B14F-4D97-AF65-F5344CB8AC3E}">
        <p14:creationId xmlns:p14="http://schemas.microsoft.com/office/powerpoint/2010/main" val="4221354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FFA47-0229-D299-2718-D42E9620C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6189F-274D-28D8-6DCC-ED9AB8D37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EDDE6F-7B48-472A-1BC5-8B65BDCEE9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552"/>
          <a:stretch/>
        </p:blipFill>
        <p:spPr>
          <a:xfrm>
            <a:off x="838200" y="3347"/>
            <a:ext cx="10515600" cy="6854653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F0E88F8-6667-7990-AB26-A2841D2BACEE}"/>
              </a:ext>
            </a:extLst>
          </p:cNvPr>
          <p:cNvSpPr/>
          <p:nvPr/>
        </p:nvSpPr>
        <p:spPr>
          <a:xfrm>
            <a:off x="10389477" y="4659970"/>
            <a:ext cx="1418896" cy="1977313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921884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B9161-4A2D-225B-AE4C-5E295509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DEF47-EED8-9A50-2ACF-ABB2D2BC4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893D32-E7F0-D716-F946-8971D3593B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103"/>
          <a:stretch/>
        </p:blipFill>
        <p:spPr>
          <a:xfrm>
            <a:off x="838200" y="0"/>
            <a:ext cx="10121462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75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C0BFD-B91E-2658-E01A-1D9BFA08E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C8717-54FC-153E-0594-F35344909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0047AE-94F1-232D-3479-278DD09025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466"/>
          <a:stretch/>
        </p:blipFill>
        <p:spPr>
          <a:xfrm>
            <a:off x="987972" y="3347"/>
            <a:ext cx="10216055" cy="6854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FA0EE2-E544-F5B1-A17E-1069E5F39F4B}"/>
              </a:ext>
            </a:extLst>
          </p:cNvPr>
          <p:cNvSpPr txBox="1"/>
          <p:nvPr/>
        </p:nvSpPr>
        <p:spPr>
          <a:xfrm>
            <a:off x="8056179" y="2033752"/>
            <a:ext cx="402020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High </a:t>
            </a:r>
            <a:r>
              <a:rPr lang="en-US" dirty="0" err="1"/>
              <a:t>ph</a:t>
            </a:r>
            <a:r>
              <a:rPr lang="en-US" dirty="0"/>
              <a:t> rate at shorter wavelength, low </a:t>
            </a:r>
            <a:r>
              <a:rPr lang="en-US" dirty="0" err="1"/>
              <a:t>ph</a:t>
            </a:r>
            <a:r>
              <a:rPr lang="en-US" dirty="0"/>
              <a:t> rate at longer wavelength</a:t>
            </a:r>
            <a:endParaRPr lang="en-PK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5C9CE-F9FB-67CB-795E-191C225DC841}"/>
              </a:ext>
            </a:extLst>
          </p:cNvPr>
          <p:cNvSpPr txBox="1"/>
          <p:nvPr/>
        </p:nvSpPr>
        <p:spPr>
          <a:xfrm>
            <a:off x="9553904" y="3058510"/>
            <a:ext cx="230176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 photosynthesis at this wavelength</a:t>
            </a:r>
            <a:endParaRPr lang="en-PK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60176ED-0453-EC00-CBD9-325AB963E056}"/>
              </a:ext>
            </a:extLst>
          </p:cNvPr>
          <p:cNvCxnSpPr/>
          <p:nvPr/>
        </p:nvCxnSpPr>
        <p:spPr>
          <a:xfrm flipV="1">
            <a:off x="6684579" y="3704841"/>
            <a:ext cx="3011214" cy="2096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ECD9504-8DE5-08E2-F4D9-282ECF9998E1}"/>
              </a:ext>
            </a:extLst>
          </p:cNvPr>
          <p:cNvCxnSpPr>
            <a:endCxn id="6" idx="1"/>
          </p:cNvCxnSpPr>
          <p:nvPr/>
        </p:nvCxnSpPr>
        <p:spPr>
          <a:xfrm flipV="1">
            <a:off x="4114800" y="2356918"/>
            <a:ext cx="3941379" cy="7015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83C588-55D3-9AC8-62E2-B0C1B828D5B6}"/>
              </a:ext>
            </a:extLst>
          </p:cNvPr>
          <p:cNvCxnSpPr/>
          <p:nvPr/>
        </p:nvCxnSpPr>
        <p:spPr>
          <a:xfrm flipV="1">
            <a:off x="8831318" y="2680083"/>
            <a:ext cx="220716" cy="1024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903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3607</TotalTime>
  <Words>107</Words>
  <Application>Microsoft Office PowerPoint</Application>
  <PresentationFormat>Widescreen</PresentationFormat>
  <Paragraphs>27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IAmUser</dc:creator>
  <cp:lastModifiedBy>IAmUser</cp:lastModifiedBy>
  <cp:revision>57</cp:revision>
  <dcterms:created xsi:type="dcterms:W3CDTF">2024-07-18T08:02:56Z</dcterms:created>
  <dcterms:modified xsi:type="dcterms:W3CDTF">2024-07-29T14:46:00Z</dcterms:modified>
</cp:coreProperties>
</file>