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88A1-466B-4567-AFBC-228F4D4DDBA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3BC3-F2CC-4646-8A38-45B1D4A1F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88A1-466B-4567-AFBC-228F4D4DDBA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3BC3-F2CC-4646-8A38-45B1D4A1F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88A1-466B-4567-AFBC-228F4D4DDBA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3BC3-F2CC-4646-8A38-45B1D4A1F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88A1-466B-4567-AFBC-228F4D4DDBA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3BC3-F2CC-4646-8A38-45B1D4A1F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88A1-466B-4567-AFBC-228F4D4DDBA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3BC3-F2CC-4646-8A38-45B1D4A1F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88A1-466B-4567-AFBC-228F4D4DDBA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3BC3-F2CC-4646-8A38-45B1D4A1F7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88A1-466B-4567-AFBC-228F4D4DDBA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3BC3-F2CC-4646-8A38-45B1D4A1F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88A1-466B-4567-AFBC-228F4D4DDBA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3BC3-F2CC-4646-8A38-45B1D4A1F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88A1-466B-4567-AFBC-228F4D4DDBA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3BC3-F2CC-4646-8A38-45B1D4A1F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88A1-466B-4567-AFBC-228F4D4DDBA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383BC3-F2CC-4646-8A38-45B1D4A1F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88A1-466B-4567-AFBC-228F4D4DDBA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3BC3-F2CC-4646-8A38-45B1D4A1F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0FF88A1-466B-4567-AFBC-228F4D4DDBA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6383BC3-F2CC-4646-8A38-45B1D4A1F7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428750"/>
            <a:ext cx="70199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5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231" y="1100138"/>
            <a:ext cx="4947762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00138"/>
            <a:ext cx="5639431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57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526" y="1100138"/>
            <a:ext cx="4479173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29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1475581"/>
            <a:ext cx="39528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2" y="1127919"/>
            <a:ext cx="4191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9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7" y="1161256"/>
            <a:ext cx="41338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8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2" y="1370806"/>
            <a:ext cx="4191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7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694656"/>
            <a:ext cx="46958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071563"/>
            <a:ext cx="66579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07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218" y="1100138"/>
            <a:ext cx="5743788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8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1210" y="1100138"/>
            <a:ext cx="620380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4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262" y="1356519"/>
            <a:ext cx="67437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86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4028" y="1100138"/>
            <a:ext cx="5918169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4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6199" y="1100138"/>
            <a:ext cx="433382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06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00" y="1100138"/>
            <a:ext cx="447642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9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7" y="2085181"/>
            <a:ext cx="61150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7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99" y="1100138"/>
            <a:ext cx="5869226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6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118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</cp:revision>
  <dcterms:created xsi:type="dcterms:W3CDTF">2024-02-22T16:19:01Z</dcterms:created>
  <dcterms:modified xsi:type="dcterms:W3CDTF">2024-05-10T15:29:53Z</dcterms:modified>
</cp:coreProperties>
</file>