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EC38AE5-14E6-48E1-B3C7-9CFBE80B6C7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DC19DFE9-988E-4C9B-A428-81F40D6F4E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390650"/>
            <a:ext cx="66770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925" y="2482056"/>
            <a:ext cx="65341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48756"/>
            <a:ext cx="6096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587" y="2672556"/>
            <a:ext cx="58388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125" y="2844006"/>
            <a:ext cx="6381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282" y="2020888"/>
            <a:ext cx="6039436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924969"/>
            <a:ext cx="63436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2410619"/>
            <a:ext cx="5876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2905919"/>
            <a:ext cx="63150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2324894"/>
            <a:ext cx="64293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70" y="2020888"/>
            <a:ext cx="4395459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3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975" y="3220244"/>
            <a:ext cx="5734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51" y="2020888"/>
            <a:ext cx="4237497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605881"/>
            <a:ext cx="6219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6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343947"/>
            <a:ext cx="4257675" cy="35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3067844"/>
            <a:ext cx="4943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282031"/>
            <a:ext cx="51625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41" y="2020888"/>
            <a:ext cx="4150717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2791619"/>
            <a:ext cx="51720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00" y="2020888"/>
            <a:ext cx="5133999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1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Everyday Products Made with Biotechnology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452688"/>
            <a:ext cx="60769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772569"/>
            <a:ext cx="5200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250" y="2310606"/>
            <a:ext cx="6667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986881"/>
            <a:ext cx="5162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66" y="2020888"/>
            <a:ext cx="5436468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65" y="2020888"/>
            <a:ext cx="493207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63" y="2020888"/>
            <a:ext cx="4941073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79" y="2020888"/>
            <a:ext cx="501024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110581"/>
            <a:ext cx="56578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1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337" y="3072606"/>
            <a:ext cx="52673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725" y="2672556"/>
            <a:ext cx="66865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394" y="2020888"/>
            <a:ext cx="5871211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637" y="3082131"/>
            <a:ext cx="42767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237" y="2243931"/>
            <a:ext cx="53435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480" y="2020888"/>
            <a:ext cx="629704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112</TotalTime>
  <Words>5</Words>
  <Application>Microsoft Office PowerPoint</Application>
  <PresentationFormat>On-screen Show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2024-04-24T16:21:56Z</dcterms:created>
  <dcterms:modified xsi:type="dcterms:W3CDTF">2024-05-02T16:55:58Z</dcterms:modified>
</cp:coreProperties>
</file>