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20" d="100"/>
          <a:sy n="120" d="100"/>
        </p:scale>
        <p:origin x="-72" y="5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8T15:06:01.23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1B18100-B530-4D5A-B6B7-26CD0AC1A6CF}" emma:medium="tactile" emma:mode="ink">
          <msink:context xmlns:msink="http://schemas.microsoft.com/ink/2010/main" type="writingRegion" rotatedBoundingBox="17713,288 23124,580 23054,1882 17643,1590"/>
        </emma:interpretation>
      </emma:emma>
    </inkml:annotationXML>
    <inkml:traceGroup>
      <inkml:annotationXML>
        <emma:emma xmlns:emma="http://www.w3.org/2003/04/emma" version="1.0">
          <emma:interpretation id="{E2C8C7D9-59EA-4FB4-888D-C8D55BE47139}" emma:medium="tactile" emma:mode="ink">
            <msink:context xmlns:msink="http://schemas.microsoft.com/ink/2010/main" type="paragraph" rotatedBoundingBox="17713,288 23124,580 23054,1882 17643,159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3282253-33DA-416A-8BF6-6BFDAE799783}" emma:medium="tactile" emma:mode="ink">
              <msink:context xmlns:msink="http://schemas.microsoft.com/ink/2010/main" type="line" rotatedBoundingBox="17713,288 23124,580 23054,1882 17643,1590"/>
            </emma:interpretation>
          </emma:emma>
        </inkml:annotationXML>
        <inkml:traceGroup>
          <inkml:annotationXML>
            <emma:emma xmlns:emma="http://www.w3.org/2003/04/emma" version="1.0">
              <emma:interpretation id="{60845413-2E73-4ACF-A254-08D36D3C0960}" emma:medium="tactile" emma:mode="ink">
                <msink:context xmlns:msink="http://schemas.microsoft.com/ink/2010/main" type="inkWord" rotatedBoundingBox="17713,288 23124,580 23054,1882 17643,1590"/>
              </emma:interpretation>
              <emma:one-of disjunction-type="recognition" id="oneOf0">
                <emma:interpretation id="interp0" emma:lang="en-US" emma:confidence="0.5">
                  <emma:literal>Let-lettuce</emma:literal>
                </emma:interpretation>
                <emma:interpretation id="interp1" emma:lang="en-US" emma:confidence="0">
                  <emma:literal>Let-lecture</emma:literal>
                </emma:interpretation>
                <emma:interpretation id="interp2" emma:lang="en-US" emma:confidence="0.5">
                  <emma:literal>Last lecture</emma:literal>
                </emma:interpretation>
                <emma:interpretation id="interp3" emma:lang="en-US" emma:confidence="0">
                  <emma:literal>Lot-lettuce</emma:literal>
                </emma:interpretation>
                <emma:interpretation id="interp4" emma:lang="en-US" emma:confidence="0">
                  <emma:literal>Last lettuce</emma:literal>
                </emma:interpretation>
              </emma:one-of>
            </emma:emma>
          </inkml:annotationXML>
          <inkml:trace contextRef="#ctx0" brushRef="#br0">17429 119 217,'-7'3'407,"1"-2"15,3 0 14,-1 2 6,1-3 3,2 2-15,-3-1-24,4 1-41,0 1-47,0-2-40,0 2-34,0 0-25,0 1-18,0 1-17,0-1-18,0 0-12,0 1-12,0-2-9,0 1-9,0 1-10,0 2-7,0-2-15,0 2-19,4-2-15,-3 1-13,2-1-10,1 0-7,-3 1-3,4-2-1,0 0-2,0 0-1,0 1 1,1-3 0,0 1-1,4-1-1,1 0 0,2-2-2,-1-2-1,2 0-3,2-1 1,0-1 0,2-1-2,1-3 0,2 0-3,-1-1-1,-1-1-2,4-4-1,-2 2-2,-2-1 0,0-3-2,2 1-2,-3-2 1,-2 1 0,0-3-1,0 2-1,-3-3 2,0 4 0,-1-3 1,-3 1 0,-2-1-1,-2 2 2,-1-3 0,0 1 0,-3 0 2,-1 0 3,0 1 2,-1 1 1,-1-2 2,-1 3 2,0 1 2,-1 2 1,3 1 2,-3 3 2,1 0 1,2 1 1,-3 4 0,3-1 1,-1 3-1,1 0-2,-3 1-2,3 1-2,-1 1-4,-1 2 0,0 1-5,-1 0-1,0 3-3,0 5-1,0-1-2,-1 2-2,0 2-2,0 5 0,0 0-1,0 2 0,1 1-1,0 5 2,1-1-2,-2 3 1,5-1-2,-1 4 2,1 0-1,0 0 0,0 0-2,1 0-3,-1 2-1,3-2-3,1 1-1,-3-1-1,3 0-3,0-1-3,1-1-2,0-1 0,1 0-3,3 0-1,-1-1-6,0-1-9,-2-1-3,2-1-2,0 0 0,-1-2-2,1-2-2,-3 0-1,-1-1-3,1-2 1,-2-1-1,-3-1 0,0-3 1,-3 2-1,-2-4 7,1-2 8,-4 2 4,-1-2 3,-2-1 2,0-4 2,-4 2 3,2-2 4,-3 0 4,0-3 2,0 0 4,-2-2 2,2-2 2,2 1 2,-2-2 1,-1-1 2,5 0 0,-3 0 2,2 0 2,3-1 2,-1 0-1,2-2 2,0 4 0,5-1 0,-3-1 0,2 1-1,2 0-1,0 1 2,1-2-1,1 1 1,1-1-2,0 3-1,1-1 0,1 1 0,1-1-1,0-1-1,2 1-1,0 1 1,1-1 0,1-1 0,1-1 0,2 1-3,-1 1 2,3-2 0,1 1 1,-1-1 1,3 0 1,1-1 1,-1 0 6,2 0 8,-1-2 5,4 0 2,1 1 2,-2-2 3,0 1 4,2-2 1,0-1 2,0 4 2,2-2 1,-1-3 3,1 2 2,0 1 4,-1 0-3,4-1-7,-2 1-3,0 0-1,1-3-2,-1 5 0,-2-5-1,-1 3-2,0-1 0,0 0 0,-1 1-1,-1 1-3,-1-2-2,-5 5-4,2-3-1,-2 3-1,-5-2 0,0 4-2,-2-2 2,-3 2 0,2 0 0,-2 2 0,1 1 3,-4 0 0,-4 0 0,4 0 0,-3 1 2,-2 1-1,2-1-1,-2 0-2,-1 3-2,-1-1 0,-1 0-2,0 1-1,2 1-3,-2-1-1,0-1-3,1 4-3,0-2-1,1 2-2,1-2-1,0 0 0,2 2-2,0-2 2,3 1-1,0 1 0,0 0 0,0 0 1,3 2 1,0-2 0,0 2 0,2 0-1,0 0-1,-2 1 2,4 0-1,0 0 1,1 1 0,0-2 1,-2 1-5,6-1-7,-4 3-3,1-1-3,-1-1-1,4 1-1,-4-1 1,1 0 0,1 2 1,0-2-1,-2 0 1,2-1 0,-1 3-1,-1-3 1,2 0 5,0 1 7,-1-1 2,-1 0 2,2 1 2,-2-1-1,0-1 1,0 1-1,-1 0 0,-3-2-1,1 0-1,0-1-3,-2 1-3,1-1-4,-3-1-5,-1-1-5,-1 1-7,-1-1-10,-1-1-14,-2 1-18,0-1-26,-1-1-30,-2 0-38,-2 1-43,-1-1-37,-1-2-37,1 0-30,-2 0-27,-1-4-35,1 1-41,0 1-46,2-5-51,-1 0-15,6-2 0,-2-1 19,3-1 27,2 1 37</inkml:trace>
          <inkml:trace contextRef="#ctx0" brushRef="#br0" timeOffset="230.396">18740-13 11,'-1'4'475,"1"2"40,0 1 34,0 3 19,1 2 9,1 0-1,1 5-9,0-1-43,1 4-60,-1 0-56,2 4-52,0-3-49,-1 2-46,1 4-52,2-1-56,-2 2-43,3 0-35,-4 0-25,3 3-18,-1 0-9,1-1-7,-2 1-4,-1-1-5,0-1-6,1 0-4,-2 1-7,0-3-6,0 2-3,0-3 2,-1 0-5,0 0-7,-1-3-10,-1-1-12,0 0-15,3-3-17,-3 0-26,0-4-30,0 0-39,4 1-42,-3-3-40,-1 0-38,4-3-33,-4 0-34,3-2-37,-3-8-40,3 7-39,-3-7-41,6 4-10,-6-4 5,0 0 18,0 0 29,13-2 36</inkml:trace>
          <inkml:trace contextRef="#ctx0" brushRef="#br0" timeOffset="466.1258">18853 597 117,'-1'-3'437,"-3"0"31,3 1 28,1 1 24,0 0 24,0 1-12,0 0-28,1-3-42,-1 3-49,2-3-48,0 3-44,-1-3-38,2 3-32,2-1-30,2 1-31,1-2-28,0 1-23,2-1-24,-1 2-19,3-1-15,-3 1-11,6-2-9,-6 2-8,3 0-8,-3 0-5,3-3-5,-1 3-8,0 0-5,-3 0-6,2 0-3,-2 0-4,0 0-6,-1 0-9,-3 0-8,1 0-14,0 0-13,0 0-13,-2 0-19,0 0-20,-1 3-31,0-3-34,-1 2-47,1-1-51,-1 1-51,-1-2-49,0 0-66,0 0-73,0 0-47,0 0-31,0 0-10,0 0 2,0 0 12,12-2 16,-3 1 28,4 1 35</inkml:trace>
          <inkml:trace contextRef="#ctx0" brushRef="#br0" timeOffset="926.5699">19563 161 232,'-3'-2'374,"0"1"25,0-1 24,-1 4 26,3-1 7,-1 2 0,-1 2-25,0 2-36,0 0-39,-2 3-38,2 3-31,-2 0-26,0 4-23,0 2-22,0 5-25,0-1-24,4 2-26,-4 4-23,2-1-24,-1 2-21,1 0-16,2 1-13,-3 5-7,3-4-7,-1 4-7,1-2-3,1-1-6,0 1-4,1-1-6,1 0-9,1 0-6,0-3-7,0 2-12,1-3-18,0-1-22,1-2-29,2 0-39,-1-3-44,2 0-37,0-3-36,2-1-38,0 0-40,-1-3-45,3-1-49,1-3-41,-1-3-36,1 0-15,2-4-4,-1 0 15,3-3 23,0 0 37</inkml:trace>
          <inkml:trace contextRef="#ctx0" brushRef="#br0" timeOffset="1779.4417">19913 830 235,'-9'3'336,"-3"-1"17,1 2 16,1 0-10,2-3-18,0 4-25,2-2-28,1 0-25,0 1-29,2 0-22,1 1-20,1-2-18,1 1-13,0-1-22,0 1-25,0 1-19,1-1-15,1 1-10,1-3-8,0 1-7,1-1-7,-1 2-7,2-1-5,-1-1-3,1-2-1,2 3-2,-2-3-1,3 0 1,0 0-1,1 0 1,-1 0 0,4 0 3,-1 0 0,-1-3 0,3 3-2,0-2 2,-1-1 7,3-1 2,-1 2-1,-1-1-1,3-1-3,1-1-1,-3 1-1,1 0-2,-2-2-1,1 0 1,-3 0 4,2-1 3,-1 0 4,-3 0 0,-1-2-3,-1 0-1,0 1 1,-1-1 1,-1 0 5,-2-1 3,2 1 3,-2 0 1,-3-1 1,4 1 1,-4 1-1,0-1-2,-4 4-1,4-3-3,-1 3-4,-3-1-2,1 2-1,-2 0-3,1-1-4,-3 2-4,1 3-2,0-3-3,-3 3-2,-1 0-3,-1 0-3,-1 0-3,3 3-4,-4 0-3,1 2-2,0-1-4,-1 1-3,1 3-2,-1-1-4,1 1-2,0 2-3,-1 0-5,2 3-6,1-1-5,1 0-7,-1 1-6,2-1-8,2 2-13,1-1-15,-2 2-13,6-1-12,-1-1-12,2 1-9,2 2-12,-1-4-10,2 1-9,2 0-6,2-3-3,1 2-3,2-2 2,-1-1 2,2-4 10,2 3 12,0-2 11,0-2 13,2 0 12,-2-2 13,1 1 14,2 0 12,-1-3 14,1 0 13,2 0 10,-2-3 11,0 3 8,1-3 8,0 0 11,-1-1 8,2-1 11,0 0 11,0-2 9,-2 0 7,2 0 6,-2-2 8,1-1 8,0 0 10,-3 2 8,1-4 8,-3 0 7,3 0 7,-1-1 3,-2 1 4,1 0 3,0-2 6,-4 0 1,1 0 0,0 0-2,-2-1-2,0 2-6,0-1-5,-2 0-6,1 2-7,-2-2-5,-1 3-7,0-1-6,-1 3-5,-2 1-8,1-1-11,0 3-5,-2 0-3,0 1-2,-2 3-3,0-1 0,1 2-2,1 1-3,-3 0-2,3 1-4,-4 1-3,4 1-4,-4 0-6,4 1-3,-4 1-5,3 3-3,-3-1-5,1 4-3,0-1-4,0 0-3,0 3-2,-1-1-10,3 4-10,-3-4-8,0 3-5,0-2-5,4 1-4,0 1-4,0-2-6,0 1-3,0-2-5,4 1-3,0-1-4,0 0-4,-1-1-3,2-1 4,0 0 8,1-3 4,1 1 3,1 0 2,1-1 4,1 0 2,0-2 2,-1-1 2,3 0 1,-3-1 0,6-3 4,-4 2 2,4-2 2,-4-2 2,3 2 2,-1-2 2,2 1 2,-2-1 1,0-4 1,-1 3 3,1-2 0,0 1 5,-1-1 3,0 0 1,0-2 4,-3 1 1,3-3 2,-1-1 1,-1 0-1,-2 1 2,1-3 0,-1-2 2,1 3 3,-1-2 1,-2-1 0,1-2 3,-1 1 1,0-1 4,-2-2 5,0-1 4,1 0 3,0-3 3,0 1 4,0-3 2,-2-1 4,0-2 3,0-1 4,1 1 8,-3-4 9,3-1 6,-1 1 3,0-3 0,0 1-2,0-1-2,1 0 0,-1 0 1,-1 2-1,-1-1 2,1 1-1,-1 1 2,-1 4 0,0 3-4,0 0-7,0 4-2,0 1-2,-1 5 3,-1 1 3,-1 2 2,1 4 1,-1 2 0,0 0-1,1 3-3,-1 0-4,0 2-5,0 3-5,-1 1-4,3 1-5,-3 4-3,1 2-4,-2 2-6,2 1-6,-2 5-6,1 3-4,-1 3-2,1 1-3,1 1 0,2 1-1,-3 2 1,3 1 0,-1-1-5,1 0-8,1 1-3,0-1-2,1 2-1,1-1-2,-1 0 1,3-2-1,-3 2 1,6-2 0,-4 1 1,2 0-1,0-3-1,-1-1-1,1 1 0,3-2 3,-1-1-6,-2-2-7,3-1-10,-2-1-12,2-4-14,-1 0-16,-1 0-24,2-3-28,0 0-43,0-1-51,4-2-54,-1 0-57,0-3-53,0-2-54,2 0-58,0-5-64,2 0-23,0 0-6,3-5 6,-2 0 10,1-2 21,3-3 26</inkml:trace>
          <inkml:trace contextRef="#ctx0" brushRef="#br0" timeOffset="2443.2013">21060 543 318,'-4'-2'351,"-1"-1"2,3-1-1,2 2-10,2-1-14,-1 0-32,4 0-42,2 0-37,-1 0-32,2 0-31,0-2-27,4 2-15,-1-1-8,1 2-6,1-1-1,-4 0 2,3 1 8,-3-1 8,1 3 6,-2-2 4,0 2-2,-3 0-2,0 2-5,-4-2-4,3 3-4,-4-3-5,0 2-2,-4 0-4,4 0-4,-1 1-10,-2 2-12,-1-2-9,1 2-7,0 0-11,0 2-15,-1 1-8,3 1-8,-4 1-5,2 2-4,-4 0-6,4-1-6,0 4-2,-2-3-3,2 3-3,0 1-3,-1-3-5,1 3-9,1 0-7,1-1-4,-1 0-11,2-2-13,0 2-18,2-2-19,1-1-18,0 1-17,2-2-15,0-1-15,1 1-10,2-4-9,1 2 4,0-1 8,3-2 9,-1 0 9,2-2 13,1 0 13,1-1 19,-1 0 18,2-1 19,-1-2 18,3 0 15,-2-2 15,1-1 14,-2-1 10,1 0 8,-1-2 3,-1 1 7,1-2 9,-2-2 8,-1 1 8,1-2 10,-1 1 10,-4-3 9,1 2 13,-1-2 7,1-2 4,-1 1 14,0 2 17,-2-4 16,1 0 11,-3 1 12,0 0 10,0-1 6,0-1 6,-1 0 4,-2 2-1,1-1-2,-2 1-6,0-1-4,0 1-3,0 2-13,-2 1-18,1-1-16,-1 3-14,1 2-15,-1 1-16,0 0-13,1 3-15,1-1-10,-3 3-12,3 1-6,0 0-6,-4 1-4,4 1-3,-1 0-4,-1 3-3,1-1-4,-3 2-4,1 1-5,0 1-6,0 2-4,-2 2-5,0 0-5,2 1-5,-4 2-7,6 0-10,-3 0-10,3-1-12,-1 4-11,1-2-14,1 1-16,1-2-17,1 1-12,-1 0-10,4-3-3,2 2-2,-2-3-1,3 0-1,1 0 1,3-1 4,-3-2 10,4 0 13,2-2 14,-2 0 11,3-2 18,0 0 18,2-2 16,-1-3 14,3 1 9,-3-1 7,4-1 7,-1 0 11,1-3 14,-2-1 12,0-2 9,2 2 5,-1-2 10,1-1 9,0 0 11,-4-2 13,3 1 10,-4-3 12,2 1 15,-4-2 16,1 2 15,-3-4 14,1 0 8,-3-1 4,0-1 1,-2 1 2,-3 0-10,-1-3-16,1 0-10,-1 1-10,-1 1-6,-2-1-7,-1 1-11,0 2-13,0 2-13,0 1-12,-1 0-10,-1 3-7,-1 0-7,0 2-8,-1 2 2,0 1 7,-1 3 1,2-2-4,-2 3-4,-2 3-6,1 0-5,-2 3-4,0 0-4,-4 3-4,3 2-7,-3 1-8,3 3-7,-2 0-7,-1 2-9,3-1-9,0 3-10,5-2-9,-1 1-10,0 1-11,2-1-15,3-2-16,1 1-12,3 1-6,0-3-23,1 0-28,2-2-23,-1 1-17,4-2-16,0 2-15,1-2-14,-2 2-17,4-4-17,0-2-20,2 1-12,-1-1-9,1-3-16,-2-1-19,1 0 0,-2-3 6,3 1 2,-2-2 1,1-2 13,1 1 19</inkml:trace>
          <inkml:trace contextRef="#ctx0" brushRef="#br0" timeOffset="2837.9181">22311 714 19,'0'-4'225,"-1"3"-5,-1-1-9,1 2-12,-1 0-15,0 0-12,1 0-14,-1 2-16,2-1-20,-2 0-15,2 2-16,0-3-12,0 2-11,2-1-8,0-1-10,-1 2-5,1-1-6,1 0-3,0-1-3,1 0-1,0 0 2,0 0 1,1 0 1,1 0 10,0 0 13,1 0 10,-1 0 8,2-1 8,2 0 6,0-1 6,-1 1 6,3-1 2,-1 2-3,0-3 0,1 1 2,-3-1 1,3-1 7,-1 2 0,-2-1-1,1 0 2,1-3 3,-2 3 6,2-1 7,-3-1 6,2 0 6,-2 2 7,1-3 7,-1 0 5,0 1 1,-1-2-1,-2 0-4,3 0-7,-5-1-10,2 0-8,-2 0-6,0-1-10,0-1-8,1 1-8,-3-3-7,3 1-7,-1-1-7,-2 2-1,-1-2-1,4 2 0,-4-1-1,0 0 0,-4-1 0,4 3-2,-4-2-2,0 1-3,1 2-2,-3 1-4,-1-1-3,1 1-4,-2 2-3,-2-2-5,0 3-5,1-1-13,1 2-17,-2 3-13,0 0-9,1 0-6,1 3-3,-2 2-4,0-1-4,0 3-2,2 1-4,-1 2-2,-1 2-2,0 0-5,2 2-2,0 0 4,0 2 7,2 0 2,-1 3-2,2-2-3,1 2-6,0-1-6,1 1-4,2 0-6,1-2-5,0 0-5,1 0-5,1 1-3,-1-3-4,4-1-1,2-3-2,-2 3-1,1-2-1,2 0-1,-2 0 1,6-2 0,-3 0 1,3-3-5,1 2-5,-2-1-13,3-1-12,-1 1-17,2-4-21,-1 1-15,2-1-14,1-1-16,-1-1-17,1-2-19,0-3-20,2-1-32,-1-1-39,-1-1-35,0-2-32,0-1-23,-1-1-18,2 1 6,-2-1 17,0-3 17,1-1 16</inkml:trace>
        </inkml:traceGroup>
      </inkml:traceGroup>
    </inkml:traceGroup>
  </inkml:traceGroup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8T15:11:07.91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42F27263-5A81-482C-9FAE-F8E68E54E5C2}" emma:medium="tactile" emma:mode="ink">
          <msink:context xmlns:msink="http://schemas.microsoft.com/ink/2010/main" type="writingRegion" rotatedBoundingBox="10289,158 12859,2955 11940,3799 9371,1002"/>
        </emma:interpretation>
      </emma:emma>
    </inkml:annotationXML>
    <inkml:traceGroup>
      <inkml:annotationXML>
        <emma:emma xmlns:emma="http://www.w3.org/2003/04/emma" version="1.0">
          <emma:interpretation id="{D349243B-6A3D-4138-9C75-F9C1DCC4EAEC}" emma:medium="tactile" emma:mode="ink">
            <msink:context xmlns:msink="http://schemas.microsoft.com/ink/2010/main" type="paragraph" rotatedBoundingBox="10289,158 12859,2955 11940,3799 9371,100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A5CCFD4-CFB8-4D09-9564-EFB3E408FB08}" emma:medium="tactile" emma:mode="ink">
              <msink:context xmlns:msink="http://schemas.microsoft.com/ink/2010/main" type="line" rotatedBoundingBox="10289,158 12859,2955 11940,3799 9371,1002"/>
            </emma:interpretation>
          </emma:emma>
        </inkml:annotationXML>
        <inkml:traceGroup>
          <inkml:annotationXML>
            <emma:emma xmlns:emma="http://www.w3.org/2003/04/emma" version="1.0">
              <emma:interpretation id="{DD9B0FAC-570C-472B-BB13-A3CB3F82539E}" emma:medium="tactile" emma:mode="ink">
                <msink:context xmlns:msink="http://schemas.microsoft.com/ink/2010/main" type="inkWord" rotatedBoundingBox="10289,158 11477,1452 10559,2295 9371,1002"/>
              </emma:interpretation>
              <emma:one-of disjunction-type="recognition" id="oneOf0">
                <emma:interpretation id="interp0" emma:lang="en-US" emma:confidence="0.5">
                  <emma:literal>its</emma:literal>
                </emma:interpretation>
                <emma:interpretation id="interp1" emma:lang="en-US" emma:confidence="0">
                  <emma:literal>in</emma:literal>
                </emma:interpretation>
                <emma:interpretation id="interp2" emma:lang="en-US" emma:confidence="0">
                  <emma:literal>iris</emma:literal>
                </emma:interpretation>
                <emma:interpretation id="interp3" emma:lang="en-US" emma:confidence="0">
                  <emma:literal>fine</emma:literal>
                </emma:interpretation>
                <emma:interpretation id="interp4" emma:lang="en-US" emma:confidence="0">
                  <emma:literal>Tiers</emma:literal>
                </emma:interpretation>
              </emma:one-of>
            </emma:emma>
          </inkml:annotationXML>
          <inkml:trace contextRef="#ctx0" brushRef="#br0">5128 756 153,'-12'-6'291,"4"1"15,-2 3 15,0 0-7,2 1-17,0 1-12,0 1-12,2 1-13,1-1-14,2 0-10,-1 2-8,1-3-6,1 2-4,-1-1-13,3-1-17,3 0-13,-1 0-10,-2 0-3,3 0 0,-3-1-7,4-1-11,-1 2-9,2 0-9,-1 0-8,1 0-4,0 0-6,2-3-5,-3 3-6,4-1-4,2 1-5,0-1-4,-1-1-7,-1 2-9,3 0-4,0 0-2,0 0-1,-1 0-1,3 2-4,-2 0-5,-1 1-4,1 2-1,1-1-4,-3 2 0,3 0-3,-3 3 0,2 1-2,1-1-3,-1 5-7,-3 0-10,2 1-7,-2 2-8,-2 0-4,1 4-1,-2-3-3,-1 3-3,-2-1-1,-2 1-4,0-1 0,-2 3-2,-1-3-2,2-2 0,-3 1 2,0 0 5,-1-3 2,0-1 1,0 0 0,0-1-1,4-1-9,-6-2-10,5-2-15,-1 0-16,0-3-25,1 1-29,1-1-40,-1-1-46,2-3-46,0-1-44,2-1-45,-1-1-40,-1 1-47,0 0-49,7-7-38,-1-2-31,1 1-7,1-4 7,2-1 20,-1-1 23,2-1 39</inkml:trace>
          <inkml:trace contextRef="#ctx0" brushRef="#br0" timeOffset="-290.1621">4854 283 87,'2'-13'360,"-2"0"19,3 2 20,-3 3 14,0 1 13,3 2-17,-3 0-29,2 2-26,0 2-22,-1-1-21,1 2-18,0 0-26,-2 0-29,1 2-21,1 2-16,-1 1-14,3 0-10,-1 5-15,0-3-17,4 6-13,-3 1-11,1 3-16,3 4-17,-1 0-11,-1 3-9,-1 4-4,1 1-2,3 2-5,-6 1-6,2 1-7,-1 0-8,1 2-12,-2 0-12,-1 0-8,1 1-6,1-4-4,-4 2-4,1 0-2,2-1-2,-3-1-2,4-1-5,-4-1 0,1-2-2,1 3-3,-1-3-1,1-2-2,0 0-4,1-1-14,0-1-21,2-1-36,-2-2-39,2-1-45,1-3-45,1-1-39,1-1-37,0-3-35,3 1-36,-4-6-36,1-2-38,0 0-34,0-3-31,-8-2-5,10-2 12,1-3 30,-1 0 40,-2-2 43</inkml:trace>
          <inkml:trace contextRef="#ctx0" brushRef="#br0" timeOffset="259.7324">5292 446 17,'-11'-9'289,"1"2"14,2 5 21,0-1 14,2 3 9,-1 3-12,1-1-27,-1 0-30,2 1-37,0 1-25,1 1-24,-1-1-22,0 2-24,2 0-9,1-3-2,2 1-10,2 0-15,1 1-9,2-1-8,1 1-4,2-2-3,0 0 0,2-3 3,1 2 3,2 0 2,-1-2 11,2 3 14,1-3 5,-1 2 2,2-2-1,-3 0-2,2 0-2,-2-2-4,1 2-4,-1-3-6,-2-1-8,-1 1-7,-2 1-7,-2-1-4,-1 0-9,0 2-8,-2-2-10,-3 0-12,0 0-6,0 0-5,0-1-4,-3 1-2,3-1-3,-2-1-2,-1 1-2,0 0-4,3 0-6,-3-1-6,0 1-10,-1 2-13,1-1-21,0 1-26,0 2-38,-1 0-44,1 0-51,-2 5-54,1-1-59,-5 3-63,1 1-66,0 3-69,-3 0-34,1 5-17,-1 2-8,1 2-2,1 1 15,-1 2 22,2 1 38</inkml:trace>
          <inkml:trace contextRef="#ctx0" brushRef="#br0" timeOffset="797.7894">5845 771 8,'2'-4'454,"-2"0"38,0 1 34,0 0 24,0 2 20,-2 1 8,1 0 3,-1 1-39,-1-1-55,-1 0-53,0 0-52,0 3-49,0-3-49,-3 0-51,1 3-50,-2-3-37,0 3-34,-4 0-22,3 1-20,-4 1-15,-2 0-11,2 2-10,-1 0-8,1 4-8,-2 1-5,2 1-5,-1-2-3,1 2-3,3 0 0,-1 2-8,1 1-10,4-2-5,-1 1-2,4 4-4,-2-5-2,2 0-3,3 2-1,0 0-5,0-3-6,3 3-4,2-4-2,0-1-4,0 1-2,1-3 4,1 3 5,-1-5 3,6 0 0,-3 0 1,3-1 2,0 0 2,1-3 4,2 1 2,-2-1 5,3 0 4,0-3 2,2 3 3,-1-3 3,4-3 3,0 1 1,-1-1 4,-1-1 0,4 1 1,-2-3 1,1 0 0,-2 0-1,1-1 1,-2-2 1,0-1 1,-1 1 3,-2-3 0,2 2 0,-3-2 2,-1 0 2,3-2 3,-4 1 1,1-3 2,-1 1 2,-2 0 1,2-2 1,-2 1 1,-1-2 1,0 1 0,-1-1 0,-1 1 3,1-1 4,-1 3 0,-4-1-3,1 1 0,0 1 1,-2 2-2,1 0-1,-3 2-1,-1 3 2,0 2 2,-1-2 1,-1 2 2,0 1 1,1 2 1,1-1-2,-2 3 0,2 0-1,0 3-1,-1-2-2,1 0 0,0 1 3,0 0 0,0 1-1,0-1-3,0 1-1,-2 1-3,0-2-2,1 3-2,-1 0-3,0 2 0,1-1 0,-1 0 1,2 3 0,0 0-1,0 2-2,2-3 0,-1 3 0,1 1 0,1-2 0,1 1-1,-1 1 1,0 0 0,2-3 1,-2 5 1,0-3 0,2 1 1,2-1 2,-4 1 0,3 0 2,1-2-1,-1 0 1,1-1 0,1 1 2,-2 0-1,2 0 0,0 0-1,0-1-1,-1 1-2,-1 0 0,2-1 0,-3 1-1,3 0-1,-1-1-2,-3 0-3,3-2-1,-1 1 0,-1 1-1,0-2-1,-2-1 0,2 0 0,-2 0-2,1-1-1,-3 0-2,1-1-2,-2-1-5,0-1-9,-2 2-15,1-3-19,-1 1-22,-1-2-36,-1 0-44,0 0-58,-3 0-64,2 0-66,-3-2-66,-1 0-71,-3-1-73,1 1-34,-4 0-16,-1 1 3,-1-1 8,1 0 18,-4-1 20,2 1 35</inkml:trace>
        </inkml:traceGroup>
        <inkml:traceGroup>
          <inkml:annotationXML>
            <emma:emma xmlns:emma="http://www.w3.org/2003/04/emma" version="1.0">
              <emma:interpretation id="{DDDB69BE-F51B-4C0F-B5F8-074B3B5BB914}" emma:medium="tactile" emma:mode="ink">
                <msink:context xmlns:msink="http://schemas.microsoft.com/ink/2010/main" type="inkWord" rotatedBoundingBox="11643,2261 12545,3243 12052,3696 11150,2714"/>
              </emma:interpretation>
              <emma:one-of disjunction-type="recognition" id="oneOf1">
                <emma:interpretation id="interp5" emma:lang="en-US" emma:confidence="0.5">
                  <emma:literal>.</emma:literal>
                </emma:interpretation>
                <emma:interpretation id="interp6" emma:lang="en-US" emma:confidence="0">
                  <emma:literal>a</emma:literal>
                </emma:interpretation>
                <emma:interpretation id="interp7" emma:lang="en-US" emma:confidence="0">
                  <emma:literal>-</emma:literal>
                </emma:interpretation>
                <emma:interpretation id="interp8" emma:lang="en-US" emma:confidence="0">
                  <emma:literal>,</emma:literal>
                </emma:interpretation>
                <emma:interpretation id="interp9" emma:lang="en-US" emma:confidence="0">
                  <emma:literal>y</emma:literal>
                </emma:interpretation>
              </emma:one-of>
            </emma:emma>
          </inkml:annotationXML>
          <inkml:trace contextRef="#ctx0" brushRef="#br0" timeOffset="7474.1017">6539 2145 6,'-8'-11'371,"0"2"29,0 1 29,2 0 26,-1 3 26,1 0 23,2 0-14,0 0-38,-1 3-51,1 2-59,3-3-38,-1 3-27,2 0-28,0 3-25,0-3-28,2 2-30,-1-2-26,1 3-27,0 1-24,-1 1-24,3-2-18,-3 6-16,6-2-8,-3 2-6,1 4-3,3 2-5,2 1 2,5 4 1,-4 1 1,3-1-1,1 6 1,3-3-1,-2 3-1,3 0 0,-1 0-2,3 0 0,0 2-3,1-1-1,-1-1-2,3 0 0,-1 2-2,3-2-1,-2-2-3,3 3 0,-1-4 1,0-1-3,3 1 1,-2-2-2,1-2 0,-3-1 0,2-1-1,-1-1 3,0 1 0,0-3-2,-2-2 2,-2-1 1,-1-2 1,-1 0 1,-1 1-1,-5-3 0,1-2 0,-1 0-1,-4-1 1,0-1 0,-2-3 0,-2 0 1,-1 0 0,2-3 0,-6 1 1,2-1 0,1-1 0,-3-1 0,1-2 0,0 0 3,-1 0 1,1 0 1,-2-3 0,0 0-1,0 0 1,0-2 0,-2 0 0,1 0 1,-1 0 1,0-3 0,1 1-2,-1-3-2,0 1 6,-1-1 8,2 0 3,-3 1 3,1-2 0,2 3 0,-3-2 1,1 0 4,2 2 2,-3-1 1,1 2 3,0 2 6,1 1 6,-1 1 3,1 1-2,-1 2-4,2 2-1,1 1 2,-4-1 1,4 3 4,-3 1 0,1 1-1,2 0-1,-3 0-2,3 1-3,0 1-5,0-2-5,0 3-3,-1-1-4,-1 0-3,0 1-4,1 1-5,-1 1-3,2 0-3,-1 4-2,1-2-3,0 2-2,0 4 0,0 0-5,1 1-8,1 2-3,-1-1 1,3 3-3,-3-2 0,2 1 0,2 0 2,-1 2-1,-1-4-1,2 4 0,-1-2 1,1-1-1,0 0 0,3 1 4,-1 1 6,-1-3 2,2 2 0,0-2 3,3-1 1,-2 2 1,0-5 0,1 2 0,0 0 0,-2-1 1,1-4-1,-1 1 0,0 0 0,1-1 1,-3-2 1,0 1 0,-1 0 0,0 0 0,-2-5-3,1 3-2,0-1 0,-4-3 1,4 1 1,-4 0 1,0-2 0,0 0 2,-4 0 1,4 0 1,-3 0 2,2 0 0,-3-2-1,1 0 1,-2 1 0,-3 1 2,0-4 1,-2 2-1,-2-1-1,-1 1-1,-2 0 0,-1-1 0,-2 0-2,2 1-3,-2-2-2,1 1-3,-3 1 1,3-1-1,-4 0 0,1 1-1,-1-1-2,2 1-5,0-1-6,-2 1-12,-2-1-12,2 2-14,2 1-14,-1 0-21,-2 0-23,2 1-35,1 2-42,-1-3-48,1 3-49,1-1-50,0 0-46,2-2-52,2 3-53,-1 0-38,6 0-31,-1 0-7,2 1 3,8-4 16,-7 6 23,7-6 35,-1 8 43</inkml:trace>
        </inkml:traceGroup>
      </inkml:traceGroup>
    </inkml:traceGroup>
  </inkml:traceGroup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6:15.01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299 115 17,'6'-11'400,"0"-1"31,-1 1 30,-1 2 29,-1 1 27,1 1-2,-3-2-15,-1 1-37,-1 3-46,-3 0-44,1-1-41,-1 1-32,-4 1-28,-1 1-27,2-1-29,-5 1-28,0 1-27,0 0-27,-1 2-28,-1 2-20,-2 0-18,1 1-13,-1 1-12,-1 0-8,3 3-5,-1 1-6,1 1-5,-1-1-5,1 3-5,2 2-3,-1-4-2,2 4-1,1-1-1,0-1-1,0 4-1,3 0-4,2-1-3,0-2-5,0 3-6,2 0-5,2-3-7,-1 3-6,2-3-6,2 3-8,-1-2-6,2-1-8,2 1-8,-1-1-9,2-1-7,-1 1-8,2-1-4,0-2-6,2 0-3,0-1-5,-2-2-3,4 1 0,-1-3-1,0-1 1,1 1 1,1-4 5,0 0 8,1 0 8,0-4 8,-1 1 10,2-1 10,-1 0 11,-1-3 12,2-1 13,-1-2 15,-1 1 16,-1-3 14,0 0 16,1 1 15,0-2 13,-2 0 12,-1-2 11,1 0 9,-1 2 8,-3-2 8,0 0 6,0 2 4,-2 0 2,1-2 1,-2 0-3,-1 2-3,0 2-6,-2-2-4,0 1-7,0 0-8,-2 2-7,2 1-7,-2 2-6,1 1-9,-1 0-5,0 3-5,1-1-5,-1 4-6,1 0-7,0 0-6,-2 0-6,-1 0-6,1 4-6,1-1-5,0 1-6,-4 2-5,3-1-5,-1 2-5,-1-1-5,1 4-7,1-1-6,0 0-8,0 2-7,0 0-8,3 0-9,-3 1-9,3 0-9,0-2-10,0 2-12,0 1-15,3-2-14,0 0-14,1 0-14,3-3-13,-2 3-7,2-2-7,1-1 0,1-1-1,1-2 4,-1 1 4,3-3 10,0 1 9,-2-1 13,2-1 18,2 0 18,-1-2 17,-1-2 19,3 0 17,-1-2 16,0 0 16,-1-2 15,1 1 14,-1-2 18,-1 1 18,0-3 17,-2 2 21,-1-1 18,0 0 17,-1-2 18,-1 3 21,-1-2 19,-2 2 22,1-1 15,-1-1 12,1 1 8,-2 0 5,0 1 0,-2-2-1,0 2-7,-1 0-8,0-1-10,0-1-9,0 3-12,0 0-15,0 1-12,-1 0-15,0 1-11,1 0-9,0 1-8,0 2-8,-2 1-6,1 1-8,-1 2-9,1 1-8,-1 1-8,-1 1-8,1 3-6,-2 4-7,1-2-7,-1 7-7,-1 1-5,1 2-7,0 1-5,-1 5-4,1 2-3,-1 0-4,0 2 1,0 3 1,0 1 1,0 1-1,-2 3 1,0-2 0,-1 5 0,-2 2 0,-2 1 0,0 0-2,0 5 1,-2-1-1,-1 3 0,1 0-1,-1 2-2,3-3-4,-2 3-5,1-2-4,-1 0-7,2-3-5,4-1-5,-1-4-5,1-4-5,2-3-3,3-3-6,0-5-5,1-2-5,2-5-3,0-2-4,2-6-2,-2-3 0,3-1 1,0-5 1,0-1 3,1-1 2,1-3 2,-1-3 3,1-1 0,0-3 5,-3-1 5,5-5 5,-2-1 6,1-2 4,-2-4 6,1-1 4,0-2 4,-3-2 5,3-3 4,-2-1 5,-1-2 5,0-1 4,0-1 6,-1-1 3,1-3 2,0 0 1,-1-1 1,1-1 0,-2 2 2,2-4 0,0 3-1,-1-3 0,2 0-1,-1 1-1,0 2 1,3-1-3,-2 0-2,1 3-2,1-3 0,-2 3-1,1 2-2,-1-1 0,-1 2-2,1 1 1,1 1-1,-1 2 1,0 1 0,-1 1 1,0 0 1,1 3 0,1 1 2,-1 1 0,-1 2-1,1-1 0,2 2 2,-1-1 1,-1 5 2,2-1 1,1 2 2,0 1 2,-1 1 1,2 0 1,-2 1 1,0 3-1,-1-1 1,2 1 0,-1 1 2,-1 1 1,1 3 0,-2-1 1,1 0 0,1 1-2,-2 1 0,1 0-1,1 1-2,-1-1 0,0 2 0,1 0-1,-1 2 1,1-1-2,0 1 0,3 0 0,-2 1-3,2-1 1,-1 2-1,2-1 0,-1 3 1,0-2-1,-2 1-1,2 1 0,-1 0-2,0-1-1,1 3 0,-4 2-1,2-1 0,0-2-1,-1 4 0,-1 0-1,-1 0 0,-2 1-1,-1 1 0,0-1-2,-1 3 0,-2 0-2,-1-2-3,-1 3-3,-1-1-6,-2 3-6,0-4-8,-1 2-9,0-1-9,-3 0-11,1 0-11,-1-1-14,3-1-17,-2-1-21,2-1-26,0 2-37,2-4-39,-1 1-42,3 1-39,0-2-38,1-1-36,1-1-38,1-1-40,2-6-44,0 0-49,0 0-13,0 0 1,0 0 17,0 0 21,0 0 37,7-2 43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6:15.34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11 39 83,'0'0'377,"-2"-2"21,-1 2 22,3 0 20,0 0 21,0 2-9,3-2-26,-1 1-35,-2-1-41,3 1-34,-3-1-31,2 2-24,-2-2-22,4 0-20,-1 0-17,0 0-16,-1 0-16,2 0-17,0 0-16,0 0-14,1 0-16,-2-2-10,1 1-7,1 0-6,-1-1-4,1 1 0,-2-1 0,1 0 3,-1 0 1,-3 0 4,3 1 1,-3-1 2,3 2 2,-3-4 1,0 4 3,0-2 1,0 2 1,0-1 0,0-1 3,2 1-1,-2 0 0,1-1-3,-1 0-31,1 2-67,-1-3 0,0 2 0,0-1 0,0 1 0,0-1 0,0 1 0,0 1 0,0 0 0,0 0 0,0 0 0,-1 0 0,1 1 0,0-1 0,0 2 0,0-1 0,0 1 0,-1-1 0,-1 0 0,2 1 0,-3-2 0,3 2 0,-3 0 0,3-2 0,-2 1 0,0-1 0,-1 0-151,-2 0-37,1 1-27,-1 1-31,1-1-42,1 1-47,-3 2-49,2-2-45,-2 2-53,0 1-56,0 0-37,0 2-31,1-2-7,-1 1 1,4-1 13,2-5 17,-2 6 27,2-6 34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6:16.63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334 82 281,'3'-6'347,"0"-2"6,-2 1 4,2 0 3,0 3-14,-1-2-23,1 1-22,-1 0-22,2-1-20,1 1-16,-3 0-15,1 3-15,2-5-9,-2 5-6,-1 0-6,0-2-6,0 4-2,-1-2 0,-1 2-6,0 2-10,-1-2-11,-1 4-15,-2 0-15,1-1-16,-2 5-11,0 3-6,-2-1-8,0 6-8,-2 1-5,-3 1-6,-1 4-5,1 0-6,-3 3-10,0 0-11,-1 5-5,-1-4-3,0 4 0,-3 0 0,4-1-4,-2 1-7,2-1-5,-1 2-1,1-1-2,3 2-1,-2-2-1,2 0-1,-1-1 5,4 1 5,-1 0 3,4 0 0,-2 0 0,2 2-1,1-3-1,1 2-1,-1 0-2,5-1-3,-2 0 0,3-1-1,3 0-2,1 1-2,-1 1-1,4-3-1,1 0-1,1-2-1,1 1 0,4-2-2,-1 1 0,-1-2-1,2-1 0,2 1 1,0-3-2,0 0 0,2 1 0,1-2-2,0-1 0,-2 0-1,2-1-2,-1-2-1,1 2-1,0-3-2,-2-1-1,2 1-2,-1-3-2,-1 1-2,-1-2-2,-1-1-2,0 1-1,-2-1-3,0-4 0,-1 2-1,0-2 0,-2 1-2,0-3-2,-5 0-3,2 1-3,-2-3-4,0 0-7,-3-1-5,2-1-10,-3 0-10,1 0-14,-2 0-13,0-1-16,-2-1-18,1 2-18,-1-2-20,0-1-20,1 0-18,0 0-16,0-1-17,-3 0-9,1-1-7,1 0-11,0-2-14,-3 1-16,0-1-19,2-1-32,-2 0-35,1 0-14,-1 1-1,2-3 12,1 3 17,-1-2 20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6:18.43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45 46 286,'0'-6'402,"0"4"28,0-1 25,0 1 16,0 1 13,0 0-21,-2 1-38,2 0-39,-1 0-39,1 0-33,0 1-28,0 0-27,-3 2-28,3 1-28,0-1-30,0 2-27,-3 1-25,3 2-25,-2 1-25,1 3-17,-3 1-18,2 1-14,-1 1-9,0 1-12,-1-1-8,1 3-9,0-1-10,-1 0-10,2 0-10,2 1-13,-3-3-13,3 2-17,-2-2-16,2 2-18,0-5-19,0 3-15,2-1-16,-2-1-11,3 0-12,-1-1-6,0 0-4,1-2 0,0 1 1,1-2 6,1-1 8,0-1 11,0-1 14,0-2 15,1 1 16,0-4 17,0 3 16,2-3 17,-3-1 15,0-1 13,2-3 12,0 1 8,0 0 9,-2-3 7,3-1 6,-1-1 7,1-1 6,-1-1 7,0-2 7,1 0 8,1 0 6,0-2 8,-1 1 9,0-3 8,1 0 9,0 1 13,-1-2 13,2 1 15,-1-3 13,1 2 14,-3 0 12,3-2 10,-1 1 7,-1 0 8,-1 0 6,1 3 6,-2-1 2,0-1 1,0 2-3,-2 0-6,0 1-9,1 2-12,-2 1-14,-1 2-12,0 3-12,0 0-12,-1 2-12,1 1-14,-2 2-13,0 2-12,0 1-10,0 2-11,0-1-9,0 3-7,0 3-5,0-1-6,0 5-6,2-3-7,-1 2-4,1 1-8,-1 2-5,0-1-5,1-1-3,1 2-5,0-2-2,-1 1-2,0-3 2,4 0 1,-2 1 1,0-3 2,2 2 5,-1-1 5,2-1 4,-2 0 4,4-5 5,1 2 7,-2-1 5,-1-1 10,4-2 9,-1 2 9,1-3 9,-2-1 6,1 0 7,-1-1 5,-2-3 4,3 2 5,-2-1 4,-1-1 6,1 1 4,-4-2 3,1 1 1,-1 0-2,1-3-5,-2 3-6,0-3-4,0 0-6,-2-1-4,1 4-4,-2-3-4,0 0-4,0 0-6,0-2-5,0 3-5,0-2-5,0 0-3,0-2-4,0 2-4,0 1-8,0-2-8,0 2-10,0 1-8,1-1-11,1 1-12,1 0-17,-1 1-19,2 3-24,2-2-27,1 1-32,0 3-34,1 0-30,3 0-31,-1 3-25,0 1-21,2 0-20,0 3-17,-2 1-29,1-1-31,0 1-26,1 2-21,-1-1 0,0-2 10,3 3 23,0 0 27,-3-2 29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6:19.05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253 371 145,'2'-7'349,"0"0"27,0 1 31,-2-1 14,3 0 6,-3-1-9,0 2-15,0-1-24,0 0-23,-3-1-21,-1 2-18,2-2-16,-2 3-18,0-1-17,-1-1-17,0 2-24,1-1-24,-4 4-25,4-4-26,-2 4-24,1-1-25,-2 1-19,0 1-16,-1 1-13,2 1-10,-1 1-8,-1 1-6,1-1-8,-1 4-8,-2 0-7,0 2-8,1 3-5,-3 1-5,0 1-6,0 1-3,2-1-7,-2 3-4,3 0-7,-1 2-7,0-2-5,0 1-6,3-2-5,2 2-3,1-3-4,0 1-3,0-1-4,4-1-6,0 0-2,0-3-4,4-1 0,0-1 0,0-1 3,1 0 4,2-1 4,0-4 3,1 3 5,1-3 6,2 0 6,0-2 4,0-2 7,1 2 5,0-4 8,0 0 9,1 1 4,-1-5 7,1 2 4,-3-2 1,2 0 4,0 2 7,-2-3 7,0-2 10,0 0 7,-1 1 7,-2 0 9,1-1 10,-1 2 7,-2-4 4,2 2 6,-4 0 5,1 0 5,1 1 7,-2-3 2,0 4 2,-2-2-2,-1-1-3,0 2-4,0-1-5,0 1-7,-1-1-5,0 0-4,-1 1-5,1 1-6,-3 1-5,3 0-6,-1 3-5,1 0-4,0 2-6,-1 0-5,2 3-3,-3 0-6,3 0-4,0 0-6,0 3-7,-3 2-3,3-1-7,-2 3-3,0 1-5,0-1-4,-1 2-5,0 2-5,1 1-5,-1-2-8,-1 3-7,3-1-7,-1 1-8,1 0-9,1 0-9,0-2-10,1 3-11,1-2-11,1-1-12,2 1-11,-1-2-12,0 2-6,2-1-6,0-3-1,0 1-2,3-1 3,0-1 3,-2-1 7,4 0 8,0-4 11,1 2 13,-1-1 14,2 0 15,-1-2 16,2-1 16,-1 0 11,1-1 9,1-2 9,-3 0 10,2-1 6,-1 2 6,-1-4 9,0 0 7,-2-1 7,-1-1 5,0 1 6,-1-2 3,-1-2 4,-1 0 4,-2 2 7,3-4 7,-4 1 8,2 0 7,0-2 9,-3 2 10,2-3 8,-3 0 5,2-1 7,-3-2 7,2 2 4,0-1 5,-2 0 4,0-1 4,0-1 0,0-2-1,0 2-1,0 1 0,0-2-4,0 1-5,0 2-7,0-2-5,0 3-9,0 0-9,0 1-7,0 3-7,0 0-4,0 1-3,0 4-5,0 0-4,0 2-6,0 1-5,0 2-5,-2 2-3,0 2-4,2 0-2,-3 2-3,3 3-2,-3-1-2,0 4-3,-1 1-5,-1 0-3,1 2-5,-1 3-4,0-2-5,0 3-5,-1-1-6,2 4-7,-1-4-7,1 3-9,-1-4-10,0 2-9,3-1-12,-1 3-12,0-4-13,1 1-14,1-2-14,-1 1-14,1 0-14,1-1-14,1-2-12,1 2-10,-1 0-11,2-3-8,2 0-11,-3 1-12,3-1-18,0-4-17,-1 2-27,2-3-30,0 1-23,0-3-23,-2-1-1,4 1 8,-1-1 13,0-1 16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6:19.754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16 65 152,'-4'-3'378,"-1"0"21,2 0 17,1 2 17,0 0 5,2 0-3,0 1-38,0-2-53,0-2-47,2 1-41,-2 1-35,4 0-28,0-2-26,0-1-23,3 1-20,0 0-22,2-1-17,-1 1-15,0 2-17,2 1-15,-1-1-20,1-1-20,-1 0-23,-1 2-22,-1-1-26,3 2-25,-3 0-25,0 2-26,-1-1-22,-1 2-23,-1 1-23,1 0-24,-1 3-20,-1-1-18,-1 3-26,-2-1-28,0 1-25,0 1-22,-2 1-6,0 0 3,1 0 14,0 2 18,0-3 20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6:19.76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78 166 288,'3'-7'335,"-1"-1"19,2-1 7,-1 3 2,0-3-7,-1-1-10,1 1-14,-1 0-17,1 1-15,0-1-12,0-2-12,0 3-10,0-1-11,-2 0-10,0 1-13,1 0-14,-2 3-17,0 0-19,0-1-18,-2 2-21,1 0-16,0 2-17,-2-1-17,0 3-18,0 0-13,-3 0-10,1 0-9,3 4-7,-3-1-7,-1 1-6,0 0-4,1 3-5,-2 0-2,1 0-3,0 1-4,0 1-3,1-1-2,-1 2-4,1 1-2,0 0-4,0-2-3,2 2-3,-2 1-5,3-1-1,-2 2-4,1-2-3,2-2-4,-1 4-4,2-3-6,0 1-5,0-2-3,0 2-2,0-1-1,2-3-1,-1 2 0,1 0 1,1-4 0,0 4 3,0-3 2,0 1 2,0-3 4,1 3 4,-1-3 4,4-2 5,-5 0 4,4-1 3,0 1 4,0-2 3,1 0 4,0-2 2,0 0 2,1 1 2,2-3 2,-3-1 1,2 1 4,-1 0 4,2 1 5,-3-3 6,2 1 6,0 1 7,-3-3 8,1 2 7,1-2 7,-1 1 7,0-1 8,0 1 6,-2-1 6,0-1 5,0 1 3,0 0 4,0 1 4,1-1 3,0 0 1,-4 0 0,6 2-2,-5-3-3,3 3-3,-1-1-2,-1-2-2,0 3-3,0-1-4,1 1-2,-2 0-4,-1 1-5,0 0-7,0 1-8,-1 2-8,1 1-5,0 0-5,-2 1-5,0 1-3,0-1-6,-2 2-6,0 1-7,1 0-4,-1 0-4,0 3-4,0-3-2,-1 5-3,-2-1-2,1 0-5,0 1-5,0 1-5,1 0-6,-1-2-7,1 1-5,2 0-7,-2 0-5,3-1-7,0 0-8,3 0-9,-3 0-8,1-4-11,2 4-10,2-1-13,-1 0-11,1-1-15,0-1-15,3 1-19,-2-3-23,3 3-24,0-1-27,3 0-23,2 1-23,-2-1-23,0-1-20,2 1-22,-1-1-20,2-2-21,0 0-22,-2-2-15,2 0-11,-2 0 10,3 0 20,-1-4 28,0 2 33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6:20.07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42 17 374,'0'-7'414,"0"3"27,0-1 24,-2 2 14,2 3 7,-2 0-18,1 0-31,-1 0-39,1 0-45,1 0-35,-3 3-33,3 0-29,-3 0-28,1 3-30,2-1-31,-3 3-26,3-2-26,-2 5-23,2 0-25,-3 0-18,1 0-15,1 2-13,-3 0-7,3 2-9,0 0-7,0-2-3,-3 2-4,3-3-6,-1 2-6,2-2-7,0 0-5,0 1-9,0-1-10,0-1-11,2-1-13,-1 1-15,1-3-17,0 1-23,-2 0-23,1 0-25,-1-1-26,0-4-20,0 3-17,0 0-18,0-1-16,0-1-16,-1-3-13,-1 4-14,0-3-14,2-3-13,0 0-12,0 0-10,0 0-6,0 0 8,0 0 13,0 0 20,-5-6 20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6:20.14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10 13 93,'-4'0'343,"1"0"21,3 0 20,-2 0 21,2 2-1,-1 0-8,1-2-18,0 3-24,0-2-24,0 0-26,0 1-20,0-2-20,1 2-17,1 0-18,1-2-18,1 0-21,-1 0-22,2 0-23,1 0-24,0 0-21,1-2-18,0 0-19,1 2-14,1-2-14,-1 0-12,2-1-8,-3-1-7,2 2-5,-1 1-11,2 0-12,-4-2-16,2 3-18,-1-4-22,0 4-24,-1-2-30,-2 2-32,1 0-32,0 0-34,-1 0-31,-1 0-34,2 0-36,-4 0-37,-1 0-41,0 0-42,0 0-21,0 0-10,0 0 7,0 0 17,8 2 28,-8-2 29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6:21.33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19 72 76,'-2'4'330,"0"-4"12,1 2 9,-1 2 8,1 1-10,-1 2-21,0 0-35,1-2-40,0 6-40,1-2-37,-1 1-27,-1 1-23,2 1-13,-2 0-7,2-1-9,-1 1-10,1 0-9,0-1-10,0 1-7,0-1-10,0-3-8,0 1-9,0-1-8,0-1-6,0-1-5,0-2-5,1 2-3,-1-4-2,0 1 0,0-1 0,0 0 0,0-2 0,0 0-1,0 0 1,2-2 0,-2 1 1,2-1 2,-1-1 6,0-1 3,0 1 6,1-2 6,0-2 7,1 0 5,0-1 4,-3 1 6,2-4 5,2 2 7,-3-2 8,2 1 8,-3 0 6,3-3 4,0 2-1,-2 0 0,3-1-2,-2 1-3,1 0-3,0 0-3,1 0-3,-3 3-5,3-3-5,2 2-6,-3 0-7,2-1-6,-1 1-5,0 2-7,1-1-6,0 1-4,-3 2-4,5 0-3,-4-1-4,2 3-1,1 0-4,-1 0 0,1 2-1,-4-1-2,5 2 0,-2 0 0,2 2-2,-2-1-1,1 2 0,2 0-2,-1 2 1,-1 0-3,1 2-1,1 2-3,-1-1-1,0 3-4,0 1-3,-2 0-6,0 1-7,2 0-7,0 4-11,-3-2-9,2 1-11,0 1-9,-2-2-10,3 4-8,-4-4-7,2 1-8,-1 0-6,-1-1-5,1-1-3,-3 0-1,1-1 3,-2 0 3,0-2 7,-2 2 7,-1-4 9,0 0 10,0-1 12,0-1 9,0-3 8,1 2 10,-1-1 9,1-3 9,-3 0 9,5 0 10,-2-2 6,1-2 10,-1 0 10,0 0 8,0-3 8,1-1 8,-1 2 7,2-4 8,0 0 12,0 0 9,2-3 11,-1-1 10,1 0 11,1-1 9,-1-1 9,0 1 4,3-2 1,-3 1 0,1 0-1,-1-1-3,1 2-3,1-1-6,1-1-6,0 2-6,-1 1-9,2-1-7,-1 2-10,4-2-8,-4 2-8,2 1-8,1-1-5,-1 4-5,0-3-3,0 2-2,1 0-2,2 1-2,-3 1-3,2 0-3,-1 1-2,2 1-3,-1 0-4,1 0-2,0 1-2,-1 1-3,1 2-2,1 0-3,-2 0-2,3 0-1,0 2-3,-2 1-1,1 1 0,-1 0-3,0 1-1,1 2 1,-3-1 0,3 1-1,-2 3 0,0 0-2,-2 1 1,1-1-1,-3 3-1,0-1-2,-1 1-4,-1 0-5,1 0-7,-3-1-4,-1 1-6,-1 0-7,1 0-11,-5-1-9,3 1-10,-5-1-13,4-2-17,-1 2-19,-1 0-22,1-1-25,1-2-26,0 1-25,0-1-27,1-1-22,1 0-19,1-1-20,0 0-18,0-4-18,1 3-17,-1-6-15,0 0-14,0 0-6,0 0-4,0 0 4,11-3 7,-2-1 14,1 0 17,1-1 21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8T15:11:35.70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0572B79E-D169-4B1D-880F-F79AEB16A7A1}" emma:medium="tactile" emma:mode="ink">
          <msink:context xmlns:msink="http://schemas.microsoft.com/ink/2010/main" type="writingRegion" rotatedBoundingBox="3454,5718 3647,8357 1826,8491 1633,5851"/>
        </emma:interpretation>
      </emma:emma>
    </inkml:annotationXML>
    <inkml:traceGroup>
      <inkml:annotationXML>
        <emma:emma xmlns:emma="http://www.w3.org/2003/04/emma" version="1.0">
          <emma:interpretation id="{4BC82A69-C925-4BDB-999E-77F73236D933}" emma:medium="tactile" emma:mode="ink">
            <msink:context xmlns:msink="http://schemas.microsoft.com/ink/2010/main" type="paragraph" rotatedBoundingBox="3454,5718 3647,8357 2805,8419 2612,578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693848A-B06A-4054-B044-C7B64FA4371F}" emma:medium="tactile" emma:mode="ink">
              <msink:context xmlns:msink="http://schemas.microsoft.com/ink/2010/main" type="line" rotatedBoundingBox="3454,5718 3647,8357 2805,8419 2612,5780"/>
            </emma:interpretation>
          </emma:emma>
        </inkml:annotationXML>
        <inkml:traceGroup>
          <inkml:annotationXML>
            <emma:emma xmlns:emma="http://www.w3.org/2003/04/emma" version="1.0">
              <emma:interpretation id="{24089CC3-8F4C-46D3-84B0-0E0FDC0FCD1A}" emma:medium="tactile" emma:mode="ink">
                <msink:context xmlns:msink="http://schemas.microsoft.com/ink/2010/main" type="inkWord" rotatedBoundingBox="3454,5718 3647,8357 2805,8419 2612,5780"/>
              </emma:interpretation>
              <emma:one-of disjunction-type="recognition" id="oneOf0">
                <emma:interpretation id="interp0" emma:lang="en-US" emma:confidence="0.5">
                  <emma:literal>toy</emma:literal>
                </emma:interpretation>
                <emma:interpretation id="interp1" emma:lang="en-US" emma:confidence="0">
                  <emma:literal>tory</emma:literal>
                </emma:interpretation>
                <emma:interpretation id="interp2" emma:lang="en-US" emma:confidence="0">
                  <emma:literal>boy</emma:literal>
                </emma:interpretation>
                <emma:interpretation id="interp3" emma:lang="en-US" emma:confidence="0">
                  <emma:literal>o;</emma:literal>
                </emma:interpretation>
                <emma:interpretation id="interp4" emma:lang="en-US" emma:confidence="0">
                  <emma:literal>o:'</emma:literal>
                </emma:interpretation>
              </emma:one-of>
            </emma:emma>
          </inkml:annotationXML>
          <inkml:trace contextRef="#ctx0" brushRef="#br0">358 0 327,'-2'5'388,"-1"-1"17,0 3 17,3 1 18,-2 4-1,1 2-11,-1 2-25,0 1-33,-1 1-35,2 5-36,-1-2-37,0 3-34,1 0-22,-2 1-12,1 2-13,0 0-13,2 0-21,-3-1-23,3 3-20,-3-1-17,1 0-19,2 0-22,-3-2-14,3 4-13,-2-5-9,2 2-6,0-2-6,0 0-3,2-2-4,1 2-1,-1-3 1,4 0 6,-2 1 3,0-2 1,1-2 0,2 0 0,-1 0-1,-1 0 0,1-3 1,-2 0 0,0-4 0,1 3-1,0-2 2,-2-3 1,-1 1-1,1-4-1,-1 0 1,-1-2 1,1 1-1,-2-1 1,0 0-1,0-3-2,0-1 1,-2 1-1,1-2 1,-1 0 0,-1-2 0,3 1 0,-3-1 0,0-2 0,-2 1 0,0-2-2,0-2 0,0 2 3,-3-2 1,2-2 3,-2 0 1,0-1 1,-2 1 0,2 0 1,-2-2 0,0-1 1,-1 2 0,2 0 0,-3 2 1,1-3 0,1 1 2,-1 2 0,0 1-1,1 2-2,-1-1-3,-1 1-1,1 2-1,1 2 1,1 1-2,-2 1 0,-1 2-2,3-1 0,-3 3-1,1-1 0,1 4-3,-1 1-2,0 0-3,1 0-2,0 2-4,1 2-4,-1 1-4,2-2-6,3 3-6,-1-2-9,1 3-8,2-4-9,1 4-10,2-4-11,2 1-9,-1-1-7,2 0-6,2-4-5,0 1-5,3 0-4,-1-2 0,2-1 0,1 0 4,-2-2 5,3-1 7,1 0 8,-1 0 10,0-2 9,-1 1 9,1-2 8,0-2 9,-1 1 10,1-2 8,-1 0 8,1 0 5,2-1 6,0-1 7,-2 0 8,1-2 8,-1-1 10,0 3 8,-1-5 11,1 1 10,-1-1 11,-2 0 11,2 2 10,-2-2 11,0-1 13,-2-1 8,-1 1 7,2 0 3,-3-1 2,0 2-3,-1-2-3,-2 3-5,-1-5-4,0 3-7,-1 1-9,-1-2-10,1 2-10,-1-1-10,0 3-12,-1 2-8,2 1-6,-3-2-5,4 3-5,-3 1-5,3 0-4,-3 2-4,1 1-4,-1 1-3,3 1-1,-2 1-2,1 0-2,-1 1-2,-1 1-1,0 2-2,0 0-4,-1 0-5,3 3-3,-3 2-6,3 0-6,-1 1-6,-1-1-6,1 4-7,2-1-6,0-2-6,0 1-7,0 0-8,2-2-8,1 2-7,2-3-7,0-2-7,0 1-7,1-1 0,-1-2 0,3 1 2,2-4 3,-1 1 5,1-3 3,1 1 6,-1-1 8,1-2 7,2 0 9,-1-2 8,-1-1 11,3 1 8,-2-2 9,1 1 8,-1-2 5,1 1 5,0-1 5,-3-2 7,1 2 5,-1-2 10,-2-1 8,0 1 10,0-1 12,-1-1 11,-1 1 13,0-1 11,-1 0 9,0-1 8,-2 1 4,-3-1 4,2 0 3,0-2 2,-2 0 1,0 2-3,0-1-6,0 0-9,1 3-9,-1-2-13,2-1-13,-1 3-10,-1 2-9,2-2-6,-2 3-7,0 1-5,0 1-5,0 1-5,-2 2-6,1 2-3,-1 1-5,1 1-2,-1 0 0,0 2-3,-1-1-1,0 4-3,-2 3-5,2-2-5,0 4-3,-2-3-6,2 3-2,-1-2-5,1 2-6,1-2-5,1 0-7,1 1-7,0-1-6,1 0-6,1-3-6,1 1-2,1-2-1,0-1 2,1 0 0,0-2 1,0 0 0,1 0 3,2-3 3,0 1 7,2-3 4,-2 4 8,2-4 7,0-4 7,1 4 8,-1-1 4,1-2 4,0-1 5,0-1 7,1 1 5,-1-2 8,-1 1 7,2-1 8,-1 1 12,0-1 12,0-1 15,-3-2 12,2 1 10,-2 2 9,0-3 6,-3 2 8,2-2 3,-3 2 2,1 0 4,-2-1 1,1 1 3,-1-2-1,-3 2-6,0-1-7,0 1-8,0-2-8,0 1-4,0 3-2,-2-2-3,2-1-2,-1 3 1,-1 1-2,2-1 0,0 2-2,0-1-2,0 4-3,-2 0-1,1 0-3,1 0-2,-2 4-4,1 1-1,-1-2-6,-1 6-5,0-1-4,-2 2-5,0 3-4,0 3-4,2 1-5,-4 5-3,1 0-5,-2 3-3,1 3-3,-1 3-2,0 2-3,0 2-2,-1 2 0,0 4 0,-1 3 0,-1 0-2,-2 4-2,0 3-4,-1 3 0,-1-1-4,2 2-1,-1 5-2,1-1-3,0 0-2,2 4-4,1-2-4,0 2-5,2 0-5,2-4-3,1-1-5,3 0-3,-1-3-4,1-4-2,2-3-2,2-3-2,-2-5 0,3 0-4,-1-5 1,1-3 0,0-2 1,2-5 0,0-2 1,0 0 2,-2-5 2,2-3 5,1-2 2,1-1 6,-1-1 2,1-3 4,-4 0 3,3-2 3,-1-1 4,-2 0 4,2-2 4,0 0 2,0-2 3,-2 0 3,0 1 3,1-2 2,-1 0 2,0 0 2,-3 0 2,3-2-1,-3 1 2,2 0 2,0-1 0,-1 1 0,2-2 3,-3 0 0,0 0 3,2 0 1,0 2 3,-2-1 0,1-5 4,1 6 2,-2-3 3,0 2 2,0-1 4,-2 0 3,1 0 1,-3 0 0,1-2 1,0 3 1,-2-5 0,2 4 1,-4 0 0,-1-1 1,0-1-2,0-1-1,0 0-2,-3 2-1,0-2-4,1-1-3,-3 0-2,0-1-1,0 2-1,2-1-4,-4 1-1,4-3-2,-3 0-1,2 2-3,-2-2-2,-1-1-2,2-1-1,-1-1-2,1 2-1,0-3 0,0-1 0,-1-1 0,-1-1 0,2-2 0,0-1 0,-1 0-2,-1-2-1,2-1-1,1 0-1,-3-2-2,2-1-5,2-1-4,-2 0-8,0-2-8,3 0-8,-1-1-9,1-2-9,4-1-9,-1 0-10,3 0-12,0-1-21,4 0-24,2-1-37,3 0-44,1-1-45,2 2-45,2-4-43,3 2-39,1-2-59,3 2-71,2-3-33,5 0-13,0 1 1,5 0 8,2-1 19,3-1 25,3 0 38</inkml:trace>
        </inkml:traceGroup>
      </inkml:traceGroup>
    </inkml:traceGroup>
    <inkml:traceGroup>
      <inkml:annotationXML>
        <emma:emma xmlns:emma="http://www.w3.org/2003/04/emma" version="1.0">
          <emma:interpretation id="{15061BA8-9E46-4F30-8112-83C6D4E2D66B}" emma:medium="tactile" emma:mode="ink">
            <msink:context xmlns:msink="http://schemas.microsoft.com/ink/2010/main" type="paragraph" rotatedBoundingBox="1910,5944 2589,6564 2111,7087 1432,646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664D963-801D-4317-B288-E0B4B9CF50AD}" emma:medium="tactile" emma:mode="ink">
              <msink:context xmlns:msink="http://schemas.microsoft.com/ink/2010/main" type="line" rotatedBoundingBox="1910,5944 2589,6564 2111,7087 1432,6468"/>
            </emma:interpretation>
          </emma:emma>
        </inkml:annotationXML>
        <inkml:traceGroup>
          <inkml:annotationXML>
            <emma:emma xmlns:emma="http://www.w3.org/2003/04/emma" version="1.0">
              <emma:interpretation id="{16C6E4BD-8564-4831-AFD8-446CDF44A124}" emma:medium="tactile" emma:mode="ink">
                <msink:context xmlns:msink="http://schemas.microsoft.com/ink/2010/main" type="inkWord" rotatedBoundingBox="1910,5944 2589,6564 2111,7087 1432,6468"/>
              </emma:interpretation>
              <emma:one-of disjunction-type="recognition" id="oneOf1">
                <emma:interpretation id="interp5" emma:lang="en-US" emma:confidence="0.5">
                  <emma:literal>Bo</emma:literal>
                </emma:interpretation>
                <emma:interpretation id="interp6" emma:lang="en-US" emma:confidence="0">
                  <emma:literal>Boo</emma:literal>
                </emma:interpretation>
                <emma:interpretation id="interp7" emma:lang="en-US" emma:confidence="0">
                  <emma:literal>Bro</emma:literal>
                </emma:interpretation>
                <emma:interpretation id="interp8" emma:lang="en-US" emma:confidence="0">
                  <emma:literal>Bao</emma:literal>
                </emma:interpretation>
                <emma:interpretation id="interp9" emma:lang="en-US" emma:confidence="0">
                  <emma:literal>Bon</emma:literal>
                </emma:interpretation>
              </emma:one-of>
            </emma:emma>
          </inkml:annotationXML>
          <inkml:trace contextRef="#ctx0" brushRef="#br0" timeOffset="-1556.5581">-870 450 237,'0'-12'310,"-3"3"14,3-1 12,0 1 12,0 0-1,0-3-10,0 3-22,3 0-27,-3 0-14,0 4-8,0 0 0,0-2 3,0 4-2,0-2-5,0 1-4,0 0-8,0 3-12,0 1-15,0 0-17,0 0-20,0 0-20,0 1-20,0 3-21,0-1-20,-3 1-18,3 0-13,-2 2-12,1 1-10,-1 2-7,-1 2-8,3 1-4,-3 4-5,-1 3-5,1-1-3,0 4-5,0 1-2,0 1-3,-1-1-3,1 3-3,0-3-5,1 1-1,-1 0 0,0 1 1,1-2-3,1-2 0,-1 3-2,0-3-3,1 1-3,-1-3-3,1-1-5,-1 2-6,0-4-3,1 0-5,-1-2-6,0-3-7,1 2-8,-1-1-4,2-3-6,-3 0-4,3-2-4,0-2-5,3 0-5,-3-2-4,0 0-2,0-3-2,0 0-1,0 0 0,0 0 1,0-3 3,-3 0 4,-2-2 4,2 1 6,-2-2 4,0 0 5,0-2 7,1-3 9,0 0 8,-2 1 7,4-3 7,-1-2 7,0-1 6,0 1 7,1-2 3,0-1 3,1-1 6,1-1 7,0-1 6,0-1 8,0 1 5,1-2 7,1 2 7,1-3 9,-1 1 5,1 0 6,2 0 3,1 1 4,-2 0 3,2-2 4,2 5-2,0-2-4,0 4-4,-1-3-7,1 5-5,1-1-5,1 3-6,-2 0-5,2-1-6,-2 3-5,3 3-3,-1-1-5,0 2-2,1-1-2,-1 3-1,-1 0-1,2 0 1,-1 1-1,1-2-1,1 2-2,-1 2-1,0 2-2,1 0 0,-1 0-1,0 2-1,2 2 0,-2 2-1,2 0-1,-3 4-1,1-1-2,-1 1 0,1 3-1,-1 0-1,0 2 0,-4 1 0,2 0 1,-5 2-1,1 0-3,-3-1 0,-1 4 1,-1-1-3,-3-1 0,-1-1-3,-3 4-4,-1-1-1,-3-1-3,1 0-2,-3 1-2,-3-1-4,3 0-3,-2-1-3,1-1-2,-1-2-2,3 1-3,-1-3-1,1-1-1,3 0 2,-1-4 0,6 0 2,-1-4 1,1 2 2,2-4-1,1-1 3,2-1 2,0-1 4,2 0 2,-1-1 1,1-1 4,1 1 0,0 0 2,0-2 2,1 1 1,-1 1 1,0-1-2,2-1 3,-2 2 1,0 0 1,2-3 1,0 4 1,0-3 2,0 3 1,1-2 2,-1 2 2,3 0 0,0 0-1,0 0 1,0 2 1,0-2 1,2 3 1,0 1 1,1 1 1,0-2 0,-1 2-2,3 0 0,-2 0-1,2 2 0,0 0-1,-2 1 0,2 1 0,-3-2 0,1 1 1,0 3 0,-1-2 2,0 3 3,-4-2 1,-1 1 1,0 0 2,-2-1 2,-1 2 2,-4-2-1,-1 0 1,-2 2-1,0-1-1,-1 0 2,-4-2 0,-1 3-3,-2-2-1,0 2-5,-1-2-1,-1-1-4,-3 1-7,2-3-10,-2 0-14,2 0-14,-1-1-20,0-2-22,3-1-26,-2 1-28,3-2-26,0 0-22,0-1-24,3-1-22,1 0-22,-1-1-20,2-1-16,0 0-16,3-2-15,0-1-13,0-3-12,2 0-10,2-3-7,2 2-4,2-5 6,2 0 12,0 0 17</inkml:trace>
          <inkml:trace contextRef="#ctx0" brushRef="#br0" timeOffset="-1223.9331">-420 656 144,'3'2'268,"-1"6"4,-2 0-2,-2 1-11,2-1-16,-3 4-19,-2 1-16,0 0-15,1-1-13,-3 3-11,1-1-10,-1 0-13,2-1-12,2 2-19,-2-1-21,1 0-17,0 0-14,1-1-5,1 0-2,2-1-3,0 1-8,2-3-4,0 0-5,1 1-5,0-2-6,2-1-5,1-2-3,-1 1-1,3 0 0,2-2-1,1-2 1,-1 1 1,3-1-1,-2-1 3,2-2 5,2 0 6,-1 0 6,-1-2 8,0 2 8,1-3 12,-1-1 12,0 0 14,-2 0 15,2-1 14,-1 1 15,-3-1 11,1 2 7,-1 0 5,-1-3 3,-2 0 1,-1 1-2,0-2-3,0 0-2,-2 0-8,0 0-8,-1 0-10,-1 0-12,-1-1-13,0-1-13,0 2-10,-1-3-9,-2-2-8,-1 0-6,-1 2-7,2-1-7,-2 0-4,-1 0-6,0-1-6,-1 3-5,0 0-4,-1-1-5,0 4-4,1-2-2,-1 4-4,0-2-2,-3 3-5,3-1-5,-2 1-8,1 3-6,-1-3-11,0 3-9,-1 3-11,1-3-13,2 2-19,-1-1-21,0 1-29,1 0-33,2 1-39,1 0-42,2 0-33,0-1-32,-1-1-33,1 0-30,3-1-38,0 0-37,0 0-35,0 0-31,0 0-3,0 0 11,0 0 23,8-4 29,2 1 38</inkml:trace>
        </inkml:traceGroup>
      </inkml:traceGroup>
    </inkml:traceGroup>
  </inkml:traceGroup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6:22.02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90 80 178,'8'-15'326,"-2"4"12,-1-1 8,-4 5 4,1-3 2,-2 3-6,0 2-10,0 1-15,-2 0-16,2 1-15,-1 3-12,-1-3-10,-1 3-10,-1 3-11,2-3-13,-3 3-16,1-1-19,1 2-20,-1 2-24,-2 1-21,0-2-21,0 4-20,0 0-21,2 2-18,-3 0-18,4 0-14,-1 4-13,0-4-9,-1 3-7,1 0-6,1-1-5,-1 2-8,2-4-5,1 3-10,-3-2-10,1 0-14,2 2-15,-1-2-21,-2-1-23,4 1-27,-2-2-25,1 0-26,1-1-21,0 0-21,0 1-20,0-4-21,0 1-21,0-7-23,0 0-24,0 0-26,0 0-27,0 0-10,0 0 0,0 0 13,0 0 23,0 0 25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6:22.024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49 26 333,'-6'-7'372,"0"1"25,2 2 20,1 2 17,-2-1-10,1 1-25,1 0-31,0 2-33,0 0-27,3 0-26,-3 0-20,3 0-18,-3 0-19,2 0-20,1 0-24,-4 0-26,4 0-25,-2 0-26,2 0-26,0 0-26,2 0-26,-2 0-31,4 0-28,-4 0-29,1 0-31,2 2-31,0 0-29,0-1-29,0 2-25,0 0-24,1-1-19,1 0-19,-2 2-17,1-1-17,2 1-15,-2-1-13,-4-3-14,5 4-14,1 0-8,0 0-5,0 0 5,-2 0 12,1 0 16,1-1 21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6:22.06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54 122 11,'0'13'253,"0"0"-2,0-1-7,-1 2-9,-1-2-12,0 2-16,2-1-16,-1-1-16,0 1-15,0-2-15,-1 2-14,0 0-12,1-3-8,-1 2-8,0 0-6,0-1-4,-1 0-5,1-2-5,-2 0-3,-2-1-4,3-3-2,-2 2-3,3-2-2,-1-1-2,-1-1-1,1-2 3,3 0 2,0-1 4,0-1 4,0 0 5,0-2 3,0 1 3,2-2 4,-1-2 1,1 1 3,-2-2 1,2 1 3,-1-4 1,1 1 4,-1 0 2,0-2-1,1 0-1,1-1-4,-1 1-3,-1 0-3,2-2-3,0 2-3,1-3-3,-2 3-3,2-4-5,1 2-6,0 1-6,0-1-5,1 1-9,-2-1-7,4-1-7,-1 3-5,0-1-4,3 0-4,-3 2-2,2 0-3,1-1-2,0 3-1,0-1-1,0 1-1,-1 0-2,1 1 0,-1 4-1,1-3 0,-2 2 1,1 1-1,0 2 0,-1 1-1,2 1 1,-3 2-3,3 1-1,-1 2-2,-1-1 1,1 3-1,-2 1-1,1 0-2,-1 2 0,-1 1-3,2 1-1,-4 1-4,0 0-3,1 1-4,-2 2-6,-2-1-5,1 1-6,-2-2-7,-2 2-9,0-3-13,-2 2-14,0-1-17,0 1-19,1 1-24,-5-4-27,2 2-30,1-4-30,0 3-26,-2-1-24,3-2-20,0 1-20,1-2-22,-1-2-25,-3-1-24,7-7-23,0 0-22,0 0-21,0 0 3,5 7 16,-5-7 25,6 3 31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6:22.70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39 229 205,'-5'4'295,"-1"-1"1,1 1-4,0 1-18,2-1-24,-2 0-28,0-2-29,3 1-29,0 1-28,0-2-23,2 0-19,2 1-14,0 0-13,0-1-11,1 1-10,2 0-7,-2-2-5,4 0-4,-2 0-4,2 1 0,0-2-2,2 0 1,1-2-1,-3 1 2,3 0 0,0 0 2,-2-2 3,3 0 5,-3 1 5,3-1 4,-4-1 6,2 1 7,0-1 6,0 1 9,-2-1 7,1 0 9,-1 0 7,-1-3 8,1 3 7,-2-3 7,1 4 4,-2-3 3,0-1 3,1 0 1,0 0 0,-3 0 0,3-1-3,0-2-3,-1 2-3,1-1-5,-2 0-6,-1-2-5,1 3-4,0-3-6,-1 0-4,-2 0-3,2 2-5,-2 0-4,0-1-4,0 1-5,0 2-4,0-1-5,-2 1-3,2-1-3,-3 3-3,0 0-4,0 1-3,0 0-4,-2 1-2,1 1-4,0 0-3,0 2-4,-1 2-3,-2-1-3,2 2-3,-3 1-5,3 0-5,-3 1-2,0 1-5,1 2-4,-1 1-3,1 0-5,0 1-2,1 2-5,0 0-6,0-1-4,0 2-3,2 0-5,-2 2-4,1-1-5,0 0-5,2 1-4,-1 0-7,1-3-5,1 3-8,0-1-8,1 1-8,1-2-9,0 1-9,1 0-12,1 1-14,0-2-11,1-1-11,1-2-8,-1 2-8,2-1-5,0-2-4,1-1-1,-2 1 3,3-3 4,0 1 4,3-3 11,0 1 14,-1-1 15,3 0 17,2-2 16,-3 0 16,4-1 15,-2-1 15,4-1 16,0-1 13,-3 0 13,2-2 15,0 0 11,-1-1 13,0 1 13,1-3 12,-5 1 15,2-3 12,-2 1 12,0 1 12,-1-1 9,-2-2 12,0-1 7,1 1 9,-2-2 7,2-1 5,-3 0 5,3 0 4,-2 0-1,1-2-4,-4 0-5,2 2-6,2-2-6,-5 0-6,1 2-6,0 0-7,0-1-6,-1 1-5,-1 0-8,-2 2-7,3-1-6,-1 2-6,-2 1-6,0 1-4,0 2-4,0 0-4,0 4-1,0-4-1,-2 6-2,-1-4-1,3 3-2,0 1-2,-1 0-2,0 1-2,-1 1-4,1 0-3,-1 1-5,0 0-4,1 0-5,-1 3-3,0-1-5,-1 3-3,0-2-4,-1 5-4,2 0-3,0 0-4,2 0-3,-3 2-2,3 0-2,-3-1 0,3 3-2,-2-1 1,2 0 0,0 1-2,0-4-1,-2 4-4,2-4-3,0 3-4,0-2-4,0-1-4,0 0-5,0 1-5,2-2-6,-2-1-6,2 0-9,1 0-8,0-2-8,-1 1-11,4-2-9,-3 1-9,1-2-12,2 0-13,1-2-19,1 1-23,-2 1-29,2-1-32,2 0-25,0 0-25,1 0-17,-3 1-19,4-3-16,-2 0-19,1 0-16,-1-2-13,1 0-16,0-2-14,1 0-1,-1 0 3,0-3 16,1-1 24,-1 2 23,2-3 24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6:23.55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149 534 145,'3'-12'325,"-1"-1"25,1 2 27,-3-1 24,4 1 18,-4 2 13,1 0 0,1 1-7,-2-1-20,0 3-27,0 0-26,0 1-25,-2 1-20,1 0-20,1 0-21,-4 2-21,1-1-27,1 1-28,0 1-28,-1 0-27,0 1-25,-1 0-22,-1 1-16,0 2-13,1 0-11,0 1-8,-2-1-6,0 3-7,0 0-6,-2 1-8,1 1-8,0 2-9,-3 1-7,2-1-8,1 2-7,0 0-4,0-1-6,0 0-5,1 2-6,-1-3-6,0 3-6,4-4-4,-1 2-6,1 0-4,0-1-6,0-1-6,2 2-4,1-3-5,0 3-5,0-4-6,1 1-7,2 1-4,0-3-6,0-2-4,2 2-7,0-2-4,1-1-2,2-1 0,1-1 2,-1-2 5,2-1 5,2 0 7,0-2 8,2 0 8,-1-3 12,-1 1 12,3-3 18,-1 1 22,-2 1 26,2-1 28,-1 1 27,-1-1 23,0 0 27,-2 3 25,1-2 21,-1 1 19,-2-1 13,-1-1 9,0 1 9,0 1 4,-2-2-2,-2 0-5,1 0-11,-3 0-15,-1-1-14,0 0-13,-1 1-18,-3-1-21,1 2-15,1-2-14,-1 2-9,-2 2-9,3-1-5,-2 1-3,1 1-3,2 0-1,-2 1-2,0 1-1,2 1-2,-1 1-4,2 0-2,0 1-2,0 2-1,0 1-3,-2 0-2,1 2-3,-1 1-1,2-1-3,-1 2-1,0 1-5,1 2-4,0-2-6,0 2-4,0 0-4,1-2-7,2 2-6,2-1-5,-1-2-5,0 1-6,3 2-9,0-4-7,3 0-9,0-1-7,1 1-8,0 0-6,1 0-4,2-3-6,1 2-4,-1-1-4,-1-1-3,1-1-2,1 1-2,-3 0-1,2 0 0,-1-1 3,-3-1 3,2-2 7,-1 3 7,-3-3 7,1 0 8,0-3 10,0 2 10,-2-1 12,1-2 11,-2 0 12,1-2 10,1-1 13,-1 0 13,0-1 10,0-1 10,0-1 7,1 1 7,-3-4 8,2 2 8,1 0 8,-1-3 5,1 1 7,0-1 5,-4-1 5,2-2 4,0 0 1,0 0 3,0-2 1,0 0 2,-2-1-1,-1 0-2,2-2-2,-1-1 0,-1 1-2,0-3-4,-2 1-3,1-2-3,-2 0-2,3 0-4,-2-2-2,-1 5-4,0-1-4,0 2-2,-1 1-2,-2 3-1,3 3-1,-2 4-1,1 0-3,-2 4-2,0 3-4,-1 2-6,-1 3-5,2 2-6,-3 2-5,1 3-3,-3 1-5,-1 4-4,0 5-5,1-3-8,-1 4-7,-1 2-9,1 2-7,2 0-8,-2 3-7,2-1-7,0 1-5,0-1-4,4-1-8,-1 1-6,1-2-7,1 1-7,2-2-7,0-1-7,2-1-7,1-1-9,1 1-8,-1-3-10,4 0-9,-4 0-10,4-2-9,0-1-9,2-1-1,-1 1 0,4-3 5,0 0 6,2-3 6,-2-1 7,1 0 9,1-2 10,-1-1 11,2 0 11,-1-1 15,1-3 16,-1 0 17,-1-2 17,-1 1 13,0-2 13,0 1 8,-2-2 9,-3 0 10,2-2 10,-1 1 11,-1-2 11,0 1 13,0-3 13,-2 2 15,0-1 10,0-2 12,-3 1 10,1 0 8,1 0 3,-3-2 2,1 0 1,-2 1 1,0 0-2,0-1-2,-2 0-4,1 2-6,1 0-6,0 1-8,0-1-8,0 0-10,0 2-10,0 0-8,-4 2-6,4-1-7,0 2-5,0 0-5,0 1-7,0 1-3,0 0-6,0 1-3,0-1-5,0 2-2,0 0-4,4 0-2,-4 2-3,0-1-3,0 1-2,1 0 0,1 0-4,-2 0 0,2 1-2,0 1-1,-1-1 1,1 2-2,0 0 1,1 2-2,-1 0 0,1 0-1,0-1-1,1-1-1,-4 2-1,3-1 0,1 3-1,0-3-1,-3 0 0,2 0-2,1 1-1,-1 0-2,-1-3 0,1 3-2,1-3 1,-3 3-2,1-3-1,2 4-2,0-1 0,0-3-3,-2 2-5,1 0-5,0-1-6,1 2-7,-4-1-9,2-1-10,-2 1-13,-2 0-15,2-1-19,-4 2-24,-1 0-29,2-1-34,-4 3-39,0-2-37,-1 2-34,-2-2-39,-1 1-43,0-1-52,-3 0-56,2-1-27,-1 0-11,0 1 5,1-2 10,-1 0 23,-1 0 28,4-1 35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6:23.96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23 19 195,'-3'-5'393,"2"1"28,-2 0 28,3 1 26,0 1 25,0 2-11,0 0-30,-3 0-46,3 2-50,-1-1-37,-1 1-27,0 0-24,1 2-24,-1 2-25,1-1-26,0 4-25,-1 4-25,2-1-25,-1 2-24,1 4-22,0-1-19,0 1-15,0 4-10,0-2-8,0 3-7,0-1-5,1-1-3,-1 2-3,2-3-5,-1 1-7,0-1-8,1-1-12,-1 1-14,1-3-19,0 0-17,-1 0-27,-1-1-30,3-2-37,1-2-41,-1 0-38,-1-1-37,1 0-36,-2-3-38,-1-8-37,2 7-40,-2-7-40,0 0-37,0 0-11,0 0 5,0 0 19,0 0 27,0 0 36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6:24.31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3 63 145,'-1'0'316,"-1"0"12,4 0 14,-1-2 3,2 2-2,1 0-13,-1-3-19,4 3-19,0-2-18,1 1-7,2 0-1,2-2 0,0 1 1,0 0 1,1-1 1,0 1-2,1-1-6,-1 0-9,2 1-12,1 1-19,-1-2-21,2 0-19,-1 0-20,2 1-21,-1 0-21,0 0-17,0 0-15,-2 1-12,2-1-12,-3 2-9,1-2-8,-3 0-6,0 2-7,0-2-6,-2 0-6,-1 2-5,0 0-6,0 0-3,-1 0-7,-1 0-4,1 0-4,-3 0-8,3 0-8,-2 0-12,0 0-12,0 0-14,0 0-16,-4 0-19,5 0-21,-4 0-34,1 0-38,1 0-44,-2 0-46,2 2-43,-2 0-40,-3-2-43,0 0-44,0 0-43,0 0-45,0 0-15,4 6-5,-4-6 10,5 5 19,1-1 30,-2-1 39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6:24.814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2 0 204,'-1'2'293,"0"-1"5,1 2-8,0 1-13,0-1-26,0 5-33,1-1-33,0 3-35,1 1-27,-1 2-26,1 2-18,-2-1-14,5 4-9,-3-1-6,1 1-4,1 2-1,-1-1-2,1 0 0,1 0 0,-2 1 1,2-2 3,0 3 5,-3-4 5,3 2 7,1-3 8,-5 1 9,2-2 6,1 0 4,-3-2 5,1-3 3,-2-1 3,0 0 3,0-3 2,0-1 0,-2-1-3,1 0-8,-1-1-7,-1-2-7,0-1-11,0 0-9,0-1-7,1-2-9,-1 1-7,-1-2-8,0 0-6,-1-1-4,3 1-6,-2-3-2,3-1 1,-3-2 5,1 1 3,3 0 3,-4-2 6,4 0 6,0 0 10,0-1 7,4-1 8,-3 4 6,1-4 5,2 0 4,1 0 3,-2 1 4,2 0 0,0 0-1,0 1 1,0 0 0,1-1-2,2-1-2,-1 4-6,-2-2-6,3 0-4,-1 4-4,1-2-4,0 0-1,-1 3-2,-1-1-1,3 4-2,-2-3 1,-1 2-3,5-1-2,-6 2-3,3-1-3,-1 1-2,0 2-2,1-1-1,1 1-1,-2 1-3,1 1-2,1 1-4,-1 0-3,1 3-3,-1-1-3,2 1-1,-2 1-2,1 1-1,-2 2-4,4 2 0,-4 0 0,1 0-2,-3 2-1,3-1 0,-2 3-1,-3-1-4,1-1-5,-1 4-7,0-3-8,-1 2-9,-2-1-10,-2 1-12,1 0-16,-3-1-17,2-1-18,-3 1-30,0 2-31,3-3-42,-3 2-44,1-1-41,-2 1-38,0-1-37,0-1-36,1 0-36,-2-1-37,4-1-29,-1-2-27,1-1-5,3-9 7,0 0 22,2 7 32,1-1 39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6:25.46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80 538 255,'-2'-6'384,"-1"2"27,2-2 25,-2 1 24,2 3-2,-3 0-13,1 0-32,3 2-37,-4 2-38,1-2-38,-2 4-32,5-2-26,-5 3-24,0-1-23,1 0-25,1 2-28,-2-1-25,1 3-23,3 1-22,-6 2-21,6 0-16,-2 2-14,0-1-7,0 0-7,1 3-3,2-2-4,-2 2-4,0 0-4,1-2-5,1 0-2,0 0-5,1 0-4,1-1-4,0-2-6,0 1-6,3-1-3,-1-2-5,0 1-5,1-1-4,2-3-2,1 0-3,1-2-1,1 1 0,-1-1 1,3-2 4,-2-1 3,2-1 4,0 0 5,-2-2 7,2 0 4,0 0 3,-2 0 5,1-1 5,-1-1 7,1-3 5,0 1 7,-4-1 10,1 1 7,0-1 8,-1-2 10,0 1 7,2 2 7,-2-4 6,0 2 7,-3-1 6,3-1 5,-2 0 4,0 1 4,-1-2 1,1-1 3,-2 3-1,3-4-2,-3 4-3,1-3-3,-3 0-5,2 0-3,-1 1-5,0 0-5,-1 2-3,1-3-5,-1 2-2,0 2-4,-1 1-4,0 1-2,0 1-4,0 1-1,0 0-4,0 3-3,0 1-3,0 1-2,0 0-1,-1 0-1,0 0-2,-1 1-2,1 1-2,-1 2-1,-1-1-2,0 1-2,0 1-1,0 2-2,-2 1-4,3-1-2,-1 2-4,-2 2-6,3-2-5,-1 4-4,-1-1-5,1 0-6,2 4-4,1-2-7,0 1-7,1 1-9,1-3-9,-1 4-11,3-5-9,-1 3-7,2-1-6,0 1-7,2-2-4,0-1-5,3 0-7,0-1-7,0-1-6,4 1-4,-1-2-3,-1-1 0,3-2 0,0 0 3,-2-1 0,2 0 2,1-1 4,-1-1 6,0 1 4,-1-4 5,2 2 9,-3-2 9,2 0 10,-2-2 11,0-2 12,-1 1 9,2 0 11,-2-1 12,-2-2 14,0 1 13,-1 0 11,0-3 10,-1 0 10,-2-2 6,-1 1 9,2 0 9,-5-3 8,5 1 8,-4-2 10,1-3 10,0 1 10,-1-2 7,0 0 5,0-4 5,0 1 5,0 0 6,-2-3 7,2 1 8,1-2 8,-3-1 6,2 1 4,-3-1 2,3-1-2,-3-2-5,1 0-4,1-1-5,0 1-4,-1-2-7,1 4-6,-2-4-7,0 3-8,0-2-8,0 5-7,0-1-10,0 1-7,0 3-7,-2 1-5,1 5-3,-1 0-2,0 4-1,1 1-2,1 2-1,0 3-3,-3 1-3,3 3-2,-3 1-5,-2 2-4,2 3-3,1 2-4,-3 3-3,-1 0-4,0 4-5,1 1-5,-2 5-6,0-1-6,1 4-6,0 0-7,2 1-6,-1 1-5,-1 2-2,3-1-4,0 1-5,1 0-5,0 0-5,0-1-6,1 0-6,1-1-6,0-2-6,1 3-9,1-3-8,0 1-13,-1-2-14,0-2-21,2 1-29,0-1-28,0 0-30,0-2-29,-2-1-26,3-1-26,-1 0-24,-2-3-23,1 1-22,-1-4-21,-1 3-20,0-2-16,0-2-13,0-9 5,0 7 13,0-7 25,1 9 32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6:25.84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0 286 171,'1'-12'339,"3"-1"19,-4 0 13,5 2 9,-2 0-3,1-1-10,-2 0-17,3 2-20,-1-1-20,0 0-21,1 1-15,1 1-15,-2 0-13,0 1-13,1-1-15,0 3-13,-1 1-18,1-1-18,-1 2-18,-1 2-17,-2-1-18,-1 3-16,3-4-15,-3 4-15,2 4-12,-2-1-9,2-2-7,-1 2-6,2 1-5,-3 3-4,1-1-4,1 1-4,1-1-4,0 4-5,-1-1-4,0 2-4,1-2-5,-1 2-6,1-1-2,-3 0-4,2 1-4,-2-2-2,4 2-1,-4 0-2,1 0-1,2-2-3,-3 1 0,0 1 0,0-1 1,0-1-1,0 1 0,0 0 0,0-3 0,-3 1 1,2 0 1,1-1 1,-4 0 3,4-3 0,-2 2 2,2-3 2,-1 1 2,-1 0 2,0-2 3,1 2 1,-1-3 4,2-1 5,-2 0 6,2-1 4,0 0 5,-1-2 5,0-1 4,1 1 3,-1-1 3,-1 0 1,2-2 4,0-1 2,0 0 4,0-3 2,0 2 1,0-2 2,0-1 0,0 1-2,0-3-1,2 0-4,-2 1-1,0-3-2,1 1-3,0 0-2,0-1-4,1 2-2,0-1-4,-1-1-3,3 1-3,-3 1-2,1 2-4,2 0-3,0-2-2,-1 2-3,-2 4-5,2-2-5,2 2-10,-2 2-9,1-2-16,1-1-16,-3 4-22,3-2-28,0 1-30,-1-1-38,1 3-33,0-2-36,0 1-30,2 1-29,1-1-28,-1 1-24,0 0-28,-7 3-30,10-3-30,-1 2-31,-9 1-7,12 0 6,-1 1 23,0 1 31,1-1 33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8T15:11:05.475"/>
    </inkml:context>
    <inkml:brush xml:id="br0">
      <inkml:brushProperty name="width" value="0.06667" units="cm"/>
      <inkml:brushProperty name="height" value="0.06667" units="cm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3165BB"/>
      <inkml:brushProperty name="fitToCurve" value="1"/>
    </inkml:brush>
    <inkml:brush xml:id="br2">
      <inkml:brushProperty name="width" value="0.04667" units="cm"/>
      <inkml:brushProperty name="height" value="0.04667" units="cm"/>
      <inkml:brushProperty name="color" value="#ED1C24"/>
      <inkml:brushProperty name="fitToCurve" value="1"/>
    </inkml:brush>
    <inkml:brush xml:id="br3">
      <inkml:brushProperty name="width" value="0.06667" units="cm"/>
      <inkml:brushProperty name="height" value="0.06667" units="cm"/>
      <inkml:brushProperty name="color" value="#ED1C24"/>
      <inkml:brushProperty name="fitToCurve" value="1"/>
    </inkml:brush>
    <inkml:brush xml:id="br4">
      <inkml:brushProperty name="width" value="0.04667" units="cm"/>
      <inkml:brushProperty name="height" value="0.04667" units="cm"/>
      <inkml:brushProperty name="color" value="#00B0F0"/>
      <inkml:brushProperty name="fitToCurve" value="1"/>
    </inkml:brush>
  </inkml:definitions>
  <inkml:traceGroup>
    <inkml:annotationXML>
      <emma:emma xmlns:emma="http://www.w3.org/2003/04/emma" version="1.0">
        <emma:interpretation id="{B46919E0-7F5D-4F52-9F36-34AEA6095972}" emma:medium="tactile" emma:mode="ink">
          <msink:context xmlns:msink="http://schemas.microsoft.com/ink/2010/main" type="writingRegion" rotatedBoundingBox="283,626 22380,-263 23134,18451 1037,19341"/>
        </emma:interpretation>
      </emma:emma>
    </inkml:annotationXML>
    <inkml:traceGroup>
      <inkml:annotationXML>
        <emma:emma xmlns:emma="http://www.w3.org/2003/04/emma" version="1.0">
          <emma:interpretation id="{CE7BB491-83B8-4E2E-BA3B-6E7F9DB95E7E}" emma:medium="tactile" emma:mode="ink">
            <msink:context xmlns:msink="http://schemas.microsoft.com/ink/2010/main" type="paragraph" rotatedBoundingBox="5093,323 9889,1013 9570,3232 4774,2542" alignmentLevel="4"/>
          </emma:interpretation>
        </emma:emma>
      </inkml:annotationXML>
      <inkml:traceGroup>
        <inkml:annotationXML>
          <emma:emma xmlns:emma="http://www.w3.org/2003/04/emma" version="1.0">
            <emma:interpretation id="{2DFB5AC1-8F4A-4AAD-9BB8-3A8B057515E5}" emma:medium="tactile" emma:mode="ink">
              <msink:context xmlns:msink="http://schemas.microsoft.com/ink/2010/main" type="line" rotatedBoundingBox="5093,323 9889,1013 9570,3232 4774,2542"/>
            </emma:interpretation>
          </emma:emma>
        </inkml:annotationXML>
        <inkml:traceGroup>
          <inkml:annotationXML>
            <emma:emma xmlns:emma="http://www.w3.org/2003/04/emma" version="1.0">
              <emma:interpretation id="{3585FF53-01E6-45B7-A461-8143712FC5D4}" emma:medium="tactile" emma:mode="ink">
                <msink:context xmlns:msink="http://schemas.microsoft.com/ink/2010/main" type="inkWord" rotatedBoundingBox="5093,323 9889,1013 9570,3232 4774,2542"/>
              </emma:interpretation>
              <emma:one-of disjunction-type="recognition" id="oneOf0">
                <emma:interpretation id="interp0" emma:lang="en-US" emma:confidence="0.5">
                  <emma:literal>Euroway</emma:literal>
                </emma:interpretation>
                <emma:interpretation id="interp1" emma:lang="en-US" emma:confidence="0.5">
                  <emma:literal>Ever any</emma:literal>
                </emma:interpretation>
                <emma:interpretation id="interp2" emma:lang="en-US" emma:confidence="0">
                  <emma:literal>Eves any</emma:literal>
                </emma:interpretation>
                <emma:interpretation id="interp3" emma:lang="en-US" emma:confidence="0">
                  <emma:literal>Ever ago</emma:literal>
                </emma:interpretation>
                <emma:interpretation id="interp4" emma:lang="en-US" emma:confidence="0">
                  <emma:literal>Eves ago</emma:literal>
                </emma:interpretation>
              </emma:one-of>
            </emma:emma>
          </inkml:annotationXML>
          <inkml:trace contextRef="#ctx0" brushRef="#br0">769 9 152,'0'-4'346,"0"1"22,0 1 21,-2 2 22,2 0 20,0 0-11,-3 2-28,3 0-32,-3-1-31,1 3-24,-3-2-18,1 1-19,-3-1-20,-2 3-19,-3-2-18,-1 1-22,-3 2-22,0 1-22,-5 2-22,0-1-21,-3 2-23,-2 3-16,0-1-14,-1 1-11,-4 4-11,2-2-5,0 4-4,0 0 0,0 0-1,4-1 2,-2 5 0,3-3 0,-2 2 0,5 1-1,0-3-1,5 2-5,1-3-9,1 2-3,4-2-1,2-1-3,3 1 0,2-2-7,0-3-8,3 2-7,3-2-7,2 0-6,3-2-7,0 0-6,3-3-2,1 0-5,2-2-6,2-2-3,0 0-5,2-1-6,3-1-9,-2-1 0,4-2 3,-2 0 5,-1-2 3,3 1 8,-1-3 7,-1 2 6,-2 1 4,2-4 4,-3 1 6,2 1 2,-3-1 4,1-1 10,-2 1 13,-1 0 7,-1-1 3,-1 2 4,2-1 1,-3 1 2,-2 1 1,1-1 1,1-1-3,-3 1 0,-1 1-1,-3 0 3,2 1 2,-2 0-1,-2 1 0,0 0 1,-3 0 3,0 0 2,0 1 3,0 0 7,-3 1 8,0 0 14,-2 1 16,0 1 12,0-1 10,-3-1 2,0 1 2,-3 1 0,-4 1 1,1 1-3,-6 1 0,-1 1 0,-3 3 5,0-1-6,-3 4-10,-3-2-13,1 1-13,-3 4-11,2 0-8,0 1-4,1 1-3,-2 2 0,2 0 0,0 2-1,2-2-2,1 3-5,0 2-7,4-1-6,-3-1 0,6 1-2,-2 3 0,5-4-5,1 2-9,1-1-2,1 0-2,3 1-2,2-4-2,2 1 1,1-1-1,2-1 0,3 1 2,1-3-2,1-2 0,3 1-2,-2-2-1,5-2 3,-1 0 8,4-1 0,0-1-2,0-1-3,4 0-4,1-4-3,0 0-3,2 0-3,1-1-2,2-1 0,0-3 1,3 0 0,-1-2 1,1-2 1,0 0 2,2-3 3,0-1 3,1-1 5,-2 0 4,1-3 4,0-1 5,1-1 3,-1 2 2,-2-2 1,2-1 2,-2 2 2,-1-5 0,1 2 4,-3 0 4,2-2 4,-4 0 2,0-2 3,1 1 3,-3 0 1,1 0 1,-2-4 5,-1 1 3,1 0 4,-2-1 3,2-1 3,-3 2 1,2-1 1,-2-1-2,-2 3 0,0-1-1,-1 2-1,-2 1 0,0 4-1,-5 1 1,2 2-3,-2 1 0,-1 2-2,-2 2-1,0 2 0,-2 2 0,1 1 0,-1 0-1,1 1-2,-1 2-1,0 1-2,-1-3-1,2 3-1,-3 1-5,1 0-1,-2 3-5,0 1-3,1-1-2,-3 2-5,-1 4-3,0-3-4,0 3-2,-2 4-1,1-3-3,2 4-2,-1 0-2,0 0-1,0 0-2,1 0-2,4 3-5,-2-4-5,2 2-4,0-2-4,3 1-4,3-3-5,0 1-4,2-1-5,0-2-5,3-2-7,2 0-9,1-3-8,0 0-4,4-2-2,-1 0-1,-1-2-2,3-1 2,-1 1 1,1-3 4,0-1 4,2 1 6,-2-2 4,-1-2 4,1 1 8,-2-1 9,2 0 8,0-5 8,-3 4 8,2-6 5,-1 2 5,-2-1 5,-1-2 4,4 1 4,-6-2 4,2 0 3,-1-1 7,-2-2 6,0 0 11,0 1 15,0-2 10,-3-2 10,0-1 7,2 0 6,-6 1 5,2-4 5,1 2 3,-3-1-1,1-4 0,-2 3 0,0-2 3,1-1 2,-1 1-4,0 0-9,0 1-9,2-1-8,-2 0-5,0 4-6,0 0-4,0 3-5,0 1-2,2 2-2,-2 3 0,0-1-3,0 4-6,0 2-10,-2 2-4,2 2-5,-2 1-3,1 1-2,-1 2-2,1 1-1,-1 1-3,-1 3 0,0 2-1,-1 1-2,1 4-5,1 2-9,-1 2-4,0 3-4,0 0 0,-2 4 1,5-2-2,-2 3-2,2 0-3,2-1-3,-2 1-5,5-2-6,-2 0-4,3-2-3,-2 0 0,2-4 2,2 1-2,2-3-2,-2 1-2,3-2-3,2-4-1,-2 2-3,4-1 1,1-2 0,-2-2 4,3 0 6,-1-3 2,4 0 3,-2-2 5,1 1 5,0-2 6,-1-3 3,1 0 5,-3-2 3,2-1 4,-2-1 4,2-1 4,-3 1 2,1-3 2,-2-1 2,1 0 3,-1-3 2,-3 2 3,1-3 1,-3-1 3,1 0 3,-3-2 5,-1 0 7,-1-3 6,0 1 6,-2-4 4,-3 1 3,3-3 8,-3-1 11,0 2 6,-3-4 3,1-1 2,-1-1 0,-2-2 0,0 1 1,2-1-2,0-1-4,1-1-4,-1 2-3,-2-1-2,2 0-1,1 2-8,-1 2-9,0 3-7,1 4-3,1 2-3,-1 6-2,-1 1-4,1 4-4,-1 3-2,1 2-4,-1 5-1,-2 3-4,2 4-2,0 2-1,0 4-2,-2 3-3,0 1-2,-1 2-2,-1 6 0,2 2-1,-1-2-1,-1 3-3,3-1 0,-1 2-3,0-1-6,0-3-8,0 2-7,2-3-4,3 1-4,0-3-5,0 1-3,3-4-5,0 0-3,1 0-4,2-4-3,2-1-4,2-2-5,0-2-4,2 0 2,3-1 2,-1-3-1,3 0-3,0-2-3,-1-4-1,2 1 0,2-1-1,-3-1 2,3-2 4,-3-2 5,3-1 4,-3-1 6,1 1 4,-2-4 6,2-2 6,-2 0 8,0-3 7,0-4 12,-1 1 11,-1-1 16,1-2 16,0-3 15,-3-1 13,1 0 15,0-2 15,0-2 10,-2 0 8,2-1 6,-1 2 8,-3-4 3,3 3 5,-3-1 1,1 1-2,-2 3-7,2 0-8,-1 0-11,1 3-10,-2 4-12,-1 2-13,-4 1-8,2 2-4,-2 2-5,0 3-2,-3 2-4,0 1-2,-2 1-4,-1 2-2,0 2-3,-2 1-1,0 1-1,2 2 0,-2 0-3,0 4-1,-1 2-3,-2-1-3,1 5-4,-4 1-3,1 2-2,-1 2-3,-2 2-7,0-2-10,0 3-5,-1-1-5,-2 2-5,1-2-5,-1-2-9,0 4-8,0-2-7,3-3-7,0 4-6,-1-3-5,1-2-3,3-1-3,0-1 4,2-3 7,0 1 3,3-3 2,-1 0 1,1-2 6,4-3 5,-1 2 8,0-6 8,2 2 7,0-1 7,2-1 5,0 1 5,-1-3 1,-1 0 3,3-1 0,2 0 2,-2 1 1,-1-1 3,1 2-1,2-1 2,0 1 0,0 0 1,-2 0 0,5 1-1,-1 0 1,-1 0 0,2 1 0,0 1 2,3 0 0,-3 0-1,4 2 0,-3-1 0,1-1 0,1 3 1,-1-1-1,1 2-2,-1-1 0,1 0 1,-1 1 1,1-1 0,1 1-1,-1 0 1,0-2 1,-1 1 2,1 1 0,0-1 1,-1-3-3,1 2 1,-1 1 0,1-3 0,1 2 0,-1-3 0,0 1 1,-3-3-1,4 3 1,-1-3 0,-2 0 0,0-1-2,0-1 0,1-1-1,-2-1 0,0 0 0,0 0 0,-1-1 1,-2 1 0,1-5-7,-1 2-6,0-4-13,2 3-13,-3-3-27,1 1-32,0-3-41,0 0-44,-2 0-44,2-3-43,1 0-48,-4-1-51,1-2-60,-1 0-66,1-5-32,0 3-19,1-4-1,-1 0 7,0-2 22,3-3 30,-1 1 40</inkml:trace>
          <inkml:trace contextRef="#ctx0" brushRef="#br0" timeOffset="1909.4543">3017 1041 211,'3'-10'334,"-2"0"17,1 1 16,-2-1 19,0 0-3,0 1-12,0-1-27,0 0-34,0-2-30,0 0-26,0 1-17,0-2-11,-2 0-4,1 1-4,-1-1-1,-1 1-2,0 0-15,-2-1-20,0 1-19,0 0-17,0 2-12,2 1-8,-2 1-12,-1 0-14,-1 2-16,3 0-21,-5 3-12,1 0-10,-1 0-12,-3 3-15,1 0-3,-2 3 5,0 1-1,0 0-3,-1 3-5,-1 3-11,3-1-4,-3 3-5,2 3 2,2-1 5,-2 4 0,3 0-1,-1 1 0,0 1-4,1 2-3,4 1-7,-3-1-5,3 0-5,1 0-8,0 1-10,2-2-9,2 2-8,1-3-9,0-1-9,0-1-8,0 0-8,3-4-10,0 2-6,2-4-4,0 0-3,-1 0 0,1-1 2,0-3 6,3 1 7,0-2 6,2-1 9,1-2 8,1-1 10,0 0 11,1-1 11,-1-2 10,2-2 12,-1-1 10,0 0 9,0-1 10,-2-2 9,2-1 8,-2-2 8,-1 1 10,0-1 9,-1-2 12,1 0 11,-2 1 15,0-2 13,0 0 14,0 0 13,-3-4 9,3 3 8,-3-2 2,1-1 1,-1-3-1,0 0 0,0 1 1,-2-3 4,-3-1-4,3 0-8,-1 0-11,-2-2-11,0 3-14,0 1-15,-2-1-9,2 4-8,0 1-6,-3 2-5,3 4-5,0 1-3,0 2-10,0 4-12,-3-1-9,3 4-6,-2 0-4,1 4-3,1-1-2,-2 6 1,2-1-3,0 1-1,0 2-5,0 4-8,0-1-4,0 4-3,2-1-1,-1 1 0,1 1 2,1 2 2,0-1-1,-1-1-4,4 0-1,-2-2-4,1 1-3,1-1-1,2 1-1,0-3 2,0-1 1,3-3-1,1 2-1,-1-2-2,2 0-2,1-2-3,1-2 1,3-2 1,-1 1 1,0-1 3,0-1 3,2-1 3,-2-3 4,4 0 5,-3 0 4,1 0 2,-1-3 4,2 1 3,-3-2 3,-2 0 4,-1-2 3,-2-1 2,-1-1 2,-1 1 0,-1-2 1,-2-1 1,-1 0 2,-1 2 2,0-3 3,0 1 2,-1-2 5,-2 0 6,1-2 5,1 2 1,-3-3 3,2 0 0,-3-2 1,2-2 1,-2 2 2,0-2-1,0 2 0,0-2-2,0 3-3,0 0-1,0 0-5,0 3-7,0 0-4,0 4-4,0 0-3,0 4-1,0 0-2,-2 2-1,2-1-2,0 4-4,-3 2-1,2 0-2,-3 1 0,1 2-2,1 2 0,-1 0-1,0 2 1,0 3 1,-2-1-1,2 3-3,0 3 1,-2-2 1,1 2-3,1 2-8,3-1-3,-3 0-2,3 2 1,0-1 0,3 0-2,0-2-1,-1 0-1,5 0-2,-4-1 0,2-1 0,-1-2-3,3-1-3,-1 1 1,2-3 7,0 0 3,2 0 2,-2-1-3,3-3-3,-1 1-1,1 0 0,2-2-1,-1 2-1,1-2 0,-1-1-3,0-1 2,2-1-1,-1-2 3,2 2 3,-1-2 1,-1-2 0,2 2 2,-3-2 2,1-5 3,0 4 1,0-2 2,-2-3 1,2 2 3,-3-3 4,1 0 4,-1-3 2,-2 0 4,3 0 3,-4-1 6,1-2 7,0 1 10,-2-4 10,-1 2 8,2-3 5,-1 1 10,-1-1 12,0-2 5,0 0 5,-2 0 0,0 2 2,-3-3 1,3 0 0,-3 3-3,0 0-6,0 2-7,0 2-7,0 1-7,0 1-5,-3 2-9,3 4-11,0 2-7,-2 0-5,2 3-2,0 0-3,-1 4-2,-1-2-6,1 3-3,-1 1 0,0 1-3,1 2-2,-1 0 0,1 5-2,-3-2 0,1 2-2,1 3 0,-1-1-1,2 3-2,-1 0-2,0-2-6,2 4-11,-3-3-7,3 1-6,0 0-6,3-2-9,-3 0-6,2 0-9,1-1-9,2-2-13,0 0-9,1 0-7,2-1-9,1-3-6,-1 1-1,0-2 4,1-1 0,-1 0 0,4-3 1,-1 1 2,0-1 4,1 0 7,-3-3 10,2 0 12,-1 0 10,0 0 10,0-2 10,-1-1 8,-1-1 8,0 1 8,0-2 8,0 0 8,-1-1 10,-1 0 9,-1-2 10,-2 1 9,2-2 11,0 0 10,0-1 15,0 0 12,-2 1 16,0-1 14,2 0 12,-2-2 9,0 2 3,-3-2 5,2 2 1,0 1 0,-1 1-4,1 1-6,0 0-7,-2 0-8,0 4-12,0 1-14,0 0-14,0 4-14,0-1-9,0 0-8,-2 6-5,0-2-3,1 5-5,-1 0-5,0 2-3,-1 4 1,-2 3-2,-1 4-2,3 2-3,-4 3 0,1 6 0,-1 1-2,3 1-1,-3 4 0,2-2-1,0 5-1,1 0-1,-1 2 2,2 1-1,-1 0-1,4 2-3,-3 0 1,1 1 0,2 3 1,2 2 0,1-3 0,1 7 0,-1-3-3,2 2 1,1 0 1,2 1 0,0-3 0,2 0 1,0-3-1,-1 1 2,2-5 0,1-2 0,-3-3 0,1-2-2,-2-4 0,0-3 0,-2-4 1,-1-3 1,-1-1-1,-2-3 0,1-6 0,0-1-1,-3-2 0,-3-3 1,3-1 1,-3-3 0,-2-1 2,-1-2 1,-1 1 0,-1-3 1,-4-2-1,-1-1 0,-3-3 0,0 1 1,-5-3 3,-3-1-1,-2-4-2,-3 1-1,-1-4-3,-6-3-1,1 2-2,-3-4-1,0 0-1,-3 0 0,1-2-1,1 0 0,-1-1-2,0 1-1,1-1-4,2 0 1,3 1 0,4-1 6,1 2 8,-1-1 3,6 0-1,2 1-2,4-2-3,0 1-9,5 0-11,0 2-2,2-2 2,3 0-2,3-2-1,0 1-2,2-1-6,2-2-17,1 1-26,1-2-19,4-4-18,-2 2-17,5 0-16,2 0-14,1-3-11,2-1-18,3-1-19,2-1-9,1 0-5,4 0-4,3-2-5,1-1 2,2 2 5,3-2 8,-1 2 11,3 0 13,3 1 14,0-1 26,0 0 28,4 1 23,-3 1 20,-1-1 13,0 0 6,1 1 9,0 1 9,-1 1 13,-3 0 14,0 1 10,2-1 6,-4 4 9,-2 1 7,-1 1 1,-1 1-2,-2 1-1,-2 3 2,-3 2 6,0 2 6,-3 0 8,-5 3 5,-2 1 10,-1 3 13,-4 3 19,-2-1 20,-1 2 12,-2 3 10,1 0 6,-2 2 4,-2 0 5,1 2 6,-2 0 0,-1 1-2,1-1-3,2 2-4,-6 1-9,4 1-13,-2 1-18,0-2-18,0 5-15,1 1-12,0 1-10,-1 0-9,-1 0-8,3 1-6,0-1-7,-1 3-4,3-1-4,-1 2-2,2-3-1,2 1-1,-1 1-1,1-3-1,1 4 0,2-3 1,-2-1 3,5 1 0,-1-2-2,2 1-1,1-3 0,1 0 0,4-2 0,1-1 2,0 1-1,2-1 0,0-1-1,1-2 2,4 1-2,-1 0-4,2-3 1,-1-1 3,1 0 1,-1-1 2,-1-3 1,2 2 3,-1-1 1,1-1 1,-1-1 5,-2 1 7,1 0 5,-1 1 6,0-3 8,-3 0 10,-2 1 5,0-1 4,-1-2 6,-4 3 7,0-4 4,-1 0 3,-2-1 5,-1 0 4,-3 2 3,0-4 4,-1-2-1,-2 2-1,-2-2-1,-1 2-5,-3-3-5,2 0-4,-5-1-6,-2 1-4,-1 0-6,-2-2-7,-1 3-7,-2-2-9,-1 1-7,-4 2-8,2 3-6,-2 0-6,-1 1-7,-1 3-4,2 1-5,2-2-4,-1 2-7,-1 3-9,2 1-9,1 1-13,1 1-14,0 1-15,1-2-24,3 3-24,1-1-37,0 2-39,4-1-45,0-1-43,5-2-36,-2 3-31,2-3-32,0 0-34,3 0-33,0 0-32,0 0-25,0 0-24,4-8 3,1-1 15,3-1 29,0 0 39,4-2 42</inkml:trace>
        </inkml:traceGroup>
      </inkml:traceGroup>
    </inkml:traceGroup>
    <inkml:traceGroup>
      <inkml:annotationXML>
        <emma:emma xmlns:emma="http://www.w3.org/2003/04/emma" version="1.0">
          <emma:interpretation id="{F7FB7FEF-095A-4CA4-B355-C4A037203A3C}" emma:medium="tactile" emma:mode="ink">
            <msink:context xmlns:msink="http://schemas.microsoft.com/ink/2010/main" type="paragraph" rotatedBoundingBox="4344,4168 5333,2147 5905,2426 4917,4447" alignmentLevel="4"/>
          </emma:interpretation>
        </emma:emma>
      </inkml:annotationXML>
      <inkml:traceGroup>
        <inkml:annotationXML>
          <emma:emma xmlns:emma="http://www.w3.org/2003/04/emma" version="1.0">
            <emma:interpretation id="{ABE07C8C-D1C0-4114-B48E-EEF421E2D4A7}" emma:medium="tactile" emma:mode="ink">
              <msink:context xmlns:msink="http://schemas.microsoft.com/ink/2010/main" type="line" rotatedBoundingBox="4344,4168 5333,2147 5905,2426 4917,4447"/>
            </emma:interpretation>
          </emma:emma>
        </inkml:annotationXML>
        <inkml:traceGroup>
          <inkml:annotationXML>
            <emma:emma xmlns:emma="http://www.w3.org/2003/04/emma" version="1.0">
              <emma:interpretation id="{7076DE2E-FF79-42BC-BE96-927E7A4F9644}" emma:medium="tactile" emma:mode="ink">
                <msink:context xmlns:msink="http://schemas.microsoft.com/ink/2010/main" type="inkWord" rotatedBoundingBox="4344,4168 5333,2147 5905,2426 4917,4447"/>
              </emma:interpretation>
              <emma:one-of disjunction-type="recognition" id="oneOf1">
                <emma:interpretation id="interp5" emma:lang="en-US" emma:confidence="0.5">
                  <emma:literal>to</emma:literal>
                </emma:interpretation>
                <emma:interpretation id="interp6" emma:lang="en-US" emma:confidence="0.5">
                  <emma:literal>of .</emma:literal>
                </emma:interpretation>
                <emma:interpretation id="interp7" emma:lang="en-US" emma:confidence="0">
                  <emma:literal>% .</emma:literal>
                </emma:interpretation>
                <emma:interpretation id="interp8" emma:lang="en-US" emma:confidence="0.5">
                  <emma:literal>o .</emma:literal>
                </emma:interpretation>
                <emma:interpretation id="interp9" emma:lang="en-US" emma:confidence="0">
                  <emma:literal>of/ .</emma:literal>
                </emma:interpretation>
              </emma:one-of>
            </emma:emma>
          </inkml:annotationXML>
          <inkml:trace contextRef="#ctx0" brushRef="#br0" timeOffset="4130.8007">705 1935 98,'3'-8'311,"0"0"17,0 3 19,0-1 13,-1 3 11,1-2-14,0 3-27,-1-1-32,-2 1-36,3 0-19,-3 2-11,0 0-8,0 2-8,0 0-7,0-1-7,0 1-12,0 0-10,-3 0-13,3 1-12,-2 0-14,-1 3-14,3 0-12,-3 5-13,0 0-11,0 3-10,-2 5-10,0-1-10,-2 4-8,-1 4-5,-1 2-7,-3 0-5,0 3-5,-1 1-4,-4 5-4,3-3-5,-4 2-4,1 0-3,-3 0-3,-1 1-5,0-1 0,0 0 0,-1 0-1,-1 1 2,-1-1-2,1 0-1,1 0 0,0-1 0,-2 0-1,1 0-2,-1-1 1,2 0 0,-1-3 2,-1 3 0,1-5 1,2 4 1,-1-5-2,2 0 0,1-1-2,1-1 1,1-2-1,0 0-2,3-1-1,-1-2 3,4 0-2,0-4 0,1 1 1,1-2-1,2-2 0,-1-1-3,3-1 0,0 0 0,1-5 0,-1 1 0,1-1 0,1 0-1,3-3-4,-3 1-4,1-3-7,2-1-8,0-1-7,0 0-7,0-1-11,0-1-9,0 0-10,0-1-13,0 1-13,2-3-17,1 1-19,-3-1-18,3-2-13,-3 3-13,0-2-9,2-2-12,0 1-6,-1-2-7,1 1-4,0-2-6,-1-1-4,-1-1-3,2 2 2,-1-1 4,-1 1 4,0-1 6,0-1 2,0 0-2,-1 1 1,-1-1-2,1-1-5,-1 3-4,0-4-3,1 2 1,-1 0 0,0-1-1</inkml:trace>
          <inkml:trace contextRef="#ctx0" brushRef="#br0" timeOffset="4641.7742">-39 2702 174,'0'-7'229,"0"2"10,0 0 13,0 1 1,0-1-6,0 3-3,0-1-2,0 3-14,1-2-17,-1 2-10,2 0-8,-2 0-2,1 0-1,1 0-1,0 0-1,-1 0-10,1 0-12,-1 0-5,-1 0 2,2 0-1,-2 0-3,0 2-2,0-2-2,3 3-7,-3-3-11,0 2-11,0-2-10,0 3-7,3-1-1,-1 1-4,-2 1-4,3 1-9,-3-1-11,2 3-9,1 0-7,0-2-9,2 4-10,0 0-4,-2 1-5,2-1-1,-2 3-1,-1 2-7,1-3-9,0 2-6,-1 2-6,0 0-3,-1 1-5,-1 2-1,0-2-2,0 2 2,-1 1 6,-1-3 1,0 4 0,2-3 0,-3 2-2,0-2 1,-2 2 0,3-1-2,-1 0-2,-2-1 0,1 2 0,-1-3-1,0 2 0,0-3-1,0 0 1,2 1 0,-2-1 2,0-3-2,1 0 0,0 0-1,1-1 2,1 0-1,-1-4 1,-2 1 0,2 1 0,3-2 0,-3 0-2,3-2 1,-2 0 0,2-2 0,0 2-1,0-1 1,0 1 0,0-2 0,2 1-1,-2-1 0,0 0-1,0-3 0,3 2 1,-3 0 0,3-1 1,-3 1 0,2 0 1,1-2-1,0 0 1,-1 0 0,3 0-1,0 0 2,0 0 0,-1 0 1,1 0 0,3 0 0,0-2 0,2 0 1,-2 1 0,3-3 1,-1 1 0,1 1-1,2-3 2,-1 2-1,2-2 1,-1 1-1,1-1 0,1 1 0,0-2 1,-3 1-2,1 0 0,2-2 0,-2 2 0,-2 0-1,4 1 2,-3-3 0,1 2-1,-1-1 3,1 2 1,-1-2 1,0 2 2,1-1-1,-4 0 2,3-2 1,-1 4 3,-3-1 0,3-1 0,-3 1 0,0 1 1,-1-4 0,-2 5-2,3-3-1,-3 0-2,2 3-1,-3-1 0,1 0-1,0 1 1,0 0-1,-2 1-2,0-1 0,-3 0-1,2 1-1,-2 0-1,0 1-2,0 0 0,0 0 0,0 0 0,0 0-1,-2-3-2,2 3 0,-3 0-4,3 0-2,-3 0-6,1-3-10,-1 3-12,1 0-22,-1-2-25,2 1-43,-1-1-51,0 2-54,1-2-55,-2 0-57,-1-1-57,4 3-61,0 0-59,-8-2-29,8 2-14,-8-2 3,8 2 7,-10 2 18,0 0 25,2 3 43</inkml:trace>
          <inkml:trace contextRef="#ctx0" brushRef="#br0" timeOffset="6268.9112">-206 3756 189,'-14'-5'270,"-1"0"5,4 5 4,0 0-11,0 3-16,-1 2-28,4-1-30,0 1-34,0 2-34,2 1-20,-1 1-13,4 0-10,-2 0-11,2-1-7,1-1-6,1 1-6,1-1-4,1 0-1,2-2 1,2 2 3,0-2 4,0-1 5,3-1 6,0 2-2,0-2-3,0 1 6,2-4 10,1 2 16,0-2 17,-1 0 14,1-2 13,1 2 10,-1-3 11,-1 2 10,-1 0 9,1-2 6,-2-1 3,0 1 1,-1-1 0,-1 0-7,-1-1-10,0 0-12,-2-2-15,0 2-12,-3-2-13,3 0-12,-3 1-13,0-2-13,0-1-16,0 0-13,0 0-10,-3 1-6,3 1-5,-3 0-5,0 0-7,-2 1-5,3 2-7,-3-2-5,1 2-7,-3 1-9,2-2-14,-3 2-19,-1 2-23,-1-2-37,0 3-46,-1 3-44,-2-1-48,0 2-47,-1 2-46,-2 1-61,1 0-66,-1 4-45,1 0-34,2 1-14,-1 0-5,1 2 11,3 2 20,2 0 35,3 3 40</inkml:trace>
        </inkml:traceGroup>
      </inkml:traceGroup>
    </inkml:traceGroup>
    <inkml:traceGroup>
      <inkml:annotationXML>
        <emma:emma xmlns:emma="http://www.w3.org/2003/04/emma" version="1.0">
          <emma:interpretation id="{9DDAE717-070B-4B69-9203-060CE8175D13}" emma:medium="tactile" emma:mode="ink">
            <msink:context xmlns:msink="http://schemas.microsoft.com/ink/2010/main" type="paragraph" rotatedBoundingBox="3427,3860 18773,3196 18830,4515 3484,5179" alignmentLevel="3"/>
          </emma:interpretation>
        </emma:emma>
      </inkml:annotationXML>
      <inkml:traceGroup>
        <inkml:annotationXML>
          <emma:emma xmlns:emma="http://www.w3.org/2003/04/emma" version="1.0">
            <emma:interpretation id="{5D7B9635-D38B-4B80-840D-4CAFA7B089C7}" emma:medium="tactile" emma:mode="ink">
              <msink:context xmlns:msink="http://schemas.microsoft.com/ink/2010/main" type="line" rotatedBoundingBox="3427,3860 18773,3196 18830,4515 3484,5179"/>
            </emma:interpretation>
          </emma:emma>
        </inkml:annotationXML>
        <inkml:traceGroup>
          <inkml:annotationXML>
            <emma:emma xmlns:emma="http://www.w3.org/2003/04/emma" version="1.0">
              <emma:interpretation id="{A5612D05-0D3E-4FFA-9009-C28091F4D8D2}" emma:medium="tactile" emma:mode="ink">
                <msink:context xmlns:msink="http://schemas.microsoft.com/ink/2010/main" type="inkWord" rotatedBoundingBox="3427,3860 8537,3639 8591,4891 3481,5112"/>
              </emma:interpretation>
              <emma:one-of disjunction-type="recognition" id="oneOf2">
                <emma:interpretation id="interp10" emma:lang="en-US" emma:confidence="0.5">
                  <emma:literal>unicellular</emma:literal>
                </emma:interpretation>
                <emma:interpretation id="interp11" emma:lang="en-US" emma:confidence="0">
                  <emma:literal>Unicellular</emma:literal>
                </emma:interpretation>
                <emma:interpretation id="interp12" emma:lang="en-US" emma:confidence="0">
                  <emma:literal>unclear</emma:literal>
                </emma:interpretation>
                <emma:interpretation id="interp13" emma:lang="en-US" emma:confidence="0">
                  <emma:literal>uncollar</emma:literal>
                </emma:interpretation>
                <emma:interpretation id="interp14" emma:lang="en-US" emma:confidence="0">
                  <emma:literal>unclean</emma:literal>
                </emma:interpretation>
              </emma:one-of>
            </emma:emma>
          </inkml:annotationXML>
          <inkml:trace contextRef="#ctx0" brushRef="#br0" timeOffset="5792.7903">-1425 3985 135,'0'-7'373,"0"3"24,0-2 21,0 3 19,1 3 15,1 0 15,0 0-21,-2 0-37,0 3-46,0 0-52,0 0-38,0 0-32,0 0-24,0 2-20,-2 0-22,0 0-22,1 4-22,-1-2-19,0 2-19,1 4-20,-1 0-18,2 5-16,-3 1-12,1 3-10,-1-2-6,0 6-3,1-2-3,1 2-1,-1 1-2,1 0-2,1 0-1,0-1-1,0 2 3,0-2 1,1 0-1,1 1-2,-1-1-3,1-2 1,1-1-3,0 0 0,2-2-2,-2 0 0,4-3-1,-1 1-3,2-5-8,-1 2-9,1-3-13,2 1-12,-1-3-9,1-1-7,1-3-5,1 1-5,-1-3-2,0 0-2,-1-3-1,1 0-1,0-2 2,-1-2 1,0 0 6,1-3 10,-3 1 11,3-3 12,-3-2 11,2 2 9,-2-3 8,3-2 4,-2 1 4,0-2 2,-1-2 2,0 1 0,-1-5 4,2 3 1,-2-3 4,1 0 3,0-1 1,0-1 0,0 0 1,-3-3 0,3 3 5,-3-4 7,1 1 7,1 0 7,-1-1 6,-1 1 7,0 1 7,-2-2 5,2 1 5,1 3 6,-2-2 3,-1 3 2,0 0 2,0 5 1,-1-1-2,0 3-5,-2 3-5,0 0-5,0 2-5,0 3-5,0 2-7,-2 1-7,0 2-7,2 4-9,-1-1-5,-1 4-4,1 0-4,-1 2-2,0 1-2,-1 2-3,1 3-2,-1 0-2,2 1-2,-1 3 0,0 1-1,2-2-1,-3 5 1,3-4 1,0 2 1,3 0-2,-3 0 1,2 1-1,1-2 0,0 1-2,1-3-5,1 1-4,-1-2-5,1 1-7,0-4-9,1 1-8,1-2-9,1-1-9,0 0-8,0-1-7,3-3-7,-3 1-5,4-2-6,-1-1-4,0-2-2,2-1-2,0-3 3,-2 3 3,2-6 10,0 1 9,-2 0 10,2-2 8,0-1 9,-3-2 7,1 0 6,-1 0 7,1-3 5,-3-2 5,2 1 8,-2 1 7,-2-3 4,-1 1 4,2 0 1,-2-3 1,-1 1 6,1 0 7,-3-1 8,1 1 6,0-3 10,-1 1 11,-2-1 11,3 1 11,-3 2 9,0-2 9,0 1 11,0 2 13,0 1 7,-3 0 1,3 3-2,0-1-3,-2 5-7,-1-1-6,3 3-9,-3 0-11,3 3-15,0 0-18,-2 0-15,1 3-12,1 2-12,-2 0-14,0 2-8,1 2-5,-1 1-3,1 1-5,-1 2-1,0 0 0,1 3-1,-1 0 0,1 3 4,-1-1 9,0 0 2,2 0 2,0 1-3,0-2-4,0-2-6,0 2-7,0 0-4,0-4-6,0 1-5,2-2-3,0 0-4,-1 0-3,2-3-2,1 0-1,-3-1-1,1-1 2,-1-2 3,1-2 4,0 2 7,-1-2 7,-1-3 6,0 2 7,0-2 5,0 0 4,0-2 4,-1-1 4,1 1 4,-2-1 3,0-1 2,1-2-1,-2-1 1,-1-1 1,1-1-1,0-1-1,1-2 2,-1-2 4,-2 3 4,2-3 2,1 0 4,-1-5 3,0 2 5,1-2 4,1 1 6,-1-1 6,2-2 3,0 1 2,0 0 6,2 0 9,-1 2 2,1-1 0,1 2-4,0-1-1,2 2-2,0 1-5,-2 1-5,2 0-3,0 0-7,1 2-6,1 2-4,-1 0-3,-1 2-5,2-1-8,1 2-6,-2 3-2,2 0-4,-3 0 1,3 4 0,0 0-1,0 0 1,0 4-1,0 0 0,2 2-1,1 1 0,-1 0 1,3 3 0,0 2-1,-2 0 1,2 3 0,0-1-1,2 0-1,-4 4-1,2-3-2,0 3-6,-2-1-6,2 1-5,0-1-1,-2 2-1,-2-1-1,0 0-4,-1-2-6,0 2-15,-3-2-18,2 1-26,-3 0-29,1-1-36,-3 0-37,1-2-28,2 0-20,-2-1-27,0-3-31,-1 2-31,0-3-35,-2-9-32,3 10-33,-3-10-25,3 5-21,-3-5 5,7 4 20,-7-4 29,9 0 37,-1-4 31</inkml:trace>
          <inkml:trace contextRef="#ctx0" brushRef="#br0" timeOffset="5984.6863">-220 4255 168,'2'-17'380,"-2"0"24,1 3 26,1 1 21,-2 2 19,0 2-8,0 0-21,0 2-28,-2 2-32,2 3-31,-1-1-31,-1 3-37,0 0-36,1 3-27,-1-1-22,0 1-24,2 2-25,-1 2-27,-1-1-28,2 3-23,-1 1-20,1 2-15,0 0-14,0 1-12,0 3-13,0-1-6,0 2-6,0 1-1,0-1-2,0 0-1,0-1-2,0 2 0,0-2 0,0 1-1,0-2-3,0 0-9,0 0-14,0-2-18,1 2-20,1-2-32,-1-2-40,1 1-39,1 0-40,1-4-35,-1 1-34,0-2-44,-3-7-50,3 6-52,-3-6-48,8 3-16,-8-3 2,12 0 16,-1-3 24,0-2 34,0 1 40</inkml:trace>
          <inkml:trace contextRef="#ctx0" brushRef="#br0" timeOffset="8222.858">427 3985 326,'-8'-5'349,"-3"0"18,1 1 17,0 1 7,0 0 3,-3 3-21,0 0-30,0 0-29,-1 0-28,1 3-24,-1 0-18,-3 0-17,3 1-15,-2 1-17,-2 4-16,2 1-16,-2-1-17,2 3-17,-2 0-18,1 3-14,0 0-14,0 1-16,-1 3-20,2 0-13,0 2-12,1 0-6,1 1-2,-1 0-4,4 1-1,0 0-2,1-4-2,3 4-1,1-3-1,1 0-2,4 1 0,1-2-7,1-4-8,2 2-5,2-5-1,3 1-1,-1 0 0,4-3-2,0 1-1,1-3-4,2 1-5,-1-2-9,3-2-12,2-1-12,0 1-16,1-1-10,0-1-8,2-1-9,-1-2-12,2-2-13,1 0-13,-1-1-11,1-2-13,1 1-6,0-1-4,-1 0 1,-1-2 1,0 0 7,2-2 7,-3 0 11,0 2 8,-1-2 13,-3-2 13,-1 0 12,1 2 12,-3-3 13,-3 1 11,1-1 11,-1-2 10,-3 2 10,0 0 9,0-1 9,-3 1 7,3 0 5,-5-2 7,2 2 5,-2 0 4,0 2 5,-1 0 2,0 1 5,-1 1 5,-1 1 5,0 0 5,0 1 5,0 1 4,0 0 3,0 2 5,-1 0 0,-1 3 3,0 0 0,2 0 0,-3 0 0,2 3-1,-1 2-3,0-1-5,-1 0-5,0 2-6,3-1-5,-2 4-5,-1-4-2,0 2-5,3 1-1,-2-1-5,1 0-3,-1 2-3,2-3-4,0 1-2,0 0-1,0 1 2,2-4 1,-1 3-1,1-2 0,1 2-1,0-2 1,-1 0-2,4-1 2,-2 0 2,0-1 0,3 2-2,-1-1 2,1-1 2,-1-1-1,2 2 0,0-3 2,0 1 1,-1-2 2,1 2-1,0-2 3,0 0 2,0 0 2,0-2-1,0 2 3,-1-2 3,1-1 4,0 0 0,-2-1 2,-1 0 4,2-1 2,-1 1 2,1-2 2,-1-1 5,0-2 2,-1 0 3,-2 1 5,2-1 5,-1-2 6,-1 2 4,0-3 5,-1 1 5,-1-2 2,-1 1 1,0-2 4,0 3 3,-1 0 2,-1-1 1,-1 0 1,0 3-1,-1-1-4,1-2-5,-2 6-4,2-3-6,-2 2-6,0 0-6,1 2-5,-3 0-6,1 0-7,-1 3-7,2-1-6,-1 3-5,-1 0-5,-1 0-5,0 3-4,3 1-3,-1 1-4,0 4-2,-1 1-4,1 2-2,-1-3-1,2 5-2,-1 0-5,3 3-4,-2-2-8,0 4-7,0 0-7,0 1-10,2-1-7,2 3-8,-3-1-9,1 0-7,1-1-8,1 0-7,1-1-9,1 1-6,1-2-3,1 2-1,1-5 0,0 1-1,0-3 3,4 1 5,0 0 6,1-4 7,1 0 6,1 0 7,2-3 7,-1 1 9,2-4 10,-1 1 9,1-1 8,1-1 7,1-1 6,0-2 6,0 0 7,2-2 4,-2-2 3,2 0 3,-2-2 4,-1-1 3,1 0 4,-2-4 4,1 1 3,-1 1 3,-2-5 5,0 0 3,0-1 7,-3-1 7,3 0 8,-3-3 8,-1 0 10,0-2 12,-1 0 12,-1 0 13,1-1 11,-1 0 11,-1-2 12,-2 0 11,2-1 11,-2-2 8,1 1 8,-3-1 6,1-2 1,-2-2 2,0 3-4,-2-2-5,1 2-9,-1 0-12,0 0-10,2 1-13,-3 1-11,3 3-15,-3 0-11,1 2-12,2 4-9,0 1-10,-3 1-7,3 5-9,-1 2-5,-1 0-4,0 4-3,1 2-2,-1 2-3,0 0-2,1 5-3,-2 0 0,-1 2-4,0 4-2,0-1-5,-1 5-3,-1 1-4,0 1 0,-1 3-2,1 2-3,2 1-1,-2 2-2,1-1 0,2 4-1,1 0 0,1-1-1,1 0 0,1 1-1,1 1-3,1-2-2,2 1-4,1-2-4,-2 1-4,2-2-6,1-1-3,-1-1-3,2 0-3,2-1-4,-1-1-3,1-2-3,3 1-2,0-3-3,-2 2-3,4-2-2,-1-3-3,2 1-2,-1-5-2,1 2 1,-1-1-2,2-3 0,-1 1 0,2-3-1,-2 0 0,0-1 0,1-3 3,-4 0 0,3-1 4,-1-1 6,-1-1 7,-1-2 6,0-2 7,0 1 3,-2-2 5,-3-1 5,2 2 5,-2-5 4,0 1 4,0-3 5,-1 2 4,-3-3 4,1-1 4,0-1 4,0-1 6,-2 0 6,0-3 7,-1 1 10,-2-5 7,0 3 8,0-3 8,0 0 9,-2-2 12,-1 0 14,3 0 8,-3-3 5,1-1 3,-1-3 0,0 2-3,1-3-4,-1 0-4,1 0-3,1 0-5,-2-1-5,3 2-6,-4 3-7,1-4-11,3 5-13,-5 0-9,5 4-4,-3 0-4,0 2-1,1 2 0,1 4 1,-3 1 0,3 3-1,-1 1-1,1 3 1,-1 3-1,0 2-5,1 2-1,-1 1-1,0 1-3,2 1 1,0 1-3,-3 0-1,3 0-2,-5 4-5,2 2-3,0 0-1,-2 3-3,0 1-3,0 2-1,1 1-1,0 5 0,0 2 0,0 1-2,4 0-2,-3 2-1,3 4 0,0-2-1,0 2-1,3 3-1,-3 0-2,4-1-1,0 3 2,-2-2-7,3-1-7,0-1-4,-1 2-3,1-3-3,0 0-1,3-2-4,-3 1-2,3-3-4,2-3-4,-1 2-4,1-3-4,3-2-5,0-3-5,1 1-1,1-3 2,1-1-5,0-1-8,0-3-7,0 2-8,-1-3-8,3-2-6,-2-2-4,-2 2 1,1-4 3,-1 0 0,-1-1 7,0-2 3,0-2 7,-2-1 5,1 0 11,-3-1 10,-1-1 11,2-3 12,-2 1 11,0-2 12,0 0 8,-3-2 6,2-2 8,-1 0 8,0 1 10,-1-2 9,0-1 12,-2-1 10,2 0 11,-2-1 13,1-2 8,-3 2 6,1-3 5,-1 0 0,-1-1 5,0 0 6,0 2 2,0-4-1,0 5-5,0-2-7,0 1-7,0 3-9,-1 1-9,-1 3-11,1 2-6,-1 0-6,0 3-3,2 1-3,-3 2-7,3 0-7,-3 4-6,1 0-3,-1 2-3,0 3-5,0 0-2,-2 4-4,0 1-2,0 2-3,0 1-1,0 4-2,-1 1-8,0 2-8,1 0-6,0 1-5,2 0-6,-1 1-5,4-2-7,0 1-6,0-2-7,4-1-6,1-1-11,-1 2-9,3-5-11,-1 0-8,2-1-4,2-1-2,0 0-6,-1-3-9,3-1-6,1 1-4,-1-2-3,0-2 0,1 0 0,1-1 0,-1-2 7,0 0 11,-2-2 8,2 0 9,0-2 10,-2 0 9,-1-1 14,1-1 12,-1 0 11,-4-1 8,2 0 10,1-2 13,-3 2 9,0-2 11,-1-3 6,3 2 7,-4 0 8,0-1 11,1-1 12,0-1 14,0-1 13,-2-2 14,2 0 14,-2-1 14,-3 0 9,3-2 7,-3-1 3,0-1 3,0-1-1,-3 0-1,3 0-5,-3 0-6,3 0-11,-2 1-14,2 0-12,0 3-13,0 0-12,0 4-12,0-2-10,0 4-10,0 1-7,0 4-4,0 0-3,0 1-4,0 2-4,0 2-4,0 2-2,-3 1-2,3 0-1,0 2-2,-1 2-1,1 0-2,-2 4 0,2 2-1,0 1-1,0 1-2,0 3 0,0 2 1,0 0-1,0 0 1,2 1-1,-1-1 1,2 2 0,-1-3 0,1 0 0,2-2-2,0 0-2,1-1-5,1 0-5,1-2-5,2-2-8,-2 1-8,3-1-6,0-3-4,0-1-4,1 0-4,2 0-4,-1-1-4,2-5-1,-1 3-1,1-3 0,0 1-1,3-1 4,-2-2 3,1 0 6,-2-2 4,-1 1 6,3-3 3,-3 2 5,-1-1 4,0-2 4,-2 0 3,2-3 3,-2 1 2,-1-1 4,-2 0 4,0-2 4,0-2 2,0 1 3,-1-1 4,-1-1 4,-3 0 2,1 0 3,0-2 3,-4-1 5,2-3 5,0 1 9,-2-2 7,0-1 10,-2-2 7,0 0 6,2-5 7,-3 1 5,0-5 4,1 1 3,-1-4 0,0-3 3,1-1 2,1-3 0,-1 0-4,2-3-4,0-1-8,2-3-5,-1 3-8,1-1-5,1 3-4,0 0-3,1 5-1,-3 1 2,2 4 0,-3 2 1,0 6 0,0 2-2,0 7 0,-3 3-1,2 4 0,-1 2 3,0 1 2,-1 3 1,0 3 0,-2 1-2,0 1-5,0 3-4,-1 3-5,0 0-4,-1 1-5,-1 5 0,-2 1-1,1 2-4,-1 6-2,0-2-4,1 6-6,-1 1-3,4 2-4,-3 2-3,3 0-1,0 3 0,1 0-3,1 2-4,4 1-6,-3 1-11,3-1-11,3 1-14,-1-1-14,1 1-26,2-2-31,0 0-43,1 2-48,-1-3-50,3-1-49,0-1-49,0-2-48,1-1-54,-3 1-51,4-5-27,1 1-10,0-5 2,1 0 11,0 0 24,3-3 31,-1 0 43</inkml:trace>
          <inkml:trace contextRef="#ctx0" brushRef="#br0" timeOffset="8880.8088">3005 4113 84,'0'-17'377,"-1"0"30,-1-5 27,0 6 29,-1-2 26,-2 1 6,2-1-8,0 4-42,-2-2-60,-1 1-43,-1 3-36,-1-1-30,0 1-30,2 2-24,-2 4-24,-1 0-26,1 2-26,0 2-26,-1-1-26,-1 6-22,0-1-19,-1 4-13,-2 1-9,0 5-4,0 1-5,-1 3-2,-1 0-4,2 2-4,0 2-7,-1 1-4,3 2-4,-1-2 0,1 2-3,3-1 1,0-1-2,2 0-2,1-1-3,1 0-5,1-3-9,0 2-6,3-2-7,3-2-9,0-2-9,1 1-12,1 0-9,1-5-11,2 3-9,0-2-7,0-1-3,2-2-3,1-2 2,0 0 4,-1-1 7,1 0 7,-1-3 5,5 1 9,-4-2 10,0-2 11,0-1 10,1 0 11,-1-1 12,0-2 9,-3 0 9,2 1 6,1-4 5,-3 0 3,2 0 5,-2 0 6,0-3 8,0 0 12,0-1 11,-1 1 14,-1-2 13,1-1 7,-3-2 5,1 1 2,0-2 1,-2-1 1,-1-3 1,0 1 1,-1 1-4,1 1-3,-1 0-4,-1 1-9,0 2-10,0-1-10,0 5-12,0 0-7,-1 7-6,-1-2-3,1 3-4,-1 3-3,0 1-3,2 1-3,-3 3-1,-2 1-2,2 2-3,1 0-2,-1 1-1,0 4-1,-2-1-3,2 2-2,0 1 1,0-1-1,-1 3-1,4 1-2,-3-5-1,3 3 0,3-2-1,-3 0-1,4-1-2,0 0-3,3 0-1,-1-3-2,2-1-2,0-2-2,4 1-5,-1 0-2,3-2-1,-1-1-3,2-1-2,-2-1 0,1-2-1,-1 0 1,2-2-1,-1 1 1,-1-3 3,2 1 1,-1-1 3,-1-1 3,2-1 5,-3 0 3,-1 1 2,0-3 4,0 1 5,-3-1 3,2-1 2,-2 2 4,0-2 3,0-1 2,-3 4 3,2-4 2,-1-1 0,-1 1 2,0-2 1,0 1 3,-1-2 3,1 2 0,-2-2 2,-1-2 1,1 2 0,-1-4 1,-1 2 0,1 1 0,0-2-2,-2 2-1,0 0 0,0 1 0,0 2 3,0-1 0,-2 2-2,0 5 0,1-2-2,-1 2-1,1 3 1,-1 0-3,0 2 1,2 2-3,-3 0-2,-2 3-1,2 2-2,-2-2-3,0 4-4,-1 1-4,0 3-2,-1-2-2,2 4-2,0-1-3,1 4-4,0-1-3,3 2-3,1 0-4,3-2-4,0 0-2,2 0-2,1 2-2,-1-3-2,3-1-1,0 0-4,1 2-3,0-3-2,-1 1 0,2-3 0,-2 1 1,3 0 0,1-1 3,-1-3 2,0 2 3,2-2 1,0-1 3,-2-2 3,2 0 2,0 1 3,-2-2 4,2-2 2,0 1 0,-2 0-1,2-1-2,0-3-2,-2 2-6,-1-2-9,1 0-11,-1 0-11,1-2-16,-1 2-20,0-3-21,-2-1-27,-2 2-29,2-3-30,-1 1-26,-1-1-24,-1 2-28,-2-3-31,1 0-36,-3-2-39,-1 8-35,0-14-34,0 4-6,0-4 7,0 2 19,0 0 23,0-2 29</inkml:trace>
        </inkml:traceGroup>
        <inkml:traceGroup>
          <inkml:annotationXML>
            <emma:emma xmlns:emma="http://www.w3.org/2003/04/emma" version="1.0">
              <emma:interpretation id="{1E3BA520-A14C-46CA-9E4B-4479040761C2}" emma:medium="tactile" emma:mode="ink">
                <msink:context xmlns:msink="http://schemas.microsoft.com/ink/2010/main" type="inkWord" rotatedBoundingBox="12254,3507 18774,3225 18830,4515 12310,4797"/>
              </emma:interpretation>
              <emma:one-of disjunction-type="recognition" id="oneOf3">
                <emma:interpretation id="interp15" emma:lang="en-US" emma:confidence="0.5">
                  <emma:literal>Matricellular</emma:literal>
                </emma:interpretation>
                <emma:interpretation id="interp16" emma:lang="en-US" emma:confidence="0">
                  <emma:literal>Multicellular</emma:literal>
                </emma:interpretation>
                <emma:interpretation id="interp17" emma:lang="en-US" emma:confidence="0">
                  <emma:literal>Mallicellular</emma:literal>
                </emma:interpretation>
                <emma:interpretation id="interp18" emma:lang="en-US" emma:confidence="0">
                  <emma:literal>Malticellular</emma:literal>
                </emma:interpretation>
              </emma:one-of>
            </emma:emma>
          </inkml:annotationXML>
          <inkml:trace contextRef="#ctx0" brushRef="#br0" timeOffset="10823.8358">7407 3504 328,'-6'-3'359,"-1"1"13,3 2 8,0 0 5,1 2-9,0 1-17,-2 1-39,3 1-50,1 3-43,-1 0-38,1 1-36,-1 6-34,0-1-25,2 2-21,0 2-15,2 4-10,0 1-12,1 2-11,0 1-10,0 0-9,2 2-3,-2-1 1,2 1-1,2-2 2,-3 1-1,3 0 0,-1-3 1,-1 0-3,-2-2 0,2 0-1,0-1-1,0-4-1,0 0 2,-2-2 2,0-1 0,-1 0-1,-1-4 0,1-1-1,-2-3-2,0 0 0,0-3-1,0 3 1,0-3 2,0-3 0,-2 0 1,1 0-1,-1 0 1,1-3 0,-1 0-1,0-1 0,-1-2 0,0-1-2,-2-1 1,0-1 0,0-3 0,2-2 0,-2 2-2,-1-4-1,1 0 0,0-1-2,0-1 3,1-2 2,0 0 1,0-1 3,0 1 3,1-2 3,0 1 5,1-3 5,1 3 10,1-2 12,0 2 10,1 1 7,1-2 8,-1 3 5,1 0 3,3 2-2,-2-1 1,4 2-1,-4 4-1,2-3-1,-1 3-3,1-1-4,2 2-10,-1 2-11,-1 0-8,3 1-8,0 0-7,0 4-5,0-2-3,0 2-4,-1 0-1,1 1 0,0 2-2,-2 1-1,2 1 1,1 2-2,0 1 1,-1 0-2,4 2 0,-3 3-4,3-1 2,-3 3 2,4-1 1,0 4-3,-2-1 2,2 2-1,0 2 0,-2 1 0,2 2-1,0-1 1,0 0-1,-2 5 0,1-2 1,-1 3 1,-1-2 0,1 1-1,0 3 0,0-3 0,-1 1 0,0 1 0,-1-2-1,0-2 0,-1 2-5,0-3-7,-2-1-4,1-2-2,-3-1 0,1-2 0,-2-2-2,-1-2-1,0-2 0,-1 0 0,-1-2 1,0-2 0,0-2 0,0 1-1,0-4 6,0 0 9,-1 0 4,-1 0 2,0-4 1,2 1 0,-3-2 0,2-2 0,-3 1 4,0-3 6,-1 0 4,0-1 3,0 0 0,-1-3 2,-1-2 0,2 0-1,2 0 0,-2-2 0,0-1 2,1-2 1,-1 2 2,2-3 1,-1-1 1,3 1-1,-1-2 2,2 0 5,0 2 9,0-4 7,2 1 4,-1 2 4,3 0 3,0-2 0,1 3 3,0 0 1,0 0-1,-2 0 0,4 2-3,1 1-3,-4 1-6,3 2-5,-1 1-7,-1 2-8,3 1-3,-3 0-3,2 2-2,-1 0-2,0 2 0,-1-1-1,3 3 1,-3 0 1,2 1 0,-1 1 0,1 0-1,-1 1-1,0 1-1,1 1-1,-1 1 0,2 2 2,0 2-2,1-1 1,0 3-2,0 1 0,2 4-1,0-1-3,-1 2 0,3 1-3,-2 5-4,1-1-10,-1 5-4,0-3-4,-1 3-1,0 0-3,-1 2-1,-1 3-2,-1-1-1,1-1-2,-2 3-3,-1-2-2,2 0-8,-3 1-10,0-1-9,-3-2-8,2 0-20,1 0-27,-4-1-37,1-3-42,1 2-36,1-2-32,0 1-31,1-4-33,-1-2-30,0-1-32,0 1-27,2-4-26,2-3-24,-3 0-25,4-3 2,0-3 14,1-1 31,2-2 38,0 0 34</inkml:trace>
          <inkml:trace contextRef="#ctx0" brushRef="#br0" timeOffset="11732.7678">8388 3936 33,'0'-18'325,"-3"-3"24,3 4 27,-1-2 29,-1 3 10,0 2 1,1 1-14,-3 0-25,1 1-26,2 3-27,-1 3-20,-1 1-14,1 0-15,1 2-12,-3 1-18,1 2-22,2 2-24,-3-1-28,4 3-24,-3-1-23,0 1-22,0 1-23,-2 2-18,0 2-19,0 1-11,-1 1-8,-1 1-6,2 2-7,-3 2-3,2 3-2,-1 0-5,3 1-3,-3 0-2,2 2-1,4-3-1,-1 3-2,0-4-2,2 3-2,2-5-4,1 3-6,2-4-3,-2-1-4,4-3-4,1 1-4,0 0-5,2-1-7,-2-1-5,3-1-5,0-2-1,1-1-1,-3-1 0,2-2 2,-1 0 3,1 0 5,1-2 3,-1-1 2,-3-1 5,2-2 5,-1 0 7,-1-3 7,1 2 6,-1-2 7,0-1 3,-2-1 3,2-1 1,0 0 2,-3-1 2,2-2 0,-1 2 2,0-2 3,-1 0 3,0 0 3,-2-2 2,1 0 3,0 1 4,0-1 5,-4-1 5,1-2 3,1 1 5,-2-1 5,1-1 3,1 0 1,0-1 1,-2 1-1,1 0 0,1 2 1,-2-2-3,2 4-1,-1 0-4,-1 0-4,2 4-3,-2 1-3,1 2-6,1 1-5,-2 2-4,0-1-1,0 2-3,0 3-1,0 0-4,0 0-3,0 3-3,0 2-3,-2-1-2,1 1-1,-1 1-2,2 3-2,-1 0 1,-1 3-1,0 1 1,1 0 2,1 3 0,0 1 0,0 1 0,0 2 2,0-2 0,1 5 0,1-3 1,0 0-1,1 1 1,2-3-1,-1 1 1,1-1-1,2-1-2,1-3-5,0 2-6,2-3-3,-1 2-4,4-3-3,2-1-5,-2 1-5,1-2-5,1-2-3,1-1-5,1 1-5,0-3-1,0-1-5,3 1-1,1 0-1,-2-3 0,0 0 0,1-2 2,-3-2 2,3 0 3,-4 0 4,1-3 4,-3 1 6,1 0 5,-3-2 4,1 0 5,-3-1 4,0-1 5,-2-2 4,-2-2 3,-1 1 5,2-3 2,-4 1 3,2-2 3,-1-1 4,0-3 0,-1 0-1,-1-3 2,-1 2 1,-1-4 3,3 1 1,-1 0 5,-2-3 7,0 1 7,2-1 6,-1-3 7,-1 2 6,3-1 6,-3-1 6,4-1 6,-4 1 7,1 0 3,1-1 1,-1 2 0,1-1-1,0 0-2,-1 3-4,1 0-5,0-1-5,-1 4-5,1 2-5,-1-1-5,1 5-6,0 0-4,-1 1-5,1 4 0,-1 3-1,-1 2 2,0 1 0,0 3 0,0 3-2,0 0-3,-1 0-3,-1 3-1,1 0 1,-1 1-4,-1 2-4,0 3-2,-1 3-1,-1-1-6,1 5-2,0 1-4,-2 7-4,0-1 0,1 2-1,-2 4 1,2 1-1,1 0 0,0 1-2,1-1 1,1 1 2,2 0-1,0-1-1,2 1-1,-2-2 1,3 0-2,1 0 1,-1-3-2,2 0-3,-1-1-2,1 0-3,0-2-2,3 0-4,-1-2-4,1 0-5,1 1-5,1-4-4,-2 1-6,3-3-8,1 0-7,1 0-7,-2-4-7,3 2-5,-1-2-6,2 0-4,-1-2-4,1-2-4,1-1-4,-2 1-4,3-2-2,-3 1-1,2-4 1,0 1 1,0-3 4,-3 1 2,0-2 7,0-2 9,0-1 8,-2 1 6,1-3 6,-4 0 6,1 0 10,1-1 10,-3-2 7,1 0 7,0-2 7,-2 1 6,1-3 8,-3 1 7,1-2 3,2 2 4,-4-5 6,0 2 6,0-5 7,-1 0 8,0 1 8,-2-3 6,0-3 10,0 1 11,0-1 7,0-4 9,0 0 7,0 0 10,0-1 6,0-3 5,-2 1 2,0-1 1,1-1-4,-1-1-4,1-1-7,-1 2-7,-1 0-7,3 0-7,-4-1-6,0 4-7,4 1-7,-4 1-7,1 3-7,2 3-8,-3 3-4,3 2-4,-3 2 0,3 5-1,-2 1 0,1 4 1,0 1-3,-1 1-2,2 3-3,1 0-2,-4 0-2,1 3-3,2 2-1,-3 2-3,1 2-3,0 1 0,0 3-4,-2 1 0,2 2-4,-2 6-1,1-2 5,1 6 7,2-2 2,-3 1 1,4 3 0,-3 1-2,3 3-1,0-1 2,0-1-1,3 3-1,-3-2-1,4 0-1,-1 1 0,2 2-2,0-3-15,-1-3-23,3 2-18,-1-3-17,-1 0-23,2-1-25,1-4-35,0 2-41,-2-5-35,5 3-34,-2-4-38,0 0-40,-1-3-38,0-1-41,-1-2-34,-1-2-29,1-2-22,-1 1-20,1-4 7,-7-5 17,4 5 32,-4-5 39,0 0 35</inkml:trace>
          <inkml:trace contextRef="#ctx0" brushRef="#br0" timeOffset="12018.8452">9465 3900 245,'-12'-10'360,"3"-2"22,-3 2 18,6 1 16,-1 2-3,1 0-10,1-2-24,2 2-31,1 0-33,1 1-34,1-1-34,1-1-35,2 1-24,2 0-17,0-2-22,2 4-20,1-3-15,0 1-13,1 1-16,3 0-18,-3 1-7,3 0-3,1 2-3,-1-2-2,0 3-3,1-2-1,-4 3-2,3-1 0,-1 2 2,0 0 2,0 2-5,-1 0-8,1 1-4,-1 2-1,-2 0-7,2 2-6,0 1 2,-2 2 6,0-1 6,-2 3 4,1 0 0,-1 3-4,-1-2 0,-2 3-3,4 0 1,-6 0 0,2 2 3,-3 0 6,4 0 0,-4 1-2,1 1-8,1-3-9,-1 3-7,1-2-7,0 0 0,-2-2 4,1 0-2,-1-1-5,0-1-2,0-1-3,0-1-3,0-1 0,0 0-1,0-4-1,0 2-3,0-1-3,0-3-8,0-1-9,0 0-16,2-2-18,-1 0-26,1-2-30,0 0-40,-1 0-41,1 0-34,1-2-26,0-1-28,2-2-26,-2 0-23,2-2-21,0-3-19,0 1-19,0-2-13,0-2-10,-4 0 0,4-3 8,-2 1 20,1-1 27,-3-3 21,2 1 18</inkml:trace>
          <inkml:trace contextRef="#ctx0" brushRef="#br0" timeOffset="12265.757">9687 3560 125,'-10'-11'206,"1"0"-5,1 5-8,-2 0-11,2 3-11,0 1-3,-2-1 4,2 1-4,3 2-8,-1 0-9,1 0-7,0 0-7,0 2-4,2-1-4,1 1-5,-1-1-5,3 0-6,0-1-6,0 3-7,3-3-13,-3 0-18,4 3-10,-1-3-8,2 2-4,0-2-1,-1 1 3,3-1 5,-1 1 5,2 1 8,2-1 8,0 1 10,-1-2 10,3 0 12,1 0 10,-4 0 12,3 0 10,-1 0 10,-1 0 7,-1 0 2,-1-2-3,0 1-3,-1-1-6,-2 0-5,-1 0-6,-2-1-5,1 0-8,1 1-10,-4-1-9,1 0-11,-1-1-12,0-1-12,-1 0-10,1 0-9,-4 1-7,4-3-7,-3 2-6,1-2-7,-1 0-6,-2 0-8,1 2-7,-3-3-9,1 1-13,-1 0-16,-1-1-28,-2 3-35,1-1-49,-1 1-59,2-2-53,-2 4-55,1-2-65,1 2-70,8 3-52,-10 0-41,10 0-18,-10 3-4,4 2 7,3-2 13,3-3 26,0 12 32</inkml:trace>
          <inkml:trace contextRef="#ctx0" brushRef="#br0" timeOffset="13550.549">10321 3766 190,'-3'-12'326,"0"-1"15,1 3 18,-1 0 22,0 3 26,0-2-10,-1 6-30,0-2-34,0 1-36,0 1-27,-3 1-22,-1 1-11,-2 1-7,2 0-10,-1 1-12,-1 2-14,-1 0-18,-1 1-22,1 0-23,1 5-25,1-1-22,1 4-20,-2 0-17,0 0-12,1 3-10,1-1-7,-2 3-6,2 1-4,0 1-4,1 2-2,3 1-1,-3-2-2,2 2-2,0 1-1,2-4-1,2 3-2,1-3 1,3 1 0,0-3 0,2 0 0,0 2-1,1-5-6,2 0-9,2-2-15,1-1-16,0 1-20,1-3-20,2 0-21,-1-1-22,3-1-19,0-1-18,2-2-17,1-1-15,1 0-12,-1-1-13,4-2-7,-1-2-5,3-1 0,-3 0 5,1-1 7,-1-2 10,-1 1 10,0-2 14,0-3 12,-2 4 13,-2-4 10,-3 1 6,1 0 7,-2-1 5,-1-2 11,-2 1 14,0 1 14,-2-2 15,-2 0 20,-1 1 20,2 0 20,-3 0 21,1 1 17,-2-2 15,1 0 16,-3 1 18,1 2 17,-2-1 16,0 1 7,0-1 3,-2 3 2,1 1 3,-3 1-2,3 0-4,-1 0-7,1 3-6,-3 1-6,1-1-5,2 0-4,-3 2-5,1 0-4,2 0-5,-3 2 0,1 0 1,0-1-1,-2 1-4,2 1-5,0 1-2,-1 0-3,1 0-3,1 0-4,-1 0-3,0 1-6,1-2-2,1 1-5,-1 1-6,1-1-4,1 0-2,0 1 0,0-1-2,0-1 0,1 3 0,1-3-2,-1 0-1,1 2 1,1 0 2,0 0 0,1-3 0,1 1 4,-1 1 2,1-2 3,2-2 1,-1 3 3,1-3 2,1 2 3,-2-2 0,2 0 4,0 0 3,0-2 2,-1 2 1,1-3-1,1 1-1,1 0-1,-2-3 1,2 0 1,0 0 2,-1-2 2,-1 2 2,2-2 2,-2 2 3,0-4 4,-1 1 3,-3-2 3,1 1 3,0-3 5,0 3 5,-2-1 7,0 0 8,0-2 6,-2 1 4,-1 0 5,3-1 4,-3 1 4,0 0 4,0-1 4,0 0 2,0 2 1,0 0 1,0 1-4,0 0-4,-3 1-5,3 1-7,-1 2-9,-2 0-10,0 0-7,0 1-5,0 1-9,-1 1-7,1-1-9,2 3-9,-4 0-6,2 0-6,-4 3-5,4 1-3,-2 1-2,-1 0-4,-1 3-1,1 1 0,-2 3-2,0 1-1,0 0-1,1 2-2,1 3-3,-1-1-1,2 2-3,2-1-1,0 2-1,0-2-1,1 2-4,0-1-4,2-1-3,0-1-5,2 2-7,0-5-9,1 1-7,2-2-7,0 1-4,-1 0 0,1-2-4,3-1-3,0 1-3,2-2 0,0-4-1,3 2 1,-1-1 2,0 0 4,2-3 7,-2-2 7,3 1 6,1-1 6,-2 0 3,4-2 2,-2-2 4,2 0 3,0-1 2,-1-2 3,1 1 0,0-1 4,0-2 1,-2-2 3,0 2 1,-2-3 0,3-1 1,-5-1 2,1 0 1,0-2 2,-1 0 2,-3 1 3,1-2 5,0-1 4,-2-3 5,0 3 7,-2-5 8,1 2 9,-1-2 11,-1 1 8,0-4 13,0 3 9,-1-2 8,0-1 4,-3-2 4,1 2 2,-1-3 1,1 1 1,-2 1-1,0-1-5,0 1-5,-2 1-8,1 0-9,-1 1-9,1 3-10,-3 0-10,0 4-6,0-1-4,3 3-2,-3 3-3,1 0-2,2 3-2,-1 3-2,0-1-1,-1 5-2,2-1-3,-1 2-3,0 2-1,-1-1-1,2 5-2,-4-1-2,1 3-1,1 3 0,-2 0-2,1 0-1,-1 5-2,0 0-2,2 5-1,-4-1 0,6 0 0,-3 3 5,1 0 6,-2 2 0,4 0-6,-1-1-4,0 0-2,2 3-2,0-2 0,0-1-2,2 3-3,0-4-1,-1 1-2,4-2-4,-2 0-2,2 0-9,2-4-11,1 1-2,0 0 5,1-3-1,0 0-3,2-3-3,0 0-7,0-2-4,1 1-3,1-2-3,-1-1-2,0-2-3,2 0 0,-1-2 0,2-1-2,-1 0-1,1 0-1,-2-4-2,3 0 1,-3-2 4,1 0 6,1-1 4,-2 0 6,-1-1 4,0-1 6,1 0 6,-4-2 3,3 0 6,-4-3 4,0 3 6,-2-2 5,2-2 5,0 0 1,-1 1 4,-1-4 2,-1-1 2,0 0 3,0 1 2,0-3 3,-2-2 5,2 1 5,-2-1 5,0 0 4,0-4 6,1 2 4,-3-3 6,1 1 9,-1-2 5,1 1 6,0-2 6,-1 0 4,-1-2 1,0-1 0,0 0-2,0 1-2,0-2-2,-1 3-4,-1-1-2,0 3-4,1-1-3,-1 2-3,-1 2-6,0 0-4,-1 4-6,1 1-5,2 3-1,-4 0-2,2 0-2,-1 5 0,1 0 0,0 1 0,0 3-1,-1 0-1,3 3 0,-2 0 0,-1 2-1,1 2-4,2-1-1,-3 3-1,3 1 0,-3 0-4,1 2-1,-2 0-1,1 5-4,-1-1-1,0 2-3,0 0-3,0 3-4,0 1-1,2 2 5,2 0 7,-3 2 4,4 2 0,0-1 0,0 0 0,0 1 1,0-1 0,4 0-1,-3 0 0,2 1-1,1-2-1,0 3-9,1-3-15,0-2-16,0 1-22,-2 1-19,5-2-19,-1-1-27,-2-1-30,1 2-37,0-3-38,2 1-35,1-3-30,-1 2-37,-2-2-39,2 0-46,0-1-47,-1-2-34,2 2-28,-1-1-4,2 0 10,0-3 21,-4 3 28,4-2 35</inkml:trace>
          <inkml:trace contextRef="#ctx0" brushRef="#br0" timeOffset="14400.4903">11797 3618 203,'0'-6'356,"-2"0"17,2 1 15,0 0 11,0 3-3,-2-1-7,2 2-25,0 1-34,-1 0-26,1 1-19,-2 1-21,2 1-19,-2 0-26,1 1-30,-1 1-21,1 0-16,1 3-18,-4 1-19,4 2-18,-3 2-16,2 1-14,1 1-13,-4 2-14,4 1-18,-1 2-9,1-2-5,0 4-3,0-1-2,0-1-3,1 1 1,-1-2-2,4 2 1,0-2-2,0 0 0,0-3-1,1 0 0,2-1-5,-1-3-6,1 1-4,1-1-2,0-3-1,1-1 0,1-1 0,0-1-2,1-2-3,0-2-2,1 1-5,-1-3-3,0-3-3,1 1-4,-1-2 4,0 0 6,0-1 4,1-3 0,-4-1 2,1 2 1,1-4 1,-3 1-1,1 0 2,-2-3 6,1 1 4,-1 0 5,0-1 5,-1-2 4,2 2 3,-4-3 0,2 1 4,0-2 2,-1-2 3,1 2 3,-2-2 5,2 2 8,0-2 6,-2 1 8,1-1 6,-3 3 4,1-1 5,-1 3 4,1-2 0,0 2 1,-2 2 0,0 0-2,0 2-1,0 3-2,0 1-5,-2 2-3,2-1-8,-2 2-8,2 2-7,-1 1-7,1 1-6,-2 2-5,1 0-1,-1 1-3,-1 4-1,0-1-2,-1 5-2,3 1 0,-6 0-3,4 4-1,-2 1-2,2 1 1,0 3 0,0 0 1,1 0 0,0 1-1,2-2-2,2-1-1,0 0-3,1-1-4,2 0-4,-1-2-5,1 1-5,3-2-4,2-4-5,1 2-6,1-3-5,0 1-4,3-3-3,0 1-1,1-3 0,-2 0 0,4 0 2,0-1 2,-2-2 3,3 1 5,-3-2 5,2-1 5,0-2 4,-2 0 3,2 0 5,-4 0 5,2-2 4,-3-3 5,2 1 3,-2-2 1,-1-1 1,1-1 2,-1 1-2,-3-5 1,1 0 1,-2 3 2,-2-2 2,3-3 3,-3 2 0,-1-2 2,0-1-1,-1 0 2,0-2 1,-3 1 1,3-3 5,-3 1 5,2-1 3,-3 0 6,0-2 2,0-1 4,0 0 4,0-2 3,0-1 4,0-2 1,0-1 6,-3-1 5,2 0 1,1-3 2,0 3-1,-4-2 0,4-1-1,-1-1-2,1-1-2,-2 1-3,2 0 0,0-2-1,0 1-1,0 0 0,0 2-3,0-1-5,0 3-2,0 1 0,-2 1-2,2 1-1,-1 5-1,-1-1 1,1 3 1,-1 3 0,0 3 0,1 0-1,-1 4-1,1 3-1,-1 1-2,0 2-1,1 1-2,-1 3-2,1 1-1,-4 2 0,1 3-4,0 1-1,-3 1-4,-1 6-1,2 2-3,-6 1-3,4 3-2,-1 2-2,-1 2-2,4 3-1,-3 2-3,3-2-2,0 3-2,1 0-1,1 1-1,1 2 0,2-1-4,1 1-3,-4 0-8,4 0-10,0 1-12,0-1-16,4 2-28,-4-4-32,1 5-45,2-4-53,1 1-53,-1-1-53,2 3-57,0-4-58,-1 2-54,1-2-53,-1 3-21,2-3-5,2 1 8,0 1 12,3-4 26,2 0 33</inkml:trace>
          <inkml:trace contextRef="#ctx0" brushRef="#br0" timeOffset="15201.4904">13140 3791 353,'-1'-21'392,"-1"0"27,1 5 28,-1-3 18,-1 2 13,-1 1-15,1 2-30,2 0-38,-3 0-43,1 3-42,2-1-43,-4 2-28,0 0-22,0 2-24,0 1-25,-1 2-26,-1 1-26,-1-1-23,0 2-21,-3 3-17,0 3-19,-1-1-10,-2 2-10,-1 4-3,1-1-2,-2 4-4,1-1-2,-1 2-2,2 0-2,-3 4-3,5-2-2,-3-1 1,2 2 0,2-1-1,3 0-2,-2 2-1,2-3 0,2 2-2,1-1-5,-2-2-3,6 0-4,-1 2-4,0-4-6,2 0-4,2-2-5,0 1-4,-1-2-3,6-2-2,-4 1-2,3-2-2,1 0-1,1 1 0,-2-2 0,6-2 2,-4-1 1,3 0 3,0-1 4,-1-2 6,3 0 4,-2-2 5,2 1 2,-2-1 5,2-2 3,-1-2 3,-1 1 4,2-2 3,-4 0 1,3-1 2,-1 1 2,-1-2 3,-1 0 3,1-2 3,0 0 5,-1 1 4,-2-1 5,1-3 6,0 3 9,-2 0 6,2 0 8,-3 0 5,2 2 4,-2-2 2,-1 3 1,1 0 1,-2 4-1,1 1-1,-3-1-3,-1 3-4,0 1-5,0 2-5,0 0-7,-1 1-8,-1 2-10,0 1-5,-1 1-3,0 1-3,0 0 0,0 3-3,-1 1 0,-1 1-3,2 2-2,2 0-2,-3 2-1,1-2-4,3 3-4,-1-1-4,1 0-8,1-2-7,-1 1-9,3-1-10,2 0-10,0-2-9,2-2-9,1 1-6,1-2-7,-1 0-4,2-2-5,1 0-2,1 0-2,-1-2 2,2 0 4,0-2 8,-2 1 8,2-2 8,-2-2 8,4 1 9,-1-2 9,1 2 7,-4-2 7,0-2 7,2 1 7,0-1 7,0 2 4,-3-2 6,1 1 8,0-1 6,-3-1 9,4 1 6,-4-3 8,0 1 8,-2-2 6,2 1 6,0 0 8,-1-2 5,1 1 5,-2-3 5,2 1 6,-1-2 6,-1 2 3,1-2 1,-1 0-1,1 2-3,-3-1-3,1 2-4,0-2-5,0 4-5,0-2-7,-2 1-4,0 4-6,-3-1-4,0 1-5,0 2-5,0 2-6,0 0-5,0 1-5,0 0-4,-1 1-2,-3 0-4,1 2-2,-2-1-1,0 1-3,1 3-1,0-3 0,-4 2-3,3 0-2,-1 1-4,-2-1-2,2 3 4,1-3 7,-2 3 2,2-2 3,1-1 0,-1 3 2,2-3-1,-1 1 0,3 1 0,1 1 0,0-2 0,0 1 0,0 0 1,0-1 1,1 2-3,3 1-9,-1-1-3,2 1-1,-1-1-1,1 3-1,-2-1 1,6 1 1,-5 0 1,4 2 1,0 0-1,1-1 0,-1 3 0,-2-2 0,2 1 0,0 0 1,0 0 1,0 0 1,2-2-6,0 0-6,-2 1-2,0-1-3,1 2 0,1-1-1,-2-2 0,3 2 0,-3 0 0,0-2 1,0-2-1,0 1 1,-2 1 1,2-4-1,0 1 4,0 0 6,-3-1 5,2-2 4,-1 0-1,1 2 1,-3-4 1,1 2 3,0-1 2,-2 1 2,1-3 1,-1 1 1,2-3 0,-4 3 3,1-3 1,-1 0 3,1 0 2,0 0 1,-1 0 3,-1-3 3,0 3-1,0 0 1,0-1 0,0-1 3,0 1-1,0 0-1,0-1 2,0 0 1,2 1 1,-2-1-1,0 1-1,0-1-3,0-2-1,0 1-1,0 1-3,0-3-2,0 3-4,0-5-5,0 2-8,0-2-9,2-2-11,-1 1-12,1-2-12,-1 0-14,1-2-17,0 0-20,-1-2-30,2 0-37,1-1-43,0 0-46,1-2-41,0 0-38,0-2-45,1-1-49,-1-1-49,3-1-50,0 0-23,2-3-10,1 2 4,1-1 13,2-2 26,1-1 34</inkml:trace>
        </inkml:traceGroup>
      </inkml:traceGroup>
    </inkml:traceGroup>
    <inkml:traceGroup>
      <inkml:annotationXML>
        <emma:emma xmlns:emma="http://www.w3.org/2003/04/emma" version="1.0">
          <emma:interpretation id="{DBB638D3-F5E6-4B47-BE0E-3BE0C7F3CD10}" emma:medium="tactile" emma:mode="ink">
            <msink:context xmlns:msink="http://schemas.microsoft.com/ink/2010/main" type="paragraph" rotatedBoundingBox="4005,5600 20830,5734 20809,8379 3984,8245" alignmentLevel="3"/>
          </emma:interpretation>
        </emma:emma>
      </inkml:annotationXML>
      <inkml:traceGroup>
        <inkml:annotationXML>
          <emma:emma xmlns:emma="http://www.w3.org/2003/04/emma" version="1.0">
            <emma:interpretation id="{0736CC18-4CB9-4461-8250-0B2B10C50868}" emma:medium="tactile" emma:mode="ink">
              <msink:context xmlns:msink="http://schemas.microsoft.com/ink/2010/main" type="line" rotatedBoundingBox="4005,5600 20830,5734 20809,8379 3984,8245"/>
            </emma:interpretation>
          </emma:emma>
        </inkml:annotationXML>
        <inkml:traceGroup>
          <inkml:annotationXML>
            <emma:emma xmlns:emma="http://www.w3.org/2003/04/emma" version="1.0">
              <emma:interpretation id="{E90FB8C2-AF63-45F8-BEF6-1AD2B90E1ACF}" emma:medium="tactile" emma:mode="ink">
                <msink:context xmlns:msink="http://schemas.microsoft.com/ink/2010/main" type="inkWord" rotatedBoundingBox="4000,6265 4508,6269 4503,6948 3995,6944"/>
              </emma:interpretation>
              <emma:one-of disjunction-type="recognition" id="oneOf4">
                <emma:interpretation id="interp19" emma:lang="en-US" emma:confidence="0.5">
                  <emma:literal>is</emma:literal>
                </emma:interpretation>
                <emma:interpretation id="interp20" emma:lang="en-US" emma:confidence="0">
                  <emma:literal>i</emma:literal>
                </emma:interpretation>
                <emma:interpretation id="interp21" emma:lang="en-US" emma:confidence="0">
                  <emma:literal>in</emma:literal>
                </emma:interpretation>
                <emma:interpretation id="interp22" emma:lang="en-US" emma:confidence="0">
                  <emma:literal>its</emma:literal>
                </emma:interpretation>
                <emma:interpretation id="interp23" emma:lang="en-US" emma:confidence="0">
                  <emma:literal>{s</emma:literal>
                </emma:interpretation>
              </emma:one-of>
            </emma:emma>
          </inkml:annotationXML>
          <inkml:trace contextRef="#ctx0" brushRef="#br1" timeOffset="30663.8481">-840 6110 203,'-2'-3'369,"1"3"24,-1-4 23,1 4 24,1 4 2,-2-4-9,2 3-32,0-1-45,-2 1-32,1 2-27,-1-1-25,1 1-24,-1 0-19,-1 3-19,-1-2-21,1 2-21,-2 0-22,2 3-24,-2-1-19,-1 1-19,3 0-16,-1-1-13,1 2-12,0 0-12,0-1-7,0-1-6,-1 2-7,1-1-10,0-2-14,3 1-15,-2-1-24,-1-1-29,3 1-37,0-2-41,0 0-42,0 2-43,0-3-41,0 1-37,0-7-43,0 0-46,3 10-46,-1-2-48,-2-8-16,6 6 0,-6-6 18,8 3 24,-8-3 35</inkml:trace>
          <inkml:trace contextRef="#ctx0" brushRef="#br1" timeOffset="30922.9153">-792 5954 126,'-14'-10'329,"4"3"15,1 2 14,-1 0 14,3 4-11,-1-1-21,2 2-36,-1 2-45,1-1-35,1 2-34,2 0-24,-2 1-21,0 1-12,0-1-8,2 1-11,2-2-13,1-1-11,0 0-12,1 0-6,2 1-5,2-3-1,0 2-1,0-2 2,1 0 6,2 0 6,2 0 9,0 0 7,0-2 9,1 2 6,0-4 3,-3 3 1,3-2 2,-2-1-1,0-1-1,-1 1-3,0-2-2,-3 0-7,2 2-7,-3-2-10,1 2-11,-3-1-11,1 1-10,0-1-6,-1 0-8,-2 1-3,0-1-4,0 3-3,-2-5-4,-1 4-4,3-1-5,-3 0-5,3 1-4,-2 0-6,1 2-4,-1-1-10,-1 1-12,1 1-14,1 0-17,-1 0-25,0 1-27,2 2-36,0 0-36,0 1-36,0 1-35,0 0-31,2 2-26,0 2-27,-1 0-28,1 1-26,-1-1-25,3 1-17,-1 1-13,0 0-5,0-3 2,2 3 16,-2-3 26,4-1 31,-1 0 31</inkml:trace>
          <inkml:trace contextRef="#ctx0" brushRef="#br1" timeOffset="31221.5726">-596 6028 154,'3'0'287,"0"0"-4,-1 0-10,-1 0-10,1 0-10,-2 0-12,1 2-14,-1-1-17,0-1-15,0 4-12,0-1-6,0-1-4,0 1 0,0 1-3,0 0-2,0 0 3,-1 0 6,-1 1 1,1 0 0,-1 1-4,0-2-4,-1 4-8,0-2-9,0 2-13,0 1-14,-1-2-16,1 2-18,1-1-14,-4 2-13,4-1-11,-1 2-10,0-2-10,-2 1-10,2-4-6,0 4-6,-1-1-4,1 0-4,2-2-2,-1 2-4,0-1-1,2-1-3,-3 2 0,3-2-2,0 0-6,3 1-5,-3 0-3,4-2-2,0 0-3,0 1-2,0 1-2,1-2 0,2-1-2,-1 0 2,2 2 0,0-2 3,2 1 3,-2-2 2,0 0 4,1-1 5,0 3 3,1-5 3,-2 2 3,2 0 3,0 0 1,-1 0 0,-1 0 3,2 0 1,0-1 1,-1 2 0,-1-1-1,0-3-2,-3 4 1,2-1-1,-1-1 0,-1 1 0,-2 1 0,2-1-3,-2-1 1,1 1 0,-1 1 1,-2-2-1,1 1 0,-2 0 1,0-1 0,-2 1-1,1 1-5,-2 0-9,-1 0-18,-1 1-22,2-1-26,-2-1-30,-1 2-33,0-1-34,-3 1-39,1 1-41,-1 0-46,-3-1-52,1 1-48,0 0-45,-2 1-17,0-1-5,0 1 13,2 1 19,-1 1 24</inkml:trace>
        </inkml:traceGroup>
        <inkml:traceGroup>
          <inkml:annotationXML>
            <emma:emma xmlns:emma="http://www.w3.org/2003/04/emma" version="1.0">
              <emma:interpretation id="{950B56C5-9220-4214-AFE1-1ED0FA443F09}" emma:medium="tactile" emma:mode="ink">
                <msink:context xmlns:msink="http://schemas.microsoft.com/ink/2010/main" type="inkWord" rotatedBoundingBox="4837,5969 7498,5991 7489,7031 4828,7010"/>
              </emma:interpretation>
              <emma:one-of disjunction-type="recognition" id="oneOf5">
                <emma:interpretation id="interp24" emma:lang="en-US" emma:confidence="0.5">
                  <emma:literal>consists</emma:literal>
                </emma:interpretation>
                <emma:interpretation id="interp25" emma:lang="en-US" emma:confidence="0">
                  <emma:literal>Consists</emma:literal>
                </emma:interpretation>
                <emma:interpretation id="interp26" emma:lang="en-US" emma:confidence="0">
                  <emma:literal>consist</emma:literal>
                </emma:interpretation>
                <emma:interpretation id="interp27" emma:lang="en-US" emma:confidence="0">
                  <emma:literal>consisted</emma:literal>
                </emma:interpretation>
                <emma:interpretation id="interp28" emma:lang="en-US" emma:confidence="0">
                  <emma:literal>Consist</emma:literal>
                </emma:interpretation>
              </emma:one-of>
            </emma:emma>
          </inkml:annotationXML>
          <inkml:trace contextRef="#ctx0" brushRef="#br1" timeOffset="32608.5917">46 6091 40,'-5'-7'389,"0"1"30,0 3 29,2-3 28,0 5 27,1-2-7,-1 2-24,0-1-36,-2 2-45,3 0-37,-1 2-37,0 0-34,-2 1-36,0 0-31,1 0-30,0 3-29,-1 2-30,-1 3-27,1-1-26,-1 4-22,-1-1-16,2 3-11,-3 4-8,2-1-6,3 2-6,-2 0-3,0 2-4,0 1-3,2 1-6,1-1-6,2 1-7,0-2-10,0 1-10,2-2-13,3 0-14,0-1-14,1-1-13,2-1-17,3-4-16,-1 2-15,3-6-13,0 2-11,3-1-7,0-2-4,2-5-3,1 1 5,1-1 9,-1-2 9,2-3 11,-2 0 14,2 0 11,-3-3 17,1-3 16,-3 1 19,2-1 20,-2-3 17,-1-2 19,-1 0 20,-1-1 21,0 0 18,-2-2 18,-1 1 16,0-1 17,-1-1 16,-2-1 15,1 0 16,-2 2 15,1-2 13,-2-1 12,0 3 6,-3 0 2,-1 0-6,-1-3-6,0 4-9,-1-2-11,0 2-11,0-1-13,-3 0-13,1 1-13,0 2-15,0-1-12,-1 3-15,1 0-14,0 2-11,1 0-7,-1 2-6,3 1-4,-3 1-5,3 3-6,-3 0-2,1 0-1,0 0-1,-1 3 2,0 1-3,0 3-4,0 0-4,-1 1 0,-1 1-2,2 2-1,0 3-5,0-2-5,0 4-4,-1 1-4,3-2-5,-1 2-7,2-1-10,2-1-10,-1 0-8,3 0-8,-1-1-9,0 0-10,3-1-10,1-1-12,1 0-6,0-2-7,0-1-4,3-2-7,-1 0 1,0 0 3,0-1 4,0-2 7,-1 1 7,1-1 8,-2-3 11,2 2 10,-1-1 11,-2-1 12,1-1 12,-2 0 10,-2 0 12,1-1 11,-2-1 7,0-1 8,-1 2 9,-1-2 7,-1 0 7,0-2 6,-1 1 6,-1-2 4,0 1 5,-1-1 6,0 0 3,-2-1 4,0 0 2,2 0 2,-5-1-1,3-1-2,-1 2-4,-1-1-5,2-2-4,-3 1-1,2-1-2,-1-1-4,1 1-1,0 0 0,-1 2-5,2-2-2,2-1-2,0 2-3,1-1-1,0 0-1,0 2 1,2-3 3,2 1 2,0 0 1,0 0 1,1-1 0,3 0 0,-1 1 0,-1 1 1,2-1 0,0 1 4,2 0 3,-1-1 3,1 1 3,0 3 0,0-1-1,0 0-2,0 5-1,-1-3-3,1 2-3,-2 1-2,1 1-3,-1 1-2,2 1-2,0 1-2,0 1-3,0 2-4,2 1-1,-2-1-2,2 3-3,1 4-2,-3-2-1,3-1-1,-1 5 1,0-3-2,-1 2 0,-1 0-1,1 1 0,0 0 0,-1 0-2,0-1 0,-1 2 0,1 0 0,0-2-1,-2 1 1,-1-1-1,0 0-1,0-1-2,0 2-1,-2-2 1,-1-1-1,-1-2-1,-1 1 0,0-1-2,0-2 0,0-2-2,-1 0 0,-1-1 1,2-1 1,-2 1 0,2-3 1,0-1 2,0 0 0,0-1 2,0-3 0,0 1 0,0-1 1,0 1 0,0-3 1,0-2 1,0 1 0,0-4 0,0 2-1,0-1 0,0-2 0,2 0 0,0-1 1,-1-2 1,2 2 0,-1-2 3,1-1 3,0 0 3,-1 1 1,1 0 3,-1 1 2,1 1 0,-1-2 1,-1 2 3,3 3 0,-1 0 3,-2 0 0,1 3-2,0 3 0,-1-3-2,-1 4-1,0-1-3,0 3-2,0 1-3,0 1-1,0 3-1,0-1-2,0 1-2,0 3-3,0 0 0,0 2-1,0 1-2,0 0-3,0 3-3,2-1-4,-1 2-4,1 0-4,-2-1-6,3 2-5,-1-1-7,1-2-8,0 2-6,2-2-9,0-2-7,0 2-7,1-2-4,2-1-5,0-1 0,1 0 0,2 0 2,0-3 0,2 0 3,0-2 3,1 2 3,-1-2 7,2-2 6,-1 0 8,-2-1 9,-1-1 8,0 0 6,-1-2 6,0-2 2,-4 2 5,2-1 4,-1-2 5,-1 1 4,-1-2 7,0 0 9,0-2 7,-1 2 7,-2-1 10,1-1 8,0-1 6,1 2 9,-3-2 7,2-1 7,-3 1 5,2-2 4,0 1 3,-2-1 1,1-1 0,-1 1-2,0 0-5,0-2-4,0 1-7,0 3-7,0-1-8,0-1-8,0 4-5,2-1-7,-2-1-5,2 4-4,-2-1-3,0 1-4,1 3-1,1-2-1,-1 2-1,1-1-2,0 3 0,-1 1-1,1 0 0,-1 1 0,1 1-2,-2 1 1,3-1 1,0 3-1,2-2 0,-3 3 1,3-2-1,0 2 0,-1 0-2,1 3 1,0 1-2,-2-1-1,5 0 0,-3 1 0,0-1-1,2 1-1,-3 1 0,1-4 0,0 5 1,2-3-1,-3 1 0,3 0 0,-2-1 1,1 1 0,-1 0 0,1 0 0,-2-1 1,0 2 2,1-1 1,-2-2-1,-1 2 1,0 0-1,-2 1 0,0-3-2,-2 1-1,-1 1-2,0 0 0,-2-2 1,0 1-6,0-2-5,0 2-9,-1-1-11,-1-1-16,1 0-17,0-1-27,-1 0-30,2-1-40,-1-1-44,1-1-42,0 0-41,0-2-40,2 1-38,3-2-39,0 0-38,0 0-38,0 0-36,3-9-14,2-3 0,3 1 16,0-1 24,4-1 37,2-1 43</inkml:trace>
          <inkml:trace contextRef="#ctx0" brushRef="#br1" timeOffset="32806.3644">1386 6127 245,'1'-3'339,"-1"-1"15,0 3 10,0 1 3,0 1-16,2 3-26,-2-1-25,1 2-29,1 0-24,-2 2-22,3 1-14,-3 1-9,4 1-10,-3-1-10,2 3-9,-1-1-8,1 0-6,0 2-4,-1 1-7,1-3-7,-1 3-13,1-1-13,-1 1-13,-1-3-10,1 2-10,-2 0-6,3 1-9,-3-2-8,3 0-9,-3-1-6,2 0-8,-2 1-6,0-1-6,0 0-3,0-1-3,0 0-4,0 1-8,-2-1-11,2-3-20,-3 2-24,3-1-34,0 1-38,-3-1-43,3-3-46,0 3-47,0-3-46,0-5-47,0 0-47,0 0-52,3 9-54,-3-9-22,3 5-11,-3-5 10,0 0 18,12 0 30,-1-4 36</inkml:trace>
          <inkml:trace contextRef="#ctx0" brushRef="#br1" timeOffset="33010.009">1469 6016 220,'-6'-3'357,"0"-1"22,1 2 24,0 1 28,2 1-4,1 1-19,0 1-28,2-1-30,0-1-29,0 0-27,2 0-20,0 0-17,-1 0-19,1-1-21,1-1-20,0 1-21,1-1-23,0-1-23,1 0-23,0 1-18,3 0-19,0-1-17,0-1-13,2 1-12,-4-2-9,2 3-6,1-1-4,-3 0-4,2 0-8,-5 0-9,2 1-21,0 2-25,0 0-32,-2 0-36,0 2-38,0 1-38,1 1-29,-1 1-25,0 0-29,0 0-30,-1 0-33,0 0-35,-2-5-38,1 9-38,2-1-16,-3 1-1,4-1 20,-1 0 29,2 0 35,0 4 36</inkml:trace>
          <inkml:trace contextRef="#ctx0" brushRef="#br1" timeOffset="33306.7162">1798 6115 282,'2'0'337,"-2"0"17,0 0 13,0 0 11,0 0-5,0 0-16,0 2-19,0 0-21,0-1-18,-2 0-15,1 2-11,-1-3-9,-1 3-12,0 1-13,0-2-14,-1 2-14,1 1-20,-2-3-22,0 3-20,-1 1-21,1 0-21,-1 2-21,-1-1-18,-1 0-17,0 2-13,0-2-12,3 1-7,-1-1-5,1-1-4,0 1-4,3-1-2,-1 0 1,0 0-2,3-3 1,3 1-2,-3 1-2,3-2 1,1 2-2,-1-1 1,0 1 1,2-1 0,0-1 0,-2 1-1,3 0 1,-1 0-2,-1 0 0,2 0 0,0 1 2,1-2-2,-1 2 0,-1-1 1,2-1 0,-1 4 0,1-5 0,1 2 0,-2 1 0,0 0 1,-1 2 0,3-2 0,-1 1 0,-1-2 0,-1 2 0,3 0 0,-3 0 0,1 0 1,1 1-1,-2-2 0,-2 2 0,3 0 0,-4 0 1,1 0 1,-3-3-1,4 4-2,-4-1 0,-4 0-2,1-1-6,1 2-7,-4-3-10,3-1-16,-2 3-20,-2-2-25,-1 1-32,0 0-36,0-2-39,-1-1-40,-1 1-37,0-1-38,2 0-39,-3-2-38,0-1-39,1-1-39,2 0-37,0-2-9,0 0 6,1 0 22,4-3 28,0-1 34</inkml:trace>
          <inkml:trace contextRef="#ctx0" brushRef="#br1" timeOffset="33543.873">2027 5659 35,'5'-22'375,"0"5"28,0 2 25,0 6 25,-2-1 17,0 6 16,0 1-23,-1 2-40,-2 1-43,3 3-47,-3 1-34,0 0-31,0 5-23,0 2-19,0 2-23,0 1-26,0 4-24,3 4-23,-3-1-23,0 4-20,0 1-19,0 1-16,0 2-13,-3 1-11,3-2-7,-3 1-6,3 3-5,-2-1-2,1-1-1,-1 0-1,2 0-1,0 1-3,0-3-1,0 2 0,0-2-3,0 0-2,0 0-6,0-2-9,2 0-17,-1-6-20,1 4-31,-2-4-38,3 0-41,-3-2-42,5 1-34,-2-4-31,1 1-26,0-3-24,3-1-19,-1 0-16,-1-4-17,0-2-13,1 0-6,1-2-3,-7-4 9,0 0 16,0 0 25,10-3 28,-4-1 25,2-1 21,0-2 19</inkml:trace>
          <inkml:trace contextRef="#ctx0" brushRef="#br1" timeOffset="34091.9269">2208 6266 166,'3'-18'286,"0"2"14,2-2 7,-1 3 4,-1-1-3,2 1-6,-1 0-13,1 4-14,0-2-16,0-1-17,1 2-16,-2 2-11,0 1-10,1 0-9,0 0-7,-1 2-4,1-3-7,1 3-4,-3 0-8,2 0-7,0 2-10,0-2-11,0 2-8,1 0-9,-1-1-6,-2 2-8,2-1-8,0 1-7,0-1-8,0 2-6,-2-2-8,2 1-7,-2 1-5,0-1-6,0 1-2,-3 1-3,2 2-4,1-2-2,-3 1-5,0 1-2,0 0-2,0 0-3,0 0-2,0 0-2,0 0-2,-3 0-1,3 1-2,-2 1-2,2-2-3,0 1 1,0 0-1,0 2-2,-3-1-1,3 1 1,0 0-1,0 1 0,-3 0-1,3 1 0,-2-1-1,-1 2-2,0-2 0,0 2 0,-1 0-2,1 0-1,0 2 0,1-2-1,-2-1 0,2 0-3,0 2 0,2-2-1,-3 2-1,3-2 1,-1-1-1,-1 0 0,2-1 0,0 0 0,0 0 0,0 0 1,-2-2 0,2 1 0,0-1 0,0 0 0,0-1 0,0 0 1,0 0-2,0 0 0,0 0 1,0 0 1,0 0 0,0-1-1,0 1 1,0-1-1,0-1 1,0 2 0,0-1 0,0-1 1,2 2 0,-2-1 0,2-1 0,-2 1 3,1 0-2,-1-1 1,0 2-1,0 0 1,0-3 0,0 3 0,3-3 0,-3 3-1,0 0 0,0-1 1,0-1-1,0 1 1,0 0-2,0-1 1,0 1-1,0-1 0,2-2 0,-2 1 0,2 0-1,-1 1 1,2-1 0,-3 1-1,0-1-1,2 2 0,0-2 0,-1-1 1,1 4 0,-1-1-1,1-1 0,0 2 0,-2-2-1,0 0 0,0 1 0,0-1 0,0 0 0,0 2 1,0 0-1,0 0 0,0-3-1,0 3 1,0 0 0,0 0-1,0 0 1,1 0 1,-1 0 0,0 0 0,0 0 0,0 0 0,0 0 0,0 0 0,0 0 0,0 3 0,0-3 0,0 0-1,0 0 1,0 0 0,0 0-1,0 0 0,0 0 0,-1 0 0,1 0 0,0 0 0,0 0 1,0 0-1,0 0 1,0 2-1,-2-2 0,2 0-1,0 0 0,0 0 1,0 2-2,0-2 0,0 0 0,0 1-2,0-1-2,0 0-1,0 0-1,0 2-2,0-2-2,-2 0-2,2 2-3,-1-2-4,1 0-4,-2 0-5,2 0-6,-1 0-8,1 0-8,0 0-8,-2 0-11,2 2-10,-2-2-16,2 0-15,-3 1-20,2-1-22,-1 4-26,0-4-28,2 3-27,-3-1-27,0 1-27,0 1-26,-1 1-24,1-1-25,3-4-26,-5 5-29,1-1-23,-1 0-20,5-4 2,-7 6 13,4-3 25,3-3 28</inkml:trace>
          <inkml:trace contextRef="#ctx0" brushRef="#br1" timeOffset="34424.5433">1966 6021 181,'2'0'322,"-1"0"13,1 0 12,1 0 14,0 2-8,1-1-15,0-1-20,1 2-21,-1 0-15,2-2-12,2 0-9,0 0-9,0 0-5,3 0-4,-1 0-5,1 0-6,-1-2-11,1 0-12,2 1-16,0-1-18,-2 0-19,2-1-21,0 0-20,-1 0-22,0-1-16,1 1-11,-1-2-9,1 3-7,-1-2-7,-2 1-6,1 1-3,-1-1-6,-2 1-4,2-1-3,-2 1-3,-1 0-2,-1 1-3,-1-1-2,0 2-3,2 0-3,-4 0-3,2 2-4,-2-2-2,0 1-3,0 1-1,-1 0-5,0-2-9,-1 3-11,-1-3-13,0 2-17,0 0-25,0-1-27,0 0-37,0 0-42,-1 1-38,1-1-40,0 3-36,0-4-37,0 1-36,0 0-35,0-1-34,0 0-37,0 0-18,0 0-13,0 0 11,0 0 20,0 0 35,1 8 39</inkml:trace>
          <inkml:trace contextRef="#ctx0" brushRef="#br1" timeOffset="34660.24">2391 6019 10,'0'-3'220,"0"3"-6,0-2-7,0 1-11,0-1-8,0 1-13,1 0-13,-1-1-11,2 1-15,-2 1-10,3-2-11,-3 2-9,0-1-8,0 1-8,4-2-6,-4 2-8,0 0-8,0 0-10,0 0-7,0 0-7,0 0-8,0 0-5,-4 0-6,4 0-8,0 0-8,0 0-8,-3 2-9,3-1-11,0 1-10,0-1-14,-2 1-13,1-1-14,1 0-17,0 1-16,-2-1-18,1 1-21,-1-2-26,2 0-26,0 0-29,0 0-26,0 0-28,0 0-7,0 0 1,-5 8 8</inkml:trace>
          <inkml:trace contextRef="#ctx0" brushRef="#br1" timeOffset="35373.2734">2476 6062 175,'4'-8'337,"-3"1"21,2-1 22,1 0 22,-1 5 0,-2-2-12,1 1-19,-2 1-22,0 0-21,0 1-18,-2 1-17,-1 0-20,-2 1-17,1 0-18,-3 0-18,-1 0-17,-2 0-22,-1 0-26,-2 0-25,-1 1-22,-1 0-23,2 1-21,-3 1-17,0 0-16,3 1-9,-1 1-5,1-2-5,-2 2-2,2 1-2,2 1-3,4 0-1,-1 2-3,1-2 0,1 2-2,1 1 0,2 0 0,0 1-1,1 1 0,2-2-1,0 0 0,2 2-1,1 0-1,0 0-1,0-3-1,2 3 0,2 0 0,-1-2 1,2 1 0,-1 0 1,1-1-1,0-1 1,2 1-1,0 0 2,-1-1 1,3-3 0,1 3 1,-1 1 1,0 0 2,1-4 1,0 4 0,-2-2-1,2-1 1,-2 2 0,2-1-1,0 0 0,-2-2 0,2 1-1,-2 1 1,2-1 0,-2-2 1,-1 1 0,0 0-1,-4-1 1,2 0 0,-1 0-1,-2 2-1,-1-3-4,0-1-3,-4 2-10,-2-1-12,-1 1-24,-2-2-27,-1 1-37,-1 3-41,-1-2-38,-2 1-37,-1 0-36,-2-1-35,2 0-35,-2 1-38,0-2-44,0 1-46,0-2-24,2 1-17,0-1 11,1 1 21,10-4 33,-8 1 40</inkml:trace>
        </inkml:traceGroup>
        <inkml:traceGroup>
          <inkml:annotationXML>
            <emma:emma xmlns:emma="http://www.w3.org/2003/04/emma" version="1.0">
              <emma:interpretation id="{C952B37A-DC74-43C8-B0BF-192FC52F2DF1}" emma:medium="tactile" emma:mode="ink">
                <msink:context xmlns:msink="http://schemas.microsoft.com/ink/2010/main" type="inkWord" rotatedBoundingBox="7787,6240 8346,6245 8332,8018 7773,8014"/>
              </emma:interpretation>
              <emma:one-of disjunction-type="recognition" id="oneOf6">
                <emma:interpretation id="interp29" emma:lang="en-US" emma:confidence="0.5">
                  <emma:literal>of</emma:literal>
                </emma:interpretation>
                <emma:interpretation id="interp30" emma:lang="en-US" emma:confidence="0">
                  <emma:literal>off</emma:literal>
                </emma:interpretation>
                <emma:interpretation id="interp31" emma:lang="en-US" emma:confidence="0">
                  <emma:literal>Of</emma:literal>
                </emma:interpretation>
                <emma:interpretation id="interp32" emma:lang="en-US" emma:confidence="0">
                  <emma:literal>If</emma:literal>
                </emma:interpretation>
                <emma:interpretation id="interp33" emma:lang="en-US" emma:confidence="0">
                  <emma:literal>if</emma:literal>
                </emma:interpretation>
              </emma:one-of>
            </emma:emma>
          </inkml:annotationXML>
          <inkml:trace contextRef="#ctx0" brushRef="#br1" timeOffset="35975.5253">2975 6035 77,'-8'3'376,"-1"3"20,0 4 19,1 0 18,0 1 13,0 2 12,1 2-36,-1-3-60,0 4-53,0-3-49,2 4-38,-1-3-32,4-1-27,-2 2-22,2-1-22,1-2-21,2 0-18,2-1-18,1 1-16,0-2-14,2 0-10,-2-1-8,4-4-5,1 3-4,1-3-4,1 0-4,3-1-2,0 1-4,1-2-1,-1-1-3,3-2 0,-1 0 1,0 0 0,-1 0-1,-1 0 2,1-2-1,-1 2 0,-3-3 0,0-1 3,-2 1 2,-2-1 2,-3-1 3,1 2 3,0-4 1,-4 2 1,0 0-1,0-2 1,-3 1-1,0-4-1,1 1 1,-1 0 1,-2 2 0,1-4 0,-1 1 0,0-2-1,0 0 0,0-1 0,0 1-1,2-3-1,-2 1 1,0-1 0,-1 0-1,1-1 0,0 1-1,2 0 2,1 0 0,-1-1 3,0 0 1,3 1 3,0 2 2,3-1 4,-3 0 5,3 2 4,1-2 7,1 3 7,-1 1 6,1-2 6,0 3 7,0 0 5,1-1 4,-1 3 2,2 0 2,1 0 2,-2 3 2,2-2 0,-3 3 0,3-2-2,-1 2-2,1 3-3,-2 0-1,2 0-2,-1 3-3,1 1 0,0 0-2,1 2-2,-1 1-2,2 3-1,0 1 0,-1 1-2,-1 3 1,3 2-1,-2 1-1,1 1-1,-2 5-2,2-1-2,0 5 3,-1-1 0,-1 2-4,0 1 0,0 2-3,-1 3-3,-1 0-4,-1 2-3,-2 0-3,-1 3-4,-2-2-3,-2 1-2,-1 2-2,-2 1-4,2 1-6,-3 1-3,-4 1-2,0 1-3,-1 2 0,1-2-2,-3 3-1,2 2 1,-2 1-2,0-5 0,3 6 1,-3-1-1,2 0-2,1-4-1,2 2 0,0-3-1,2-2 0,1-4-2,2 0 0,-1-7-2,4-2-1,0-1-2,4-7-2,-1 0-1,2-7-2,1 0-1,2-6-1,0-1 1,4-5-2,-1 0 2,0-4 1,1-2 3,2-2 1,-1-3 2,2-1 3,-1-3 2,-1-2 3,2-2 5,-1-3 4,-1 0 6,2-3 7,-4-1 6,0 0 5,1-3 5,-6-1 3,2-2 4,-3 0 2,0-1 2,-2 0 2,-1-3 0,-2 1-1,-4 0-2,1-3-3,-2-2-6,2 2-4,-5-2-6,2 0-4,-2 2-8,0 0-7,-4 0-12,1 1-12,0 1-15,-1 3-15,3-2-18,-3 5-20,4-1-26,-3 4-33,5 1-54,-2 3-65,1 4-74,1-3-79,-1 4-73,4 0-73,0 3-37,1 2-19,2 8-3,0 0 6,0 0 14,0 0 16,0 0 27,0 0 32</inkml:trace>
        </inkml:traceGroup>
        <inkml:traceGroup>
          <inkml:annotationXML>
            <emma:emma xmlns:emma="http://www.w3.org/2003/04/emma" version="1.0">
              <emma:interpretation id="{A56BDA83-2081-47A3-955A-85DC476FFC90}" emma:medium="tactile" emma:mode="ink">
                <msink:context xmlns:msink="http://schemas.microsoft.com/ink/2010/main" type="inkWord" rotatedBoundingBox="12185,5665 14426,5683 14404,8328 12164,8310"/>
              </emma:interpretation>
              <emma:one-of disjunction-type="recognition" id="oneOf7">
                <emma:interpretation id="interp34" emma:lang="en-US" emma:confidence="0.5">
                  <emma:literal>Body</emma:literal>
                </emma:interpretation>
                <emma:interpretation id="interp35" emma:lang="en-US" emma:confidence="0">
                  <emma:literal>Brody</emma:literal>
                </emma:interpretation>
                <emma:interpretation id="interp36" emma:lang="en-US" emma:confidence="0">
                  <emma:literal>body</emma:literal>
                </emma:interpretation>
                <emma:interpretation id="interp37" emma:lang="en-US" emma:confidence="0">
                  <emma:literal>Bodley</emma:literal>
                </emma:interpretation>
                <emma:interpretation id="interp38" emma:lang="en-US" emma:confidence="0">
                  <emma:literal>Body's</emma:literal>
                </emma:interpretation>
              </emma:one-of>
            </emma:emma>
          </inkml:annotationXML>
          <inkml:trace contextRef="#ctx0" brushRef="#br1" timeOffset="47724.2391">7375 5630 113,'-5'-6'378,"0"-4"23,2 4 20,0-1 18,1 2 14,1 2 10,-1-1-15,0 4-28,2-3-37,0 3-41,-3 0-41,3 0-40,0 3-26,0 1-21,-3-1-23,3 2-24,0 4-24,-2 3-25,-1-1-24,3 7-23,-3 0-18,0 5-18,0 4-11,-1 0-7,1 5-6,0-4-3,1 8-3,1-4-1,1 4-1,0-2-2,0 1 0,0-1 1,0 0-1,0-2 0,0 1 0,0-3-1,0 1-1,0-1-2,0-3-1,0 0-4,0-2-5,0-1-6,0 0-5,-4-1-7,4-2-7,0-2-10,-3-3-10,3-1-10,0-1-12,0-3-12,0-2-12,0-1-14,0-2-13,0-3-9,0 0-10,0-2-8,0-2-3,-1-2-2,-3 0 1,4-2 4,-3-1 8,3-4 7,-1 1 11,-1-2 11,0-1 15,1-5 15,-3 3 14,1-5 15,0 2 14,1-3 15,-1-1 14,2-1 13,-3-1 12,1 0 10,1-3 14,-1 1 14,3-1 15,-1 1 14,-1-4 13,0 2 10,1 1 15,1-3 15,0 2 13,1 1 14,1 0 8,1-2 7,0 4 6,2-1 6,-1-2-2,0 5-4,3-1-10,-1 0-10,-1 3-9,3 2-11,0-3-12,2 3-14,0 0-14,-1 2-13,3 0-9,-1 0-8,0 4-11,4-2-12,-4 2-7,0 3-4,2 1-4,0 1-1,-2 0-2,2 1-2,0 3-1,-2 0 0,2 0 0,0 3 0,0 0-3,-2 0 0,4 3-2,-4 0-1,2 0 0,0 1 0,-2 0-3,2 2-1,-2 0 1,-1-1-1,1 5-2,-3-4-1,1 4-1,-3 0 1,0-2-1,-1 4-2,-1 0 0,-4 2 0,0 0-7,0 1-7,-4-1-4,-1 4-2,-1-2-1,0 1 0,-4-1-1,0 2-2,1-1-2,-4-1 0,1 0-5,-1 1-1,-1-3-5,3 3-3,-2-3 3,0-1 5,2 0 1,-1-2-2,4 0-1,0-3 1,2 0-2,2-2 0,1-1-1,-2 0-1,5-3-1,0 0 2,0-1 1,4-1 3,-3-1 0,2-1 2,-1 1 2,3-1 3,1-2 1,1 1 3,-1-2 1,2 1 1,2-1 3,1 0 2,1 3 3,0-2 3,0-2 2,-1 2 4,4 1 2,-4-2 2,0 2 0,0 2 0,1-1 0,-1 2 1,0 2 1,-1 0 1,1 1 1,1 2 1,-3 0-1,1 3 0,1 0-1,0 1-1,1 1-1,1 2 0,0 0-1,-2 1 0,2-1-1,1 4 0,-2 1 0,0-2-1,1 2 0,-3-1 0,1 3-1,-1-2 1,-4 1-2,3 1 2,-5-1-1,0-1-2,-3 0 1,-2 1 1,-3-1-1,0 0 2,-5 0-2,-2-2-2,0 3 0,-4-2 0,1-2-2,-4 1-2,0-2-5,-3 0-9,0 0-10,-3-2-13,0 1-18,0-2-25,-2-1-28,2-2-35,1-1-36,-1-2-36,3 1-34,0-1-34,3-2-35,2-2-34,0-2-39,2 0-39,2-1-31,3-2-27,2-1-1,2 1 12,5 5 25,2-14 31,3 1 34</inkml:trace>
          <inkml:trace contextRef="#ctx0" brushRef="#br1" timeOffset="48065.7608">8043 6096 213,'-6'5'356,"-1"1"14,-1 2 14,0 3 12,2-1 13,-4-2-27,2 4-50,2-2-48,-2 0-50,-1 2-33,1 0-23,5-1-21,-5-1-21,4 2-17,-1 0-15,2-2-13,2 0-13,1 1-13,0-2-16,1 0-10,2 0-9,2-1-7,-1-1-10,4 0-6,-3 0-4,3-2-2,0 2 0,3-2 0,-1-1 2,3 1-1,-2-4-2,4 2-1,-1 0 1,-1-3 2,2 0 2,-1 0 6,1-3 5,1 0 9,-2 2 7,3-2 8,-3 0 11,1 0 9,-1-2 11,1 2 10,-3-1 9,1-1 7,2 1 8,-2-3 3,-2 3 5,0-4 2,-1 2 0,-2-1-1,0 0-3,-1 2-4,-3-3-7,1 1-7,0 0-6,-2 0-6,-1 0-6,-2 0-4,0 0-3,-2-1-5,1-1-5,-2 2-5,-1-2-5,-1 0-6,1 2-5,-3-2-6,-1 1-4,-2-1-5,1 1-6,-1 1-9,-1 0-9,-2 1-10,-2-1-11,2 3-12,1-1-12,-3 2-13,1 1-13,-3-1-18,5-1-24,-1 4-35,-2 0-43,1 0-44,-1 0-49,2 4-41,2-1-36,0-1-44,-1 1-50,4 2-42,0-1-37,2 1-13,6-5-1,-7 4 12,7-4 17,0 0 35,0 0 42</inkml:trace>
          <inkml:trace contextRef="#ctx0" brushRef="#br1" timeOffset="49373.0168">8833 5274 399,'-3'-3'424,"2"1"24,-1 2 24,2 3 25,0 2 25,0 0-19,2 3-44,-1 3-50,-1 3-56,3 1-43,-3 4-35,2 1-31,-2 6-28,2-1-22,-1 3-20,-1 3-20,0 2-20,0 0-21,0 1-22,0 4-14,0-3-11,0 3-8,0 1-7,0 1-3,0-3-5,0 2-3,-1-1-3,-1-4-3,2 4-5,-2-2-2,2-1-5,0-2-2,0-1-5,0-2-3,0 0-2,0-5 0,2 3-2,-2-5-1,2-2-1,-1 3-1,-1-3-1,0-5-2,0 3 0,3-5 0,-3 0-1,0-2 0,0-2 1,2 0 0,-2-5-1,0 2 0,0-2-1,0-1 0,0-1-1,0-1-1,0 0-1,0-2 1,0 0-1,-2-2 1,2 1 0,0 0-1,-3-2 0,3-1-1,-1-1 1,-3-2-1,1 4 1,-2-6-1,1 2 2,-3-2 1,1 0 0,-1-1 0,-2-2 0,-3 3 0,3-3 1,-4-2 0,0 4-1,1-1 0,-2-1 1,-1 1-1,3 2 0,-3 0-1,2 1 0,0 0-1,2 4-2,-2 1-1,3 0-2,-1 2-2,0 1-3,-1 0-2,1 1-2,2 2-2,-3 0-2,3 1-3,0 2-2,0 1-4,-1 0-2,2 0-2,2 5-2,-2-3-1,1 3 1,1 0-3,1-2-2,2 3-2,-1-1-1,1-1-2,3 2-3,0-3-1,0 3-1,3-2 0,-3 0-2,4 1-1,0-2-3,1-2-2,2-1-3,-1 2 1,2-1 0,-1-1 0,4 0 2,0-2 1,1 0 3,-1-2 3,2 1 4,1 0 3,-1-3 3,0-1 4,2-1 5,-1-1 4,1-1 4,-2 0 5,1 0 4,1-2 4,-3 1 4,3-1 5,-1-3 7,-2 1 8,1 0 6,-4-1 9,3 0 10,-3-1 8,-1 0 6,-3-3 7,2 3 6,-3-3 3,0-1 5,-1 2 2,-1-4 5,-1 2 0,-1-3 0,0 1-2,0-2-4,-1 0-5,-1-1-9,0 1-5,1 1-6,-1-1-4,0 3-5,1-3-4,-1 3-4,1 3-3,1-1-2,0 3-5,-4 2-6,4 2-2,0 0-5,0 4-1,0 1-1,-3 1-2,3 2-3,-1 2-3,-3 1 0,1-1-2,0 7-4,0-2-3,-2 4-5,0-1-2,0 2-4,4 1-5,-3 2-4,-1-1-6,5 1-6,-3-3-5,3 3-3,0-2-7,3-1-8,-1 1-6,5-4-4,-4 2-4,3-3-5,1-2-3,-1 1 0,5-1 0,-3-2 1,4 1 3,-1-3 4,-1-1 3,3 1 7,0-3 6,-2 0 8,3-1 7,-2 1 7,3-2 8,-1-2 7,-1 1 8,2-1 7,-1-2 7,-1 0 8,2 0 8,-3 0 10,0-1 7,-1-2 9,0 2 10,-3-2 11,0 0 10,1-2 9,-3 2 7,-1-2 7,0 1 2,-4-3 4,3 2 0,-3-1 1,1-2-3,-2 2-1,0-1-3,-2-1-9,1 1-8,1-3-9,-4 2-8,3 0-7,-3-1-6,3 1-3,-1 0-6,1 0-3,-1 2-4,0 3-4,1 0-3,1 4-7,0-2-1,0 2-3,0 2-3,-2 1-6,2 1-6,-1 0-6,-1 2-4,0 2-4,1-3-4,-3 5-5,1 0-4,2 1-2,-3 1-5,1 1-6,0 1-6,-2 1-5,4 0-5,-1 1-6,0 0-5,2-2-9,2 1-8,0 0-12,-1 0-10,6-4-10,-3 2-12,0-1-13,2-1-4,1-2-2,1 2 0,0-1 4,0-1 6,3-2 4,0 2 9,1-3 9,0 1 11,1-1 12,0-2 13,2 1 15,-4-2 16,4-2 15,-4 0 14,0-1 12,2 0 13,-2 0 14,1-3 16,-3 2 16,3-2 18,-4-1 17,0-1 19,-2 2 17,2-1 17,-1 0 16,-1-1 13,-1 0 11,0 3 5,0-4 4,0 1-2,-4-2-5,2 1-4,1 0-7,-1 2-8,-2-2-8,1-2-10,0 3-9,-1-2-9,1-1-11,-2 4-6,0-2-5,0 1-2,0-1 0,0 2-1,0-1-3,0 5-3,0-2-5,0 1-5,0 1-5,0 1-5,0 2-5,0 0-6,0 0-5,0 2-6,-2 0-7,1 0-7,-3 2-7,1 1-6,-2 4-6,2 1-4,-2 2-1,-1 2-3,-1 3-3,1 2-2,-1 4-1,3 2-3,-3 2 0,1 5-2,1 0-1,0-1 1,0 6 1,4-1 0,-4 2 2,2 1-2,-1 1-1,1-1 1,1 1-1,-1 1 0,0-1 1,1 3-1,1 3 0,-1-2 0,2 3-1,2 0-4,-1 1-5,3 0-6,-1 3-6,0-2-7,4 3-6,-4-5-11,2 1-12,-1-2-9,1 0-2,0-1-5,0-1-4,-2-3-5,4-3-8,-3-1-3,0-4-1,2-1 1,-1-3 1,1-1 4,-1-4 2,3-3 7,-3 0 12,2-2 2,-1-3 0,1-3 2,-1 0 2,0-2 5,-1-2 6,2-1 6,-1-1 4,1-1 3,-1-2 5,1-1 5,-4-3 4,3 3 4,-1-3 3,1 4 3,-1-4 4,0 0 4,-2 0 1,2 0 1,2 0 1,-6 0 1,3 0 3,-3 0 2,1 0 0,-2 0 2,0 0 1,0 0-1,0 0 0,-2 3 2,1-3 1,-1 0 2,0 0 3,1 2 2,1-2 1,-4 0 2,0 0 1,0 0 0,0 0 3,-1 0 2,-2 0 1,-1 0 3,0 0 2,0 0 1,-2-2 1,-1 2 1,-2-3 3,2 3 1,-4-4 1,3 4 1,-5-3 0,1 1 0,0-1 0,-2 1 0,2-3-2,-3 1 0,1 0 1,-1-3-1,1 4-3,-3-4 0,2-2-2,-1-1-2,1 1-2,-2 0 0,2-2-3,-1-3-3,1 3-1,1-4-1,-1-2-1,1 2-3,-1-3-2,1-1-1,2-1-2,2-3-2,0 2-3,-1-4-2,3 1-4,2-3 0,0-1 0,2-2 0,2 2-3,2-3-5,0-1-5,2-1-5,2-2-7,2 0-9,-1 0-10,2-3-13,2 1-16,2-1-22,2 4-27,1-4-41,5 3-48,-2-3-48,2 3-48,-1-2-47,2 2-48,5-4-58,0 5-63,5-4-28,0 4-9,1-3 4,6 1 13,0 1 23,1 1 25</inkml:trace>
        </inkml:traceGroup>
        <inkml:traceGroup>
          <inkml:annotationXML>
            <emma:emma xmlns:emma="http://www.w3.org/2003/04/emma" version="1.0">
              <emma:interpretation id="{9A26AF89-27B5-4A47-8545-7162722AEB97}" emma:medium="tactile" emma:mode="ink">
                <msink:context xmlns:msink="http://schemas.microsoft.com/ink/2010/main" type="inkWord" rotatedBoundingBox="14987,6386 15778,6392 15773,6989 14982,6983"/>
              </emma:interpretation>
              <emma:one-of disjunction-type="recognition" id="oneOf8">
                <emma:interpretation id="interp39" emma:lang="en-US" emma:confidence="0.5">
                  <emma:literal>93</emma:literal>
                </emma:interpretation>
                <emma:interpretation id="interp40" emma:lang="en-US" emma:confidence="0">
                  <emma:literal>is</emma:literal>
                </emma:interpretation>
                <emma:interpretation id="interp41" emma:lang="en-US" emma:confidence="0">
                  <emma:literal>53</emma:literal>
                </emma:interpretation>
                <emma:interpretation id="interp42" emma:lang="en-US" emma:confidence="0">
                  <emma:literal>5</emma:literal>
                </emma:interpretation>
                <emma:interpretation id="interp43" emma:lang="en-US" emma:confidence="0">
                  <emma:literal>3</emma:literal>
                </emma:interpretation>
              </emma:one-of>
            </emma:emma>
          </inkml:annotationXML>
          <inkml:trace contextRef="#ctx0" brushRef="#br1" timeOffset="50128.7987">10088 6028 157,'-7'3'287,"2"1"7,2 1 7,1 2-19,2 1-33,0-1-34,0 0-36,2 2-28,3-2-23,0 0-12,1-1-10,2-1 2,0 2 4,4-5 12,1 3 17,-1-1 17,5-1 17,-1 0 17,0-1 17,2-2 17,-1 0 16,3 0 9,-4-2 4,2-1-1,-2 0-5,-2 1-9,1-2-12,-4-1-17,-1 2-21,-2-1-18,-2-1-18,1 0-19,-4 1-19,2 0-17,-5-2-15,1 2-12,-1-2-11,-1 1-8,1 0-9,-4-3-6,3 0-5,-2 1-5,-1 2-8,1 0-11,2-2-11,-4 2-14,1 0-12,0-1-12,0 0-13,0 3-12,0-2-12,1 2-16,-2-1-18,4 4-24,-3-3-26,0 3-33,0 0-36,1 3-30,-2-1-28,2 1-20,0 1-18,0 1-17,-1 0-16,4 1-18,-3 1-14,3-7-13,0 0-12,3 12 1,-3-3 9,4-1 24,0 0 33,3-3 36,1 1 36,0-2 37</inkml:trace>
          <inkml:trace contextRef="#ctx0" brushRef="#br1" timeOffset="49853.8529">10329 6159 65,'-3'-3'514,"3"0"35,-1 2 27,1 0 23,-2 1 16,0 0 14,-1 0-8,3 0-18,-3 0-57,0 0-75,0 0-68,-1 0-63,1 0-61,0 0-62,0 1-44,3 2-35,-4 0-25,4 0-22,0 2-17,0 2-15,0 0-10,4 1-9,-4 3-8,3-2-9,0 3-7,2-2-5,0 1-3,0 0-2,1 2-3,0 0-4,-1-2-2,2 1-4,1 1-6,0-2-7,-2 1-11,-1-1-10,2-1-13,-1-2-14,1 2-13,-3-1-14,1-1-18,-2-1-20,1 0-31,-3-1-34,3 0-44,-4 1-52,0-2-49,-4 3-47,4-8-43,-1 7-43,1-7-44,-7 7-47,6-2-16,1-5-2,0 0 12,0 0 16,0 0 28,0 0 36</inkml:trace>
          <inkml:trace contextRef="#ctx0" brushRef="#br1" timeOffset="50431.7489">10438 6082 176,'12'-1'218,"3"-1"16,-1 1 13,-1 0 11,3 1 10,-1 0 7,1 0 4,-1 0 1,1 0 0,-2 1 2,2 0 1,-1 1 4,-1-1 4,-2 1-2,-1-1-7,-1 2-7,-4 0-10,-1-1-13,0 1-14,-2-1-18,-1 0-21,-2 1-20,-2-3-24,0 7-22,-1-5-23,0 3-20,-2-1-19,0 2-13,0 1-10,-1 1-8,0-2-6,-3 2-5,1 0-5,0-1-5,2 2-5,-1-4-4,1 2-2,0 1-2,1-1-1,1-1-3,1-2 1,0 2-2,1 0 0,1-1-2,1 0-2,0-1 0,1 1-2,1-1 1,0-1 0,-1 2-1,2-1 1,1 1-1,1-2-1,-1 1 1,1 1-1,2-1 0,-1 0 0,1 0 1,-3 0 0,3-2 2,1 3-1,0-3 2,-2 3 0,3-2 0,-1 0 0,0 0 1,0-2 1,-2 3 0,4-1 1,0-1-1,-1 1-1,-1-2 0,2 2 2,1 1-1,0-1 0,-1-1 0,1 1-1,-1 1 0,-3 1 2,4-1 0,-2-1-1,-1 1 0,0 1 0,-3-1-1,-1-1 0,1 2-1,-2-1-2,-1 3-3,-2-2-3,0 0-5,-2 1-6,-1 2-9,-2-2-9,1 1-15,-1-1-19,-3 2-26,0-1-30,-1 0-40,-2 1-44,-1-3-40,-1 4-41,0 0-40,-1-3-38,-1 3-45,-1-1-49,0 0-35,2 1-27,-2 0-3,-1-1 7,5 1 22,-1 1 29,-2 0 37</inkml:trace>
        </inkml:traceGroup>
        <inkml:traceGroup>
          <inkml:annotationXML>
            <emma:emma xmlns:emma="http://www.w3.org/2003/04/emma" version="1.0">
              <emma:interpretation id="{BB5170DE-B634-4C57-A259-8D7F78B75EA4}" emma:medium="tactile" emma:mode="ink">
                <msink:context xmlns:msink="http://schemas.microsoft.com/ink/2010/main" type="inkWord" rotatedBoundingBox="16588,5730 19432,5753 19422,7025 16578,7002"/>
              </emma:interpretation>
              <emma:one-of disjunction-type="recognition" id="oneOf9">
                <emma:interpretation id="interp44" emma:lang="en-US" emma:confidence="0.5">
                  <emma:literal>consists</emma:literal>
                </emma:interpretation>
                <emma:interpretation id="interp45" emma:lang="en-US" emma:confidence="0">
                  <emma:literal>Consists</emma:literal>
                </emma:interpretation>
                <emma:interpretation id="interp46" emma:lang="en-US" emma:confidence="0">
                  <emma:literal>tonsils</emma:literal>
                </emma:interpretation>
                <emma:interpretation id="interp47" emma:lang="en-US" emma:confidence="0">
                  <emma:literal>Tonsils</emma:literal>
                </emma:interpretation>
                <emma:interpretation id="interp48" emma:lang="en-US" emma:confidence="0">
                  <emma:literal>conoids</emma:literal>
                </emma:interpretation>
              </emma:one-of>
            </emma:emma>
          </inkml:annotationXML>
          <inkml:trace contextRef="#ctx0" brushRef="#br1" timeOffset="51828.4796">11882 6126 151,'-8'-2'383,"0"-2"24,0 3 20,1-1 18,-1 2 4,2 2-2,-2 0-34,0 3-50,0 0-50,-2 1-48,0 1-37,1 4-33,-3 0-24,1 3-21,0 2-22,0 1-21,2-1-19,-2 3-20,-1 2-15,4-1-12,0 0-12,0 1-9,2 1-6,1-2-7,2 1-8,-1-1-7,3-2-10,1 0-9,1-1-13,3-2-14,-3 1-16,2-3-17,2 0-14,2-1-14,1 0-11,1-2-10,3-1-7,-1 0-5,3-1-2,-2-5 2,4 2 4,1-2 8,-1-2 10,1-1 13,3-1 15,-2-2 18,1-2 16,-1 2 15,1-5 15,0-1 14,1-3 16,-3 1 18,3-2 13,-2-1 13,1 1 13,-1-3 16,1-1 11,-1 0 13,-2-2 10,2 2 12,-4 0 10,1-2 10,-2 3 8,-1-1 8,0-1 5,-3 2 3,-4 0 0,0 2-1,0-1-3,-2-2-6,-1 4-7,-2 0-9,-2 1-7,0 1-12,-1 0-9,0 4-10,-2-2-12,0 6-11,2-2-13,2 1-12,-4 4-9,0 0-8,0 0-8,0 2-6,0 3-5,1-1-5,0 1-4,-1 2-4,1 2-5,-1 1-5,0 1-6,0 1-6,0 2-5,4 0-7,-3 3-8,0-2-10,4 2-9,-4 2-11,4-3-10,4 1-10,-4-1-10,4 0-10,0-1-9,2-1-10,1-2-6,1 0-6,1 1-5,1 1-1,3-5 1,-2 1 3,4-1 4,-1 0 7,1-2 9,-2 0 9,1 0 12,1-2 12,-2 0 11,-1-1 11,3 1 13,-2-3 10,-3-2 13,-1 1 9,1 1 9,-2-2 9,-2 0 11,-1 0 11,-2-2 10,-3 1 8,0 1 9,0-2 6,0 0 8,-3-1 9,2-1 5,-3-1 7,0 1 6,-1-1 2,-2 0 2,1-1-1,-1 0-3,-1-2-5,-1 0-5,-1-1-5,0 2-6,2-2-5,-1 1-4,-1-2-5,0 0-6,2 2-6,0-1-6,0-2-3,0 3-1,1-1-2,3 1 2,-3-1 1,4 1 1,0-1-1,-1 2 1,3-1-2,-1-2 2,2 4 2,2-4 2,-1 0 2,3 0 3,-1 1 2,0-1 3,4 0 1,-3 1 1,1 1 0,2-1-1,-1 0 0,2 1 0,0 2 0,-1-1 1,-1 0 1,2 1 1,0 0 0,0 1-2,-3 1-2,3 2-3,0 2-3,0-3-3,1 3-2,-1 0-2,-2 3-1,4-1 0,-1 1-3,-1 1-5,4 3-4,-1 0-4,0 1-3,2 1-1,0 2-1,-2 3-1,1-2-1,1 4-1,-1-3-1,-2 2 0,1 1-2,-1 1 1,-2-1-3,2 0 0,-2 1 1,0-1-3,-2-1 0,-1-1-3,2 1-1,-4 0-3,0-4-1,-1 3-1,-1-3-3,-1-1 0,0-1-1,0-1 0,-1-1 1,-1 0 2,1-2 0,-1-1 0,2-2 1,0 1 1,-2-1 1,1-2-1,1-2 0,0 0 2,0 1 0,0-3 3,0-3-1,0 0-1,0-1 0,1-2-1,1 0 1,0-4-1,-1 2 2,1-2 1,-1 0 1,1-1 1,1 0 3,0-2 0,1 1 2,-3-1 1,6 0 3,-2-2 3,-2 2 2,2-2 2,-1 1-1,1 1 3,0 1 1,0 0 0,-2 3 0,4 0 0,-6 1 1,2 5-1,1-2 0,-4 6-4,1-2-1,1 3-3,0 2-3,1 2-1,-2 1-1,1 1-4,0 4-4,1-2-7,0 6-6,0 1-10,1-1-10,-4 3-11,3-1-11,-2 3-13,3 0-15,-1 2-15,0 1-13,0-4-13,0 2-10,1-2-7,0-1-4,0 1 1,1-1 4,2-1 5,1-1 8,1-1 9,-1 0 8,4-3 12,1 0 14,0-3 14,-1 1 15,3-3 13,-1 0 10,-2-1 12,1-3 7,0 0 9,-2-1 8,0-2 6,0 0 7,1-1 6,-4-1 7,1-1 9,0 0 9,-1-2 7,-2-1 7,2 2 9,-1-2 11,-1-1 7,0 2 9,-1-4 7,2 0 8,-4 0 7,2 3 7,-2-5 8,0 1 8,-1 2 5,-1-2 3,-1-1 0,0 0 2,0-2-4,0 2-4,0-1-6,0-2-7,0 2-6,0-2-10,0 1-8,0 0-10,0 1-10,0 1-9,0-1-9,0 4-8,0-1-8,0 3-6,0 0-6,0 2-5,0 2-4,2 1-2,0 1-3,-2 1-3,0 1-3,1 1-2,-1 0-3,0 0-2,0 1-1,0 1-3,0 1 0,0-1-2,4 2 1,-4 1 0,1 0-1,1 2 0,3 0-1,-4 2 0,2 1 1,2-2 0,0 3 1,0 0 0,-2-1 0,4 1-1,-3 1 2,0-1 0,1-1-2,-1 2 1,1-1-1,0 1 1,-2-2 0,4 1 1,-2 0-1,-2 1-1,2 0-1,-1 2 1,3-5-1,-1 3-1,-1 1-1,2-1 1,-1 1 2,1 0 0,-1-3 0,-3 2-1,4-1-1,-2-1 0,-2 1-2,-3 1-1,0-3-5,0 1-5,-3-1-8,-2-2-8,-2 1-12,4-3-17,-2 1-22,-1 0-26,-1-1-38,2-2-39,-3 0-41,4 1-38,-3-4-38,1 0-38,6 0-37,-8-3-41,-1-1-42,3 1-47,1-4-16,0 0-3,4 0 13,2-5 23,4 1 34,2-1 40</inkml:trace>
          <inkml:trace contextRef="#ctx0" brushRef="#br1" timeOffset="52260.0222">13411 5874 28,'-11'5'263,"1"-1"4,4-1 5,3-1-4,-4 1-11,7 1-16,0-2-17,0 0-22,3-1-20,2 1-14,2-2-11,1 0-11,1 0-12,3 0-3,-1 0-2,4-2 5,-3-1 6,3 1 0,-1-2-3,-1 1 1,0 1-1,0-1 0,-3-1-3,0 1-3,-2-1-5,-2 1 3,-3 0 9,4-1-3,-7 0-7,1 0-20,-1 1-29,-1-3-30,-3 3-32,1-2-38,0 2-40,-2-2-35,0 1-30,1-1-33,-1 0-35,0 3-48,2 2-52,3 0-48,0 0-46,0 0-35,-12 0-29,12 0-4,-6 5 10,-1-1 17,7-4 19,-3 7 22</inkml:trace>
          <inkml:trace contextRef="#ctx0" brushRef="#br1" timeOffset="52051.2682">13435 6082 78,'-1'-3'376,"-1"2"18,-1 1 19,1 1 13,1 2 9,-1 2-14,1-1-26,1 3-29,-5-2-30,5 4-24,-3 3-24,3-3-27,-4 2-25,4 1-24,0 1-17,0 1-19,0-3-16,4 2-18,-4 0-14,3 0-15,2 2-16,-4-3-15,2 4-16,1-3-13,-1 1-12,0 0-6,0-1-6,1 1-3,-3 0-4,2-3-3,1 1-2,0 0-2,0 2-4,-4 0-3,1-4-4,1 1-9,0 0-13,-1-1-16,-1-1-17,0 0-27,0-1-34,0 1-43,0 0-47,0-2-47,-1 0-48,-1 1-44,0-3-46,2-5-49,0 0-52,0 0-29,0 0-19,0 0 0,0 0 8,0 0 23,0 0 30,12 0 40</inkml:trace>
          <inkml:trace contextRef="#ctx0" brushRef="#br1" timeOffset="52962.6552">13731 5963 154,'7'5'376,"1"-1"22,0 1 22,0 0 22,0 0 21,0 2-8,-2-1-23,2 1-28,-1 0-28,-2 0-30,-2 0-27,0 1-31,-3 0-35,0 2-24,-3-2-22,0 2-26,-2-1-30,-2 1-25,-1 0-24,0 1-23,-1 1-22,-3-2-15,3 0-12,-3 2-9,3 0-6,1-4-4,-4 3-4,6-2-1,-1-1-3,1 1-1,1-2-3,4-1-2,-3 1-4,3-1-2,1 0-4,0-3-4,1 4-4,-1-5-3,4 3-3,-1-1-4,0-1-5,0 0-5,2 1-4,0-2-2,-2 1-3,4-2 0,-3 2 0,0-1 2,1 0 2,-1-2 3,1 4 4,0-1 3,-2-1 3,2 1 4,-2 0 4,4-1 4,-6 1 4,4 1 1,0 0 2,0 0-1,0 0-1,0 1-2,-1-1-3,0 3-4,0-2-3,1 2-3,-1-1-6,0 1-4,1 1-5,-2-1-6,1 2-3,0 1-3,0-3-1,-3 2 0,4-2-1,-2 1 0,1 0-2,-1-1-4,-2 2-3,-1-2-5,0 1-5,0-1-4,-1 0-4,-2 0-4,-2 0-5,2 1-5,-2-4-6,-2 2-7,2-1-5,-1 2-4,0-4-3,1 1-2,-2 1 0,2 0 1,2-3 1,-2 0 3,2 1 2,0-1 3,0 2 4,1-1 5,0-2 5,1 0 4,1 2 5,0-3 5,0 2 4,0-1 6,0 1 8,1-1 5,1-1 8,0 2 8,-1-1 4,1 0 7,1 1 6,0-2 6,1 1 5,-3 1 8,6-2 8,-3 0 8,0 0 11,1 0 7,-1 0 7,3-2 8,-1 1 7,2-1 8,-1 0 6,2-1 7,1 0 6,-2 1 5,3-2 4,1 1 1,-1-2-1,0 1 1,2 1-2,0-1 0,-3-1-3,3-2-2,-2 2-3,-1-2-2,1-1-4,0 3-2,1-4-5,-3 1-4,1-3-2,0 0 0,-1 0 0,-1-2 0,0 1 0,0-2 1,-3-1 2,3-1 4,-4-1 6,0 0 7,1-2 8,-2 0 11,1-2 13,-3-1 15,1-1 14,0-1 15,-2 0 14,0-3 11,-2-2 10,0 0 2,1 1 4,-3-3-2,3-2-5,-2-2-7,-1-2-9,1 0-8,2-3-11,-3 0-12,1-3-15,-2 2-14,2-2-14,0 1-12,-2 1-10,0 3-5,0 4-3,0 2-3,2 0-3,-2 7-1,1 1-3,-3 2-2,2 5-2,-1 2-1,3 2-1,-4 3-2,2 3-2,2 1-2,-2 2 0,0 1-4,1 1-3,-1 2-4,2 4-2,-2 0-2,-2 0-1,4 3-3,-2 1-2,0 3-3,-1 3-2,3 0-3,-4 4-1,2 2-2,2 3-4,0 0 0,0 1 0,1 6 0,2-2 0,0 2-2,2 3 0,1 0 1,0 1 0,0 5 1,2-5 0,2 4 0,-4-4 0,2 5 0,1-5-2,1 4 0,-3-2-1,5-2 0,-1 0 1,0 0 1,0-3-3,-2 0-3,2-2-5,0-2-6,0 0-9,0-2-10,0 2-11,2-4-8,0-2-8,-4 1-14,6 0-16,-4-3-25,1 0-30,1-4-42,0 2-47,-2-1-43,1-1-43,1 0-39,-3-2-36,1-3-42,-2 1-46,0 0-36,1-4-30,-1 1-5,-1-3 5,3-1 22,0-1 27,-8-3 40</inkml:trace>
          <inkml:trace contextRef="#ctx0" brushRef="#br1" timeOffset="53775.4755">14159 6075 288,'0'-7'433,"0"0"29,0 1 26,0 0 26,0 1 12,0 1 4,0 2-37,0-1-55,0-1-56,0 3-57,0-1-41,0 0-30,0 0-34,0 1-33,0-1-33,0 0-28,0 2-27,0 0-26,0 0-20,0 0-14,0 0-13,-4 0-9,4 2-6,-1 0-4,-1 1-2,0-1-2,1 1-4,-1 2-2,1 1-3,1 1-2,-2 0-2,2 2-4,0-2-3,0 2-2,0 1-4,0 0-4,2-1-2,-1-2 0,2 3-3,1 0 0,-3-3-1,6 2 1,-2-1 2,-2 2 3,2-1 1,1-2 0,1 2 3,1-1 1,0-1 4,-2 2 2,4-2 3,-1 2 0,0 0 3,0-2 2,1 3 1,1 0 1,-1-1 0,1-1 1,0 2 1,1 0 3,1 1 2,1-3 0,-3 1 1,2-2-1,0 1 1,-1-1-1,-1-1-2,0 1-1,0 0 3,-3-1 2,0-1 0,-1 2-3,-2 1 1,-4-1-1,3 0-3,-4 0-4,-4-2-8,0 4-10,-3-1-13,-3 0-16,1 1-24,-4 1-27,0-3-30,-2 2-30,1-1-27,-2 1-26,1-1-25,1-1-27,-2 0-28,0 1-26,3-3-29,-2-1-32,2-1-31,4 1-29,-3 0-1,12-4 18,0 0 21,0 0 25,0 0 25</inkml:trace>
          <inkml:trace contextRef="#ctx0" brushRef="#br1" timeOffset="53190.6376">14173 6078 36,'-5'0'377,"0"0"26,4 0 25,1 1 27,1 1 30,3-1 0,-4 1-12,3-1-36,0-1-47,2 2-35,0-2-32,1 0-27,1 0-24,1 0-24,0 0-19,1 0-21,3 0-23,-1 0-24,2 0-25,1 0-25,-1 0-24,0 0-17,2 0-12,1 0-11,-2 1-8,-1-1-7,2 1-5,-2 1-6,0-2-6,-2 1-8,-1 0-10,-1 2-14,-1-3-13,-1 2-19,-2 1-17,-1-1-27,1 2-28,-2-1-40,1-1-44,-1 3-48,0-1-49,-1 1-51,-1 0-51,-1-5-60,2 6-61,1 1-30,0 2-11,1-1 2,0 2 10,1-1 22,3-2 27,2 2 38</inkml:trace>
        </inkml:traceGroup>
        <inkml:traceGroup>
          <inkml:annotationXML>
            <emma:emma xmlns:emma="http://www.w3.org/2003/04/emma" version="1.0">
              <emma:interpretation id="{0763CBA2-5A5D-45B7-B9C6-AB06821657C2}" emma:medium="tactile" emma:mode="ink">
                <msink:context xmlns:msink="http://schemas.microsoft.com/ink/2010/main" type="inkWord" rotatedBoundingBox="20018,6163 20827,6170 20811,8089 20003,8083"/>
              </emma:interpretation>
              <emma:one-of disjunction-type="recognition" id="oneOf10">
                <emma:interpretation id="interp49" emma:lang="en-US" emma:confidence="0.5">
                  <emma:literal>of</emma:literal>
                </emma:interpretation>
                <emma:interpretation id="interp50" emma:lang="en-US" emma:confidence="0">
                  <emma:literal>off</emma:literal>
                </emma:interpretation>
                <emma:interpretation id="interp51" emma:lang="en-US" emma:confidence="0">
                  <emma:literal>Of</emma:literal>
                </emma:interpretation>
                <emma:interpretation id="interp52" emma:lang="en-US" emma:confidence="0">
                  <emma:literal>If</emma:literal>
                </emma:interpretation>
                <emma:interpretation id="interp53" emma:lang="en-US" emma:confidence="0">
                  <emma:literal>if</emma:literal>
                </emma:interpretation>
              </emma:one-of>
            </emma:emma>
          </inkml:annotationXML>
          <inkml:trace contextRef="#ctx0" brushRef="#br1" timeOffset="54653.8054">15399 6075 42,'0'-3'382,"0"-1"24,2 0 23,-1 1 29,1 1 35,0-1 5,-1 2-11,-1 0-25,0-1-32,0-1-31,0 1-32,0-1-33,0 2-37,0 0-25,0-2-22,0 2-24,-1-1-25,1 1-31,0 1-32,0 0-24,-2 0-21,0 0-15,2 0-13,-1 0-7,-1 1-6,-1 1-6,0 0-6,-4 1-4,-1 1-4,0 3-10,-3 0-14,0 1-7,-4 1-6,1 2-5,-1 3-4,-3-2-3,2 2-6,-3 1-5,3 0-4,-2 1-5,0 1-2,2-1-5,2 0-4,-1 1 1,1-1 5,2-1 0,4 0-3,0-1-3,2 1-5,1-3-2,2 1-3,3-1-1,0 0-1,1-2-1,4 0 1,0-2 0,1 1 1,2-1 0,0-1 1,4-1 1,1-2 2,0 0 3,1-1 5,2 1 3,-1-3 5,2-1 2,0 0 4,2-1 3,-1 1 4,1-4 3,-1 1 4,1-1 4,-1 0 2,1-2 2,-3 1 3,2-2 3,-3 2 0,1-2 2,-2 0 3,1 0 2,-4 0 0,0 0 0,-3 0 1,2-2-1,-2 1-2,-1-3 2,-3 2 2,0-1 0,-3 0 1,-1 2 1,-1-4 0,-3 0-1,1 0-2,-2 0 0,-1-1-1,-4-2-1,1 2 0,-4-2-1,0 1 3,-2-3 3,1 1 6,-2-2 3,1 1 2,-3 1 1,2 0 1,2 0 0,-2-3 0,3 3 1,0-1 0,1 1 1,3 0 0,-1 0-1,4 3 0,-2-1-4,4 2-9,1-1-2,2 1-3,-1 0 0,2 0-3,0 0 1,2 4 1,1-2 1,2-1 1,-2 1-2,2 3-1,0-2 3,-1 2 3,3 0 4,-1-1 3,1 4 3,-2-2 5,1 3 3,0-2 4,1 2 2,-1 0 1,-1 2 3,2 1 1,-1 0 3,1 1 5,-1 2 0,0 1-3,-1 0-1,2 5-3,1-1-1,-2 3-2,2 2-4,0 2 0,-1 2-1,-1 5-1,2 0 0,0 6-3,0-1 0,-3 3-3,2 2-5,1 1-9,-2 3-3,1 2-5,-2 0-2,-1 1-2,1 3-1,0 1-2,0 1-1,0-1 0,-2 3-3,0 2-1,0 0-1,1 0-1,-3-1 4,1 3 6,2-2 3,-1 1 3,-1 1 1,1-2 0,-2 1 1,1 0-1,0-2-1,-1 3 0,2-2 0,1-1 0,-3 2 0,4-6 1,-2 1-1,1-3-1,-1 0-1,0-4 1,2 0-2,0-4-1,0-2 0,-1-1-1,1-2 0,-2-2-2,4-5-1,-1 0 0,2-5-1,0-2-1,1-1 0,2-4-1,0-2 0,0-2 0,1-3 1,2-2 2,1-1 2,-2-4 1,1 0 5,1-3 4,-2-2 6,1-1 5,-1-4 6,1 1 6,-1-4 7,2 2 7,-2-8 7,-4 3 5,3-2 5,-6-1 4,1-2 2,-3-4 2,-2 2-2,-2-2-3,-2-3-4,-1 0-5,-2-4-4,-1 0-6,-1-1-5,-4-1-7,-2-1-5,-1 3-8,1-2-5,-3 2-5,-2 0-5,-1 4-7,-1 1-6,-1 2-9,2 1-9,0 1-14,-4 5-11,4 2-14,-2 0-16,1 4-15,1-1-21,1 4-24,1 2-41,0 1-46,2 2-54,1 0-58,-1 2-57,2 0-53,1 1-55,0 1-57,3 1-22,-1-1-5,2 2 4,1-4 9,4 1 19,3 6 22,-5-6 39</inkml:trace>
        </inkml:traceGroup>
      </inkml:traceGroup>
    </inkml:traceGroup>
    <inkml:traceGroup>
      <inkml:annotationXML>
        <emma:emma xmlns:emma="http://www.w3.org/2003/04/emma" version="1.0">
          <emma:interpretation id="{434D7AEE-7C0C-4E69-B610-C085A2520FA7}" emma:medium="tactile" emma:mode="ink">
            <msink:context xmlns:msink="http://schemas.microsoft.com/ink/2010/main" type="paragraph" rotatedBoundingBox="2590,7888 7178,7842 7187,8753 2599,879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9EB40E6F-F26F-4EE6-B1EF-F9F3BE8703B9}" emma:medium="tactile" emma:mode="ink">
              <msink:context xmlns:msink="http://schemas.microsoft.com/ink/2010/main" type="line" rotatedBoundingBox="2590,7888 7178,7842 7187,8753 2599,8799"/>
            </emma:interpretation>
          </emma:emma>
        </inkml:annotationXML>
        <inkml:traceGroup>
          <inkml:annotationXML>
            <emma:emma xmlns:emma="http://www.w3.org/2003/04/emma" version="1.0">
              <emma:interpretation id="{99690307-C257-4D82-922E-BD8DD6D4583C}" emma:medium="tactile" emma:mode="ink">
                <msink:context xmlns:msink="http://schemas.microsoft.com/ink/2010/main" type="inkWord" rotatedBoundingBox="2594,8220 4208,8203 4213,8683 2598,8699"/>
              </emma:interpretation>
              <emma:one-of disjunction-type="recognition" id="oneOf11">
                <emma:interpretation id="interp54" emma:lang="en-US" emma:confidence="0.5">
                  <emma:literal>one</emma:literal>
                </emma:interpretation>
                <emma:interpretation id="interp55" emma:lang="en-US" emma:confidence="0">
                  <emma:literal>ones</emma:literal>
                </emma:interpretation>
                <emma:interpretation id="interp56" emma:lang="en-US" emma:confidence="0">
                  <emma:literal>once</emma:literal>
                </emma:interpretation>
                <emma:interpretation id="interp57" emma:lang="en-US" emma:confidence="0">
                  <emma:literal>omen</emma:literal>
                </emma:interpretation>
                <emma:interpretation id="interp58" emma:lang="en-US" emma:confidence="0">
                  <emma:literal>onled</emma:literal>
                </emma:interpretation>
              </emma:one-of>
            </emma:emma>
          </inkml:annotationXML>
          <inkml:trace contextRef="#ctx0" brushRef="#br1" timeOffset="38843.5012">-2037 7926 23,'-15'0'331,"1"1"4,-2 2 7,-2 1 9,2 2-3,-2 0-7,4 3-35,-4 1-47,3 2-43,-1-2-40,0 2-31,2 1-25,-1 0-19,2 2-17,0-3-10,2 5-5,1-1-8,2-1-12,0 0-9,3 2-5,1-5-8,0 4-8,4-4-7,0 1-9,0-1-4,4 2-1,0-4-5,3 2-2,-1-2-4,2-1-3,4-1-2,-1-1-1,0-2-3,4 2-2,1-2-3,-2-3 0,3 0 0,0-1 3,-1-1-1,2-1 0,1-1 2,-1 0 3,-2-1 5,2-2 5,-2 1 3,0-1 3,-3 0 2,2-1 3,-2 2 2,-4-2 2,-1 0 3,-1-1 3,-2-1 1,0 2 4,-4-2 2,-1 2 2,0-2 2,-3 1 1,0 1 0,-2-3 1,-2 1 0,1 1 1,-2-2-1,0-1-3,-2 3-1,0 0-3,-1 0-2,0-1-3,-2 1-2,0 0-2,2 1-2,0 1-3,-1-2 0,3 2-1,-1-1 0,0 1-2,2 0 0,3-2 2,-1 2 1,1 0 0,2-2 3,1 2 4,1-1 0,1 0-1,1-1 3,1-1 0,1 1 2,2 0 0,0 1 1,1 0 0,2-2 1,0 1 3,4 0 1,0 2 1,0-2 1,2 2 0,-1-2 2,2 3 1,-1-1 0,-1 2 1,2 1 1,-1-1 0,-1-1 1,2 4 2,-3 0-2,1 4-2,0-1-2,0-1-2,-2 3-2,4 1-2,-4 2-1,4-3 0,-1 4-2,-1 1-1,2 0-2,-1 1-3,-3 0-1,4 1-2,-4 0 1,2 3-1,0-1 0,-2 1-1,1-2-1,-1 2 1,-3-3-3,3 3-1,-4-2-2,1-2 1,-2 3 0,-1-2 0,0-3 2,-2 2 2,-3-1-3,0 0-1,0-3-1,-3 0-2,-2 0 0,3-2 0,-2-1-1,-1 1 0,0-4 0,0 2 1,0 0 1,2-3 0,-2-3-1,2 3 0,1-3 0,-1-1 2,2 0 4,-1-3 2,0 2 5,1-4 2,1 2 5,0-3 9,1-2 8,1 0 9,0 1 9,-1-3 10,2 0 12,-1 0 10,4-2 8,-1 0 6,-2-1 2,4-2 4,-1 4-1,1 0-1,-1-4-1,-1 3-1,3 1-6,0-1-8,0 3-7,-1 0-9,-1 0-7,-1 3-12,1-2-5,1 2-5,-2 2-3,0 1-2,1 2-2,-3 1-1,2-1-4,0 0-3,1 3-3,-1 0 0,0 2-2,0 0-1,1 2-1,2 0-3,-1 1-1,1 2-3,-1-1-2,1 3-3,2 0-1,1-2-1,0 4 0,-1 0-2,1-2-2,-1 5-3,1-1-1,1 1-2,-1-1-3,0 2-4,0 0-5,-3-1-8,1 0-8,-3 0-11,0 1-17,-1 1-17,-3-4-23,1 4-26,-1-1-35,-2 2-38,0-2-37,0 1-35,0 1-33,-2 0-34,1-1-29,-1-1-29,0-1-29,2 0-27,-3-2-21,1 1-16,2-11 5,0 10 15,0-10 31,5 7 37</inkml:trace>
          <inkml:trace contextRef="#ctx0" brushRef="#br1" timeOffset="39244.1423">-1269 8148 7,'-1'-2'278,"-1"0"4,2 2 4,0 0-12,0 0-17,0 0-25,0 0-28,0 2-28,0 0-30,2-2-23,-1 3-22,1-3-18,1 0-15,0 0-11,2 0-11,0 0-7,-2 0-7,4-3-3,1 3-2,1-2 1,1 0 2,-2-1 4,2 1 6,1-1 6,0 1 4,-1-2 10,1-1 11,-1 1 12,1 0 12,2-2 11,-2 0 11,-1 1 8,1-1 9,1-1 7,-3 0 7,-1 1 5,2-2 6,0 1 2,-2 0 2,-2-1-3,2-1-6,-1 1-8,-1-1-12,1 1-7,-3-3-9,1 1-8,0 1-10,-2-1-7,1 2-9,-1-2-8,0 1-7,-1-1-9,-1-1-7,1 3-4,0-2-3,-2 0-2,0 1 2,-2 1 0,0-1 2,1 0 1,-1 0-2,0 1-1,1 1-2,-1 2-1,1-1-2,-1 0 1,0 1 0,-1 0-1,-2 2-2,2-1-2,-2 1-3,0 3-4,1 0-5,-3 0-3,2 0-3,-3 3-3,0 1 1,0-2-3,0 2-2,0 3-3,0 0-3,1 2-2,-1-1-1,0 4-2,0 2-3,3-2 0,-1 3-1,1-3-1,0 5-2,0-1-2,1-1-1,0 0-3,1 2-2,0-5 0,3 4-3,-2-4-2,2 1-4,0-1-3,2 0-3,-2 0-3,3-1-4,0-1-3,-1-2-5,3 1-1,0 0-2,0-2-3,-1-1-2,3-1-2,-1 2-1,1-4-3,1 2-2,1-1-3,1-2-7,1 1-7,-1-1-12,1 0-15,2-1-19,-1-1-25,2 0-29,-1 0-27,2 0-27,-1 0-27,2 0-27,2 0-31,-2 0-31,2-3-37,-1-1-39,3 1-30,-1-2-22,2 1 2,3-3 14,-1 2 24,1-2 29,4 2 31</inkml:trace>
        </inkml:traceGroup>
        <inkml:traceGroup>
          <inkml:annotationXML>
            <emma:emma xmlns:emma="http://www.w3.org/2003/04/emma" version="1.0">
              <emma:interpretation id="{AF64C914-88BC-4634-AFE0-977337F36452}" emma:medium="tactile" emma:mode="ink">
                <msink:context xmlns:msink="http://schemas.microsoft.com/ink/2010/main" type="inkWord" rotatedBoundingBox="5115,7863 7178,7842 7187,8753 5125,8774"/>
              </emma:interpretation>
              <emma:one-of disjunction-type="recognition" id="oneOf12">
                <emma:interpretation id="interp59" emma:lang="en-US" emma:confidence="0.5">
                  <emma:literal>cell.</emma:literal>
                </emma:interpretation>
                <emma:interpretation id="interp60" emma:lang="en-US" emma:confidence="0">
                  <emma:literal>all.</emma:literal>
                </emma:interpretation>
                <emma:interpretation id="interp61" emma:lang="en-US" emma:confidence="0">
                  <emma:literal>call.</emma:literal>
                </emma:interpretation>
                <emma:interpretation id="interp62" emma:lang="en-US" emma:confidence="0">
                  <emma:literal>cell</emma:literal>
                </emma:interpretation>
                <emma:interpretation id="interp63" emma:lang="en-US" emma:confidence="0">
                  <emma:literal>well.</emma:literal>
                </emma:interpretation>
              </emma:one-of>
            </emma:emma>
          </inkml:annotationXML>
          <inkml:trace contextRef="#ctx0" brushRef="#br1" timeOffset="40669.9682">596 7830 338,'-4'-8'420,"-1"-1"31,0 3 29,0 0 28,-3 0 4,2 2-5,-2-1-39,-1 1-55,1 1-46,-3 1-43,0-1-35,-2 3-27,2 0-30,-4 3-31,2-3-30,-1 4-27,-1 1-27,-1 0-25,2 2-19,-1 2-16,0-1-8,0 4-8,-1-1-6,0 2-5,3 4-3,-1-2-6,-1 4-2,2 0-4,0 3-3,2-2-2,1 4-3,1-3-1,1 1-4,1 0-2,2 1-1,2-1-2,3-1-1,0 0-3,0 0 0,3-3-2,-1 1-6,3-2-5,0 1-6,1-4-5,-1 0-7,3 1-6,2-4-8,1 1-8,0-2-11,1-3-12,1 2-14,1-3-15,1-1-14,2 0-14,1-3-13,0 0-10,2-2-10,-1-2-8,4 2-6,-1-3-5,4-2-2,-2 1 0,2-2 3,-2 0 7,0 0 10,2-1 11,-2-2 11,-1-1 13,1 3 13,-3-2 14,0 1 12,-2-1 13,-1 2 12,-3 0 12,-1 0 13,-3-2 9,1 2 10,-3-1 10,-2 2 10,-4-1 11,2 0 10,-2 1 8,0 0 10,-3 0 7,0 3 12,0-1 11,-3 1 10,2-2 7,-1 1 9,0 1 8,-1 1 5,2 0 5,-1 1 0,0 1 1,-1 0 1,0 0 0,0 1 0,1 1-2,0 0-4,1-2-6,-1 3-6,1-3-6,-3 2-6,3 0-9,-1-1-6,0 0-7,2 2-5,0-3-6,0 2-6,0-1-4,0 1-6,0 0-5,0 1-3,0-1-3,0 1-4,0 1-2,0 1-2,2-2-1,-2 0-1,2 2-2,-1-3-1,-1 1 0,2 1 0,0-1 1,-1-2 0,1 2-1,1-2 1,-1 1-1,1 0 1,0-2 0,2 0 1,-2 0 1,2-2 2,1 0 1,1 1 1,1 1 2,0-3 0,0 2-1,2-2 2,-1-1 1,1 1 3,-2 0 2,3-2 1,1 1 3,-1-1 3,-1 0 1,-1 0 3,1-2 3,-2 0 5,0-1 5,0-1 8,0 2 6,-1-1 6,-4-1 5,3 1 3,-2-1 2,0 1 0,0-3 0,-1 1-1,-1 0-1,-1 1 0,1-2-1,-1-1-3,1 0-4,-2 3-4,0-3-6,0 1-3,0 0-5,0 1-3,0 0-5,0 1-1,0 2-1,-2 0-1,2 0-1,-1 4-3,-1-2-3,1 1-2,1 4-2,-2 0-2,0 0-4,1 0-2,-1 4-1,0-1-3,-2-1-2,0 5-1,-2 0-2,3 2-2,-2 1-2,-2 0-3,1 3-2,0 1-1,-1 0-2,-1 5-3,3-4-3,0 3-5,1 1-4,-1-1-3,1 0-4,4-1-4,0-1-5,0 1-7,0-1-3,4 0-5,-1 0-2,2-3-2,0 1-3,1 0-2,2-3-1,-1 1 0,2 0 1,1-3 1,-2 1 2,2-3 1,1-2 3,0 1 4,0-2 4,-1 1 2,3-1 1,-2-1 3,2-1 2,-1-1 5,0-1 6,0-1 3,1-3 5,-2 2 3,2-2 3,0-1 4,-2 2 3,0-3 4,1-1 5,-1-1 8,-1-1 10,-1 2 9,1-5 8,-2 3 7,-2-2 7,2-1 5,-1 0 4,-1-2 4,1 2 5,-1-2 2,-1-1 3,-2 2 2,1-4-1,1 1-3,-2-1-6,0-1-3,1 0-5,-3-1-5,1-1-4,0 0-2,-1 1-3,-1 0-2,3-3-1,-1 1-1,-2 1 0,3 0-2,-3-1 0,3 2 0,-3 0-1,2 2 0,0 4-2,-1-2 0,-1 2-2,0 1 0,0 3-2,0 2 0,0 3-2,0 1-2,-1 1-4,-1 2-2,0 3-1,2 1-3,-3 2-2,0 3-2,-2-1-3,2 6-1,-2 0-2,0 1-2,0 2-2,1 2-3,1 2-3,-1-2-2,0 2-4,1 3-6,0-1-5,0 0-5,-1 0-5,3-1-5,-1 2-6,1-2-7,-1-1-8,2-1-7,0 0-9,0-1-6,2 0-6,-1-2-4,2 0-5,2-2-4,0 1 0,2-2-2,-1-1-3,1 0-4,3-2-3,1 1-4,0 0-3,2-4-3,0 1-2,0-2 0,1-1-2,-1-2 4,2 1 7,-1-2 2,-1-3 5,2 0 5,-1 0 7,-1 0 11,2-3 11,-1 0 10,-1-1 12,2-1 11,-4-1 9,2 0 12,0-1 10,-4 1 12,3-3 10,-1-1 11,0-2 12,-3 1 11,2-2 11,0 2 11,-1-3 10,-1-2 12,-1 2 13,1-1 12,-2-2 13,1-2 8,-4 0 4,4-1 0,-4 0-1,2-1-3,-1-1-3,0-2-5,-1 2-6,0-3-8,-1-1-6,1 0-9,0-2-7,-3 0-9,3 0-8,-1-4-6,1 1-3,0 1-4,-1-1-5,1 1-3,-1-2-3,0 3 0,-1 2-2,1 0-1,-1 1-1,1 5 0,-2 3-2,0-1 1,0 5 0,0 2 0,0 4-1,-2 0 1,1 4-1,-1 1 0,1 1 0,-3 4-4,1 1-2,1 1-2,-4 2-4,1 1-4,2 2-5,-3 1-4,-1 3-5,1 3-3,-1-3-2,2 4-5,-1 1-2,1 2-3,0-1-2,2 3 0,0-2-2,1 1 0,1 0 0,1 1 0,0 2-2,0-4 0,0 0-1,1 3-2,1-3 1,-1 4-2,1-5 0,1 3-3,0-1 0,-1-1-3,3 2-4,-2-2-2,0 1-3,2-4-4,-2 4-2,2-3-2,0 1-5,0-2-2,0 1-4,-2-4-2,3 2-4,-1-1-2,2-3-3,-1 4-4,1-6-3,-1 4-6,2-3-4,0 1-8,0-3-6,0-1-9,0 0-9,0-1-13,0-3-15,1 2-20,0-2-20,-1 0-25,0-1-27,0 0-21,2-1-20,-2-1-19,2 0-20,-2-1-19,0-1-21,0-2-22,-2-1-23,3 0-23,-1-2-24,0 0-5,-2-2 3,1 1 20,1-2 25,1 1 26</inkml:trace>
          <inkml:trace contextRef="#ctx0" brushRef="#br1" timeOffset="40905.23">2219 8033 150,'0'-1'371,"0"-1"26,0 0 27,0 1 21,4-1 22,-4 2-7,3-1-19,-2 1-31,3 0-34,-3 0-33,1-2-28,1 2-22,0-4-19,0 4-19,-1-3-18,-2 3-20,3 0-22,-1-3-22,1 2-24,0 0-22,-3-1-23,2 0-16,0 2-15,-1 0-10,1 0-8,-1 0-6,1 0-9,-2 0-7,0 0-6,2 0-5,-2 0-4,0 0-5,0 0-5,0 0-5,0 0-7,0 2-9,0 0-8,-2-1-14,0 0-16,1 2-20,-1-3-24,1 3-37,-1 1-44,2-1-55,-2 2-56,2 0-62,-3 0-59,3-5-68,-5 7-72,-1-2-32,1 5-13,0-3 2,0 0 7,1 0 18,0 0 23,-1-3 35</inkml:trace>
        </inkml:traceGroup>
      </inkml:traceGroup>
    </inkml:traceGroup>
    <inkml:traceGroup>
      <inkml:annotationXML>
        <emma:emma xmlns:emma="http://www.w3.org/2003/04/emma" version="1.0">
          <emma:interpretation id="{459F22FB-EB24-4DE5-B1EC-F3F377E687F1}" emma:medium="tactile" emma:mode="ink">
            <msink:context xmlns:msink="http://schemas.microsoft.com/ink/2010/main" type="paragraph" rotatedBoundingBox="12320,7698 22719,7576 22732,8692 12333,8814" alignmentLevel="6"/>
          </emma:interpretation>
        </emma:emma>
      </inkml:annotationXML>
      <inkml:traceGroup>
        <inkml:annotationXML>
          <emma:emma xmlns:emma="http://www.w3.org/2003/04/emma" version="1.0">
            <emma:interpretation id="{0947739E-6FC5-4146-BB89-28496869623B}" emma:medium="tactile" emma:mode="ink">
              <msink:context xmlns:msink="http://schemas.microsoft.com/ink/2010/main" type="line" rotatedBoundingBox="12320,7698 22719,7576 22732,8692 12333,8814"/>
            </emma:interpretation>
          </emma:emma>
        </inkml:annotationXML>
        <inkml:traceGroup>
          <inkml:annotationXML>
            <emma:emma xmlns:emma="http://www.w3.org/2003/04/emma" version="1.0">
              <emma:interpretation id="{817E6D7C-5F3B-4259-B9CF-A3C4A4F79330}" emma:medium="tactile" emma:mode="ink">
                <msink:context xmlns:msink="http://schemas.microsoft.com/ink/2010/main" type="inkWord" rotatedBoundingBox="12326,8207 14300,8184 14307,8739 12332,8762"/>
              </emma:interpretation>
              <emma:one-of disjunction-type="recognition" id="oneOf13">
                <emma:interpretation id="interp64" emma:lang="en-US" emma:confidence="0.5">
                  <emma:literal>more</emma:literal>
                </emma:interpretation>
                <emma:interpretation id="interp65" emma:lang="en-US" emma:confidence="0">
                  <emma:literal>move</emma:literal>
                </emma:interpretation>
                <emma:interpretation id="interp66" emma:lang="en-US" emma:confidence="0">
                  <emma:literal>morel</emma:literal>
                </emma:interpretation>
                <emma:interpretation id="interp67" emma:lang="en-US" emma:confidence="0">
                  <emma:literal>mores</emma:literal>
                </emma:interpretation>
                <emma:interpretation id="interp68" emma:lang="en-US" emma:confidence="0">
                  <emma:literal>morae</emma:literal>
                </emma:interpretation>
              </emma:one-of>
            </emma:emma>
          </inkml:annotationXML>
          <inkml:trace contextRef="#ctx0" brushRef="#br1" timeOffset="55753.2025">7423 7873 300,'0'-3'343,"-3"3"15,3-4 19,0 3-2,0-1-9,0 0-22,0 2-27,0 0-30,0 0-30,0 0-26,0 0-22,0 0-12,0 4-7,3-1-9,-3-1-9,2 5-12,0-1-13,3 3-14,-4 1-16,4 2-14,0 0-12,0 2-12,-1-1-9,1 3-8,3-2-8,-3 4-7,2-1-7,-1-1-6,1 2-9,-3-3-4,1 1-4,-2-1-3,2 1-4,0 0-2,0-3-2,-2 1-2,-1-1-2,-1 1-3,-1-1-1,0-2-3,-1 0-5,-1-2-4,-1 0-5,0 0-7,0-3-6,-2-1-10,1 1-10,0-2-8,-3 1-8,2-1-7,-1-1-4,-1-1-2,3-2 0,-4 0 2,1 0 5,2-4 3,-1 2 5,1-3 8,0 0 7,0-3 11,0 0 13,2-1 12,2-1 13,-1-1 11,0-1 10,2-3 7,0 1 7,2-1 5,1-2 4,0-1 3,1 0 4,1-1 3,-1-1 5,3 1 2,-1-1 3,2 0 0,-3 0 2,3 3-1,0-1-2,-1 4-2,-1 0-1,2-1-2,-3 3-1,2 1 0,-3 0-1,1 4-3,0 2-2,-2-2-4,2 4-2,-2-1-5,1-1-5,-4 2-3,1 2-3,1-2-4,-1 3-2,1 3-3,0-2-2,1 2-3,0 2-3,2-1-1,0 3-2,1-2-2,1 4-1,-1 1-1,2 2 0,2-3-2,0 5-4,-2 0-2,1-2-1,1 1-5,0 2-3,-4-1-4,2 2-4,0-2-3,0 1-3,-3 0-4,3 0-5,-1 1-4,-1-2-3,0-1-5,-1 1-4,0-1-4,-2 1-4,2-2-1,-2 0 2,1 0 2,-1-2 0,-1 1 1,-1-3 1,1-1 3,-1 0 2,1-2 4,0 0 3,-1-2 4,-1 3 4,0-3 5,0-3 6,0 1 2,0-1-1,0 0 2,0-1 0,0 1 2,0-3 2,0 0 2,-1 0 2,-1-1 2,0 0 6,1-3 6,-1 0 6,1 0 6,-1 0 5,0-3 8,1 1 7,1-3 9,-2 3 10,2-3 8,0-2 9,0 3 8,0-2 7,2-2 4,-1 3 0,1-3 1,0 2-2,1-2-1,0 0-2,0 1-3,2-1-4,-2 1-5,2 2-6,2-3-5,-4 3-7,3 0-5,1 0-6,-1 0-5,-3 3-4,2 1-3,2 0-4,-4 2-3,2 2-3,-2-2-1,0 3-2,0 3-2,1-2-2,-3 2-1,2 0-4,2 0 0,-2 2 0,-1-2-2,1 3-1,2 3 0,0-3-1,0 3 0,-2 0-2,5 1-3,-5-1-6,4 6-4,-2-2-6,-1 1-8,1 1-11,0-2-13,0 1-14,-2 3-20,2-3-22,0 2-28,0-2-31,0 1-32,-1 0-36,1-3-28,0 3-26,2 0-24,1 0-23,-1-3-20,-1-1-21,1 1-19,1-2-19,-4-1-12,5-2-11,-1-1 5,-8-3 11,9 2 26,-9-2 30</inkml:trace>
          <inkml:trace contextRef="#ctx0" brushRef="#br1" timeOffset="56052.319">8146 7965 205,'-4'-5'334,"-1"2"15,2 2 5,-4 1 3,-1 3-10,3 1-18,-1 1-28,-1 0-35,2 2-32,-3 2-31,2 0-25,-2 3-23,0 0-19,1 0-15,-1 3-15,2-2-14,-2 1-13,1 1-12,3-1-15,-3 2-14,2-1-11,2 0-8,0 1-5,1-4-3,2 3-4,0-1-3,2-2-1,1 1-2,0-3-2,0 0 0,2 0 0,2-1 0,1-2 0,2-2 0,-1-1 5,-1 1 4,4-2 7,0-3 10,0 0 13,2 0 12,-1 0 17,2-3 15,1 1 14,-2-3 12,2 0 8,1 0 9,-1-1 5,-2 1 6,2-3 2,0 3 1,-3-4-3,2 1-3,-4-2-6,0 1-7,-1 0-10,0-1-12,-2 0-11,-2-2-8,-2 2-7,0-2-5,0 0-6,-1 3-6,-2-3-5,-1 0-4,-1 1-7,-1-3-4,1 2-6,-6 0-6,2-1-6,2 0-4,-3 2-5,-1-1-3,1 0-8,-2 1-7,1 2-6,-1 0-10,0 0-10,0 2-10,-2 0-13,2 3-14,-1-2-18,1 1-20,-1 1-31,1-1-34,0 2-39,0 1-43,0 2-39,0 0-37,0 0-34,2 0-33,6 0-34,-10 0-35,10 0-29,-11 0-25,11 0-2,-8-3 12,8 3 25,0 0 32,0 0 40</inkml:trace>
          <inkml:trace contextRef="#ctx0" brushRef="#br1" timeOffset="56345.494">8345 7885 89,'3'9'311,"0"1"17,2 0 16,2 3 1,-4 2-7,3-2-13,1 2-14,-1 2-19,2-1-20,2-1-18,0 2-17,-1 0-15,3-2-16,-1 1-14,0-1-14,-3-1-14,3-1-18,-1-1-17,1 2-18,-3-3-20,2-1-23,-2 0-18,0-2-15,-3-1-8,2 1-5,-3-2-2,1-3-1,-2 2 1,1-3 3,-3 1 2,1-2 5,0-1 5,-2 0 5,0-1 3,-2 0 4,0-1 1,1 0 3,-3-3-1,1 2 1,2-3 1,-3 0-2,0-1-1,0-1-1,1-3-5,0 3-1,0-4-6,1-2-2,0 3-4,1-3-1,1 0-2,0-1-2,0-3-3,1 3-3,1-4-2,0 1-2,-1-1-2,1 2-1,-1-2-3,1 2-1,1 0-2,1-2-1,0 6-3,0-2-3,-1 1-3,2-1-5,1 3-7,1 1-12,-3 1-15,4 1-18,1 2-23,0 1-22,-1 2-28,4-1-30,-3 3-26,3 2-25,-3 2-22,3 0-21,-1 1-20,0 1-22,0 2-16,1 0-13,-1 2-14,-1 1-14,-1 1-12,3 1-11,-3 2-1,-1-1 0,2 1 14,1 4 17,-3-3 20</inkml:trace>
          <inkml:trace contextRef="#ctx0" brushRef="#br1" timeOffset="56721.6393">8814 8197 35,'0'3'245,"0"2"-6,0-2-9,2 0-15,-1-3-15,3 1-15,0-1-19,1 0-18,0 0-17,1 0-15,1-1-11,1-2-9,0 2-4,3-2-3,-3-2 1,2 1 1,0-1 4,-2 0 3,1-1 4,0-1 5,1 2 7,-4-2 8,2 2 8,0-2 8,0-2 9,-1 4 9,-1-4 9,2 1 6,-3-1 4,2 1 2,-1-1 1,-1-2-1,-2 0-4,2 1-5,2-2-8,-4 0-9,2 1-8,-1 2-8,1-3-11,-1 0-12,-3 1-11,4 1-9,-2 0-8,-3 2-7,3-2-6,-3-1-8,0 2-4,-3 1-3,3 1-3,-1 1-2,-3 0-2,1 0-3,0 2-2,-2-1-1,0 2-4,0-1-2,1 1-5,-3 3-3,2 0-3,-3 0-2,0 0-4,0 3-3,-2 1-4,2-1-2,-1 4-4,1 1-1,-4 1-4,4 1-3,-1 0-1,1 2-3,-4 2-1,7-4-2,-3 5-2,0-1-3,0 0-2,1 1-2,2 1-1,0 0-5,1-2-3,-1 2-4,2 1-4,-1-3-3,1 2-4,1-2-3,2 2-5,0-1-3,0 0-3,2-2-5,1-1-3,1 1-4,0 1-6,1-4-5,0 0-6,2 0-5,1-2-5,0 1-6,3-2-5,-1 0-4,2 0-7,0-2-6,1 1-4,2-3-3,1 1-7,-2 0-5,4-2-6,-2 0-7,4-1-3,-3-1-5,4-1-6,-1-1-6,1 0-10,0-2-9,0 0-12,0 1-14,1-3-20,-1-1-21,0 0-29,2-2-31,-2 1-20,1-1-12,2-1-2,1 0 6,0-2 12</inkml:trace>
        </inkml:traceGroup>
        <inkml:traceGroup>
          <inkml:annotationXML>
            <emma:emma xmlns:emma="http://www.w3.org/2003/04/emma" version="1.0">
              <emma:interpretation id="{2665CFFC-31ED-4558-8193-2EF62D8D4100}" emma:medium="tactile" emma:mode="ink">
                <msink:context xmlns:msink="http://schemas.microsoft.com/ink/2010/main" type="inkWord" rotatedBoundingBox="15075,7666 17039,7643 17051,8624 15086,8647"/>
              </emma:interpretation>
              <emma:one-of disjunction-type="recognition" id="oneOf14">
                <emma:interpretation id="interp69" emma:lang="en-US" emma:confidence="0.5">
                  <emma:literal>than</emma:literal>
                </emma:interpretation>
                <emma:interpretation id="interp70" emma:lang="en-US" emma:confidence="0">
                  <emma:literal>has</emma:literal>
                </emma:interpretation>
                <emma:interpretation id="interp71" emma:lang="en-US" emma:confidence="0">
                  <emma:literal>that</emma:literal>
                </emma:interpretation>
                <emma:interpretation id="interp72" emma:lang="en-US" emma:confidence="0">
                  <emma:literal>thon</emma:literal>
                </emma:interpretation>
                <emma:interpretation id="interp73" emma:lang="en-US" emma:confidence="0">
                  <emma:literal>thran</emma:literal>
                </emma:interpretation>
              </emma:one-of>
            </emma:emma>
          </inkml:annotationXML>
          <inkml:trace contextRef="#ctx0" brushRef="#br1" timeOffset="58478.1025">10189 7861 71,'-6'19'265,"-1"2"2,4-1-17,-2 2-30,5-3-26,0-1-25,0 3-27,3-4-29,1 0-26,1 0-24,-2-2-17,5 1-15,0-5-10,3 2-8,0-2-7,1-1-5,2-2 0,1-1 1,3-2 2,-1 0-3,4-1 1,0-1-1,0-3 1,2 0 0,-1 0-2,2-4 0,-1-1 1,1 2 1,-3-4 2,0 0 6,0 0 4,2-3 6,-4-2 5,-1 1 3,1-3 4,-3 0 4,0 0 4,-3-4 4,0-1 6,-2 0 7,-1 1 7,-3-4 6,-1 2 5,-1-2 2,0-1 2,-4-2 4,1-3 5,-2 3 7,-2-2 11,-1-3 12,-2-1 11,0 3 12,1-4 9,0-1 6,0 2 10,0-1 7,1 0 7,-2 3 6,2-4 2,0 4-3,0 2-4,-1 2-6,1 2-10,2 3-12,-3 0-13,-1 4-12,2 2-11,3 3-9,-3 2-15,0 2-14,0 2-14,1 3-13,-1 0-8,-1 4-6,1 1-4,2 3-6,-6 1-4,2 5-5,1 1-3,-3 3-4,1 4-3,1 2-4,2 3-5,-4 1 0,2 3-2,4 1 1,-3 2-1,3-2 0,1 5-1,0-3-1,1 2 2,1-1-1,1-1 1,0 0 1,-1 1-1,5-4 0,-4 3 0,2-3-2,-1-1 0,1-1-2,0 1 0,2-5-1,1 1 0,0-2-1,1-1-3,-1-3 0,2-2-2,-2 1-1,0-3-1,0-3-1,-3-1 1,2-1 1,-3-2 1,1-2 1,0-1 0,-2-1 3,1-3 1,-3-2 3,6-1 2,-3-1 4,1-1 3,2-2 6,-1-1 2,2-2 1,0 0 3,0-4 3,2 2 3,0-4 3,-2 1 1,0-1 2,2-2 1,-2 1 0,0-2-1,0 1-1,0 2-3,0-1-1,1 2-2,-1 0-1,-4 3-2,3 1-3,-2 1-2,0 1-4,-2 4-2,0 1-2,-1 1-3,-1 2-1,-1 1-1,0 1 0,0 2-1,0 1 0,0 3-2,0 2-4,3-1-5,-1 3-7,1 1-6,-3 1-7,4 2-7,-1-1-9,0 1-13,0 1-12,0 0-18,1-2-21,0 0-26,1 2-28,0-3-24,2 2-26,1-1-16,-2 0-13,2 0-9,0-1-8,4 0-6,0 1-8,1-3-1,0 1 0,2-2 7,-1-3 7,4 0 16,-2-1 17,3-1 21,-1 0 20,2-3 17,-3 0 14,4-2 14,0 0 14,-1-2 13,-3 0 17,3-3 16,-3 2 19,3-2 19,-3 1 23,0-2 21,-3 1 24,1-2 22,-2 0 23,-1 0 22,-3 0 22,0 0 21,-1-2 20,-1-2 20,-1 1 22,-3 2 22,2-3 19,0-1 17,-2 3 13,0-1 12,-1-2 11,0 0 1,-2 2 0,0-2-6,-2 0-10,0 1-11,-1 1-12,0 0-15,-2 0-18,0 0-22,2 3-23,-2-2-19,-1 1-22,-1 3-21,1 1-22,0 1-17,-3-2-12,1 3-12,0-1-8,-1 1-7,1 1-6,-2 1-3,-1 1-5,-1 1-3,3 1-3,-3-1-4,3 3-3,-3-2-3,1 4-2,1 0-3,1 2-1,1 0-3,-2 1-2,0 0-5,2 1-5,0 3-5,0-3-6,3 3-6,-1-1-5,-1 1-5,3-1-6,0-1-6,1 3-5,2-2-6,1-1-6,0 1-6,0-2-5,1 0-5,2-2-4,2 3-4,0-5-5,0 1-3,1-1-3,2 0-2,0-1-5,-1-2-4,3 1-5,-1-2-3,-1-2-1,4 2 1,-1-3-2,0-3 1,-1 3 3,1-3 4,0-2 4,1 2 6,-3-4 6,3 2 8,1-2 10,-4-1 11,3-2 11,-3 1 10,3-3 11,-4 0 12,1-1 14,-1 0 15,0 0 16,0-4 17,0 1 18,-1 3 17,-1-5 15,-1 2 15,-2-1 18,2-1 15,-1 0 16,-1 1 13,-2-2 10,1 2 5,0 0 4,-2 2-4,0 1-4,0 0-9,0 2-10,-2 2-10,0 1-12,1 3-14,-1-1-17,1 4-15,-1 1-19,0 2-13,1 2-14,-3 1-12,1 0-12,-2 4-12,1 2-10,-1 1-13,0 1-14,0 1-17,0 1-19,0 1-19,2 1-21,3 0-21,-1 0-18,1 1-18,1-1-18,2 0-12,1-3-9,-3 2-9,4 0-7,0 0-2,1-3 0,-1 0 6,3-3 7,-1 4 19,1-5 21,1 2 21,3-1 20,1-2 19,0 0 19,-1-1 16,5 0 15,0-3 14,-1 1 15,1-1 11,-1-2 10,-3-2 9,1 1 10,-3-1 3,2 0 0,-1-1 3,-4-2 5,0 1 3,-2 0 7,1 1 8,-3-1 7,1 0 8,-2-1 7,1 1 7,-4 1 7,1-1 5,3 3 6,-4-1 5,0 2 4,0-2 2,-4 2 2,3 0-2,1 0-6,-4 0-7,4 0-10,-3 2-6,3 0-8,-3 1-5,0 2-7,0-1-6,-1 1-6,3-1-8,-1 0-9,1-1-8,-1 1-8,0 0-5,1 1-6,1-2-3,-4-1-2,3 1-1,1-1-4,-2-1-1,1 1-2,1-1-1,-4 1-1,4-2 2,-3 0 3,3 0 3,-1-2 4,-3 1 5,1-2 8,0 0 8,0-1 7,1-1 8,-1 1 7,1 0 9,-1-3 9,1-3 8,1 1 8,-1 0 8,2-1 7,0 0 10,0-2 8,2 0 6,-1 0 7,3 0 6,-1-2 5,0 2 5,2-4 8,0 2 3,1-3 4,1 1 1,1-1 0,-2-1 0,4 2-2,-1-3-5,2 4-4,2 0-9,0 1-8,-2 0-10,3 2-9,-1 3-11,0-1-12,0 1-10,-2 4-10,2-2-9,-1 3-5,-3 1-6,2 3-5,1-2-4,-3 2-3,1 2-3,0 0 0,1 3-1,-3-2-1,3 5-1,1 1-1,-1 1 0,-1 0-1,-2 2-1,1 1-1,1 2-1,-2-3-2,2 3-4,-2-1-1,0 1-3,-2 3-5,-1-3-6,2-2-5,-1 4-9,-1-1-8,0-1-12,0-1-13,0 0-19,-1-1-26,0 2-29,0-2-32,0-2-32,-1 3-35,0-1-35,-1-1-36,-1-1-42,1-2-46,0 1-42,-2 0-42,0 0-15,0 0-3,-2-1 13,2 1 21,0 0 27,2-1 33</inkml:trace>
          <inkml:trace contextRef="#ctx0" brushRef="#br1" timeOffset="57196.3364">10350 7305 216,'-1'-11'442,"-1"0"36,1 4 31,1 0 24,0 1 19,0 1-9,-2 2-21,2 3-52,0 0-68,-2 0-49,1 0-38,-1 0-36,2 0-34,-1 3-36,1 4-35,-2 0-31,2 4-29,0-1-22,0 4-19,0 3-14,0 1-10,0 5-7,2 2-6,-1 0-5,1 3-3,-1 1-5,1 3-4,1 0-5,0 0-3,1 1-3,-1 2-2,0-1-2,0 1-2,2 0-4,2-1-3,-3 0-5,3 0-8,-1 1-9,2-5-10,1 3-13,-3-3-13,2 1-19,0-4-21,-1 0-38,1-2-44,0-1-45,0 0-45,-2-1-40,2-4-38,-1-2-34,-4-4-32,2-1-35,1-1-38,1-4-26,-1-2-19,-6-5 2,0 0 16,8-2 32,0-3 43</inkml:trace>
        </inkml:traceGroup>
        <inkml:traceGroup>
          <inkml:annotationXML>
            <emma:emma xmlns:emma="http://www.w3.org/2003/04/emma" version="1.0">
              <emma:interpretation id="{E92723E5-54A3-4BA3-9637-949DD7A1BB56}" emma:medium="tactile" emma:mode="ink">
                <msink:context xmlns:msink="http://schemas.microsoft.com/ink/2010/main" type="inkWord" rotatedBoundingBox="17756,8129 19426,8109 19432,8632 17763,8652"/>
              </emma:interpretation>
              <emma:one-of disjunction-type="recognition" id="oneOf15">
                <emma:interpretation id="interp74" emma:lang="en-US" emma:confidence="0.5">
                  <emma:literal>one</emma:literal>
                </emma:interpretation>
                <emma:interpretation id="interp75" emma:lang="en-US" emma:confidence="0">
                  <emma:literal>ore</emma:literal>
                </emma:interpretation>
                <emma:interpretation id="interp76" emma:lang="en-US" emma:confidence="0">
                  <emma:literal>ones</emma:literal>
                </emma:interpretation>
                <emma:interpretation id="interp77" emma:lang="en-US" emma:confidence="0">
                  <emma:literal>ole</emma:literal>
                </emma:interpretation>
                <emma:interpretation id="interp78" emma:lang="en-US" emma:confidence="0">
                  <emma:literal>owe</emma:literal>
                </emma:interpretation>
              </emma:one-of>
            </emma:emma>
          </inkml:annotationXML>
          <inkml:trace contextRef="#ctx0" brushRef="#br1" timeOffset="59566.5626">13066 7774 142,'-6'-2'414,"-2"-1"29,0 3 23,1 1 22,-2 3 17,-1-1 13,0 4-25,2 0-44,-3 0-58,0 2-65,-1 2-44,3 1-35,-4 0-31,1 2-29,-1 0-27,2 1-26,2 2-24,-3 0-21,3 2-22,-1-1-19,2 3-14,1-4-12,4 4-8,0-2-7,1-1-3,2 1-5,2 0-1,1-4-1,0 1-4,2-1-5,2 0-3,1-3-2,3-2-6,0 2-4,2-2-5,2-1-6,-1-2-6,2-2-7,0-1-9,2-1-7,-2-2-7,2 0-4,-2-1-4,-1-1-3,1-2-1,-2 1-1,-1-3-1,2-1-2,-2 2 0,-4-3 1,3-2 2,-3 0 3,-1 0 4,0-1 6,-1 1 4,-1-3 5,-1 1 5,-2 1 8,-3-1 2,0 1 3,0-2 4,-3-2 5,2 2 7,-4 0 6,-2-1 6,1 1 6,-2 0 4,1-2 4,-2 1 2,1-1 5,-1 1 4,1 0 5,0 0 8,2 0 5,-1 1 7,1-1 5,1 0 5,0 4 4,4-3 5,-3 0 3,1 1 3,3 3 3,0-2 2,0 1-1,0 2-1,3-1-3,2 1-5,-1 0-3,0 0-6,3 0-1,1 2-5,-2 0-5,6-1-2,-3 0-3,3 0-2,-3 1-1,3 1-2,0 1-2,-2-2 0,1 3-1,1 0 8,1 2 10,-4 2 5,3-2 2,-1 3-4,-1 1-6,1 3-2,0-2 0,0 3-1,1 0 2,-3 2 0,3 1 2,-3 1 0,3 0-1,-1 0-9,0 2-9,-3 0-5,2 2-4,1 0 2,-3 1 5,4 0 2,-4-2 0,1 4-3,-1-1-3,4 1-2,-6-3-2,2 3-3,0-4 0,-1 3-3,-2-2-1,-1 0-2,1 0 0,-2-3-2,1 0 0,-3 0-2,-1-4-1,-1 3-2,-1-1-3,-1-3-4,0-2-6,-2 2-6,2-3-3,-2 0-5,-2-2-5,4 0-4,0 1-6,0-3-4,-1-1-6,1 0-2,0-1-3,1-3 2,1 1 2,1 0 5,-4-3 4,4-2 7,-3 0 6,2-1 6,1-3 7,0 0 6,0 0 7,0-3 10,0 1 11,1-1 12,2-1 11,-3 1 10,4-3 10,-1 2 13,0-1 11,2-1 7,0 3 6,0-1 3,-1-2 5,1 1 7,2 2 9,-2 0 4,1-2 1,2 5-4,-1-4-4,1 6-6,-2-4-7,1 3-9,1 2-7,0-1-5,0 1-4,-2 2-5,2 0-1,0 4-7,0-3-9,-1 2-6,1-1-5,0 3-3,0-1-3,2 1-7,-3 2-10,1 2-4,1 1-4,0 1-2,0 0-4,1 3-1,0 2-3,-1 1-1,1 4-1,0-2-3,-1 3 1,-1 0-3,4 1 1,-4 3 3,0-1 7,-2 1 0,1-2-2,-3 2-3,0-2-6,-3 1-6,1-2-8,-2 1-9,-2-3-8,1 3-13,-3-4-13,0 1-20,-3 0-25,4 0-34,-2 0-39,0-1-41,0-1-42,1 0-37,-1 2-34,2-4-32,-1 0-31,3-2-32,1-8-31,0 0-26,0 0-24,5 7 1,-2-2 16,-3-5 29,9 2 37</inkml:trace>
          <inkml:trace contextRef="#ctx0" brushRef="#br1" timeOffset="59971.7953">13904 8079 54,'-3'4'284,"-1"1"8,1-1 6,-2 1-15,5-2-25,-1 1-33,1 0-32,0 0-34,0 1-33,1-1-25,-1 0-23,5-1-12,-2 1-5,1-2-3,-1 0-3,2-1-1,-1 1-1,3-2 3,-1 0 5,1 0 7,-2 0 5,3-2 8,-2 1 6,2-1 7,0 2 4,-1-2 5,1-2 5,0 1 3,0 1 3,-2-1 3,2 0 1,0 0 1,1-1 1,-1-1 1,0 1 1,0 0 1,-2-2-2,2-2 1,0 1-1,-1 0-4,-2 0-3,1-3-6,0 5-5,1-3-5,-2-1-3,0 1-7,-1 1-5,0-2-7,0-3-6,1 5-8,-1-3-7,-1-1-5,0 2-5,0 2-1,-1-1-2,-1-1-1,-1 0-1,0 2 1,-1-3 0,-1 4-1,1 0-1,-1 0-1,-1 0 0,0 2-3,-1-2 0,3 3-1,-4-1-4,2 1-2,-1 1-1,0 0-4,-1 1-1,0 1-4,0 1-3,0 1-2,0 0-4,1 3-3,-3-3-2,1 5-2,-2 1-2,0 1 0,-1 1-2,1 0-2,4 3 0,-4 0-3,-1 0-3,5 2-1,-4-3 0,3 2-3,-2 3 0,2-3-3,1 3-1,-1-4-4,2 1-5,3 0-3,0 0-4,0-1-3,0 0-2,3-2-3,0 1-3,2-1-4,0-1-4,-1-2-3,1 1-7,3-1-2,-3-1-4,3-1-2,2 0-2,0-3 1,-1 2 0,3-3 0,1 1 1,-1 1 3,3-4 1,-1 0 0,4 0-4,-2 0-8,2 0-12,1-4-13,-1 1-16,1 1-17,2-3-19,0 2-20,-1-1-21,-3-3-26,4 2-23,-3-2-28,2-2-29,-3 0-31,3 2-35,-3-1-24,3-3-20,-3 3 1,3-1 13,-2-1 16,1 1 22</inkml:trace>
        </inkml:traceGroup>
        <inkml:traceGroup>
          <inkml:annotationXML>
            <emma:emma xmlns:emma="http://www.w3.org/2003/04/emma" version="1.0">
              <emma:interpretation id="{A355C157-316D-42EB-B3A3-7E451FC99E47}" emma:medium="tactile" emma:mode="ink">
                <msink:context xmlns:msink="http://schemas.microsoft.com/ink/2010/main" type="inkWord" rotatedBoundingBox="20515,7676 22720,7650 22732,8692 20527,8718"/>
              </emma:interpretation>
              <emma:one-of disjunction-type="recognition" id="oneOf16">
                <emma:interpretation id="interp79" emma:lang="en-US" emma:confidence="0.5">
                  <emma:literal>cell.</emma:literal>
                </emma:interpretation>
                <emma:interpretation id="interp80" emma:lang="en-US" emma:confidence="0">
                  <emma:literal>cell</emma:literal>
                </emma:interpretation>
                <emma:interpretation id="interp81" emma:lang="en-US" emma:confidence="0">
                  <emma:literal>Cell.</emma:literal>
                </emma:interpretation>
                <emma:interpretation id="interp82" emma:lang="en-US" emma:confidence="0">
                  <emma:literal>Cell</emma:literal>
                </emma:interpretation>
                <emma:interpretation id="interp83" emma:lang="en-US" emma:confidence="0">
                  <emma:literal>cells</emma:literal>
                </emma:interpretation>
              </emma:one-of>
            </emma:emma>
          </inkml:annotationXML>
          <inkml:trace contextRef="#ctx0" brushRef="#br1" timeOffset="60467.4913">15975 7842 97,'-3'-9'365,"2"-1"22,-1 1 23,-1 2 21,0-2 8,-1 4 2,1 0-11,-2 1-18,0-1-24,2 3-29,-3-1-22,-1 1-19,-1 0-27,-1 2-28,1 2-22,-4 0-17,1 1-23,0 1-27,-4 1-29,1 2-30,1 1-25,-2 2-21,1 2-13,-2 0-10,-2 0-6,3 2-8,-1 2-5,2-1-4,-2 0-5,3 2-4,-2 1-2,2-3-5,4 3-7,-3-2-9,6-1-5,-2 1-3,1-1-2,2 0-1,1-1-2,0 0-1,4 0-2,0-3-2,0 1-4,4-1-4,0 0-4,1-2-6,2 0-1,1-1 1,2-3-5,1 3-8,-2-2-10,4-1-11,0 0-15,2-2-15,-1 2-18,4 0-19,0-1-19,0-3-19,-1 3-18,4-4-17,2 3-13,-2-3-13,1 0-6,3-3-5,-3 3-4,2-4-4,2 3-2,-2-3 0,0-1-1,2 0 1,-2-2-3,1 1-3,-3-2 1,1 1 4,-1-2 6,-2 0 8,-3 1 6,1-1 6,-2 0 12</inkml:trace>
          <inkml:trace contextRef="#ctx0" brushRef="#br1" timeOffset="61379.8409">16321 8027 80,'0'-3'208,"-4"1"7,-1 2 0,2-4-1,2 4-5,-3 0-9,3 0-17,-1 0-22,-1 4-22,1-2-21,1-1-18,-2 2-16,1 1-10,0-2-5,1 1-7,1 2-6,-4-1-6,4 0-5,0-2-4,0 1-3,0 1-2,0-1-3,4 1-1,-4-1 0,1-1-3,3 2-1,-1-1-3,0-1-1,0 1 1,0 1-1,1-3-1,0 1 1,1-1-1,-1-1-1,2 0 0,0 0 2,1 0-1,-1-1 1,2-1 0,0 1-1,1-1 0,-1 0 0,0 2-1,0-4-2,0 1-1,1 1-1,0-3 2,-1 0 1,1 3 1,-1-5 0,0 4 2,0-2 2,1 0 5,-1-2 4,-1 0 6,1 3 5,-2-5 5,1 4 4,-3-2 4,3-2 3,-1 4 4,-1-4 5,0 4 6,-2-2 7,0-2 6,1 2 6,-4 1 6,1-2 6,1-1 4,-2-1 3,0 1 4,-2 3 3,2-1 0,-1-1 0,1 1-2,-4 2-4,4-2-5,-3 0-9,0 2-8,0 1-9,0-1-9,-2 1-12,0 1-9,0 3-11,-1-4-10,1 4-8,-3 4-7,0-4-4,1 3-5,-1 1-3,-1 1-2,3 0-2,-2 2-1,0 0-3,1 2-2,-1 1-4,0 2 0,2 1-1,-1-1-2,1 2 0,0-1-4,1 3-4,-2-1-4,4 1-6,0 3-6,0-2-8,1-1-10,2 4-10,0-1-9,2-2-10,1 2-7,2-1-8,1-1-7,1-2-7,1 2-6,1-3-5,3-2-5,-3 0-5,3-1-1,0-1-1,1-1 4,0-2 4,1 0 6,-1-2 7,1-1 7,1 1 7,1-2 7,-2-3 7,2 2 7,2-2 9,-2-2 9,2-1 10,0-1 8,-2 1 9,-2-2 7,3 0 7,-1-2 7,-3-2 6,1 1 6,-1-1 7,-3-1 6,-1-2 8,1 2 6,0-4 5,-2 2 8,-3-1 7,1 1 8,0-4 7,-1 4 8,0-3 6,-2-1 7,4 2 7,-2-4 5,-2 1 8,2-1 5,0-1 7,-2 2 11,0-2 13,0-3 8,0 1 5,-3-1 0,4-3-1,-3 2-1,-1-1-2,4-3-3,-4 2-4,3-3-7,-3 0-7,0 0-9,1 1-6,-1 1-14,2-2-15,-2 3-11,2 1-9,-2-2-7,1 4-4,-1 2-6,2 4-3,-2 0-3,0 3-2,0 3-1,0 2-2,0 1-3,0 4 0,0-1-4,-2 4-2,1 0-4,-1 0-3,0 4-2,1-1-2,-2 4-3,-1 1-4,3 2-1,-4 3-3,0 3-1,0 2-3,0 2-3,0 2-2,1 2-4,0 1-3,3 1-3,-2 0-4,-1 3-5,4-2-3,-1 1-4,1 0-4,1 0-4,-1 1-3,4-4-7,0 1-9,1 2-2,2-3-1,1-1 2,0-1 2,2-2 1,-1 3 5,4-3 1,2-1 2,-3 0 4,5-2 1,-1-1 4,1-1 1,1-3 5,3 0 6,-1-2 0,0-2-1,0 2-4,1-3-4,-2-1-3,1-1-4,0-2-4,0 0-2,1 0-1,-3-3-1,-1-1 0,-1-1-1,2 0 2,-2-2 3,-3-2 4,2 1 1,-2-3 5,-2 1 6,0-3 6,-1 0 7,-4 0 4,2-1 6,-1-1 3,-2-1 5,-1 1 9,1-2 11,-1 0 10,0-1 8,-4-3 5,4 1 6,-4-1 3,0-1 3,-4-3 2,4 4 2,-1-5 1,-2 0 3,-1-1 1,1 0 3,0-3-4,0 0-7,-1-1-4,0 0-6,-1-1-3,1 0-3,1-4-1,2 1 0,-3 1-11,0-1-10,0 3-9,0-3-4,0 2-2,1 1-3,0 2-2,0 2-1,-1 1-1,0 2-2,0 2 1,1 3-1,-2 0-1,0 3 1,1 0 8,-1 2 11,0 1 6,2 0 3,-1 1 3,1 2 2,-2 2 1,4 1 0,-2 1 1,1 0 2,0-1-2,2 4 0,0 0-1,0 0 0,-1 4-2,1-1-1,-2 4-2,2 1-3,0 5-3,0-2-2,0 5-3,0 2-2,0 5-3,2 2-3,-1 2-2,1 5-1,1-4-1,0 5-2,2-1 1,-2 1-1,2 1 0,0 0 0,0-1-1,1-2-1,-1 1-1,2 0-2,-2-3-4,3 0-4,-4-2-3,3 1-4,-1-3-5,-1-1-4,2 0-5,-3-1-7,3 0-7,-1-2-7,1-3-9,-1 1-8,1-2-8,-2-2-9,1 0-18,2-4-21,0 2-29,0-1-34,-1-3-25,1 0-24,0 0-25,0 1-27,1-5-34,-5 1-37,3-2-38,-7-4-40,8 5-30,0-2-27,-8-3 2,10 4 15,-2-3 28,1 1 34,1-2 30</inkml:trace>
          <inkml:trace contextRef="#ctx0" brushRef="#br1" timeOffset="61588.4618">17813 7975 12,'-4'-3'430,"0"0"31,3 2 36,-3-1 35,4 1 22,0-1 15,0 1-20,0-1-37,0 1-45,0-2-50,0 2-51,0-2-53,0 1-40,0 2-35,0-4-30,0 1-29,4 3-33,-4-1-36,1-1-26,-1 0-22,0 2-14,0-2-12,4 0-9,-4 1-8,0 1-7,0 0-7,0 0-9,0 0-10,0 0-13,0 0-15,0 0-18,0 0-20,-4 1-34,4 1-40,0 0-44,-1 0-47,-3 1-49,1-3-51,3 0-59,0 0-60,-6 7-50,-2-5-41,0 2-20,0 0-8,-2 1 7,-1 0 14,-1 2 32,3-1 41</inkml:trace>
        </inkml:traceGroup>
      </inkml:traceGroup>
    </inkml:traceGroup>
    <inkml:traceGroup>
      <inkml:annotationXML>
        <emma:emma xmlns:emma="http://www.w3.org/2003/04/emma" version="1.0">
          <emma:interpretation id="{88FEA1F6-A63C-4CFE-917F-C927DDF68F57}" emma:medium="tactile" emma:mode="ink">
            <msink:context xmlns:msink="http://schemas.microsoft.com/ink/2010/main" type="paragraph" rotatedBoundingBox="806,10004 21914,9154 22013,11605 905,1245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CCA6450-6B05-40BA-AF73-06AD779D2B15}" emma:medium="tactile" emma:mode="ink">
              <msink:context xmlns:msink="http://schemas.microsoft.com/ink/2010/main" type="line" rotatedBoundingBox="806,10004 21914,9154 22013,11605 905,12455"/>
            </emma:interpretation>
          </emma:emma>
        </inkml:annotationXML>
        <inkml:traceGroup>
          <inkml:annotationXML>
            <emma:emma xmlns:emma="http://www.w3.org/2003/04/emma" version="1.0">
              <emma:interpretation id="{0480B909-B4D1-4C03-80C4-2FC9843E8B24}" emma:medium="tactile" emma:mode="ink">
                <msink:context xmlns:msink="http://schemas.microsoft.com/ink/2010/main" type="inkWord" rotatedBoundingBox="815,10219 4496,10071 4546,11322 865,11470"/>
              </emma:interpretation>
              <emma:one-of disjunction-type="recognition" id="oneOf17">
                <emma:interpretation id="interp84" emma:lang="en-US" emma:confidence="0.5">
                  <emma:literal>Protests</emma:literal>
                </emma:interpretation>
                <emma:interpretation id="interp85" emma:lang="en-US" emma:confidence="0.5">
                  <emma:literal>Pro his 3</emma:literal>
                </emma:interpretation>
                <emma:interpretation id="interp86" emma:lang="en-US" emma:confidence="0.5">
                  <emma:literal>Pro his 13</emma:literal>
                </emma:interpretation>
                <emma:interpretation id="interp87" emma:lang="en-US" emma:confidence="0.5">
                  <emma:literal>Pro hosts</emma:literal>
                </emma:interpretation>
                <emma:interpretation id="interp88" emma:lang="en-US" emma:confidence="0">
                  <emma:literal>Pro trusts</emma:literal>
                </emma:interpretation>
              </emma:one-of>
            </emma:emma>
          </inkml:annotationXML>
          <inkml:trace contextRef="#ctx0" brushRef="#br2" timeOffset="71358.9093">-4086 10150 46,'0'-10'336,"0"0"21,0 3 23,0-2 11,0 0 6,0 2-5,1 0-13,-1 1-19,2 1-19,-2 0-20,3 0-18,-3 1-13,2-1-10,-2 2-11,0 1-13,0-1-14,3 1-16,-3 2-19,0-4-22,0 4-20,0-1-20,0 1-20,0 0-19,0 0-14,0 0-11,0 1-7,0-1-8,0 4-4,0-1-6,0 3-6,3 1-4,-3 4-5,2 2-5,0 1-5,-1 4-4,1 0-3,1 4-6,-1 2-3,1 1-3,-2 1 2,1 4 4,0-2 1,-1 1 1,1 0 1,-2 2-2,0-3-1,0 3 1,0-1-3,0-2-3,-2 3-4,1-3-6,-1 1-8,0-1-6,1-1-12,-1 0-14,1-1-12,1-3-8,0 0-11,0-1-10,0-1-10,0-3-10,0-1-11,1-3-12,1 1-9,-1-2-10,1-2-12,0-3-12,-1-1-8,1-2-4,-2-1 0,3-1 0,-1-1 4,-1-2 9,1-2 8,-2-3 10,3 0 11,-3-2 13,0-3 13,0-1 16,0-2 20,0-2 20,0-1 14,0-4 10,-3 0 9,3-3 10,-2 1 5,1-1 5,-1-3 4,-1 1 5,3-1 6,-2-2 8,1 0 8,-1-2 6,0 2 8,1 0 9,1-3 10,0 0 13,0 1 9,1 0 7,1 2 9,0-3 6,1 4 4,0-1 2,2 1 0,-2 0-1,2 3-4,1-1-4,1 4-6,-1-1-6,2 2-7,-1-1-8,1 4-9,2-2-9,-1 3-9,-1 0-6,2 2-7,-2 0-3,0 5-4,0-1-4,0 1-1,-1 3-2,1 0-1,-2 0-2,2 2-1,-3-1 1,3 2 0,0 2-1,0 0 0,0 1-1,-1 1 0,3 0-2,-1 2 1,1 1 1,-2 0 0,2 0-3,-1 2 0,1 0-2,-2-3-1,2 6 0,-1-2 0,1 0-1,-2 2-1,0-2 0,0 1 0,0 1-1,0-2-1,-3 3-3,2 1 0,-1 1 0,-1-1 0,0-1-2,-2 3-2,-1-1 0,-1 0-5,-1 3-4,-1-2-5,-3 2-6,0-1-5,-1 0-7,-2 2-8,-1 0-11,2-1-13,-4 0-18,0 0-24,2 1-29,-3-1-39,1 1-43,-1-1-35,1 0-31,-1 1-36,0-1-38,1 0-46,-1 2-51,0-4-41,1 2-35,0 0-8,2 1 4,0-3 18,0 1 26,2 0 37</inkml:trace>
          <inkml:trace contextRef="#ctx0" brushRef="#br2" timeOffset="71732.5076">-3652 10425 319,'-4'8'338,"4"2"5,0 1 6,0 0 7,0 1-25,0 1-43,2-1-40,0 2-42,1 0-31,0 0-25,0 0-17,0-2-15,2 1-12,0-1-10,-2 0-6,2 2-4,0-2-3,1-2-8,-1 1-8,2 1-8,-1-3-9,-1 1-9,0-1-7,0 0-7,0 0-4,-1-3-3,1 1 0,0-1 1,-2 0 2,-1-3 1,1 1 2,-3 2 2,3-4 3,-3 0 5,0 1 8,0-1 8,0-2 13,0 3 14,0-2 11,-3-1 11,3 0 8,-3-1 5,3-2 1,-2 3 2,-1-4 0,0 1-1,1-2 0,-1 1-1,0-2-4,0-1-5,-2-1-9,0 1-12,3-3-9,-1-1-7,-2-1-6,2 2-3,0-1-1,0-2-2,-1 3 1,1-5 0,0 1-3,0 0-3,-1 2-3,4-1-2,-3-1-4,3 0-3,0 2-5,0-2-4,0 1-5,3 3-3,-3-4-3,4 0-4,-1 3-3,2 1-5,0 0-2,-1 1-3,1 0-2,0-1-2,0 1-2,1 0-1,1 3-3,-1 0-4,-1 0-8,3 1-7,-3 0-10,1 1-11,1-1-13,-1 2-12,1 3-21,-1 0-22,-1 0-31,2 0-37,-1 2-39,2-1-39,0 2-33,0 1-32,2 1-21,0-1-18,-1 0-27,1 1-33,1 1-35,0 0-39,1-2-12,0 1 0,2 2 21,-1-3 34,2 1 37</inkml:trace>
          <inkml:trace contextRef="#ctx0" brushRef="#br2" timeOffset="72044.8939">-3226 10457 231,'-8'5'333,"-2"5"13,-1-1 7,1 3 8,1-3-17,0 4-25,-2-1-30,3 2-33,-2 1-24,2-1-22,2 1-18,1-1-14,0 4-14,0-1-11,2-1-14,2 1-12,-1-2-15,2 2-17,2-1-15,-1 0-16,2 0-14,-1-1-11,3-1-12,1 0-10,1-2-8,1 1-2,0-1-3,0 0-3,3-3-1,1 1 0,0-4 2,1 0 3,0 0 3,0-2 6,2 1 7,-1-3 8,2 1 8,-1-1 8,1-2 7,-2 0 8,1-2 8,-1-1 8,1 1 6,-2-3 6,1 1 2,1-2 3,-1 0-1,-1 0 0,2-1-2,-4-1-2,2-1-3,-2 0-4,-1 1-4,0-3-3,-1 0-5,-1 1-4,-1-2-1,-4 1-1,2-1-2,-2-1 0,0-1-3,-1 3-1,-2-3-2,0-2-6,-2 4-4,2-2-2,-5-2-5,2 2-3,-2-2-4,-1 4-4,0-3-4,-1 2-5,-1 1-3,0-2-4,-2 3-6,1 1-7,-3 2-7,1-1-9,-2 3-8,0-1-10,0 2-11,-1-2-14,-1 3-16,2 1-18,-1-1-28,1 3-34,0-1-43,0 2-49,2 2-48,1-1-48,1 1-55,-1 0-56,3 1-48,-1 1-44,2 1-16,1 2-3,0-2 8,2 2 15,1 1 24,2 2 30</inkml:trace>
          <inkml:trace contextRef="#ctx0" brushRef="#br2" timeOffset="72855.0572">-2470 10484 178,'-8'-3'354,"3"-1"14,0 1 10,2 1 6,0-1-14,1-1-22,2 1-33,2 1-36,1-4-33,2 3-31,0-1-28,1-2-26,2-1-14,3-1-6,3 2-7,-1-1-7,3-2-6,0-1-3,2 4-4,1-4-4,-1 3-1,2-1-1,-1 1-4,0-1-5,-1 3-6,1-2-6,-3 0-5,2 0-3,-2 1-7,0 1-6,-1 2-7,1-2-9,-3 1-5,1 1-6,1 0-7,-4 2-7,2-1-4,0 2-2,-2 0-4,-1 0-1,0 0-2,-1 2-3,-1-1-2,2 1-2,-2 1-1,0 0 0,-3-1-1,2 3 0,-1-2 0,-1 2 3,0 1 1,0 1 0,-1 0 0,-2 1 0,1 2-1,0 2 1,2-1 1,-3 0 0,-1 3 1,1 0 0,0 1 0,-2 1-2,0-1 0,0 2-3,0-1-1,0 1-1,-2 1-1,2-2 0,-2 1-4,1-3-2,1 2-6,-2-2-6,2 1-9,0 1-10,0-6-12,0 3-13,0-2-16,0-1-15,0 2-24,0-3-25,2 0-23,-1-1-23,1-1-22,0 0-23,-1-1-24,1 1-25,0-4-30,-1 1-33,-1-4-32,0 0-31,0 0-25,0 0-19,0 0 4,0 0 15,0 0 20,10-4 21</inkml:trace>
          <inkml:trace contextRef="#ctx0" brushRef="#br2" timeOffset="72519.2481">-2232 9745 21,'-2'-5'379,"1"2"26,-1 2 22,0 1 18,2 0 14,0 2-8,0 1-21,0 1-30,0 3-32,0-2-32,0 6-31,0 0-29,2 2-28,-2 1-24,0 4-24,0 1-23,0 2-21,0 1-21,0 3-20,0 1-17,0 3-21,0 0-16,0-1-13,0 3-10,-2 0-7,2 3-6,-1-3-5,1 1-5,0-2-2,0 1-4,0-1-1,1 2-3,1-3-3,0 0-4,1-2-5,0-1-7,0 2-11,-1-3-13,4-1-16,-1-1-25,-2-1-28,2 1-38,0-4-41,0 0-38,0 1-37,-2-1-39,2-3-41,-2 0-52,-3-1-55,0-1-37,0-1-27,-3-2-10,-2 1-2,3-3 15,-1-1 25,0 2 36</inkml:trace>
          <inkml:trace contextRef="#ctx0" brushRef="#br2" timeOffset="73105.2207">-1910 10153 3,'-6'7'296,"1"0"7,0 3 3,2 2-2,0-2-17,1 2-25,2-2-32,2 2-35,1-5-28,2 2-22,1 1-14,2-3-9,0-2 4,4-1 12,-1 0 8,3-2 10,1 2 6,1-3 8,0-1 7,0 0 7,1-1 5,-3-1 3,2-1 1,-1 1-3,-1-1-4,-3-1-8,1 2-13,-3-3-15,-2 1-13,-1 0-16,-1-3-14,-2 3-14,1-1-14,-3 0-15,1 0-14,-2 0-15,-2 0-11,1 0-11,-1 1-12,0-1-12,-1 0-14,0 0-13,0 0-17,-1-2-19,1 3-23,0-1-26,-2 1-28,2 0-31,1 0-30,1 1-28,-1 0-29,1 3-27,1 0-30,0 0-31,0 0-37,0 0-39,0 0-24,0 0-15,3 6 5,0-1 15,0 2 25,2 2 28</inkml:trace>
          <inkml:trace contextRef="#ctx0" brushRef="#br2" timeOffset="73451.7545">-1216 10230 289,'-11'0'418,"1"-2"23,-1 2 19,1 2 18,1-2 19,-3 3-19,1-1-36,-2 1-50,0-1-56,0 3-44,-1-1-37,-1 1-30,3 1-27,-5 0-23,3-1-24,-2 2-22,1 0-18,2 1-19,0 1-17,2-1-16,0-1-13,4 1-11,1 1-9,1 0-6,0-4-5,2 3-4,3-1-4,0 0-5,3 0-3,-1 1-1,3-3-3,1 2-1,1 0-3,-1 2-1,2 0-1,2-1-1,0-1 1,1 1 0,-2 1 2,1-1-1,0 0 1,-2 1 1,2 1 1,-1-1-1,1 1 1,-2 0 1,3-1 3,-4-1 2,2 3 2,1-3 1,-2 3-1,0-4 1,2 3 0,-2-2 1,0 1-1,2-1 2,-1 2-1,1-1 2,-2-1 0,3 1-1,-3-2-1,2 1-1,-2 1-1,3-1 2,-4-1 1,1 2 1,0-1-2,0-1 2,-3 2-1,0-3 0,0 1 1,-2 0-1,-2 1 0,-1-1-1,-1 0 1,-4 0-2,0 0-4,0 1-9,-6-2-9,1 1-16,-3 0-19,-1 0-27,1 0-32,-3 0-36,1-2-39,-2 0-39,-1-1-39,2 1-34,-2-3-31,-1 0-45,1-1-49,2-1-41,1-1-39,1-1-7,1 0 5,3-3 22,-1-2 27,6 3 36</inkml:trace>
          <inkml:trace contextRef="#ctx0" brushRef="#br2" timeOffset="73687.2046">-1024 9836 235,'0'-3'434,"3"-1"34,2 0 30,-3 3 27,1 1 5,0 1-6,-1 3-37,1-4-55,0 7-50,1-2-46,-1 2-37,0 4-36,0 0-33,-1 1-32,1 3-33,0 3-33,1 4-28,-1-1-26,0 4-18,-1 1-12,-1 4-9,1 1-8,-2-1-7,0 3-7,0-1-4,0 1-2,0 2-3,0-2-3,-2 0-3,1 0-3,-1 1-5,0-3-7,1 2-10,-1-3-10,1 3-15,-1-5-14,0 0-25,2 0-30,0 0-41,0 0-47,0-3-44,2 2-45,0-2-39,-1-1-35,2-3-44,1 2-49,1-6-39,-1 0-31,1-2-8,3-1 4,2-2 19,0-3 26,1-4 40</inkml:trace>
          <inkml:trace contextRef="#ctx0" brushRef="#br2" timeOffset="74136.7948">-842 10485 236,'-6'-11'395,"1"-1"23,0 4 21,2 2 17,1 1 13,2-3-25,2 3-43,1 0-49,1 0-50,0-2-31,3 0-22,-1 0-20,4 0-19,1 0-20,-1 0-22,4 0-18,-2 1-19,2-2-14,-1 1-14,2 1-11,-1-2-10,-1 3-8,0-2-5,1 0-6,-1 2-5,0 1-2,-3-1-1,1 1-2,-1 0 1,-2-1 1,0 3 1,0 0 3,-1 1 3,-1 1 2,0 0 0,-1 0-2,0 0-3,-2 0-1,-1 1-4,0 1-1,0-1-2,-1 0-2,1 1-2,0 1-2,-2 0-4,0 1-5,0 0-4,0 1-5,-2 1-2,0 4-3,-1-1-2,1 3-1,-3-3-3,0 3-2,2-1-5,-3 1-4,-2 0-4,0 0-5,-1 0-6,3 0-5,0-1-3,-1 0-4,1 1-3,-1-1-3,2-1-3,2-2-2,0 2-2,0-1-2,1-1 0,0 0 0,2 0 3,0-1 1,2 1 4,0-4 3,-1 1 4,1 1 3,1 0 2,0 0 3,-1-1 3,1 1 3,2 0 3,0-2 1,0 2 3,0 1 0,1 0 0,0-2 1,-1 1 1,3-1 1,0 0-1,0 1 3,-1-1-1,-1 1 2,0-1-2,2 0 2,0 3-1,-2-2 1,2 1 1,-1 0 1,1 0 1,0-1 1,0 1 0,-1 0-1,1 1 1,0-1 0,0-2 0,-2 2-1,2 0-1,0 0 0,0-1 0,0 0-2,0-1-1,-1 0 0,-1 0-2,1 1 1,-1 0 0,-1 0-2,0-1 0,-2-1-1,2 0 1,-2 1-2,0-2-1,-1 2 0,0-1-2,-1-1-2,-1 1-3,0-1-7,-1 1-7,-1-2-9,-1 2-11,-2 0-13,0 0-15,0-2-23,-1 3-27,-2-1-38,-2 1-42,0-2-45,1 1-46,-4-1-43,-2-1-41,1 1-51,-1-1-53,1 0-41,-4-1-35,2 0-9,-2 2 2,3-1 18,-4 1 24,1-1 37</inkml:trace>
        </inkml:traceGroup>
        <inkml:traceGroup>
          <inkml:annotationXML>
            <emma:emma xmlns:emma="http://www.w3.org/2003/04/emma" version="1.0">
              <emma:interpretation id="{C3158429-27D3-491D-BF85-CAB6DD091B59}" emma:medium="tactile" emma:mode="ink">
                <msink:context xmlns:msink="http://schemas.microsoft.com/ink/2010/main" type="inkWord" rotatedBoundingBox="5860,11069 5952,11576 5680,11625 5588,11119"/>
              </emma:interpretation>
              <emma:one-of disjunction-type="recognition" id="oneOf18">
                <emma:interpretation id="interp89" emma:lang="en-US" emma:confidence="0.5">
                  <emma:literal>,</emma:literal>
                </emma:interpretation>
                <emma:interpretation id="interp90" emma:lang="en-US" emma:confidence="0">
                  <emma:literal>B</emma:literal>
                </emma:interpretation>
                <emma:interpretation id="interp91" emma:lang="en-US" emma:confidence="0">
                  <emma:literal>.</emma:literal>
                </emma:interpretation>
                <emma:interpretation id="interp92" emma:lang="en-US" emma:confidence="0">
                  <emma:literal>;</emma:literal>
                </emma:interpretation>
                <emma:interpretation id="interp93" emma:lang="en-US" emma:confidence="0">
                  <emma:literal>M</emma:literal>
                </emma:interpretation>
              </emma:one-of>
            </emma:emma>
          </inkml:annotationXML>
          <inkml:trace contextRef="#ctx0" brushRef="#br3" timeOffset="409323.1853">827 10769 224,'0'-4'320,"-4"1"12,4-1 6,-2 1 2,1-1-14,1 1-24,0 1-25,0 1-23,0 1-22,0-5-21,0 5-24,0-3-25,0 3-12,0-4-5,0 4-8,0-2-8,0 2-9,0 0-11,0 0-9,0 0-11,0 0-10,0 2-13,0-2-8,0 4-10,0-4-8,-3 3-6,0-3-7,3 5-5,-3-5-3,2 1-4,-2 1-3,2-1-2,-1 3-4,-1 0-2,2-1-3,-1 1-2,-1 1-3,2-1-3,-2 3-6,2-5-6,-4 4-8,2 0-7,-1 0-7,1-1-8,0 1-8,-1-1-8,0 0-5,-1 0-3,2-1-5,-1 0-2,0-1 0,1-1 0,0 0 4,1-1 4,2-1 6,-4 0 4,4 0 7,0 0 8,4-1 7,-4-1 7,2 0 5,2-1 3,0-1 4,1 0 4,-1-1 3,3 0 3,-1-3 3,0 0 3,1 2 1,3-2 2,-1 2 3,1-1 2,-1 3 4,0-3 4,-2 2 4,1-1 4,1 1 3,-3 4 0,0-4 2,-1 2 0,0 3 0,0-4 1,-3 4 0,1 0 1,-2 4 0,1-4-3,1 3-2,-2 2-3,1-4-3,0 2-3,3 1-1,-4 1 1,1 1-3,-1-1 0,2-1-1,-3 3 0,4-5 0,-4 4-2,0 0-1,-4 0-1,4 0-1,-4 2-1,1-1-3,-4 1-3,1-3-3,0 2-6,-1-2-4,-2 2-5,3-1-3,-4-2-1,0 2-4,0 0-2,0-4 1,1 2 0,1-1 1,-3-1 0,1-2 3,-3 0 3,5-2 3,-1-2 3,-1 1 7,1 1 6,-1-4 4,4 0 3,0 2 5,1-2 4,-1-1 3,1-2 2,1 2 2,4-3 2,0-2 2,0 1 1,0 0 0,0 1 2,4-1-1,1 1 1,-1 0-1,2 2 0,0-1 0,-1 3-2,1 0 0,-2 0-1,-2 3-1,2-2 1,1 5-2,-4-3-1,1 3 1,0 0 2,0 3-1,1-3-1,-2 3-1,1 0 0,2 2-1,0-2-1,1 3-1,-4-1-1,5-1-1,-2 2-2,2 3 1,0 0-2,0 0 0,0 0-2,-1-2-1,1 1-1,0 1-1,-2 0-1,2 1-2,0-1 0,1 0-1,-4-2-1,1 0 0,-1-1-1,-2 2-1,1-2 0,-2-2-2,-2 1 2,1-1-1,-2 1 0,2-2 1,-4 0 0,1 0 0,0-1 0,1 1 1,-1-3-1,-1 0 1,-1 0 2,-1-3 0,3 1 0,-2-1 0,0 0-1,-1-2 4,4-2 1,0 2 3,0-1 3,-1-3 3,1 0 2,0-2 5,3 3 5,0-4 3,0 1 2,0-1 2,0 0 3,3 3 3,0 0 0,1-2 1,-1 3 1,0-4 0,0 6-3,1-2-2,1 2-4,-1 0-3,-1 1-4,1 0-2,2-2-1,-2 6 0,-2-4-1,7 5 0,-8-3-1,5 2-1,1 1-1,-1 0-1,-1 0-2,1 1 1,0 2 1,0 0-1,2 0 1,-2 4-1,2-2-1,0 1-3,-2 3-3,1 2-1,4-2-2,-6 3 0,4 1-2,-2 1 0,-1-2 0,1 5-3,0-1-3,-2-2-5,-1 2-6,-1 2-9,0-1-12,-3 3-15,-3-2-18,1 0-24,-2 1-21,-2-1-25,2 2-22,-6 2-19,3-2-15,-5-2-20,-1 2-21,-3-2-25,2 0-25,-5 0-30,3-2-32,0 1-24,0-3-22,3-2 1,-1-1 12,2-6 18,2 1 20</inkml:trace>
        </inkml:traceGroup>
        <inkml:traceGroup>
          <inkml:annotationXML>
            <emma:emma xmlns:emma="http://www.w3.org/2003/04/emma" version="1.0">
              <emma:interpretation id="{10E08611-B71E-4B44-B210-A7B5C2E6D19B}" emma:medium="tactile" emma:mode="ink">
                <msink:context xmlns:msink="http://schemas.microsoft.com/ink/2010/main" type="inkWord" rotatedBoundingBox="6264,10101 8596,10606 8245,12225 5913,11720"/>
              </emma:interpretation>
              <emma:one-of disjunction-type="recognition" id="oneOf19">
                <emma:interpretation id="interp94" emma:lang="en-US" emma:confidence="0.5">
                  <emma:literal>fungi</emma:literal>
                </emma:interpretation>
                <emma:interpretation id="interp95" emma:lang="en-US" emma:confidence="0">
                  <emma:literal>Fungi</emma:literal>
                </emma:interpretation>
                <emma:interpretation id="interp96" emma:lang="en-US" emma:confidence="0">
                  <emma:literal>Fung.</emma:literal>
                </emma:interpretation>
                <emma:interpretation id="interp97" emma:lang="en-US" emma:confidence="0">
                  <emma:literal>Fung</emma:literal>
                </emma:interpretation>
                <emma:interpretation id="interp98" emma:lang="en-US" emma:confidence="0">
                  <emma:literal>Fungi.</emma:literal>
                </emma:interpretation>
              </emma:one-of>
            </emma:emma>
          </inkml:annotationXML>
          <inkml:trace contextRef="#ctx0" brushRef="#br3" timeOffset="409608.7121">1280 10007 255,'0'0'299,"0"1"7,0 2 5,0 3-10,4-1-20,0 2-34,-2 4-43,2 2-41,0-1-38,2 5-29,0 1-24,0-1-13,0 5-11,-2 0-6,0 3-4,-1 1-6,0 2-5,0-1-4,2 2-5,-1 2-3,0 1-2,-2-2-4,-1 2-3,2 1-1,-2-4-2,2 3 0,-1 2-1,-2-5-3,0 0-3,0 3-4,1-3-4,-1-4-7,0 4-8,0-3-9,0-1-10,-1-4-9,-1 1-10,-1-4-12,2-1-9,-2 0-12,2-5-10,-1-2-8,2 0-9,-3-4-7,3 0-7,0 0-5,0-5-5,0 1-3,0-2-1,0 0 1,0 0 5,0 0 3,0 0 8,0-15 7,0 4 9,0-4 11,0 3 11,0-3 14,-1-1 14,1 2 20</inkml:trace>
          <inkml:trace contextRef="#ctx0" brushRef="#br3" timeOffset="409848.4358">1344 10769 5,'-5'-21'48,"5"1"20,-3-3 18,0-1 16,3-1 15,-3-1 12,3-3 12,-4 1 10,4-2 10,0-3 6,0 0 6,0-1 4,0-2-3,4 2-7,-4-3 0,0 2 2,3 1 3,-3 1 5,3-3 6,0 4 6,-3 1 6,5 2 5,-3 0 3,0 5-1,-1-1-1,2 4-2,-1-2-5,-1 6-6,2-1-7,1 1-9,-2 3-12,2-1-12,-1 1-15,1 3-17,-1 2-14,0-2-14,3 2-13,1 0-9,-1 1-10,1 2-7,-1 0-6,4-3-5,2 3-4,0 1-3,0 0-6,1-2-5,3 4-2,0-3-2,-2 2 0,2-1-2,2 2-1,-4 0 0,2 0-3,0 2-1,1 1-1,-2 0-2,-1 0-1,4 1-1,-4 2-1,-1 0 1,3 0-1,0 3 1,-2 0-1,0-3-1,0 3-1,-1 3-1,1 0 1,-2 0-1,1-1 0,-2 1 0,-1-1-1,-4 0-2,2 3-3,-1-2-4,-3 0-11,1 0-14,-3 0-20,0 3-24,-2-1-33,0-2-40,0 1-37,-2 1-37,0 2-35,0-2-37,-2-2-34,-2 3-37,0 0-41,0-3-42,-4 3-29,4 1-19,-2-2 3,1 1 16,-2 0 29,-1 2 37</inkml:trace>
          <inkml:trace contextRef="#ctx0" brushRef="#br3" timeOffset="410070.5556">1346 10529 92,'-7'3'330,"4"-3"14,0 0 14,3 0 7,3 0 4,0 0-21,2-3-34,-1 2-34,2-1-35,-1 0-28,1-2-24,0 2-20,4-1-15,0-2-15,2 0-13,2-1-13,1 1-12,-4 0-11,5-1-8,-3 1-9,0-1-9,0 3-12,0-3-13,0 2-9,-1-1-9,1-1-7,-6 3-5,3-2-6,0 4-2,0-1-14,-2-1-17,0 3-28,-2 0-34,1 0-34,2 0-38,-2 0-39,-1 0-42,-6 0-54,0 0-61,10 3-43,0 0-36,-10-3-17,10 5-9,0 1 7,1 2 14,0-2 24</inkml:trace>
          <inkml:trace contextRef="#ctx0" brushRef="#br3" timeOffset="411235.8588">1961 10449 115,'-2'-4'322,"0"-2"16,0 1 14,1 2 5,1 1 0,0-2-19,0 4-27,0 0-34,0 0-36,0 0-29,0 4-26,0-2-16,0 4-13,-3 0-12,1-1-17,1 1-15,-2 5-15,2 1-16,-2-2-13,0 4-14,0 0-15,1 3-10,-2 0-10,0 1-6,4 4-5,-2-4-3,-2 2-5,4 1 0,0-3-2,0 0 1,0 0 0,0 2 0,4-5-1,-2-1 0,-2 2 0,4-3-2,0-2 1,1 1-3,-2-1 0,4-2-1,-1-2-1,-1-2 0,1 1-1,0-3 0,-2-1-1,2 0-1,-2-2 0,2-2 1,0-2-1,0 1 2,0-2 1,-2 1 0,3-3 2,-2-2 1,3 0 3,0-2 0,0-1 0,-1 3 2,-1-4 1,4-1-1,-4 1 1,3-1 0,-4-3 0,3 4 2,0-4 1,-2 2 1,2-1 3,-1-2 2,0-1 4,0 2 5,2-3 6,-2 2 6,-2-2 7,0 3 7,1-3 8,1 0 7,-1 2 4,0 1 4,-2 1 5,-1-2 1,1 3 0,-4 1 0,2 2-3,1 1-2,-2 2-7,3 3-4,-4 2-5,0-1-6,0 4-6,0 1-5,0 1-5,0 4-6,0-1-5,0-1-3,-4 6-2,4 2-3,0 1-2,0 0-3,0 5 0,0-1-2,4-1-1,-4 5-4,2 1-6,1-1-5,-2 3-9,4-3-7,-1 0-9,2 1-9,-1 1-8,1-4-10,-2 2-11,7-5-11,-6 3-10,4-3-11,2 0-13,1-1-7,-3 0-5,4-4-3,-3 1-1,3-2 7,-1-2 10,2 0 8,1-2 7,-5-1 9,1-2 12,1-2 9,-2 0 11,-3 0 11,4 0 12,-3-2 10,-1-5 9,2 3 9,-6-1 7,6-1 4,-4-1-1,0 1-2,0-6-2,1 6 1,0-5 5,0 0 5,-2-1 6,0 3 6,2-4 8,-3 1 8,-3 1 9,3-1 9,-1-1 7,0-1 7,-2 6 5,0-4 8,2 1 7,-2 0 4,0 2 0,0 0-2,0 0-5,0 3-5,0-2-4,0 2-7,0 1-7,0 2-7,-2 3-8,0 0-6,0 0-7,-1 3-5,3 0-6,0 2-2,-3 0-3,3 2-3,0 2 0,0 2-3,0 1-4,0-3-5,0 4-4,0-1-6,3 3-6,-3-1-6,0 0-5,3-1-5,-1-1-4,-2 0-4,2-3-5,0 3-3,-2-1-3,0-2-1,0 0-1,0-3 2,0 2 2,0-5 5,-2 2 5,0-1 5,2-3 8,-2 1 3,2 0 3,0-2 5,-3 0 4,3-2 2,0 0 2,0-1 3,-3-1 5,3-1 1,-4-1 3,2 3-1,2-3 0,-4-3 1,4 0 2,-1-2 5,1-1 3,0 2 5,0-2 5,0 0 7,0-3 7,1 1 5,-1-1 5,4 3 3,-4-5 4,6 3 3,-3 0 5,0-1 3,3 1 3,0 0 0,0 1 0,-1 1-2,1 2-3,4-4-3,-4 5-5,4-2-5,0 2-5,0 0-5,0 3-6,0 1-4,1-1-5,-4 3-4,7-1-5,-6 3-4,3 1-3,2 1-3,-3 3-3,3-1-3,-3 3-1,2 1-1,2-3-1,-2 5 0,2 2-1,-2 3 1,2-4-2,2 2-2,-2 1-5,-3-1-10,5 0-16,-2 2-19,-2 0-25,2-2-28,1 3-30,-2-1-25,1 0-22,2 1-24,-3 1-27,0 0-29,0-2-29,-1 2-36,-2-1-40,0-1-30,0 1-25,0-4-12,0 1-3,0-2 13,1-1 24,-4 0 20,5-2 21</inkml:trace>
          <inkml:trace contextRef="#ctx0" brushRef="#br3" timeOffset="411924.152">3317 10583 200,'0'-16'331,"0"-5"19,-1 1 22,-2 2 6,2-1 3,1 2-7,-5-1-12,1 3-19,-2-1-23,0 3-21,1 1-19,-1 2-14,0-2-7,0 4-14,-1 0-15,1 3-18,-1 0-20,-1 0-25,0 2-26,0 3-26,0 0-24,-2 3-22,3 2-18,-3 0-13,0 2-12,-1 4-7,0-1-7,1 3-6,-2 1-5,2 1-6,2 0-3,-3 4-6,1-1-6,3-3-4,1 3-7,0-2-5,2 2-7,-2-4-5,6 2-6,-4 1-5,4-4-6,0-1-3,4-1-2,0 0 0,-2-5 1,2 6 4,1-8 2,0 4 4,1-4 6,0 2 6,0-3 5,1 0 6,0-3 4,-1 0 7,1 0 6,2 0 5,-2-3 5,2 0 3,-2 0 1,-1-1 4,3-1 6,-2-1 3,-1 2 4,1-4 4,-1 2 4,-1 0 6,1-3 6,-2 3 6,2-2 4,0 2 4,-2 0 6,0-1 4,0 0 4,-3 0 3,2 0 0,-3 1-2,4 1-2,-4 1-3,0 1-4,0 0-5,0 0-6,0 3-4,0 0-5,0 3-5,0-2-4,0 1-3,0 1-5,-4 1-2,4 1-3,0 2-2,0 2-2,0 2-1,0 2 0,0 3-1,0 2 0,0 0 1,0 3-2,0 1 0,0 4-1,0-1-2,-3 2-2,3 4-1,-1-1-1,1 4-2,-2 0-3,0-1-3,2 3-6,0 0-4,0 3-8,0-1-7,0-1-8,0 1-7,0-1-8,2 3-8,0-2-6,-1-3-6,2 1-4,1-3-4,-1-1-4,0 2-2,-3-5 2,3 2 2,-3-5 5,0-1 6,-3-1 5,0-1 8,0-2 7,-4-1 8,0-4 8,-2-1 6,0-3 5,-1 3 6,-4-1 9,1-4 4,-2-1 6,1-2 7,-2-3 6,0-1 8,-1 1 8,-1-2 8,2-4 5,-2-1 6,0 0 6,1-2 4,-2 1 7,4-3 4,-3-2 5,-1-1 3,2-1 1,1-3-1,0 2-4,5-2-6,-4-2-5,4 3-7,0-4-6,4 0-1,1 2 1,-1-4-1,4 1-3,3-3-5,2 1-5,2-2-4,0 0-5,5-3-2,0 0-1,2 0-2,1 0-3,7-4-3,-4 3-2,3-1-9,-1-3-8,4 1-11,0-1-12,-1 0-4,2 0-3,-2 0-2,2-2-1,-2 4 0,2-1-2,-5 1 1,4 0 2,-4 0 2,3 4 4,-4-4 2,2 6 2,0-3 8,-2 3 8,-3-2 5,3 5 2,-1-2 2,-4 1 1,3-1 2,0 3 2,-3-2 2,4 2 2,-4 5-1,2-4-1,-3 3 1,-1 2 1,1 0 1,-1 2-1,-2 4 2,-3-3 1,2 3 3,0 0 4,0 0 2,-2 3 3,0 0 3,-2-2 4,1 4 3,-3-1 4,0 2 3,0 0 3,0 0 2,0 2 4,-3-1-1,3 2-1,0 0-2,-2 0-1,2 3-4,-1-1-3,1 1-4,0 1-5,-3 2-2,3 2-4,0 1-3,-1 1-2,-2 1-3,3 1-3,0 0-1,0 0 0,-2 0-6,2 1-5,0 0-12,0-1-14,0 2-20,0-4-23,2 2-30,1-2-31,-2 1-33,3 2-32,1-3-28,-2-3-27,1 1-30,3-2-34,0-2-44,-2-1-49,-1-1-29,-4-5-21,10 3 5,1-2 14,-11-1 26,11-1 29</inkml:trace>
          <inkml:trace contextRef="#ctx0" brushRef="#br3" timeOffset="412201.8631">3537 10249 60,'-4'6'232,"1"0"-7,-3-1-13,6-1-12,-2 2-15,2-1-14,0-1-15,0-2-17,2 1-14,-2-1-13,3 0-7,2 0-3,-4-2 0,6 0 1,-1 0 6,0-2 6,0 0 9,2 0 11,-1-1 9,4 1 8,-1-2 8,-3 2 10,3-2 7,0-1 8,-4 2 6,1-3 5,2 1 2,-3-1 1,0 3-6,-1 0-8,-2 2-10,0-4-12,-3 2-12,4-1-11,-4 1-13,0 0-14,0-1-14,-4 0-14,4 0-13,-3 1-14,3 0-13,-3-1-10,2 1-10,-3-2-8,2 5-7,-2-3-9,-1 2-16,2-1-18,-1 2-27,1 0-29,-1 0-40,1 2-43,1 2-47,-2-4-47,3 5-52,-4-1-56,5-4-62,-6 9-63,2 0-31,0 3-15,1 0 4,-1 3 10,-1 3 23,4-3 29</inkml:trace>
        </inkml:traceGroup>
        <inkml:traceGroup>
          <inkml:annotationXML>
            <emma:emma xmlns:emma="http://www.w3.org/2003/04/emma" version="1.0">
              <emma:interpretation id="{B7F145E2-0ACA-4D67-8DC7-A63F8C800D53}" emma:medium="tactile" emma:mode="ink">
                <msink:context xmlns:msink="http://schemas.microsoft.com/ink/2010/main" type="inkWord" rotatedBoundingBox="8750,9714 12361,9532 12460,11497 8849,11679"/>
              </emma:interpretation>
              <emma:one-of disjunction-type="recognition" id="oneOf20">
                <emma:interpretation id="interp99" emma:lang="en-US" emma:confidence="0.5">
                  <emma:literal>(yeast)</emma:literal>
                </emma:interpretation>
                <emma:interpretation id="interp100" emma:lang="en-US" emma:confidence="0">
                  <emma:literal>(Least)</emma:literal>
                </emma:interpretation>
                <emma:interpretation id="interp101" emma:lang="en-US" emma:confidence="0">
                  <emma:literal>(yeasts)</emma:literal>
                </emma:interpretation>
                <emma:interpretation id="interp102" emma:lang="en-US" emma:confidence="0">
                  <emma:literal>(yeasty)</emma:literal>
                </emma:interpretation>
                <emma:interpretation id="interp103" emma:lang="en-US" emma:confidence="0">
                  <emma:literal>(yeast</emma:literal>
                </emma:interpretation>
              </emma:one-of>
            </emma:emma>
          </inkml:annotationXML>
          <inkml:trace contextRef="#ctx0" brushRef="#br3" timeOffset="412593.4903">4312 9681 71,'-7'2'398,"-2"0"30,-1 2 26,0-1 22,0 1 21,-1 2 20,-1 2-25,-2 1-46,-1 2-60,-1 2-64,0-2-43,-1 2-32,-3 3-29,2 1-29,-2 3-29,1 0-29,1 4-25,-3-1-22,4 3-21,-1 1-19,3 3-14,-4 2-10,7-1-5,-1 1-5,0 3-1,6 0-4,-2 1-1,2 0-1,1 1-1,0 3 0,1-3 0,0 1-1,5-1 0,-4 1 0,4-3-2,4 2 0,-4 0-1,5-4-1,0 0 0,1 2-3,2-4-7,0-4-9,2 4-15,-1-4-16,6-1-19,-1 0-23,-1-4-26,6 1-32,-2-3-29,1-2-29,3 2-30,2-5-31,0 1-28,-1-1-28,3-1-33,-4-2-38,5-1-34,-2-1-33,2-1-3,0-1 11,-3-1 21,3-2 28,1 0 27</inkml:trace>
          <inkml:trace contextRef="#ctx0" brushRef="#br3" timeOffset="413400.665">4461 9948 121,'2'-6'323,"-1"1"17,2 1 15,-3 3 15,0-1-7,0 2-20,0 2-34,0-1-42,0 3-34,0 1-31,0 1-20,0-1-15,0 2-15,-3 0-15,3 4-17,-1 4-16,-1-1-16,0 1-17,2 1-13,-2 2-15,-1 2-9,3 1-9,0-1-8,0 2-6,0-4-3,0 2-3,3-2-1,-1 3-1,0-3-1,1-3-1,2 2-1,-1-2 1,2-2-1,0 1 0,-1-1-2,1-1-3,-1-3-2,5 0-5,-5 0-5,4-1-7,-2-3-8,-1-2-10,4 4-8,0-2-7,2-5-7,-2 0-6,4 0-5,-2 0-7,1-5-1,2 2 0,-4-1 2,2 1 3,0-2 4,-3-1 7,2-1 8,1-3 9,-2 1 8,-1-1 8,2-2 9,0-1 5,-1 2 6,-1-3 5,2-1 5,-2 1 4,0 1 6,0-4 6,0 1 8,-2 1 8,0-5 10,0 0 9,-1 2 13,-2-2 12,1 3 13,-3-3 12,2 2 11,-3 0 9,0 0 9,0 3 9,0 1 4,-2 2 4,0 3 0,0 0 1,0 2-3,-2 2-5,0-1-7,2 3-10,-2 1-10,0 0-8,0 2-9,-1 2-8,3 0-11,-3 1-10,3 3-10,-2 1-9,-2 1-8,0 1-7,0 3-6,0 4-5,0-1-5,0 1-4,0 4-3,0 2-3,2 1-2,1 0 0,1 4 0,0-3-2,-5 3 2,5 0 0,0 0-1,0 3-1,0-6-2,0 3-4,0-2-6,0 0-6,0 0-12,0-1-16,5 1-17,-5-2-20,3-1-27,1-1-29,2 3-29,0-1-30,1-5-23,-2 1-21,1 0-22,0-1-24,2-2-32,0-1-33,-1 0-28,-1-3-26,4 2-18,0-5-14,0 0 9,2-3 22,-2-3 26,2 2 27</inkml:trace>
          <inkml:trace contextRef="#ctx0" brushRef="#br3" timeOffset="414791.4368">5206 10365 29,'-8'0'286,"2"3"8,-3-1-2,6-1-11,-3 1-26,-1-1-32,1 1-30,3 2-31,-1-1-29,1 2-27,2-2-19,-1 2-17,2-1-14,2 1-13,-1 0-9,2-1-7,1 1-1,-1-1 3,2-2-1,1 2 0,-1 1-1,1 0-1,-2-1-1,5-2 2,-2 2 1,2 1 2,1-2 2,-3 0 4,3 0 2,0-3 0,-1 2 4,4-2 2,-3 0 4,2 0 5,-2 0 4,0 0 4,3 0 3,-3 0 1,0-2-1,2 2 0,-2-3 1,-1 0 1,1 0 2,-1-2 0,1 1 1,-2 2-1,-2-2-1,2-1 0,0 2 1,-1 1 0,-1-2 2,0 0 1,-2-1 3,2-1 3,0-1 2,1 0 1,-1 0-1,0-2 1,-1 2-1,1-2-2,-2-2 0,-2 2-1,2-2-3,1 2-2,-1-1-2,-1-1 0,0 2-2,-2 2-3,-1-1-4,0-1-3,-1 0-4,-2-2-3,1 4-3,-2 1 0,-2-2-3,0 4-1,2-2-2,-3 0-6,-2 3-2,-1 0-4,0 0-4,0 2-3,-2 1-3,1 0-3,-2 1-1,1 2 0,-1-2-3,1 3-2,2 1-3,-4 0-3,4 2-1,-2 1-3,2-1-1,-3 4-4,3 1-3,-3 2-3,2-3-2,3 3-2,-2 3-4,3-4-6,-2 4-5,3 1-6,1-1-6,0 0-7,5 1-7,0-1-9,0 3-8,0-2-7,5 1-8,-4-1-7,3 1-6,2-1-5,0-3-5,1 1 1,2 1-3,-2-5-3,3 0 0,3 2 1,-1-4 6,-1-2 5,1-1 9,2 1 7,2-1 9,-1-1 7,2-3 7,-1 0 9,4-3 7,-1 3 7,1-3 7,5-3 7,-3 2 6,2-4 7,1 1 2,2-1 3,-1-1 1,0 0 2,2 0 2,-4 0 1,1-1 4,0-1 0,1-1 2,-5-2-1,3-1 3,-4 3 3,0-3 7,-3 0 5,2-1 7,-2 4 9,-2-5 8,-2-1 8,-1 3 8,0-2 9,-3 0 10,0-1 10,-2 1 10,2-3 9,-2 4 12,-3-3 9,2-1 5,0 2 1,-2-2-2,-1 0-4,-1 2-4,-2-1-5,0 0-4,-2 3-6,-2-5-6,-1 4-10,1 2-8,-2-1-8,2 1-10,-2 2-10,1 2-8,-1 2-5,-2 0-5,1 1-4,-2 1-2,1 1-4,-2 1-4,2 2-2,-2 2-4,0 2-2,3 1-4,-3-1-4,0 1-2,0 4-2,1-3-3,0 5-3,2-1-1,0 3-2,-2-2 1,4 1-1,-3 2-2,2 1-2,4-3-2,-2 3-4,2-2-3,0-1 0,2 4-3,0-3-2,0-1-3,0 0-3,0 1-1,2-2 0,0-2-3,2 3-4,-2-1-2,4-2-2,-2-3 0,2 0 1,0 2-2,1-5-3,3 2-2,1-1-1,-1-1-2,-3-1-2,3 0-4,3-2-2,-2 0 1,0 0-1,0-2 2,1 0 2,-4-1 3,6-1 3,-6 0 3,2 0 4,-1-1 4,1-2 5,-1 1 4,-2-2 6,2 0 6,-4-1 4,1 0 5,0 0 5,-2-2 5,2 0 5,-2 0 6,1 1 7,-2-3 8,-1-2 7,0 3 7,0-4 6,0 0 6,0 2 4,-2-1 4,0-1 2,0 3 1,0-1 0,-2 2-2,0 2-1,0 1-4,0 2-7,0-1-5,0 2-6,1 4-6,-2-1-6,1 2-6,0 1-5,0 1-4,1 2-4,1-1-3,-5 2-3,5 1-1,-4 1-4,4 0-2,0 3-3,-1 1-6,1 2-6,-5 2-8,5-2-8,0 3-10,0 2-10,0 1-12,5 0-10,-4-2-13,3 1-12,1 1-9,-2-1-10,4-1-3,0 0 0,3-2-1,0 0 1,0 0-2,4-2-2,0-2 0,-1-1 5,3-2 4,0-2 8,2-1 8,-4-1 9,0 0 9,-1-1 7,2-2 5,-4-2 1,-1 2 7,0-3 5,0 0 9,-1-3 9,-2 1 11,-1 0 8,0-2 8,-2-1 7,2-1 9,-2 2 7,1-4 10,-2 2 9,1-2 8,0 2 10,-1-2 9,0-2 9,3 1 10,-2-1 9,-4 1 11,3-2 7,2 0 6,-3-1 3,1-1 2,2 1 1,-1 0-4,0 1-3,-1-1-8,3 3-7,-2-1-9,1 2-9,-4 2-11,3 3-11,1 2-8,1-1-10,-6 5-6,1-3-4,2 3-5,-2 3-3,1 0-4,1 0-1,-2 0-3,2 3 0,-2 0 0,4 0 0,-1 3 1,-1 0 0,1 3-1,1-5 1,-4 4-2,8 0-2,-6 1-1,4-4-2,-4 5 0,3-3-2,-2 1-2,0-1-4,4 2-5,-6-1-7,1 0-6,2-1-8,-1-1-6,0 2-8,-2-1-7,-1 1-6,2-3-6,-3 3-10,0-2-5,-3 1-7,2-4-2,-3 6-3,-1-6 1,-1 1 3,3 0 5,-4-1 4,0-1 6,0-1 7,-2 2 5,2-1 7,-3-2 7,-1 0 7,1 2 6,0-4 7,0 1 6,0-2 6,3 0 5,-2-2 2,2 1 1,1-1 1,0-1-1,4 2-1,-3-1-1,2 0-1,2 1-4,-2-2-3,1 3-3,2 0-3,0 0-3,0 0-3,0 0-2,0 0-3,2 0 0,1 3 1,-2-2 1,-1 1 0,3 0 2,2 2-1,-1-1 1,2 0 2,-1 2 2,1-2 0,0 0 0,3 1 2,-4-2 1,6 1 1,-6 1 1,4-4-1,1 5 1,-3-5 2,3 0 2,0 0 1,1 0 2,0 0 2,-1 0 1,2 0 2,0-5 2,2 1 3,-2 1 0,3-3 3,1 1 1,-1-1 1,1 0 0,-2-2 1,-1 2 0,3 0 0,-3-3 0,2 0-1,-4 0 1,4 1 1,-4 0 3,4-1 4,-5 0 3,-1-2 4,-1 0 3,2 3 4,-7-3 5,4 1 7,-1-2 8,-3 0 8,2 0 13,-3-2 13,0 0 10,-2 1 8,-2-4 9,0 1 9,0-4 10,-1 0 7,0 1 6,-1-4 5,0 1 3,-1-7 4,2 4 1,-3-4-2,-1-2-7,2 1-6,-1-1-7,0-5-6,0 1-9,0 2-10,2-3-10,2 0-8,-2 4-7,0-1-6,1 6-8,-1-2-8,-1 5-6,4 3-4,-2 5-3,1 2-2,-2 2-1,3 4 0,-2 2-4,1 5-1,-2 1-2,3 3-4,-4 3-1,1 0-5,1 6-1,-1-1-2,-2 4-3,2 3-4,-1 1-3,2 4-4,1 1-4,-3 5-3,2-2 0,2 3-1,1 0-1,1 0 0,2 3-3,-3-1-2,5 1-4,-3-2-7,1 1-5,3-1-8,1-1-8,-1-1-9,-3 2-11,6-5-15,-4 2-16,4-1-18,-2 0-20,3-4-19,0 2-18,1-3-19,-1-1-21,1 1-20,1-1-20,0-3-19,2-1-17,-1 1-19,1-3-14,-2-1-13,2-3-10,-2 1-11,-2-2-9,2-4-9,1 3-6,-4-5-5,-1-2 8,2 1 15,-10-3 20</inkml:trace>
          <inkml:trace contextRef="#ctx0" brushRef="#br3" timeOffset="415037.6308">6875 10270 103,'-12'-18'316,"1"4"14,1 1 10,1 0 8,6 2-5,-4 5-14,4-3-23,-1 0-27,2 4-27,0 1-27,2 2-18,0-1-18,0 3-14,0 0-13,2 0-14,0 3-15,-1-3-13,2 2-12,0 1-13,1-2-16,2 2-14,-2-1-16,7 1-10,-6 0-6,5 0-6,2 2-5,-2-1-4,2-4-4,1 5-1,-2-2 1,-1 1-2,2-1-3,0 0-3,-1 0-2,4-2-2,-5 1-1,1 0-2,4-1-1,-4 2-10,1-3-10,0 0-19,0 0-21,2-3-23,-4 2-22,1-1-24,-1 0-19,2-2-21,1 1-19,-2 0-23,-1-1-25,2-1-28,-2 2-30,0-3-27,-4-2-27,4 2-17,-2-3-13,-3-2 5,1 2 14,1-4 17,-4-1 18</inkml:trace>
          <inkml:trace contextRef="#ctx0" brushRef="#br3" timeOffset="415323.2236">6848 9154 150,'7'11'349,"3"2"17,0-1 19,0 1 19,4 3 1,2 0-7,0 0-14,2 2-16,-1 0-14,3 2-16,2-1-17,-2 2-19,2 0-24,-2 2-27,2-1-19,-5-1-15,5 5-20,-2-3-23,-2 4-24,2 0-22,-3-1-26,4 5-27,-3-1-19,1 2-17,1 4-7,-2 0-1,2 2-4,-3-1-3,4 3-4,-4 2-4,3-3-2,0 4-4,-4 1-2,0-2-3,0 2-1,-3-1-2,-4 0-3,-2 0-1,0 1-8,-4-4-7,0 1-15,-6 0-14,0-2-20,-4 2-21,0-1-34,-5 1-37,-1-2-43,-1 2-46,-7 1-45,0-4-46,-4 4-63,-2-1-74,-2 2-43,-2-1-28,-2 3-6,-3-1 7,0 3 15,-2 0 19,1-1 32</inkml:trace>
        </inkml:traceGroup>
        <inkml:traceGroup>
          <inkml:annotationXML>
            <emma:emma xmlns:emma="http://www.w3.org/2003/04/emma" version="1.0">
              <emma:interpretation id="{C6E450B0-4F75-4B71-8AD1-1BB513D5ED8B}" emma:medium="tactile" emma:mode="ink">
                <msink:context xmlns:msink="http://schemas.microsoft.com/ink/2010/main" type="inkWord" rotatedBoundingBox="13639,10116 21940,9782 21975,10660 13674,10994"/>
              </emma:interpretation>
              <emma:one-of disjunction-type="recognition" id="oneOf21">
                <emma:interpretation id="interp104" emma:lang="en-US" emma:confidence="0.5">
                  <emma:literal>to</emma:literal>
                </emma:interpretation>
                <emma:interpretation id="interp105" emma:lang="en-US" emma:confidence="0">
                  <emma:literal>the</emma:literal>
                </emma:interpretation>
                <emma:interpretation id="interp106" emma:lang="en-US" emma:confidence="0">
                  <emma:literal>its</emma:literal>
                </emma:interpretation>
                <emma:interpretation id="interp107" emma:lang="en-US" emma:confidence="0">
                  <emma:literal>torn</emma:literal>
                </emma:interpretation>
                <emma:interpretation id="interp108" emma:lang="en-US" emma:confidence="0">
                  <emma:literal>her</emma:literal>
                </emma:interpretation>
              </emma:one-of>
            </emma:emma>
          </inkml:annotationXML>
          <inkml:trace contextRef="#ctx0" brushRef="#br3" timeOffset="397649.6726">8843 10121 90,'0'0'148,"0"0"-4,0 0-5,0 0-6,0 0-6,0-2-6,0 2-8,3 0-5,-3 0-8,0-2-7,0 0-9,0 1-9,0-1-8,0 1-5,0-4-2,0 2-3,0 0-4,0 0 0,0 0-1,-3 0 0,3-1-2,0 0 1,0 0-2,-2 2-1,2 1 0,-2-1-1,2-1 2,-2 0-1,2 2-2,0-1 0,0 1-1,0-4 0,0 5-4,0-3-2,0 3-3,-2-3-2,2 3-2,0-2-2,0 0-3,0-1 0,0 1 0,0-2 1,0 1 2,0-1 0,0 2 2,0 0 0,0-1 2,0-1 1,-2 4 3,-1-5 3,3 5 5,-1-4 3,1 2 3,0-1 4,-2-1 3,2 2 0,-2-2 3,2-1 0,0 0 2,0-1 0,0 2 1,0 1 2,0-5 3,0 5 3,0-4 3,0-1 4,0 3 4,0 0 2,0-2 3,0 3 1,0-3 2,0-1 0,0 2 0,-2-3-1,2 3 2,-2-1-1,0 0-2,0-2-3,1 0-4,1 0-4,0 1-5,-5 0-5,5-1-5,0 3-4,0-3-3,0 1-3,0 0-4,0 1-2,0 1-5,-4-1-4,4-1-3,0 1-3,0 1-3,-1-2-2,1 5-4,0-3-1,0 0-2,0 3-1,-5 0-1,5 0 0,0 1-3,0 1 0,0 1 2,0 0-1,0 0 0,0 0-1,0 0-1,0 0 1,0 0 2,0 0-2,0 1 0,0 1-2,0 1-2,0-3 0,0 3 1,0-1-3,0 2 0,0-1-1,-4 3 0,4-3-2,-2 6-1,0 2-1,0 1-4,1 1 0,-2 5 1,0 2 0,-1-2 0,-1 6 0,4-2 0,-2 6-1,1-1 0,2 0 0,-4 0-1,4 0 0,-1 0 0,-4 2 0,5-2 2,-4 1 0,4-2-1,-1 3-1,-1-7-1,-1 4-1,3-5 0,0 0 1,0-1 0,0-1 0,0-4-1,3 2 1,-1 0 0,-2-7 1,1 3-2,-1-2 0,4-2 0,-4-2 1,0-5-1,0 4 1,5 0-1,-5-3 0,1 0-2,-1-1-1,0-2-1,0 0-2,0-2-2,4-1-2,-4 2-4,0-4-5,0 2-5,0-3-13,0 4-13,0-5-21,0-1-23,2 0-33,1-3-39,-2 2-37,1-3-38,1-1-36,1-3-35,-1 4-37,0-1-36,0-2-45,1 3-47,0 1-23,1 1-11,-5 10 9,1-10 19,-1 10 31,0 0 37</inkml:trace>
          <inkml:trace contextRef="#ctx0" brushRef="#br3" timeOffset="401190.7976">8841 9872 20,'0'-1'278,"0"-1"9,0 0-2,0 0-7,2 1-12,-2-1-17,0 0-16,3 0-19,0 0-16,-1 1-17,0-1-10,-2 0-5,3 0-4,2 0-3,-1 1 0,2-1 2,0 1 3,2-2 2,-1 1 0,4-1-1,-1 3-4,0-3-3,3 0-3,0 3-4,3-3-4,1 1-5,1 1-5,2-2-8,1-2-7,5 1-10,0 2-11,6-2-10,0-1-8,1 0-10,8-2-6,-1 4-8,7-3-6,0 0-8,7-1-6,4-1-6,3 4-5,2-4-5,7 1-2,2 2-5,0 1-2,8-1-2,-1-1 1,7 1 0,-3-1-2,1 0-1,3 3-1,-2-2-2,-1 0 1,1-1-2,-2 1 1,4-1 0,-6 1 0,-2 0 0,1 2 1,-3-3 0,-2 3-1,-2-2-2,0 1-1,-7-2 0,2 1 0,-7 1-2,1-1 1,0-1 0,-2 3-2,-5-3 1,1 3-1,-3-1 0,-2-1-1,0 1-2,-4 1 1,-2-1 0,-3 0 1,-1 1 0,-4 2 1,-3-2 1,-3 1 0,1 2 0,-4-3-2,-1 2 0,-2-2 0,1 3-1,-5-2 1,1 2 0,-2 0 1,2 0-1,-5 0 1,4 0-2,-1 0 1,-3 0-2,3 0 0,-4 0 3,2 0 0,-1 0-1,-2 0 0,0 0 1,-3 0-1,2 0 0,-2 0 0,0 0 1,-1 0-1,0 0 0,-6 0 0,4 0 0,-2 0 0,0 0-2,-4 0 1,3 0 0,3 0 0,-5 2 0,-1-2 0,1 0 1,1 0-1,-1 0 0,-3 0 1,1 0 0,1 0 1,-3 0-1,0 0 1,0 0-1,0 0 1,0 3 1,0-3-1,0 1-3,0 2 1,0-3 2,0 2 2,0 1-1,0-2 1,0 1-1,-3-1-1,3 1-2,0 0 2,-2 2 0,2-1 2,0 1-1,0 1 0,0 0 4,0-1-1,0 3 0,0 2 0,0 0-3,0 2 2,0-2-1,0 3 2,0 1 1,0-1 0,0 0-3,0 2 0,0 4 0,0-3-1,0 2 0,0 0-1,0 0 0,0 3-1,0-2-1,0 2 0,0 0 1,0 3 1,2 0-1,-2-1 1,3-1-1,-3 2 0,0 0-1,0-1 1,0-1 1,1 2 0,-1 1 0,0-3 1,0 1 0,4-2 0,-4 0 1,5-3-2,-4 1-2,-1-1 0,4-3 2,-4 4-1,5-3-1,-5-3-1,1 3-2,1-3-1,1 0-1,-2-3-1,1 2-2,0-2-2,0 0-3,1-3 0,-2 2-2,1-4-1,-1 2-1,2-1-2,-1-1 0,0-1-1,-2 1 0,5-2 0,-4 1 0,-1-1-2,3 0 0,-3-2 2,5 0 0,-5 0 3,0 0 1,0 0 1,0 0 1,0-2 1,0 0 1,0-1 1,0 3 0,0-2 0,0 0 3,0 0 0,0-1 0,0-1 1,0-1 1,0-1 1,0 2 0,0-4 0,0 1 2,2-2-1,0 0 1,-1-2 1,2 0 2,-1 2 1,-1-1-2,2-3 1,1 2 2,-2 2 0,2-5-2,-2 3 0,-1-1 1,-1 2 0,7-3 1,-5 2 1,-1-1-1,3 3 1,1-3-1,-5 1 0,4 2 2,2-2 2,-6 2-1,4-2 3,-2 0 2,2 2 1,-3-1 2,1-1-1,1 0 1,-2 2 1,2 0 1,-2 2 1,1-2 0,-2 2 1,0 0 1,3 3-2,-3-1 2,0-1-1,0 3-1,0-1 0,0 2-1,0-1-1,0 2 1,0-1 0,0-1-3,0 3 0,0-3 1,0 3-2,0 0 1,0 0-2,0 0 1,0 0-1,0 0-1,0 0-1,0 0 0,0 0 0,0 0 0,0 0-1,0 0 1,0 0 0,0 3 0,0-3-1,0 0 0,0 0-1,0 0 0,0 3-2,0-1 0,0-2-1,0 1 2,0-1-1,-3 3 1,3-3-2,-2 0-1,2 0 0,0 0-1,-1 2 1,1 1 0,0-3-1,0 1 0,-3 2 1,3-3 0,0 0 0,0 2-1,-1-2-1,1 4 0,0-4 1,-3 2 1,3 1 0,0-3 0,0 2 0,0 0 0,-2 1-2,2-1 0,0 0 0,0 0-2,0 0-1,0 1-1,0-1-3,0 0-1,0 0-4,0-1-4,-1 1-6,1 0-7,-3 0-11,2-2-13,1 0-20,-2 3-22,2-3-29,0 0-34,0 3-36,0-3-38,0 5-37,0-5-38,-3 0-41,2 0-44,1 0-51,0 0-55,0 0-20,0 0-1,-10 3 11,0 1 18,0-1 28,2 2 34</inkml:trace>
          <inkml:trace contextRef="#ctx0" brushRef="#br3" timeOffset="404400.5576">12597 9689 174,'0'-2'232,"0"0"0,0 0-2,2 0 1,1 1-6,-2-1-6,4 0-11,-4 0-13,3 0-14,1 1-12,0-1-8,1 0-7,0 0-7,3 2-7,0-3-1,1 1 3,1 1-7,5-2-13,0 0-8,4 0-3,5-2 1,-2 4 0,5-1 3,-1 1 1,8-4 1,1 4-3,-1-1 2,8-1 1,2 0-4,2 2-8,3-3-3,5 1-4,1-1 0,5 2-3,2-1-3,5 1-6,2 0-8,5 2-8,3-2-7,-1 1-6,7-1-6,-1 2-6,4 0 2,4 0 2,1 0-1,1 2-3,0-1-5,3 1-7,-3-2-8,4 2-12,-5 0-5,1 0-1,-2-1-1,-4 1-3,1-1 0,-1 2-1,-6-1-7,2-1-7,-7 1-4,4-2 0,-5 0-2,2 0 1,-6 0 5,-4 0 6,0 0 3,-1-2 3,-2 1 1,-3-1-1,-5-1-1,-2 2 2,-3-1-1,-1 1 1,-2-1 0,-6 0-2,-3 0 0,-6 2 0,2 0-1,-6 0 0,-3 0 0,0 0 1,-6 0-1,-3 2 1,1 0 0,0-2 0,-4 2-1,2-1 0,-1 1-2,0-1 0,1 2 0,0-1 2,-3-1-3,4 1-3,-4 0-5,-1-1-4,2 2-3,-1-2-3,2 1-3,-5-2-3,1 0-3,1 0-3,-4 0 0,2 2-2,1-2-3,-1 0-2,-3 1 3,2-1 3,-4 3 4,1-3 3,0 2 3,0-2 2,0 1 3,-2-1 4,0 2 2,-2-2 3,-1 0 4,-1 0 3,5 1 3,-4-1 0,-1 2 2,4 1 1,-4-3 0,5 3 0,-5-3 1,1 3 1,2 0 0,-3 0 2,2 0 0,-1 3 1,2-1 1,-2 0 0,2 1 3,-1-1 4,2 2 2,-3-1 3,4 0 1,-4 3 2,-1 1 1,4-1 3,-2-2 1,2 2 1,-4 0 1,5 0 1,-5 0 2,4 0 1,-4 0-2,1 0-3,1 2-3,1 1-4,-2-1-2,-1 1 0,0 0-4,2-1-1,-2 0-1,0 4-4,0-1-1,0 0-2,0 0-2,0 0-3,0 1 0,0-6 0,2 5 0,-2-1 1,2-2 0,1 0-2,-3 0 0,1-2 0,1 2-4,1-3-3,-2 2-10,1-1-14,0-3-20,3 0-25,-2 2-34,-1-2-41,2 0-41,0-1-44,2 0-48,-6-1-48,0-4-59,0 0-64,0 0-36,0 0-23,6 5-4,-6-5 6,8 6 17,-1 1 21,-1-1 35</inkml:trace>
        </inkml:traceGroup>
      </inkml:traceGroup>
    </inkml:traceGroup>
    <inkml:traceGroup>
      <inkml:annotationXML>
        <emma:emma xmlns:emma="http://www.w3.org/2003/04/emma" version="1.0">
          <emma:interpretation id="{05A7AAED-C09D-4E2C-821F-B0B284E97C78}" emma:medium="tactile" emma:mode="ink">
            <msink:context xmlns:msink="http://schemas.microsoft.com/ink/2010/main" type="paragraph" rotatedBoundingBox="986,12301 10319,11951 10373,13386 1040,1373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BCA5F85-26FE-4032-866C-E752F572D324}" emma:medium="tactile" emma:mode="ink">
              <msink:context xmlns:msink="http://schemas.microsoft.com/ink/2010/main" type="line" rotatedBoundingBox="986,12301 10319,11951 10373,13386 1040,13736"/>
            </emma:interpretation>
          </emma:emma>
        </inkml:annotationXML>
        <inkml:traceGroup>
          <inkml:annotationXML>
            <emma:emma xmlns:emma="http://www.w3.org/2003/04/emma" version="1.0">
              <emma:interpretation id="{1142A28C-92FD-40CA-8AAF-614BCA967A5C}" emma:medium="tactile" emma:mode="ink">
                <msink:context xmlns:msink="http://schemas.microsoft.com/ink/2010/main" type="inkWord" rotatedBoundingBox="986,12301 4887,12155 4941,13590 1040,13736"/>
              </emma:interpretation>
              <emma:one-of disjunction-type="recognition" id="oneOf22">
                <emma:interpretation id="interp109" emma:lang="en-US" emma:confidence="0.5">
                  <emma:literal>Amoebas</emma:literal>
                </emma:interpretation>
                <emma:interpretation id="interp110" emma:lang="en-US" emma:confidence="0.5">
                  <emma:literal>Amoeba ,</emma:literal>
                </emma:interpretation>
                <emma:interpretation id="interp111" emma:lang="en-US" emma:confidence="0.5">
                  <emma:literal>Ammo dbas</emma:literal>
                </emma:interpretation>
                <emma:interpretation id="interp112" emma:lang="en-US" emma:confidence="0">
                  <emma:literal>Ammo abas</emma:literal>
                </emma:interpretation>
                <emma:interpretation id="interp113" emma:lang="en-US" emma:confidence="0">
                  <emma:literal>Amoeba,</emma:literal>
                </emma:interpretation>
              </emma:one-of>
            </emma:emma>
          </inkml:annotationXML>
          <inkml:trace contextRef="#ctx0" brushRef="#br4" timeOffset="109680.6732">-3857 11959 42,'-5'-5'350,"0"3"22,0-2 26,2 4 22,1 0 16,-2-3-2,0 3-15,1 3-21,3-3-29,-3 4-28,0 1-29,1 2-31,-1 5-33,1-2-21,1 5-14,-1 2-20,0 2-25,1 3-25,-1 4-23,2 0-22,0 2-22,0 2-21,2 1-20,-2 1-12,0-1-8,1 3-5,1 0-1,-2 1-2,2 0-3,-1 0-2,1 1-3,-2-4-3,0 3-5,3-2-3,-3-3-4,2 1-7,-1-2-10,1 0-7,-2-3-9,0-3-9,3 0-9,-3-4-10,0 0-11,0-5-16,0 0-20,0-1-12,0-2-5,0-2-5,0-2-3,0-2 0,3-2 4,-3-1 3,0-2 5,0-2 6,0-1 10,0-1 9,0-1 10,0-3 17,0-2 22,-3-1 14,3-1 10,0-2 9,-3-2 10,3-3 7,-2 0 5,1-3 4,-1 1 6,-1-3 2,3-2-1,0 3 3,-2-5 3,1-1 6,-1 1 7,0-2 13,2 0 16,0-1 12,0 2 8,2-3 15,0 1 16,-1 2 13,1 0 10,3-2 13,-2 4 10,0-1 10,0 3 7,-1-1 1,1-1-3,0 4-9,1 0-11,-1 2-9,0 3-7,0-1-9,1 2-10,-1 1-8,-2 0-11,1 3-7,1 0-10,0-1-5,2 5-7,-3-2-4,1 1-4,0 3-2,1-2-2,-1 6-2,2-2-2,-2 1-3,3 1-3,-1 1-2,0 2-1,3 2-6,0 1-10,0 1 0,0 1 3,4-2 0,-1 6 2,0-1-1,-1 4-1,1 0-1,0 2-2,-1 2-2,1 2 0,-1 2-2,-2 1-1,0 0 3,0 4 6,-1-1-2,-1 2-7,-1 3-3,-2-1-4,0 1-2,2-1-1,-5 4 0,3-1-2,-3 0-1,0-1-2,0 1-5,-3 0-2,3 1-9,-3 0-9,1 1-11,2 0-11,-3-3-12,3 1-10,-3-2-15,3 2-18,0-4-32,0 0-37,0-3-37,0-2-38,3-2-38,0 1-40,2-4-26,-2-1-20,-1-1-29,1-5-32,0 0-30,1-4-28,-4-6-13,5 6-3,-5-6 15,6 6 25,-6-6 33,0 0 34</inkml:trace>
          <inkml:trace contextRef="#ctx0" brushRef="#br4" timeOffset="110425.367">-3857 12642 42,'-10'-2'264,"2"-1"8,2 2 8,2 0-5,-2-2-12,4 1-19,1 0-24,1-1-30,1-1-34,1 1-23,1-1-18,0 1-12,1-1-8,0-3-3,3 1 0,1-1 5,0-1 3,0 2 10,3 0 11,2-3 21,0 2 26,0 0 19,0-1 17,1 1 8,1 1 5,-2-2-1,1 1-3,1 0-6,-1 1-10,-1 1-11,2-2-9,-1 2-13,-1 0-15,0 1-21,-2 2-27,2-1-19,0 1-18,-1 0-13,-1 2-9,0 0-8,0 2-5,-1 0-3,1 1-4,-1-1-1,1 1-4,1 3-6,-1-1-11,-3 3-6,2 2-3,-1-1-4,1 3-1,-2 0-1,0 0-1,0 2-2,-1 3 0,-3-3 0,0 4-2,1-2-1,-2 1 0,-3 0 3,2 1 6,-2-2 2,-2 1 1,2 0 1,-3-2-1,-2 0-2,2-2 1,2 1-2,-2-1-2,-2-3 0,1 0-1,0-1 0,1-2-2,0-2 0,1-1 0,-1 0 0,1 0 0,-1-4 0,3 2 1,-3-2-2,1-2 1,1-1 0,-2 1 1,1-5 2,-1 2-1,1-4 7,0 0 10,-1 1 5,2-4 2,-1-1 3,0 1 0,2-4 1,0 1 2,0-1 1,2-2 3,0-1 1,-1 1 1,2-1 1,1-2 1,-1 2-5,0 1-5,0 0-2,2 0-2,-2-1 1,2 3 0,0 0 1,0 2 0,0 0-5,0 2-7,-1-2-1,0 2-2,1 2 1,-2 0-2,2 2 0,0 1 0,0 0-1,0 2-1,-2 1 0,3 0 0,-1 1-1,-2 2 1,2 1 4,2 1 7,-1 2 2,-1 1 1,3 3 0,0-2 1,0 6 0,0 1 0,0 1-1,0-1-2,2 5 0,-2 0-1,2 3 0,-2-1-1,2 2-2,-1 1 1,1 0 0,-4 2 0,4-1-2,-2 0-1,2-1-2,-4-1 0,2 3-2,-1-4 2,-1 1-3,-1-2 0,0 0-1,-2-1-1,2-1 0,-5-1-2,3 0 0,-3-4-1,0 2 0,0-2 0,0-3 1,0-1 0,0-1 2,-3-1 1,3-2 1,0-1 3,0 0 0,0-3 0,-2 0 0,2 0-1,-3-3 1,3-1 1,-2-1 1,1 0 0,-1-2 1,1 0 1,-1-2 0,0-3 0,1-2 1,-1 3-1,1-3 2,1-3 2,0 1 2,0-2 3,1-1 1,1-3 2,-1 1 1,1 2 2,1-4 3,0 0 0,-1 2 3,3 1 2,-2 0 2,2 1 2,0-1 2,0 3 2,-1-2 1,1 2 2,0 0 2,0 2 1,-2-1 1,2 2-2,0-1 2,1 3 0,1-1 1,-1-1-2,-1 2 1,2 3-2,-1 0 1,2 0 0,-2 2 0,1 1-1,1 2-3,-2-1-3,3 3 0,-1-1-2,-2 1-2,5 2-1,-3 2-2,2 1-2,0 2-3,-1 0-2,3-1-2,-1 3-2,0 2-2,1 1-3,0 1 0,-2 1-1,1 2-1,2-1-2,-3 1 0,1 1-3,1-1 0,-3 3-2,1-2-2,-4 2-2,1 0-7,-1 2-7,1-3-9,-4 2-10,3-1-10,-1 2-13,-3 0-12,1-3-11,0 0-17,1 1-19,-1-1-25,-2-1-27,1-2-33,0 3-38,1-4-25,0-1-21,0-1-20,-1-3-19,1 0-18,0-1-16,-1-2-20,1-1-23,-3-3-17,0 0-18,0 0-1,10-6 7,-2 1 21,0-1 29,-2-3 24,4-1 25</inkml:trace>
          <inkml:trace contextRef="#ctx0" brushRef="#br4" timeOffset="110766.1008">-2623 12490 225,'-5'-18'323,"2"3"11,-2 1 14,-1 3 11,-1 1 2,2 1-6,2 2-9,-2 0-15,0 4-17,1 1-23,-1-1-21,2 3-20,-1 3-24,1 2-27,0 0-13,1 2-8,-3 2-14,-1-1-16,3 6-15,-2-1-15,0 1-16,2 2-16,0 0-19,-1 3-18,1 0-10,2 2-5,-1 0-5,2 0-6,0 2-4,2-2-7,-1-1-4,2 2-4,1-3-7,0 1-9,1-2-4,2-2-4,-1 0 6,2-2 6,-1-1 3,2 0 4,1-1-1,1-3 1,2 0 1,0 1 3,2-4 0,1 0 1,-2-1 3,4-2 0,1-1 5,-1-2 2,0 0 4,3 0 5,-2-2 4,1-1 5,1 1 3,0-2 4,0-1 2,0-1 3,-2 1 4,-1-2 4,0-2 4,-2 2 6,0-4 2,0 1 5,-3 2 1,0-4 1,-2 1 3,-1 0 1,-2-1 4,0 0 3,-1 2 3,-3-4 3,1 1 0,-2 1 0,-1 0-1,1-1-3,-3 0-4,-3 1-2,3-1-3,-3 1-5,-2 1-4,2-1-4,-4-1-7,-1 3-6,0-2-7,-3 1-6,1 1-6,-1-2-7,1 0-5,-3 4-2,0-2-5,2 1-11,-2 1 0,0 0 0,0 3-1,-1 2-16,-1-2-7,1 1-3,1 1-9,0 3-10,-1-2-13,-1 2-12,2 0-15,-1 0-16,0 0-16,1 2-17,0-2-31,0 3-36,4-3-39,-2 4-39,2 1-43,-2-2-44,5 2-48,-4-1-48,2 1-52,0 2-49,3 0-21,0-1-5,0 3 5,2-1 12,0 1 30,1 0 37,2-1 44</inkml:trace>
          <inkml:trace contextRef="#ctx0" brushRef="#br4" timeOffset="111981.6993">-2055 12472 161,'-3'1'250,"1"2"5,2-3-6,0 2-16,0 0-21,0 1-26,0-1-22,2 1-18,1 1-6,0 1 1,1-1-1,-1-1-1,2 1-3,-2 2-5,3 0 4,-1-1 8,3 2 14,0 0 15,0-2 15,2 3 11,-2-2 8,2 1 8,1-2-6,0 2-13,-1-5-10,0 2-6,-1 1-6,1-1-3,-2-1-11,2-1-13,-2 1-16,0-3-19,2 0-13,-2 0-12,0 0-11,0 0-9,-2-3-9,2 1-6,0-1-7,-1-1-6,1-1-2,0 1-3,0-2-2,0 0-1,0-1-1,-3-2-2,1-1-2,1 3-2,-1-2-2,1-1-1,-2 2 0,-2-2 0,3 0-4,-4-1-6,1 2-4,0-3 0,-3 0 0,2 1 2,-2 1 2,0-2 1,-2 1 3,2-1 1,-3 2 2,-2-1 3,2 1 0,-2 1 1,-1 0 10,-1 2 16,-1-2 2,0 2-3,0 0 0,-1-1 6,-3 3 0,4 0-2,-3 2 0,0-2-2,-1 3-1,1-1-4,1 1-3,-1 2-3,3 0-7,-3 2-12,1 1-3,0 0 4,-1 4-5,3-2-6,-2 4-5,2-1-3,-3 2-2,5 1-3,-3 2 0,1 0-3,2 0-1,1 2-2,-1 2-2,1 1-1,0-2-2,2 3-2,0 0-3,-1 0-2,3-1-3,-1 1-2,2-2-3,2 2-1,-1-4-3,3 2-2,0-1-2,1 0 0,0-2 0,0-1-1,3 0 0,2-1 0,1-3 0,0 3 2,0-3-1,2 0 1,0 0 0,2-4 2,1 0 1,-2 0 5,4 0-3,-2-1-5,4-1-1,-3-1-2,3-2 3,-1 0 0,2-2 2,-2-1 3,1 1 2,-3-2 3,3-1 3,-4 2 1,2-3 0,-4-2 1,2 2 6,-1-3 6,-4-2 5,2 0 3,-2 1 2,-3-3 1,2 0 1,-2-2 0,0 0 2,-4-1 0,2-3 0,-1-1 0,-1-1 0,-1 0 2,-2 0 1,1-3 2,0 1 2,-2-2 2,0-2 3,0-1 4,0 0 4,0-2 3,0-1 2,-2-1 5,0-1 2,1 0 3,-1-1 3,1 1 2,-1-1 2,0 1 1,2 3 2,-3-1 2,3 4 0,-2 1 0,-1 1-1,3 4 0,-3 2-2,3 1 0,-2 4-1,2 2 0,-2 2 1,1 3-1,-1 0 1,0 4-3,1 1 0,-1-2-2,1 4-2,-1 0-3,0 0-3,1 4-3,-1-2-4,0 5-4,2 0-2,-3 3-4,0 2-2,1 2-4,-1 2-2,0 1-3,3 5-1,-2 0-4,2 1 0,0 2-2,0-1 0,2 2 0,1 2 0,0 0 3,2 3-2,-2-3 0,2 1-2,0 1 1,0-1 0,0 0-1,0 0-1,3 0-2,-1 0-2,-1-3-6,2 1-3,-3-1-5,3-3-4,-1 2-4,1-4-2,-2 1-2,-1-4-2,1 1-2,-1-2-2,-2-3 0,2-1 0,-1-3 1,-1 1 4,-2-3 4,1-1 5,0-2 4,-1-1 2,-1-1 4,0 0 1,2-3 1,-2 0 3,0 0 0,0-3 2,0 1 3,0-2 0,0 0 0,-2-2 0,1-2 1,-1-4 1,0 5 2,1-5 3,-2-2 0,1 3 1,0-3 3,1 0 1,-1-1 1,2 0 2,0 2 0,0-1 4,2-1 0,-1 2 5,3-1 3,-1 1 0,0 1 2,0 0 1,0-2 2,1 3 2,-1 0 0,3 1 3,-2 1 0,0 1 1,1-1 2,0 1-2,2 2-2,-1 1-1,0-2-1,-1 4-1,2-1 1,-1 1-1,1 0 0,-1 0-1,-1 1-1,3 1-1,0 1-3,0 1-1,0 1-1,0-1-2,2 2 0,0-1-1,-1 3-2,-1 0-2,2-1-2,1 1 0,-1 0-2,1 2-2,-1 0-1,1 0-1,-1 1 0,1 1 0,-1-2-1,-2 3 0,3 1 0,-3-2-1,0 0 0,0 1-1,-1 0 0,-4-1 1,2-1 0,-2 2-1,-1-1 2,-2 0-2,-2 1 1,-1-2 0,1 2-2,-3-1 0,-1 1-2,1-1-4,-3 1-2,-2 0-7,-1-1-8,0 1-10,-2-1-12,0-3-12,-3 3-11,1-1-14,-1 1-12,-1-2-14,0 0-13,0 0-19,-1 0-22,3 1-31,-1-3-34,3 0-38,-1 2-36,1-1-25,3-1-21,1 1-22,1-1-25,1-1-37,1-1-44,6-3-32,-5 5-27,5-5 0,0 0 13,0 0 27,0 0 37,0 0 42</inkml:trace>
          <inkml:trace contextRef="#ctx0" brushRef="#br4" timeOffset="112432.2541">-638 12563 87,'0'-17'430,"0"3"33,0-3 32,0 3 31,0 3 21,-2-3 19,0 2-15,-1 0-29,-2 0-59,2 0-74,-2 4-52,-1-2-41,-1 1-35,1 2-34,-1-2-30,-1 2-29,0 1-29,0 2-30,0-1-22,0 4-16,0-2-11,-2 3-11,1 3-8,-1-2-7,-1 4-4,0 0-5,-1 2-5,1 3-7,1-1-5,-1 2-4,1 2-5,-1-1-2,0 2-4,-1 1-3,3 2-5,-3 0-3,3-1-5,-1 2-3,2-2-6,0 1-5,2-3-5,-1 2-5,2 0-4,2-2-3,3-2-4,0 0-2,0-2 0,3 0 1,0-2 1,1-1 3,2 0 3,2-5 3,0 3 5,0-2 4,2-2 6,1 2 6,-1-3 6,1-3 2,2 2 5,0-2 5,-2-2 3,-1 3 3,1-3 4,-1 0 1,1-3 4,-1 1 2,-2-2 4,3 2 4,-3-3 5,0 0 5,-1 0 7,1 1 5,-2-2 5,1 2 5,-1-1 5,-1 1 3,0 0 2,0-2 3,-2 3 0,0 0 0,0 4-2,1-3-4,-3 4-3,1-2-4,-2 2-4,0 2-7,0 1-3,-2 0-6,1 1-4,1 0-5,-2 2-4,2 1-3,0-1-3,0 1-2,0 3-1,0 1-3,2 0-3,-1 3-6,1-2-5,0 1-3,1 3-6,0 1-5,0-3-4,0 2-6,1-1-5,-1-2-6,3 1-4,-2 0-8,0 1-6,1-1-6,0-1-7,0 0-6,0-2-14,-2 0-14,3 1-21,-1-2-23,-1 0-27,0 0-29,1 0-22,0 0-21,0 0-23,-2 0-26,2-1-31,1-2-36,-6-4-47,3 6-54,-3-6-18,4 5 0,-4-5 14,7 4 22,-7-4 30,0 0 32</inkml:trace>
          <inkml:trace contextRef="#ctx0" brushRef="#br4" timeOffset="116744.5417">-62 12939 112,'0'-3'374,"-2"0"25,2 0 21,0 2 19,0-1 15,0 2 10,0 0-19,2 0-38,-2-2-43,0 2-50,3 0-38,-3-2-33,0 1-22,0-1-20,0 0-21,0 2-22,0 0-19,0-3-18,0 3-17,-3-4-17,3 4-17,0-2-17,0 2-11,0-3-11,0 3-7,-2-3-5,2 2-3,-1 0-2,1-1-3,-2 2-3,0 0-2,2-1-3,-1 1-3,1 0-3,-2 0-4,1 0-5,-1 0-7,0 0-10,1 0-9,-1 0-11,-1 0-8,1 0-9,-1 0-7,0 0-4,1 0-8,2 0-6,-3 1-7,3-1-6,-2 2-5,1-2-2,1 0 1,0 1 2,0-1 5,0 0 6,0 0 7,1 0 9,1 0 6,-2 0 5,0 0 6,3 0 9,-3 0 8,0 0 8,2 0 9,0 0 8,-1 0 5,-1 0 6,3 0 6,-3 0 5,0-1 4,2 1 2,-2 0 3,2 0 2,-2 0 0,0 0 1,1 1-1,-1-1 0,2 1 0,-2-1-1,1 3 1,-1-3 0,2 3 0,0-3-2,-1 2-1,1-2-2,-1 4 0,3-4-3,-1 3 2,0-1 1,0 1-1,-1 1 0,1-1 0,0 1-1,-3 1 0,2-1 0,0-1-2,-2 3 1,0-3-1,0 1-2,-2-1-4,0 2-2,2-1-5,-3 1-6,3 0-4,-5-3-2,2 2-4,3-1-2,-3-1-1,1 1 1,1 0 0,-1-1 1,0 0 0,1-2 1,-1 0 3,1 0 5,-1 0 4,-1 0 5,1 0 4,-1-2 4,1 0 6,-1-1 5,0 0 3,1 1 1,2-1 4,-3-1 4,3 2 7,-2 0 6,1-1 8,1 1 6,0-1 3,0-1 0,0 1 1,1 1 2,-1 0 0,2-1-3,-2 2-2,0 0 0,3-1-4,-3 1-5,0 1-6,0-3-9,2 3-7,-2 0-5,2 0-4,-1 0-2,-1 0-2,3 0-2,-3 0-1,0 3-2,0-3-1,0 0 1,2 0-1,-2 1 0,2 1 0,-1-1 2,1 0 0,-1 1 0,1-1 0,1 1 1,0-2-2,1 2 0,-1 0 1,0 1 2,0-1-1,2-2-1,-2 3 1,-1-1 1,1 1-1,1-1 1,-3-2 0,1 2-2,-2-2 2,0 4 1,0-4 1,-2 3 4,1-3 1,-1 0 3,0 1 3,-1-1 3,1 0 2,-1 0 2,-2 1-1,2 1-1,0-2-1,0 0-1,-2 0 0,0 1-1,0-1-2,0 2-3,1-2-2,-3 0-1,2 0-3,0-2-4,1 1-1,-1-1-1,1 1 1,-2 0-1,1-2 4,2-1 3,1 0 1,1-1 3,-1 2 0,-1-1 2,3-1 2,-2 2 1,2-1 3,0 1 1,0-3 2,0 3 0,2-1 0,-2-1 3,3 1-1,-1-1-1,1 2-1,0-1-2,-3 1 0,3-1-2,-3 2 4,2-1 6,0 3-2,-1-3-8,2 2 2,-3 1 7,2 0-1,1 0-5,1 0-3,-1 1-1,2 2 0,-1-3-1,1 3 0,-1-1 0,0 2-7,3-1-7,-1 2 0,1-1 6,-1 1-5,-1 0-8,1 1-1,1 0 2,-1-2 2,1 3 2,-1 0-2,-1 0 0,2 0 0,-3 2-2,1-4 0,0 2-3,0 1-3,-2-1-8,0 0-7,-1-1-10,1 1-11,-3 0-14,0 2-18,0-2-21,-3 0-25,3 2-29,-5 0-30,2 0-29,-2-2-27,-3 1-25,-2 2-30,-1-3-33,0 2-47,-1-2-51,-2 1-24,-1 1-11,1-2 7,1-1 15,-2 1 23,1 1 29</inkml:trace>
        </inkml:traceGroup>
        <inkml:traceGroup>
          <inkml:annotationXML>
            <emma:emma xmlns:emma="http://www.w3.org/2003/04/emma" version="1.0">
              <emma:interpretation id="{1D30DB05-3E32-4468-B076-4835C46609D1}" emma:medium="tactile" emma:mode="ink">
                <msink:context xmlns:msink="http://schemas.microsoft.com/ink/2010/main" type="inkWord" rotatedBoundingBox="5505,12179 10321,11998 10357,12959 5541,13139"/>
              </emma:interpretation>
              <emma:one-of disjunction-type="recognition" id="oneOf23">
                <emma:interpretation id="interp114" emma:lang="en-US" emma:confidence="0.5">
                  <emma:literal>Paramecium</emma:literal>
                </emma:interpretation>
                <emma:interpretation id="interp115" emma:lang="en-US" emma:confidence="0.5">
                  <emma:literal>Paramecia um</emma:literal>
                </emma:interpretation>
                <emma:interpretation id="interp116" emma:lang="en-US" emma:confidence="0">
                  <emma:literal>Paramedic um</emma:literal>
                </emma:interpretation>
                <emma:interpretation id="interp117" emma:lang="en-US" emma:confidence="0">
                  <emma:literal>Parameter um</emma:literal>
                </emma:interpretation>
                <emma:interpretation id="interp118" emma:lang="en-US" emma:confidence="0">
                  <emma:literal>Paramedian um</emma:literal>
                </emma:interpretation>
              </emma:one-of>
            </emma:emma>
          </inkml:annotationXML>
          <inkml:trace contextRef="#ctx0" brushRef="#br4" timeOffset="117616.4601">645 11845 60,'0'0'304,"0"-4"11,0 4 8,0 4 11,0-4-11,0 3-21,0-3-30,0 2-38,0 1-28,0 2-26,0-1-16,0 4-15,0-2-9,0 5-9,1 1-8,1 0-6,-2 3-6,3 2-8,-3 1-7,4 3-6,-4 0-8,4 1-9,-4 2-10,2 0-11,0 2-9,-1 3-9,1-2-9,-1 1-6,1 3-4,0-3-5,-1 2-4,1-2-3,-1-1-3,1 2-3,0-3-2,-1 0-1,1 1-6,-2-3-8,3 0-12,-3-3-15,3 2-14,-3-2-16,5-2-13,-5-4-13,3 0-10,1 0-9,-1-2-7,0-2-9,0-1-8,1-4-8,-3-1-4,1 1-2,-1-1 2,1-3 6,-2 0 7,3-2 11,-3-2 9,0 0 8,0-3 10,0 1 11,-3 0 8,3-4 7,-2-2 10,1 1 12,-1-3 11,-1 0 12,0-2 13,0-3 14,-1 0 11,-1 0 12,2-4 12,-2 1 9,-1-2 8,3-2 9,-4-1 10,1-3 11,-1 1 9,3-2 9,-3 0 7,-1-2 5,2-1 7,-1 2 3,1 0 5,2-1 5,-2 3 3,3-3 2,-2 3 3,3 3 4,1-2 2,-1 4 0,2 1 2,2 0 0,-1 5 3,1 0 2,1 1 2,0 1-1,-1 1-1,1 1-2,2 0 0,1 3-2,-2-1-3,1 0-7,-1 1-6,3 3-6,-1 0-8,2-1-9,0 3-8,2 0-8,-2 2-6,3 0-6,-2 0-5,0 3-8,2 0-7,-1 0-5,1 3-6,2 3-4,-1-3-4,2 3-2,-1 0-2,2 1 0,-1-1-3,-1 3-2,3-1-4,0 3-3,-3-3-1,3 3-3,-3 1-1,2-1-2,-1 1-1,-1 2-1,0-2-2,-2 4 0,-3 0-2,0 0-2,-1 1 0,-2 1-1,-2 2-2,-3 0-1,-3 1-1,-2-1-1,-3 3-3,-2 0-4,-3-2-7,-1 2-7,-1 1-13,-3-2-15,-1 2-24,0 0-29,-1 0-37,-1 0-43,4 0-41,-3 0-40,4-2-40,-2 0-41,4-1-49,-1-3-50,3 1-41,3-4-32,1 1-11,4-3 4,2 0 18,2-2 26,3 0 36</inkml:trace>
          <inkml:trace contextRef="#ctx0" brushRef="#br4" timeOffset="118629.5073">1280 12322 79,'-3'-12'390,"0"5"30,-2-1 30,0 3 27,0-2 23,0 2 20,1 0-22,-3 2-45,2-2-55,-1 1-63,-1 1-42,3-1-32,-5 1-29,3 3-27,-2 0-29,0 0-32,0 0-28,1 3-29,1 2-24,-2-1-20,0 3-13,0 0-12,1-1-8,-1 5-5,2 0-6,-1 1-5,-1-1-3,3 3-4,-3 0-5,4-1-5,-3 3-6,1-2-7,1 2-10,0 1-9,0 0-12,0 1-14,2-2-13,1-1-14,1 0-13,-1 0-11,2-2-11,0 2-12,2-2-9,1-1-7,0-1-4,0-1-3,2-1 2,0-2 5,2 0 8,1 0 11,1-3 12,-1 0 13,2-2 13,1-1 14,-1-1 14,1-1 12,1-1 15,-1-3 14,-3-2 14,3 0 15,-1 0 14,-2 0 16,2-3 15,-1-2 16,1 0 17,-2 2 17,-1-4 20,1 1 18,0-1 20,0-1 18,-2-1 17,-1 1 16,1-2 12,-2-2 6,-1 2 2,0-2-4,-1 0-7,-1-1-7,-1 2-11,0-1-14,0 1-15,0 2-16,0 2-17,0-1-20,0 1-17,0 5-17,0-1-13,0 2-13,0 2-8,-1 2-6,-1 1-6,1 2-4,-1 1-3,0 0-3,1 1-3,-1 5-1,0-3-3,2 4-2,-3 1-1,-2 3-4,2-1-5,0 4-4,3-1-6,-3 2-5,1 1-8,-1-2-9,1 4-11,2-2-12,0 0-12,2 0-16,0-2-12,-1 2-16,2-2-13,2 0-14,0 1-9,1-4-8,3 1-8,0-2-4,-1-3-1,2 1 1,0 0 4,2-3 5,0-1 7,0 0 12,2-1 11,-1-1 13,2 1 15,-1-3 15,1 0 15,1 0 12,-2-3 12,1 1 12,-1-1 8,-1 1 10,0-3 8,0 1 12,-3 1 12,-1-4 13,-1 2 15,1-1 13,-5-1 15,1 0 17,0-2 15,-2 0 15,0 1 13,1-1 16,-3-3 15,1 1 16,0-1 13,-2 0 11,0-2 5,0 0 2,0-1-4,-2 0-8,0 0-9,1-1-12,-1-3-10,0 2-12,1 4-11,-1-3-13,1 0-13,-1 2-14,0 1-11,2 3-13,-3 0-9,2 2-9,-1 3-7,2 1-2,0-1-6,-2 2-3,2 2-3,0-1-4,-3 2-1,3 2-3,-1 0-4,-1 3-2,0 0-3,1 0-5,-3 4-3,3 1-3,-1 0-2,1 3 0,-1 1-2,0-1-4,2 4-4,0-2-6,2 0-8,0 2-6,-1-1-8,1-1-6,-1 1-9,3-1-11,-1-1-13,0-1-16,2 1-19,1 0-22,-2-1-20,2-1-22,2 0-14,0 2-8,3-2-10,2 0-9,0-1-12,0 0-11,3 1-1,0-1 3,1 0 4,0-4 3,-1 2 8,2-3 10,-2 0 12,2-2 12,-2-2 10,2 1 7,-2-3 12,2 0 15,-4-3 17,4 0 17,-2-1 14,-1-3 12,1 1 19,-2-2 24,1-1 24,-1 0 28,-1-3 20,2 0 17,-1-2 19,-1 1 16,0-4 20,-2 3 20,1-3 19,-1 1 20,-3 0 21,2 0 22,-1 2 18,-1-3 13,0 3 10,-3 1 8,2 0 9,-2 2 9,-1-3 2,0 1-2,-3 1-8,1 2-10,-1 0-13,-1 1-14,-1 1-19,-1 0-22,1 2-20,-3 0-20,1 0-22,-2 3-19,1-3-16,0 5-15,-2-2-12,-2 1-9,0 2-8,-2 0-7,2 2-4,-2 1-6,-1 1-5,1 0-5,-1 4-6,0-1-3,-1 2-7,1 0-4,2 3-5,-3 2-4,3-1-4,0 0-5,0 1-6,-1 0-6,0 1-7,4 1-8,-2-1-7,1-1-8,3 3-13,-1-2-15,2-2-15,-1 3-15,4-1-12,0-2-13,0-1-13,2 0-9,1-1-9,0 1-6,2-3-3,0-1-3,0 1 0,3-2 3,0 0 8,0-4 11,2 0 15,-1 1 14,0-2 17,0-2 16,-1 0 17,2 0 17,-2-2 16,0-2 15,2 0 16,-2 0 19,-2-1 18,2-3 20,0 0 20,0 0 22,-1 0 20,-1-2 18,-1 0 18,2 0 18,-1-1 15,1-3 14,-1 3 9,-1-2 4,-2 0-1,4 1-4,-4 1-8,0-1-11,0 2-14,0-1-17,1 3-17,-3 2-17,1 2-18,-1-2-17,-1 5-15,0-1-15,0 1-11,0 2-7,0 2-6,0 0-3,-1 0-4,1 3-1,-2 1-3,1 1-3,-1 3-3,0-1-3,1 1-6,-1 2-6,1-1-10,-1 0-11,0 3-14,1-4-15,1 2-16,0-3-18,0 2-22,0-1-25,1 1-22,1-4-24,0 3-18,1-1-17,0-2-16,0 2-17,2-1-17,-2-1-16,2 1-23,-2-4-26,1 1-26,0-1-29,-4-5-4,5 8 8,0-1 17,-5-7 19,5 5 20</inkml:trace>
          <inkml:trace contextRef="#ctx0" brushRef="#br4" timeOffset="119826.7218">2397 12210 150,'0'-5'283,"0"0"11,0 0 3,4 1 1,-3 2-17,-1-1-22,3 0-25,-3 2-23,2 0-20,0 1-19,-1 0-5,-1 0 2,2 1-4,-2 3-7,1-1-5,1 1-6,0 1-6,-1 0-8,1 2-8,1 0-10,0 3-11,2 0-12,0 2-11,-2 2-10,4 1-12,-1 1-15,2 0-8,0 2-7,0 4-7,-1-3-6,-1 3-5,2-2-7,-1 1-5,-1-1-8,-1 0-5,1 0-5,-2-2-9,1 0-13,-2-2-8,0 0-7,0-3-7,-1 1-8,-1-1-6,1-2-6,-2-2-4,0-1-6,0 0-1,0-1-3,0-1 2,-2-3 2,2 0 7,-1-1 8,1 0 8,0-2 6,-2-2 7,1 1 8,-1 0 7,0-4 6,1 0 7,-1-3 7,-1 1 8,0-2 7,-1 0 6,1-3 7,0 0 3,1-3 5,-1 2 7,0-3 9,0 1 9,0-1 8,1-2 9,0-1 9,1 2 9,-1-4 10,0 3 9,1-3 8,1 2 8,0-2 7,1 2 4,1 1 2,0-4 0,-1 5-5,3 0-5,-1 2-6,0 1-7,0 1-8,0 3-9,2 1-10,-2-1-10,2 1-8,0 2-10,0 2-8,0 1-6,-2 0-7,3 0-2,-1 1-5,2 2-1,-1-2-1,1 3-3,-1 0-2,2 3-2,-1-1-1,1 3 0,0 0-2,1 2-1,0-2 0,0 4-1,2 1 0,-1 0-2,0 0 0,1 2-2,-1 0-1,-1-1 0,0 3 0,0-2 0,1 0-1,0 1-1,-2-1-2,1 0-5,-1 2-3,0-3-7,0 3-5,-1-1-6,-1 0-6,1 1-6,-4-1-4,3-1-6,-4 0-6,1 1-4,1-1-2,-3 1-1,1-1-2,-2-2 4,-2 1 2,1-1 4,1-2 2,-4 0 4,1 0 4,1-2 3,-1-1 4,0 1 4,0-2 6,0 0 2,1-2 2,-1 1 1,0-2 3,-1-1 2,1 0 2,1-1 2,-1-2 2,-2 1 4,2-2 5,0 0 1,0-2 4,-2-1 4,2-1 3,-2-1 6,2 2 6,-1-3 5,1-2 6,2 2 9,1-3 9,0-1 10,0 3 11,0-2 8,1-1 10,2 1 10,1-1 9,-1 0 9,0-2 9,0 0 4,2 1 4,0-1 0,-2 2 1,2 0-4,1 1-6,1-2-6,-1 1-7,2 2-6,0-2-5,1 2-7,-1 0-6,1 4-8,1-2-7,-2-1-7,2 3-6,1 0-5,0 1-5,-3 0-3,4 1-2,-1 2-2,-1-1 0,1 3-3,0-1-3,-3 1-3,4 2-4,-1 0-3,0 2-1,0-1-2,-1 2-3,0 0 1,1 1-1,-1 2-1,1 0-1,0 1-3,-3 1-2,2 0-2,0 3-2,-1 0 0,-1 0-1,0 1-2,-1 0-2,-1 2-2,-1-2-3,0 2-4,-2 1-9,-3-1-9,0 1-10,0 1-12,-3-1-11,1 0-19,-1 0-20,0 1-34,-2 3-36,0-2-43,0 1-43,1 1-37,0-1-34,1-1-33,0 1-33,3-1-33,-2-3-36,2 1-32,2-4-29,1 0-2,2-4 13,1 0 27,1-2 33,3-2 42</inkml:trace>
          <inkml:trace contextRef="#ctx0" brushRef="#br4" timeOffset="120649.7286">3317 12437 185,'-8'1'343,"-2"1"18,2 1 18,2 1 19,-2 1-3,0-2-14,0 2-24,1-1-28,1 1-34,-1-2-37,2 1-25,1-2-19,0 1-19,1-1-17,2 2-18,1-1-17,1-1-16,1 1-18,1-1-16,0-1-17,2 1-15,0-1-18,1-1-11,-1 3-11,3-3-7,0 0-4,2 0-4,-2-3-4,3 3 0,-1-3-2,1 0-2,-1 0 0,0-1-1,-1-1 2,1 2 1,-2-1 1,0 0 2,0-1 2,0-2 2,0-1 3,0 1 0,-1-1 1,-1-1 3,2 3 2,-1-5 3,-1 1 3,2 0 5,-1-1 1,-1 0 4,1 1 2,-1-2 1,1 1 0,-3-1 1,1-2 0,2 2 1,-2 1-1,-1-4 0,1 1 0,-2 1-1,2 0-3,-2-1-1,1 3-2,-1-2-2,-1 1-2,-1 4-2,1-1-1,-2-1 1,0 4 0,0-1 2,-2 2 2,1 1 1,-1-1 3,0 3-1,-1-1 2,1 1-2,-4 2 0,1 0-1,0 2-2,-1 0-1,-2 0-4,-2 3-1,2-1-2,-2 2-4,1 1-3,-1 3-4,0 0-5,1 2-4,-1 1-2,0 1-3,2-1-3,-1 3-2,1-2-3,0 5-3,-1-2-4,1-1-4,2 0-4,-1 1-6,3 0-5,0-1-5,1 0-5,-2-2-7,5 2-7,0 1-8,0-4-7,0 2-9,2-2-7,1 1-7,0-1-6,1-3-8,-1 2-5,2-2-6,0-1-6,-1-1-3,1 1-2,3-2-1,-1 0 0,1-2 3,1-1 6,1 0 6,3-1 7,0 0 10,1-2 11,-1-1 10,3-1 11,-1 0 10,3-2 11,-1-2 9,0 0 9,0 0 10,3-2 9,-3-2 7,3 1 8,-2-1 6,-2-3 6,1 0 11,-2 1 13,1-1 15,-1 0 17,-1-1 17,1-2 15,-4 1 14,2 0 14,-2-2 13,-1 2 9,1-3 10,0-1 6,-3 2 2,2 0 1,0-1-4,-2 2-8,-2 1-12,-1-2-13,1 0-11,-1 2-14,0-3-13,0 4-10,0-2-11,-2 2-8,4-2-8,-6 1-5,2 1-4,1-1-2,-3 2-2,2 1-3,-1 1-1,0 2-2,-2 0 0,0 1 1,0 1 0,-2 3 1,0 0 1,1-1-2,-1 3 0,1 1-1,-3 0-3,0 0-1,0 1-3,-1 0-2,1 4-4,-3-1-2,1 2-3,-2 0-4,1 3-6,-1 1-6,0-1-6,0 5-6,2 0-6,-2-1-7,-1 2-6,1 2-7,2 0-7,-1-1-7,4 0-8,-2 3-7,1-1-8,0 1-10,1-2-11,2 1-11,-1 1-12,2-3-15,0 0-12,2 0-13,-1-1-12,2 1-10,2-2-4,0-2-2,1 1 2,1-2 4,3 1 4,1-3 7,-1 0 7,2-1 7,1-2 11,0 0 12,2-2 16,-1 0 19,2 0 17,1-3 17,-3 0 10,1-1 9,-1-1 5,2-2 4,0 0 5,-3-1 6,2-1 7,-1 1 9,-1-2 7,2-1 10,-1-1 12,-3-2 14,2 4 19,-3-6 21,0 2 21,-1 0 21,1-1 21,-2-2 18,-1 1 17,-3-2 15,3-2 12,-3 2 7,1-3 5,-1 1 4,1-1-1,-2 2-7,2-3-11,0 0-12,0 2-15,0 1-14,0 0-17,-1 1-18,1-1-15,-1 3-14,2 0-9,-1 3-7,0 0-6,-2 4-6,0-1-6,-1 1-6,-2 2-9,0 3-6,0 0-7,-2 0-5,1 3-4,-1 2 0,-1 1-2,-1-1-5,1 4-2,0 0-6,-2 3-1,0 0-5,2 3-4,-2-1-3,0-1-6,1 3-3,-1-2-7,2 1-5,-4 0-7,5-2-6,-1 1-8,0 0-8,1-3-9,2 2-10,0-3-12,0 2-12,2-2-19,1-1-22,0 0-23,1-1-29,1-1-28,-1 0-31,1 1-24,2-2-25,-1 0-25,1 1-23,-3 0-28,3-4-28,-1 2-31,-6-5-30,8 4-12,-3-1-1,-5-3 20,0 0 27,11 2 32,-11-2 33</inkml:trace>
          <inkml:trace contextRef="#ctx0" brushRef="#br4" timeOffset="120948.5601">4169 11863 227,'-5'7'242,"-2"-1"-3,2 0-12,2 1-17,0 3-19,-2-1-22,5-3-22,-2 3-23,2-1-17,0-1-12,0 0-8,2 0-5,-2 0-3,5-2 0,-2 2 3,0-2 3,1-1 7,0 0 8,1-2 8,-1 2 10,3-1 10,-1-1 12,0 0 9,-1-1 9,3 1 9,0-2 9,-1 0 12,-1 0 9,2-2 5,-3 1 0,0-2-4,0 2-8,0-6-8,0 5-9,-1-2-12,1-3-13,-2 2-10,-1-1-13,1-2-14,1 2-16,-1 0-15,0-1-18,-1-1-11,-1 2-11,-1 2-7,0-3-5,0 1-7,0 1-3,0-2-4,-1 2-4,-1 0-3,-1 3-4,0-3-7,-1 1-9,-1 1-11,2 0-15,-5 1-24,3 1-27,-3 1-44,-1 0-50,1 1-53,-4 2-55,1 1-61,-2-2-66,2 1-58,-1 2-52,1-1-21,-4 1-7,5 2 4,1 1 10,2-1 21,-1 3 26</inkml:trace>
          <inkml:trace contextRef="#ctx0" brushRef="#br4" timeOffset="122643.0831">4440 12167 201,'0'-12'305,"0"3"15,0 0 14,0-1-1,0 1-6,0 0-15,0-1-19,0 3-19,0 0-19,0 0-11,3 1-6,-3 0-1,3 2 0,-3 0-2,0-1-1,0 2-7,0 1-6,0-1-11,0 2-13,0-2-14,0 3-17,-3 0-15,3 0-13,0 0-18,-3 0-15,3 3-17,0-2-17,-2 2-13,1 2-14,-1 0-8,2-1-8,-1 5-6,-1 1-5,0 1-5,1 1-3,-1 2-2,2 0-2,0 0-3,-2 2-4,2 0-2,0 4 0,0-4-3,0 5-4,0-2-4,0 0-5,0 0-6,2 1-4,0-1-7,-1 2-9,3-4-8,-1 1-12,0-1-11,0 1-14,2-4-14,2 0-15,1 0-13,0-2-13,1 0-10,-1 0-10,2-4-9,1 1-5,-1-2-1,0-2 1,1 0 5,-3 0 7,3-3 10,-3-2 15,2 0 13,-2 0 16,0-2 15,-1-1 16,1-1 16,-2-3 16,2 0 13,-3-1 13,2-1 10,1 0 9,-2-2 8,0-1 10,1-2 8,-1 2 9,-1-3 13,2 2 16,-1-3 13,1 2 13,-1-2 15,-3 2 15,2-3 14,2 1 16,-6-3 12,1-1 12,-1 3 8,1-3 5,-2 1-2,0 0-2,-2 0-10,1 0-11,-1 1-12,1 2-10,1 1-13,0 0-15,-4 2-13,4 2-15,0 1-14,-3 3-13,3 1-11,0 3-9,0 0-5,0-1-4,0 3-4,-2 1-2,2 0-3,-3 1-2,3 3-2,-3-2-1,3 2-3,-2-1-1,-1 4-2,0 0-1,1 4-4,-1 0-1,2 0-4,-1 1-2,0 2-5,1-1-4,-1 1-7,0 1-5,2 1-9,2-1-9,0 0-10,1 2-10,0-3-12,2 4-12,0-3-11,1 1-11,-1 0-13,3-2-12,0 0-11,2 1-11,0-4-9,-2 3-6,3-5-5,0 3 0,0-2 2,1-2 3,1-2 4,-4-1 8,4 1 9,0-2 12,-2 1 12,-1-2 17,0 1 14,-1-4 16,1 0 14,-3-2 16,-1 0 14,0-1 15,1 0 14,-1-3 14,-1 0 12,-2 1 14,2-3 13,-1-1 10,-1 2 13,0-5 12,-1 3 15,-1-1 15,1-2 15,-1 2 12,1-3 13,-2-1 13,2 3 10,-2-3 7,1 1 4,-1-2 3,2 1 0,-2 2-3,0-2-6,0 3-8,0 1-13,0 1-14,0 2-14,-2-1-15,2 1-14,-1 3-16,-1 2-11,0 2-13,1 0-10,-1 0-11,1 1-8,-1 2-8,0 2-5,1 0-4,-1 2-4,1 0-3,-3-1-5,3 3-3,-1 1-6,0 0-6,2 1-9,-3 1-7,3-2-8,0 0-9,0 2-9,0 0-7,0 0-9,0-3-9,0 3-9,3 0-8,-3-2-7,2-2-8,0 2-4,-1 0-3,3-4-1,-4 2 1,1-1 4,1 0 6,-1-2 7,-1-1 7,0-3 9,0 3 8,0-1 13,0-3 12,0 0 12,-1 0 11,1 0 9,-2 0 9,1-3 7,1-1 6,-4 3 9,3-3 8,-1-1 10,0 2 11,-1-4 9,3 0 8,-3 0 9,3-2 7,-2-1 8,1 0 8,-1 0 9,2-3 7,0-1 8,0 3 5,0-3 1,2 1-2,-1-2-6,1 1-6,-2 2-6,3-2-7,-3 2-6,3 0-10,1 1-7,1 0-9,-4 0-7,2 3-9,1 0-5,-1 1-5,0 0-5,0 1-4,2 1-4,-2 1 0,2-1-3,2 2-2,-4-1-2,2 1 0,0 3-1,-1-2-1,1 2 0,3 2-1,-3-2 0,2 3 0,-1 1-1,0-1 0,-1 2 0,3-1-1,0 4-1,0-1 0,1 1-1,-1 1-1,-2 0-2,0 2 1,3-2-1,-3 1-1,0 0-1,-2 2 1,3 0-2,-1 0 0,1 0 0,-1 2 0,1-3 0,-3 2-1,4 0 0,-3-2 0,2 1-4,-2 0-5,-1-1-6,1 1-7,-2 0-8,2-3-8,-1 3-6,-1-2-6,-2-1-6,1-1-5,0-1-3,-2 0-2,0-1-2,0-1-1,-2-1 2,0 1 5,1-2 6,-1-2 5,1 2 9,1-3 8,-4 2 6,4-2 8,-5-2 4,5 2 5,-3-3 3,0 2 4,0-2 2,0-2 1,-1 0 3,1-2 1,0 0 3,0-2 0,-1 1 1,4-2 4,-3 0 3,2-2 7,1 1 7,-4-1 7,4 1 7,0 1 8,0-4 7,0 3 8,0-1 5,0 0 6,0-1 5,0 1 3,4 0 3,-4 0 1,1 0 0,2 0-2,1 0-3,-1 2-5,2 0-6,0-2-4,-1 0-4,1 1-3,-2 1-5,2 0-3,0 2-4,2-2-1,-1-1-2,0 3-1,-1 0-4,3 0-2,-1 1-3,-1 0 1,1 2-3,-1-1 0,-1 3-3,1-1-4,1 1-2,-2 1-2,0-1-2,1 2-1,-1 1-2,1 1-1,-1 2-1,2 2 0,-1-1-2,1-1-3,1 3-1,-2 1-1,0 2 0,1 1 0,-1-1 0,1 1-3,-1 1 0,-2-1-2,0 3-2,1 0-1,0 1-1,-2-2-1,0 0-2,1 1-2,-1-1-3,0 0-6,-3 1-4,3-1-5,1 2-6,-3-1-7,2-3-11,-3 2-14,4 0-21,-3-1-25,3 0-35,-3-1-36,1 2-38,-1 0-37,1 2-30,0-2-26,-2 0-36,0-2-40,-2 2-49,0 0-55,2 0-21,-1-4-6,1 3 14,0-2 21,1 0 33,1-2 36</inkml:trace>
        </inkml:traceGroup>
      </inkml:traceGroup>
    </inkml:traceGroup>
    <inkml:traceGroup>
      <inkml:annotationXML>
        <emma:emma xmlns:emma="http://www.w3.org/2003/04/emma" version="1.0">
          <emma:interpretation id="{70500642-E840-4ABF-848A-DA35E9EC484E}" emma:medium="tactile" emma:mode="ink">
            <msink:context xmlns:msink="http://schemas.microsoft.com/ink/2010/main" type="paragraph" rotatedBoundingBox="788,13774 18197,12510 18348,14593 940,1585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5139483-42E6-4227-A122-7B1BE4BB3F97}" emma:medium="tactile" emma:mode="ink">
              <msink:context xmlns:msink="http://schemas.microsoft.com/ink/2010/main" type="line" rotatedBoundingBox="788,13774 18197,12510 18348,14593 940,15857"/>
            </emma:interpretation>
          </emma:emma>
        </inkml:annotationXML>
        <inkml:traceGroup>
          <inkml:annotationXML>
            <emma:emma xmlns:emma="http://www.w3.org/2003/04/emma" version="1.0">
              <emma:interpretation id="{6A2AEC8D-EC20-467B-B3F9-D8C70146DBF3}" emma:medium="tactile" emma:mode="ink">
                <msink:context xmlns:msink="http://schemas.microsoft.com/ink/2010/main" type="inkWord" rotatedBoundingBox="794,13848 4071,13610 4204,15448 927,15686"/>
              </emma:interpretation>
              <emma:one-of disjunction-type="recognition" id="oneOf24">
                <emma:interpretation id="interp119" emma:lang="en-US" emma:confidence="0.5">
                  <emma:literal>Euglena,</emma:literal>
                </emma:interpretation>
                <emma:interpretation id="interp120" emma:lang="en-US" emma:confidence="0">
                  <emma:literal>Euglenas</emma:literal>
                </emma:interpretation>
                <emma:interpretation id="interp121" emma:lang="en-US" emma:confidence="0">
                  <emma:literal>Euglena.</emma:literal>
                </emma:interpretation>
                <emma:interpretation id="interp122" emma:lang="en-US" emma:confidence="0">
                  <emma:literal>Eugena,</emma:literal>
                </emma:interpretation>
                <emma:interpretation id="interp123" emma:lang="en-US" emma:confidence="0">
                  <emma:literal>Euglena</emma:literal>
                </emma:interpretation>
              </emma:one-of>
            </emma:emma>
          </inkml:annotationXML>
          <inkml:trace contextRef="#ctx0" brushRef="#br4" timeOffset="129314.5972">-3794 13486 188,'-2'-7'330,"0"0"17,1 1 21,1 0 23,0 0 4,-2 2-2,1 0-26,-1 0-35,2-1-27,-2 2-24,2 1-12,-3-1-7,3-1-10,-3 4-11,1-3-12,-1 2-13,0 0-17,1-1-19,-1 2-22,0 0-24,0 2-21,-1-1-20,0 0-17,0 2-17,-1 1-14,2-1-9,-2 1-8,1 2-6,-1 1-4,-2 1-5,2 1-4,-3 3-4,2 0-2,1 2 0,-1-1-2,-1 1-2,1 1-2,-1 1 1,2-1-2,-1 0 0,1 1-1,0-2-2,0 2 6,1-2 5,0 0 3,1-1-1,-2-1 0,2 0-1,3 0-1,-3-3 0,3 1 0,0-1-2,0-2-1,0 0 2,3-1-1,-3-1-1,3 0-5,2 0-6,-2-1-3,2-1 0,0-1 1,2 1 1,-1-2 0,2-1 2,-2 0 1,4-1 1,0-2-4,-2 1-6,3-1-3,0 1-1,1-2 1,-1 1 0,2 1 1,-2-2-1,-1 1 1,1 1-2,0-1 1,-1 0 0,0 0 1,0 0 0,-1 0 5,-1 2 8,0-1 3,-3 1 1,0-1 3,0 2 0,-2 0 0,0 2 0,-1-2 0,-2 1 1,0 1 1,0-1-1,-2 1 2,1-1 0,-3 1 1,1-1 0,-2 2 0,1 0 2,0 0 0,-2 1 0,-2 1 0,-2 4 0,-1-2 5,1 1 6,-3 1 3,0 1 2,-1 2-1,-2 1-1,1-2 1,-3 3 0,2-2-1,-1 1-1,-1 2 0,3-3-2,-1 4-1,0-2 1,3 0-6,0 2-7,0-3-5,1 2-1,0-1-2,4 1 0,0-2 0,2 1-2,-1-1-2,2 0 0,2-3-1,0 2-2,1-2 0,2-2-2,2-1 1,0 2-1,1-4-1,0 2-2,0-2-1,2-1-2,0-1 0,0 2-1,-2-3-1,3 1-1,1-1 0,1-1 0,0-1 1,0 0 0,0-1 2,2-1 0,1-1 0,0-1 2,-1 1 1,1-2 3,2 0 2,-2-1 0,2-2 3,0 2 1,-1-2 2,0-1 3,1 1-1,0-1 0,0 1 0,0-2 2,2-1 0,-3 1-1,3 0 2,-4 0-1,2-2 2,0 2 1,-2-2-6,2 1-6,0-1-5,-3 0 0,1 0-1,-1-1 1,-2 3 1,2-4 0,-2 2 2,0 3 2,-2-3 1,-1 1 1,1 1 2,-1 1 3,0 0 8,0 1 11,-2 2 6,0 3 3,-1 0 4,-2 1 0,0 0 2,0 2 0,0 0 2,-2 2-1,1 0 0,-1-2 0,1 3-1,-1 0-4,-1-3-4,-1 5-3,1 1-2,0 1-4,1 3 2,-4-4 4,1 6 1,2-1 1,-2 1-3,0 3-4,0-1-2,2 0-3,0 1-3,1 0-3,2-3-2,0 4-3,0-4-3,0 3-1,0-2-9,2-2-11,0 2-9,1-1-8,0-3-7,2 1-3,0-2-9,-2-1-8,3 0-6,2-2-3,-1 0-2,1-1-3,0 1 1,3-3-1,-1 0 1,1-2 4,-1 0 6,0-2 4,1 0 7,-3-1 5,3-2 10,-3 1 12,2-1 6,-2 0 6,0-3 6,-1 1 3,1 0 6,-2 0 4,1-2 4,-1-2 3,0 2 4,-1 0 4,-2-1 7,2-2 8,0 1 8,-2 0 9,1-1 7,-1 1 9,-2 0 4,0-3 2,-1 1 1,3 1 1,-3-2 2,2 0 1,1 1-2,-3 0-2,3 1-5,-3 1-8,0-1-7,2 3-10,-2 4-7,0-2-8,2 2-3,-2 1-2,0 1-3,0 2-4,0 1-2,0 1-2,0 0-1,0 2-2,0 2 0,0 0-2,0 0-1,0 2-3,0 2-1,0 1 0,0-1-3,0 2-1,0 2-2,0 0-2,0-1-1,1 0-2,1 0-3,-1-2-4,1 2-6,0 0-6,-1-4-9,1 3-10,1-3-11,0 1-14,-1-2-17,4 2-19,-1-2-21,-2 0-22,2-1-19,0 0-16,2 1-15,-1-1-13,-1-1-11,3 2-10,0-2-5,0 0 0,-3 0-3,3 0-3,-2-1-5,2 0-7,-3 1-11,-5-5-15,8 4-17,0-1-15,-8-3 0,8 5 7,1-3 12,-1 1 15</inkml:trace>
          <inkml:trace contextRef="#ctx0" brushRef="#br4" timeOffset="130267.4739">-2968 13951 242,'0'-7'305,"3"-2"16,-1-1 6,-1 1 4,1 1-9,-2-1-14,3 1-18,0-1-17,-3 0-15,2 3-14,0-1-3,-1 0 1,-1-1 0,0 2-2,0 0-5,0 1-6,-1-1-9,-3 2-12,1 0-15,0-1-15,0 1-17,-2 1-18,-2 0-17,1 3-16,-2-4-15,0 3-15,1-1-14,-2 2-12,-1 2-11,0-1-8,-1 3-7,-2-2-6,0 2-5,4 3-4,-3 1-3,1 1-3,1 1-5,-1 1-3,0 3-5,1-2-3,0 4-5,2 0-5,0-1-6,0 2-5,3-1-6,-1 1-6,3-1-8,0 0-11,1 0-10,2-1-11,2-1-8,-1-1-6,2 1-7,-1-2-4,4-2-4,-1 2-3,0-2-2,3-3-1,0 2 0,0-1 1,0-3 5,2-1 5,-2 1 8,2-3 8,-1 0 10,0 1 7,0-3 8,1 0 9,-2-3 7,0 1 7,2 0 8,-2-3 9,1 1 7,-1-1 6,1-3 10,-1 2 9,-2-2 12,2-1 11,-3 0 14,1 0 15,1 2 12,-2-1 13,-2-1 13,2 0 14,-2 2 11,-3-3 11,3 3 5,-3-2 6,3 0 2,-3 2 1,0 0-4,0 0-7,0-1-8,0 2-11,0 1-9,0 0-9,0 1-10,0 1-10,-3 1-9,3 1-9,-3 1-5,3 0-5,0 1-5,-2 3-5,1-1-4,-4 1-4,3 4-3,-1 1-4,-2 3-3,0-1-3,1 5-5,0 3-4,-2 2-4,1 3-3,3 1-2,-1 4-4,0 1-1,0 1-1,1 2 0,1 2-2,-1 1-1,0 2-1,1 0-2,-1 0 0,0 1-3,1 0 0,-1 1-7,2-1-9,-3 0-4,3-2-2,-2 1-1,-1-2-1,0 1 1,1-3 1,-1 1 1,-2-1 2,0-2 1,1-3 2,-3 2 1,-1-3 1,2-2 9,-4-3 10,-1 1 5,-1-1 3,-1-2 2,-1-3 3,1-1 0,-3-3 0,-2 1 0,0-2 1,-1-3 0,0-1-2,-1-2 1,-1-1 1,2-2 1,-2-3-1,2-1-1,-1-1 1,1-2 0,1-2-1,0 0 0,0-2-1,-1 0 0,1-4-2,2 0 2,-2-1 0,2 0 1,0 0 1,3-1-1,-1 1 0,-1 0 2,2-2 2,4 2 1,-1-1 0,3 2 1,-1 2 2,2 0 0,3-1 0,-1 3 0,1 1-2,2 1 0,-1-2-1,2 2-2,0-1-1,2 0-2,-1 3-4,2-2 0,2-2-2,0 2-1,0 0-1,1 0 1,2 0-1,2 0 0,0-2 0,3 1-1,1-2 1,-1 1-1,3 0 1,2-2-2,1 2 1,2-3 0,0-1-1,2 2 1,0-3 0,0 0-1,2 1 0,-2-3-2,3 2-2,-2-2-3,2 2-4,-2-1-4,0-2-4,2 2-3,-3-2-3,-1 2-4,1-1-3,-2-1-3,0-1-4,-2 0-3,0 1-2,-3 0 0,1 0 1,-3-1 5,-1-1 2,0 0 6,-2 0 5,-3-3 3,2 2 4,-2-1 4,0-2 3,-2 0 4,1-1 5,-1 0 2,1-4 4,-2 0 3,-2 0 0,3-2 0,-1-3 2,-2 1-1,2-5 2,0 1-1,-2-2 1,1-1 2,-1-3-1,0 1 0,0-2 0,2 2 0,-2-4 1,1 0 2,-1 3 0,2 2 3,-2-1 1,0 3 2,0 2 2,-1 1 3,1 5 0,2 2 2,-5 3 0,3-1 4,-3 4 1,0 3 3,0 5 2,0 0 3,-3 2 3,3 3 2,-2 1 1,-1 4 1,3-1 0,-3-1 0,3 4 0,-2 0-1,1 0-2,-3 4-3,1-1-2,0 1-4,0 2-3,0 1-2,-1 1-5,-1 1-4,-1 4-5,3 1-2,0 0-4,-1 3-1,1 1-3,1 2-2,1-1 1,-1 1-2,2 0 0,0 2 0,2-2 1,-1 1-2,3 0-1,-1 0 0,2 0 0,-2-1-1,3 3 0,-1-4 0,0 3 0,3-3-2,0 2 1,0-3-2,0 1 0,2-2-4,-2 2-3,0-3-7,0 2-9,-1-4-11,-1 3-14,1-5-19,-1 3-24,-1-1-33,-2-1-39,2 1-36,1-2-37,-4 0-43,0 1-47,-2-1-58,0 0-65,0 2-45,-2-3-31,2 2-7,0 0 4,0-1 16,0 0 20,3-1 33,2 1 37</inkml:trace>
          <inkml:trace contextRef="#ctx0" brushRef="#br4" timeOffset="131345.2686">-2360 14058 133,'0'0'220,"0"0"-4,0 0-10,0 0-16,0 0-20,0 0-16,2 0-14,0 0-18,-1 0-21,1 0-15,1-2-13,0 2-10,1 0-6,-1-3-6,2 3-3,-1-3-3,1 2-1,3-2-1,-3 0 0,2 0 7,-1-1 14,-1-1 7,1 1 4,2-2 4,-3 1 1,2 1 1,-2-3 0,-1 2 3,1-2 2,0 0 2,-2 2 2,2-3-3,0 1-4,-2 0-11,0-1-11,1 3-8,-1-2-3,0 0-1,0-2 2,-1 2 0,-2-1 3,0-1 1,0 1 1,0 1 2,0-1 4,0 3 7,-2-2 9,-1 0 7,0 2 5,1-2 4,-1 1 2,0 3 1,0 0-2,-2-2-1,0 3-3,0-2 0,0 2 0,-1-1 2,-2 2 3,0-1-6,1 2-13,-1 0-6,-2 0-1,1 2-2,-1-1-5,2 0-4,-3 2-4,0 2-4,-1-2-6,4 1-6,-3 2-5,1-1-9,2 3-13,-2-1-1,1 1 6,-1 1-3,2 0-6,0 1-4,2 0-2,-1 1-3,2 1-2,1 1-1,-2-1 1,4 2-2,-1 0 1,3 0-1,0 3-2,0-3-3,0 0-3,3 2-6,2-3-8,-2 2-5,1-3-8,3 0-7,-1 1-5,2-3-8,0 1-10,2 1-9,1-3-10,-1 0-16,1 0-15,2-2-7,0 0 1,0-1 1,1-2 1,1 1 4,1-1 6,0-1 4,0-2 8,2 0 8,-2 2 8,2-3 11,-2-3 11,2 1 16,-2-1 19,0-1 8,0-1 4,-3 1 7,2-2 5,-1-1 1,-3 0-1,2-2 1,-3 0 4,0 2 10,-2-2 10,-2 0 10,-1 2 12,1-3 19,-1 1 21,-2 1 20,1 0 16,-1 1 15,-1-2 14,-1-2 13,1 2 11,-2-1 6,0 1 2,-2-1-5,1 0-8,-1 1-8,0 1-9,1-1-15,-1 0-20,0 4-18,2-2-16,-3 4-13,3-2-14,-3 2-7,3 2-8,0-1-4,-2 2-5,2 0-2,-1 2-2,-1 0-4,-1 1-3,3 2-3,-2-1-2,1 1-2,-1 2-3,0 2-3,1-1-4,-1 3-3,1-1-1,-1 1-4,0 1-1,1-3-3,-1 3 0,1-1-3,1-1-2,0 0-1,0 0-3,0 0 0,1-3-1,-1 2 0,2-1 0,-2-1 0,1 0 0,-1-3 1,0 1 2,2-1 0,-2-2 2,0 2 1,0-3 2,0 1 3,0-1 1,0-1 2,0 0 2,0 0 2,0-1 2,0-1 2,0-1 0,-2 0 2,1-1-1,-1 1 1,1-2 1,-1-2-1,0 0 0,2-2 0,-3-1 1,3 1-1,-3-2 1,3-1-1,-2 1 1,2-2-1,0-1 1,0 0-1,2-2 0,-2 2-1,3-2 3,-3-1 0,3 0 1,1 2 3,0-2 1,1 1 3,0 2 1,0 0 0,3-1 0,-2 4-4,1-3-6,1 5-3,0-2-1,-3 1-1,3 1 0,0 2-2,-2 4 0,1-4-3,-1 2-2,2 1-1,-1 1-1,1 3 2,0 0-2,0 0 5,0 0 6,0 3 4,2 1 1,-2 0 0,3 0 0,-3 3 1,2 0 0,-2 2 0,3 0-1,-3 0 0,2 3-3,-2-1-1,0 1-3,-1 1-2,1-1 0,0 0-6,-2 1-7,-1 2-9,1-2-10,-1 2-18,-1 2-24,0-3-28,1 3-35,0-3-37,0 3-38,1-2-30,-1 4-25,2-2-27,-1-2-28,1 2-26,-1-3-25,2 0-26,-2-2-25,4 1-16,0-3-9,1-1 7,-1-2 14,3-2 27,-2 0 32,3-2 29</inkml:trace>
          <inkml:trace contextRef="#ctx0" brushRef="#br4" timeOffset="131698.7091">-1293 14002 238,'3'-16'345,"2"2"27,-5-1 22,3 2 20,-3 1 5,0-2-3,-3 1-13,3 3-20,-5-1-22,2 0-24,-4 2-21,1 0-21,-2-1-18,-2 4-18,2 0-21,-1 0-25,-1 1-28,0 3-30,-1 2-29,0 0-24,-1 2-25,3 2-23,-1-1-15,-1 4-11,1-2-7,-1 4-6,-1 1-7,4 1-4,-3 0-7,3 1-4,0-1-4,0 2-4,1 1-3,1 0-5,1-3-3,0 3-2,0-1-1,2-2-4,1 1-1,0-1-2,2-2 0,0 1-2,2-1 2,0-2 1,-1-2 3,3 0 1,-1 0 3,2-1 3,-2 1 3,2-2 3,3-2 3,-3 0 2,2-1 2,1 0 5,-2-1 2,2 0 3,0-2 1,0-1 2,2 0 1,-2 0 2,0-1 1,2 1 2,-1-2 3,-2 0 2,1-1 4,0 0 6,0 0 5,-1 0 4,-1 0 3,0 0 3,1 0 2,-2 1 2,0 1 2,-1-1 2,1 1 1,-2-1 1,-1 1-2,1 0 0,2 2-4,-5 0-4,3 3-5,-3-2-4,2 2-3,0 0-1,-1 2-3,2 0-2,1 1-3,-1 1-3,0 2-1,2 1-3,-2 1-1,2 2-3,-2 1-2,0 1-2,-1 0-6,1 1-7,1 1-7,-1-1-10,0 2-14,-1-2-15,-1 1-24,2-1-27,1-1-40,-1 2-44,0 0-44,0-2-43,1 1-40,0-1-39,1 0-40,0 2-40,0-2-41,1-4-43,-1 2-11,3-1 1,2-1 17,0-3 24,-1-3 39,4 3 43</inkml:trace>
          <inkml:trace contextRef="#ctx0" brushRef="#br4" timeOffset="132225.645">-867 14089 146,'-2'-3'331,"0"1"20,2 0 19,0 1 20,0 1-3,0 0-12,0 1-26,0 1-32,0-1-31,-3 0-31,3 2-18,0-3-13,0 0-14,0 2-17,0-2-16,0 3-17,-3-3-18,3 0-18,0 2-19,0-2-17,0 2-15,0-1-15,0 2-11,-2 0-11,1 0-11,-1 0-9,-1 0-9,3 0-11,-2-1-9,1 2-9,-1-1-7,-1-1-6,0 1-7,1-1-3,0-2-4,1 3-3,-1-2-3,1-1-3,1 0-4,0 0-2,0 0 1,0 0 4,0-1 3,0-2 5,1 3 7,1-2 5,-1-1 5,1 1 6,0 2 6,-1-3 6,1-1 8,-1 2 9,1-1 7,1 0 8,-1 0 5,-2 0 4,5 0 3,-4 0 4,1 0 1,1 1 1,0 2 0,-3-3 0,4 3-3,-3-2-4,2 2-3,-1-3-4,0 3-3,-1 0-3,1 0-3,0 3-1,1-3-3,0 2 0,0-2-1,0 3 0,-1-1-1,1 0-1,1 1 2,0 0-1,-4 0 0,4-1 0,-3 1-1,1 0 0,-1 0 0,1 2-1,-2-2 0,0-1-2,0 1-4,0-1-2,0 2-3,0-1-2,-2-1-2,1 1-4,-1 1-1,1-1-1,-1-1-3,0 1-1,2-1-3,-3 0-2,0-2-1,1 2 2,-1-2 1,0 0 4,0 0 3,-1 0 2,1-2 3,-2 2 2,0-4 3,1 1 3,0 1 7,1-1 7,0-1 8,1 1 8,1-2 9,-1 1 10,-1 2 9,3-3 9,0 2 5,0-2 1,3 1 6,-1-1 7,-1 0 3,1-1 3,-2 2-2,3-1-2,-3-3-2,3 1-4,-3 2-4,2-1-8,1 1-6,-1 0-7,-1 2-4,1-1-2,1-1-5,1 3-7,-1-1-3,-2 0-4,1 1-3,0 1 0,1-1-2,0 1-3,-3 1 0,3 0-4,1 0-1,-3 1-2,2 1-2,1-1 1,0 2-1,1 0 0,0 1-2,0 1-2,-2-1-3,0 2-2,2 1-2,-2 0 0,-1 0 1,1 2-2,1-1-1,-3 0-1,1 2-2,-1 1-2,1-3-4,-2 3-2,0 1-2,0 0-4,-2-2-6,-1 2-5,0 1-15,0-1-16,-1 1-23,-2-1-27,1 3-34,-1 0-38,-1-2-41,1 3-40,-1-2-38,-4 1-37,3-1-55,-2 1-66,1 1-36,-1-1-20,2-2 0,-2 2 8,1-1 19,2 0 25,-1-2 35</inkml:trace>
        </inkml:traceGroup>
        <inkml:traceGroup>
          <inkml:annotationXML>
            <emma:emma xmlns:emma="http://www.w3.org/2003/04/emma" version="1.0">
              <emma:interpretation id="{B55AB9D9-DE48-45F8-9F52-B48349D9704A}" emma:medium="tactile" emma:mode="ink">
                <msink:context xmlns:msink="http://schemas.microsoft.com/ink/2010/main" type="inkWord" rotatedBoundingBox="4820,13854 7593,14143 7442,15591 4670,15302"/>
              </emma:interpretation>
              <emma:one-of disjunction-type="recognition" id="oneOf25">
                <emma:interpretation id="interp124" emma:lang="en-US" emma:confidence="0.5">
                  <emma:literal>Alyma</emma:literal>
                </emma:interpretation>
                <emma:interpretation id="interp125" emma:lang="en-US" emma:confidence="0">
                  <emma:literal>Algoma</emma:literal>
                </emma:interpretation>
                <emma:interpretation id="interp126" emma:lang="en-US" emma:confidence="0">
                  <emma:literal>Cayman</emma:literal>
                </emma:interpretation>
                <emma:interpretation id="interp127" emma:lang="en-US" emma:confidence="0">
                  <emma:literal>agma</emma:literal>
                </emma:interpretation>
                <emma:interpretation id="interp128" emma:lang="en-US" emma:confidence="0">
                  <emma:literal>Calymmian</emma:literal>
                </emma:interpretation>
              </emma:one-of>
            </emma:emma>
          </inkml:annotationXML>
          <inkml:trace contextRef="#ctx0" brushRef="#br4" timeOffset="134488.3265">302 13642 57,'-8'-14'307,"0"2"13,0 0 14,0 0 15,0 1 0,0 0-7,0 3-28,1-1-38,-1 0-26,0 1-21,0-1-14,0 0-8,3 2-4,-3 0-1,2 1-3,-2 1-2,1 2-4,-1-2-8,2 1-11,-2 2-12,-2 1-15,0 1-14,-1 1-13,0 1-12,-2 3-13,2 2-16,-2-2-15,-2 4-13,2 2-11,-1 2-12,1 0-7,-2 5-10,3-1-4,0 3-4,-1 2-2,0 0-2,2 2-2,1 0-1,-1 5 3,2-2 6,0 1 0,0-1-2,-1 2-8,2-1-7,0-1-10,3 0-10,-1 1-20,1-2-22,2-1-25,1 1-23,2-3-18,3-1-15,2 0-19,0-3-19,3 0-13,3-5-7,2 3-1,0-5 4,3 0 5,2-1 8,1-2 18,2-4 22,2 2 25,-1-3 24,1-3 19,1-1 15,0-1 15,-1-3 16,0 0 13,-1-1 12,-1-1 11,0-3 11,-3-1 6,1 0 4,-3-2 7,0 0 9,-3-2 9,2 0 11,-4-2 9,0 2 11,-1-4 9,0 1 10,-1-2 9,-1 1 7,-1-2 10,-1 1 10,0-1 13,0-1 15,-1 0 8,2 1 4,-3 0 2,1-3 2,0 1-3,0-2-3,-2 2-6,2-2-7,-2 0-6,0 3-10,-1-2-9,1 2-13,-1 1-14,-1 1-15,3 5-12,-3-1-12,1 2-9,-1 4-11,1 2-6,0 0-7,-2 2-3,0 3-4,0 0-2,0 2-2,0 2-1,-2 0-1,0 3-4,1 2-2,-1 0-1,-1 1-1,0 4-2,0-1-1,-1 3-3,1 4-1,0-1-4,-2 5-2,3-2-2,-1 3-5,2-1-3,-1 0-5,0 3-5,2-2-5,0 2-9,2-2-10,0 0-10,-1 0-12,2 1-10,-1 0-11,3-2-12,1 0-12,-2 1-10,0 0-11,3-3-10,1 0-8,0-2-6,0 1-5,2-4 0,1 1 2,0-2 7,-1-1 8,1-3 9,-1 0 12,1-1 12,-3-2 12,2-2 14,-2 0 11,0-2 14,-3-2 14,1-1 13,1-1 11,-2-2 11,-2-2 8,3 0 9,-1-2 9,0 0 8,1-1 8,-2 1 9,1-2 13,-1-1 11,1 0 12,-2-2 12,-1 1 10,1 1 11,-3-4 11,0 1 9,0 3 10,0-5 6,0 1 7,0 0 4,0 1 3,0-2-2,0 2-3,-3 0-8,3 2-8,-2-1-8,1 2-12,-1 2-9,1 1-11,-1 2-10,0 1-11,2-1-10,0 2-8,0 1-8,-1 2-8,1 0-5,0 2-7,-2 1-4,1 2-4,-1-1-2,0 1-1,1 2-3,-1 4-2,0-1-4,2 2-2,-3 1-6,2 2-5,-1-1-7,0 1-10,2 2-10,0-1-12,0 1-13,2-3-11,0 2-14,2-1-14,0-1-16,1-1-16,-1-2-15,3 3-12,-1-4-11,2 0-8,2-1-2,0 0 0,-1-2 4,3-2 8,1 1 9,-1-1 9,1-1 13,2-1 14,-1-2 15,-2-1 17,-1-1 16,3-2 16,-2 0 13,1-1 14,-4-1 11,3 2 10,-3-2 9,1-2 9,-4-1 9,3 0 8,-3-1 8,0-1 5,-1 1 9,0-2 8,-2 1 8,2-4 9,0 0 10,0 2 13,0-4 9,-2 2 10,0-4 8,0 1 8,-1 0 8,1-1 5,2-3 8,-2 2 8,0-2 3,-3 0 2,2-2-1,0-1-4,-1-1-6,1 1-9,0-1-9,-1 1-10,1-3-10,-1 3-10,-1 0-9,2-1-11,0 3-11,-2 0-12,1 3-9,-1 2-9,0 2-6,0 2-3,0 4-2,0 2-1,0 2 0,-1 1 0,-1 1 0,0 1-2,-1 4-2,0 1-3,0 1-3,-1 1-1,-2 2-3,1 4 0,0 0-4,-1 1-3,-1 3-6,-1 2-9,4 2-6,-3 0-8,1-1-8,-1 3-7,2-2-6,1 3-5,0-3-10,4 2-12,-3 0-13,3 0-14,0 0-13,3 1-16,1 0-16,-3-2-14,4 1-14,0 1-13,0-2-11,-1 1-10,1-3-9,3 2-6,-1-2 2,2-1 7,1-1 10,1 0 14,-1-2 14,3-3 17,0 3 16,1-4 17,1 0 16,1-3 17,2-1 16,-4 0 15,2-3 13,-1 0 13,1-1 8,-3-2 7,2-2 6,-4-1 4,0 0 7,-3-1 5,2-2 8,-2-1 8,0 0 9,-2-1 10,-1-1 10,2 0 12,-1-3 14,1 2 15,-3-2 13,1-1 15,0 1 14,-2-2 13,2 0 10,-2 0 9,-1-2 10,0 2 9,-1-3 6,-1 1 1,0-2-2,0 1-4,-1-1-10,-1 1-12,0 0-13,2-1-11,-4 4-15,0-3-15,1 5-13,1-1-13,-1 1-13,0 3-11,1 4-11,1 1-8,-2-1-7,1 3-9,0 2-4,-1 2-5,2 0-4,-3 3-5,1 2-5,1-2-6,-4 5-6,3 2-8,-2 1-11,0 0-13,0 2-14,0 0-15,2 2-16,0 0-17,1 3-19,-1-3-20,3 2-19,0-2-20,3 1-17,-3-2-14,4 0-12,0-2-11,1 1-5,0-2-4,0 0 6,0-3 10,1 0 13,1-1 13,1-1 17,1-1 19,1 0 21,1-3 21,-1 1 20,3-3 19,-2-1 17,4-1 15,-1 0 16,-2-1 15,1-1 9,0-2 7,-3-1 9,1 2 13,0-3 5,-3 1 3,0-3 6,0 2 9,0-3 11,-1 0 13,-1 1 14,-1-2 14,2-1 19,-2 1 18,-1 0 19,1 0 20,0 0 18,-2-2 18,0 3 17,-1-2 17,-2-1 6,0 2 3,0-2-3,0 2-6,0 2-9,0-3-10,0 1-13,0-2-12,0 4-20,0 2-20,0 1-21,0-1-24,0 2-18,0 1-16,0 1-12,0 2-8,0 2-6,0 1-5,0 1-5,-2 2-6,-1 2-5,0 3-6,1 3-5,-1 3-3,0 2-2,0 4 0,-2 3-2,0-1-4,0 4-3,0 1-4,2 2-2,-2 3-2,0 0-2,1 1-4,-3 1-2,2 1-2,1-1-2,-3 3 0,2 0-2,0-3-1,1 2 0,-1 0 0,0 0 2,0-1 0,3 0-4,-1-2-5,0-1-3,3-2-2,0-1 3,3 0 2,-3-3 1,3 0 1,1-3 2,-1-1 0,0-4 1,-1 0 1,-1-3 1,1-1 0,-2-6 7,0 1 7,-2-4 5,1-2 4,-1 0 2,-1-2-1,0-1 2,-1-2 0,1-1 1,-2-1 0,1-2 0,-1-1-1,-2 1 0,1-3-1,0-3 0,-5 0-1,3-2-2,-2-2 0,2-1-1,0-3 1,0-1-2,0-1-1,0-3-1,0 1-1,3-3 1,0-3-1,0 1-2,1-2-1,0-2-1,1 1-3,2-2-1,1 1-2,1-3-3,1 3-1,1-5-2,0 3-1,2-4-1,1 2-1,1-1 0,1 0-1,0 2-1,0-2 1,0 2 1,3 0 1,-2 1 2,2 0 3,-1 2 1,-3 0 1,4 4 2,0 3 1,0-3 2,-1 4-1,1 2 1,-1 3 3,1 1 2,1 2 0,-1 2 2,0-1 0,-1 3 1,0-1-2,-1 3 1,-1 1 3,2 2-1,0-1 2,-1 0-1,-1 2 1,4 1 1,-3 0-1,1 2 0,-2 1 0,2 1-1,-1 1 0,1 1-1,-2 1 2,0 2-2,0-2 0,0 4 0,-3 0-1,3 1 1,-3 1-1,2-1-2,-3 2 0,1 1-1,0 0-1,-2-3 1,2 5-1,0-3 0,1 1 1,1-1-1,-1 1-1,-1-2 0,3 1-1,-5 0-4,2-2-1,0-1-2,0 1-2,-2-2-2,0 1-2,-1-3 0,-2-3-2,0 3-3,0-1-1,0-1-2,0 1-1,0-3-1,-2 1 1,2 0 2,-1-2 5,-1 0 3,2-2 2,-1 0 3,-1 1 1,0-3 3,1 1 1,-1-1 2,1-1 1,-1 3 4,0-3 2,1-3 3,-1 1 0,0-2 1,2 1-1,0-1 0,0-2 2,0 0 1,0 1 2,0-2 3,2-1 2,0 1 3,1 0 3,0-1 2,0 0-1,2 2 2,0 0 1,0 1 1,1-1 2,-1 1-1,2-2 0,-1 4-1,2 1-2,0 0-1,-1 0-1,1 0-1,-2 3-3,1-2-1,-1 3-1,-3-1-4,5 1 0,-4 1-2,0 2-2,1 0 0,0 0 2,-2 2-2,1 1-2,-3 1 0,4 3-1,1-2-2,-4 1-1,1 3-1,2-1 1,-2 1-1,2 1 1,0 2-1,-2-1-1,2 1 1,2 1 0,-4-1-1,2 1 2,1 0-1,0-1-1,1 0 1,-4 1 2,2-1-1,1 0-1,-1 0-1,0 0 0,0-5-4,-2 4-5,-1-3-5,-1 0-7,1 0-5,-2-3-3,0 1-3,0-3-2,0 2-2,0-1-2,0-1 0,0-1 1,-2 0 4,2-2 2,-1 0 7,-1 0 7,2 0 8,-3-2 7,3-1 7,-2 1 10,1-3 6,-1 1 8,0-1 7,-1-2 9,0 2 4,0-4 4,0 1 1,-1-2 2,4 0 0,-3-4 0,3 2 0,-1 0 1,1-2 0,0-1-2,1 0-2,-1-1-3,3 1-2,-1 0-4,1-2-1,2 3-4,0-5 0,0 5-2,-2-1-1,5-2-2,-2 5 0,-1-2-1,3 2-2,0 0 1,0 0 1,1 2 2,-1 2 1,3 1-3,0 0 0,0 1-2,1 2-1,-1 2-1,2-3-2,0 2-1,-2 2-1,0-1-2,1 2-2,-3 0 0,1 2-5,-2 0-5,0 3-4,0-2-1,0 2-1,-3 3-1,2 0 1,-1 3-2,1-1-1,-1 3-1,0 1-1,-1-1-1,-2 3-3,2 0 0,0 2-5,-2-1-4,1 2-10,-1 0-11,0 1-11,0-1-13,0 2-19,-1-3-23,1 1-35,2-2-43,-2 4-41,-1-4-41,1 1-31,0 0-26,2 1-26,0-3-24,-1 0-30,1-3-34,-2 0-28,3-1-27,3-2-5,-1-3 4,1-1 27,1-2 39,1-1 41</inkml:trace>
          <inkml:trace contextRef="#ctx0" brushRef="#br4" timeOffset="134838.4029">2538 14089 107,'0'-12'340,"0"-2"25,0 1 29,0 2 17,0-1 9,0 1 0,-2 2-7,0-1-21,1-1-27,-2 3-23,-1 2-24,1 0-19,1 0-19,-4 2-20,1 1-20,2 1-25,-3 0-26,-1 2-24,1 2-26,-2 0-25,1 1-27,-3 1-20,1 2-20,-3 0-13,1 0-12,1 2-7,1 3-7,-1-1-6,2 1-4,-2-1-5,2 2-2,3 1-4,-3-1-3,2 0-2,3 2-5,-2-4-3,2 3-2,-1-1-4,3-2-2,-1 1-5,1 1-3,1-3-5,0 1-3,1 0-3,1-3-3,-1 1-3,1-1 1,1 0-2,1-2 2,-1 2 2,0-3 0,0-1 3,0-1 3,2 1 5,-2-1 4,2-1 5,0-1 6,0-1 5,0-1 7,-2-1 4,5 1 4,-3-3 4,3 0 5,0-2 1,0 1 4,0-4 2,2 2 4,0-1 2,-1-1 4,3 0 2,-4 1 5,1 1 3,1-1 4,-4 0 2,2 4 3,-1-3 1,-1 2-1,1 1 0,-4 0-2,3 2-1,-4 0-2,1 3-4,1 0-3,-1 0-2,0 2-4,-1 1-4,-1 1-3,1 0-4,1 2-3,-1 0-2,-1 1-2,3-2 0,-3 4-3,-1 1-4,3-1-7,-3-2-13,2 1-14,1 2-21,-3-1-21,3-1-25,-3-1-30,2 2-27,0 1-28,-1-3-26,1 1-27,-1-1-28,1 1-28,-2-8-32,2 9-31,-2-9-34,1 8-36,-1-8-7,2 7 3,1 0 19,0 2 25,2-4 25</inkml:trace>
        </inkml:traceGroup>
        <inkml:traceGroup>
          <inkml:annotationXML>
            <emma:emma xmlns:emma="http://www.w3.org/2003/04/emma" version="1.0">
              <emma:interpretation id="{20292DF1-0F65-47F3-93EC-3EF19130058E}" emma:medium="tactile" emma:mode="ink">
                <msink:context xmlns:msink="http://schemas.microsoft.com/ink/2010/main" type="inkWord" rotatedBoundingBox="7777,13692 10862,13630 10882,14614 7797,14676"/>
              </emma:interpretation>
              <emma:one-of disjunction-type="recognition" id="oneOf26">
                <emma:interpretation id="interp129" emma:lang="en-US" emma:confidence="0.5">
                  <emma:literal>domras</emma:literal>
                </emma:interpretation>
                <emma:interpretation id="interp130" emma:lang="en-US" emma:confidence="0">
                  <emma:literal>dammars</emma:literal>
                </emma:interpretation>
                <emma:interpretation id="interp131" emma:lang="en-US" emma:confidence="0">
                  <emma:literal>dumas</emma:literal>
                </emma:interpretation>
                <emma:interpretation id="interp132" emma:lang="en-US" emma:confidence="0">
                  <emma:literal>demoniacs</emma:literal>
                </emma:interpretation>
                <emma:interpretation id="interp133" emma:lang="en-US" emma:confidence="0">
                  <emma:literal>demoness</emma:literal>
                </emma:interpretation>
              </emma:one-of>
            </emma:emma>
          </inkml:annotationXML>
          <inkml:trace contextRef="#ctx0" brushRef="#br4" timeOffset="136903.2388">3068 13311 323,'-5'-9'359,"2"2"20,0 1 21,1 4 15,2-1 10,0-1-26,0 4-44,0 0-38,0 0-35,-1 4-30,1-1-23,0 2-24,0 0-20,0 3-20,-2 2-17,0 4-18,2 2-20,0-1-11,0 7-10,0 0-8,0 3-10,0 2-8,0 0-8,0 2-5,0 1-5,2 5-1,0-4-1,-1 3-2,1-1-2,-1 2-1,1-2-2,1 0-5,1 0-5,0 1-6,0-1-5,0-1-4,1-1-4,2-3-4,-1 0-1,-1 0-3,1-2 0,2-3 0,-3-1-2,2-1-1,-2-3-2,-1 1 0,1-5 0,-1 1 0,0-2 0,0-4 0,-1-2 1,-2 1 0,1-2 2,0-1-3,-1-3-1,-1 0-3,0-2-1,0 0-3,0-2-3,-1 0-1,-1-1-3,0-1 0,1-3 1,-2 2 0,-1-2 0,1-1 0,2-1 0,-6-1 2,4 0 3,-4-2 2,1 0 2,-1 1 3,-1-1 4,2 0 3,-4-1 2,1 1 0,1-1 2,-2 2 1,0-1 0,1 2 0,0-2 0,1 4-1,0-3 0,0 3 0,0 0 2,0 3-2,0-1 1,3 0-2,-1 1 0,-1 1 0,3 1 0,-3 2-1,2 1-2,0 0 1,1 1 0,-1 2-1,0 0-1,0 2-2,-1 0-4,-1 3-4,2-1-7,0 2-6,1 3-8,-1-3-12,0 3-13,0 1-16,0-1-18,2 0-19,1 2-20,1-2-16,1 0-18,1 1-11,1-1-10,1 0-9,1 2-7,0-4 0,1 0 5,0 0 3,1-1 7,1-2 9,-1 1 13,2-3 13,-1-1 14,1 1 15,0-2 14,3-2 14,-1 1 12,1-2 13,1-2 12,-1 0 9,2-1 5,-2-1 7,2-1 6,0-2 8,1 2 9,-2 1 9,1-3 8,-1-1 7,-2 1 7,0 0 7,-1 1 7,0-3 7,-1 1 5,-2 1 6,0-2 6,-1 2 7,0-1 8,0 1 1,-2 0-3,0-1 1,1 1 2,-3-1 4,1 0 4,0 1 2,-2-1 4,0 3 3,0 1 2,-2-1 2,0 1 0,1 1 0,-1 0 3,0 2 3,2 1 3,-3 0-2,0 1-6,-2 1-7,4 1-9,-3 1-9,1-1-9,0 1-11,0 2-10,-2 1-9,2 0-10,-1 3-9,4-1-13,-3-2-6,3 1-8,0 0-6,3 1-4,-3-2-5,4 1-6,-1-2-4,2 2-4,-1-1-3,1-1-2,0-1-1,3-1 2,-1 0 0,2 1 3,1-3 3,-2 1 4,2-1 5,2-2 6,-1 0 4,0 0 6,2-2 5,0 1 4,-2-1 6,1 1 3,-1-2 4,0 0 3,-3 0 3,2 1 5,-2 0 7,-2-1 7,-1 3 9,0-3 12,0 1 10,-2 0 9,-1-1 7,-2 1 5,0-2 4,-2-1 4,1 2 2,-1-2 1,0 1-1,-1-1 0,2 0-4,-3-1-7,1 0-8,-2-1-10,2-1-8,-2 3-9,0-4-6,0 0-3,1 1-4,0-1-6,-2 2-1,1-2-3,0 0-2,-1 1-3,1 1-3,-1 0-2,2-2-2,-1 2-1,-1 0-2,3 2 0,-2-3-1,2 1-1,0 0-2,1-1 2,0 3-1,2-1-2,0 1 1,0-2-2,2 2-1,0-2-1,-1 2 1,2 2 0,1-1 0,0-1 0,1 1 0,-2 0-1,2 1 1,2 0-2,1 0 1,0 2 1,-2-1 0,2 0 0,0 1 2,2 1 0,-2 1-1,4 1 0,-4 0 1,1 1 2,3 1 0,-3 0 2,2 0 0,1 2 0,-3 0 0,4 2 0,0 1 0,-1 2 0,0-1 2,1 0-1,0 1 0,-1 0 0,0 0-1,1 0 0,-1 1-3,-1 0-1,0 0 0,-1-2 0,1 2 0,0-1 0,-2 1-1,-1-2-1,0 0-1,-2 0 0,-1 0 0,-2-3-1,2 2-1,-2-1-1,0-3-1,-3 1-2,0-1-1,0-3-2,-3 3-1,2-2-2,-3-2-2,1 0-1,2 0-1,-3-1-2,-1 0-2,1 0-2,-1 0-1,2-1 1,-4 0 2,2-2-1,2 0 0,-2 0 2,0 1 2,1-3 1,-1-1 4,0-2 2,2 2 4,-1-2 4,1 1 5,0-2 4,1-1 3,-1 2 3,3-2 6,-1-2 6,1 0 6,0 2 6,0-3 4,1 0 5,-1 1 3,3 0 4,-1-2 2,1 2 3,0 1 2,-1-1 2,1 2 1,2-1 0,0-1-2,0 2-2,-2 1-3,5-1-6,-1 2-4,-3 0-2,3 2-5,-1-2-5,1 2-3,-1 1-2,-1 0-5,1 1-2,1 1-3,-1 0-3,1 1-2,-4 0-1,3 2-2,-1 0 0,-1 0-1,0 2 0,1 0-1,0 1 0,0 0-1,-2-3 0,5 5 0,-5-1 0,4 1 1,-2-1-2,1 1-1,-1 0 0,-2 1-1,2 0 2,1 1-1,-2 1-1,1 0 1,-2 1-1,0-2-2,0 2 0,-1 0-2,-1-1-1,1-1 0,-2 2 0,0 0 1,0 0 0,0-3 1,0 1-2,0 0 0,0 0 0,-2 0 1,1-3 0,-1 1-1,1-2 1,-1 1 0,0-1 1,2 0-1,0-1 0,-1-1 1,1 1-1,0-2 1,0 0 0,0 0 0,0 0-1,0 0 0,0 0 2,1-2 1,-1 2-1,0-1 2,2 1 0,-2 0-1,0-2 1,0 2-1,0-1 2,0 1-1,0 0-1,0-2 1,0 2-1,0-1 2,0-1-1,0 1-1,0 1 1,0-1-1,0 1 1,0-2 1,0 2-1,0-1 1,0-1 1,0 2-1,0 0 1,0 0 2,0-3-1,0 3-1,0 0 1,0-2-1,0 2 1,0-2 0,0 0-2,0 2 0,0-3-3,0 1 1,0-1-1,0-1 0,0 2-1,0-1-1,2-1 0,-2-1 0,0 3-1,1-1 1,1-2-3,-1 2 2,-1 1 0,2-2 0,-2 1 1,0 1 0,0-1 0,0 1 1,0 1 0,0-1 0,0 1 0,0-1-1,0 2 0,0-2 2,0 2 0,0 0 1,0 0-1,0 0-1,0 0-1,0-3 0,0 3 0,0 0 1,0 0-1,0 0 0,0 0 1,0 0-1,0 0-1,0 0 0,0 0 2,0 0-2,0 0-1,0 3 1,0-3 0,0 0 0,0 0 0,0 0 1,0 0-1,0 0 0,0 0 0,0 0 1,0 0 0,0 0-1,0 0-1,0 0 1,0 2-1,0-2 0,0 0 1,0 0-1,0 0 1,0 2-2,0-2 1,0 0-2,0 1 2,0-1-2,0 2 0,0-2 1,3 1 0,-3 1 1,0-1-2,0 1 1,0-1 0,0 0-1,0 1 0,2-1 1,-2 1 0,0 0 1,2-1 0,-2 0 0,1 0 1,-1 1-1,0 0 0,0 1 1,0-3 0,0 3 1,0-1 0,3-2 1,-3 3 1,0-1 0,0-1 1,0 0 0,0 1-1,0 0 1,0-1 1,0 1-1,0-2 0,0 0 0,0 0 0,0 0-1,0 0 2,0 0 0,0 0 0,0 2 0,-3 0-2,3-1 0,0 1 0,0 0 1,-1-2 0,-1 3-1,0-1-1,2 0 2,-3 0 0,3 1-1,0 0 0,-2 0-2,2 0 0,-1 0 1,1 1-1,-2 0 0,1-1 1,1 2-1,-2-4 0,0 5-1,1-4 2,-1 1 0,1 1 0,-1-1 0,0-1 0,1 0-1,1-1 0,-2 0 0,2 2 0,0-3 0,0 0-3,0 0 1,0 0 1,0 0-2,0 0 0,0 0 0,0-3 0,0 2 1,0 0-1,0-1 1,0 1-1,0-2 0,0 0 0,0 0 1,0 1 1,-2-3 0,2 2 0,0-3 2,0 1 1,0-3 0,0 1-2,2 1 0,0-3 2,-1 0 1,1 0 2,1-1 0,0 0 2,1-2 0,0 2 1,1-2 2,0 0 1,-2 0 1,2 1 1,0 0 2,1-1 2,1 0 1,-2 2 0,1 1 1,-1 0 1,1-2-1,-1 1 1,2 1 0,-1 1 0,-1 2-1,2-2-1,1 1-1,-4 0-1,1 1 0,2 1-1,-2 2 0,-1-2-2,1 1 0,-2 1-1,2 0 1,0 0-3,0 2 0,0 0-1,-2 1-1,3 0 0,-1 0 0,-1 1-1,0 0 0,3 2-1,-2 2-1,1-1-1,-1 2-2,-2-1 0,2 4-2,0 1 1,0 2-2,0 0 1,-2 2-2,0 1 0,0-1-2,0 3-1,-1 0-2,1 0-4,0-2-2,-1 4-5,1-3-6,1 0-5,-3 1-13,2-1-15,1 0-21,-1-2-23,0 2-33,0-2-34,2 3-36,-2-3-35,2-1-27,0 1-23,-2-1-24,2-2-23,-2 3-29,1-4-29,0 0-33,1-1-33,0-3-8,1 1 7,1-2 24,1-2 31,0 1 34</inkml:trace>
          <inkml:trace contextRef="#ctx0" brushRef="#br4" timeOffset="137541.7592">4366 13904 267,'-10'-8'349,"0"3"17,2 0 15,2 3 15,-2 2-9,0 0-24,0 1-40,1 2-51,-1 1-41,0 0-37,0 2-27,2 0-26,-1 2-21,2 1-19,-1-2-19,1 5-17,0-5-17,0 4-15,2-1-10,2-1-7,1 1-7,1-1-3,2 3-4,1-3-4,1 0-2,-1 0-3,1-2-2,3 0-2,-1 0-1,1 1-2,0-3-1,1 2-3,0-2 1,-1-1-1,1 1 1,1-3 1,-2 1 1,0 0-1,0-1 2,2-1 2,-4 1 1,2-1-1,0-1 4,0 0 3,-1 0 4,-1 0 1,-2 0 4,0-1 2,1-1 3,-3 2 3,-1-1 6,-1-1 8,0 1 2,-1-1 1,-1 1 0,1-1 4,-3 0-2,1-1 0,0-2-1,1 1-1,-1-1 1,-2 0-2,0-1-2,1-2-4,-1 3-3,2-2-4,-4-2-2,2 0 0,2 2 1,-2-2 2,0-3 6,1 3 6,0-1 6,-1-2 3,2 0 4,0 1 4,1 1 4,-1-1 3,3-1 4,-1 3 2,1-1 4,0 0 5,0-1 0,1 2 1,-1 0-1,3-2-3,-1 3-3,1 0-2,0 0-4,2 0-3,0 1-2,0 1-4,0 1-4,-2-2-5,4 3-3,1 1-2,-4-1-2,4 3-1,1-1-3,-5 2-4,4 0-2,0 2-1,1 1 0,-3-1 0,2 3-1,0 0 0,0 0-1,0 1 0,0 2-2,0 1-3,-1 1-3,3 1-1,-1-2-2,-1 5 0,2-3-1,-2 2-1,0 2 0,3-3-2,-4 3 1,1 1-1,0-3 0,0 3-2,-2-3 0,2 1-1,-1 2-1,-1-5 0,1 2 0,-1 0 1,-2-3-2,0 1-1,1 0-3,-2-2-4,1-2-1,-3 1-2,1 0-3,-2-2 0,0-3-2,0 2-2,-2-3-1,1 2-2,-1-3-1,0 1-1,1-2 1,-1-2 1,1 1 2,-3 0 3,1-2 2,2 1 1,-3-3 3,4 2 2,-3-3 3,0 0 1,1-1 3,1-1 1,-1 1 3,0-5 0,2 1 1,0 1 3,2-3 1,0 0 1,-1 1 2,2-2 2,-1-1 2,5 2 2,-3-1 3,0-2 3,0 2 2,3-2 4,-1 4 0,-1-3 3,3 2 0,-3 1 1,3-2-1,-1 3 1,-1-1-1,0 1-1,-1 0-1,0 5-2,0-2-2,0 0 0,0 3-2,-2 0-1,0 0-1,2 3 0,-2 0-2,2 2 1,0 0-2,0 2 0,1 0-1,1 3-2,-1 0-1,0 0 0,-1 3-3,2 0-1,-1 0-2,-1 2-1,0 1-2,-2 0-1,4 3-3,-3 0-2,0-4-3,-1 5-1,0-2-1,0 2-3,1-3-4,-1 2-5,0-3-10,0 3-12,0-1-18,-1-2-21,4 3-32,-2-2-36,1 0-40,-2 1-43,2 1-42,-2 0-43,0 1-48,0-2-52,1 2-47,-3-4-47,2 3-18,2 0-3,0-2 11,1 1 20,3-3 29,0 0 37</inkml:trace>
          <inkml:trace contextRef="#ctx0" brushRef="#br4" timeOffset="138243.9818">5242 14014 248,'2'-16'391,"-1"2"34,1-1 35,-2 0 28,0 2 27,0-1-11,-2 0-35,1 0-41,-3 1-47,1 0-35,-2 2-27,2-1-25,-2 1-25,0 1-26,-1 1-29,0 0-29,-1 2-30,2 2-28,-3-2-28,0 2-18,0 1-15,-2 1-9,2 3-9,-3 0-5,0 2-4,0 3-6,2-1-4,-4 0-6,0 3-7,3 2-5,-1 1-6,0 2-4,1-2-6,2 2-2,-2 0-4,2 2-4,3-1-4,-3 1-6,4-2-4,-1 3-5,0-1-5,2-1-3,-1-1-4,3 0-5,-1 2-2,2-2-3,2-1-2,-1 0-1,3 1 1,-1-2-2,2-3-1,0 2 0,-1-1 1,4-2 1,1-1 0,-1 0 2,1 0 3,-1-1 2,4-1 3,-1-2 2,0 1 3,2-2 3,0 0 3,-3-2 5,3 1 5,0-2 5,-2-1 4,2-1 5,0 3 6,-2-3 7,-1-2 8,1-1 7,-1 2 7,1-2 5,-1 1 4,0-2 6,-1-1 4,-1 0 3,-1 2 5,-1-4 4,1 0 5,-1 1 3,-1-3 0,-2 1 0,1 3 0,-1-6-2,0 1-1,0 3-2,-1-3-5,-1 2-1,1 2-3,-2-3-2,0 5-3,0-2-4,0 1-3,0 3-3,-2 1-2,1 2-2,1 2-2,-2-2-2,1 3-4,-1 1-3,0 1-1,-1 3-3,2-2-2,-3 4-3,1 1-4,-2 1-3,0 3-3,1 0-6,-1 2-4,0 1-7,0 1-7,3 1-7,-1-2-7,0 2-5,3 1-7,0-3-8,0 1-8,3-2-10,0 0-10,2-1-11,0-1-12,2 1-9,-1-2-10,2-1-6,0 1-6,2-1-4,1-1-1,0-2 2,1 1 5,2-1 3,-1-1 5,2 1 8,-1-2 10,-1 0 11,2-1 12,-1-1 12,-3-2 14,1 0 13,-1 0 14,-3 0 12,2-2 9,-2-1 9,0 1 8,-2-2 9,-1-1 8,2 0 8,-4-1 7,2 1 11,-1-2 12,1 0 9,0-2 12,-2 1 9,1-1 9,0-1 8,-2 0 8,1-2 7,0 2 5,1-4 3,-3 2 4,3-2 0,-3 0 1,2 0-4,-1-2-6,1-1-7,0 0-7,-1-2-8,1 4-8,0-3-7,1 1-9,1-1-8,-1 3-8,1-1-6,0 1-6,-2 4-5,2-1-3,2 2-4,-6 2-5,2 1-2,1 2-3,-1 0-3,0 3-2,0-1 2,1 3 4,0 3 2,1-1 1,0 1 1,3 1-1,2 1 0,1 0 1,-1 2-2,1 0 0,0 1 0,-1 1 1,1 0-1,-1 0-2,-2 2-3,3-1-6,-3-1-3,0 2-5,1 1-3,-1 0-1,-2-3 0,2 3-1,0-2 0,0 2-1,0 0 1,-1-1-1,1-2-1,0 3 0,0 0-1,-2-3-1,2 0 1,0 2-2,1 1 1,-1-2 0,-4-1 0,5 1-2,-6 1 0,2-3-1,-1 2-2,0 0-4,-1-1-3,-2-2-4,-1 2-7,0-1-8,0-1-10,-1 0-11,-1-2-16,-1 1-18,-2 0-24,0 0-31,1-1-39,-5 2-45,0-2-47,-1 2-48,-3 0-47,0 0-46,-3 0-55,0 0-57,-2-1-23,1 1-5,-3 0 5,-1 1 13,2-4 23,0 1 28,-2 2 41</inkml:trace>
        </inkml:traceGroup>
        <inkml:traceGroup>
          <inkml:annotationXML>
            <emma:emma xmlns:emma="http://www.w3.org/2003/04/emma" version="1.0">
              <emma:interpretation id="{D3BDF09F-965C-41CF-893F-FACE8E8367A0}" emma:medium="tactile" emma:mode="ink">
                <msink:context xmlns:msink="http://schemas.microsoft.com/ink/2010/main" type="inkWord" rotatedBoundingBox="13192,12873 18197,12510 18296,13878 13291,14241"/>
              </emma:interpretation>
              <emma:one-of disjunction-type="recognition" id="oneOf27">
                <emma:interpretation id="interp134" emma:lang="en-US" emma:confidence="0.5">
                  <emma:literal>mushroom</emma:literal>
                </emma:interpretation>
                <emma:interpretation id="interp135" emma:lang="en-US" emma:confidence="0.5">
                  <emma:literal>y mushroom</emma:literal>
                </emma:interpretation>
                <emma:interpretation id="interp136" emma:lang="en-US" emma:confidence="0">
                  <emma:literal>. mushroom</emma:literal>
                </emma:interpretation>
                <emma:interpretation id="interp137" emma:lang="en-US" emma:confidence="0">
                  <emma:literal>mushrooms</emma:literal>
                </emma:interpretation>
                <emma:interpretation id="interp138" emma:lang="en-US" emma:confidence="0">
                  <emma:literal>, mushroom</emma:literal>
                </emma:interpretation>
              </emma:one-of>
            </emma:emma>
          </inkml:annotationXML>
          <inkml:trace contextRef="#ctx0" brushRef="#br3" timeOffset="422636.3351">8314 12967 317,'-1'-4'363,"1"-1"17,0 5 17,0-3 15,0 3 10,0 0-18,0 0-33,0 0-42,0 0-42,0 0-28,0 0-24,0 0-14,0 0-9,0 0-12,0 0-14,0 0-13,0 3-14,0-3-16,0 0-16,0 2-15,0 1-12,0-2-14,0 2-12,0-1-13,0 2-11,1-2-9,2 1-6,-2 1-5,2 1-3,-1-3-3,-1 3-3,2-1 0,-3 0-1,0-1-4,0 1-2,0-1-2,0 0-4,1 2-1,-1-5-2,2 3-2,1-2-1,-2 2 0,2 0 0,-1-1 0,-1-1-1,-1 4-2,0-4 1,0 1 0,0-1 1,4-1 0,-4 0-2,0 0 0,0 0 0,0 0 0,5 0 1,-4 0-1,-1-1 1,4-1 1,-4 2 0,5 0 0,-2 0 0,4-1 0,-1-1 0,1-1 1,3 2 0,-1-1 1,2-1-1,1 3 0,2-3 0,-1 2 0,3-2-1,0-2 0,0 2-1,3 2 1,-3-3 1,1 0-1,1 1-2,-2-3 0,2 1 0,0 3 0,-3-4 2,3 0 0,0 0 0,-4 4 0,2-2 0,-5-1 0,4 1-1,-1-1 0,-2 2 0,-1 0 1,-1-2 0,0 2 0,0 0 0,1-1-1,-1 2 0,-3-1-1,0 2 1,2-2 0,-2 1 1,0 1 0,-4-1-1,3 1 0,1-2 0,-4 2 0,2-1 1,-1 0 0,-3 1-1,2 1 0,-1 0 0,-2 0 0,0 0 0,0 0 0,0 0 0,0 0-1,0 0 1,0 0 0,0 0 1,0 0-1,0 0 1,0-3 0,-2 3 0,2 0 0,-3 0 0,3-1-2,-1 1-2,-2-2 0,2 1-3,-4-1-1,2-1-2,-1 0-1,0 0 0,-4-3-2,4 3 0,-2-3 0,-2 0 0,2 1-1,-2-1 1,3 1 1,0 1 1,0-2 3,-4 1 2,5-1 1,-2 3 2,0-2 1,0-3 1,0 4 1,2-2 0,-2-2 0,1 4 0,-1-4 1,2 5 0,-1-3 0,2 1 1,-1-1 1,1 0-1,2 2 2,1-1 1,-5 2 1,5 2 2,-3-3 2,1 4-1,2-4 2,0 4 0,0 0 1,0 0 1,0 0 1,0 0 1,0 0-1,0 0 1,0 0 0,0 0-1,0 0 0,0 0-1,0 0 0,0 0 0,0 0 0,0 0-1,0 0-1,0 0-2,0 0 0,2 4-1,-2-4-1,3 0-1,-3 0 0,5 0 0,-4 4 0,3-4 1,1 0 0,1 1 2,-1 1 0,1-1 2,4 2 1,-1 0 1,1 0 2,-1 1-1,4 0 2,-3 0 1,-3-1 1,3 2-1,0 1 0,0-3-2,-2 3 0,2-1-1,0 1-2,0 0-1,-3-2 0,2 2-2,1-1 0,-3 0-1,3-1-1,-4 0 0,3 3-2,-2-2 0,2 1 0,-4 0-2,1 2 0,0-2 0,-2 0-1,2 2 0,-3-1-1,2-1 0,-1 2-1,-3-1 0,2 0 0,-1-2 0,-1 2 1,-1 1-1,0-2-1,0 3 2,-1 2-1,-1-2 0,-2 0-1,0 2-1,-1 2-3,-1-1-5,3 1-4,-5 1-6,0-2-8,-2 3-9,0 1-9,0 0-10,-2-3-16,1 4-17,-2 0-24,3-4-29,3 3-38,-3 1-40,0-5-40,-1 2-42,6-1-34,-3 1-33,0-5-50,0 2-60,2-2-36,2-1-24,4-8-3,0 0 6,2 12 20,4-4 25,2 0 37</inkml:trace>
          <inkml:trace contextRef="#ctx0" brushRef="#br3" timeOffset="424404.4831">9261 12973 51,'0'-4'327,"0"2"15,0-1 2,0 2-4,0 1-17,0 0-24,0 0-28,0 1-28,0 2-28,0-1-26,0 2-19,5 1-16,-4-1-21,3 3-24,2 2-16,0 2-15,1 0-7,0 2-3,-1 2-7,4-1-8,-4 4-11,3 0-7,-2 0-9,2 3-9,-4-1-8,1 1-10,-2-1-8,1 2-10,-2-1-7,1-3-7,-2 2-8,0-4-6,0 4-2,1-5 1,-3 2-3,0-4-4,0 0-3,0-1-2,0-1-2,0 0 1,0-2 2,0-1 5,0-4 5,-3 1 6,1-1 5,0 0 7,0-2-1,-1-2 0,2 0 3,-2-2 5,-2-2 5,1 0 4,3-1 6,-4 1 4,1-4 6,0-1 5,1-2 5,-2 0 4,1-1 4,0 1 3,2-3 3,1 1 3,-2-1-1,2-1-1,1 0 1,0-1 3,0 0 5,0 3 5,0-5 4,0 2 1,1 2 3,2-2 3,-2 0 3,4 1 3,-2 0 3,1-2 3,2 2 5,-2 4 4,5-3 2,-4 2-4,0 1-4,2-1-7,2 1-4,-5 2-3,5 0-2,-2 5-1,0-4-5,1 3-5,0 0-6,-1 1-6,2 2-3,-2-3-5,-1 4-1,3-2-2,-2 3 0,2 3-1,1-2-1,-1 4-3,-1-3-4,2 3-4,0 1-2,-1 3 0,6-3 0,-7 6 1,4 0 1,-5 1-2,3-3-1,0 5-4,-1 1-5,-2 0-5,2-3-6,-2 4-7,-3 0-6,2-2-7,2 3-3,-4-2-5,0 2-4,-2-4-5,0 4-3,0-3-3,-2-1 0,0-1 1,-2 2 4,0-1 2,0-5 5,-1 3 6,0-3 3,1-1 4,-4-3 3,3 3 3,-2-5 5,1 2 5,2-1 1,-2 0 4,0-2 2,0-2 2,1 0 2,-2-2 3,1-1 2,0 0 6,-2 0 4,4-1 6,-3-3 4,0 3 6,0-3 3,0-2 4,1 0 6,1 0 4,-1-5 8,2 2 8,-1-2 9,2-1 9,-2 1 8,3-2 8,0 0 11,3-2 15,-2 0 9,2 2 9,-1-4 7,-1 3 3,2-1 0,0 0 1,1 2-4,1-1-5,-4 0-7,5 2-9,-2 1-8,0-1-8,1 5-15,1-2-16,-1 1-14,1 2-12,0 0-10,0 3-8,-2-3-7,0 4-7,1-1-3,-2 3-3,3 0-2,-2 3-3,2 0 0,0 3-2,-1 2 0,2 1 1,-4 3-2,7 3-1,-4-1 0,3 2-4,-2 3-4,2 0-4,-2 3-6,2 1-8,-5 0-12,2 0-9,-1 0-16,1 3-18,0-3-16,-2 0-14,1 0-13,-4 1-13,7-1-9,-4-2-8,2 2-5,0-4-5,2-1 3,-1 0 5,4 2 4,-1-4 4,-2 0 10,4-5 13,-5 4 10,3-4 13,0 1 12,0-4 11,-2-1 12,0 1 10,-2-5 11,3 0 11,-6 0 5,3 0 5,-1-5 8,2 1 10,-1-1 13,-3-4 11,4 3 10,1-4 9,-4 2 5,2-3 2,0-2 8,-1 1 11,1-3 10,0 4 9,-2-7 11,2 5 8,-2-5 9,1 1 7,-1-1 9,-3-2 13,1 0 8,1-2 5,-2 1 8,1 0 9,0-2-3,0 1-4,1-1-9,-3 2-7,1-2-10,-1 4-9,0 1-10,0 0-9,0 2-15,0 3-17,0 1-14,0 2-12,0 1-10,0 1-10,0 4-6,0-1-6,0 5-2,-1 0-4,-2 0 0,1 5-3,0-1-1,0 4-2,1 1-1,-2 1-3,1 3-3,1 1-2,-2 3-5,2-2-2,-2 1-2,1 2-4,1-3-2,1 6-6,0-2-3,1-4-4,1 3-5,1-2-7,-2 1-4,2-2-5,0 2-4,1-2-2,0-1-8,1 0-10,1 1-6,-1-1-5,0-2-2,-1-2 0,5 1 1,-2-2 0,3 0 2,0-5 5,1 4 2,-3-2 2,1-2 5,1 1 5,-1-3 10,1 1 13,0-2 9,0 2 9,-3-3 5,2-3 6,-5 2 5,3-4 5,1 2 6,-2-3 9,2 1 8,-5-1 8,7-1 11,-5-1 9,3-2 10,-2-1 12,0 1 10,0-2 9,-1 1 8,1-1 8,-2 0 10,1-3 10,-5 1 5,1-2 2,1 1-7,-2-2-9,0 1-10,0-4-8,0 1-4,-2 1-2,2-2-8,-1 0-14,1 4-6,0-2-2,-5 4-12,5-1-16,0 0-7,0 4 1,0 1-1,-4 1-1,4 2 2,0 2 5,0-1-7,0 3-15,0 0-2,-1 3 0,1 3-4,0-3-8,-3 5 7,1-1 11,-2 2-1,4 3-3,-1 1 0,-1 1 5,-1 4-5,2 0-9,-2 0 0,1 3 1,1 2 0,1-4-4,0 5-3,0-1-2,1 0-9,1 1-12,1-3-9,-2 2-7,2-2-7,0-1-6,1-1-8,1 2-10,-4 0-6,8-3-2,-6 0-1,5 0-1,0-3 1,2-2-1,-2 1 1,7-2 0,-6 0 4,2-4 2,4 1 5,-5 0 6,1-3 10,1-2 14,1-1 8,-3 0 7,1-1 4,-1-2 5,1 0 6,-2-3 8,-1 3 8,0-6 9,0 4 9,-1-4 10,-1 1 6,-2-4 7,2 4 5,-1-5 6,-1 1 6,0-1 5,-1 1 6,1-5 4,-2 2 1,1 0 3,-2-3-2,2 0-2,-2 0-3,1-2-5,-2 0-3,4-2-3,-4 3-6,5-3-3,-5 4-6,1-1-5,2-1-3,-2 5-6,4-3-1,-5 4-5,1 1-1,1 1-5,0 3-2,0 0-2,-2 5-1,0-1-2,0 0-2,0 1-3,3 4 0,-3-2 1,0 2-2,0 0-1,1 2-2,-1-2-2,2 3 1,1-2 0,-2 4 1,1-2 1,0-1-1,0 2 0,1 2 0,-2 2 2,3-1-1,2 2-1,0 0 1,0-3 0,0 4 1,0 1 1,-1 0 1,1 2-2,-1-2-1,0 1-1,1 1 0,1-2 1,-1 1-1,0 3-1,1-3 0,2 2 0,-4 1 1,3-1 0,2-3-1,0 3 0,0 1 0,-1-1 0,2-4 0,-1 2 1,2 1-1,-5-2-1,3 1 0,-1 0-3,-2-1-2,2-2-6,-3 0-3,-1 0-6,0-2-7,-4 1-7,-1-3-10,0 2-13,0-3-14,-1 1-18,-4 1-19,1-2-21,-2 1-26,1-3-26,-4 2-25,2-1-20,-3-1-16,0-2-14,-2 0-15,-2-2-21,0-1-26,-2-1-32,0-1-32,1-1-27,-1 0-10,0-2-1,2 0 13,2-3 23,0-1 24</inkml:trace>
          <inkml:trace contextRef="#ctx0" brushRef="#br3" timeOffset="424852.4597">10755 12300 39,'2'-8'340,"2"5"18,0-1 19,-1 3 21,2 1 1,0 1-11,0 3-21,0 1-29,1 2-25,3 4-25,-2 1-17,2 3-18,1-1-14,-3 4-15,3 0-12,-1 3-15,-2 2-18,2 2-19,-5 1-23,3 1-21,-1 3-18,0-3-18,0 5-15,0 2-15,-1-1-13,1 1-9,-2 0-8,5 4-7,-2-2-5,2-2-3,1 2-3,-3-2-3,3-1-1,-2-1-2,2 2-4,0-4-5,-3-1-6,0 2-7,1-5-10,-2 2-12,-1-2-15,1-3-15,1 0-8,-4-5-2,2 0-2,-4-2-1,3-1 1,-4-1 1,5-3 4,-5-5 5,0 3 5,0-6 7,0 0 11,0 0 14,0-3 14,0-3 16,0 1 11,0-2 8,-5-1 8,5 1 8,-4-2 5,3-4 5,1 1 5,-5-1 3,5-1 7,-1-1 5,-1-1 9,2-5 8,0 4 7,2-4 6,-1 2 3,-1-4-1,5 2-2,-5-2-2,5-2-2,0 4-2,-4-2-2,3 5 0,1-3-4,-1 3-5,-1-1-5,3 2-7,-2 2-5,5 0-4,-4 1-4,0 2-5,-2 0 0,4 1 0,-1 2-3,-1-1-1,1 2-3,0 0 0,-2 1-1,2 0-2,0 3-1,0-1-2,0 2-1,0 2-2,-1-1-1,1 3 0,3 1-3,-4 2-2,6 2-2,-1 2 0,1 1-3,-1 3-1,2-1-1,0 2-2,0 1-1,2-1-1,-3 1-4,2 1-6,-1-1-5,-2 0-5,0 0-7,0 1-9,-3-1-10,-1 0-10,3-2-15,-6-1-16,4 3-21,-1-2-22,-1 0-27,1-1-30,-2 1-29,0-1-28,-2-3-25,-2 3-24,3-2-16,-3-3-12,-3 0-16,3-1-17,0-8-20,0 0-21,-6 6-15,6-6-13,0 0 2,0 0 10,0 0 22,0 0 28,0 0 27</inkml:trace>
          <inkml:trace contextRef="#ctx0" brushRef="#br3" timeOffset="425232.5862">11485 12923 139,'2'-14'303,"-2"-3"10,0 5 6,3 3-8,-2 1-16,-1-1-20,3 4-19,-3 1-23,0 4-23,2-2-17,-1 2-16,-1 2-6,0-2-2,0 4-5,3 1-3,-2 1-8,1 2-7,1 1-9,-2 0-9,-1 3-11,4 0-10,-4 1-13,5 2-11,-4 2-12,3 1-12,1-2-10,-5 4-10,1-2-9,1 2-5,1-5-5,-2 5-4,1-2-4,0-2-4,0 1-3,1 1-2,0-3-2,1 1 1,0 0-1,1-2 0,-4 0 0,7 1-1,-4-4-1,0 1 0,2-1-1,-2-2 0,-1-2-1,2-1 0,-3 1 2,-2-2-2,3-2 0,-3 0 2,0-1-1,0-2 1,0 0 0,0-2 0,0 2 3,0-5 2,0 1 6,-3-2 7,3-2 7,0 4 8,-2-5 10,0-2 9,-1-2 8,2 4 6,-1-6 5,-1 0 5,2 1 4,1-3 5,-2 1 1,2-2 3,0 3-3,0-5-6,0 2-3,2-1-6,-1-1-6,2 3-7,-1-2-7,2 3-6,0-2-4,-1 2-3,2 1-4,0 0-4,0 0-4,0 3-3,1 0-3,0 0-1,0 3-3,-2 0-5,5 3-2,-3-2-3,-2 2-3,2 1-1,-1 1-6,1 0-7,0 2-8,0-1-5,-2 3-8,4 0-9,-4 0-17,2 0-19,0 0-25,-2 3-27,2 1-31,-1-2-32,1 4-24,-2 0-22,2 0-22,0 0-22,1 2-29,-1-2-31,0 3-31,-1-3-33,1 3-22,-1 0-17,5-2-4,-5 2 5,6-1 20,-1 1 26,-1-3 23</inkml:trace>
          <inkml:trace contextRef="#ctx0" brushRef="#br3" timeOffset="425524.9599">11952 12963 32,'-4'-3'331,"3"1"13,-4 2 13,4 0-2,-3 2-10,-1 1-19,4-2-26,-4 4-23,1-1-24,0 1-23,-2-1-23,0 3-29,0 2-29,1 0-17,-1-1-9,2 4-13,-4 2-13,1 1-11,4-3-11,-4 2-11,4 0-11,-1-1-11,0 0-12,2 2-9,-1-1-8,2 0-5,1-1-3,-5 0-4,5-1 1,0 1-2,5-1-1,-5-3-1,4 3 1,0-2-1,-1-1-1,2 0 2,0-2-1,1 0 0,1-3 1,-4 2 2,6-1 1,-2-2 2,2-2 3,1 1 7,-3-2 8,8 0 9,-5-2 8,1 1 12,4-2 11,-4 1 11,2-2 12,-1-1 9,2 1 7,1-3 6,-4 3 4,1-3 3,-2 0 2,0 0-3,0 0-2,0 1-6,-4-3-4,2-3-7,-3 1-9,1 0-7,1 2-8,-4-3-6,2-1-5,-4 1-4,2 0-4,-3-2-5,0-1-2,-3 1-3,2 0-3,-1-1-4,-2 1-4,0 2-3,-1-3-3,4 3-6,-5 1-4,2 0-5,-4 0-7,4 2-8,-2 0-9,0 3-10,0-2-11,-2 2-15,1 0-15,1 0-20,-3 1-26,2 1-34,-2 2-38,2 2-38,-2 2-34,4 2-38,-4-1-38,0 2-46,1 1-49,-2 0-45,2 0-42,2 0-18,-2-1-5,2 4 11,6-9 19,-4 9 32,4-9 37</inkml:trace>
          <inkml:trace contextRef="#ctx0" brushRef="#br3" timeOffset="426453.0712">12282 13011 282,'-4'1'307,"0"7"5,-1-5-8,2 4-12,-1 2-24,0 0-27,0 2-26,0-2-23,2 3-26,-3 1-25,2-2-20,-1 4-16,2-1-20,0 1-22,2-3-14,0 3-11,2-1-10,0-1-7,2-3-7,-1 3-8,4-1-5,-3-3-5,4 0 0,2 0 4,0 0 2,-1-2 1,1 1 2,3-4 0,0 1 2,1 2 2,0-2 2,2-2 4,0 0 6,-2 2 8,3-1 8,-1-2 6,3-2 6,-3 0 7,0 0 4,-3 0 6,1 0 7,-1 0 6,2 0 7,-4-2 11,2-2 6,-5-1 7,0 2 5,-1 0 0,2 0 2,-3-3-2,0 1-1,-5 1-4,3-3-2,1 3-4,-5-1-5,0 0-7,0-3-10,0 1-11,-5-2-11,1 0-9,3 0-11,-5-2-8,0 0-9,-1 3-6,0-3-5,-2-1-2,3-1-4,-4 2-3,1 2-5,-4-2-3,3 2-2,-3 0-6,1-2-4,-2 4-7,3-2-4,-4 0-4,2 0-5,-1 3-3,4 0-2,-2-2-1,0 1 0,2-1 1,4 2 0,-2-1 2,2-1 2,0 3 5,0-2 5,2 1 6,3-1 5,-2 2 3,3 1 5,0-5 4,0 7 5,3-5 2,0 1 3,1-2 1,2 2 4,0 1 6,-1 1 5,2-4 5,1 4 4,0-1 2,1 0 4,1 1 4,0 0 3,0 3 5,-1-1 1,0 2 0,1 0 0,3 2 2,-4-1-4,3 3-3,0 0-4,-2 1-6,2 0-3,0 2-1,-1-1-4,4 2-3,-1 4-4,-3-1-2,1-1-3,0 4-3,2-3-1,-2 3-2,-1 1-1,2 0 0,-1 2 0,-1 0-1,0 0 0,0-1-1,-1 2 0,0-3 2,0 0-3,0 1-1,-2 0 0,0-2 0,0 0-2,0 1 0,-2-1-2,2-3 1,-3 2-2,1-3-3,1 1-1,-4-5-2,0 3-4,-1-3-2,-1-1-2,-1 2 0,4-5-3,-4 2-3,0 1-4,0-5-1,0 0-3,0 0-2,0 0-1,-4 0-1,4-5 1,-1 5 3,-1-4 3,-1 4 3,2-5 1,-1-1 0,-1 1 3,-1-1 5,3-3 4,-4 2 6,4-1 7,-1-2 7,0-1 8,2 1 6,-5-2 4,5 0 3,0-1 4,0-1 2,0 1 3,0-3 3,5 3 2,-5-4 0,4 0 2,0 4-1,-1-3-1,4 0-4,-1 1-2,-3 0-1,7 0-2,-1 3-2,-4-1-3,6 0-2,-1 3 0,0 1-2,-3 3-1,3-5 1,0 5-5,0 0-2,-1 0-3,-2 3-1,2 1-1,0 1-1,-2 1-3,2 0-1,-2 1-1,2 2 0,-5 3-2,2-1-1,-1 1-1,1 3 1,0 0-1,0 0 0,-2 3-1,5 3 1,-6-1-1,4 1-1,-6 0-1,4 0 0,-2 1-1,1 0 0,0-3-1,-2 5-4,-1-2-3,4-3-3,-3 4-4,-2 0-1,3-3-5,2 3-4,-4-1-4,4-2-3,-3 2-5,1 1-4,2-5-5,-1 3-4,0-4-5,-1 2-1,2-1-3,-4-1-1,-1 0 1,4-4 1,-4 2 3,5-2 3,-5-2 3,0 1 7,0 0 2,0-3 4,0-3 5,0 3 5,-5-3 6,5 0 5,-4-3 5,4 2 4,-3-4 3,-1 2 5,-1-3 1,1 1 3,1-2 0,-1-1 1,0 0 2,4-1 2,-5-2 3,4 2 3,1-5 2,-5 4 4,5-4 5,0-1 6,0 3 2,5-3 1,-5 0 3,0 0 0,1-2 2,4 2 2,-3-3 1,1 0 1,2 0 1,-1 1-1,2-1 1,0 3-2,-1-3-1,0 0 0,0 4-2,1-2-2,0-1-1,0 5 1,1 0-2,-1-1-3,-1 4-2,1-2-1,-1 2-3,-2 0-2,1 3-2,2-2-1,0 5-3,-2-3-3,0 3-1,0-1-1,2 3-2,2-1 1,-4 0 1,2 2 2,-1 2-2,4 0 0,-6-1 0,7 3-1,-1-1-2,-3 3-2,-1-3 0,1 3-2,0 0-2,0 2-4,1 0-7,-1 1-6,-5 1-8,3-1-6,1 3-8,-2 1-5,1 0-9,0-1-8,1 4-12,-2-2-12,1 3-15,0 0-19,-1 0-21,2 1-22,-3-1-26,1 3-27,2 1-26,-5-2-23,1 4-28,2-2-27,-3 2-25,-4-3-23,-1 0-34,0 3-41,-3-1-25,2-1-17,-4 3 5,-1-1 18,-4 2 26,1-2 29</inkml:trace>
        </inkml:traceGroup>
      </inkml:traceGroup>
    </inkml:traceGroup>
    <inkml:traceGroup>
      <inkml:annotationXML>
        <emma:emma xmlns:emma="http://www.w3.org/2003/04/emma" version="1.0">
          <emma:interpretation id="{57E18A3F-301B-4D0E-8E03-F06EC5BE6022}" emma:medium="tactile" emma:mode="ink">
            <msink:context xmlns:msink="http://schemas.microsoft.com/ink/2010/main" type="paragraph" rotatedBoundingBox="968,15417 17815,14364 17940,16360 1093,1741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42FE2AE-ECA0-4073-9E87-BC0AF8201AC7}" emma:medium="tactile" emma:mode="ink">
              <msink:context xmlns:msink="http://schemas.microsoft.com/ink/2010/main" type="line" rotatedBoundingBox="968,15417 17815,14364 17940,16360 1093,17414"/>
            </emma:interpretation>
          </emma:emma>
        </inkml:annotationXML>
        <inkml:traceGroup>
          <inkml:annotationXML>
            <emma:emma xmlns:emma="http://www.w3.org/2003/04/emma" version="1.0">
              <emma:interpretation id="{5070FB94-F9B2-44FC-ADBA-1E5BBD895DF0}" emma:medium="tactile" emma:mode="ink">
                <msink:context xmlns:msink="http://schemas.microsoft.com/ink/2010/main" type="inkWord" rotatedBoundingBox="1083,15034 6886,15268 6822,16865 1019,16632"/>
              </emma:interpretation>
              <emma:one-of disjunction-type="recognition" id="oneOf28">
                <emma:interpretation id="interp139" emma:lang="en-US" emma:confidence="0.5">
                  <emma:literal>Plasmodium</emma:literal>
                </emma:interpretation>
                <emma:interpretation id="interp140" emma:lang="en-US" emma:confidence="0">
                  <emma:literal>plasmodium</emma:literal>
                </emma:interpretation>
                <emma:interpretation id="interp141" emma:lang="en-US" emma:confidence="0">
                  <emma:literal>Plasmodium's</emma:literal>
                </emma:interpretation>
                <emma:interpretation id="interp142" emma:lang="en-US" emma:confidence="0">
                  <emma:literal>plasmodium's</emma:literal>
                </emma:interpretation>
                <emma:interpretation id="interp143" emma:lang="en-US" emma:confidence="0">
                  <emma:literal>Plasmodia's</emma:literal>
                </emma:interpretation>
              </emma:one-of>
            </emma:emma>
          </inkml:annotationXML>
          <inkml:trace contextRef="#ctx0" brushRef="#br4" timeOffset="358577.6481">-3740 15130 23,'-7'0'340,"0"3"14,2 0 9,-1 3 6,1-2-3,-4 5-5,3 3-30,-1 3-38,-2 3-40,5 1-41,-3 5-28,-2 2-23,2 4-24,-2 4-24,4 0-18,0 1-15,-2 3-13,1 0-13,3 0-8,0 3-4,-1-1-6,1 0-9,2-2-8,-1-1-7,2 1-5,0 0-5,0-1-7,0-3-5,0 0-10,0 1-9,0-7-14,2-1-14,-2 4-11,0-9-11,0 1-5,0-4-1,0 1-4,0-6-5,0 1-6,0-2-6,0-4-5,0 0-2,0-3 1,0 0 5,0-3 9,0 0 11,1-3 11,-1-3 11,0 0 4,3-3 2,-1 0 4,-2-2 6,2 1 8,0-5 7,-1-1 8,2 2 7,-3-7 6,3 2 6,0-1 6,-3-1 3,4-3 3,-4 1 1,0-3 3,3 1 3,-3-2 4,0-2 2,0 1 6,3-4 4,-1 2 7,-1-1 5,2 0 5,-2-2 7,2-3 6,0 3 5,1-1 5,1 0 6,-1-2 6,3 3 5,-1-2 1,0 1 1,2 3 1,0-1 2,2 3 3,0 0 5,-1 0 3,1 2 2,1 2 2,1 2 3,-2 0 0,2 2 3,-1 2-3,1 1-1,-2 1 1,3-1 5,-2 3 3,1 2 0,2 1-2,0 1-5,0 5-4,-1-1-6,0-1-6,3 4-7,-3 1-5,3 1-6,3 1-4,-4 1-4,3 3-5,-1 0-8,-1 4-9,3 1-7,-2 2-6,-1 2-3,2 1-2,-4 4-3,2 0-1,-2 3-3,-2 1-2,-5 2-1,3 0-3,-5 3-3,1 1 0,-5 0-2,-1 2 0,-3 1-1,-3 0-2,-4-1-2,0-1-6,-6 1-5,-1 0-7,1-2-9,-4 0-14,-1-3-15,-2 2-22,0-4-26,0 0-34,1-4-38,2 0-30,0-4-27,2 2-26,1-4-25,1-1-28,2-2-28,2-3-30,0-2-35,4-1-29,8-6-26,0 0-5,0 0 6,0 0 25,0 0 34,0 0 26</inkml:trace>
          <inkml:trace contextRef="#ctx0" brushRef="#br4" timeOffset="358707.6718">-3118 15155 194,'0'-4'353,"0"-2"17,0 3 18,0 0 10,-3 3 7,3 3-14,0-2-25,0 2-25,0 5-26,0-1-21,3 4-15,-3 2-26,4 2-29,-4 4-19,2 2-11,2 0-17,0 4-15,-4 4-18,5-1-18,-4 4-20,1 0-17,1 2-20,-2 3-18,2 0-16,-3 1-13,0 2-11,-3-2-11,2 1-13,-2 0-15,1 1-20,-2-4-22,2 3-29,-2-4-34,3 0-37,-2 0-37,1-1-31,2-3-33,0 1-25,0-2-26,0-3-37,2-1-43,1 1-36,2-5-34,0 2-5,1-4 7,4 0 24,-3-3 30,7 1 34</inkml:trace>
          <inkml:trace contextRef="#ctx0" brushRef="#br4" timeOffset="359913.8286">-2570 15924 40,'0'-22'327,"0"1"20,0-1 8,0 2 4,0 2-3,0-2-7,0 4-11,0-2-11,-4 0-17,4 4-17,-2-3-11,1 1-6,-2 4-13,2-1-15,-4 2-14,1 2-12,1 0-10,-3 2-9,-1 3-13,1-2-17,-1 1-24,-2 4-25,-1 1-23,-1 1-19,-1 4-19,0 1-14,-2 0-14,-2 3-13,3 2-7,-3 3-7,0 2-4,3-1-1,-1 3-8,-1 2-11,1-2-5,2 3-5,-2-2-4,2 2-4,5-1-5,-3 1-8,1-3-6,3 2-9,1 0-7,0-4-5,5 2-6,-4-4-4,4-1-1,4 2 3,-4-1 4,3-5 1,0 0 1,3 0 3,1-2 5,-1-2 5,1 1 9,-1-4 7,4 2 7,0-3 5,0-1 7,2-1 7,-2-1 5,0-2 4,2 1 3,-1-3 3,2 0 3,-4-3 4,5-3 4,-2 3 5,2-2 12,-4-4 15,2 1 13,2 1 12,-5-3 10,4 0 9,-3 1 8,-1 0 9,1-3 6,-4 2 4,3-1 2,-2-1 1,0 1 0,-1 1-2,-3 2-11,1-1-14,0 2-12,2 4-9,-6-2-11,2 3-10,1 2-9,-3 0-7,0 3-7,0 2-3,0 1-3,0 1-2,0 2-2,-3 2-2,1 1-3,2 0-1,-6 3-2,6 0-2,-4 5-1,0-2-1,2 0-3,-2 1-2,1 2-3,-1-1-1,1 0-3,1-1-4,1 2-3,-2-5-3,3 2 0,0-1-1,0 1-2,3-1-2,0-5-2,1 3 1,1-2-1,0-1-3,1-1 3,-2 1 1,2-3 3,3-1 2,-2 0 3,3 0 1,0-2 2,0 0 3,-2-2 4,2 0 2,0 0 2,0-1-1,2-3 4,-2 1 4,0-1 3,0 1-1,-3 0 1,2-1 2,-2 0 0,2-2 2,-6-1 0,5 0-3,-6-2 2,2 1 3,0-1 4,-2-2 6,0 1 2,0-3 1,1 4 3,-3-4 2,3 3 2,-1-3 1,0 2 0,0-2 0,0 2 1,0 1 3,0 0-1,-1 4-1,4-1-3,-3 4-2,0-1-3,-1 3-2,2-1-4,-3 2-2,0 2-1,0 0-1,0 0-1,0 2 0,0 2-2,3-1 0,-3 3-1,4-1 0,-1-1-1,3 3-1,0-1 0,0 3-1,-1 0 0,4 2-1,-2-2 0,-1 2 1,3 0-1,-2 0 0,-1-2-1,0 0 1,-2 3-2,4-1 1,-2 0 0,-1-2-1,2 1 3,0 1 3,2-2 3,-2 3 0,0 1 1,1-1-1,2 1-1,0 0 1,-3 0-6,-1 0-7,2 1-6,-2-2-2,0 2-3,-2-3-3,-2 1-5,1-2-5,-3 1-6,-3-2-7,0-2-6,-4 2-9,1-3-10,0 2-13,0-1-11,-1-2-11,-3 4-20,1-7-25,-1 5-26,0-5-28,1 1-15,-1-2-11,2-1-9,0 0-9,4-1-4,-2-4-3,0 2 2,2-3 4,3 2 10,-2-4 11,1-1 21,2-2 24,2-1 28,2-1 27,0-2 19,2-3 13,0-1 16,-2 0 15,4-1 13,2-1 14,1 0 12,2 0 13,0-1 12,-1 2 11,2 1 11,2-3 7,-4 2 7,4 4 5,-2 0 8,-1 1 8,2 1 6,-1 2 5,-2 1 1,2 4-1,-5 0-2,5 2-4,-4 1 0,0 0 2,-2 3 0,2 1 1,0 1 1,-3 3 0,2 0-2,-2 1-4,2 2 1,-2 0 2,3 4 7,-1 1 9,2 2 6,-3-1 2,6 2-2,-4-1-7,2 2-5,-2-1-8,0-4-4,0 4-6,-2-3-5,0 1-7,-2-2-7,-2-1-7,2 1-10,-3 0-14,-3-4-6,4 2-5,-4 0-1,0-2-1,0 0-2,-4 0-3,4-3 0,-3 3 2,3-3 0,-6-1 0,3 0-2,-1 0-3,1-3-1,-1 0 0,0 0 0,-2 0 1,3-3-1,-2 0 1,1-2-1,1 0 3,0 1-1,-1-3 1,2-2 2,0 0 0,0-1 2,2-1 2,0-2 1,0 0 3,0-1 1,0 2 2,0-3 3,2 0 3,0-1 4,0 1 7,2-1 9,-1 2 12,0-2 8,3-1 7,0 3 6,0-1 8,-1 2 4,1 0 6,1 2 0,-1-1 1,-3 1-1,4 5-3,-1-3-1,0 0-7,0 3-7,-1 0-10,1 1-8,0-1-4,-2 5-5,0-1-5,1 1-3,1 1-3,-1 1 1,1 2-1,0 2 1,0-2-1,2 4-1,-2-1-1,2 5 0,0-2-1,0 2 0,-3 1-1,1 1-2,1 0-2,1 1-6,-4 3-10,2-2-5,-1 0 1,1 1-1,0 0 1,-2-3-1,2 5 1,0-2-1,0-3 2,1 4-3,-2-1-1,-1-4-1,0 0 1,0 0 4,-4-1 8,4-1 1,-4-1-1,0-2-2,0 0 0,-4-1-1,4-3 1,-4 3 0,4-3-1,-2-2 0,0 2 1,0-3 2,0 0-2,0 0 0,-1-3 1,-2 0-2,1 0 1,0-1-1,2-3 2,-2 3 0,0-3 0,2-2 0,-2-1 2,4-3 2,-2 2 3,1-4 6,1 2 10,0-3 8,0-1 5,1-1 6,1 1 5,-2-3 3,4 3 4,-2-3 3,2 0 3,0-1 3,2 5 1,0-4 1,0 2-1,0 3-3,2 0-6,-2 0-4,4 3-3,0 0-2,0 0-5,-1 3-4,1 0-2,-1 3-5,1-2-4,0 2-2,-1 1-1,-1 1-7,-2 4-9,0 0-8,0 0-6,0 3-3,1 0-3,-2 3-2,1 0 1,-3 2-2,4 4-1,1 0 1,-2 0-1,2 3-1,-2-2-2,-2 4 4,5 0 6,-5 1 1,2-2 1,0 1-4,1 1-4,-1 2-6,-3-5-10,5 3-9,-2-2-12,-1-1-12,-1 3-12,-1-5-17,1 3-21,0 1-34,1-5-39,-2 2-42,1 0-47,-4 0-34,4 0-31,-2-2-31,-2 1-33,0-13-39,4 12-43,-4 1-28,4-2-19,-4-11 2,2 6 13,4 2 30,-6-8 38,11 3 44</inkml:trace>
          <inkml:trace contextRef="#ctx0" brushRef="#br4" timeOffset="360266.4983">-1070 15793 89,'-3'-8'323,"1"2"14,1 1 15,-2 1 19,2 1 0,-1 1-8,-1 2-29,2 0-42,-2 0-32,2 2-29,-1-1-24,-1 3-21,-1 1-17,1 1-12,-3-1-13,3 0-14,-1 3-15,-2 4-19,1 0-19,0 2-19,2-3-12,0 4-12,0 1-8,-1-3-6,1 4-6,0-4-1,3 3-5,-4 0-3,4-2-3,0-1 0,0 1 0,4-2 0,-4-1-1,6 1-1,-2-3 1,2 3-2,0-4 3,1 0 1,2 1 1,-2-1 1,3-1 2,-1-2 5,2 4 4,1-4 3,-2-1 6,4 2 5,0-3 5,0 1 4,-1-2 5,3 0 6,0-1 5,0-1 6,0 0 6,-2 0 4,2 0 2,0-1 2,0-1 2,-4-2-1,2 1 1,-1 0-1,-3-2 0,0-2 1,0 5 0,0-7-2,-2 3 0,0-3 0,-2-1-2,0 2 1,0-1-2,0-2 1,1-2 0,-4 1-2,1 1-1,0-1 0,-4-2-2,3 1-4,-3-1-4,0 0-3,0 1-5,-3 1-5,-1 0-5,2 0-6,-3 0-5,-2 1-4,1 0-4,-2 0-5,-2 2-5,2-2-5,-4 2-5,-1 0-4,0 0-6,-3 0-6,-1 2-10,-1-2-10,-2 0-12,0 0-15,-2 1-14,-1 4-17,0-4-25,3 2-28,-3 1-44,4 2-52,3-1-51,0 2-48,2 2-58,4 2-62,-1 2-53,11-4-49,-5 6-20,0 2-1,5-8 7,0 14 12,5 1 23,0 1 28,4-2 44</inkml:trace>
          <inkml:trace contextRef="#ctx0" brushRef="#br4" timeOffset="361234.9332">-155 14830 300,'-4'-14'386,"0"2"21,-1 3 23,4 2 17,-1 3 18,0-1-9,0 1-22,2 2-29,0 2-36,0 0-26,0 4-22,2-1-29,-2 6-31,2 4-24,0 3-22,-1 2-23,2 5-27,-1 2-20,-1 5-20,2 2-22,-2 4-22,2 3-17,-1 1-9,2 0-9,-1 4-6,1 1-6,-1-1-4,0 1-5,1 1-4,1 1-5,-1-1-2,-1 0-2,1 1-4,1-1-2,-1-2-2,-3-2-1,1-1-2,1-4-1,-2 1 0,2-2-2,-2-3 0,1-2 0,-2-4 0,0 0-1,0-3 1,0-3-4,-2-3-6,1-2-4,-2-2-2,2-3-1,-2-2-1,1-3 1,2 1-1,0-1 0,0-3 0,0 2 0,0-5-1,0 0 0,0 0 0,-1-5 10,-2 2 15,0-3 5,-1-1 4,-1-2 2,0 0 2,0-2 0,-2-4 2,-3-1 0,0 2 1,-2-2 1,2-2 1,-4 2 1,1-2-1,-2 2-3,1-2-8,2 1-1,-1 2-1,0-2 0,0 2-1,-1 2-1,2 1 0,2 1 0,-2 4-1,1-1 0,1 3 0,1 1 0,-1 2 0,0 2-2,1 2 0,1 2-3,-7 1-4,8 3-1,-5-1-3,-1 4-9,4 3-10,-1 0-8,0 4-5,0-1-5,0 6-6,4-2-4,-1-1-4,0 3-4,1 0-3,3 0-5,0-3-1,2 3-3,1 0-1,1-2 2,2-3 8,0 1 4,3 1 6,1-5 4,0 1 5,3-4 4,-2 2 5,2-2 4,3-1 3,-2-2 5,-1-4 4,2 0 3,-2-1 5,3-3 5,-3 1 4,2-2 2,2-2 2,-2-1 2,2-3 0,2 0 0,-3-2 1,6-1 1,-2-3 0,-1 3 1,3-4 1,-2 1 6,4-3 7,-4 4 5,1-7 4,2 2 2,-3-1 5,2 0 3,-2-2 2,-1 2 3,3-6 2,-6 4 4,1-2 1,0 1 2,-3-1 0,-1-1-4,0 2-7,-4 2-5,0 3-4,1-2-2,-4 5-4,1 2-1,-2 4-4,-2 1-1,0 1-3,-2 2-2,1 2-2,-4 2-2,1 4-2,0-1 0,-2 2-1,0 4-2,2 0-2,-2 4-4,0-1-4,1 6-6,-1-2-4,0 4-7,0-1-7,0 2-11,-1 1-13,4-3-11,3 0-10,-4-1-8,4-1-7,4-1-7,-1 2-6,4-3-3,-4-2-1,6 1-1,1-1 0,0-2 2,3 1 2,-1-3 7,4-2 12,2 0 10,-2-1 6,3-1 10,0-1 9,3-1 8,-1-1 7,-3-3 7,0 1 4,3-2 7,-4-2 5,1 1 8,0-3 9,-2-1 12,-4-1 12,-1 1 14,1-2 14,-2-2 13,-1 1 11,1-2 9,-1-1 8,-1-1 11,-2-1 12,1 1 10,0-5 7,-1 4 4,0-6 1,0 1-1,-2 0-4,-1-1-6,1-1-8,-1 3-9,0-5-7,-3 4-8,4-1-4,-2 0-9,2 1-9,-4 3-8,3 2-6,-1 1-5,-2 1-7,0 5-5,0-3-5,0 4-7,-2 1-6,-1 2-4,3 2-3,-4 0-4,2 0-3,2 5-3,-4-1-4,1 3-4,-1 2-3,0 1-7,-1 4-5,2-1-10,-1 2-7,0 3-9,-1-1-8,2 1-9,1 0-8,0-2-13,-1 1-18,3 0-13,0-2-13,0-2-17,0 1-18,0-4-23,3 4-26,1-4-29,-1 0-30,3-1-21,1 0-14,1-3-15,0 1-14,-1-1-12,4-1-8,-1-1-20,1-3-27,-11-1-21,16-1-18,-2-3-6,0 2 2,0-3 21,-4-2 31,2-2 25,-1 0 22</inkml:trace>
          <inkml:trace contextRef="#ctx0" brushRef="#br4" timeOffset="361457.8519">514 15551 29,'-8'0'255,"-2"2"10,6 1 8,-2-3 5,2 0 5,2 1 1,0-1 1,2 0-3,0 0-2,2 0-2,0 0-4,0-1 0,3 1 3,-2-3-1,1 3 0,0-2-4,2 2-4,-2 0-16,0-3-20,1 2-20,2-1-16,-4-1-21,3 3-22,-2-5-22,-1 1-22,3 2-21,-3 0-22,1-2-17,-1 3-16,0-1-13,0 0-11,-2 0-15,1 0-17,1 2-27,-2 0-30,2 2-37,-2 0-42,1 2-37,1 1-37,-2-1-32,1 5-32,-2-3-41,4 2-44,-4-8-46,0 11-45,0 2-24,0 2-14,0 0 4,0-3 14,0 3 29,0-4 39,3 4 36</inkml:trace>
          <inkml:trace contextRef="#ctx0" brushRef="#br4" timeOffset="362405.4932">700 15750 3,'-2'0'330,"2"2"14,-4 2 6,4 1 14,0 1 16,0 1-2,0 2-16,0 0-19,0 0-22,0 5-23,0-1-23,0 3-18,0-1-13,4 0-21,-4 2-24,0 1-13,2 1-10,1-4-17,-2 5-20,2-4-20,-1 2-19,-1-1-15,2 1-14,0-3-9,1-1-11,0 2-6,2 0-7,0-2-4,-2 0-6,2-2-6,0 0-4,0-3-3,0 1-2,1-1-3,-3-1-2,3-1-2,-4-2-2,3-1-1,-2 0 1,2 0-1,0-3 2,1-1-1,-1 0 0,-3-1 2,6-3 1,-4-1 0,4 0 1,-2-1 3,2-3 1,-2 0 2,2-2 1,-2 0 3,2-3 2,-2-1 2,0 2 4,0-4 2,2-1 2,-4 0 4,0-3 2,1 1 1,1-4 4,-1 2 1,-3-1 2,4 0 1,0-3 0,-5 3 0,2 0-2,0 2-2,1-2-3,-4 5-2,1-1-1,1 4-2,-2-2-1,2 5-3,-3 1-2,0 4-3,0 0-2,0 2-2,0 1-4,0 2 0,0 0-2,0 2-1,-3 0-1,2 0 0,-2 2-3,1 0-2,-2 2-1,1 1-4,-4-1-3,1 3-1,0 2-3,2 2-3,-3 1-4,1 0-5,0 5-8,0-1-5,-1 0-8,1 1-6,3 2-4,-1-4-5,1 3-6,2-2-4,1 0-3,0 1-4,1-3-5,2 2-3,1 0-1,2-3-4,2 0-2,-3 1 0,5 0 2,0-4 1,2 2 4,-2-1 0,5-2 0,-2 0 0,-1 0 2,2-2 1,0-2 4,-1 1 5,0-3 7,0-3 8,0 5 9,-4-5 6,4 0 4,-3-5 4,-1 5 4,-1-5 5,-2-1 7,3 2 7,-4-2 4,1-2 8,0 0 8,0 0 7,-2-1 9,2-3 9,1 3 9,-2-5 9,1 3 6,-1-4 6,0 2 6,-1 1 1,0-3 2,-1 1 0,1 2-1,-2-1-3,2 0-2,1 3-7,-5 1-7,1 0-9,2 2-9,-2 1-8,-1 1-6,0 1-5,0 2-4,0 2-4,0 0-1,0 0-1,-1 5 1,-2-1-1,2 1-2,-4 1-1,1 3-2,2 0-3,-2 4-1,1-1-2,-1 3-2,0-3-2,-1 1-3,2-1-2,1 1-2,0-3-4,-1 2 0,2 2-4,-1-3-1,2-2-2,-3 0-1,3 0 0,0 0 1,0-3 0,0 1-1,0-2 1,0 0 0,0-1 3,0 0 1,0-2 1,0-2 2,0 0 0,0-2 3,-3-1 1,3 0 3,-4-3 0,4 2 0,0-2 2,0 0 2,0-3 0,0 0 1,0-3 1,4 3 0,-4-2 0,3 0 2,-3-2 0,5 1 1,-1-1 0,0-1-1,-1 2 1,2-3 0,-1 1 1,0-1-1,-1 3 3,1-3 0,-2 3 0,2 2 0,1-4 1,-1 3 1,-1 2 0,0 0-1,1 2 1,-3-1 2,4 1-1,-2 2-1,1-1-1,0 2 0,-2-1-1,2 4-1,0-2 1,1 3-1,0-5-1,-3 5-1,4 5-2,0-5 0,0 3 0,-1 3 0,2-2 1,-4 4 0,8-1 0,-6 2 1,4 0 0,-2 0-1,3 5 0,-4-1-1,4-2 1,0 3 1,0-1 0,-4-2-1,4 3 1,-4-1 1,3 0-2,-2-1-1,-1 2-2,-2-1-1,4 1 1,-3-4-3,0 4 0,0-2-2,0-1-4,-4-1-5,2 1-4,-2-1-5,2-2-3,-3 1-3,0-1-3,-3 0-1,2-3 0,-3 1 0,-1 0-1,2-6 0,-1 5 2,1-1 0,-2-4 5,1 0 2,0 0 6,-2 0 2,2-4 3,0-1 4,1 5 3,-2-6 1,3 0 1,0-2 1,1-1 3,1 1 1,-5 0 2,5-4 2,0 0 1,5 0 3,-5-2 4,1 0 8,1 1 4,2-2 5,2-1 4,-2 0 5,2 1 3,-2 0 4,2-2 4,-2 3 2,2-1 1,0 1 3,0-4 0,-2 2 2,2 3-3,0-2-4,-1 2-2,1-2-3,-2 4-2,2-1-2,0 1 0,3 0 1,-2 2-3,1 0-3,-2 2-3,4 0-2,-1 1 0,3 1 0,-1 1 1,-2 4-2,4-5 0,-1 5-3,-4-4-2,5 4-2,-3 4-2,2-4-2,-2 5-3,4-2 1,0 3-1,0-2 1,-1 3-3,0 2-4,3 0-2,-3 2-2,1 1-1,-2 0-2,1 4 0,-2-4 0,0 2-1,-1 2-1,-1-3-1,-1 2 2,0-1-4,-3 1-2,4 1-5,-3-3-4,0 3-9,-1-2-9,-2-1-13,0 1-12,3 0-23,-6 0-26,0-1-42,0-2-51,0 3-49,-6-2-49,3 2-43,-1-2-37,-2 0-52,0 0-59,-1-2-34,1 4-25,3-2-4,3 0 5,0-12 16,0 9 25,6 2 40</inkml:trace>
        </inkml:traceGroup>
        <inkml:traceGroup>
          <inkml:annotationXML>
            <emma:emma xmlns:emma="http://www.w3.org/2003/04/emma" version="1.0">
              <emma:interpretation id="{E6064568-D4E8-45B0-BFD2-4346DFCB9E83}" emma:medium="tactile" emma:mode="ink">
                <msink:context xmlns:msink="http://schemas.microsoft.com/ink/2010/main" type="inkWord" rotatedBoundingBox="7000,15486 10961,15489 10960,17031 6999,17028"/>
              </emma:interpretation>
              <emma:one-of disjunction-type="recognition" id="oneOf29">
                <emma:interpretation id="interp144" emma:lang="en-US" emma:confidence="0.5">
                  <emma:literal>(cause</emma:literal>
                </emma:interpretation>
                <emma:interpretation id="interp145" emma:lang="en-US" emma:confidence="0">
                  <emma:literal>(Cause</emma:literal>
                </emma:interpretation>
                <emma:interpretation id="interp146" emma:lang="en-US" emma:confidence="0">
                  <emma:literal>(course</emma:literal>
                </emma:interpretation>
                <emma:interpretation id="interp147" emma:lang="en-US" emma:confidence="0">
                  <emma:literal>(causa</emma:literal>
                </emma:interpretation>
                <emma:interpretation id="interp148" emma:lang="en-US" emma:confidence="0">
                  <emma:literal>(Pause</emma:literal>
                </emma:interpretation>
              </emma:one-of>
            </emma:emma>
          </inkml:annotationXML>
          <inkml:trace contextRef="#ctx0" brushRef="#br4" timeOffset="364467.6112">3546 15848 157,'-4'-9'267,"-1"-2"16,1 2 24,-2 0 5,1 0-2,-1 0-7,0 2-9,-3-1-7,5 1-5,-5 1-3,-1-2-3,-2 1 0,1-1 3,-4 5-1,1-3-2,-2 1-14,0 2-21,-1 0-20,-1 2-19,0 1-17,-1 1-18,0 2-23,0 0-25,0 2-20,-1 1-19,3 5-16,-1 1-16,2 3-12,1 1-10,-4-1-7,2 6-6,-1-1-3,2 6-4,2-1-2,1 0-4,-2 3 0,4 0-2,-2 1-1,5 3 1,-2-1-3,3 0-1,0-1-2,1-2-1,0 2-8,5-3-9,-2 0-8,3 2-3,3-6-5,1 2-5,2-4-3,0-1-6,1 0-4,3-4-3,0 0-2,5-2-3,-4 1 0,7-4-3,0-2 5,1 0 9,3-1 4,2-1 4,4-1 5,0-3 2,6 0 7,-1 0 3,3-3 6,1-3 3,0 0 4,2-3 2,3 1 4,-4-2 4,0 1 3,-1-3 3,-1 0 2,-1-5 3,-3 2 0,0 0 2,-2-3-1,2-1 1,-5 2-1,1-3 2,-2 2 4,-2-1 4,2-2 7,-4-2 7,0 2 8,-1-2 7,-3 1 7,0-2 4,-2 1 4,-2-4 4,-3 5 5,-1-4 4,-4 4 4,1-3 4,1 2 2,-8 3-2,0-4-2,0 4-6,-6 3-6,1-2-6,1 3-4,-2 0-4,-1 3-3,-3-1-4,-2 6-5,2-2-2,-4 1-5,1 3-4,-2 0-5,-1 3-2,-1 3-5,-2 0-2,3 3-5,-3 1-1,1-2-4,-1 4-2,0 2-3,2 1 0,-2-1-4,3 2-2,-1 5-1,2-4-3,2 4-4,-1 0-5,2-2-5,2 4-2,0-2-5,0 4-4,3-2-3,1 1-4,2 0-4,-1-2-3,2 0-5,3-1-5,0 0-3,3-3-2,2 0-1,-4 1-1,6-2 1,-1-3-1,1 2 1,3-2 4,0-2 4,2-3 3,2 2 5,-2-5 4,2 1 7,2-2 6,0-1 6,-3-1 4,3-1 6,0-2 5,0-3 6,0 3 5,-2-5 3,2-1 0,0 0 1,-3-2-1,3 1 2,0-3 1,0 0 1,-3 0-1,0-1 2,1-1 4,-2-2 7,2 4 6,-2-4 9,-2 0 5,2 1 7,-2-5 4,0 2 5,-3 1 4,-1-2 2,3-1 2,-4 0 2,0 1 2,0 1 0,1-1-1,-1 3-7,-2 0-7,-1 3-7,0 1-7,1 1-5,-2 3-6,-1 2-3,0 3-5,0-1-2,0 1-2,-1 2-2,-2 2-3,1 0-2,0 2 0,0 2-2,-2 1-2,1 2-2,-2 1-1,1 1-1,-2 1-2,1 2-2,0 1-3,1 0-3,1 5-5,-1-4-3,-1 1-3,4 1-4,-2-1-4,2 0-2,1 2-3,0-5-4,1 3-3,2-1-5,0-1-5,4-1-1,-4 0-2,6 2 0,-4-5-1,5 1 0,2-1 0,-2 0 1,3-2 0,2 0 3,-1-1 1,4-2 4,-3 1 5,3 2 6,-4-5 4,4 1 6,-4-2 4,4-1 4,-4 0 2,0-1 5,-1-2 4,-2 1 3,0-5 3,-1 2 4,0 1 1,-1-2 1,-2-1 1,2-2 1,-2-2 0,2 1 4,-5-1 7,5-3 7,-2 0 10,0 1 8,-1-2 7,1-3 10,-1 0 12,0 1 7,3-3 4,-5 0 4,2-1 2,-1-1 2,1 0 2,0 2-3,-2-2-4,2 5-7,0-4-8,-2 6-7,0-1-6,-2 1-11,1 4-11,-2 0-9,1 2-6,1 3-3,-3 0-4,0 3-2,0 0-1,-3 3-2,1 0-4,1 0-1,-2 3 0,-1 0-1,1 3-1,-2 0-2,0 5-1,-4 0-1,3 4-2,-1 1 0,-2 0-3,4 4-8,-5 0-12,2 1-7,0 0-4,2 3-7,0-1-3,0-2-8,2 0-6,0 3-6,2-4-4,2 1-5,2 0-3,2-4-3,2 3-2,2-3 6,1-1 9,1 0 6,5-2 3,0 1 4,1-4 4,2 0 6,0 1 6,3-6 6,-4 1 7,2-1 5,0-1 6,-2-1 4,3-2 3,-2-2 3,0 0 4,-4-4 1,2 0 2,-5-1 2,3 0 1,1-1 3,-4-3 0,0 0 1,0-2 0,1 2 4,-2-5 3,-2 4 11,1-2 16,0-3 10,-2 0 10,2 0 6,-2-2 4,0 2 7,-4-5 2,3 0 4,1 0 2,-1-3 2,0 1 1,-1-4-1,1 2-3,0 0-11,-2 3-14,2 0-11,-2-3-9,2 4-6,-1 4-6,-2 1-5,1 1-5,-1 3-3,-2 2-3,1 0-2,-2 4-2,0 1-3,0 4-1,0-2-1,0 2-1,-2 2-2,1 1-1,-2 0 1,1 3-1,-2 0-1,0 3-1,1 2-1,-2-2-1,1 2-3,0 2-4,2-1-4,-2 3-3,4-1-3,-4 1-3,2 0-4,-2 1-2,4-1-7,-2 0-5,1 2-7,1-3-6,0 1-10,0-2-13,1 0-8,1 1-6,4 0-5,-2 0-5,5-1-2,-2-2-1,3 0-1,2 0-3,-1-2-2,5 0-2,0 0 0,0 2-1,3-5 8,-2-2 12,-3 1 10,2 1 9,0-3 9,-2 1 7,-4-2 7,0-1 4,-2-1 7,1-1 6,-2-3 10,1 1 12,-3-2 7,1-1 9,0 0 6,1-2 3,-4-1 7,6-3 6,-5 0 11,2 2 8,-5-5 14,3 1 16,1-1 11,-2 1 10,1-2 6,0 1 6,1-3 5,-1 0 6,1-1 3,0 0 3,1 1-1,1-1-5,-1 1-4,0-1-5,-2 2-12,3 1-13,-1 0-10,-1-1-9,0 6-5,1-4-5,0 3-6,1 3-6,-4 0-5,1 2-4,1 1-3,-4 1-3,3 1-2,-2 1-3,2 0-2,0 0-1,-2 1 0,2 2 1,-2 2-1,2 1-1,0-2-1,1 2 1,-2 2-1,1-1-1,5 2-1,-6 1-1,3 0 1,-1-2-2,4 3-1,-2 1-1,-1 2-3,3-2-2,-2 2-1,1 1-1,1-2 0,-2 1-1,-1-1 1,4 2 0,-1 1-1,0 2 1,1-2-6,-2 0-6,1 0-5,0 0-2,-2 0-1,2 1 1,-3-3-2,-1 1 1,-2-2-2,-3 1 1,0-2-2,0 0-2,-7-1-4,6 0-7,-5-2-2,0 2-1,-3-5-11,4 6-16,-4-7-24,-4 5-32,1-5-34,1 2-38,0-1-33,0-1-31,-2 0-35,1-2-36,-2 0-46,1-2-50,1 0-35,2 1-29,10 1-9,-10-6-1,10 6 17,-4-5 28,4 5 32,0 0 39</inkml:trace>
          <inkml:trace contextRef="#ctx0" brushRef="#br4" timeOffset="364857.796">5835 15970 234,'3'0'244,"2"2"5,0-2 4,1 2-8,1-2-15,-1 0-19,1 0-19,-1 0-25,3 0-27,-2 0-16,2 0-12,-2 0-7,1-2-6,3 0-3,-6 2-3,3-3-8,0 3-12,-2-4-6,2 2-1,-3-1-1,0-1 3,0 0 8,1 1 12,1-1 8,-1 1 4,-3-3 5,1 1 5,-1 0 3,0 1 6,1-2 3,1 1 3,-1-2 1,-1-1 0,1 2 2,1-1 0,-4 0-1,2-1-3,-2-1-3,1 0-3,-2 0-5,0 0-4,0 0-7,0-2-6,0 2-7,-2 1-5,1 0-5,-2 0-5,2 1-6,-2 1-6,0-2-6,-1 1-4,-1 4-5,1-5-4,2 6-3,-5-2-2,0 1-4,4 1-2,-3 2 2,-1 0 4,0 2 1,-2 1-2,0 3-8,1-3-9,-2 5-4,0 1 3,-2 1 1,2 3-1,-2-2-1,2 2-2,0 3-5,0 2-5,1-4-11,1 3-10,-2-1-5,2 3-4,2 0 4,-1-1 7,2 1-4,-1-3-8,3 4-7,-2-3-5,3 1-3,0-2-4,2-1 2,0 0 4,0 2-2,2-5-1,0 3-3,3-3-5,-2-1-8,1 0-9,0 0-9,2-2-10,-2 2-11,2-5-14,2 0-17,0 1-22,2-2-24,-1 1-25,0-1-22,2-1-21,1-1-22,-2 1-20,3-2-17,-2-1-14,-11-1-29,16-1-38,-2-1-26,-2 0-21,0-2 2,0 3 16,-4-3 20,1 0 26,1 3 26</inkml:trace>
          <inkml:trace contextRef="#ctx0" brushRef="#br4" timeOffset="362722.8677">2717 15139 134,'0'-12'357,"3"0"23,-3 4 28,2 2 28,-2 0 16,0 1 5,-2-1-15,-1 3-25,-1 0-29,1 3-33,-3 0-24,2 3-20,-5 0-26,2 3-27,0-1-22,-8 4-20,1-1-30,1 5-34,-2 4-31,-2-2-25,-2 7-23,-1-1-19,3 7-12,-1-2-9,-3 3-6,0 5-5,-2 0-4,-1 2-3,2 0-4,-1 5-4,0-1-1,0 1-3,1 0 0,-3-1-3,4 0-5,2 0-9,-2 0-2,1-1-3,4-3 1,-1 0-1,1 0-1,0-1-1,3-2 0,2 0 0,-1-4-2,2 4-2,4-3-4,0 0-4,0-3-1,2 0 1,3 0-5,-2 0-6,3-4-13,3 1-14,0-1-19,4-1-21,0-2-28,3 1-29,-2 2-29,4-6-28,0 3-25,1-2-26,3 2-25,0-2-25,-2-1-22,2 0-19,0-2-24,-2 2-22,2-2-14,0-1-12,0 1 11,-3-1 23,3-3 26,0 1 28</inkml:trace>
        </inkml:traceGroup>
        <inkml:traceGroup>
          <inkml:annotationXML>
            <emma:emma xmlns:emma="http://www.w3.org/2003/04/emma" version="1.0">
              <emma:interpretation id="{3F632FBF-614F-4833-BB57-2441E5774E41}" emma:medium="tactile" emma:mode="ink">
                <msink:context xmlns:msink="http://schemas.microsoft.com/ink/2010/main" type="inkWord" rotatedBoundingBox="12419,15450 13556,15292 13638,15883 12501,16041"/>
              </emma:interpretation>
              <emma:one-of disjunction-type="recognition" id="oneOf30">
                <emma:interpretation id="interp149" emma:lang="en-US" emma:confidence="0.5">
                  <emma:literal>.</emma:literal>
                </emma:interpretation>
                <emma:interpretation id="interp150" emma:lang="en-US" emma:confidence="0">
                  <emma:literal>-</emma:literal>
                </emma:interpretation>
                <emma:interpretation id="interp151" emma:lang="en-US" emma:confidence="0">
                  <emma:literal>,</emma:literal>
                </emma:interpretation>
                <emma:interpretation id="interp152" emma:lang="en-US" emma:confidence="0">
                  <emma:literal>M</emma:literal>
                </emma:interpretation>
                <emma:interpretation id="interp153" emma:lang="en-US" emma:confidence="0">
                  <emma:literal>n</emma:literal>
                </emma:interpretation>
              </emma:one-of>
            </emma:emma>
          </inkml:annotationXML>
          <inkml:trace contextRef="#ctx0" brushRef="#br3" timeOffset="427368.8277">7562 15283 3,'-10'-4'256,"4"-1"7,0 0 6,2 1-7,2 2-17,2-2-24,0 1-26,0-1-27,2 0-28,1 1-11,0 1 0,1-5-3,2 5-2,0-3 1,2-1 1,2 2 0,0-1-1,2-1 13,1 3 17,0-2 14,3 1 14,1 1 11,-1 0 9,2 1 0,0-1-6,4 2-3,1-1-4,-1-1-3,3 0-7,1 0-5,-1 2-4,3-1-16,4-2-22,-3 1-16,3 1-15,0-2-18,-1 2-21,1 1-17,4-2-15,-2 3-11,0-5-8,1 5-7,-3-1-4,2-1-4,-2 1-3,2-2-3,-3 3 0,0 0-3,-1 0-2,-1 0 4,-1-3 5,-5 3 5,1-2 1,-2 2 1,-2-1-1,-2 1-1,-1 0 0,-3-3-1,-4 3 1,1 0 0,-4 0 0,1 0-1,-2 0 0,-2 0-1,-4 0-3,2-3-1,-2 1-3,-2 2-5,2-1-1,-4-2-5,3 3-1,-4-2-5,1-2-2,-2-1-2,1-1-3,-1 3-1,0-3-1,-3 1-1,4-1 1,-6 0 3,1 0 1,0-1 4,0-1 3,1 5 3,1-4 2,-2 1 4,0 0 3,1-2 2,-1 2 3,-3 0 2,1 2 2,1-4 0,2 3 1,-3 0 4,2 0 4,0-1 5,1 1 2,-1 0 3,2 1 3,0-1 2,0-1 2,0 1 3,4 1 4,-2 2 3,0-2 3,2-1 2,0 2 2,2 1 0,1 1-3,1-2-3,0 3-1,0-2-2,0 2 0,1-4-1,1 4-2,1 0-3,-2 0-1,-1 0-3,2-2-4,0 2-1,-2 0-1,2 0 1,1 0 0,-2 0 2,3 0-1,-2 0 2,7 0-1,-6 0 0,5 2-1,2-2 1,-1 4-2,1-4 2,3 2-1,0 1 1,2 0 0,-4 0-1,4 3-2,-2-1-1,0 2-2,-4 1-2,3-3 0,0 4 0,-2 0 0,2 2 1,-1-1-2,1 1 2,-2-2-2,-1 4 1,1-1 0,-3 1-2,2-1 1,-4 1-1,1 1 0,-2 1-1,-2-1 0,0-1 0,-2 0-1,0 0-2,-2 0 0,0 2-1,-2-4 1,-2 3-2,1 1 1,-4-3-2,2 1-3,-8 1-5,5 1-5,-3-1-9,-1 0-9,-1-2-10,0 3-13,-1-1-17,-2-2-21,-2 2-30,3 1-37,-4-1-40,1-1-46,1-1-40,-3 3-41,2-5-50,-1 3-55,0-3-53,5 1-49,1-2-20,0 0-3,6 0 8,1-2 16,8-7 28,0 0 35</inkml:trace>
        </inkml:traceGroup>
        <inkml:traceGroup>
          <inkml:annotationXML>
            <emma:emma xmlns:emma="http://www.w3.org/2003/04/emma" version="1.0">
              <emma:interpretation id="{9486E242-3EBC-4BC2-A006-ABDA6654DC71}" emma:medium="tactile" emma:mode="ink">
                <msink:context xmlns:msink="http://schemas.microsoft.com/ink/2010/main" type="inkWord" rotatedBoundingBox="13823,14605 17871,14559 17885,15801 13837,15848"/>
              </emma:interpretation>
              <emma:one-of disjunction-type="recognition" id="oneOf31">
                <emma:interpretation id="interp154" emma:lang="en-US" emma:confidence="0.5">
                  <emma:literal>Toadstool</emma:literal>
                </emma:interpretation>
                <emma:interpretation id="interp155" emma:lang="en-US" emma:confidence="0">
                  <emma:literal>Toadstools</emma:literal>
                </emma:interpretation>
                <emma:interpretation id="interp156" emma:lang="en-US" emma:confidence="0">
                  <emma:literal>toadstool</emma:literal>
                </emma:interpretation>
                <emma:interpretation id="interp157" emma:lang="en-US" emma:confidence="0">
                  <emma:literal>toadstools</emma:literal>
                </emma:interpretation>
                <emma:interpretation id="interp158" emma:lang="en-US" emma:confidence="0">
                  <emma:literal>Toadstone</emma:literal>
                </emma:interpretation>
              </emma:one-of>
            </emma:emma>
          </inkml:annotationXML>
          <inkml:trace contextRef="#ctx0" brushRef="#br3" timeOffset="427786.1216">9232 14738 24,'-1'-5'438,"-4"2"31,0 0 28,0 3 24,1 0 17,2 2 13,-2 1-21,-2 3-40,1 0-61,-1 0-71,2 6-51,-2-1-41,-3 0-43,6 5-42,-4 0-36,1 1-32,0 3-26,2 1-25,3 0-18,1 4-12,0-2-10,0 2-8,0 0-6,1 0-2,2 2-4,0-4-3,1 1-3,1 0-4,-1 2-4,0-4-6,-1 4-9,1-5-8,1 2-15,1-3-17,-2 0-22,2 1-25,-2-1-29,2-2-33,-3-2-25,1-1-20,0-1-21,1 1-23,-5-1-19,0-7-20,0 2-24,0-1-26,0-8-20,0 0-14,-9 5-8,9-5-3,0 0 9,0 0 16,-12-2 13,1-1 10,1-3 18</inkml:trace>
          <inkml:trace contextRef="#ctx0" brushRef="#br3" timeOffset="427938.4282">8984 15015 146,'-12'-31'323,"2"1"18,1-2 16,0 1 2,4 2-7,-4-3-12,3 4-16,0-1-17,2 0-20,3 3-16,1-1-17,1 2-5,2 2-2,-2 0-8,4 1-11,-2 1-15,4 3-15,-1-2-19,-1 2-22,1 4-19,2 1-19,0 0-19,2 2-18,0 3-16,-1 2-16,1 0-12,3 3-12,0 0-9,2 6-5,-2 0-4,1 0-3,2 3-3,0 0-2,2 5-4,-3-2-6,6 5-11,-1-4-13,-3 4-18,3 1-22,-4 1-25,3-2-31,-3 3-30,3-4-31,-2 5-21,-1 2-19,3-2-21,-2 2-21,-4 1-21,3-2-20,0 0-16,-1 1-15,0 0-8,-3-2-1,2 1 6,-2-1 13,0-1 18,-4 1 17,2-4 20,-5 2 17,0-1 25,-1 3 27</inkml:trace>
          <inkml:trace contextRef="#ctx0" brushRef="#br3" timeOffset="428194.0392">9488 15077 127,'-6'10'173,"1"2"6,0-4 5,1 4-1,0-1-6,1 1 1,-2-3 0,1 1-3,3 1-4,-4-1-11,1 1-12,1-2-11,-1 3-9,1-3-4,1 0-5,1-1-3,-2 2-5,2-1-9,1 0-9,0 0-14,1 0-17,2-1-9,0 1-5,1-3-4,1 2-2,0-1 0,0-2 0,5-1 1,-5 0 1,6 1 5,0-2 6,-1 1 12,2-2 10,2-1 12,0-1 8,0 0 11,-1-1 9,3-1 11,-2-1 12,2 0 11,-2 0 13,-2-1 2,1 1-5,2-5-1,-4 5 1,-1-2-2,1-3-3,-1 2-5,-3-2-5,2-1-10,-4 2-8,0-4-16,0-1-17,0 3-17,-4-2-17,1-2-6,-2 1-1,0-3-8,-2 3-11,1-5-7,-4 4-6,1-2-4,3-3-6,-8 4-4,3-3-6,2 4 3,-2 1 3,0-3-3,-1 3-4,-2 1-7,4 2-8,-3 0-9,0 0-10,0 2-9,-2 2-13,2-1-13,0 3-16,0 1-22,0 0-25,0 2-34,1 2-39,1 1-33,1 3-27,0 1-31,-4 1-32,6 2-40,-1 0-47,0 1-44,2 2-43,-1-1-17,2 5-3,1-1 14,1-2 18,4 3 33,0-2 36</inkml:trace>
          <inkml:trace contextRef="#ctx0" brushRef="#br3" timeOffset="428602.5168">10200 15176 217,'3'-12'403,"-2"2"32,2-1 31,-1 1 24,0-2 19,-2 1-16,0 2-34,-2-5-35,0 2-38,-2 2-30,1-1-27,-4 0-27,2 0-27,1 0-30,-5 1-28,5 2-30,-2 2-30,-1-2-30,-2 3-30,3 0-20,-4 1-15,4 4-13,-2-3-8,-1 3-10,1 3-6,-3-1-3,1 3 0,0 1-3,-1 1-7,2 1-6,-1 4-8,-3-1-6,4 3-5,-1 0-5,0 0-6,0 2-5,0 1-6,2-3-7,0 1-7,3 1-14,0-1-13,0 0-15,2 2-15,3-5-6,0 3-7,0-3-1,3-1-4,4 0 1,-4 0 2,3-2 4,3-4 3,1 2 7,-3-4 5,3 2 9,2-4 9,1-1 14,0-1 16,0-4 13,-2 2 9,3-4 11,-3 2 8,4-4 11,-4 0 10,2 0 10,-1-2 10,-2 3 10,1-6 9,1 5 9,-4-3 9,1-1 9,3 0 6,-5 3 7,0-1 3,-1 1 4,1-2 3,1 0-3,-4 4-3,0-4-4,-1 3-5,1-2-6,1 4-8,-4-2-9,2 2-8,-1-1-8,-1 3-8,-1 0-5,0 1-5,0 3-5,0-2-5,0 3-4,0 0-4,0 3-1,0 0-5,0 3-5,0-1-4,0 2-7,0 2-7,0 0-7,0 1-11,0 2-10,4 2-12,-2 0-14,1 1-16,-2 0-20,-1-1-21,4 0-23,1 1-25,-4-3-15,3 2-10,1 1-14,1-1-12,-1-3-13,1 0-10,0 3-9,-2-4-10,2-2-17,3 1-20,-5-2-19,5-2-17,-2 1-13,3-5-14,0 3 1,-10-4 5,15 0 16,-2 0 16</inkml:trace>
          <inkml:trace contextRef="#ctx0" brushRef="#br3" timeOffset="429104.0232">10783 14191 239,'-5'-7'382,"5"2"17,-3 1 22,3 4 21,0 4 5,0 1-9,0 2-32,-2 1-45,2 4-37,-2 5-30,2-2-25,0 4-23,0 2-24,0 2-23,2 1-18,0 1-15,-2 4-18,3-2-21,2 2-21,-4 1-18,3 2-17,1 0-14,-4 0-12,4 0-9,-1 4-6,-3-1-4,2-4-2,-1 2-3,-1 2-3,2-3-2,-3-2-3,1 3-2,1-5 0,-2 3-2,3-5-2,-2 1-1,-1-1-2,4 0 0,-4-1-1,6-3-1,-1-1-1,-4-4-2,3 1 0,2-2 0,-2-1 0,1-1 0,-2-1 0,1-5 1,0 1-1,1 0 0,-4-4 0,-1-1-1,3 2 1,-3-3 0,0-1 2,0 0 0,0-2 2,0-2 1,0 0 3,-3 1 1,3-2 3,0-2 2,-1 1 2,1-1 3,-5-4 3,5 0 3,-4 1 1,4-4 4,-4 0 3,1 2 4,-2-5 2,1 1 1,0-1 0,1 4 2,-1-4-2,-2-1 0,-3 4 0,5-3-1,-2 3-1,0 1 1,1 0-2,-1 1-4,1 1-2,0 1-4,-3 3-3,4 2-4,-5-1-2,2 4-3,-1 0-4,0 0-1,0 4-3,-1 1-2,-1 2-3,-3 2-2,1 1 0,2 2-3,-2 0-1,2 2-3,0 1-3,0-1-4,4 2-4,-1-1-1,1 0-3,0 2-4,2-4-4,1 4-3,0-1-5,1-2-3,2 3-5,0-4-4,0 0-4,0 1-3,0-1-2,2-2-2,1 1-5,2-3-4,1 0-8,-1 0-9,2-2-11,-1-2-15,2 3-18,-3-5-22,5 3-25,0-3-24,1 1-23,0-2-25,-1-1-19,2-1-19,1 0-22,-2-1-25,-3-4-35,3 2-39,-1-3-26,1 2-21,-1-4 5,0 3 15,0-2 23,0 0 26</inkml:trace>
          <inkml:trace contextRef="#ctx0" brushRef="#br3" timeOffset="429663.7035">11331 14683 7,'1'-14'418,"4"5"33,-4 0 32,2 7 31,-2-4 22,-1 3 18,0-1-27,-1 2-50,-2 2-53,2 0-53,1 0-41,-5 2-36,-1 0-36,2 0-35,1 1-35,-3-2-35,-1 6-32,0-3-30,-2 4-22,0-2-20,1 3-13,-2 0-11,-2 3-9,0-2-5,2 2-6,0 0-6,0 2-2,0 1-4,0-2-2,4 0-2,-1 1-2,1 0-1,0 0 0,2-1-2,0 0-1,2-1 1,2-1-2,0 1 1,2-1 0,-1-1 2,2 0 2,1-1 0,-1 0 2,3-1 4,1 1 1,-1-2 2,-3 1-1,6-3 3,-5 2 0,3 0 1,2 0 0,-2 1 1,2-3-1,-4 2 1,6 1-1,-1-2 2,-1 3-1,-1 0-1,5-2 0,-3 2 1,3 0-1,0 2-1,-1-1 0,1 1 2,-2-2-1,1 2 0,-2 1 0,0-5 1,0 4-2,-4-1-2,2 2-3,-3-3-4,0-1-4,-1 1-5,-2 0-6,-2 0-7,-2 0-13,-2-1-13,-1 0-18,2 0-19,-7 1-23,2 0-28,-1 0-28,-1-1-30,-5 1-31,1-1-28,-2-1-25,0-2-21,-1 0-32,-1-1-36,2-4-37,-2 0-36,0 0-14,2-4-5,0 3 12,2-5 23,3 1 28,0-2 31</inkml:trace>
          <inkml:trace contextRef="#ctx0" brushRef="#br3" timeOffset="429946.7289">11384 14479 263,'0'-3'397,"0"0"31,2 3 32,0 3 23,0 0 20,1 3-16,-2 0-36,1 3-42,1 3-44,0 1-37,1 3-33,0 2-27,0 0-26,2 3-26,-3 1-25,4 2-29,-1 1-31,0 1-29,0 0-28,0 2-19,-1 0-15,1-1-10,-1 2-7,5 1-6,-6-2-3,2 3-4,0-2-6,-1-1-7,1 0-9,-2 0-13,1-2-13,-5 0-20,1-1-23,3 2-28,1-5-35,-5 1-35,1-2-38,1 2-30,1-6-26,-2 3-28,3-2-30,-2-4-37,1 1-38,-2-3-34,1-3-32,-2-9-11,2 10-6,-2-10 18,0 0 27,0 0 34,0 0 35</inkml:trace>
          <inkml:trace contextRef="#ctx0" brushRef="#br3" timeOffset="430274.1552">11640 15041 20,'0'-12'318,"0"1"9,0 2 9,0 0 8,0 2-5,0 0-14,0 0-16,0 3-16,0-3-20,4 3-20,-2 1-12,-2-1-11,3 1-7,-2 0-6,-1-2-2,5 5 0,-5-3-9,0 2-11,1-1-15,-1-1-15,0 3-16,3 0-17,-3 0-15,0 0-13,0 0-15,0 0-13,0 0-13,0 3-13,0 0-10,0 0-8,-3 3-5,3-1-4,-1 2-3,1 1-2,-5 2-3,5 1-3,-1 2-2,-2-1-2,1 1-1,-2 1-2,3-2-3,-2 5-4,1-4-3,1 1-3,-2 0-4,2 1-2,1-3-2,0 0-4,1-2-4,2 1-3,0-1-4,1-2-2,0 1-3,2-1-2,-1-2-1,0 1 1,3-1 3,0-1 0,0 1 4,0-3 2,2-3 4,0 2 2,2 0 4,0-2 4,-2-2 3,1 0 3,1 2 4,-2-3 3,4-1 4,-4 2 5,2-3 6,-2-1 5,3 2 6,-2-1 4,-1-4 5,0 4 5,-2-2 5,0 2 5,2-3 4,-5 1 5,1 0 3,0-2 5,0 3 2,-2-3 3,0 0-1,1-3-2,-5 1-1,1 2-3,-1-2-3,0 2-2,0-2-5,-1 2-3,1-2-5,-5 1-5,1-1-4,0 3-5,-2-2-5,0 2-8,0 0-8,1 1-12,-5-1-10,2 3-10,0-2-11,-2 3-11,0 0-13,-1-2-13,1 3-19,6 0-23,-5 1-30,2 2-33,-2 0-37,3 0-38,1 2-33,0 2-28,-1-1-32,2 2-33,4-5-39,0 0-41,0 0-33,0 0-30,0 0-3,0 0 12,0 0 25,0 0 30,4 8 36</inkml:trace>
          <inkml:trace contextRef="#ctx0" brushRef="#br3" timeOffset="430638.0741">12018 14952 134,'-5'2'328,"5"-1"5,-4 4 4,4-2 6,-1 0-12,1 3-20,-2-3-20,-1 2-23,3 3-22,-1-1-25,1 1-19,0 0-19,0 2-23,0-2-26,1 1-15,2 0-7,-1 0-11,-1 0-10,-1-4-10,4 3-11,2 0-12,-2 1-12,1-3-10,-4 0-7,4 2-5,0-2-5,1 3-1,0-5-3,-2 1 1,5 1 1,-3 0 2,-2-3 5,3 0 5,3 1 6,0-1 7,-1 0 9,1 0 9,3-1 8,-1-2 7,-1 0 7,4-2 9,-2-1 14,1 2 2,1-1-3,-4-1-2,3-1-2,-2 1-4,2 0-4,-3-2-4,-1 4-4,5-2-3,-8 0-4,1-2-4,0 1-2,-4-1-8,5 1-10,-4-2-1,0 1 3,-4 2-1,1-3-1,1 1-3,-2-1-3,-1-1-5,0-2-4,0 0-5,-1 1-6,-2 0-4,1-3-5,1 0-7,-4 2-6,0-2-10,-4-1-7,3 1-9,-1 2-8,-3-2-10,-3 1-11,4-1-12,-4 0-12,2 1-19,-4 0-22,6 2-30,-5-1-37,2 2-34,2 0-34,-1 3-32,-2-1-35,1-1-35,2 2-35,-1-1-42,-1 1-44,2-1-31,1 0-25,2 0 1,7 5 12,-6-8 28,2 0 34,4 8 35</inkml:trace>
          <inkml:trace contextRef="#ctx0" brushRef="#br3" timeOffset="430958.1528">12512 14334 165,'4'-7'381,"2"1"31,2 3 32,-4 2 27,3 1 22,2 1-11,-2 2-31,2 3-38,-3-3-42,2 5-28,-1 1-22,-1 1-21,0 3-23,0 1-24,-2 0-26,5 4-27,-6 0-32,4 4-27,-6-2-28,1 6-20,1-3-18,-2 2-12,1 0-9,0 2-9,0-2-4,1 2-6,-3 0-6,1-3-3,1 3-4,0-1-2,2 0-4,-2-3-2,1 0-1,2 3-3,1-3-1,-4 0-3,1 1-2,2-4-1,-1 2-1,-3 1-2,4-3-1,-1 1-1,0-1-1,-1-2 0,3-1-2,3 0-2,-5 0-3,3 1-1,2-3-4,-2-3-3,3 1-2,-1-2-3,0-1-5,1-2-2,-2 0-3,1-1-5,0-1-2,-2-3-5,3 1-4,-4-4-5,4 0-7,-1 0-10,-5-2-12,2-1-13,1 0-15,-1-2-21,1 1-25,0-4-29,-1 2-31,3-3-25,-4 1-22,1-4-25,0 0-29,0-1-34,-2-2-36,-1 0-44,4-2-45,1-1-14,-7-2 2,6 3 19,-1-5 23,0 1 30</inkml:trace>
        </inkml:traceGroup>
      </inkml:traceGroup>
    </inkml:traceGroup>
    <inkml:traceGroup>
      <inkml:annotationXML>
        <emma:emma xmlns:emma="http://www.w3.org/2003/04/emma" version="1.0">
          <emma:interpretation id="{4A907F87-9494-4B4E-ADAB-A8B76CAF7610}" emma:medium="tactile" emma:mode="ink">
            <msink:context xmlns:msink="http://schemas.microsoft.com/ink/2010/main" type="paragraph" rotatedBoundingBox="7164,17156 11007,17140 11015,18959 7171,18975" alignmentLevel="5"/>
          </emma:interpretation>
        </emma:emma>
      </inkml:annotationXML>
      <inkml:traceGroup>
        <inkml:annotationXML>
          <emma:emma xmlns:emma="http://www.w3.org/2003/04/emma" version="1.0">
            <emma:interpretation id="{AA558AE1-786D-4AC3-9725-60C1369D885C}" emma:medium="tactile" emma:mode="ink">
              <msink:context xmlns:msink="http://schemas.microsoft.com/ink/2010/main" type="line" rotatedBoundingBox="7164,17156 11007,17140 11015,18959 7171,18975"/>
            </emma:interpretation>
          </emma:emma>
        </inkml:annotationXML>
        <inkml:traceGroup>
          <inkml:annotationXML>
            <emma:emma xmlns:emma="http://www.w3.org/2003/04/emma" version="1.0">
              <emma:interpretation id="{90E7BE69-25A0-46BE-909A-BEB2112241C6}" emma:medium="tactile" emma:mode="ink">
                <msink:context xmlns:msink="http://schemas.microsoft.com/ink/2010/main" type="inkWord" rotatedBoundingBox="7164,17156 11007,17140 11015,18959 7171,18975"/>
              </emma:interpretation>
              <emma:one-of disjunction-type="recognition" id="oneOf32">
                <emma:interpretation id="interp159" emma:lang="en-US" emma:confidence="0.5">
                  <emma:literal>malaria)</emma:literal>
                </emma:interpretation>
                <emma:interpretation id="interp160" emma:lang="en-US" emma:confidence="0.5">
                  <emma:literal>malaria )</emma:literal>
                </emma:interpretation>
                <emma:interpretation id="interp161" emma:lang="en-US" emma:confidence="0">
                  <emma:literal>malaria ,</emma:literal>
                </emma:interpretation>
                <emma:interpretation id="interp162" emma:lang="en-US" emma:confidence="0">
                  <emma:literal>malaria))</emma:literal>
                </emma:interpretation>
                <emma:interpretation id="interp163" emma:lang="en-US" emma:confidence="0">
                  <emma:literal>malarial)</emma:literal>
                </emma:interpretation>
              </emma:one-of>
            </emma:emma>
          </inkml:annotationXML>
          <inkml:trace contextRef="#ctx0" brushRef="#br4" timeOffset="365755.2886">2251 17371 22,'0'-2'276,"2"-1"11,-2 3 19,0 0 23,4 0 4,-4 0-9,0 3-14,0-1-19,0 5-14,0-4-13,0 4-8,5 2-9,-5 2-5,1 1-6,1 3-7,0 2-6,0-2-17,0 3-20,0 0-19,0 0-15,-1 2-14,2-2-12,-1-2-19,0 5-21,-2-6-20,0 4-16,0-1-12,-2-5-10,0 3-8,-1 1-7,0-5-4,1 1-3,-2 0-3,2-5-2,0 1-1,1 0-1,1-2 0,-5-1-3,5-2 1,-4-1-1,4-1 0,0-2-2,0 0 0,0-2 1,0-1-1,0-1 0,0-2-1,0-1 0,0-2 1,0 0-1,0 1 1,0-5 0,4 0 2,-4 1 0,5-3 2,-4-1 1,3 1 0,0 1 1,1-6 1,2 5 1,-1-3-1,0-1 2,1 2 1,2-2-1,1 3 0,0-2 0,-1 0 0,1 5-1,3-5 1,-2 2 1,1 3 0,-2 1 0,2 2 2,0 1 0,0 0 1,-3 4 0,4-2 1,-1 2 0,-1 0 2,-1 1 0,-1 4 2,0-2-1,-1 2 1,-2 0-1,4 2 1,0 1 0,-1 0-2,1 3 0,0 0-2,1 2-1,-3-1 0,2 4 0,-1 2-3,1-1-1,0 3-1,-1-1-1,-2 1-2,-1 0-1,2 1-1,-2 2-2,-1-2-2,-2 2-3,-1-3-2,3 0-4,-5 1-4,0-1-5,0 0-2,-5 1-2,3-1-2,-1-5 0,-2 1 0,1 0-2,0-3 1,-2 1 1,0-3 3,2-1 0,-2 1 4,3 0 3,-1-3 4,-1-1 5,1-2 3,1 0 4,3-2 1,-3-1-2,-1-3 4,4 0 3,-1-1 0,-1 0 1,-1-1 2,3-2 1,0-2 5,0-1 3,3 2 6,-1-2 6,-1-3 8,3 2 6,-1-2 7,4 1 6,-2 0 4,0-3 3,1 1 3,0 1 3,0-4 4,4 4 1,-1-4 0,1 2-1,-3 3-4,3-3-6,0 0-5,3 3-5,-4 0-4,1 1-4,-1-1-4,-1 4-5,3 0-3,-4 2-5,1 3-3,0 1-4,-4 2-1,5 2 1,-4 1-3,0 1-3,-1 1-1,3 4-1,-1-3-2,2 6-1,-3 1 0,1 5-1,3 0-1,-2-1 0,0 7-3,-1-2-5,-3 2-6,6 2-10,-4 0-9,0-2-9,-4 4-15,3-2-19,-2 3-27,1-5-31,0 4-36,-1-2-41,3 1-36,-4 0-35,4-2-30,-2 0-30,1 2-32,0-5-35,0 2-31,-2-3-28,5 1-19,-2-4-14,1-2 11,2-1 26,2-1 34,0-4 38,3-1 38</inkml:trace>
          <inkml:trace contextRef="#ctx0" brushRef="#br4" timeOffset="366401.7762">3317 17643 286,'5'-23'345,"-4"3"25,1-1 24,0 4 26,-2-3 12,-2 2 5,0 1-8,-2 2-17,1-1-24,-1 4-30,-5-2-22,6 1-19,-4 2-26,0 2-29,-2 1-24,0 1-23,-1 1-26,0 0-29,2 3-33,-4 0-33,0 3-24,2 3-21,-4 2-12,1 2-10,-2 2-6,-1 3-6,0 0-6,3 6-5,-5-1-6,2 1-5,2 3-3,-1 0-4,-1 5-5,1-4-3,1 3-3,2 0-3,2-2-4,0 1-4,3-2-4,1-1-3,0 1-4,2-5-3,2 1-4,2-1-3,2-2-2,2-1-2,2-2 1,1 0 1,-1-2 2,4-1 3,3-2 3,-1-3 3,-1 0 5,4-1 2,-2-1 6,1-4 6,2 2 5,0-3 6,0-3 7,-3 0 5,3 0 2,0-3 5,-2 0 1,-2-1 2,2 1 1,1-3 3,-4-2 4,1 2 7,-2-2 7,0-1 7,0 1 6,-1-2 7,0 0 4,-2-1 5,2 0 2,-4 1 3,0-3 2,0-1 3,1 1 1,-2 0 3,1 0-3,1 1-3,-3 0-5,1 2-7,0 0-7,2-1-5,3 4-6,-6 1-5,1 1-3,0-1-2,-1 3-2,2 3-3,-1 1-3,-3 2-2,2-1-3,-3 2-2,0 1-2,-3 1-2,2 1 1,-1 4-2,-2-1 1,0 4-1,0-2 0,0 6-1,-1 0-3,-2 5-2,2-4-1,-2 5-2,5-1-4,-2 4-3,3 0-3,-2-1-3,1 2-4,2-4-3,0 2-4,2 0-2,1-2-4,0 1-3,1-2 0,0 1-1,2-4 0,3 2 1,-2 0-5,3-1-5,0-4-1,3 0 0,-3 1 2,5-3 2,-4-3 4,4 1 4,-2 1 3,1-3 3,1-1 1,-1-1 1,2-2 1,-1-1 3,1 0 6,-1-1 11,0-2 4,1-1 3,0-1 1,-5-1 1,2 0 1,0-3 1,-4 0-1,6-3 0,-7-2 2,1 2 1,1-2 1,-1-2 0,-4 0 0,3-1 0,-1-3 1,-1 1 1,-1-4 3,1 1 1,0-3 5,-2 1 4,2-4 3,0-4 3,-2 2 4,2-3 3,0-2 2,-2-1 2,4 0 2,-3-2 2,1 1 1,3 0 0,-2-4 1,2 1 0,-2 2 0,1 1-3,-3-1-2,0 1 0,1 2-2,-1 2-1,-2 3 0,-1-1 0,0 6 0,-2 0 2,0 5 1,0 1 0,-2 6 0,0 0-2,0 2-1,1 4-1,-2 2-2,1 1-1,1 2-2,-4 2-2,0 2-2,0 4-3,0 1-3,-4 2-5,2 1-2,-3 3-5,0 3-3,2 2-1,-2 2-3,0 3-2,3-3-2,-2 6-3,3 0-4,2 2-4,-2-2-5,0 3-7,2-2-6,0 0-8,2 2-7,1-1-7,-2 0-8,1 3-8,0-3-12,2-1-14,0 4-20,0-4-25,0 1-31,2 1-37,0-1-32,1 1-26,-2-3-34,-1 1-36,0 1-48,0 0-55,2 0-42,1-3-36,-2 1-11,2 0 3,0 1 15,1-2 23,2 0 34,1 4 43</inkml:trace>
          <inkml:trace contextRef="#ctx0" brushRef="#br4" timeOffset="367514.7577">4321 17639 256,'5'-11'281,"0"2"23,2 0 11,-3 1 3,0-1-7,0-1-11,0 1-9,-1-2-7,-3 2 0,3-1-1,0-1 3,-3-1 1,4 3-1,-4 0-3,0-2-12,0 0-21,0 0-17,0 2-17,-4 0-15,4-2-13,-3-1-15,0 3-18,0 3-21,-1-3-24,-2 0-20,0 1-19,-2 1-14,-1 4-12,0-4-8,-2 5-8,-4-1-6,-1 3-4,2 0-3,-3 3-3,-1-1-7,2 5-11,-4-2-6,3 4-5,-2 1-2,2 2-3,1 0-1,-3 3-1,3 0-1,5-1-2,-3 4-2,0 0-3,4-3-5,-2 6-4,1-1 2,1-3 2,1 3 1,3-3-2,-1 3 0,1-2-4,-1 0-1,4-1-5,-1 0-3,2 0-3,-1-3 0,3 0-1,0 0 3,3-1 2,-1-4 3,-1-1 2,4 1 2,0-1 3,1-2 2,0-2 4,-2 1 4,6-2 5,-4 0 3,4-3 7,0-3 2,2 3 3,-2-3 3,4-3 2,0 0 1,-3 0 2,5-5 7,0 2 7,-2-2 4,4 0 3,0-3 2,-2 1 0,2-1 1,-4-1 0,4 1 0,-4-2 3,2 0 2,-5 2 4,4-3 6,-2-1 5,-3 2 0,3-1-3,-4-1-3,1 0 0,-3 1 0,0-1 0,2 1 0,-5-1 0,2 5 0,0-1-1,-2 1-5,1 2-4,-1 2-6,-3 3-6,1 1-4,-2 1-3,0 2-2,0 4-2,0 2-1,0-1 0,0 2-1,-2 1-1,1 6-2,-3-1-2,-1 2 1,1 1-2,1 1 0,-3 1-2,-1-2-3,4 4-5,0 0-5,0-3-5,-1 2-5,1-1-6,2-1-6,1 1-5,1-1-5,2-2-3,-1 1-2,0 0-5,4-3-1,1 1-2,-2-1 1,2 1 4,2-4 2,-2-1 4,3 2 4,3-2 5,-2 1 4,1-4 7,-2 1 4,3-2 5,2 1 4,-1-4 5,-2 0 3,-1 0 4,1 0 2,-2-4 4,4-1 1,-4-1 3,2 1 1,-2-2 2,0 0 1,-1-2 3,1 2 2,0-4 3,1 0 4,-1 0 6,-3 1 5,3-3 6,-1-1 7,-2 1 10,1-2 6,-2-2 5,2 3 4,-1-2 5,-2-2 1,-3 3 2,4-2-2,-2 1 0,-4 0-4,4 1-6,-4 1-6,5 3-5,-5 2-8,0 0-8,0 0-7,0 4-5,-5 2-5,5 0-4,-4 6-4,0 0-2,-2 2-2,2 4-3,-2 0-1,0 2-1,-1 3-3,-2 3-1,3-1-2,-2 4-1,1 0-4,-2 0-6,2 3-4,-2 0-3,3 0-4,3-4-4,-4 2-5,4-1-4,-1 1-3,0-3-3,2 2-5,2-4-3,0 1-4,0 1-4,2-3-1,2-3-2,0 1-1,2-1 0,-2-3-2,5 2 2,0-2 0,-2-1 0,3-2 4,0 0 3,4 1 5,-2-4 4,2 1 4,-2-2 5,1-1 5,2-1 4,-1-1 6,-2-1 5,2-2 4,-2 1 5,-1-1 4,-1-2 5,2 1 1,0-4 2,-4 0 1,2-3 2,0 3 1,-1-3 3,4-3 5,-3 3 6,-2-3 9,2-3 7,1 5 8,-1-5 8,0-2 8,-2 4 7,2-3 7,0 2 4,0-1 3,-3 0 4,4 2 2,-6 1 0,4-1-3,-3 4-4,0 0-8,-4 1-7,1 3-8,2 0-6,-5 4-7,1-1-7,-1 2-5,-1 2-6,1 1-4,-5 1-4,2 2-1,1 2-3,-3-1-1,-1 4-3,1 0-1,-1 5-3,2 0-2,-7-2-2,4 7-4,3-4-2,-4 1-5,0 3-4,2-2-9,0 2-10,0-1-10,2-2-13,0 0-14,-2 1-15,6-2-23,0 1-26,0-4-19,0 1-16,4-2-16,-2 1-16,2-2-13,0-1-10,1 0-7,0-3-6,1 1-5,0 0-3,0-3-11,0 0-11,-2-3-3,3 0 1,-7 0-8,11-6-13,-6 1-12,4-2-13,1-2-1,-3 1 4,3-2 11,0-2 11</inkml:trace>
          <inkml:trace contextRef="#ctx0" brushRef="#br4" timeOffset="367752.2174">5196 17193 126,'-9'-15'248,"4"1"7,-5 5 5,-1 7-7,1-2-16,1 1-14,-1 3-18,2 3-10,-2 1-13,1-2-8,0 2-10,-1 1-5,3 1-6,1 2-4,-1-2-2,4 3-1,-1-3-1,2 1-1,4 0 0,-1 0 1,3 0 2,2 1-6,3-1-9,-2-2-4,3 2-2,0 1 1,2-3 4,-2 1 2,4-2 2,0 1-2,0-2-4,-2 0-5,-2 0-6,0-2-7,0 1-10,-3-1-7,-1-1-10,-2 0-8,1 0-9,-4 0-9,-1 0-10,0 0-9,0-1-11,0-1-6,-1 1-6,1-2-3,0 0-4,0 0-6,-5-3-9,5 1-16,0-1-20,0 0-31,0 1-35,0-1-36,0 3-33,0 0-35,0 3-37,0 0-33,0 0-33,0 0-42,0 0-49,0 0-43,-4 11-44,1 1-12,-4 0 4,5 2 22,-3 1 32,0 1 26,1-1 26</inkml:trace>
          <inkml:trace contextRef="#ctx0" brushRef="#br4" timeOffset="368135.6977">5588 17596 107,'7'-6'337,"0"0"32,2 3 29,-3 0 30,0-1 30,-2 1 3,-1-2-9,-3 4-20,0-1-26,0 1-25,0-2-24,-3-2-20,-1 2-19,-2-1-29,0 1-37,-1 0-28,1-2-28,-4 2-31,3 0-35,-3 0-29,0 3-28,-4 0-17,0 3-15,1-3-11,-2 5-6,0 1-7,-1 0-6,-3 3-5,3 0-3,-1 1-5,2 2-3,1 1-4,-2-2-3,1 3-4,1 1-3,1-1-3,1-3-4,2 1-2,0 0-3,2-1-2,2 0-2,1 1-2,0-3-2,3-1-1,2-1-2,0 0 0,2 1 2,3-1 2,0-2 2,1-1 2,2 1 4,-1-1 2,3-2 2,1-2 4,-3 3 1,4-3 4,-1 0 4,-1-3 2,5 3 3,-2-2 2,1-2 3,0-1 1,-3-1 3,2 1 2,-1 0 0,2-3 1,-2 1 2,-1 0 0,-1 2 0,2-2 1,-2-1 1,0 2 2,-1 0 3,-5 1 2,3-1 2,-1 3 0,0-2 2,-2 4-1,-1-1 1,0 1-2,-1 1 1,-1 1 0,-1 1 0,4 1 1,-1 0-3,-3 3-2,3-2-4,-3 3-3,4 2-4,-4 0-1,0 2-4,0-2-4,0 4-7,0-3-10,0 1-13,0-1-21,2 4-25,1-3-23,-2-2-22,2 0-25,-1 0-23,2 0-16,2-2-14,-1 0-16,1 1-17,0-3-16,3 1-15,-4 0-12,3-3-11,0-1-11,0-1-9,-8-1-9,0 0-9,11-1-7,-1-4-7,-1 2-1,-2-3 2,2 1 5,-2 2 8,-1-3 15</inkml:trace>
          <inkml:trace contextRef="#ctx0" brushRef="#br4" timeOffset="368430.5265">5858 16786 233,'-5'-9'313,"-1"2"16,2 2 14,2-1-1,-1 3-8,3 1-20,0 0-25,3 2-27,-1 0-25,2 2-13,0 0-7,2 1 4,-2 1 9,4 1 1,-3 1-1,4-1-5,1 4-7,-1 1-6,1 2-7,0 0-6,0 1-7,0 1-12,0 0-14,0 1-15,-1 3-16,0 2-16,1-4-16,0 6-10,-3-1-10,3 4-6,-4-1-6,3 3-6,-3 0-6,1 1-5,-3 4-7,2-1-6,3 2-5,-6 0-4,4 5-6,-4-1-4,1 1-5,0-2-3,1 3-2,-4 2-4,-1 1-2,4-1-1,-4-1-3,-4 1-5,3-1-3,-4 0-9,-1-1-10,-2 1-14,1 0-17,-8-4-20,4 3-21,-5-3-27,-3 2-30,2 1-45,-3-3-51,-4 3-51,-2-1-50,-6 1-62,2 0-71,-5 3-47,-1-1-39,-1 1-8,-4 1 4,2 0 13,-3 2 18,0 0 26,3 1 29</inkml:trace>
        </inkml:traceGroup>
      </inkml:traceGroup>
    </inkml:traceGroup>
  </inkml:traceGroup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6:26.25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89 0 223,'-5'11'313,"1"-4"8,-1 2 5,0 1-12,3-2-23,-3 1-27,1 2-28,0-1-25,-1 0-24,1 1-16,1-2-12,-4 2-9,3 0-5,1 0-5,-2 1-9,1-1-7,0 0-7,0 2-7,1-2-11,-1 0-8,0 2-11,4-4-12,-3 1-14,3-1-20,0 0-22,3 1-25,-3-1-26,1-1-23,2-2-19,1 3-21,-1-3-19,-1 1-18,3 0-17,-2-3-17,-1 1-17,2-1-18,-3 0-16,2 0-16,1-1-14,-4-3-12,0 0-10,0 0-14,0 0-12,0 0-7,8-3-3,-1 1 5,1-2 11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6:26.29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12 130 127,'-3'5'186,"-1"0"-11,1 1-12,1-1-10,2 3-12,2-2-10,1-1-8,-1 1-6,3-3-7,2 3-3,-4-2-2,5 0-1,1 0-1,-2-2 2,4 1 3,-1-1 5,0-2 10,1 0 9,1 0 12,0 0 14,-2 0 12,-1 0 13,1-2 12,-1 1 9,-1-2 12,1 0 4,-2 2 4,-1-1 1,-2-1-1,3-1-4,-4 0-8,1 1-11,-1-2-15,0 1-17,-2-2-20,0 0-18,1-1-19,0 1-19,-1-3-17,-1 1-15,0 0-13,-1 0-14,-1 0-15,0 0-16,0-1-18,-3 0-21,0 0-22,2 2-34,-4-3-37,0 4-45,-2-3-49,1 3-52,-3-1-52,-1 1-67,0-1-73,-1 3-44,0 2-29,-2 0-10,-2 1-2,3 1 13,-3 1 14,3 1 29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6:27.49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28 640 217,'0'3'273,"0"-3"-8,2 1-16,-1-1-21,2 0-25,1 0-22,-4 0-24,3 0-20,2 0-21,-1-1-14,1-2-15,0 1-8,-1 0-9,0-1-5,0 0-5,0 0-1,0-3 0,2 4 1,-1-1 3,0-2 3,-2 0 1,1 0 3,0-1 0,0 1 1,1-1-1,-1-1 2,-1 0 3,0 0 3,-1 2 4,0-2 3,-1 1 3,-1-1 5,0 0 5,0 2 8,0-1 7,0 0 7,-1 1 6,-1-2 7,0 1 7,1 1 4,-1-1 2,1 2-1,-2-2-2,0 1-4,0-1-5,0 2-6,0 0-10,-1 2-11,0-1-12,1 0-11,-1 1-11,-1 0-10,2 2-9,-2 0-9,2 0-9,-3 2-7,1 0-6,2 3-4,-1-3-5,-2 3-5,2 2-3,-3 1-2,4 2-5,-4 1-3,4 0-6,-1 2-5,-1 1-5,1 2-5,0-1-6,0 0-6,1 1-6,2 2-8,-2-2-6,3 1-6,0-1-8,3 0-6,-3-1-5,1 2-6,2-2-4,1-2-6,0 0-7,0 0-7,1 0-7,2-4-4,0 0 0,0-1-1,1-2 2,3 0 4,-2-3 7,3 0 6,-1 0 7,0-1 8,2-2 10,0 0 10,-1-2 11,0-1 15,0 2 18,0-3 18,0-1 21,-2 2 15,2-2 18,-2-1 14,0 1 14,0-1 13,1 0 14,-3-1 13,-1 0 13,4 1 12,-5-3 9,1 2 4,0-1 4,-3 1-4,0 0-4,1 2-7,-3-2-5,2-1-9,-1 3-9,-2 1-9,1-2-11,0 4-11,-2-1-11,0 2-9,0 0-10,0 1-8,0 0-7,-2 0-7,2 1-5,-2 0-5,2 1-6,-1 1-6,-1-3-5,2 4-5,-1 0-7,-1 0-6,2-1-6,0 3-5,0-1-4,-2 1-3,2-3-3,0 3-3,0-1-3,0-1-2,0 0 0,0 0-2,0-1-1,0-2 0,0 1 2,0-2 1,2 0 3,-2 0 3,2 0 2,-1 0 1,1-2 2,-1 1 2,1-2 1,0-1 2,-2 0 3,4 0 3,-3-1 3,2-1 2,1 1 3,-1-4 1,1 0 2,0 1 1,0-2 2,1 1 3,-1-1 3,-1 1 3,4 0 1,-3-2 1,-1 2 5,2 1 1,0-2 0,1 1 2,0 1 1,0 2 0,-3-1 2,1 0-1,2 2 0,-1 0-3,0 3 0,-2 0-2,2 0 0,-2 2-2,1 2-3,1 0-2,-1 0-3,1 3-5,0 1-6,-2 3-6,2-2-8,0 2-10,1 4-13,-2-1-11,0 0-10,3 2-13,-2-1-12,2-1-12,-4 1-9,6-2-11,-2 2-9,0-1-5,2-1-3,2-1 1,-1 0 2,0-1 7,4 0 7,1-1 9,1 0 8,0-1 8,2-2 9,1 1 9,-1-2 7,3 0 9,-2-2 10,0 1 7,-1-1 5,0-2 5,0-2 4,-2 1 3,0-3 4,-1 2 3,-3-2 4,0 1 6,-2-3 8,1-1 9,-2 2 8,-2-2 7,-1-2 8,-1 1 7,-1-1 5,0-2 6,1 0 4,-2 1 7,0-3 6,0 2 8,-2-2 10,1-1 9,0-1 9,-1-3 5,-1 1 4,2-2 5,2-1 6,-3-2 3,2 0 5,0 1 3,0-3 2,0 2 1,-1-3 0,1 1-3,-1-2-5,1 1-6,1-1-6,-3 0-6,2 0-6,-3-1-5,3 0-5,-2 1-5,3 0-3,-4 3-3,1 1-1,1 1-1,-2-1-1,0 3-1,0 3-1,0 4 0,0-2-3,0 2-1,-2 5-1,1 0-3,1 2-2,-4 1-4,4 2-4,-4 2-4,1 1-6,2 3-7,-4 0-6,1 2-5,-1 2-4,-1 3-8,0 0-6,-1 4-8,1 2-10,-1 0-9,0 3-9,2 0-8,2 2-9,-2 0-6,2 1-7,2-1-4,1 3-6,1 0-5,1-1-4,0 2-6,2-3-4,-1 5-5,1-5-4,0 1-6,1 2-7,-1-2-15,1-1-17,-2 3-28,3-3-32,-2 0-32,-1-1-33,-2 0-29,3-2-26,-1 2-25,0-4-23,-2-1-26,-1-2-26,0 0-21,0-2-20,0-1-6,-1-1-1,-1-2 21,1-1 33,1-8 35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6:27.98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0 321 258,'0'-15'364,"4"1"22,-1-3 15,0 2 8,2 0-5,0 2-11,2-2-20,-3 0-26,4 2-26,-1-1-26,0 1-21,-1 3-19,1-3-16,1 2-16,-1 0-20,0 2-16,1-2-20,0 3-19,0-2-17,2 1-15,-1 1-13,-1 1-15,3 0-12,-1 0-9,-1 0-9,2 0-7,-1 3-5,0 0-5,1-1-4,-3 1-2,3 0-3,-2 2-2,-2-1-4,2 3-2,0 0-3,-3 0-2,1 0-2,0 3-2,-2-2-1,0 2 0,-2-1 0,1 0 1,-2 0 1,-2 0 0,0 3-1,-2-1 1,0-2 0,0 4-1,1-1 0,-3 0-1,-1 2 0,2 0 0,-2 0-2,2 1-1,-3-1-2,1 0-3,2 0-2,-1-2-5,-1 2-4,3-1-1,-1 0-2,0 1-2,-1-1-2,2-1 0,2-1 0,-1 2 0,-3-1-1,4 1 0,0-3-1,0 3 1,4-3 1,-3 1 1,-1-1 0,2 2 1,-2-1 3,4-2 2,-4 1 2,3-1 1,0 2 0,-1-2 0,2 0 1,-1 0 0,-1 1 0,1-1 1,2 1 0,1 0 1,-3 0 0,3 1 0,0 0 1,0-1-1,0 0-2,-2 2 1,3-2 1,1 1 0,0 0 1,-1 0-1,-1 0 0,3 1 1,-1 1 0,1-2 0,1 1-2,0 1 1,0-1-1,1 1 1,-3-3 0,3 3 0,-3-1 0,0 0-2,3 1 1,-6-1 1,3-1-2,-2-1 0,-2 1-2,0 0-4,0 0-4,-3-1-3,-1 1-6,0 0-5,-1 1-9,-3-1-8,0-1-8,1 0-11,-1 1-14,-2 0-15,-1 0-22,-1 0-25,-1 0-26,2 0-30,-3 0-26,2-3-26,1 3-21,-2-2-22,-1 0-19,2-2-21,-3 0-21,3-2-24,-3 0-23,1-2-25,0 3-15,2-3-10,1 0 12,-4-1 22,5 0 26,-1-2 30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6:28.35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173 0 332,'0'3'417,"4"0"37,1 1 25,0 1 23,4 0-3,-1 4-13,1-1-30,1 3-39,2-2-35,-2 3-35,2 1-28,0-1-25,2 3-24,-2 0-23,-1 2-28,3 0-27,-2 2-24,1-1-20,-2 3-16,1-1-13,-1 0-8,-2 2-5,1 0-6,1 2-2,-3-1-7,0 1-3,1-1-5,-1 2-4,-2 1-6,1 1-4,1-1-6,-1 3-7,-1 0-7,1 0-4,-1 1-6,0 0-5,0 1-5,0 1-5,-3 1-3,1-2-3,-1-1-3,1 0-2,-4 3-5,0-1-8,0-3 0,-4 3 0,0-2 0,-2-1 0,-1 0 0,-3 2 0,2 0-1,-3 0-26,-2-1-12,-1 1-13,0 0-12,-2-2-15,-1 2-14,-1-2-15,-2 0-16,-1 1-16,0-1-23,0 1-26,1-1-37,-3-2-45,3 3-44,-3-3-43,2 0-42,0-2-40,-1 0-57,3 0-65,-2-2-26,2 0-7,1-1 6,-2-1 12,3-2 21,-1-2 25,4 1 40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6:39.99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158 147 100,'-6'0'420,"2"1"19,-1 0 16,0 1 11,1-2 11,1 4-12,-2-1-19,1 1-59,-1 0-76,1 2-59,1 2-51,0 1-38,-2 2-34,0 0-26,2 4-24,-2 0-20,1 2-16,-2 1-12,0 2-11,1 0-10,3 1-7,-3 0-13,0-1-11,2 2-14,-1-2-15,1 2-17,1-3-19,1 2-17,0 0-19,0-1-14,-1 0-14,0-3-9,1 1-9,-1-4-2,2 1 0,0-3 6,-3 0 7,3-2 10,-1-2 13,0-3 15,-1-1 20,-1-1 17,3-3 19,0 0 18,0-2 16,0-2 13,-2 0 12,1-1 9,0 0 8,-1-5 7,1 1 7,-1-1 8,-1-1 8,0-3 7,1 2 6,0-3 8,0 2 8,2-3 7,-3 0 5,3-1 6,0 0 7,0-1 5,0-1 7,0 2 5,0-2 8,3-1 4,-3 3 3,4-3 4,-2 1 4,3-1-1,-1 1-2,2 0-2,0 1-4,-2 0-4,4 2-7,-1 1-7,2-1-6,-1 2-8,-1 1-12,2 0-8,-1 2-10,2 2-9,-3 0-11,2 2-7,1 2-7,0 0-5,0 2-4,0 2-4,2 1-3,0 1-4,2 2-2,-2 0-1,2 2-2,1 2-1,-2 2-1,3 2 0,-1 0-1,4 2-1,-4 0 1,2 2-2,-1 2-1,1 0-2,-1 1 1,-2-1-2,3 0-2,-3 2-2,0 0-2,-1-1-3,-1 1-3,0 0-3,0-2-4,-2 2 0,0-2-3,0 0-2,-3-1-1,0 0-1,0-3-1,0 2 1,-4-2 1,2-2 2,-3 0 2,1-1 4,-1-1 4,0-3 7,-1 1 8,-1-3 6,0-1 7,0 0 5,0-3 7,0 0 8,0-1 6,0-2 8,0-1 5,0 0 6,0-5 6,0 0 4,0-1 3,0-2 1,0-3-2,0 1 1,0-3-1,2-1-1,-2-2-6,0-1-3,1-1-6,-1 0-5,0-1-6,0 0-5,-1-1-6,-1 1-5,1 1-5,-3-3-4,1 5-5,1-2-5,-3 1-4,2 1-7,-1 1-5,1 0-6,-2 3-7,3 1-8,-1 2-7,1 2-10,0-1-10,2 3-13,0 2-16,2-1-19,0 3-23,1-1-27,1 2-29,-1 0-26,4 1-24,-1 1-23,1 0-18,0 2-12,2 0-9,-1 0-13,-1 2-16,1 0-20,-1 0-19,0 3-26,0-1-26,2 3-5,-1 1 7,-1 0 20,1 2 23,0 0 22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6:40.50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109 49 178,'-3'9'312,"0"2"7,1-1 3,0 0-17,-1 2-27,1 0-30,1-1-31,-1 2-30,2-1-32,0 2-30,0-1-30,0-1-17,2 3-9,-1-2-10,1 1-12,1 1-8,-1-4-5,3 3-4,0-1-3,-1-2-3,1 2-4,0-3-2,0 3-1,2-4 3,1 2 6,-1-2-1,2 0-5,-1-1 2,1-1 3,1-3 4,0 0 3,0 0 2,1-2 3,-1 0 4,2-2 4,0 0 2,0-2 4,0 1 5,1-2 6,-1 0 7,-2 0 7,2-1 8,0-1 10,-2-1 8,-1 1 10,2-1 10,-2-1 9,-4-1 8,2 1 8,-2-1 4,0 0 5,-1 0 0,-1-2 1,-1 1-3,1-1-2,-3-1-4,0 1-6,0-2-7,-3 2-9,3-3-8,-2-1-11,-1 2-8,-1-3-7,-1 2-7,1-2-7,0 1-6,-2-1-7,1 1-5,-2 2-7,-1 0-6,1-1-5,-1 1-5,-2 0-5,1 1-5,-1 3-5,-2-1-5,2 1-5,-1 1-5,-2 1-3,-1 4-6,1-2-3,1 1-7,-2 3-5,2 0-8,-2 2-5,1 0-9,1 3-8,-3-1-9,1-2-9,2 4-11,0 1-12,0-1-18,-1 2-19,-1 0-27,4 2-31,-2 3-38,2-2-41,0 2-38,3 1-36,0 0-41,0 1-46,2-4-52,0 4-55,5-3-22,0 1-6,3 1 8,0-4 17,1 3 26,4-2 33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6:41.49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219 114 286,'-5'-5'426,"-3"1"27,1 0 27,1 0 21,-2 1 20,3 1-20,-3-1-39,1 2-50,0-1-56,0 2-42,-2 0-35,1 0-30,-2 2-29,3 0-31,-2 0-28,1 3-29,-2 1-26,1 1-20,2 3-20,-2 1-16,0 0-14,0 4-9,2 0-8,-1 4-6,1-1-4,1 3-5,0-1-5,3 3-5,-1-1-5,1-1-6,1 3-4,1-1-4,1-1-6,1 3-6,1-3-8,-1 0-8,1-1-8,2-1-10,2-1-9,-2 1-9,3-4-5,0 0-6,1-1-6,0-2-5,0-1-5,2-1-7,0-2-4,0 0 0,0-2 1,0-3 4,2 1 6,-1-1 5,0-2 7,1-2 7,2-2 8,-1-1 8,-1 2 11,2-4 9,0 1 11,1-3 11,0-2 10,-2 0 8,2-1 5,-2-2 6,2-2 5,-1 1 8,-3-2 9,2 1 8,-1-2 7,0-1 6,0 1 6,-2 0 8,0-3 7,-1 1 6,-1 0 8,-1 0 6,0-2 10,-2 2 9,2-2 9,-2-2 7,-2 2 4,-1-1 4,1-1 2,1-1 1,-4 2 0,3 1-1,-3-2-3,0 2-3,0 0-5,0 0-4,0 2-6,0 2-9,0 3-9,0-1-10,0 2-9,0 5-9,0 0-8,0 1-6,2 3-7,-2-2-5,0 4-3,0 1-5,0 0-3,0 3-3,0 1-4,0 0-1,0 3-5,0 1-1,-2-1-3,2 6-1,0-2-2,0 4-3,0 2-5,-3 2-2,3 0-6,0 2-5,0 0-3,0 1-3,0 0-4,3 0-2,-1 1-3,1-2-3,0 0-6,1 2-4,1-3-5,-1 1-4,4-1-3,-3-3-4,3 2-3,0-3-1,-3-1-2,3 0-1,1-1-1,-1-2-4,1 0-1,-1-1-1,2-2 1,-2-1 1,0-3 2,-3 1 4,3 0 5,-2-2 6,-2-1 7,0-3 4,1 2 5,-1-2 7,-1-2 8,0 0 9,-1-2 9,1 1 11,1-3 12,1-1 9,-1-1 11,2 0 9,-1-3 9,2 0 8,-3-2 8,2 0 7,0 0 9,0-4 8,-1 2 6,2-1 5,-2 0 5,0-2-1,0 2-2,-1-1-1,1-1-4,-2 2-3,-1 0-6,0 0-4,1 3-5,-3 0-6,3 1-8,-3 3-8,2-1-8,-1 4-8,-1 0-5,1 2-6,-1 1-5,0 2-4,0 1-5,2 3-1,0 1-4,-2 0-1,1 2-5,1 3-3,-1-1-4,1 3-6,0 2-4,1 0-8,-1 3-7,1 0-6,-1 3-9,0-2-8,1 1-9,1 1-11,-1 0-11,-1 1-11,3-3-9,0 3-9,0-4-9,0 2-5,2-3-6,2 0-4,1-2-1,0-1-1,4-2 0,-1 1 5,2-3 4,-1-3 8,0 1 6,4-1 9,-1-1 10,0-1 11,2-2 9,-2-2 9,-1 0 12,2-1 10,-1-3 12,-4 1 14,0-2 15,-1 1 14,0-3 12,-2-1 14,0-1 14,-2 1 12,0-2 11,-1-2 12,-1 0 12,-1-1 14,0-1 12,0 1 10,-1-2 11,1 0 7,-2-1 6,-1-1 3,0-1 0,1 1-2,-3-1-5,0 0-3,0-3-5,0 2-5,-3-1-7,3 2-7,-2-3-9,2 3-9,-4-3-11,3 3-10,-2-1-11,1 1-7,0 2-8,2-1-5,-2 2-4,1 5-5,-1-2-4,0 2-4,2 2-4,0 2-2,0 0-3,0 3-3,0 0-2,0 4-3,-3-1-2,3 1-3,0 1-3,0 0-3,0 3-4,0 3-3,0 1-4,0 1-3,0 0-5,0 3-3,0 3-6,3 1-4,-3 3-5,2 1-5,0 1-7,-2 1-4,1-1-8,-1 3-8,0 0-5,0 1-11,0-2-12,0 2-16,-1 0-19,-1-1-26,0 0-28,2 1-28,-3-3-32,1 2-27,0 0-26,2-3-21,-3 1-16,3-1-21,0-2-19,3-3-24,-3-1-27,4 0-13,-1-1-8,4-5 3,-2 1 11,4-2 23,1-4 31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6:41.835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58 151 79,'3'-14'341,"-1"0"21,-2 3 10,-2-1 7,1 2 0,-1 0-3,0 1-12,-1 2-16,-1 1-20,3 1-24,-2 0-20,2 2-17,-1 1-17,2 1-16,-3-1-21,3 2-19,-3 2-24,3 1-23,-2-1-22,0 2-20,2 0-21,-2 3-17,-1 1-17,0 1-15,0 1-13,2-1-13,-2 2-10,1 0-9,1-2-8,-1 4-6,0-2-6,2-2-4,2 1-4,0 1-5,-1-2-2,3-1-1,-2 1-2,3-1-1,-1-2 0,2 0-1,0-1 2,0 0 5,2-1 2,-1 0 6,0-1 4,1-1 6,1-2 4,-1 0 5,1 0 4,-1-2 3,2-1 6,1 1 9,-3-1 9,3-1 11,1 0 9,-1 0 9,0 0 7,1-1 7,1-1 5,-3 0 4,2-1 5,0-1 5,-3 1 5,2-1 5,-2 0 2,-4 0 1,3 0-2,-4 0-3,1-1-3,-1 0-5,-1 0-2,-1 3-1,-2-3 0,0 0-1,-2 2-1,1 0-2,-2-1-4,0 0-4,0 0-4,-2 1-6,1 1-5,-1-1-5,0 3-4,0-1-5,0-1-5,-3 2-4,0-2-7,1 4-5,-2-1-7,0 1-8,0 0-6,-1 0-10,1 0-9,-2 2-8,-1 0-13,2 0-10,-4 0-15,2 0-13,0 2-22,-1 0-24,1 1-36,-2 1-41,2-2-41,2 4-42,-2-2-37,3 3-40,-1-1-42,2 1-46,1-2-44,0 2-39,5 0-14,-1 1 2,-2 0 15,5-8 20,0 11 35,5-4 40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6:42.444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49 33 308,'-2'0'322,"2"0"12,-2 0-3,0 0-8,2 0-23,0 2-30,0 0-35,0 3-34,0-1-29,0 5-26,0-2-17,2 4-13,0 1-9,-2 3-7,2 0-8,-1 2-5,1 0-8,1 0-9,0 4-6,-2-2-7,2 0-6,-1 0-6,1 1-6,0-2-5,0 0-5,0 0-5,-2 0-6,1-2-5,0 1 0,-1-4 2,0 0 6,0 1 7,-1-5 9,0 2 9,-1-2 8,0-4 9,0 3 8,-1-4 7,-1 1 10,0-3 7,-1 0 7,-1-2 6,0-4 3,1 2-2,1-2-2,-2-1-4,-2-4-4,2 1-6,-2-2-3,3-2-7,-2 1-6,1-4-7,1 0-7,1 0-8,0-3-6,1 2-5,2-2-7,0-2-4,0 2-6,3-4-5,1 4-6,0-2-3,0 3-3,1-1-2,-1 2-2,4-1-1,-1 2 0,2 0-1,0 2-1,0 0-2,1 1-1,-1 1-1,1 0-1,1 0 0,-1 3-3,1 2-3,-2 0-5,1 0-6,-1 2-8,1 0-6,-1 2-11,-1 2-13,2 0-16,-1 0-17,1 0-23,0 2-24,0 2-28,2 0-27,0 2-25,0 0-22,0 0-22,0 2-22,3 3-24,-1 0-24,1-3-30,-1 3-30,1 0-27,-1 0-28,1-3 1,1 3 12,0-2 22,0 2 26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8T15:11:43.46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07EECA73-8B83-4DE5-9D6E-D67C1A7E0B93}" emma:medium="tactile" emma:mode="ink">
          <msink:context xmlns:msink="http://schemas.microsoft.com/ink/2010/main" type="writingRegion" rotatedBoundingBox="1785,7795 2672,10048 1491,10513 605,8260"/>
        </emma:interpretation>
      </emma:emma>
    </inkml:annotationXML>
    <inkml:traceGroup>
      <inkml:annotationXML>
        <emma:emma xmlns:emma="http://www.w3.org/2003/04/emma" version="1.0">
          <emma:interpretation id="{1BCCD97F-A87B-432D-B7A7-EA9A38A9E6C4}" emma:medium="tactile" emma:mode="ink">
            <msink:context xmlns:msink="http://schemas.microsoft.com/ink/2010/main" type="paragraph" rotatedBoundingBox="1785,7795 2672,10048 1491,10513 605,826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C4FC43B-B905-417E-9B50-A9E4E41E935A}" emma:medium="tactile" emma:mode="ink">
              <msink:context xmlns:msink="http://schemas.microsoft.com/ink/2010/main" type="line" rotatedBoundingBox="1785,7795 2672,10048 1491,10513 605,8260"/>
            </emma:interpretation>
          </emma:emma>
        </inkml:annotationXML>
        <inkml:traceGroup>
          <inkml:annotationXML>
            <emma:emma xmlns:emma="http://www.w3.org/2003/04/emma" version="1.0">
              <emma:interpretation id="{9EC1F7D5-84CC-415E-80A0-E20275B2B716}" emma:medium="tactile" emma:mode="ink">
                <msink:context xmlns:msink="http://schemas.microsoft.com/ink/2010/main" type="inkWord" rotatedBoundingBox="1785,7795 2672,10048 1491,10513 605,8260"/>
              </emma:interpretation>
              <emma:one-of disjunction-type="recognition" id="oneOf0">
                <emma:interpretation id="interp0" emma:lang="en-US" emma:confidence="0.5">
                  <emma:literal>is</emma:literal>
                </emma:interpretation>
                <emma:interpretation id="interp1" emma:lang="en-US" emma:confidence="0">
                  <emma:literal>ors</emma:literal>
                </emma:interpretation>
                <emma:interpretation id="interp2" emma:lang="en-US" emma:confidence="0">
                  <emma:literal>goes</emma:literal>
                </emma:interpretation>
                <emma:interpretation id="interp3" emma:lang="en-US" emma:confidence="0">
                  <emma:literal>Does</emma:literal>
                </emma:interpretation>
                <emma:interpretation id="interp4" emma:lang="en-US" emma:confidence="0">
                  <emma:literal>boss</emma:literal>
                </emma:interpretation>
              </emma:one-of>
            </emma:emma>
          </inkml:annotationXML>
          <inkml:trace contextRef="#ctx0" brushRef="#br0">-4038 7807 176,'-6'-9'384,"-2"1"29,1 0 35,-1 3 22,3 2 19,-3-1-15,0 3-29,0 1-37,0 1-44,0 3-36,-2-1-33,1 2-35,-3 1-36,1 1-24,1 3-17,-1-2-29,1 4-35,1 1-28,-1 0-24,2 4-20,0-3-16,3 4-14,-1-1-14,1-1-8,2 3-6,1-2-4,2 1-1,2 1-1,-1-3-3,2 1 1,2-4-1,0 4-1,3-1-1,0-3 0,2 0 1,1 0 5,0-3 6,2 0 3,0-1 2,2 0 0,-1-2-1,-1-3 1,2 1-1,1-1-1,-3-1 1,1-1 0,-1-1 1,2-1 1,-2-1 0,-4-2 0,1-1 1,-2 0-1,-2 0 2,-1 1 1,0-3 1,-2 0-1,-3 0 0,2 1 0,-2-2 0,0 2 2,-2-2 0,2 0 0,-3-2-2,-2 0 0,0 1-1,1-1 0,-3-1 2,2-1-1,-3-1 1,0 3 1,0-2 1,-2 1 5,2-2 7,-1 0 2,1 1 1,0-3 1,0 1 1,1 3 3,2-2 1,0-2 1,2 0 2,0 4-1,1-2 1,2 1 0,2-1-1,0 1-5,1-1-7,0 2-2,0-2-2,2 0 1,-2 2-1,4 2 0,1-1 0,0 0-1,0 0-1,-2 2-1,4 0 1,0 0 1,-1 1 1,-1 2 1,2 0 1,-2 1 0,2 3 1,-2 0 0,2 3 0,-1 1-1,1 1 0,1 3-1,-1 0 2,1 2-1,2 1-1,-2 5-5,1-1-8,-1 0-4,0 0-3,1 4-1,-1 0-2,0 0-1,-1-1-1,-1 3-2,1 0 0,-2-1 0,0 0-1,0 0 1,-1 0 1,-1 0 4,-1-1 5,-2 0 3,1-2 3,-3 0 0,-1-2 1,-1 1 1,-1-4-1,0 0 2,-1-1 0,0-1-1,-2-2-3,2-2-1,0 0 2,-1-2-1,1 0 0,0 0 0,0-3-3,-1 1 0,1-2-2,0-2-3,1-1-1,-1 1-2,0-3-2,3-2-1,-2 2 1,1-4 0,-1-1-2,0-2 0,1 1 2,-1-3 1,1-2 0,1 1 3,0-2 1,0 0 3,0-2 1,1 0 3,1 0 0,-1 1 2,1-3 2,1 2 1,-1-1 0,1 1 0,2 0 1,-2 2 6,0-1 9,1 4 5,1 0 1,-2 2 3,0-2 0,0 3 1,0 2 1,-1 2 1,3 1 2,-5 2 0,3-1 0,-3 3 1,3 0-1,-3 2-6,0 2-11,0 0-4,2 3-2,0 1-6,1 2-7,0-2-5,0 5-3,0 0-2,2 1-1,0 2-1,0 0-1,-2 1-3,2 2 1,0-1-2,0 1-1,0 1-1,-1 1-4,1-2 1,0 2 2,-2-3-1,2 1-4,2 1-6,-1-4-8,0 2-7,1-1-8,-1 1-8,2-3-8,-1 2-10,3-3-9,-1 0-8,1 0-9,1-2-4,2 0-4,0-3-1,2 0 0,-1 0 2,-1-3 2,0-1 6,-2-1 7,2 0 5,0-2 8,-2-2 8,-3 0 10,2 0 9,-2-3 9,-1 1 10,1 0 9,-3-2 6,1 0 6,1-3 6,-1 0 5,-1 1 3,3-2 1,-3 1 2,1-3 3,1 0 5,-2 1 3,-2-2 7,5 0 7,-5 2 7,2-4 5,0 1 10,0-1 12,0-2 11,-2 2 10,0-6 13,0 5 13,-1-3 14,1 0 10,-3-2 9,0-1 6,0-2 2,0 2-1,0-1-4,0 0-3,0-3-7,0 2-9,0 1-9,0-3-8,0 3-11,0 0-12,0 2-11,0 0-10,3 4-9,-3 1-8,0 4-5,0 0-5,0 3-2,0 2-2,0 4-4,0-1-2,0 3-1,0 1-3,-3 1-2,0 6-1,1-4-2,-1 5-1,0 3-2,-2 0-1,0 1-3,0 3-1,1 0-2,0 6-2,-2 0 1,1 2-2,2 1-1,-2-1-1,2 2-5,-1 0-3,1 0-6,2 1-4,-1-1-6,0-1-6,2 1-8,0-1-7,2 0-9,0-1-11,1-2-9,0 2-9,0-5-7,2 1-6,0-2-3,0 1 1,1-4 1,2 1 3,0-2 2,2-1 3,-2 0 2,3-2 2,1 0 6,-1-2 7,0-1 7,-1-3 8,1 1 7,-1-2 10,0-2 4,-1-1 4,1-1 3,-2-2 2,-2-1 4,1 1 7,-1-2 7,1-2 10,-1 0 8,-1-1 9,-2 1 9,2-3 10,0 0 8,0 1 8,0-2 10,-2-1 8,2 1 11,-2 1 10,0-2 8,-3 0 4,3 1 4,-3-1 2,2-1-1,0 1-2,-1 0-5,-1 0-5,2 1-5,0 3-8,-1-2-8,-1 1-10,0 3-8,2-1-9,-2 2-8,0 0-8,0 2-8,0 2-4,-2 1-5,2 0-3,-1 1-4,-1 2-2,0 0-3,1 1-2,-1-1-2,0 4-2,2-2-3,-3 2-4,0 1-6,3 1-2,-2 1-7,1-1-7,-1 3-6,-1 0-8,3-2-8,0 1-9,0-2-8,0 3-9,0-2-5,3-1-5,0 2-1,2-3 0,-2 1 1,2 0 0,0-2 2,0 0 4,1-2 4,1-1 2,-1 1 9,2-2 7,-3-3 9,2 0 9,-1 0 7,2 0 5,0-3 5,-1 1 3,1-3 4,0 1 5,0 1 6,-2-1 3,4-1 11,0 0 12,-1-1 11,-1 0 8,2-1 8,-2 3 5,0-3 10,0 0 8,0 0 12,-3 0 9,0 0 12,0 0 12,0 4 7,-2-3 8,0 0-1,-3 0-3,3 2-5,-3-1-3,0 2-4,0-1-1,0 1-4,0 3-4,0 0-7,0 0-6,0 0-9,0 0-10,0 0-6,0 0-4,0 3-3,0 1 0,0-1-2,0 2 0,0 0-2,-3 4-3,3-1-2,-3 4-1,3 3-1,-2 0 1,1 3-1,-3 4 0,1 0 2,0 2 2,0 4 1,-2 3 2,0-1 0,0 1 0,2 0 1,-2 3 0,-1 0-2,1 3-2,-2 1-3,1-1-3,1 2-5,-3 1-1,0 2-5,0 2-5,0 1-5,0 0-5,0 3-5,-2 1-4,0 2-3,4 2-4,-2 1-3,0 2-5,1-1-4,1 2-6,0-1-5,2 0-5,1-1-5,0-3-5,1-2-5,2-3-4,0-1-3,2-4-3,1-2-2,0-5-2,2-1-1,2-3 0,-1-5 2,2-2 4,0-4 3,0 1 4,-1-4 5,1-4 4,-2 1 6,2-6 4,-3 2 4,2-2 3,-3-3 3,1 2 3,0-4 5,0 1 2,-2-2 4,0-1 1,-1 1 1,1-1 1,-3-1 1,3 0 0,-3 0 1,0 0 0,0 0 2,0 0 1,0 0 3,0-1 2,0-1 1,0 1 2,0 0 1,0 0 2,0-1 1,2 0 1,0 2 2,-1-3 1,1-1 0,-1-1 2,1 2 0,0-2-2,-1 1 0,1-1-2,0-1 0,-2 2 1,0-2 0,0 1 1,-2-3 0,0 3 0,-1-3-1,0 3 1,-2-4-3,0 0-1,-1 0-2,-2 1 1,-2-1-1,0-1-2,-1 0-1,1 0-1,-1 1-3,-2-3-3,2 0-2,-2 1 0,0 1-1,0-2 0,-1 0-2,1-1 1,-2-1-1,2 0 1,-1 1-1,-1-2 0,-1 0-1,2-1-1,-1 1-1,-1-2 1,0-2-1,1 0-2,-1 1-1,3-1-2,-3-3-1,2 1-4,-1-1-5,1 0-5,-1-2-5,2 1-7,0-2-7,2-2-7,-1 1-8,1-3-11,1 0-10,-1-1-10,3 0-20,0 0-21,3-1-35,0 1-39,2-2-44,1 3-46,2-1-43,2-1-40,1-1-60,4 1-70,1-1-38,3-1-22,0 3-2,5 0 3,1-1 17,2 1 23,4-1 34</inkml:trace>
        </inkml:traceGroup>
      </inkml:traceGroup>
    </inkml:traceGroup>
  </inkml:traceGroup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6:42.88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48 125 186,'-8'0'335,"3"0"13,-2 0 2,2 0-3,0 2-17,1-1-24,-1 0-37,2 1-45,1 0-36,2 1-32,-2 0-24,-1 0-24,3 1-17,0 1-17,0-1-14,0-1-11,0 3-11,0-1-9,3 0-9,-1 1-7,0 1-5,1-3-4,-1 3-2,1-1-1,1 1-1,1-2-1,-1 2-1,2-2 0,-1-1 1,1 2 0,1-3 0,1 1 2,-1 0-1,1 1 1,0-3 0,1 0 1,1-2 0,-1 0-1,3 0 2,0 0 0,-2 0-1,4-2 2,-1 0 2,-1 0 3,2-3 6,-1 2 6,-1-1 10,0 0 13,-2 0 11,1 0 12,-1 1 15,-2 0 13,-1-3 15,-2 1 15,2 0 14,-3-3 9,1 4 9,-2-3 5,-2-1 1,-1 0 0,0-2-3,-1 2-6,-2-3-7,-1 0-8,0 2-10,0-2-11,-3-2-10,0 3-12,2-2-9,-5 1-8,1 1-9,2 2-7,-1-2-6,-2 2-5,1 3-7,2-1-5,-2 1-6,0 1-5,0 1-4,2-1-5,-3 4-5,2-3-8,-1 3-7,2 3-7,-3-3-8,2 4-7,-1-2-9,0 2-10,3-1-13,-1 0-12,-1 3-21,1-1-21,1 2-32,3-1-35,-2 2-38,1-1-40,1 2-35,1 1-35,1-1-33,-1 2-29,1 0-47,1-2-51,1 2-31,1 1-20,1 0 4,2-3 13,-1 2 29,2-1 35,1 0 39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6:43.282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11 166 389,'0'-4'440,"0"-1"28,0 1 27,0 2 23,0 1 0,0-1-15,0 2-39,0 0-51,0 2-47,0-1-43,0 1-37,0 1-31,2 1-34,-1 2-33,0 3-29,1-1-29,-1 3-24,1 2-24,0 0-17,-1 3-17,-1 3-10,0 3-9,0-2-5,0 0-6,-1 5-3,-1-1-3,0 0-4,1 3-2,-1 0-1,1-1-2,0 1-1,-1 2-4,2-2-1,-3 2-2,3 0-2,-2 0-3,-1 0-1,3-1 0,0 1-3,0-2-1,0 2-2,3-2-2,-1-2-2,1 0-1,0 0-5,0-2-4,2-1-3,-2-1-2,2-3-3,0 1-3,-1-4-4,-1-1-6,0-3-5,0-1-8,0 0-8,-2-3-7,1-1-11,0-4-12,-1-1-8,1-1-5,-1-1-4,0-1-2,1-2 3,-1 0 4,1-3 5,-2-1 4,0-2 8,0 1 9,0-3 11,0-1 9,-2-4 15,1 1 15,-1-2 15,0-1 15,-1-3 12,-1 1 7,0-3 7,1 0 8,0-2 8,-2-2 7,3 1 8,-1-2 8,0-1 6,-1 0 7,2 0 6,-1 0 4,0-2 5,0 2 1,2-1 5,-1 0 1,-1 1 0,3 2 0,-5 1-4,5 0-3,-2 2-5,2-1-5,0 4-4,0 0-3,0-1-4,0 3-3,0-1-3,2 2-2,1 0-3,-1 2-4,1 0-2,0 3 0,0-1-2,2 0 0,-2 1 1,2 4-1,0-3 1,-1 3-1,-1 1-3,0 2-2,1 0-1,1 1-3,-2 0-1,1 4-2,-1-4 0,2 5-2,-1 0-1,-1 1-2,2 0-4,-1 1-1,2 0-2,0 2-1,2 0 0,-1 0-2,2 3-1,0 1-1,0 0-2,1-2-2,1 6-2,-1 0-2,0 0-1,-1 0 0,2 1 0,-4-1-3,3 4 0,-2 0-1,0-1-2,-3 2 0,3-1-1,-4 0-5,1 0-3,-1 1-6,-1 0-6,0 0-6,-1 0-8,-2-1-9,0 1-8,-2-3-11,-1 2-14,-1-2-15,-1 2-23,0 0-25,3 0-36,-3-1-39,0 1-42,0-2-43,-1 1-46,-2-3-49,2 0-60,-1 0-64,3-2-28,-2 1-8,1-2 4,1-1 10,2 0 19,2-7 25,0 0 35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6:43.80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35 12 57,'-2'-4'395,"-3"2"28,0-2 28,3 1 24,-1 3 23,1 0-8,1 0-23,-1 0-41,1 0-52,0 3-40,-1 3-35,1-4-30,-1 5-26,1 1-27,-1 2-31,0 3-26,2 2-26,-2 1-21,2 4-22,0 1-17,0 3-15,2 4-13,-2-2-8,2 2-7,0 1-6,-1 2-3,1 1-3,1 1-4,-1 0-2,1 1-3,1-2-3,-1 0-6,-1 0-8,1 1-11,-1-5-13,1 1-16,1-1-14,1-2-19,-1 0-22,1-1-28,-1-3-28,0-2-30,1 2-31,-2-4-26,3-2-26,0-1-18,1-2-18,0-1-13,1-4-13,-2 0-9,3-1-8,0-3-6,-2-2 0,0-1 3,-7-1 7,12-1 11,-1-1 14,1-2 15,-3-2 17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6:44.775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127 882 133,'8'-16'252,"-1"2"5,-1 1-2,-2-2-3,-1 2-6,1 0-6,-1 3-6,-3-2-8,2-1-6,-2 3-6,0-1-5,-2 2-1,2 0-2,-2 0 3,-1 2 4,1-2 3,-1 3 4,-1-1 0,1 1-1,2 3-6,-4-1-10,1 0-10,1 1-13,-2 1-14,1 0-17,-1 2-15,1 0-17,-2 2-15,0 0-15,0 2-15,0 0-14,-2 2-14,1 0-10,0 1-10,-1 3-9,1 0-7,0 1-6,-1 0-8,3 1-5,-3 3-6,2 0-4,1 0-7,1 1-7,-2 0-6,4 1-6,1-1-7,-1 2-8,2-2-7,0-1-4,2 0-7,1 1-5,0 0-6,0-3-5,1 2-4,-1-1-3,3-2-4,2-1-2,-1 0 0,1-3 0,-2 1 4,1-3 5,2-2 7,0 2 6,-2-5 8,2 0 6,0-1 8,0-1 9,-2-3 10,2 1 11,0-2 14,0-2 15,1 0 14,-1-4 15,1 3 11,0-3 11,-1-1 11,-1 0 10,1-1 11,1-2 12,-2 2 10,1-4 9,-2 2 9,1 0 4,-4 0 3,3-3 0,-4 2-2,2-1-1,-2 1-4,1-1-3,-4 0-4,0 4-4,0-2-7,0-2-9,-2 1-7,0 3-7,-1 0-9,0 1-7,1 1-5,0 0-7,1 5-6,-3-1-5,3 1-4,-1 3-4,1-1-6,1 2-5,-3 0-5,3 4-4,-3 0-5,3 1-8,0 1-4,0 0-7,0 2-5,0 2-7,0 0-5,0 1-7,0 1-7,0 1-7,3 2-7,-3-3-4,3 3-8,-2 0-8,2-2-5,1 2-6,-1-2-3,2 0-5,0 1-3,0-1-3,0-3 0,2 1-2,0 0 3,0-2 3,0-1 4,-1-1 5,1-1 6,2 0 9,-1-1 9,-1-2 10,1-1 8,1-1 9,-2-1 11,1 0 11,-1-2 14,0 0 14,1 0 12,1-2 11,-2 0 10,1-1 11,-1 0 8,0-2 8,1 0 10,-1-1 8,0 1 7,0-1 6,0 1 2,1-2 2,-1-1-2,-1 3-4,2-3-6,-1 1-5,-1 1-7,1 0-8,0-1-6,1 2-7,1 0-9,-2 1-8,-1 2-7,3 0-4,-2 3-6,1-1-5,-1 2-4,1 1-4,1 1-2,0 1-3,-1 1-1,1 2-1,2 2-1,-2-1-1,1 0 1,1 4-1,-1-2 0,0 2-2,-1 0-2,2 1-2,-2 0-2,0 2-3,-4 0-3,1-2-5,0 2-4,-1 1-4,-2-3-7,0 0-6,-1 0-6,0 1-6,-2-2-6,-2 2-5,0 0-4,-1 0-3,0-4-2,-3 2-2,0 0-1,-1 0-1,0 1 1,-3-1 0,3 0 3,-3-4 4,0 4 6,0-3 6,-1 0 6,1-2 5,3 0 5,-2 0 5,0-1 6,0-2 6,2 0 7,1-1 8,0 0 7,1-1 8,1 0 4,0 1 4,0-3 2,1 3 2,3-2 1,-1 0 0,0 2 0,1-2-2,0 2-2,0 0 0,0 0-3,1 0-4,0 2-3,-1-2-5,3 0-2,-3 2-3,2 0-2,0-2-1,2 3-2,-3-2-2,2 2-2,2-1-2,-1 0-2,1 2-2,0-1-4,3-3-2,-2 4-4,2-4-3,0 2-2,1-1-4,-2-1-5,4 0-4,-2 0-3,3-1-2,0-1 3,1 0 1,0 0 2,4-3 0,-1 1 1,0-1 1,1-1 2,2 0 3,-1-3 2,1 2 1,-1-3 5,2 2 6,-3-1 3,1-2 1,0 2 2,-2-2 0,0-1 1,-1 0 3,0 2 2,-1-3 3,-4 1 3,0 2 1,-1-4 7,-2 2 6,1 0 5,-5-1 3,1 0 7,-1-1 7,1 1 9,-3-1 7,-1-1 9,0 0 12,-1-2 7,-1 1 9,-1-3 7,0 0 6,0-1 6,0-1 1,0-1 1,-2-1 3,3-1-1,-3 0-3,1 0-3,-1-1-3,1 0-5,1 0-4,-2-3-6,-1 2-3,4 0-4,-3 0-4,0-1-3,1 1-3,-1 1-3,2 2-3,-1-1-1,-2 2-2,5 1-1,-2 2-2,0 5-1,0 0 1,0 3-1,0 1 1,2 1 0,-1 4 0,0-1 0,2 4 1,-3 1-1,2 1-3,1 0-3,0 1-2,-3 1-5,3 4-3,-3-2-4,3 4-4,-2 2-6,1 3-5,-1 0-5,2 2-5,-2 4-4,0 1-5,1 2-1,1 1-4,1 1-1,1-1-3,0 5-3,1-3-1,2 2-2,-2 1-2,1-2-4,1 2-2,-1 1-5,1-2-3,0 2-4,-3 2-5,4-2-5,-2-2-4,-1 2-5,2-1-6,-1 0-6,-2 2-6,1-4-8,0 1-8,0-2-11,-2 0-13,5-1-17,-4-1-19,2-1-26,1 0-30,0-2-28,-2 0-26,2-2-24,-1-2-21,4-3-22,-4 1-21,2-3-21,2-1-20,-2-1-16,-1-3-16,0-2-12,-5-4-12,7 2 8,-7-2 19,9-1 25,-1-3 29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6:45.422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13 6 74,'-5'0'366,"3"0"21,2 0 22,-2 0 11,1 0 8,-1 0-16,1 0-26,1 0-34,0 0-38,0 0-32,1 0-28,1 0-23,1 0-20,-1 0-21,3 0-20,0-3-21,0 3-22,3-2-19,-2 1-17,4 1-20,-3 0-22,3 0-26,-1 0-28,-4 1-31,5 1-33,-3-2-33,0 3-34,1-1-29,-3 0-29,3 2-25,-4-1-27,3 1-30,-2 0-31,-5-4-33,5 2-34,-5-2-32,7 4-32,-2 1-7,-5-5 8,5 3 18,2 1 26,-7-4 26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6:45.43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7 0 275,'-3'4'340,"1"0"11,1 2 14,-1-3-7,2-1-16,0 4-26,0-1-31,0-1-34,0 3-34,0-3-26,0 2-20,0-2-16,0 1-13,0 0-11,0 2-13,2 0-12,-2 0-13,1-3-10,-1 2-12,2 1-14,-2-1-10,0-1-11,0 0-7,0 0-7,0 1-7,0-1-8,0 0-7,0 1-10,0-2-13,0 3-12,0-3-14,0 0-14,0-1-16,0 1-14,0 0-13,0-1-13,0 0-11,0-1-7,0-1-9,0-1-4,0 3-4,-2-3 0,2 3 3,-1-3 7,1 3 8,0-3 8,0 1 10,0-1 10,0 0 10,1 0 10,-1 0 8,2 0 8,-2 0 9,0 0 8,3 0 9,-3 0 7,0-1 10,2 1 9,-2 0 10,2-3 10,1 3 10,-3-3 13,4 3 11,-3-3 13,0 3 13,0-1 13,1 0 14,0 0 15,-1-1 15,1 2 18,-2 0 19,0 0 16,0 0 17,0 0 16,0 2 13,0-2 10,-2 1 11,1 0 3,1-1 3,-2 1-5,0-1-6,2 0-9,-1 3-13,1-3-17,-1 0-19,1 0-18,-1 3-20,1-3-18,0 0-21,0 0-19,0 0-18,0 0-15,0 0-12,0 0-10,0 0-8,0 0-8,0 0-10,0 0-11,0 0-12,0 0-16,0 0-19,0 0-24,0 0-29,0 0-36,0 0-40,0 0-39,0 3-40,0-3-42,0 0-44,0 0-51,0 0-49,0 0-39,0 0-29,0 0-7,0 0 7,0-10 19,0 10 27,0-8 34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6:47.89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168 78 173,'-4'-11'360,"1"1"24,0 1 24,-1 1 27,4 0 0,-2 1-13,1 4-22,-1-3-29,0 2-27,2 0-28,0 1-21,0 1-18,0 0-15,0 1-16,0 0-19,0 1-18,0 0-25,0 0-24,0 0-23,0 1-24,0 0-23,0 3-21,-3 1-15,3 1-10,-1 1-7,-2 4-7,0 0-5,0 3-4,0 1-3,-1 5-1,-1-2-2,0 2-3,1 4-1,1-2-2,-1 3 0,-1-1-1,1 0 0,0 2 0,-1-1-1,0 2 1,1-1 0,1 0-1,-2-1-1,5 2-1,-5 0-2,0-1 0,1-2-1,-1 3-1,1-3 0,1-1 1,-2-1-1,1 2 0,-2-5 0,1 3-2,0-5 0,1 1 0,-1-6 0,0 1 0,2 0 0,1-4 0,2-2-1,-2 0-1,2-3-1,0-2-2,0 1 0,0-3-1,2 0 2,-2-1 0,2-2 0,-2 1 0,3-2 1,0-2 0,-1-1-1,3 0 2,-1-1 0,1-5 1,0 3 3,2-5 1,1-1 1,-2 1-1,2-2 1,0 2-1,1-2 2,-2 2 1,3-1 1,-3 2 1,0 0 1,-1 1 0,1 2 0,1 0 0,-1 1 0,1 2 0,-2-1 0,-1 3 1,2 1-1,-2-1 0,3 3-1,-4-1 0,4 2-2,-1 0-1,0-2-1,1 4 1,0 0-1,-1 4 1,2-2-2,0 0 1,1 2-1,1 0-2,-1 3 1,0-1 0,0 0 0,0 2 0,0 2 0,-1-1-1,0 1 0,-1 0 0,2 1-1,-4 1 1,2-2 0,-3 3 0,0-2 0,-3 2 0,0 0-1,-2 0-2,-2 4 0,-2-1-1,-2-1-3,-3 1 0,-1 0-5,-5 1-3,-1 0-3,-1 0-5,0-2-5,-5 1-6,2-1-6,-1 0-7,-1-4-9,1 1-9,1 0-11,1-4-15,1 2-17,1-3-20,2-2-24,1-1-29,4-2-27,0-1-27,4-2-22,-2-1-23,6-2-21,0-3-20,4-1-20,0-1-17,4-5-28,2-1-32,0 1-20,4-4-13,2 1 10,4-1 26,-1-4 26,6 2 30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6:49.47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85 159 21,'-10'9'315,"3"0"12,-1 0 9,-2 0 9,4 0-13,-1 0-26,-1-1-34,3 1-39,-2-5-38,4 3-35,-1-2-24,-1 0-14,3 0-15,-1-1-13,3 0-12,0-2-11,0 0-10,0-2-9,0 3-8,3-3-8,1-3-6,3 3-7,-4-2-6,5 0-6,1-2-4,-2 1-3,3-1-1,2-1 0,0-1-1,-1-1 0,0 2 1,-1-2-1,2-1 1,-2-1-1,-1 1 3,0-1 2,-1-1 4,2 1 6,-3 1 6,-1 0 6,2-1 7,-3-1 7,2 2 8,-2-2 8,-2 2 10,2 0 8,0-1 10,-1 0 8,-1 0 8,-1 1 4,1 1 3,-1-1 4,0 0 0,-1 2-1,-1 0-1,0 1-1,-1 0-4,-1 0-5,-1 1-7,0 0-9,-1 2-9,0-1-8,-3 1-9,3 2-8,-3 0-9,-2 2-8,-2 1-7,2 1-5,-3 0-6,0 1-6,2 2-4,-2 1-3,0 1-3,0 2-1,2 1-2,0-2-1,-1 4 0,4-2-1,-3 1-1,3 2-4,0-2-2,3 1-5,-2-1-4,0 1-5,1 1-5,3-1-8,-5 1-6,5-2-7,0 2-8,-1 0-7,3-2-9,0 2-8,0-4-8,3 3-8,-1-1-6,3-2-5,-1 0-4,1-1-2,3-2 0,-1-1 3,3 0 2,1-1 5,-1-1 3,4-3 7,-3 0 5,3 1 6,-2-3 8,3 0 8,-3-3 7,5 1 8,-2 0 6,3-2 7,-2-1 6,2-1 5,0-1 3,-1 2 5,0-4 1,1 2 3,-2-2 2,2-2 3,-2 1 3,2-1 2,-2 1 2,0-2 2,-3 0 6,1-1 6,1 0 6,-3-1 7,2 0 10,-4 1 11,4-2 10,-6 2 12,3-1 12,-3 1 14,2 1 14,-3-1 14,0 0 14,-1 0 13,-2 3 8,0-2 6,0 2 2,-1-1 0,-3 3-4,0 1-7,0 0-7,-3 0-8,0 2-11,2 2-11,-3-2-13,0 4-14,0-1-13,0 2-14,-3 0-12,2 2-11,-2-1-9,2 4-7,-3-1-6,1 3-4,0 1-4,0 1-4,2 0-3,-2 2-5,0 1-2,1 0-5,0 2-2,0-1-6,2 0-5,1 2-4,-2-1-7,2 0-6,1-1-7,0 0-7,0 0-8,2-1-6,0 1-8,2-1-6,1-1-3,0 2-4,0-3-1,0-1 0,0 1 1,1-3 1,2 2 2,0-3 3,0-1 3,1 1 7,1-1 8,0-1 7,2-1 7,0 0 8,0-2 7,2 0 4,0-1 7,0-1 5,2 0 4,-1-2 3,1 0 4,3-2 5,-2-1 3,1 2 1,-1-3 3,2 1 1,-2-2 1,1 0 1,-3 0 1,2-1 3,-1-1 5,1-1 5,-1 0 7,0 0 6,-3-1 9,3 1 6,-4 0 9,2-2 7,-2 0 10,-1 1 9,-2 0 9,1 1 5,-2-1 6,0 0 3,-2 2 1,-1-3 1,0 3-2,-3 1-1,2 2-3,-2-2-2,0 1-4,-2 4-5,2-3-6,-3 3-6,0-1-5,-1 1-4,-1 2-6,0-1-5,-2 2-5,0 0-7,-2 1-4,0 0-5,-1 1-5,1 0-4,-1 2-5,-1 1-5,1 0-2,0 1-6,2 0-3,-3 3-4,4-1-5,-2 3-3,0-3-4,0 4-4,2 0-5,1-1-5,0 1-5,0 2-7,1-2-6,1 0-5,-1 1-6,3-1-8,-1 1-6,0 0-5,1 1-8,2-5-7,0 3-7,2 0-5,-1-3-5,1-1-5,1 2-3,1-3-3,3 1 0,-5-2 0,3-2 2,0 1 4,3-2 5,-1 0 6,0-2 7,1 0 8,1-2 9,-1 0 9,2-2 9,1 1 9,-1 0 11,-1-3 8,1-1 7,-1 0 5,0 0 7,-2-1 5,0 0 6,1-2 10,-1 1 7,1 0 9,-4-2 10,3 0 10,-3 2 9,1-2 10,-2 0 12,2 1 12,-2 1 12,-3-2 8,2 0 6,-2 1 7,0 0 1,0-1-1,-2 0-1,2 4-4,-3-3-6,0 1-6,1 0-8,-1 2-7,-1-1-11,1 1-10,1 3-11,0-1-9,1 2-8,-1 1-7,0 0-5,2 2-7,-3 2-5,2 0-7,1 0-4,-3 1-4,0 0-6,1 3-5,-1 0-4,-1 2-4,0 1-4,-1 1-5,3 3-7,-5-4-5,3 5-7,1-1-6,-2 0-5,3 0-6,-1 0-8,-1-1-6,3 2-8,-1-1-9,2-2-9,2 2-11,-1-1-9,3-3-9,-1 2-7,-1-2-6,3 0-1,0-5 1,0 4 3,2-3 3,1 0 8,1-1 10,1 0 9,-1-3 11,3 2 12,-2-3 12,4 0 12,-1 0 13,-1-3 10,0 2 11,0-3 8,-2 0 7,1-1 5,-1 0 5,0-3 7,-3 4 6,-2-3 7,3-1 10,-2 0 9,-2 0 10,1 1 13,-1-1 14,1-1 13,-1-1 15,-1 2 13,0-1 13,-1-1 11,-2 1 9,0 0 5,0-2 1,0 0 1,-2 2-4,1-2-4,-1 1-6,2-1-7,-2 3-9,2-1-10,0 0-11,0 1-13,0 1-12,0 0-12,0 1-11,0 1-10,0 1-7,0 0-5,0 1-6,0 1-3,0-1-5,0 3-3,0 0-3,0 0-3,0 0-3,0 0-2,0 2-3,0-1-1,-1 4-1,-1-2-4,0 4-4,-1 0-3,-1 2-5,2 2-5,-1 0-5,1 2-7,-1 3-4,0 0-8,1-1-6,-2 2-9,3-1-11,1 0-11,0-2-12,1 3-10,3-2-11,0 0-3,0 0 0,3-4 3,4 4 2,-1-4 4,1-1 5,2 1 7,0-2 7,1-1 8,1-1 12,-2 0 13,1-3 13,-1 0 15,-2-1 13,1-2 8,-1 0 4,-3-1 8,-1 0 7,1-1 10,-3 0 13,0-2 9,-3 1 14,3-3 9,-2 1 12,0 0 9,-2 0 8,1-1 10,-1-1 6,1-1 7,0 0 6,-1-1 0,1 0-1,-2-1-6,2 0-7,0-1-9,1 1-6,-1-2-8,-1 0-7,-1 2-7,2-3-6,-2-1-5,0 3-6,0-2-5,2 0-6,-2 3-4,0-2-6,0 0-3,0 2-2,3 1-2,-3-1-5,0 3-2,0 0-3,0 2-4,0-2-4,0 3-2,0 2-3,0 0-3,0 1-3,0 1-5,0 0 0,0 2-5,-3 0-3,1 2-3,0 2-4,-1 0-3,-2 3-4,1 0-4,-1 2-3,1 0-5,1 0-4,-1 1-5,0 0-4,2 0-6,0 0-3,1-1-6,1 1-7,0-1-8,1-1-6,1 2-9,0-3-9,3-1-8,1-1-10,-3 1-9,3 0-7,0-3-2,0-1 2,1 1 6,0-2 5,3 1 5,-3-3 4,3 0 8,1 0 9,-1-2 11,0 0 9,0-2 12,0 0 14,-1 0 12,-1-3 15,1 1 8,-2 0 9,0-1 7,-1 1 7,0-2 13,0-1 14,-1 1 13,2-2 14,-3 1 16,1-1 17,-1-1 16,0 0 15,-1-2 14,-1 2 13,1-4 7,0 3 6,-2-3 1,1 2-1,1-2-4,0 0-3,-1 1-6,3 0-9,0 0-11,-3 0-11,5 2-14,-2 0-14,3 1-13,-1 2-13,0-1-10,2 1-9,-4 3-5,3-1-4,-1 1-3,-1 2-4,2 0-3,-3 2-4,2 0-2,-2 0-4,1 0-1,-2 2 2,3 2-1,-2-1 1,2 1 2,-2 3 0,3-1 3,-2 3 2,1-1 1,2 2-3,0 1 1,-3 1-2,3 0 1,-2-1-1,0 1 0,-2 0 0,1-2-1,-3 3-1,2-2-2,-5 0-1,0-1-4,0 1-2,0-2-4,-5 2-4,2 0-6,0 0-7,-2 0-10,0-2-7,-1 0-12,-2 0-13,1 0-18,-1 0-20,0 1-31,-1-1-38,-1-3-41,0 3-44,3-2-40,-2 1-39,1-4-38,-2 2-35,1-1-42,1-2-46,0 0-29,8-3-20,0 0 2,0 0 11,0 0 28,0 0 35,0 0 41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6:49.85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0 229 133,'9'-3'245,"0"1"-5,-2-2-7,2 1-11,1-1-11,-2 0-12,-1-1-14,2 3-12,-1-1-15,2-2-12,-3-1-13,1 2-8,0-3-4,-1 3-4,-3-1 0,3-1 3,-2 2 5,1-1 6,0-2 4,-1 0 6,1 2 5,-2-2 5,-1 1 4,1-3 2,1 3 3,-1-1 1,1-1 0,-2 0-1,-1 0-2,-2 0-5,4 1-6,-3 1-6,-1 0-7,0-1-7,-1 1-6,-3-1-7,4 2-5,-2-1-5,2 2-4,-1 1-6,-1-1-6,0 1-7,1 3-8,-1-3-5,0 3-6,2 0-4,-3 0-5,-1 0-4,0 0-5,1 0-5,-1 3-5,-2-3-5,0 3-5,-1 1-6,-2-1-4,2 3-2,2 1-5,-3 0 0,1 1-5,-1 1-4,2 1-3,-1 1-5,1 1-6,-1 1-5,0-1-5,3 3-6,-2-1-5,1 0-5,-2 1-8,3-4-8,-1 4-8,1-3-9,1 2-11,3-1-11,-3 0-11,3-2-16,3 2-13,0-4-17,-2 0-17,4 0-15,1 0-14,0-2-10,1-1-7,1-1-1,1 1 0,1-1 3,0-1 2,2 0 5,0-1 6,0-1 6,2 1 8,-1-2 10,0 0 11,2-1 11,-2 0 12,2-1 3,0 0-5,-4-2-17,3 1-24,-1-1-27,-2-1-26,2 0-22,-3 0-21,2-2-4,0 2 4,-1-2 6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6:50.40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82 5 421,'0'-4'468,"-1"3"23,-1 1 21,2 1 16,-1 3 13,0 2-20,-1 0-39,-1 3-57,0 2-66,0 2-52,0 4-42,0 0-39,0 2-37,1 3-30,-2 0-25,0 2-21,0 3-18,2-1-17,-3 2-14,2 2-9,1-1-9,-1 3-8,-1-2-7,1 2-6,2-1-4,-2-1-5,0 1-5,-2-2-9,5 1-9,-1-2-11,0 0-14,-1 0-19,1-2-22,-1-3-30,1 2-35,1-4-41,0-2-42,0 1-39,1-1-37,1-3-35,-1-1-34,2-2-33,-2-3-34,2-1-33,-1-1-35,-2-8-12,6 5 0,-6-5 18,0 0 30,0 0 37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8T15:17:43.71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BB909BD-4A8D-41C8-B0F8-9FA7817D1633}" emma:medium="tactile" emma:mode="ink">
          <msink:context xmlns:msink="http://schemas.microsoft.com/ink/2010/main" type="writingRegion" rotatedBoundingBox="13308,10479 24843,10731 24791,13110 13256,12858"/>
        </emma:interpretation>
      </emma:emma>
    </inkml:annotationXML>
    <inkml:traceGroup>
      <inkml:annotationXML>
        <emma:emma xmlns:emma="http://www.w3.org/2003/04/emma" version="1.0">
          <emma:interpretation id="{0AFD4A36-8E4A-4F76-A510-DA8F9ED573D8}" emma:medium="tactile" emma:mode="ink">
            <msink:context xmlns:msink="http://schemas.microsoft.com/ink/2010/main" type="paragraph" rotatedBoundingBox="13308,10479 24843,10731 24791,13110 13256,1285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CFBDE92-A90D-4EBA-B2AF-0509052FA5BA}" emma:medium="tactile" emma:mode="ink">
              <msink:context xmlns:msink="http://schemas.microsoft.com/ink/2010/main" type="line" rotatedBoundingBox="13308,10479 24843,10731 24791,13110 13256,12858"/>
            </emma:interpretation>
          </emma:emma>
        </inkml:annotationXML>
        <inkml:traceGroup>
          <inkml:annotationXML>
            <emma:emma xmlns:emma="http://www.w3.org/2003/04/emma" version="1.0">
              <emma:interpretation id="{7C28F33F-8F5C-47EB-96BF-B1601E20C814}" emma:medium="tactile" emma:mode="ink">
                <msink:context xmlns:msink="http://schemas.microsoft.com/ink/2010/main" type="inkWord" rotatedBoundingBox="13301,10793 15513,10841 15468,12906 13256,12858"/>
              </emma:interpretation>
              <emma:one-of disjunction-type="recognition" id="oneOf0">
                <emma:interpretation id="interp0" emma:lang="en-US" emma:confidence="0.5">
                  <emma:literal>Punji</emma:literal>
                </emma:interpretation>
                <emma:interpretation id="interp1" emma:lang="en-US" emma:confidence="0">
                  <emma:literal>Purge.</emma:literal>
                </emma:interpretation>
                <emma:interpretation id="interp2" emma:lang="en-US" emma:confidence="0">
                  <emma:literal>Punnai</emma:literal>
                </emma:interpretation>
                <emma:interpretation id="interp3" emma:lang="en-US" emma:confidence="0">
                  <emma:literal>Fung</emma:literal>
                </emma:interpretation>
                <emma:interpretation id="interp4" emma:lang="en-US" emma:confidence="0">
                  <emma:literal>Pinyin</emma:literal>
                </emma:interpretation>
              </emma:one-of>
            </emma:emma>
          </inkml:annotationXML>
          <inkml:trace contextRef="#ctx0" brushRef="#br0">8502 10776 110,'0'-7'380,"0"0"28,1 2 30,-1 1 24,2 2 22,-2 0-8,0 2-22,0 0-41,0 2-49,0 0-35,0 0-30,-2 0-26,1 1-25,-2 1-28,2 1-28,1-1-29,-5 5-27,4 0-25,-2 5-22,2 2-20,-4 2-22,4 3-15,-2 3-12,0 2-7,-1 1-4,-1 3-3,1 1-2,3 1-2,-4 2 0,4-1 0,-1 1 1,-1 1-3,2-2 0,-2 0-3,3-1-1,0-2-3,0 0-5,0-1-5,0 0-7,0-4-7,3-2-9,-2 1-11,2-7-12,-1 3-14,-2-5-14,1-1-15,2 0-13,-1-4-14,-2-1-12,0-1-10,0-4-8,0 2-8,0-3-6,0-1-3,0-2-1,-2-2 2,-1-1 4,2-3 8,-1 2 11,-2-2 11,0-3 12,-1-2 14,2-1 14,-1 0 13,-2-2 12,0-1 13,-1-3 11,4 2 11,-3-4 11,1 0 9,0-3 10,1 0 6,2-3 7,-2 2 7,0-3 6,0-1 8,1 0 10,0 2 9,1-3 7,2-2 9,0 2 9,2 0 8,1 0 9,-2-1 8,3 2 9,1 0 8,0 0 6,1 1 4,-1 1 2,0 0 2,1 2 0,2 2 0,0-1 1,0 2-1,-3 3-1,4 0-1,-2-2-3,2 2-7,-2 3-5,3 0-6,-1 2-5,1 1-4,-1 1-4,1 1-5,-2-1-8,6 3-6,-4 2-7,4-1-9,-1 1-7,-3 1-6,5-1-5,-1 3-3,-2 1-3,1 0-4,1 4-4,-4 0-3,5 1-3,-8 3-5,5-1-5,-4 2-12,2 2-16,-1-1-24,1 6-26,-1-1-33,-2-1-38,3 3-35,-4 2-37,0 0-35,1 2-38,-4-2-41,0 3-42,-6 0-45,1 3-50,-2 2-18,-2-2-3,0 4 13,-4-3 22,3 5 30,-3-5 36</inkml:trace>
          <inkml:trace contextRef="#ctx0" brushRef="#br0" timeOffset="808.164">8404 11378 58,'-2'-4'300,"1"4"10,1-3 9,1 3-3,1-1-9,0-2-21,0 1-25,2-1-24,-1-1-26,2-1-20,2-1-19,-3 1-13,3-1-10,2-3-1,1 0 4,3 0-3,-1-2-1,-2 2-6,3-2-6,1 0-8,1 2-10,-4 0-11,1-2-12,0 5-12,-1-3-12,-1 0-9,0 0-12,0 0-8,1 2-11,-1-2-7,0 1-8,-3-4-3,3 6-6,-1-5 0,-4 1 0,6-1-1,-6 3-2,3 0 0,0-1 1,-2 0 0,-3 0 1,4 3-1,1 1 0,-7-4-1,3 6 1,-1-3-1,-1 4 0,-1 0 0,-1 0-2,0 2 1,0 0 1,0 2-1,0 0 0,0 0-2,0 2 0,-1 1 0,-1 0 1,-1 1-1,2 3-3,-3 0 1,-1 3 2,2-2 0,1 2-2,-3 3-1,2-3-2,0 2-3,2 3-3,-1-1-5,0-2-7,2 2-9,0 1-10,0-3-8,2 2-8,0-4-9,-1 3-9,2-1-10,0-1-8,2 1-8,-3-2-6,6 0-2,-4 1-4,2-4 2,0 2 2,-1-2 7,1-3 8,4 2 8,0-1 7,0-1 9,0-3 10,1 2 9,-1-5 9,1 0 9,1 0 7,0-3 7,-2 0 3,0-2 5,0 0 4,1 0 3,0 1 4,-1-3 2,-3-2 5,1 0 5,0 0 4,0 0 8,-2-3 9,0 0 10,0-2 9,0 0 13,0-1 13,-1 1 12,0-4 11,-3-2 9,1 0 11,0 1 6,0-1 6,-3-2 1,5 5 2,-5-3-3,0 1-4,0 3-7,-5-1-5,5 0-10,-3 5-8,0 0-9,3 3-8,-3 0-9,3 4-9,-2 1-10,0 1-8,-1 3-9,2 0-4,-1 0-7,0 3-4,0 5-5,0-3-4,0 4-6,-1 2-5,0-2-9,1 6-7,0 2-9,0-2-8,-1 1-10,3 2-9,0-1-9,0 0-10,3 1-10,1-2-12,1 2-10,-2-1-11,1-3-7,0 2-6,2-4-3,-2 3 1,5-3 2,-2 0 3,1 0 7,2-6 7,-3 4 8,7-4 5,-4 1 9,2-2 7,-2-1 9,3 0 10,-1 0 10,-1-4 8,1 1 7,-5-1 5,3-1 4,0 1 4,-1-4 4,-2 0 5,-1 1 6,-2-3 8,1 2 9,1-1 11,-5-1 10,2-2 12,-2 2 9,1-3 9,1 0 6,-2 1 8,-1 0 8,0-1 6,0-2 6,0 4 5,0-2 1,0 0-1,0 1-3,0 5-4,0-5-8,-1 5-11,1 0-7,-3 3-6,3 0-7,-2 0-6,1 0-9,1 3-6,-3-3-6,2 3-8,1 2-5,0-1-5,0 2-2,-5-1-5,5 3-3,0-1-1,0 1-4,0-4-4,0 4-3,0-1-4,5 0-2,-5 0-4,0-3 0,0 2-3,0-3 1,0 6-1,0-9 1,0 2 0,0 1 0,1-2 2,-1-1 3,0 0 2,0 0 3,0-1 5,0-2 3,0 1 1,0-2 3,0-1 1,0 0 3,-1-1 2,1-3 4,-5 0 3,4 0 3,1-4 3,-5 1 2,5-3 5,0 1 2,0 0 2,0-2 3,5 3 6,-5-5 4,1 1 3,4-1 3,-1 0 0,2 0 1,-1 3 2,1-3 0,0 4 1,-2 0-1,6 2-1,-4 3-2,2-2-4,0 2-4,0 3-3,-3 0-2,1 1-3,1 0-4,1 4-3,0 1-2,-1 1-3,-1 4-3,4 0-3,-1 2-1,0 4-3,1-1 0,0 3-1,-2 1-1,4 1 0,0 2-4,-2 1-5,2 2-10,-2-3-10,-2 1-16,4 2-15,-5 0-19,3-1-22,0 1-25,2-2-28,1 0-21,-4 0-20,1-2-21,1 2-25,2-2-20,-3-1-21,-1-4-15,4 2-15,-3-2-14,2-4-14,-2 0-5,1 0 0,4-2 9,-4-2 9,3-1 4,2-2-2,-1 0 12</inkml:trace>
          <inkml:trace contextRef="#ctx0" brushRef="#br0" timeOffset="1447.3468">9958 11208 275,'5'-16'285,"0"-4"3,0 2 6,-4-3 6,2 3 3,-1 3 3,-2-3 2,0 0 2,-2 4 2,-1-3 0,0 5-5,-1-1-7,0 3-17,-1-1-21,0 2-16,-3 1-10,2 5-18,-2-3-18,-2 3-23,2 2-24,-3-1-24,-4 2-22,4 2-26,-8 1-25,6 2-18,-1 0-13,-2 1-10,-2 3-4,0 2-6,0 0-2,4-1-4,1 1-2,-2 2-1,4-1-2,1-1-2,-1-2-3,6 2-1,-3-1-1,4-1-1,0-2-1,2 1-2,2-2-2,0 0 0,2 0-1,-1-2 0,4 1-1,0-1 1,0 1 2,0-2 1,4 0 3,-2 0 2,3-3 2,1 3 0,-1-1 0,-3-1 3,3 2 3,0-1 1,0-2 1,2 0 1,-2 3 2,0-2 0,0 1 0,-2 1 2,2-3 1,0 3 1,0 0 2,-3 0 1,7 1 1,-3 3 2,0-2-1,-1 4 3,5 2 0,-2-1 2,1 1 1,4 4 2,-4 2-1,3-2 1,-1 5-2,2 0 0,0 0-3,-2 2-1,2 3 0,-2-2-2,1 5 0,-1-2-1,3 3-2,-6-1-2,1 0-2,-4 2 0,0 1-1,-2 2-1,-2-2-2,-1 2 0,-2-1 0,-3 1 0,-4 2 0,-2-1 0,-1 0-2,-5 2-1,-2-2 0,-5 1-1,2 1-1,-5-1 0,-3 3-1,2-3 2,-3 2 0,-1-3 0,-1-2-1,-1 0 1,0-4-1,-1 1 1,-2-4 0,3 0 2,-1-5 0,0-3 2,-2-3 1,3 1 0,-2-5 0,6-1 0,0-5-2,-1 0 0,1-3 1,4-1 0,0-1 0,2-7 1,1 4 0,0-5 1,4 0 0,1-3 0,3-2 0,0-3 0,-1 2 0,4-1 0,0-5 3,6 0-1,-5-3 1,4-1 0,2-1 0,2-2-1,4 0 1,-2-1-2,3-1-1,3-2-1,0 1 1,0 2 0,5-2 0,-2-1-1,1 0-2,2 3 0,0-3 0,2 1 0,-2 1 1,1-3 1,2 4-1,1-2 0,-3-1 1,5 2 0,0-1-2,2-1 0,-1 0 0,5 1 0,-2-4 0,4 3 0,-2 1 0,-1-3-3,3 0-4,0 3 0,1-3-1,0 1 1,-1 1-2,2 0 1,-3 3-1,-2-5 0,4 6-1,-4 1 1,1-2 0,-2 5 0,-2-1 2,1 1 2,-5 2 2,2 3 2,-4-1 0,0 4 1,-4 1 0,-1 1 2,2 0-1,-4 4 1,-1-1 1,-4 4 0,0 0 2,0 2 0,-2 1 1,0 1 2,-2 3 3,1-4 2,-2 4 3,-1 4 1,0-4 0,0 1 1,0 3 1,0 1 1,0 1-1,-1 1 0,1 2-1,0 0 1,0 0 0,-3 2-2,3 3-3,0 1-3,0-2-4,0 3 0,0 1-1,0 0 0,0 1-2,0 2-1,0-3 0,0 0-2,0 3-3,0 1-5,0-3-6,0 1-13,0-2-14,0 1-21,3-3-25,-2 1-33,1-3-35,0 0-38,0 1-36,2-4-32,2 1-30,-2-2-34,2-1-38,-6-8-45,8 4-48,0 4-26,-8-8-15,0 0 6,13-4 19,-3 0 28,2 1 35</inkml:trace>
          <inkml:trace contextRef="#ctx0" brushRef="#br0" timeOffset="1871.9977">10433 10558 75,'-9'-6'310,"0"-2"3,-1 2 5,4 3 8,1 2-21,-1 1-34,0 1-40,2 1-38,-1 1-34,1 1-30,3 1-24,-4-1-21,5 1-15,0-1-11,0 1-5,5 1 1,-4-1-1,8 0-3,-5 1 1,2-1 4,1 1 3,2-2 3,1-1 4,-3-1 3,5 2 6,0 1 4,0-2 9,-2-1 13,2-1 9,0 2 8,-1-3 5,2 3 5,-1-3 4,-1 0 3,-1-3 3,0 3 2,-2-3 2,0 2 1,-2-4-2,0 5-3,-2-5-8,-4 1-12,4 2-10,-4-1-12,0-1-9,-4-2-9,4 1-10,-1-1-9,-2-1-9,-1 0-10,1 0-6,-2 0-8,1-2-9,-2 0-12,0 0-14,1-1-17,-4 4-23,2-3-30,-3 2-39,0 0-46,-1-1-48,-2 4-50,3-1-49,-3-2-47,4 1-66,-5 1-78,4-1-36,0 1-15,3-1 0,7 6 6,0 0 20,-5-8 26,5 8 38</inkml:trace>
        </inkml:traceGroup>
        <inkml:traceGroup>
          <inkml:annotationXML>
            <emma:emma xmlns:emma="http://www.w3.org/2003/04/emma" version="1.0">
              <emma:interpretation id="{A5F53F16-15A5-4256-B73E-41CBA90F8C3F}" emma:medium="tactile" emma:mode="ink">
                <msink:context xmlns:msink="http://schemas.microsoft.com/ink/2010/main" type="inkWord" rotatedBoundingBox="17773,10838 20511,10898 20484,12133 17746,12073"/>
              </emma:interpretation>
              <emma:one-of disjunction-type="recognition" id="oneOf1">
                <emma:interpretation id="interp5" emma:lang="en-US" emma:confidence="0.5">
                  <emma:literal>plants</emma:literal>
                </emma:interpretation>
                <emma:interpretation id="interp6" emma:lang="en-US" emma:confidence="0">
                  <emma:literal>Plants</emma:literal>
                </emma:interpretation>
                <emma:interpretation id="interp7" emma:lang="en-US" emma:confidence="0">
                  <emma:literal>Plaits</emma:literal>
                </emma:interpretation>
                <emma:interpretation id="interp8" emma:lang="en-US" emma:confidence="0">
                  <emma:literal>Plats</emma:literal>
                </emma:interpretation>
                <emma:interpretation id="interp9" emma:lang="en-US" emma:confidence="0">
                  <emma:literal>Parts</emma:literal>
                </emma:interpretation>
              </emma:one-of>
            </emma:emma>
          </inkml:annotationXML>
          <inkml:trace contextRef="#ctx0" brushRef="#br0" timeOffset="3836.3601">12885 10944 93,'0'-4'315,"-1"3"7,1-1 0,0 4-2,1 1-21,-1 3-31,5 1-33,-5 3-36,1 3-31,2 4-28,-2 2-22,4 2-19,-5 3-23,1 5-23,1-2-12,0 3-7,3 3-5,-4-1-4,1 1-5,-1 0-4,2 0-3,-1-1-4,-2-2-7,0 2-11,-2-4-5,-1 1-1,2-4-2,-1 1-1,1-5 1,-4 0-2,1-3-1,3 0 0,1-3 0,-5-1-2,4-2-1,-2-1-3,3-2 3,0-4 3,-1 0 6,1-1 3,0-2 1,0-2 1,0-2-1,-5 0 0,5-1 0,-1-1 0,-4-3 3,1-3 1,0-2 4,1 1 4,-1-3 6,-1-2 6,4-2 3,-5 1 0,2-2 6,-1-1 6,5-4 8,-4 1 9,4-2 7,-1-1 3,1-2 12,0-1 12,0 0 15,1-2 13,-1-1 12,4 0 9,1-1 13,-4-3 14,3 4 10,1 1 7,1-1 1,-1-1 0,1 5 1,0-3 1,-2 4-6,2 2-11,3 1-16,-2 1-22,0 3-14,2 0-13,-2 4-16,3-2-17,1 1-14,0 4-10,-1-3-8,5 4-7,-5-2-4,1 0-4,1 4-2,1 0-1,0 3 3,1 1 7,-1 0 4,2 3 2,1 0 0,0 3-1,-1 3 0,3 0-3,1 3 0,-4 0-1,1 1-1,2 4-2,-1 3-1,-1-3-3,3 5-2,-2 2-1,-1 1-2,2 0-3,-2 2-2,-4 1-1,0 2-1,-2-1 0,-3 6-2,-1-5 0,-6 3-2,0 2 0,0-5-2,-3 2-4,-4-1-6,0 2-9,-2-2-12,0 1-15,-1-5-25,-4 0-30,1 3-41,-2-4-45,-1 0-40,1-1-39,0-5-36,-2 2-37,-1-4-44,2 0-47,4-6-46,-2 2-43,4-2-15,10-6 3,0 0 18,0 0 26,-10-6 41,10 6 44</inkml:trace>
          <inkml:trace contextRef="#ctx0" brushRef="#br0" timeOffset="3902.6712">13572 10699 182,'4'0'338,"-4"3"15,5 0 16,-5 2 20,1 2-4,4 3-12,-4 0-24,1 1-29,2 3-26,0 2-26,-1 0-21,0 4-19,-1 0-18,0 0-14,0 3-14,-1 1-14,-1-1-18,0 4-18,0-2-22,0 4-20,0-2-22,0 0-18,0 5-16,3-2-14,-1 3-16,0-4-16,-2 2-21,4-2-24,-4 1-31,2-1-35,1 1-33,2-1-32,-1-1-31,2 0-30,0 0-29,-1-2-29,1-1-32,-2-1-33,2-1-26,3-4-24,-2 2-12,2-1-3,-2-4 17,2 0 28,1-1 30</inkml:trace>
          <inkml:trace contextRef="#ctx0" brushRef="#br0" timeOffset="4823.6805">14016 11534 22,'5'-20'308,"-1"2"9,-1-2 9,-2 4 9,1-2-5,-2 1-13,0 0-16,0 0-18,0 0-22,1 1-22,-1 0-13,0 1-10,5 0-7,-5-1-4,0 2 0,0-2 1,0-1-2,0 3-5,0 4-11,0-3-14,-5 4-12,5-2-13,-3 2-12,-1 0-11,0-2-13,-2 5-12,0-2-12,0 4-12,0-1-11,0 1-8,-2-1-10,1 4-9,-2 1-8,2 0-5,-3 3-4,1 1-4,-1 1-4,1 2-3,-1 1-3,2 3-4,-3 1-2,1 0-3,1 3-3,-1 1-3,4-1-3,-4 0-2,5 4-2,-4-2-3,3-1-5,0 1-5,1 2-6,-1 1-4,2-3-8,4 3-8,-5-5-8,5 3-9,0 2-9,0-4-9,0 1-10,5-1-10,-1-2-8,2 3-8,-5-4-7,5-1-2,1-3-4,-1 2-2,1-2 0,2 0 2,-4-2 6,6-4 5,-1 3 8,-1-1 9,2-5 12,-1 0 12,3 0 12,-1-3 11,-1 0 10,-1-2 9,2 2 10,-2-4 8,0-1 8,0 0 9,0-3 8,-1 3 6,0-5 8,-2 1 10,0-2 10,1 3 10,0-4 9,0 1 11,0 1 10,-5-3 9,6 1 8,-3 0 8,-2-3 4,2 0 3,-1 4 2,1-1 4,-2-3-3,1 4-8,-4 0-6,4 2-10,-4 3-8,-1 1-11,4 0-10,-4 2-11,0 3-9,0 2-7,0-1-7,-4 2-6,4 2-6,-1 1-4,-4 3-5,5-2-2,-1 2-5,-4 1-2,1 2-5,0 2-7,2 1-6,-2-1-9,3 4-8,-2 0-7,1 1-7,1-2-11,1 2-6,0 1-8,0-3-5,1 1-6,1-2-4,2-2-3,0 2 0,1-2-1,0 1 6,1-3 5,0 0 7,3 0 7,-3-1 7,4-2 8,0 0 7,3-3 5,-2 3 7,0-2 7,2 0 6,-1-2 5,-2 0 7,0-2 5,0 0 5,-3 0 3,2 0 3,-4 0 2,-1-2 3,0 2 3,0-2 4,-2 0 4,0 2 5,0-2 4,-2 2 4,0-1 3,0 1 2,0-2 3,0 2 2,0-1 5,-2 1-1,2-3-1,-2 3-3,2-2 0,0 1-3,-2-1-3,1 1-4,1 1-4,0-5-3,0 2-2,0 0-3,0-1-5,0-1-3,0-1-4,0 2 2,0-2 4,0-2 2,0 2 4,0 0 4,0-3 7,0 0 7,0-2 5,0 2 6,0-1 4,0-2 5,0-2 5,0 4 4,0-4 4,0-1 1,0 1 1,1 1 0,1-5 0,0 3-6,0 1-3,0 1-6,0 1-5,0-3-5,-1 3-6,2 1-5,-1 2-3,0 1-3,-2 2-5,3 0-5,-3 3-4,0 1-2,0 2-3,0 2 0,0 1-2,5 3-1,-4 0-2,-1 2 0,5-1 0,-1 4-1,0 1-2,2 1-2,0 0-5,0 1-2,-1-3-5,1 4-5,-2-1-9,2 1-4,3-3-5,-2 1-3,2-1-3,1 1-3,-1-3-5,1 4-3,1-2-6,2-2 1,0-1 0,3 2 2,0-2 2,3 0 4,-2-3 2,-1 0 3,4 2 3,-1-2 3,4-2 1,-4 2 0,6-1 2,-2-1 3,-1-1 4,2-1 0,-2-2 1,1 0 0,0 0-1,0-2 2,-1 1 3,0-2 0,-2-3 3,0 0 1,-3 1 1,1-2 4,-2-1 1,-2 2 3,-1-5 1,2 0 3,-4-2 3,0 1 4,-3-1 6,-1-4 5,2 0 4,-3 1 5,0-2 8,-1 0 10,0-2 10,-4-3 9,2-1 11,-2 1 9,1-5 10,-2 2 9,0-3 10,0 0 8,-2-3 9,1 1 4,-2-5 3,2 2 0,1-1-3,-5-3-5,5 0-7,-1-1-4,-3 1-7,4 1-6,-5-1-6,5 2-7,0-2-6,0 5-9,-1 3-8,-2 1-3,3 2-3,-2 5 0,1 2-1,-2 3 1,2 3-2,-1 3 0,-1 4-3,2 2-2,1 4-5,-3 1-2,2 0-5,-1 4-2,-1 4-3,2 2-5,1 3-4,-4 4-4,-1 6-6,4-1-3,1 5-4,-5 4 2,5 0 4,-3 5 3,3 2 1,0 3-1,0 1-2,3-2-4,-3 4-5,5-2-13,1 2-16,-2 1-12,-3-1-8,5 1-13,1-1-16,-1-2-28,0 0-35,0-1-43,4-2-43,-5-1-37,5-5-36,1 0-24,-1-5-18,-1 1-14,-1-7-11,2 3-18,-2-6-21,0-5-18,0-1-15,-3 1-9,1-5-3,1-3 15,-7-6 24,0 0 30,0 0 34</inkml:trace>
          <inkml:trace contextRef="#ctx0" brushRef="#br0" timeOffset="5180.432">15164 11378 70,'0'-26'281,"0"-2"16,1 6 2,3-2-3,1-1-14,0 4-21,0-3-14,0 5-12,3-2-11,0 2-12,0 0-8,0 3-4,2-1-7,-4-1-5,4 3-12,-2 1-16,2-1-9,-2 5-8,0-2 1,-3-2 3,6 4-3,-1-1-3,-3 0-6,2 4-8,-2-2-6,1 2-8,0 0-7,0 1-6,0 1-6,-1 3-6,2-1-4,-5 1-6,2 1-5,0-2-7,-1 3-6,0 0-4,-3 3-4,1-2-5,-3 1-5,5 1-5,-5-1-4,0 3-3,0 1-3,-5-1-3,5 2-2,-3 2-3,3 0-1,-4 2-2,0 1-2,0 2-2,0-1-3,0 0-2,-2 1-3,4 1 0,-6 0-1,7-1 0,-4 1-1,1-3 0,0 3-1,1-2-2,0 1 0,1-3-1,2-1 0,0 1-1,0-1 1,2-2 1,1 1 1,-2 0 0,4-2-1,-2 4-2,-1-5 0,3 2 2,-2-1-1,3 2 1,-4-1 0,4-4 1,0 4 0,0-1 1,0 2-2,-1-2 0,1-1 0,3-1 1,1 4 0,0-3 0,-3 2 1,3-2 0,0 3 1,1-3 0,-4 1-1,1-2-1,1 3 1,-2-3-2,1 2 1,0-2 0,0 0 1,0 3 0,-5-4 0,4 1 0,-1 1 0,-3 0-1,1-2 0,-1 1 1,-1-1-1,-2 1-1,-2-3-2,-1 0-1,-1 1-8,1 1-9,-3 1-15,-1 1-19,-3-3-29,3 3-34,-5-1-44,-1-1-48,0 1-43,2-1-44,-5-2-50,1 1-54,-2-3-58,-2 0-59,3 0-23,-1-3-8,-1 1 7,-2-5 13,3 2 28,-2-1 33</inkml:trace>
        </inkml:traceGroup>
        <inkml:traceGroup>
          <inkml:annotationXML>
            <emma:emma xmlns:emma="http://www.w3.org/2003/04/emma" version="1.0">
              <emma:interpretation id="{B0E93B86-68FD-4B5C-B5B4-19CCE6BEA24B}" emma:medium="tactile" emma:mode="ink">
                <msink:context xmlns:msink="http://schemas.microsoft.com/ink/2010/main" type="inkWord" rotatedBoundingBox="21319,10654 24843,10731 24809,12301 21285,12224"/>
              </emma:interpretation>
              <emma:one-of disjunction-type="recognition" id="oneOf2">
                <emma:interpretation id="interp10" emma:lang="en-US" emma:confidence="0.5">
                  <emma:literal>Animal.</emma:literal>
                </emma:interpretation>
                <emma:interpretation id="interp11" emma:lang="en-US" emma:confidence="0">
                  <emma:literal>Animal-r</emma:literal>
                </emma:interpretation>
                <emma:interpretation id="interp12" emma:lang="en-US" emma:confidence="0">
                  <emma:literal>Animal</emma:literal>
                </emma:interpretation>
                <emma:interpretation id="interp13" emma:lang="en-US" emma:confidence="0">
                  <emma:literal>Animals.</emma:literal>
                </emma:interpretation>
                <emma:interpretation id="interp14" emma:lang="en-US" emma:confidence="0">
                  <emma:literal>Animals</emma:literal>
                </emma:interpretation>
              </emma:one-of>
            </emma:emma>
          </inkml:annotationXML>
          <inkml:trace contextRef="#ctx0" brushRef="#br0" timeOffset="6943.5221">16435 10928 347,'-3'-4'370,"3"1"11,0 1 9,0 2 1,0 2-3,0 1-26,0-3-37,-2 6-37,2 1-39,0 4-26,0 1-18,0 3-26,0 5-28,0-1-19,0 6-12,2 4-16,1 0-17,-2 2-16,3 4-17,1 1-11,-2 0-9,1 1-5,0 0-5,1 1-10,0-2-12,0 2-6,-2 1-6,-2-5-5,4 1-7,-1-3-6,0-1-8,-2-2-6,-2 0-8,0-4-12,0-2-14,-2-2-15,-2-1-14,0-4-12,-1 0-12,1-4-9,-1-1-10,0-3 0,-1-2 4,-3 0 4,2-3 5,-2-3 7,3-3 10,1 0 13,-4-3 15,3-2 12,1-1 12,-1-5 13,0 1 12,2-4 9,-1 1 10,4-4 2,-3 1 2,4-4 3,0 1 5,0-3 8,4 0 6,-3-4 7,4 4 5,-4-4 9,3 0 7,2-2 8,0-3 9,1 2 7,-4-1 9,7-1 10,-1-2 9,-3 3 6,1 1 1,1 1 8,-2-1 12,4-1 13,-2 5 14,-2-1 10,2 2 7,0 3 5,2-2 5,-5 4 3,4 3 1,-2-1 1,2 4-2,-2 1 0,2 0 3,-3 4-7,-2 1-10,2 1-14,-1 1-15,0 3-12,-2 2-10,1-1-11,0 3-8,1 1-8,0 0-7,0 1-8,-1 3-7,3-1-6,1 4-4,0 2-5,0 1-3,2 4-3,0 1-4,-3 3-3,3 0-4,0 3-4,0 5-3,-2-2-4,0 2-3,1 2-2,-3 1-1,-1-1-3,1 4-1,-3 0-2,4-3 0,1 3 0,-7 2-1,4-3-5,-1 1-5,0-2-10,-2 0-11,-1-1-17,2 1-21,-1-1-33,0 0-40,0-3-37,-1 0-36,-1-2-37,5 0-37,-5 0-44,1-6-47,2 0-40,-2-3-39,4 3-35,-5-6-31,0-1-4,0-11 13,0 0 24,0 12 31,0-12 33,0 0 35</inkml:trace>
          <inkml:trace contextRef="#ctx0" brushRef="#br0" timeOffset="7583.0062">16399 11462 315,'-6'-5'334,"0"2"10,2 0 0,4-2-1,0 4-21,0-2-28,1 3-28,3-3-25,1 0-22,1 1-20,-1-2-14,1 0-12,3 3-16,-4-3-18,6 0-8,-1 0-2,1 1-1,-1 0 4,4-1-1,0 0-2,-1 1 0,6-1-1,-5 3-4,-1-1-5,3 0-5,3 0-6,-3 0-4,-3 2-8,4 0-10,-1 0-13,-1 0-8,0 0-7,1 2-8,0 0-5,0 0-6,2 0-4,-2-1-4,2 3-3,-5-1-2,6 3 0,-2-1-2,-2-2 0,1 5-2,0 1-2,-3 0-2,3 3-2,-5-3-2,4 2-2,-5 0-2,0 1-2,-3 3-2,3-4-1,-5 4-1,0 0 0,0-3-2,-2 2-1,-1 0-1,-2 0-1,0-3 1,-2 3-1,0-2-1,1-2-1,-2 1-1,1 0-3,1 0-9,1-2-11,-4 0-10,4-4-8,0 1-9,0-3-9,0 0-10,0 0-8,4-3-8,-4 0-4,3-3-5,1 2-3,2-3 0,0-2 2,0 3 7,1-4 9,-2-2 14,3-1 17,0 0 12,1 0 12,1-3 10,0 0 10,1-2 8,-1 1 6,0-1 7,1-1 3,-1 2 3,0-2 2,2-1 2,-2 2 5,0 0-2,-2-1-4,2 0-2,0 3 1,-3 1-1,2-1 2,-3 4 0,-1 0 1,1 2-1,0 2 0,-2 0 0,1 1 0,-4 2-1,2 2-2,-2 0-3,1 2-1,1 2-2,-2-1 0,-1 1-2,4 1-2,1 0 0,-4 0-2,4 3 0,-1 1 0,2 0 0,-1 0-2,1 3 0,0-5-1,3 4-1,-4 0 0,4 0-2,2-2 0,1-3 0,1 4-2,-1-1 0,4-2-1,3 1 0,-4-4 0,3 2 1,-2-3 0,4 0 0,-2 2 0,2-4 0,0 1 0,-4-2 0,1 0 0,1 0 1,-4-2 0,-1 1 0,2-2 0,-5 1 2,-3 1 3,2-1 2,-4 1 4,0 1 6,-1-2 4,-3-2 9,1 1 9,1 0 6,-3-2 7,0 2 4,0-3 3,0 2 4,-3-2 3,1 1 0,2-1 1,-1 1-2,1-4-2,-3 3-3,3-1-4,-1 0-6,1 0-7,-3 1-6,1-1-6,2 1-2,-1-2-1,-2 4-1,3-2-1,-1 0 0,-1 1-2,2 1 0,-3 4 0,2-4 1,-2 4 0,1 0 0,1 0-1,-2 4 0,2-4-1,1 4-2,-5-3-1,5 3-3,-1 0 0,-2 1-3,-3 1-2,5 0-3,-1 0-4,-2 1-2,0 0-6,2 2-3,-1 0-4,2-1-5,-1 4-6,0-6-8,2 4-10,0-1-12,2 0-14,0 0-25,-1 0-30,2-5-33,0 4-37,1-1-33,1-1-30,-4 2-32,5-2-35,-2-2-39,1 1-45,-5-5-39,0 0-40,0 0-20,0 0-13,7 1 5,-7-1 16,0 0 27,14-1 32,1-4 33</inkml:trace>
          <inkml:trace contextRef="#ctx0" brushRef="#br0" timeOffset="7884.3292">17625 11154 283,'-12'-5'305,"2"-1"20,-1 3 29,1 2-1,1-1-12,-3 2-14,8 0-17,-5 2-21,3-1-24,1 1-20,0-1-16,4 1-15,-4-2-12,5 0-11,5 4-10,-5-4-22,3 5-27,1-5-18,2 3-12,0-3-19,1 3-21,-3 0-15,8 2-10,-8-1-8,5-2-8,-2 1-7,2 0-6,-2 0-10,-3 1-16,2 1-22,0-5-26,1 4-28,-1-1-27,-3 1-26,1 1-25,0-1-29,-2 1-30,1-1-35,-3 0-42,0-4-39,0 0-41,0 0-26,0 0-22,0 0 6,1 7 20,3-1 20,2 2 18,2-1 21</inkml:trace>
          <inkml:trace contextRef="#ctx0" brushRef="#br0" timeOffset="8345.3542">17872 11487 34,'2'13'226,"-1"-2"2,6 3-4,-4-2-4,2 3-4,-1-3-8,2 2-13,-1 0-16,1-2-17,0-1-19,0 3-19,1-2-12,-1-2-9,-5-1-6,3 0-4,1 0-6,-4-3-7,1 3-12,-2-4-19,0-1-11,0-1-6,-2-1-7,1-1-5,1-1 0,-7 0 3,4 0 0,-2-1-1,4-1-3,-6-1-2,1-1-2,0-1 0,0 1 0,2-4-1,-2 2-1,5-3-1,-3-2 1,-1 0-2,4 0 0,-1-4-3,-1 1 5,-1 0 4,4-2 1,0 3-5,4-4-2,-1-1 0,-1 3 4,-1-3 5,4 0 3,0 3 5,1-3 4,0 1 4,-2 0 6,2 1 7,0 2 3,1-2 0,-1 1 5,-3 4 6,4-3 3,-1 4 2,-1 0 1,1 1 1,2 1-1,-3 5 0,6-3-1,-6 3-3,4 2-3,-2-2-4,2 3-5,-3 3-5,4-2-2,-5 2-3,1 3-1,0-3-4,0 5-4,-2 1-5,5-1-5,-3 4-7,-2 2-1,2-3-2,-3 7-3,1-1-3,0-1-3,0 3-1,0 0-1,-2 2-3,4-2 1,-2 2 1,0-1 0,-2 3 0,1-4 1,2 0-1,-1 1-1,0-3-3,-1 3 1,2-4 2,-1 0 0,0 1 0,-2-3-1,-1 1-1,-1-5 0,4 1-1,-4-4 1,0 0 0,0-3 3,-4-1 3,4-2 2,0 2 3,0-3 6,0 0 5,-1 0 5,-1-3 6,-1 2 6,2-1 8,-1-1 6,0-3 8,0 3 3,-1-4 5,2-2 0,-4-2 0,2-1 0,1 0-3,0-3-1,-1 2-2,2-1-2,1-1-2,0-3-6,0 4-4,0-4-5,1 0-4,2 3-4,-1-3 0,0 0-1,1-2-2,2 1 0,-1 1 2,0 0-3,2 0-1,-3 2-3,1 0-2,2 1-3,3 2 1,-5-1 0,2 3 0,0-1-1,-1 6 0,1-3 1,4 2 1,0 1 3,1 3-1,0-5 1,-1 5-1,2 3 1,0-1-1,-1 1-1,-1 0 0,0 1-3,0 2-2,1 1-2,-1 1 0,0 1-4,-3 1-3,2 2-4,-2-1-3,0 0-2,0 2-2,1 1-1,2 1-1,-4 1-1,-1-2 0,1 1 1,0 0-2,-2 3-2,2-1-2,3 1-6,-5-1-7,2 2-8,-2-3-8,-1 2-15,1 1-14,1-3-23,-4 2-25,3-3-35,2 2-42,-1 1-38,-1-3-38,-3 2-35,4 1-34,-2-5-25,1 3-23,0-2-30,-1-2-38,2 0-29,-3 3-26,-2-12 2,8 8 14,-2-3 30,-6-5 41,8 5 37</inkml:trace>
          <inkml:trace contextRef="#ctx0" brushRef="#br0" timeOffset="9016.4926">18807 11451 305,'-4'-21'402,"-3"4"27,4 0 25,-3 3 17,1-1 11,-2 4-16,1-3-31,3 4-34,-6 0-33,3 2-33,-2 1-30,0 2-34,0-1-37,1 3-29,1 3-28,-4 0-25,0 1-27,0 3-26,-1 1-27,1 4-19,-1 0-18,-1 2-11,-2-1-10,5 4-4,-4 1-5,1 1-3,2 2-3,0-2-1,4 2-3,-1 3-1,1-5-3,2 4-2,0-2-4,2-1-3,-1 1-3,3-3-5,0 1-3,3-1-4,-1 0-3,2-1-2,0 0-4,2-2-2,0-3-2,0-1-1,-1 0 1,1 1 1,3-3 2,-2-3 2,3 2 4,0-1 3,-2-1 1,4-3 5,0 0 4,0-3 4,-1 3 5,0-4 2,0-1 3,-1-1 2,5 0 2,-8 0 2,3 0 5,0-3 2,0 0 2,-1 0 5,0 0 6,-1-3 4,0 0 4,0 1 4,0-4 4,-3 2 4,4-1 5,-3-1 2,-1 0 3,1 0 6,0 1 10,-2 1 2,2 0 1,3-1-2,-8 2-3,4 1-4,-1 2-5,-3 1-3,4 2-6,-4 2-1,2 0-4,-3 2-2,0 2-2,0 0-7,0 2-10,-3 0-10,2 1-11,-2 2 1,1-1 5,1 4 2,-2 1-1,2-1-5,1 4-8,0-2-4,0 4-1,0 1-4,1-2-1,2 1-3,-2 1-1,1 0 4,2-3 4,0 2-4,2 0-7,-2-1-4,2-1-3,2-1 4,0 1 6,0-2 4,2 1 2,0-3 1,0 0 1,2 1 1,2 0 2,-2-4 1,3 2 2,1-2 1,2 1 2,-2 0 1,2-1 1,1-2 2,1 1 0,1-1 1,0-1-1,-1 0 6,2-2 8,-3 0 3,4 0 4,-1 0 1,-2 0 1,2-2 0,-3-2 1,1 1-1,-3-1 1,2-1 0,-6 0 0,2 0 0,-1-3 1,-3 1-6,0 2-6,-6-4-4,3-2-1,-1 0-1,-1 0 0,-3-1 0,1-3 3,-1 0 1,-3-2 3,-3-1 3,-1 0 4,1-3 1,-3 0 2,-1-4 1,-1 0 3,3-2 1,-6 0 3,1-1 0,0-4 4,0 0-1,0-1 2,3 0-3,-3-3-3,0-2-1,0-1 0,2 0-1,-2-5-2,3 2-2,0-2-1,-2-2-5,5-1-2,-2 4-2,1-5-4,1 2 0,3-1-1,-2 5 0,1 0-1,2 4 0,0 1-3,-1 2 1,1 1 1,0 6 0,-3 3 2,2 2 1,-1 4 1,-1 0 1,2 4 2,1 6 1,-3 1 2,1 3 2,1 1 2,-2 2 2,2 2-1,1 2 0,-5 2 0,5 3-1,-1 2 0,-2 0 0,-3 5-1,6 4 0,-1 2-2,-1 5-3,0 2-1,0 2-12,-2 7-16,2 0-7,-1 2-2,2 1-2,-1 0-2,2 3-1,0 1-1,0-6-3,0 10 0,0-5-1,2 2-4,-1-4-3,4 1-8,-1 0 1,0 1 4,-1-3-3,2 0-8,-1-4-15,-3 1-15,4-1-15,0-4-16,1-1-31,-1 2-39,0-3-40,0-1-39,-4 1-47,5-4-50,-3 1-50,-2-5-52,-1 0-29,5 0-19,-1-3-4,-3 0 4,7-1 9,-4-5 14,3 0 31</inkml:trace>
          <inkml:trace contextRef="#ctx0" brushRef="#br0" timeOffset="9280.1674">19875 11353 170,'-2'-6'406,"2"4"33,0-2 24,0-1 19,2 5 8,0 0 7,0-4-21,0 4-34,1-5-38,-2 2-45,1 3-34,0-3-32,0 0-36,0 1-39,0 0-34,0 0-34,-1 0-30,-1 1-25,5-1-25,-3 0-24,-2 0-19,0 2-16,0 0-18,-2 0-17,-3 0-26,5 2-29,-1 0-41,-3 0-46,0 1-46,0 1-51,-2-2-57,0 2-62,1-2-65,-5 6-64,-3-4-33,1 2-18,1 4 0,-5-1 5,-2 1 20,0 1 27,-3 1 37</inkml:trace>
        </inkml:traceGroup>
      </inkml:traceGroup>
    </inkml:traceGroup>
  </inkml:traceGroup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6:51.67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74 387 209,'-10'-3'312,"0"3"6,2 2 5,-1 0-14,2 4-21,0-1-38,2 2-45,0 1-42,1 1-41,3 0-27,-3 4-21,1-1-15,3 1-13,0 0-10,3 2-9,1-1-6,-3 2-4,3-2-5,1 3-5,0-2-2,2-1-1,0-2-1,2 1-3,-1 0 0,0-2-1,3 0 0,-3-3 0,3 0 0,0-1 0,1-3-1,0 0-1,0-1-1,2-3 3,1 0-1,-2 0 0,1-3 0,3-1-2,-2-2 1,1-2 1,1-2 0,0 1 1,0-3 0,1-3 1,-2 0 3,-1-1 3,1-2 5,1 0 5,-2-1 6,-1-2 5,-1 1 10,1-2 10,-1-1 14,-1 1 11,0-2 17,-2 1 17,-1 1 17,-1-2 15,-1 1 15,0-1 14,-2 0 11,2 2 10,0-2 5,-4 1 2,1 0-1,1-1-4,-2 3-7,-1 0-11,0 2-13,-1 2-14,-1 2-14,0 1-13,0 5-14,0 0-15,0 3-12,-1-1-15,-1 5-11,0 1-9,2 2-8,-3 3-6,-1 2-7,-1 1-3,2 4-5,-1 0-2,0 4-5,-2 0-5,0 6-4,0 0-5,0 3-5,0 2-6,3 0-5,-1 2-4,-1 1-3,2-2-4,1 3-3,-1 1-4,1 1-3,0-2-1,2 1-1,0 0-1,2 0 0,0-2 2,-1-1 2,1 1 5,0-3 5,3 0 4,-2-2 5,1-1 3,3-3 3,-2 2 5,1-6 3,1-1 2,1 0 3,0-1 3,-3-4 2,3 0 5,-1-4 5,0 0 3,0-2 6,0-2 3,1-2 6,-1 0 4,-2 0 5,3-2 4,-1-2 4,2-2 2,-2 0 2,-2-1 2,3 0-1,-1-2 0,1 0-2,-4-1-3,3 1-3,0 0-5,-3 1-3,0-2-5,1 2-5,-1 2-3,-1 0-4,2-1-1,-2 3-3,-3 0-3,2 1-2,-2 1-2,0 2-5,0 0-2,0 0-4,0 0-6,0 0-5,0 2-6,0 1-6,0 1-7,0 0-7,2-1-11,0 3-11,-1 0-13,1 1-16,1-1-15,-1 3-16,2-2-13,-1 3-13,1-2-14,0 0-8,1 0-9,-2 0-3,1-2-2,2 1 1,0 0 1,0-1 6,0 0 6,0-3 7,-2 2 9,2-2 13,0 1 18,0-1 16,-1-1 14,-1 0 13,0-1 13,3-1 8,-2 0 7,2 0 6,-2 0 5,2 0 6,-4-1 6,2-1 8,0 0 8,-1 2 2,1 0-1,-1-2 2,-3 2 2,4-1 2,-2 1 3,-3 0 3,2 0 5,-2 0 4,2 0 6,-2 0 2,0 0 4,0 0 1,0 0 3,2 0 3,-2 0 1,1 0-2,1 0-4,0 0-1,-1 0-1,1 0 1,2 0-1,-1-1-1,0 1 0,3-2 0,-2 1-1,0-1 1,3 1 1,0-2 2,1 1 2,-3-1 7,6 0 8,-3 0 4,0-1 3,-1 1 2,4-1 4,-2 0 3,2-2 5,-3 1 6,3-1 6,-1-1 5,0 1 6,-1-2 4,1 1 5,1-4 4,0 2 3,-3-1 5,1 1 3,-1-2 4,2-2 4,-3 3 4,0-2 4,0 0 2,-2 1 0,0 0 0,-2-1-2,1 1-3,-1 0-4,1 2-4,-3 1-5,-1-1-4,-1 3-5,-1-1-6,0 2-7,-1 1-9,-1 2-10,1 0-10,-4 0-9,2 2-8,-2 0-5,-2 2-6,2 0-5,-4 1-4,1 1-5,0 2-6,-2 1-5,0 0-7,2 1-6,-1 3-4,0 1-6,1-1-5,-1 2-7,3 0-7,-1 1-6,0-1-10,1 1-9,3 1-13,-2-1-12,2-1-12,0 1-13,4 1-12,-3-1-14,2-1-11,2-1-12,0 0-6,2-1-6,-2 0-4,4 0-3,0-2 2,0-2 5,1 0 10,1 0 16,-2-2 14,4 1 16,1-2 16,1-1 16,1-1 18,-1-2 14,3 0 12,-1 0 14,3-2 10,0-1 10,0-1 4,1 0 0,-1 0-1,1-3 0,-1 0 4,1 0 5,-1 0 6,-1-2 7,1-1 10,-3-1 9,0 1 12,0-3 13,0 3 15,-2-2 16,0 1 19,0-1 22,-3-1 16,1 1 16,-2 0 13,0-2 10,-2 3 6,-1-3 3,1 1-1,-2 1-2,0-1-8,-1 1-8,-1-2-10,0 2-15,0 1-10,0 0-13,0 0-12,0 0-15,0 3-15,-1 1-12,1 0-12,-2 3-8,1 1-9,0 0-8,1 2-5,-2 1-7,0 1-5,2 2-10,-3 0-6,-1 3-7,1 1-8,0-2-8,-2 4-8,1 1-9,1 1-6,-2 0-7,5 0-8,-4 1-8,0-1-10,4 0-8,-4 2-6,4-3-4,0 3-5,0-4-6,0 2-4,0-2-3,4 0-2,-3-1-2,2 0-1,1-2 0,-1 0 1,2 0 5,-1-2 5,3-1 6,-3 0 9,3-2 7,1-1 8,0 0 10,0-1 8,-1-2 9,4 0 8,1 0 9,-1-1 7,1 0 10,2-1 6,-1-1 5,2 1 8,0-2 5,-2 0 7,2 1 5,-3-1 6,2-1 8,-2 0 9,-2 0 8,0 0 12,0 0 11,-3 1 12,2-2 12,-2 1 11,-1 1 12,0-1 5,-2 0 4,-1 2 3,1-1 2,0 2 2,-3-1-2,1 1-3,-2 1-5,0 0-7,0-1-8,0 3-8,0 0-11,0 0-9,0 1-9,0-1-7,0 2-4,0 0-6,0 0-3,0 0-7,0 2-4,0-1-5,-2 2-5,1 0-4,1 1-4,-5 1-3,2 3-5,0 1-2,-1 3-4,-2 2-4,1 3-2,0 3-2,-2 0-4,2 2-1,0 3-1,-1 0-1,0 3 1,0-1-1,0 2 1,1 0-1,2 4-1,-4 1 1,4 4 1,-1-2 0,1 5 0,0 0 0,2 4 1,-1-1 0,2 0 0,0 3 0,0-1-1,0-3 0,0 1 1,-1-1 0,-1-4 0,1-1 0,-5-3 1,1-3-3,-2-1-5,-2-3-4,-3-4-6,0-3-4,-2 0-8,-3-6-6,-4 0-7,1-3-7,-2-4-8,-6-2-10,1-4-9,-2-2-13,-3-2-13,0-4-17,-2-2-14,0-4-21,-2-1-19,0-4-23,1-1-23,-1-2-21,0-4-18,2-1-12,3-1-7,0-1-6,1-3-4,4-2-5,2 0-7,2-3-15,1-1-15,3-3-14,1-1-7,6-1-2,2 0 4,3-3 8,3-2 11,5 3 12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6:52.82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273 201 35,'-4'-13'377,"-2"0"25,0 2 28,2-2 25,-1 0 24,1 3-4,-1-3-17,1 1-44,1 0-55,-3 0-37,2 1-27,-3 0-22,2 0-20,-2 1-18,4 1-21,-4 1-22,2 2-25,-2 0-24,2 3-23,-2 0-21,0 1-22,1 2-16,-1 0-12,0 2-9,-1-1-8,1 4-6,-2-1-7,1 2-5,1 1-5,1 2-5,-2 2-3,1 0-3,-1 0-1,3 1-3,-2 3-2,-1-2-5,2 3-1,0 0-2,0 1-5,1 1-4,-2 0-3,4 0-3,-2 0-5,1 2-3,0-1-2,0 0-3,2-1-5,0 1-1,2-1-3,0-1-2,0 0-4,2-2-2,0 0-4,2-2-3,0-3-2,2 3-2,0-4 0,-2-2-2,4-1 1,1 1 1,0-3 2,-1-1 4,2-2 6,0-1 5,2-1 4,-2-2 7,4-1 7,-1-3 9,-2-2 8,2 0 9,-3-1 11,2 0 12,0-2 9,0 0 9,-2-3 9,1 1 7,-3-1 8,-1 0 8,2 0 7,-2 0 5,-1-3 5,-2 2 3,-1-1 3,0 1 0,0 1-3,-3-1-1,0 2-4,-3-1-4,3 2-3,-3 2-5,2 0-6,-3 0-4,2 5-4,-1-1-4,0 1-5,1 2-5,0-1-3,1 3-4,0 0-5,-2 2-5,0 0-4,1 2-3,0 0-4,0 3-4,-1-1-3,-2 3-4,3 1-5,-3 2-5,0 0-4,1 2-4,0 0-5,0 3-6,2 1-4,-3 0-6,2 1-6,3 1-6,-1 0-6,1 0-8,0-1-6,1 0-8,2 1-5,2-2-5,-3 0-4,3 0-2,1-1-2,2-3 0,0-1 1,-1 2 4,4-4 5,0 1 4,-1-3 4,2-2 8,2 1 7,-3-3 9,2-2 8,2-1 6,-1-1 8,2-2 6,-3 1 6,4-3 6,-4 1 5,2-3 3,0-1 4,-4-1 6,3 0 8,-4-2 9,1 0 9,-1 1 12,0-2 11,-3 1 13,0-1 13,-3-1 10,2 1 10,-1-1 6,0-2 7,-4 2 5,1-2 5,-2 1 1,4 0-1,-3-1-3,-1 2-6,0-1-7,0 2-8,0 1-10,0-2-11,0 2-10,0 1-8,0 2-7,0 0-6,0 3-3,0 2-5,0-1-5,0 1-4,-1 2-4,1 0-4,-4 1-3,4 1-4,0 1-3,-2 1-3,1 3-2,-3 0-3,1 4-4,-1-1-4,-1 3-5,1 2-7,1 1-6,-5 1-5,5 2-7,-2 0-7,0 1-10,1-2-9,1 0-11,0 3-14,3-3-15,0 0-15,0-1-18,3 1-18,2-4-17,-2 1-17,4 0-13,2-4-11,-2 3-4,3-3-1,1-2 1,0 0 0,2-1 3,0-3 6,0 0 7,2 0 8,0-1 12,3-1 14,-2-2 14,2-2 13,-2-1 13,2-1 13,-1 0 8,-2-1 7,0-2 11,-1 0 13,-1-1 13,-1 1 15,0-2 16,-1 1 17,-4-1 17,1 0 16,-1 2 16,-1-3 16,0 4 14,-2-3 13,0 2 6,1-2 2,-2 3 5,0 0 2,0-1 4,-2 0 3,1 1 2,0 3 2,-2-3 1,0 3 0,0 0 1,0 0 1,0 2 0,0-1 0,0 2 1,-2 0 5,0 0-1,1 2-5,-1-1-7,-1 0-6,1 2-8,-1-1-10,-1 1-9,0 0-9,1 1-11,2 0-10,-3 0-8,2 1-8,1 0-7,-1-1-7,2 2-4,2-4-3,-1 2-2,1 1-1,2-1 0,-3 0-2,4-1 2,1-1 0,-2 1 1,2-2 1,0 0-1,-2 1-1,4-2 2,-2 0 0,1-2 1,1 1 1,-3-1-1,3-2 0,1 1 4,0-1 3,-1 0 5,0-2 5,3 1 5,-4-1 6,1-1 7,0 0 6,1-1 8,0 1 8,-1-1 7,1 0 7,-2-1 10,-1 0 7,-1 0 5,2 1 1,-5-1 2,5 2 0,-3-2-1,-1 2 0,-2-4-2,3 4-1,-3-1-3,-1-1-3,0 2-4,0-2-3,0 4-5,-1-4-5,-1 3-4,0-1-5,1 1-3,-2 3-4,0-1-5,-2 0-4,2 2-3,2 1-6,-3 1-6,-1 0-3,1 1-7,-2 1-5,0 2-6,-2 0-7,1 5-7,-2 0-5,0 2-6,-2-1-7,1 3-5,0 0-5,1 2-5,-1 0-6,1 0-5,-1 2-4,3-1-5,0 1-4,1-1-2,2-2-4,-1 1-1,4 1-3,-3-1-2,2-2-2,2 1 0,0 0-4,2-2 0,-2 0-1,4-1 0,-1 0-1,0-2-1,1 0-2,1 0-2,-1-3-3,0 1-3,1-2 0,1 0-3,0-2-4,1 1-5,0-1-5,1-2-6,-1 0-8,2-1-8,0-1-7,0 0-5,-1-2-4,0-1-12,2 1-12,-1-2-21,-2-2-27,1 0-32,2-2-39,-1 0-33,-2 1-32,1-3-10,2 1 3,-3 1 7,3-2 10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6:53.85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20 10 39,'0'-4'368,"0"0"17,0 1 15,0 3 14,0 2 2,-1 1-5,-1 0-41,0 4-59,-1 2-51,3 4-49,-1-1-33,-1 2-30,1 3-24,0 1-22,-1 2-18,1 1-14,-1 0-17,2 2-14,0-1-11,-2 2-9,2-3-7,0 1-5,0 0-5,0 0-7,0-2-7,2-2-9,0 2-10,-1-5-8,2 0-10,0 0-10,1-4-8,1 0-10,-3-2-7,3 0-8,0-2-5,1 0-6,-2-1-3,2-2-3,-3-2 5,3 1 5,2-3 8,-5 0 9,4 0 9,-2-3 9,0-1 10,2 0 11,1-1 9,-1-2 11,2-1 10,-1 0 10,1-3 11,1 0 11,0 0 9,1-2 10,-3-1 7,2 1 10,-1-3 12,-2-1 13,2 0 13,-1 2 13,-1-3 10,-3 0 10,0 0 7,3 1 10,-4 0 7,-1-1 6,1 2 4,-1 0 2,0-1-2,-1 4-2,1 0-9,-2 1-10,0 1-11,0 2-13,1 0-10,-1 3-10,1 3-13,-1 1-14,0 0-12,0 2-13,0 0-11,0 2-9,0 0-7,2 1-6,-2 3-5,0 2-9,0 1-6,0 0-10,0 3-7,0 2-9,-2-1-8,2 4-10,-1 1-9,1-2-10,-1 2-12,1 1-13,0-2-12,0 2-13,1-1-6,0-1-5,2-1-3,0 0-3,1-3 0,0 3 2,2-3 3,1-3 3,0 1 9,1 0 8,1-3 11,0 1 12,0-2 13,-2-2 11,4-3 12,-3 4 9,0-5 9,3 1 10,-4-2 10,1-2 11,0 1 11,-1-2 10,-2 0 9,1 0 10,-1-1 12,-2-1 10,2 1 11,-2-3 10,-1 3 11,0 0 10,-2-3 9,4 1 8,-4-1 4,1 2 3,-1 0-1,2-1-1,-2 1-4,0 1-5,0-1-9,0 1-8,0 0-10,0 1-9,0 2-10,-2 1-11,2-3-9,0 3-10,0 0-8,0 0-6,0 3-4,-1-3-6,1 1-3,0 1-5,-4-1-3,4 1-2,-2 0-5,2 0-3,-2 2-4,1-1-2,-1-1-1,1 0-2,1 1 0,0-2-1,-2 0-1,2-1 0,0 4 0,0-4 2,-2 0 1,2 0 2,0 0 3,0 0 2,0 0 3,0 0 1,0-4 2,2 4 3,0-1 5,-1 0 2,1-2 5,-1 1 3,-1-2 4,2-1 2,-2 1 4,0-2 4,2 1 3,-2-2 1,4 0 4,-4-1 4,3 0 0,1 3 1,-3-3-1,2 1-3,2 1 0,-1 0-4,1 1-1,-2 1-3,3-1-4,-2 3-5,-1 0-3,2 0-3,1 2-1,-1 2-3,0 0-3,2 0-3,-2 3-7,1-1-6,0 2-11,0 3-11,1 0-13,-3 2-12,4-2-13,0 3-11,-1-1-12,1 1-15,-3 0-12,2-1-13,1 1-10,-1-1-10,1 0-1,3-1 3,-4 0 3,3-1 1,-1 0 1,3 0 1,1-2 0,1 1 2,-1-3 0,2-1-3,3 0-5,-2-2-5,3 0-16,-1-2-20,3-2-24,-2-2-26,3 0-23,-1-1-24,0-1-7,0-1-4,0-2 1,-1-1 2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6:54.854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335 73 119,'-2'-19'368,"0"3"21,1 2 23,-1 5 23,-1 1 6,2 3-1,-2 2-32,2 2-46,-4 1-49,2 2-52,0 2-33,0 2-28,-2 2-17,1 2-14,0 2-18,0 4-19,-1 1-23,2 5-21,-3-1-17,3 3-16,-2 3-9,3 2-8,-1 1-3,1 0-1,0 2-1,1 0 1,-1 2-1,1-3 1,0 2 1,-1-1 0,1 0 0,-1 1 0,1-3 2,1 1 0,-4-2-2,4 2-3,0-4 0,-2-1-2,2-1-3,0-2-3,0-2-2,2-1-1,-2 1-3,0-4-4,4 1-2,-4-4-1,1 1-2,1-4-2,-1 1-1,1-2-1,-1-3 0,-1-2-3,0 1 1,0-2 0,0-1 1,0 0 2,0-3 4,0 2 3,0-2 3,-1 0 5,-1-2 1,1 0 3,-1-1 1,1-1 3,1 1 2,-4-2 1,4 1 2,-4-3 1,0-1 2,0-1 0,-1 3 1,0-4-1,1 1-2,-1 2-1,2-1-1,-4 1 0,2-2-1,-2 2-3,0 3-2,1 0-2,-3 0-2,0 1-3,0 1-3,2 0-4,-2 2-3,0 2-1,0 0 1,2 3 4,-4-1 1,3 1-1,-2 1 0,1 0-1,1 3-1,-1 0-1,0 0-1,1 3-4,1-1-3,-1 1-6,3-2-4,-2-1-5,3 2-10,-1 0-11,3 0-10,2-4-8,0 4-7,0-4-7,0 1-11,2-1-11,3 1-17,-1-2-21,-1 1-20,4-1-21,-2-1-19,3 1-20,-1-2-9,4-1-3,1 1-3,-1-4-5,1 0-4,2 0-4,-1-2-1,3-3 1,2 1 7,-2 0 11,3-3 12,-5 1 13,2-2 14,0 0 14,-1 0 6,-1 0 2,1-3 5,-2 2 10,1 3 13,-1-5 15,-2 4 16,-1-1 17,0 2 20,-3-3 19,2 3 20,-1-1 21,-2 2 19,-2-1 19,1 4 18,-3-2 19,2-1 14,-3 3 12,-1-1 4,0 2-2,0 0 1,0-1 3,-1 2 1,1 0 1,-4 0 0,4 0-1,0 0-4,-2 2-2,2-1-6,-1 0-6,-3 0-8,4 1-8,-3-1-4,3 2 0,-1 0-3,-1-2-5,1 2-6,0-1-9,1 1-7,0 0-6,0 0-7,0-1-3,1 0-5,0-2-5,1 2-1,-1 0-2,2-1-2,1 1-2,-3-2-2,1 0-2,2 0 3,1 0 2,-2 0 4,2 0 3,-1 0 2,-1 0 4,5 0 4,-4-2 5,3 1 5,-2-3 3,2 2 2,-2-2 6,1 0 0,-2 1 0,3-2 2,-2-1 1,2 1 2,-2-1 2,2-1 4,-4 2 2,4-3 4,-2 0 2,2 0 4,-3-1 2,0 0 4,1-1 3,1-1 4,-3 1 4,1 1 2,1-2 0,-2 2 0,0-1 1,-1 1-1,-2 0 0,3 1-3,-1 0-5,-2 1-2,0-2-4,0 3-3,-2 1-3,-1-1-4,2 3-5,-2-1-4,0 1-6,0 1-5,-1 0-6,-1 1-5,0 1-7,-2 1-6,4 1-3,-2-1-6,-2 1-5,2 3-6,-2-1-3,4 0-6,-4 3-6,2-1-4,-2 3-6,2-1-4,-2 3-5,3-1-6,1 1-5,-2 0-7,2 2-7,-2 1-6,1-1-5,2 1-5,1 1-5,-1-1-4,0-1-3,2-1-4,0 1-3,0 0-1,2 0-1,1 0 2,1-2 2,1-1 5,0-1 8,3 2 7,-1-3 6,4-1 7,1 0 7,0 0 6,-1-2 8,1-2 8,2 1 7,1-1 6,-2-2 5,2-1 4,1-1 6,-2-2 3,0 0 1,0-1 3,1 1 2,-3-2 4,1-2 6,-1 1 5,-2-1 8,1 1 6,-3-3 8,0 0 6,3 0 7,-6 0 3,2 0 3,0-2 2,-2 0 1,-2 0 2,4-1 0,-5 0-1,3 2 0,0-3-5,-2 2-3,2 0-5,0-2-3,-3 4-3,2-1-3,-4-1 0,1 0-2,1 1 0,-2 1-2,0 1 0,0 0-1,0 3-1,0 0-1,0-1-1,0 3 0,0-1-2,0 2-4,0 0-3,0 2-2,0 0-4,0 0-3,-2 2-3,2 0-4,-1 0-2,1 1-4,-4-1-4,4 2-2,-1 0-5,-2 2-4,2-1-4,-1 3-6,1 0-4,-3 0-4,3 0-5,0 1-6,0 2-4,1-3-5,0 2-4,0-1-4,0 2-7,1 0-7,0-2-5,0 0-4,1 0-4,1-1-5,0 2-4,0-1-6,-2-1-1,4 0-3,1 0 1,-2 1 2,2-2-1,0-1 0,1 0-4,1 0-6,-2 0-8,2-3-11,-3 1-12,0 0-11,2-1-12,-2-1-11,1-2-9,0 0-9,-2 0-16,-1 0-17,3 0-22,-5-2-24,-1 2-27,0 0-27,7-3-24,-4-1-23,-3 4-2,7-6 9,-2 1 14,0 0 18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6:56.31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490 145 350,'0'-11'398,"0"2"23,-4 0 14,4 0 12,-2-1-9,1 2-20,-3-3-28,1 2-35,0 0-32,-1 1-32,-1 1-26,1-1-24,0 0-22,-1 3-17,-1-1-22,-1 1-23,1 1-17,-5 0-18,4 1-19,-2 2-18,-2 0-17,1 1-17,0 2-11,-4 1-11,2 1-7,-1 3-6,0 1-5,1 0-3,-1 1-3,-1 2-3,1 0-4,-1 1-4,3 2-3,-1-2-3,1 3-3,3-1-2,-1-1-5,-1 0-4,3-1-5,0 1-5,2 0-5,1-2-5,0 2-7,0-3-5,1 1-5,2-2-5,1 0-3,0-1-3,1 1-4,2-3-3,2 1-2,-1-2-2,-1 1 0,4-4 0,0 2 1,2-1 1,-1-2 3,3-1 7,-2 0 5,2-1 5,0-2 5,0 0 7,1 0 6,-1 0 6,3-1 7,-1-2 5,-2 1 8,1-1 7,0-3 8,0 3 11,-2-3 9,2 0 11,-4 2 12,3-4 11,-3 0 10,1 0 11,1 2 10,-3-2 11,-1 0 10,0 2 8,0-1 6,-4 1 5,3-1 1,-2 3-2,0-1-3,-2 1-6,1 2-6,-1 0-8,-1 1-7,2 1-8,-2 1-8,0 0-10,0 2-8,0 0-7,0 0-6,-2 0-6,1 2-4,-1 0-7,1 1-3,-3 4-5,1 0-3,-1 4-4,0 0-1,0 4-3,0 2 3,1 2 5,-1 3 3,3 4 0,-2 0 0,1 2-2,1 2 1,1 2 0,0 2 1,0-1 0,0 1-5,0 3-7,0-2-4,0 3-1,0 1-6,-1-1-8,1 0-4,-4 0-1,1 1-2,-1 0-1,0-2 1,-1 1 0,-1-1 0,-2 0 0,1 0 5,-3-2 7,0-1 4,-2 2 2,-2-5 1,1 0 2,-3-2 1,-2-1-1,0-1 0,-2-2-2,1 0-2,0-6-1,-1 2-2,1-5-2,3-1-1,-2-2-1,3-3-3,-1-1-2,3-3-1,-1-3-2,3 1 0,-1-4 0,1-4 0,3 1 1,-2-3-1,3 0 1,1-4 3,2 0 1,-3-3 2,3-4 0,3 1 0,-1-2 1,2-2 3,2 0 0,-1-5-2,3 3-2,-1-2 0,2-1-1,2-3-2,1 1-2,-1-2-3,4 2-4,-1-2-4,0 0-5,4 0-4,-1-1-8,-1 1-6,3-1-8,1 0-6,-1-2-7,3 3-6,0 0-7,2-2-8,-1-1-7,4 2-3,-2 2-1,3 0-1,0-1-1,0 0 3,0 3 3,1-1 5,2 2 6,-1-2 6,0 3 9,-1 0 8,2-1 9,-1 2 10,-1 1 8,0 1 7,2 0 7,-4 0 6,0 2 4,-3 1 6,2 0 3,-3 5 5,-3 0 6,-1 2 8,-4 1 8,0 2 15,-2 1 20,-3 2 15,-1 1 13,-3 2 13,0 0 8,-2 2 7,0 2 4,-2 0 2,0 2 2,-2 1 0,0 2-1,1 1-5,-1 1-5,-1 0-15,-1 2-19,0 1-15,0 1-14,2 1-12,-2 1-10,1-2-5,1 3-3,0-1-4,-1 1-2,1 0-4,1 1-2,-4-1-3,3 1 0,1-2-2,0 0 0,1 0-1,-1 3 0,-1-4 1,1 0-1,2 1-2,-2-3-3,2 0-2,1-1-2,-4-1-2,4-1-1,-3-1-2,3-1-1,0-3 1,0 0-1,0 0-1,0-1 1,0-1 0,0-1 1,0-1 1,3-1 3,-3-1 5,4-1 5,-4-1 7,1 0 8,1-3 6,0 1 7,1-3 5,1-2 6,-1 0 4,1-1 4,0-1 4,0 0 5,-1-3 1,2 1 3,-1-1 0,1 0-3,0-1-4,0 1-4,2 0-5,-3 1-6,2-1-5,1 0-5,1 1-4,-1 0-5,-1 1-4,3 1-5,-2 0-2,0 3-2,2-3-5,-2 4-6,0-2-9,2 2-8,-2 0-10,0 2-10,3 0-18,-3 1-22,0 1-21,1 1-21,1 0-25,0 1-25,-1 2-23,0-2-19,1 3-17,0 0-14,-1 0-13,0 3-11,1-2-9,0 2-7,0 1-5,-1 0-5,0-1-2,1 1 3,1 0 10,-3 1 12,1-2 13,1 0 11,1 1 17,-2-2 19,1 2 23,1-2 23,-2-1 28,3 1 30,-4-1 38,0 0 44,-1 1 37,1-2 34,0 0 29,-3 2 28,-3-1 23,1 1 19,-2 0 21,0 2 24,-2-2 11,1 3 6,-3-1 0,1 2-3,-2 1-6,-1-1-11,0 1-9,-1 2-9,0 1-12,0-1-13,0 0-11,-1 2-11,1 1-19,2-2-23,-3 3-15,0-1-12,2 0-10,1 2-11,0-1-8,2-1-10,-1 1-8,0-2-11,1 4-7,3-4-8,0 0-6,3 1-5,1-1-3,-3 0-4,5 0-1,-3 0-1,3-3 1,1 0 0,1-1 2,0 0 3,3-1 2,-2-1 5,5-1 7,-2 0 7,0-2 10,2-1 12,-1-1 11,1 0 11,1-1 8,0-1 5,-1-2 13,1 0 13,-1 1 18,0-1 15,-1 0 19,-1-3 20,2 1 17,-2-1 17,-4 1 10,2-2 5,-3 1 3,-2-4 0,0 2 3,2 1 2,-5-1-5,0 0-8,-1-1-10,-1-1-11,0 0-12,-1 3-14,-1-5-13,0 1-15,-1 1-10,-2 0-7,-1-1-6,3 1-6,-3-1-7,0 0-8,0 1-6,-1-1-4,-2 0-8,0 1-5,0 1-8,-2-1-6,3 2-8,-3 0-10,3 0-13,-3 1-13,1 3-14,-1-1-14,0-1-14,1 4-18,-2-1-22,4 2-25,-3 0-35,1 2-40,0 2-42,2 1-42,-1 1-54,0 1-58,2 3-59,2 1-60,1 1-34,-2 2-22,5-1-4,-1 3 6,2-1 17,2 3 23,-1 0 33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6:57.34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10 86 132,'-1'-4'449,"-1"1"31,0 0 22,2 0 14,0 2 7,0-1-11,0 2-22,0 0-46,0 0-55,0 0-50,-1 2-44,1-1-44,0 2-42,0 0-42,0 2-45,0 2-30,0 0-24,0 3-17,0 3-16,0 0-12,0-1-8,-2 4-11,2 2-9,0-1-12,0 1-12,0 0-14,-1-1-16,1 3-16,0-3-16,0 0-17,1 0-20,1-2-17,-1 0-16,3-1-11,-3-2-9,1 1-2,3-2-2,2-2 5,-3-3 6,2 1 12,1-1 13,-1-3 14,2 0 15,-1-2 18,1-2 20,0-2 17,-1 0 17,2-3 13,1-1 11,-1 1 13,-1-3 11,2-4 10,1 2 10,1-4 3,-2 1 3,2 0 5,0-3 10,-2 0 13,1 0 12,0 0 15,-3-3 16,1 5 14,0-4 14,0 4 12,-2-5 11,0 4 7,0 0 5,-2-1 6,0 2 7,-2-1-2,1 1-4,-1 2-10,1 0-11,-3 0-14,1 5-13,-1-2-15,-1 2-18,1 3-15,-1-1-16,0 3-12,0 0-11,0 1-10,0 2-6,0 2-5,0-1-4,0 3-6,-1 0-4,0 1-9,-1 3-6,1 3-10,-1-1-10,0 5-9,-1 3-11,2-1-14,-2 3-17,0 1-13,-2-2-14,4 3-15,0 0-12,-1-3-10,1 3-8,1-3-3,0 3 0,1-3 3,1-2 3,0 0 4,2-2 4,0 0 11,-1 0 17,3-2 13,0-1 14,0-1 12,1-4 12,-1 2 5,2-5 4,-1 1 4,-1-1 5,0-2 5,-2 0 5,3-2 6,-2-2 8,0 0 3,-1-2 3,1-1 6,-1 1 5,0-3 7,0 0 8,0-2 12,0 0 13,1-2 9,-1 1 11,1-2 7,0 0 9,-1 0 8,-1 0 9,-2 1 4,3-2 3,-2 1 0,-1 0 0,1 2-4,0-1-3,-1 0-4,1 2-6,-1 1-6,-1 3-6,0-1-9,0 2-5,0 0-9,0 2-8,0-2-10,0 4-10,0 0-11,-1 0-8,-1 0-9,1 4-10,-1-2-8,0-1-10,1 2-8,-1 1-6,2 0-7,-4 0-6,3-1-6,-2 1-4,3 0-2,-4-1 2,4-1 3,0 0 5,0 0 7,0 0 8,0-2 8,0 3 6,0-3 8,0 0 8,4 0 5,-4-3 6,3 3 6,-2-2 5,3 0 8,-1 0 8,2 0 6,-1-1 6,1-1 8,0 0 9,0 1 7,2-3 13,-3 1 9,2 0 11,-1-2 8,0-1 7,2 1 8,0-2 7,-3 3 4,2-3 4,0 2 2,0 0 2,-1 0-2,0 2-3,1-1-5,0 0-6,0 2-7,0 1-9,-1-2-8,0 2-6,1 3-6,0 0-9,-1 0-7,1 3-7,-2 0-7,0 1-8,3 3-5,-2-1-4,2 3-5,-2-1-5,1 3-3,2 0-2,-4 1-4,3 0-3,0-1-5,-2 1-5,2 1-7,-2-2-8,1 2-7,2-1-11,-1-1-10,-1 0-14,1 0-15,0-2-16,3-1-14,0 2-13,1-2-13,-1-1-15,0-2-12,4 0-12,-1-1-11,2 0-12,-2-2-18,4-2-23,-2 0-21,0-2-23,1-2-22,1 0-20,0-1-12,0 0-7,0-2 7,1-1 12,-1-2 10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6:57.87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456 37 40,'-3'-15'401,"-1"4"32,-1 6 31,1 1 15,0 2 4,0 5-12,0 2-22,-2 2-45,1 6-58,0 3-46,0 3-42,0 2-32,0 6-26,2 1-25,-1 3-26,-1 2-31,1 2-36,1 1-19,0 1-11,1 1-4,-1 0-3,3 2 4,-2-1 6,2 0 3,0-1 2,0 1-2,0-2-2,0 1-2,0-1-5,2 0 3,-2-1 5,1-2 2,1-1 2,0 0-1,1-2 0,0-1-9,-1-1-10,1-3-6,1-1-7,-3-1-3,5 1-4,-5-5-4,3 2-1,-1-4-3,-1-1-1,1-2-4,1 0-1,-1-4-1,-3 0-3,2-2 0,0-2-1,-2 0-1,0-2 2,0-1 0,0-2-1,-2 2 1,2-4 0,-2 0 2,2 0 1,-2 0 2,1-2 3,-1 0 1,-1 0 1,-1-2 1,1 0 1,-2-1 2,-1-2 2,0 1 2,-4-3 2,-1-2 2,1 3 2,-2-5 0,-1 1 1,1 1-1,-2 0 0,2-1-1,-1 1 1,0-1 0,1 0 0,-1 3-2,-1 0-3,4 0-3,-2 1-1,0 1-3,4-1-4,-3 3-1,0 0-3,2 2 0,2 2-3,-1-1-2,-2 2-3,1 2-1,2 0-1,-2 3 0,0-1-1,2 3 0,-2 1-1,-1 1-1,2 0-3,1 2-2,-2-1-3,1 3-4,1 0-3,0 0-3,4 2-2,-2-2-4,1 2-3,-1-2-4,2 0-3,1 1-4,2-2-5,0 1-2,2-1-3,1-1-2,0 0-2,1-1-2,3-2-1,0 0-4,0-2-4,2 1-6,2-1-7,-3-4-12,4 2-13,2-1-15,-2-1-19,1 0-22,1-2-23,-2-2-22,0 0-17,0-2-21,2 1-20,-3-1-27,1 0-32,-1-3-33,-2 0-33,-2 0-31,2-1-30,-2 2-1,1-2 13,-2-1 15,2 3 17,-1-3 22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6:58.54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45 29 38,'2'-2'330,"-1"-2"16,-1 2 2,3 0-10,-3 1-16,1-1-24,1 2-17,-2 2-16,0 1-17,0-1-17,0 2-14,-2 0-7,1 3-16,1 0-18,-3 3-15,3-1-14,-3 3-7,-2-1-6,4 3-9,-2-2-12,-1 3-16,-1 0-19,1 1-13,1 0-7,0 1-16,-1-1-21,4 2-19,-4-2-20,1 1-15,0-1-15,1 1-16,2-2-17,0 1-13,0-3-8,0 1-10,0-1-13,4-2-15,-3 1-19,6-2-5,-3-2-1,-1 0 2,2-1 3,2-2 6,0-1 9,-1-1 14,0 0 15,2-3 11,-1 0 10,-2-3 11,3-1 13,-1 0 13,1-2 14,-1-1 15,1 0 12,0-4 12,-1 1 12,1-3 10,1 1 10,1-1 8,-2 0 7,3-2 10,-3 0 7,3 0 9,-1-3 11,1 2 12,-1-2 13,1 3 8,-4-3 7,2 2 13,-1-1 15,0 1 12,-1-2 10,1 2 6,-2-1 4,-1 2 3,-2 1-1,2 2-3,-1 1-4,-3 0-7,0 2-8,0 1-9,-1 3-7,0 1-14,-1 1-20,0 2-16,0 1-15,-1 1-15,0 2-15,1 1-12,-3 1-13,1 3-10,-1-1-10,1 3-12,-1 2-11,0-1-10,0 3-9,2-1-7,-1 2-6,0-1-5,-1 0-3,3 0-2,1 1 1,0-1 3,0-2 2,0 4 3,1-3 4,3-2 5,-1 2 6,1-1 6,1-3 7,-1 0 5,2 0 4,0-1 6,3-1 8,0-3 6,-1 0 8,3 1 6,0-3 4,1 1 3,2-2 3,-1-1 1,-1-1 2,2 0-1,-1-1 1,-1-3 0,0 1-1,0 0 0,-3 0-2,1-1-5,-1-3-7,-1 2-12,-4 0-17,0-1-22,0-1-25,-3-2-28,-1 2-31,0-3-28,0 0-27,-1-1-21,1-1-21,-4 2-25,4-3-30,-1 1-24,-2-2-26,3 1-16,-3-2-15,3 1-11,0-1-10,0 0-3,3 1-1,0-3 12,2 3 19,-3-1 20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6:59.024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32 10 106,'3'-7'292,"-3"4"8,0 2 7,-3 1-10,1 2-18,0 3-11,1 1-6,-2 0-22,-1 5-30,-3 3-23,7-1-18,-4 4-7,1 1-1,0 3-4,1 1-5,2 1-4,0-1 2,0 3-1,0 1-3,0 1-14,2 0-17,0 0-7,-1-1 1,2 2-4,-1 0-7,0-2-13,-2 5-16,3-5-12,-1 1-6,0-1-8,-1 2-9,-1-1-7,0-2-6,0 1-4,0-2-4,0-1-5,0-1-6,0 0-7,0-1-5,-1-2-8,-1-1-7,0-4-8,-1 0-6,3-2-5,0 1-1,-2-3-3,0-2-3,1-1-1,-1-4 0,2 2 0,0-3 2,0 0 4,0-4 5,2 1 11,-1-2 13,3-1 17,-4-1 15,5-1 16,-2-1 14,0-2 14,0-1 17,2-3 13,-1 1 14,2-1 8,0-1 8,1-1 7,-1 2 6,2-3-8,-1 2-13,2-3-9,-1 2-9,-1-1-9,1 2-7,1-2-10,1 1-10,-3 2-9,2-2-9,1 3-6,-1 0-7,0 2-4,1-1-6,-1 2 5,0 2 9,0 0 5,0 1 0,0 4-1,-3-2-4,1 1-3,0 0-2,0 3-3,-2 0-3,3 0-2,-2 3 0,0 0-2,1 1-1,0 1-3,1-1-1,-2 3-2,2 1-3,-3 1 0,2 0 0,-2 1-1,2 2 0,0-1-3,-2 1-2,-2-1-4,2 1-4,-1 2-9,-1-2-8,1 3-12,-1-2-12,1-1-17,-4 3-21,1-4-27,-1 5-33,0-3-39,0 2-42,-1-1-42,-2 1-42,0-2-44,-2 1-46,1-1-47,-2 0-51,-1 1-23,1-2-10,2 1 5,-3-3 14,2 1 25,2-1 33,1-2 35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6:59.544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12 210 212,'-5'4'285,"2"1"8,0 0 5,2 2-10,1-1-19,0 0-25,0-1-28,1 1-30,1-1-31,1 1-22,0-1-19,1 0-10,1 0-6,0-2-4,-2 1-3,4 0-1,0 0 2,0 0 0,1-1 1,-3-1 10,6 0 15,-3-2 9,0 0 5,3 0 5,-4 0 4,4-2 1,-1 0-2,1 2 0,-3-3-2,3 0-3,-3 0-7,4 0-3,-1-1-3,0 1-14,-3-3-19,3 4-12,-1-3-9,-1-2-7,-1 1-6,0-1-5,0 0-3,0-1-4,-5-1-1,4 0-2,-3 2-1,1 0 1,-1-2 0,-1 0 1,0 3 2,-2-4 1,3 0 0,-4 1 2,0 2 0,0-2 1,-4 0 2,4 1 1,-3-1 0,0 0 1,1-1 0,-3 4-2,0-3 1,1 3-2,3-1-2,-4 0-3,3 3-3,-3-1-3,2 1-4,-1 0-11,2-1-16,-1 3-9,0 0-6,0 0-5,2 2-5,-4 2-5,2-1-5,0 2-5,-1 0-5,-1 3-3,1 0-5,-2 3-4,0 2-4,0-1 2,-1 3 4,-1 0 0,0 1-1,1 3-3,-1-2-6,4 2-3,-2 1-5,1-1-5,0-2-4,1 1-5,1 0-5,3-1-5,-4-1-4,4 0 8,4-1 11,-3-2 7,3 1 2,1 0 2,0-1 3,0-3 4,2 0 7,1-1 4,1 0 6,1-3 7,1 2 8,-1-2 9,2 0 9,0-1-1,1-2-7,2-1 0,-1 0 3,0-1 3,0-1 4,1-1 4,0-1 1,-2 0 3,0 0 5,-1-1 4,1-1 3,1-3 3,-4 1 3,2-1 5,-2 1 4,-1-3 6,2 0 7,-2 0 7,0 0 9,-2-1 6,1 1 8,-1-2 6,0 0 5,1 0 4,-4-1 3,2 0 3,0 0 2,0-1 2,-3 2 2,3-1 1,-1-1-1,-2 1 0,-3 0-3,2 0-9,0 2-9,1 1-8,-3 0-4,0-2-4,0 3-4,0 1-1,0 1-3,0 3-3,0 1-3,0 0-3,-3 1-6,3 2-4,0 0-6,-2 1 0,0 1 2,2 2 4,-3 1 4,-1 1 1,-1 0-4,2 3-3,-4 3-5,2-1-4,-3 3-4,2 1-4,-1 0-5,1 1-5,0 2-5,0-1-4,0 0-5,2 0-10,0 0-16,2-1-8,0 0-8,1-3-7,-1 1-8,2 0-8,0 0-9,2-3-8,1-2-10,-1 1-11,2-1-13,0 0-17,2-1-19,2-3-24,-1 2-26,3-3-21,-1 1-21,3 0-18,1-1-19,1-2-14,-1-1-9,1 0-9,2-1-8,-1 0-12,0-2-11,1 0-10,-1-2-10,1 1 1,-1-2 7,1 1 8,-1 1 10,1-2 15,-1 1 18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8T15:15:20.245"/>
    </inkml:context>
    <inkml:brush xml:id="br0">
      <inkml:brushProperty name="width" value="0.04667" units="cm"/>
      <inkml:brushProperty name="height" value="0.04667" units="cm"/>
      <inkml:brushProperty name="color" value="#00B0F0"/>
      <inkml:brushProperty name="fitToCurve" value="1"/>
    </inkml:brush>
  </inkml:definitions>
  <inkml:traceGroup>
    <inkml:annotationXML>
      <emma:emma xmlns:emma="http://www.w3.org/2003/04/emma" version="1.0">
        <emma:interpretation id="{35CDB59B-B7AE-4F7A-B294-87C9610A65CD}" emma:medium="tactile" emma:mode="ink">
          <msink:context xmlns:msink="http://schemas.microsoft.com/ink/2010/main" type="inkDrawing" rotatedBoundingBox="10523,7533 14964,7358 14977,7706 10537,7880" semanticType="callout" shapeName="Other">
            <msink:sourceLink direction="from" ref="{B031B5E5-F555-4D4F-8D49-9F8251ABD4B4}"/>
            <msink:sourceLink direction="to" ref="{B031B5E5-F555-4D4F-8D49-9F8251ABD4B4}"/>
          </msink:context>
        </emma:interpretation>
      </emma:emma>
    </inkml:annotationXML>
    <inkml:trace contextRef="#ctx0" brushRef="#br0">381 351 243,'-18'0'325,"2"-2"7,-4-1 3,0 3-8,0 0-14,-2 0-36,3-1-46,-5-1-45,4 2-43,-2 0-30,0-1-23,2 1-12,3 0-7,-4-2-4,5 1 0,2 1 2,-1-3 5,4 1 6,1 1 6,1 1 1,-1-2 1,7 2 1,-1-1-1,-1-2-1,4 1-2,-2 2-2,3-1-3,0 1-3,0-2-2,3 1-4,0-1-3,4-1-2,-4 2-1,7-1 1,0-1 2,4 0 2,0 0 3,2 0 2,2 1 2,1-2 1,3-1 0,2 2-1,0 0 0,4-2-5,-3 1-3,4 1-4,0-3-6,3 3-6,0 1-6,2-5-5,1 5-4,1-3-4,2 2-2,-1 0-4,4-2 0,-1 1-2,2 1-1,0 0-1,0-2-3,3 2-2,0 0-1,-2-1 1,1 4-1,-1-4 1,3 0-1,-1 2-1,1-1 1,0 0-1,0-1-2,1 1 0,1 1-2,0 0 0,-1-1 0,3-1-2,0 2 1,-2-1 0,-2 3-2,3-4 0,0 4-2,-1-4-1,1 4 0,-3-3 0,2 3 1,-3 0-1,1 0-1,-1 0 0,2 0 0,-6 0 0,1 0 0,-1 0 0,4 0 0,-5 0 1,2 0 2,0 0 1,0 0 0,0 0 0,0 0 0,0 0 1,1 0 1,1 0 0,-1 0 0,1-1-2,2-2 1,-3 1-1,1 2 0,-1-3-1,2 2-1,-2-2-2,-1 1 0,0 2-2,-1 0 1,0-3-2,0 3 1,1 0-2,-5-1 1,2 1-1,-1 0-1,-2-2 0,0 2-1,-1-3 0,1 3-1,-4 0 1,0-2 0,0-1 0,-2 3 0,-3-1 0,1 1-1,-2 0 1,-3 0-2,2 0-1,-2 0 1,-3 0-1,2 0 1,0 0 0,-2 0 1,1 0-1,-3 0-1,0 0 2,2 0 0,-2 0 1,1 0-1,0 0 1,-2 0 1,2 1 0,-2 2 0,1-1-1,2-2 0,-3 3 0,5-1 1,-2-1 0,2 2 1,-2-3 0,2 2-3,0 1 0,-2-2 2,1 2-1,0-3-1,-5 0 1,-1 0 1,1 0 0,-4 2 2,0-2-1,-4 0 0,2 0-2,-2 0 0,0 0-1,-2 0 1,0 0-1,0 0 0,-1 0 1,1 0 0,-2 0 0,-2 0-1,2 0 0,1 0-1,-1 0 2,-3 3-1,1-3 2,1 0-1,-2 0 0,1 0 0,0 0 1,0 1 0,1-1-1,-2 0-1,1 0 0,1 0 0,-2 0 0,-1 0 0,0 0 0,0 0 1,4 0-1,-4 0 0,0 3 0,5-3 1,-5 0-2,0 0 1,1 0 0,-1 0 0,2 0 1,-2 0 0,1 0-1,-1 0-1,0 0-1,0 0 0,0 0 0,0 0-1,0 0 2,0 0 0,0 0-1,0 0 0,0 4-1,0-4 0,0 0 1,0 0 1,0 0-2,0 0 0,0 4 0,0-4 3,0 0 0,0 0 1,0 0 0,0 0-1,0 0 1,-1 0 0,1 0-1,-2 0 0,1 0-1,1-4 0,-5 4 0,5-4 0,-4 4-1,4-3-4,-1 3-1,-2-1 0,0-2-1,-2 1 1,1 2 1,3-4-1,-4 1 1,4 1-1,-3-2 1,1-1 1,1 3 0,1-2-1,-4-1 3,5 5 2,-4-4 1,3-1 2,-4 2-1,1 0-1,1 0 1,-1-1 1,0 0 1,-1 1 0,2-1 0,-1-1 0,0 0 2,-1 1 0,2 0 0,-4 0 0,2-2-1,-1 0-1,0 1 1,2-1 0,-1 1 1,1-1 0,-1 2 1,1-1 0,1 2 0,0 0 1,-1 0 0,0 0 1,1 0 0,-2-1 2,1 2 1,3 1 0,-4-1 2,4 0 1,1 0 1,-5 2 1,5 0 0,-4 0 1,4 0 1,-1 0-1,1 2 3,0-2 1,0 2 1,-5-2 0,5 2 0,0-2 1,0 0 0,0 0-1,0 1 1,0-1 0,0 0-1,0 0-1,0 0 0,0 2-1,0-2-1,5 2 0,-5 0-1,0 0 0,0-1-1,0 1 0,1-1 0,3 2 0,-4-3-1,0 3-1,0 0 2,5-3 1,-5 5-1,1-2 1,1-3 1,1 3-2,-2 0 1,3 0-1,-2 0 2,2 2 0,0-2 0,1 0-1,-4 1 1,5-1-2,3 2 0,-8-4 0,5 2 0,0 1-1,0 0 1,0-1-1,-1 1-1,2-1-1,-4-1-1,2 2-1,-1-3-1,0 1-2,-1 2 0,2-2-1,-1-2-1,0 3 0,-1-2 0,1 1-3,1-2 0,-4 3-1,3 2-2,1-5 1,-2 4 0,0-4 0,-2 5 0,3-1-2,-2-2 2,1 1 0,-2 0 1,1 0-2,-2 2 2,2-1 1,-2-2-1,0 2 2,0 3-1,-2-3-2,0 1-1,1 0-2,-4 2-6,1-1-7,-2 0-8,0 0-8,1 2-10,-5-2-12,0 2-13,-2-2-15,0 0-14,-4 0-17,-2 1-26,0 0-28,1-2-40,-3 3-47,-1-1-47,-2-1-49,0 2-48,2-2-52,-3-2-49,3 4-49,0 0-20,1-2-6,4 1 5,1 1 9,1 1 24,4-3 27</inkml:trace>
  </inkml:traceGroup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6:59.99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40 280 187,'-3'-2'299,"0"-1"6,-1 2-1,0-1-5,1 2-1,2 0-2,-3 2-12,2-1-20,-1 0-25,0 1-30,0-2-20,2 2-14,-1 0-14,1-1-13,1 1-11,-4 2-12,4-4-12,0 3-10,4-1-19,-4 2-25,3-4-15,-1 2-14,1-1-4,1 2-1,-1-2-4,2 1-7,-2-1-1,1 1 1,3-2 3,-4 0 6,1 0 5,2 0 6,0 0 7,0 0 6,0 0 8,-2-2 5,2 1 7,2-1 4,-3 1 7,3-2 5,-4 2 6,3-1 3,0-2 1,0 2 2,-1-1-1,0-1 0,0-1-2,0 1-4,0-1-1,-2-1-3,1 1-3,0-1-4,-1 0-3,-1-1-6,2 0-4,-2 1-7,1 0-3,-1-3-5,-1 1-3,1 1-2,1-2-3,-1 0-2,-2-1-2,2 1-1,-3-1-1,3-3-1,-3 2-1,0 0-2,0 0 0,0 0-2,0 2-1,0-1-1,-3-1-2,3 1-1,-3 1-2,3 1-3,-4 0-1,0 3-1,3-1-2,-2 1-2,-1 1-3,-1 0-2,1 1-2,-2 1-1,-2 2-4,2 2-4,-3 1-3,1 1-4,0 0-4,-3 1-5,1 2-6,1 0-5,2 2-7,-2 2-6,0 0-8,0 1-6,4 1-10,-3-1-7,2 2-11,0 1-10,2 0-10,1 1-14,-4-2-15,6 2-15,-2-1-15,0 3-12,3-2-11,0-1-7,3 0-6,-3 1-6,3-1-1,-2 0-2,3 0 3,-1-3 3,-2 2 6,3-3 9,1-1 11,0 3 12,0-4 12,2 1 11,-3-1 4,3-2-2,1 2 3,0-4 5,0 0 5,3 1 4,-3-3 2,3 1 3,1 0 1,-2-4-2,2 2-1,0-2-4,-2-2-3,0 2-3,4-2 0,-4 0 1,0-2-5,1 1-8,-2-1-12,2 0-11,-3-1-15,1 2-17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7:02.14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253 104 250,'7'-12'379,"0"2"21,0 1 27,0 0 13,-2 1 8,0 1-16,2-1-28,-2 0-26,-2 2-26,2 0-20,-1 2-15,-1 0-21,-3 0-24,2 0-14,-2 1-10,0 1-16,-2 1-21,2 1-22,-3 0-25,1 1-25,-3 0-22,0 2-19,-3 1-16,0 0-13,0 1-10,-4 1-16,-2 1-15,1 3-12,-1 3-9,-1-4-7,-2 6-6,0 0-5,0 0-4,0 2-3,1 1-2,1-2 0,0 0 0,0 1-1,3 0 0,0-1 2,1 1 5,0-2 1,2 0-1,2 1-1,-1-2-5,4 1-1,-2-2-2,5 1-4,0-2-1,1 1-1,1 0-3,0-1 0,5-2-1,-2 1 3,3-3 1,0 0 2,2 1 1,0 0 3,3-3 3,1 0 3,-1-3 3,1 1 3,2 0 2,0 1 2,2-2 1,0 0 1,0 0 3,0-1-1,0-1 1,0 3 2,0-2-1,-3 1 0,3-3 1,-4 2-1,3 0-2,-4 2 2,2-1 2,-1-1 0,-1 0 0,-2 2-2,1-2-1,-1 3-3,-2-1-4,-3-2-7,2 3-6,-3-2-8,-1 1-7,-3 1-11,0 1-9,-2-3-16,-2 6-20,-4-5-27,1 4-29,-3 1-33,-3 0-34,-1-1-24,0 3-23,0-2-11,-2 1-7,-3-1-12,5 0-15,-3 1-14,4-3-19,-1-1-21,2-1-23,2 0-14,2-3-8,8-2 13,0 0 25,0 0 23,-5-6 25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7:03.20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4 177 149,'5'-9'353,"-3"3"12,1 0 5,-1 1 0,-2 5-11,0-3-18,0 3-19,-2 3-19,1-3-16,1 0-15,-2 4-11,2-1-12,0 1-20,0-1-23,0 3-21,-2 0-17,2 0-19,0 1-19,0 3-18,0 1-18,-2 0-16,2 0-16,-1 3-23,1-2-28,-2 1-22,2 0-19,-2 2-16,2 1-13,0-2-13,0 1-11,0-2-6,0 1-3,0 1-9,0-3-11,0 1-9,0 0-10,0-3-5,0 2-4,2-3-2,0 2 0,1-1 0,-1-2 2,3-1 2,0-1 6,0-1 7,0-1 6,2 0 10,0-1 11,1-2 14,-1-1 10,0 0 11,3-1 11,-1-2 11,-1-1 12,0-2 9,1 1 12,0 1 8,-2-3 8,3-1 7,-3-1 7,0 0 6,2 1 4,-2-3 6,-1 0 7,2 1 7,-3-2 9,2 0 8,-5 1 9,3-1 7,1-1 9,-3 1 7,1-1 8,1-1 7,-3 2 9,2 0 8,-3 1 7,1 0 6,-2 0 3,3 1 1,-2 4-1,0-1-5,-1 1-6,0 3-6,0 1-6,0 0-10,0 0-8,0 2-10,-1 0-10,1 2-11,-1 0-11,1 0-11,-3 0-12,3 1-11,-2 1-10,1 1-11,-1-1-10,0 4-11,1 0-10,0 1-10,0 2-11,-1 0-13,0 2-12,1-1-11,1 3-12,0 0-10,0-2-11,1 2-8,1-1-7,1 3-4,-1-2 1,3-1 1,0 1 4,-1-2 7,-1 1 8,2 1 9,-1-3 9,2 1 8,0-2 8,0 0 8,-2-2 11,2-1 8,0-1 8,0 0 7,0-2 4,0-1 3,-2-3 3,-1 2 1,2-3 0,-3 3 4,2-3 6,-1 0 4,-2 0 7,1-3 7,-1 3 6,-1-3 5,0 3 5,0 0 3,0-1 5,0 1 2,0 0 2,0 0 1,0 0 1,0 0-2,0 0 0,0 0-4,0 1-3,0-1-5,0 3-7,-1-3-8,-1 3-5,1-3-10,1 0-9,-2 3-7,2-3-5,-1 0-6,1 0-2,-2 2-5,2 0-2,0-2-2,0 0 0,0 0 2,0 0 2,0 0 4,0 0 3,2-2 7,-1 0 6,1 2 8,-1 0 8,1-3 7,-1 0 6,0 0 6,1 0 7,0-2 5,-1 0 6,1-1 7,1-1 7,-3 1 7,2-5 4,1 0 5,-1 2 6,1-2 2,-3-1 2,2-1 0,2 2 1,-1-4-1,0 4-2,-1-2-2,3 0-4,0 1-7,-1-2-6,-1 2-5,0 2-6,0-1-6,1 3-6,-2 0-5,1 1-6,0 1-4,0 2-4,0 0-3,-1 3-2,-1-1-3,1 2-3,0 2-2,1-1-3,-1 3-7,1 0-11,-1 0-12,2 3-13,-1 0-14,0 0-16,-1 2-14,1 2-12,2 0-14,-3-1-12,3 2-12,0 1-11,-2 0-5,3 0-3,1-1 4,1 0 5,-1-2 8,3 3 8,2-1 10,0-1 10,2-2 9,1 2 11,-1-4 9,4 1 8,0-1 8,0-3 9,1 0 5,-1 0 1,3-1 0,-4-2 1,3 1 2,-3-2 2,2-2 1,-2-1 2,1 1 3,-2-2 3,-2 0 4,-1-2 4,1 2 8,-1-4 10,-2 1 9,1 0 12,-1-1 9,-2-1 11,-3 3 11,2-2 11,-1-1 13,-1 0 11,-2 1 11,-1-3 9,1-1 10,2 1 10,-2-3 6,-2 1 5,1-3 8,0 0 8,1 0 14,-2-1 15,-1-4 15,1 3 15,-2-3 12,0 0 14,0 0 7,0 1 6,0 0-1,0-1-2,-2 1-5,1 0-6,0-2-10,0 5-14,-1-1-16,-1 3-23,0-1-19,0 5-22,0-1-20,1 1-19,-2 2-15,1 3-12,0 2-8,0-1-6,1 3-6,0 2-6,-3 0-5,0 3-5,2 3-3,-2 0-1,-1 3-3,0 3-4,1 1-4,-2 3-3,0 3-5,0-1-5,0 2-5,1 3-5,0 1-6,0-1-4,2 3-5,-1-1-4,2-1-6,-1 0-6,1 1-7,3-3-8,0 0-8,0 1-8,0-3-9,0-1-7,3 0-8,1-1-6,-1 0-7,-1-3-5,3-1-6,-1 1-6,0-4-4,1 2-1,-1-2 0,1-4 0,0 1 2,0 0 3,1-3 4,0 1 3,-2-3 7,4 1 6,-4-4 9,4 0 9,-1 0 11,-2 0 11,2-2 11,0 0 14,3-1 17,-2 0 18,1-1 21,1 0 19,1 0 21,-1-1 19,3 0 21,-2-2 18,0 1 19,1-3 17,0 0 19,-2-2 19,0 2 15,-3-2 12,0 0 5,0 2 0,-2-2-4,-3 2-4,1 0-7,0 2-8,-1 0-8,-1 2-11,-1 1-10,0 0-10,0 2-13,0 2-17,0 0-14,0 0-15,0 0-12,0 0-10,0 0-8,0 2-5,0 0-7,0 1-5,0 1-6,0 0-6,0 2-5,0-1-6,0 3-6,0-3-6,0 3-7,0 1-8,0-1-6,0-1-9,0 0-10,0 1-9,0-2-13,0 3-14,0-3-18,1 1-23,1-1-30,0 1-34,-1-3-34,1 0-36,1 2-32,-1-2-32,0 0-33,-1-2-34,-1-2-38,0 0-37,0 0-31,0 0-23,0 0-1,0 0 12,0 0 23,0 0 34,0 0 34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7:03.62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15 109 47,'-3'4'275,"-1"1"5,1 1-11,0-1-20,1 1-29,2-2-32,2 1-29,-1 0-30,3-1-23,-1 0-20,2 0-15,0-1-10,2-1-6,0-2-2,1 1 2,1-1 2,-2 0 7,3-1 8,-2 1 12,1-2 15,-2 0 17,3 0 19,-3-1 17,3-1 16,-2 0 14,-1 1 14,0-2 9,0 1 8,-5 2 5,3-4 2,1 1-3,-5 1-4,1-2-10,-2 1-13,0 0-15,-2 1-18,1-2-20,1 0-18,-3-1-19,1 1-20,-1-1-17,0 1-14,2-1-13,-2 1-12,-2-1-12,2 0-11,-2 2-15,0-1-15,1 1-20,-1 0-22,0 1-29,-2 0-33,2 1-36,-2 2-37,4 0-34,-4 1-33,2 1-36,0 2-36,-2 0-43,-1 3-46,2 1-36,1 0-33,0 2-5,-2 1 8,4 3 21,-2 0 28,0 2 35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7:04.23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451 77 25,'-4'-8'344,"0"1"19,-3-1 21,3 2 22,-2-1 3,2 1-9,-4 1-24,1 0-31,0 2-30,-1-1-35,-1 1-17,1-2-12,-3 2-13,1 0-13,0 3-15,0 0-16,-2 0-20,2 0-21,-2 0-20,0 3-19,3 0-17,-1 2-15,1-2-15,-4 1-14,4 2-14,-2-1-12,2 3-11,1 1-12,-1 1-8,2-1-9,0 2-7,1 1-9,0-2-9,2 2-9,0 0-12,1-1-12,1 1-11,2 1-12,2-4-9,-1 4-10,2-4-7,0 2-6,1-2-2,0 0-2,1-2 3,0 0 1,0-1 7,2 0 5,0-1 10,0-1 10,1-1 10,-1 0 10,2-3 10,1 0 10,1 0 12,-2-3 12,1 0 9,-1 0 9,1-2 8,1-2 9,-1 0 8,1 0 9,-2-3 9,1 1 9,0-2 11,-1 0 11,0 2 12,0-1 10,0-3 12,-3 5 11,2-5 10,-3 3 9,0-1 5,-1-1 5,-1 3 1,0-3 1,0 1-1,-3 2-3,0-2-5,0 1-5,-3 3-7,3 0-6,-3 0-8,3 2-9,-2 0-11,2 1-10,0 2-10,0 0-7,-1 2-6,1 0-5,-1 0-6,-2 4-5,3-1-6,-2 3-6,-1 2-4,1 1-5,-3 3-3,0 3-3,1 1-1,1 3-3,-2 2-1,3 2-3,-1 3-2,0-1-1,-1 5-1,3-1 0,0 3-1,0-1 1,-1 2 1,0 1-1,1-1 1,-1 2 0,-1-1 0,2 0 0,-2-1 5,-2 1 7,3-1 5,-3 0 2,0-1 2,1 0 0,0-2 2,-2 2 0,1-2 0,-1-2 1,2 0-1,-2-2 0,-1 0 1,-1-1 1,2-2-3,-3-3-8,1 2-3,-3-6-2,2 3-5,-3-5-7,0-1-3,0-1-3,2-3-1,-1-1 0,-2-4-1,3 1-1,-1-3-1,-1-2-2,2-2-2,-2-3-3,2 1-7,0-4-6,-1-3-3,1 0-3,0-1-10,-1-4-14,0-1-21,1-3-23,3 1-32,-2-4-34,1 0-28,4-2-23,-2-1-24,3 0-21,0-2-19,2-2-17,-1 0-17,2-1-20,0-1-20,2 0-21,1-3-20,1 1-21,-1-1 2,4 0 14,2 0 16,2 0 19,1 0 23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7:04.83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27 129 189,'5'7'327,"0"1"15,1 3 11,0 0-7,-2 1-13,1 3-16,-2 3-16,0-3-22,1 2-24,-1 3-20,-3-1-16,2 1-12,-2-2-9,0 4-17,-2-2-21,2 1-13,-3-1-7,3-1-10,-2 2-13,0-3-12,-1 3-13,0-2-14,0-1-13,0 3-11,0-3-9,-2 0-10,1-2-7,1 0-7,-4-2-7,2-1-5,-1-1-7,2-2-6,-1 0-3,1-2-8,1-1-9,1-4-9,1 2-11,1-4-8,1-1-5,1-1-5,1-2-1,1 1 0,1-4 0,0-1 0,2-2 2,0 0 3,2-2 1,1-1 6,1-1 7,0-4 12,0 2 12,1-3 9,-1 1 9,-1-2 9,0 1 6,0 0 4,-2 0 4,1 0 3,0 2 3,-4 0 3,3 3 1,-2 2 2,0-1 0,-2 3 1,1 2 1,-2 0-1,-1 2-2,0 1-3,1 1-4,-3 2-4,0 1-3,0 0-3,0 1-4,2 0 0,-1 2-1,1 1 0,0 0-1,-2 1-2,4 1-1,-1 2-3,0 1-1,-1 1-6,3 1-6,-2-1-8,1 2-10,1 0-11,0-1-11,-1 4-13,2-4-10,-2 3-12,4-3-10,-1 0-10,2 2-9,0-2-7,0 0-6,3 0-2,0-2-2,-2 1 4,4-3 2,-1 1 6,-2-1 7,4-1 7,0-1 4,-1-1 6,-1 0 7,0 0 5,2-3 4,-3 1 7,1-2 4,1-2 6,-1 1 6,-1-2 4,2-1 6,-2 0 6,-1-1 5,0 2 5,-1-5 7,1 1 8,-3-2 7,-1 0 8,1 1 7,-4-3 6,3-1 5,-2 1 9,0-2 8,-2 1 9,1-3 9,2-1 10,-2 1 14,-1-3 15,2 0 16,-1 2 14,-2-5 15,-1 1 13,1-1 13,1 1 13,-1-2 14,-1 2 9,0 0 7,-1-2 5,0 3 2,0-3-3,0 3-6,0-3-10,0 3-12,0 1-12,-1-1-10,0 3-12,-1 0-11,-1 3-12,1-1-11,-1 2-12,3 3-10,-4-1-7,3 3-6,-1 1-5,0 3-3,1-3-4,-1 4-4,2 2-4,-2 0-5,0 0-5,2 2-5,-3 4-5,0-3-6,2 4-5,-2 1-4,-2 3-5,1-1-4,0 5-3,-1 0-5,1 3-2,-1 1-4,0 3-3,3-3-2,0 3-3,-1 1-2,0 2-3,1-1-4,0 1-4,1-1-4,-1 1-3,0 0-5,2-1-3,0-2-7,0 2-5,0-2-5,2-1-8,0 0-8,-1-2-12,1-1-13,2 1-18,-1-1-17,0-3-28,2 0-29,0-3-31,-1 2-29,3-3-24,-2 0-23,0-2-23,2-2-24,-1-1-27,-2-2-28,3 0-30,-7-4-27,0 0-17,10 0-9,-3-3 11,1-1 26,-1-1 30,1 0 32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7:05.244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2 4 40,'-2'0'373,"2"0"25,0 0 24,0 0 25,0 2 1,2-1-13,0 0-23,0-1-29,1 0-32,0 0-35,0 0-26,1 0-24,1 0-20,-2 0-19,4 0-19,-2 0-23,2-1-22,0 1-23,1-1-20,-1-1-19,2 2-17,-1-1-19,-1 0-12,0-1-11,1 2-7,-4 0-6,3 0-6,-3 0-4,0 0-4,-2 0-3,1 0-4,-1 0-6,0 0-9,1 0-10,-3 0-14,0 2-14,0-2-21,-3 1-26,3 0-34,-2 1-40,2-1-42,0 1-40,0 1-46,-2 0-47,2-3-59,0 0-66,-3 7-39,0-1-27,0 0-8,0 3 4,0-1 16,0 1 23,1 1 33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7:05.92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200 17 248,'-3'-5'413,"0"1"30,-1-1 28,2 3 23,1 1 16,-2 1-15,1 0-30,-1 0-39,1 0-42,-2 1-43,-1 0-42,3 2-31,-6 1-23,4 0-31,-4 2-30,0 0-31,-3 4-28,3 1-26,-3 3-27,-1-1-18,1 3-17,-1 1-11,2 4-11,1-3-6,-1 1-3,1 3-4,1-3-1,1 2-4,2-3-5,0 1-4,0-3-3,3 0-6,0-1-5,1-1-6,1-1-6,1 0-5,1-1-5,0-3-7,1 0-9,2-1-8,-1 1-11,1-4-5,0 0-7,0-1-3,2 0-3,1-1-1,-1-1 1,1 0 2,1-2 3,0 0 3,-1-2 6,1 0 4,2-3 9,0 2 8,-1-1 10,0-1 10,1-2 9,-3 0 8,2-1 7,1-2 7,0 3 4,-1-4 6,-3 0 6,2 1 6,-1-1 7,-1-2 5,-1 2 6,2 0 5,-1-2 7,0-1 6,-1 3 7,1-4 7,-2 5 6,1-1 5,-2-2 5,1 2 2,-1 0 0,-1 0-2,2 3-5,-3 1-3,-2 1-1,2 0-4,0 3-5,-2-1-6,0 4-6,0-3-6,0 3-7,0 3-5,-2-3-6,0 2-4,2 2-3,-2 0-4,-3 1-4,2 2-5,1 0-5,-1 2-8,-2 2-8,2 0-6,0 2-8,0 1-7,0 0-9,1 1-9,2 2-11,0-3-9,0 1-10,0-1-10,2 1-9,1-2-7,2 0-5,-1-1-1,2-2 1,1 1 1,0-1 1,4-3 4,0 0 7,-1 0 8,4-1 10,-2-3 11,2 1 10,1-2 12,2 1 12,0-3 14,1-3 15,-2 1 15,3 0 13,-2-2 17,0-2 18,0 1 17,0-1 14,0-1 14,-2-1 14,0-1 12,-3 0 13,1 0 11,-1 1 10,-3-1 6,-2-1 1,-2 2 1,-1-1-3,1-2-6,-4 2-8,-1-2-10,-1 0-10,-1 1-11,-1 0-11,-1-1-9,-1 0-11,-2 0-11,1 1-9,-1-1-11,-2 2-6,-1-1-7,0 1-7,0-1-6,0 4-7,-1-1-3,-1 2-5,0-1-6,2 3-6,1-1-10,-1 1-11,-1 0-11,2 3-11,1-1-18,1 1-19,-2 0-27,4 0-27,-1 1-33,2-1-34,0 3-34,1 0-33,2-3-26,-1 4-20,1-2-25,1 2-26,0-4-32,0 0-35,0 0-24,0 0-20,0 0 7,3 6 18,-3-6 28,6 6 32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7:06.57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0 379 108,'3'-3'311,"0"0"11,-1 2-1,0 1-8,-2 1-11,0 1-13,3-1-22,-3 2-25,2 1-18,0 0-15,-1 1-12,1 1-11,2-1-9,-1 3-9,2 0-8,-3 0-7,4 2-9,-4 2-10,0 1-13,2-1-14,-1 3-14,-2-2-16,1 3-13,-1 0-14,0-1-11,1 0-12,-1 0-14,1 1-14,0-2-12,-1 3-11,1-4-11,-1 2-12,0-2-11,2-1-15,-1 0-10,1-1-12,1 0-6,1-2-7,0-2-3,0 0-2,0-2 1,2-1 3,0-2 3,1 0 4,-1-2 6,0 0 10,1-4 10,-1 0 11,1 1 11,1-1 11,-2-3 8,3 0 8,-1-3 6,-1 0 7,1 0 7,-2-2 8,3 1 9,-2-2 7,1-1 6,-1 1 8,-1-3 6,0 0 9,1 1 7,-1-1 9,-2-3 10,1 3 10,0-4 9,-2 2 9,1-2 9,-2 1 8,-1 0 6,1-1 7,2 2 5,-3-2 6,-2 1 3,2 1 2,0 0-3,-1 1-3,1 2-7,0 0-7,-1 3-8,-1 2-10,0 0-8,0 2-9,0 1-10,0 4-8,0-1-8,0 0-9,0 2-8,-1 2-9,-1 0-5,0 2-4,1 0-5,-1 1-3,0 3-2,2-2-5,-2 5-1,-3 0-3,2 0-4,-1 5-5,-1 1-6,1-1-6,0 3-4,-1 0-4,1 2-6,3 0-5,-3 1-6,1 0-6,3 1-4,0 0-8,0-1-4,0-1-8,3 1-5,1-2-6,-1 0-5,1 0-4,0-1-2,2 0-4,2-2 0,-1 0 2,2-3 3,1 1 5,0-2 4,2 1 8,0-1 5,0-4 3,1 1 5,1-2 5,-1-1 4,3 0 6,-4-1 4,3-3 5,-1 0 2,-1-1 2,1-1 1,-1-2 1,-1 0 0,-1-2-2,1 0 3,-2 0 1,0 0 4,-3-4 5,1 0 2,-1-1 3,-1 0 2,0 1 2,0-2 2,-2 0 4,1-2 5,-3-2 3,3 2 6,0-3 7,-3 0 5,2-2 8,-1 1 8,0-2 7,-2 1 8,0-1 8,1-1 11,-1 0 9,1-2 10,-2 3 10,0-4 6,0 2 4,0-1 1,0-1 1,0-1 0,0 2-3,0-3-2,0 3-4,0 0-6,0-1-5,0 4-6,0-2-5,0 1-8,0 3-7,0 1-7,0 2-5,0 3-4,0 0-3,0 4-3,0-1-3,0 1-4,0 3-1,0 2-5,0 0-1,0 2-3,-2 2-5,1 0-3,-1 2-4,1 3-4,0-3-2,-1 7-2,1 0-3,-2 2-3,-1 1-2,2 4 0,-3 2-4,2 0 0,1 3 0,0-2-2,-1 2 0,1 3 0,1-3 1,-1 2-3,2 1-2,0-3-2,2-1-2,-1 3-2,1-2-1,-2-1-3,3 3-2,-1-4-3,0 0-4,4 1-3,-3-3-3,2 1-7,-1 0-5,0-2-9,1-1-9,0-3-14,4 1-13,-2-2-21,1-1-21,0-1-26,1 0-27,1-3-26,-1 2-28,1-2-24,1-1-22,0-3-21,1 1-19,-2-1-21,0-2-22,-1-2-22,1-1-23,2-2-19,0-1-15,-2 1 7,2-4 18,0 0 24,2-3 30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7:07.14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223 48 224,'-3'-13'406,"-1"0"28,1 4 24,0 3 22,0 2 2,0 2-7,2 0-32,-1 2-42,1 0-46,-1 2-47,0 0-36,-2 2-32,1 1-24,0 2-21,3 4-26,-2 0-27,-3 3-25,5 3-22,-3 0-22,1 6-22,1-2-15,0 1-12,1 4-10,0-1-7,0 0-5,0 1-1,0 1-2,0 1 0,1-2 0,-1 0 0,0 2-1,0-2 1,0 1 1,0-1 1,0-1 0,-1 1 1,1-3-1,0-1 0,0 0-1,0 0-1,0-2 0,0-2-3,1 1 0,0-3-1,1-2-1,-1-1-2,1-2-3,-2 1-2,3-3-1,-1-1-1,-2-3 0,2-1 0,-2 0 0,0-1 1,0-2 3,0 0 2,0-1 1,0-1 2,0 0 3,0-1 5,0 0 2,0-2 5,0 1 2,0-2 3,0 1 2,-2-3 2,2-1 2,-2 0 3,-1 0 2,1-1 3,-1-2 2,-1 2 5,-1-2 3,0 0-1,0 1 1,-2-1 0,1 1 0,-1-1 1,-1 2-1,2 2 1,-1-2-3,-1 4 0,3-2-3,-2 3-4,3 0-4,-4 1-3,5 0-5,-1 2-2,-1 1-3,1 1-3,0 2-3,0 0-3,-3 1-3,2 3-2,2-3-2,-4 6-3,2-1-3,-2 2-2,3 0-4,1 2-5,-2-3-3,2 2-3,-1 0-5,1 1-4,1-2-4,1 0-6,1 0-3,1 0-3,3-2-6,-1 0-4,0-2-5,1 1-6,2-1-7,1-2-6,1 1-10,1-4-9,-2 2-14,2 0-14,1-1-14,-1-2-18,4-1-17,-2-1-19,0-1-19,2 0-18,-2-1-20,-1-1-22,0 2-23,1-4-25,-1-1-28,-3 0-32,3 1-18,-2-1-15,-1 2 4,1-3 16,-2 0 17,1 0 22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8T15:15:21.386"/>
    </inkml:context>
    <inkml:brush xml:id="br0">
      <inkml:brushProperty name="width" value="0.04667" units="cm"/>
      <inkml:brushProperty name="height" value="0.04667" units="cm"/>
      <inkml:brushProperty name="color" value="#00B0F0"/>
      <inkml:brushProperty name="fitToCurve" value="1"/>
    </inkml:brush>
  </inkml:definitions>
  <inkml:traceGroup>
    <inkml:annotationXML>
      <emma:emma xmlns:emma="http://www.w3.org/2003/04/emma" version="1.0">
        <emma:interpretation id="{2366CC77-E45B-4330-BD5F-58551B8FE9BD}" emma:medium="tactile" emma:mode="ink">
          <msink:context xmlns:msink="http://schemas.microsoft.com/ink/2010/main" type="writingRegion" rotatedBoundingBox="15630,7103 19386,7168 19370,8070 15614,8005"/>
        </emma:interpretation>
      </emma:emma>
    </inkml:annotationXML>
    <inkml:traceGroup>
      <inkml:annotationXML>
        <emma:emma xmlns:emma="http://www.w3.org/2003/04/emma" version="1.0">
          <emma:interpretation id="{F15BA0F8-A60D-401F-B24E-B288B631659C}" emma:medium="tactile" emma:mode="ink">
            <msink:context xmlns:msink="http://schemas.microsoft.com/ink/2010/main" type="paragraph" rotatedBoundingBox="15630,7103 19386,7168 19370,8070 15614,800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D5B5851-27D9-48F5-9FB3-2FC26B96AD0E}" emma:medium="tactile" emma:mode="ink">
              <msink:context xmlns:msink="http://schemas.microsoft.com/ink/2010/main" type="line" rotatedBoundingBox="15630,7103 19386,7168 19370,8070 15614,8005"/>
            </emma:interpretation>
          </emma:emma>
        </inkml:annotationXML>
        <inkml:traceGroup>
          <inkml:annotationXML>
            <emma:emma xmlns:emma="http://www.w3.org/2003/04/emma" version="1.0">
              <emma:interpretation id="{B031B5E5-F555-4D4F-8D49-9F8251ABD4B4}" emma:medium="tactile" emma:mode="ink">
                <msink:context xmlns:msink="http://schemas.microsoft.com/ink/2010/main" type="inkWord" rotatedBoundingBox="15630,7103 19386,7168 19370,8070 15614,8005">
                  <msink:destinationLink direction="from" ref="{35CDB59B-B7AE-4F7A-B294-87C9610A65CD}"/>
                  <msink:destinationLink direction="to" ref="{35CDB59B-B7AE-4F7A-B294-87C9610A65CD}"/>
                </msink:context>
              </emma:interpretation>
              <emma:one-of disjunction-type="recognition" id="oneOf0">
                <emma:interpretation id="interp0" emma:lang="en-US" emma:confidence="0.5">
                  <emma:literal>Nucleus.</emma:literal>
                </emma:interpretation>
                <emma:interpretation id="interp1" emma:lang="en-US" emma:confidence="0.5">
                  <emma:literal>Nucleus .</emma:literal>
                </emma:interpretation>
                <emma:interpretation id="interp2" emma:lang="en-US" emma:confidence="0">
                  <emma:literal>Nucleus ,</emma:literal>
                </emma:interpretation>
                <emma:interpretation id="interp3" emma:lang="en-US" emma:confidence="0">
                  <emma:literal>Nucleus °</emma:literal>
                </emma:interpretation>
                <emma:interpretation id="interp4" emma:lang="en-US" emma:confidence="0">
                  <emma:literal>nucleus .</emma:literal>
                </emma:interpretation>
              </emma:one-of>
            </emma:emma>
          </inkml:annotationXML>
          <inkml:trace contextRef="#ctx0" brushRef="#br0">58 36 282,'-6'15'311,"0"-3"6,2 4 3,0-1-12,2 5-20,1-5-43,1 5-55,0-1-44,0-1-42,0 2-25,0-1-17,0 3-15,1-2-13,1-3-12,0 3-10,0-2-10,0 0-12,0 0-9,0-3-12,2 3-8,0-3-10,-1-3-10,0 3-8,3-3-7,-4-1-6,0-2-4,-2 0-4,0-2-3,0 0-3,0-2-1,0 1-2,-2-3 3,0 1 6,-4-4 6,3 0 9,0 0 9,1 0 10,-3-4 9,2 1 11,-1-3 11,0 1 11,1-2 11,-2-2 13,1 0 14,-2-3 14,2 3 12,0-2 13,1-2 9,-2 3 9,4-2 7,-2-2 7,3-1 6,0 0 6,3-1 4,-2 0 4,1 3 5,2-4 6,0-1 7,1 1 6,-4 0 7,7 1 8,-1-2 7,-6 2 6,5-1 5,0 3 5,0 0 4,-1 0 2,1 4 1,1-4 3,-4 3-5,3 2-8,3 3-9,-5-1-11,-1 2-14,1-1-14,1 3-13,-1-1-11,-1 2-12,1 2-13,0 0-10,2 2-9,0 2-11,3 1-11,-2 0-6,3 3-5,0-2-4,-2 6-5,3-1-2,2 4-3,-1 1-2,-2-2-1,4 4-2,-1-2-3,2 4-1,-4-2-2,4 2 0,-1 1-1,1-1-1,2-1 0,-2-1-2,2 2 0,2-1-4,-4-2-2,3 0-4,-4-1-4,2 0-2,0 1-3,0-3-4,-4-2-5,2 1-2,-2-2-3,-1-4 0,-2 2 0,-2-3 1,-1 0 2,0 0 2,-2-3 4,-2-1 3,0-2 4,0 0 7,-2 0 8,3-2 9,-3-1 9,1 0 7,-1-1 7,4-4 7,-4-1 1,4 0 6,-4-4 5,2-2 3,1 1 5,-3-4 2,5-2 3,-5 3-1,2-3-2,0 0-2,-1-2-2,2 2-3,-3-1-4,0 0-4,0-2-3,0 3-4,-3 0-4,2-3-3,-1 3-5,0-1-5,2 4-2,-5-3-4,2 2-3,1 4-4,-2-2-4,0 3-7,4 0-7,-4 3-9,2 1-9,0 1-11,0 5-14,0 0-16,0-2-17,2 5-25,0 0-30,0 0-35,0 5-41,0-2-38,0-2-38,2 5-33,-2-1-31,0-5-35,0 0-35,0 0-38,0 17-39,0-3-8,2-1 4,2 1 19,1-3 25,0 3 34</inkml:trace>
          <inkml:trace contextRef="#ctx0" brushRef="#br0" timeOffset="371.8904">832 145 344,'-2'-2'410,"1"0"28,-2 1 24,1 1 21,1 0-3,1 1-17,-5 1-39,5 0-49,0 0-40,0 1-35,-4 1-32,4 1-29,0 1-30,0 0-28,0 2-29,0-1-31,0 2-22,0 2-20,0 1-18,0-5-17,0 6-12,0 0-12,0-1-6,4-2-5,-4 4-3,0 0-5,5-2-4,-5-2-5,1 3-4,4-1-4,-2 1-6,1-4-6,0 3-8,2-3-8,-2 2-8,2-4-7,2 2-6,-4-2-10,2 1-6,-1-2-7,1 0-5,1 0-2,-4-1 2,3-1 1,3-4 4,-5 3 6,2-3 7,1 0 8,-1-3 9,-2 3 6,6-4 12,-4-1 12,3-1 13,-4 0 14,1 0 13,2 0 13,0-3 11,-4 0 12,4 2 10,-2-4 11,2 2 9,-2-3 10,0 1 8,0-1 7,-1-1 2,0-1 3,1 2-1,-2-3-3,0 0-2,-1 4-3,1-4-4,1 1-6,-1 1-8,-1 6-7,-3-5-10,4 3-11,-4 1-7,5 3-5,-5 0-6,1 1-4,-1 4-5,0 0-4,0 0-4,0 4-5,0-4-3,-1 4-1,1 1-1,-5 1-1,5 0-3,-4 3-3,4 0-6,-2 2-6,1 0-8,-2 3-6,2 1-8,-2-3-9,1 2-11,1 2-12,-2-4-19,2 3-20,-1-1-25,2 1-29,0-3-24,2 2-24,-1 1-21,2-5-17,0 3-18,1-2-18,2-2-18,-2 3-16,2-3-15,3 0-15,-4-2-14,3-2-11,2 1-8,-3-3-6,8 1 4,-4-2 6,4-2 15,1 0 20</inkml:trace>
          <inkml:trace contextRef="#ctx0" brushRef="#br0" timeOffset="830.9561">1531 229 25,'-4'-11'326,"0"-1"17,0 3 18,0 0 17,-1 4-3,0-3-13,0 4-21,-4-1-22,5 2-24,-2-1-25,0 2-14,0 1-12,1-1-12,-1 2-12,1 2-14,0-1-14,-1 3-17,0 0-19,0 0-20,-1 2-23,1 2-20,1-2-21,0 5-13,2 1-14,-1-2-11,2 1-10,-2 3-8,4-1-6,-1 0-4,1 4-3,0 0-2,0-4-2,0 3 0,0 1 0,0 0 0,0 0-2,1-2-2,-1 0-4,4 1-3,-2-1-4,1 0-5,-2 2-4,-1-4-5,3 0-4,2 0-6,0-1-3,1-2-5,3 1-6,-2-3-5,3 1-2,0-3-4,2 1-4,2-1-1,1 1-1,0-3-3,3-1-1,0 1-2,0-2-2,1-1 0,0 1 1,-2-2 0,3 0 3,0-2 4,0 1 4,-2-3 4,0 0 4,-3 1 6,0-3 7,-2 1 6,1-2 9,-4-2 6,0-1 7,1-1 7,-2-1 8,-4-2 6,4 1 5,-2 0 5,0-3 5,-1 0 5,-3-1 5,4-2 4,-5-1 4,-1-1 4,-1 0 6,0-5 5,0 4 8,-1-5 5,-1 2 4,-5-4 5,6 3 5,-4-3 4,2 0 4,-1 0 3,0-2 4,-1 0 1,2 1 3,1 1 0,-3-1-1,2 1-4,-3 0-6,6 2-4,-4 2-6,4 4-5,-1 0-6,-2 3-4,1 2-5,0 3-6,2 1-3,0 3-6,0 2-4,0 2-5,0 0-3,-2 4-2,2 1-2,-2 1-2,0 4-2,0 0-2,1 1-1,-2 3-3,-1 1-2,1 2-3,3 4-1,-5 1-3,4 3-1,-3 4-2,4 0-1,0-2-2,0 6-3,0-2-2,0-1-4,0 2-4,4 0-5,-3-2-5,-1 0-5,5 1-7,-2-2-9,1 1-10,0-2-12,2 1-15,0-3-18,-2 0-21,4-2-22,-3 3-26,4 0-26,-2-5-25,2 2-23,-2 1-26,2-2-26,-3-1-25,2-3-27,-2 1-28,0-1-30,1 1-22,2-1-16,-4-2 4,3-2 15,2-1 22,0 0 26</inkml:trace>
          <inkml:trace contextRef="#ctx0" brushRef="#br0" timeOffset="1883.4298">2022 417 112,'-3'1'268,"1"3"-5,1 1-13,1 1-17,0-2-22,0 1-22,1 1-20,1-3-23,1 6-20,1-6-17,-1 2-13,3-1-9,-2 0-9,5 0-5,-4-1-2,1-1-3,2-1 0,0 1-2,0 0 1,0-2 0,2 0 2,-1 0 0,0 0 1,-2 0 1,3-2 2,0 0 0,-1 1 3,-2-3 0,2 0 1,-2 1 0,2 0 1,-4-2-1,3 2 0,0-4 0,0 2 0,-1 1 2,-3-1 2,1-4 2,0 3 1,1-1 2,1 0 3,-1 2 2,-3-4 1,1 1 1,1-1 2,-4-3 3,-1 3 2,4-2 2,-2-1-2,1-1-3,-2 2-4,-1-1-2,0 0-4,0 0-4,0 3-5,0 0-5,-1 1-6,-2-1-7,1 2-6,-2 0-9,4 3-7,-1-1-6,-1 0-5,-2 2-4,0 0-4,-1-2-4,2 4-5,-1-2-6,0 3-3,-1 0-5,2 0-4,1 3-2,-6 0-1,7 0-1,-4 3-2,-2-1-3,3 0-3,-3 4-3,4 0-2,-3 2-6,2 2-5,-2-2-6,0 6-6,2-1-10,-2-2-11,2 4-13,-1 0-15,4 0-16,-4 2-17,4-2-14,-2 1-13,2 1-10,1-2-10,0 0-5,1-2-4,2 2 0,3-3-1,-5-1 4,5 1 7,0-3 10,2 1 9,3-4 13,-1-1 13,0 1 15,1-1 14,3-2 11,-3-3 14,4 0 11,-4 1 10,4-2 10,-1-2 6,-1-2 10,1 1 10,-4-2 11,2 0 11,0-5 11,-4 5 12,1-3 10,0 0 11,-2-1 12,2-2 10,-2 1 12,2-1 9,-4-1 16,1-1 19,0-1 15,0 0 13,1 1 12,-1-4 13,-5 3 10,3-2 9,2-3 5,-1 0 3,-2 2-2,-1-4-3,0 1-4,2-2-4,-2 2-11,2 0-15,0 0-15,-1 3-16,2-2-16,-3 2-16,4 0-15,-3 1-13,-3 1-13,5 2-10,-5 1-8,2 1-7,0 0-7,-2 1-4,0 2-5,0 2-3,0 0-3,0 0-2,0 2 0,0 1 0,0 1-4,0 0-2,0 0-3,0 1-2,0 1-2,0 2 0,-2 0-1,0 3 0,2 2-3,0 2-1,-5 1-2,5 1-3,-3 1-3,3 1-3,-2 3-4,-2-1-3,4 1-2,-4-2-4,1 2-2,2-3-3,-1 2-4,2 0-3,0-4-3,2 3-4,-1 1 1,4-3 3,1 1 1,-1-1 4,5 0 1,0-2 3,2 0 1,-2 2 0,3-5 3,0 0 1,1 2 2,-2-2 4,0-3 5,2-1 5,-4 0 3,3-1 2,2 0 1,1-3-1,0-1 1,-2 0 3,-1-1 4,6-1 5,-6 0 7,1-2 6,0 1 7,-4-3 5,1 1 4,-1-2 4,0 0 3,-4-1 0,3-1 3,-2-5 5,2 2 4,-4-2 3,1 1 2,-2-3 2,2 2 2,-1-2-1,-2-2 0,1 2-1,0-1-2,-2-2-1,-1 1-1,2 0 1,-1 0-2,0 3 0,1-3-4,0 1-4,-1 2-4,0 2-5,-2 1-6,4 1-4,-4 4-5,2-2-1,1 3-5,-3 1-2,0 2-5,0-1-3,0 2-3,0 2-6,0 2-2,0-1-4,0 2-2,-3 0-3,1 2-1,2-1-3,-4 1-2,4 4-2,-4-2-4,0 1-1,0 2-2,-1 1-4,2-1-1,-1 1-1,0 3-2,2-2 0,1 0 0,1-2-1,0 3-4,0-1-5,0 1-3,0-4-3,1 3-4,3-3-6,1 0-4,-1 0-3,3-1-1,1-1 0,0 0 1,2-2-1,2 1-1,0-1-2,-1-1 1,-1-4 1,2 5 2,1-5 1,-2 4 4,-3-4 3,2 0 7,-2-4 7,-2 4 6,4-5 3,-2 2 7,-4-3 7,2 1 8,0 1 10,-1-2 14,0-1 12,-1 0 13,-1 0 12,1-2 12,1 0 11,-5-2 9,4 1 4,-3-1 5,4-4 4,-5 2 3,1-1 3,2 1 1,-2-1-1,4-1-4,-1 1-7,-1-1-6,1 1-6,1 3-6,-4-4-6,3 0-5,1 2-4,-4-1-5,3 2-3,1-1-5,-4 5-5,1-4-4,2 4-4,-2 0-3,0 2-2,0 2-1,1-4-2,-2 6-3,1-2-4,-1 4-1,2 0-2,-1 0-1,-2 0-3,2 0 1,-2 3 0,3 0 0,2 0 1,-4 2 1,6 1 0,-1 3-1,0 0 0,0 0 0,1 0 1,2 4 0,-4-1-1,5 0 2,-2 2 0,2-3-1,-2 4-1,-2-4 0,2 2-2,0 1-1,1-3-2,-2 3 0,2 1 1,-5-3 0,5 2 0,-3-4 0,-1 3 0,1-1-3,0 1-2,1-4-3,-4 3-4,1-3-5,-4 2-5,5 0-4,-5-4-5,0 2-5,0-1-7,-5 2-9,5-6-7,-4 5-12,1-3-12,-1 2-14,-2-1-14,0 0-21,-1-2-25,1 1-27,1-3-30,-4 3-27,-3-3-29,3 0-26,-1 2-27,0-4-28,0-1-29,10 0-30,-14-1-32,2-4-20,12 5-14,-6-4 9,1-4 20,5 8 29,0-10 31</inkml:trace>
          <inkml:trace contextRef="#ctx0" brushRef="#br0" timeOffset="2074.5657">3666 252 210,'6'0'490,"-3"-1"42,4 1 27,-1 0 20,-1 1 12,1-1 6,2 2-31,-4-2-51,2 0-55,0 0-56,-1-2-49,0 1-46,-1-1-49,-2 0-49,0 0-43,1 0-39,2 1-28,-5-1-20,2 0-16,0 0-12,-1 0-13,4 1-13,-5-1-16,0 0-20,0 2-21,0-4-21,0 4-29,0-3-30,0 1-49,0 0-55,-5-1-62,4 0-66,1 3-72,0 0-76,0 0-57,-9-8-49,9 8-20,-5-4-6,-6-1 7,11 5 15,-11-3 23,11 3 27</inkml:trace>
        </inkml:traceGroup>
      </inkml:traceGroup>
    </inkml:traceGroup>
  </inkml:traceGroup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7:08.02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7 76 238,'-1'0'345,"-1"3"12,0-3 5,2 5 2,-3-1-25,3 2-35,0 1-38,0 1-38,0-1-27,3 4-22,-3-1-16,4 1-15,-1 2-10,-1-2-11,1 4-11,1 0-9,0-2-9,0 2-10,-1 0-10,-1-3-10,1 1-8,0-1-10,-2 0-8,1 0-7,-1-2-9,-1-1-8,0-1-6,-1 0-6,1-3-2,-2 0-1,2-1-1,-1-2 0,1 2-1,0-3 0,0-1-2,0 0-2,0-1-2,0-3-2,0 2 0,0-2 1,0-1 2,0 0 4,0-1 2,0-2 4,0-1 7,0 0 7,0-3 9,0-1 11,1 3 10,1-3 11,-1-2 11,1 1 11,1-1 7,-1 2 5,2-1 3,-1 0 3,-1-1 0,3 0 0,-2 3-3,1-3-5,1 1-6,0 3-5,-1-1-9,2 1-6,-1 0-9,0 0-6,1 4-6,2-1-3,-3 1-4,3 0-3,-4 2-4,3 0-2,-2 2-4,2 0-2,-2 0-1,1 2-3,-2 1-1,1 1-3,1 1-1,0-1-2,1 5-1,1-4-3,-1 3-1,0 2-2,3 1 0,-3 2-1,3-1 0,-3 1-1,3 3-1,-1-3 0,-1 4-1,-1 0 1,3-3-1,-1 3-1,-1-1 0,0 2 1,0-1-2,-1 1-1,-1-2-3,1 1-5,-2 1-8,-1-1-8,1 1-12,-2-3-12,-2 1-18,-1 0-21,0-2-26,-1 1-30,-2 0-32,-1-2-34,1-1-32,1 2-29,-3-3-28,4-1-24,-3-1-24,2-1-20,2-5-19,0 0-18,0 0-9,0 0-5,0 0 4,0 0 9,0 0 16,0 0 18,10-4 22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7:08.05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114 107 287,'0'-12'345,"-1"1"11,0 2 8,-2 4 2,1-1-4,-3 2-13,0 0-21,2 3-26,-3 1-26,0 1-24,1 1-23,-4 2-19,4 0-18,-3 0-18,1 3-16,1 2-18,-2 0-22,1 0-21,0 3-21,1 0-17,1-1-17,1 2-11,3 0-11,-3 0-8,4 0-10,0 0-4,0-4-4,4 4-2,-1-1 0,1-2-3,0 1 0,2-3-1,0 2 2,1-3-1,1 2 1,0-3 0,0 0 2,0-2 4,3-1 7,-3-1 9,4 2 11,-2-4 10,2 0 10,0 0 9,0 0 9,2 0 7,-1-2 6,-1 0 7,1-1 6,-2-1 6,1 2 5,-1-3 4,-2 1 3,2-1-1,-1 0-3,-3-2-3,3 1-3,-3 0-3,-2-1-1,0-1-1,0 0-2,-3 2-2,1-3-3,0 0-3,-3 1-3,0 0-6,-3-1-5,3-2-7,-3 1-6,-1 0-7,-1-2-5,0 0-7,-2 1-7,0 0-5,-1 0-6,0 0-4,-1 1-7,0 1-8,1 2-7,0-1-9,1 1-8,-4 1-9,5 1-11,-3 1-10,2 1-10,-1-2-14,3 2-15,-2 1-19,2-1-24,0 0-31,1 2-38,-1 0-38,4-1-41,-3 2-37,2 0-34,2 0-38,-2-1-41,2 1-42,0 0-44,0 0-22,0 0-11,0 0 9,8-6 16,-2 2 33,1-2 36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7:08.16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9 35 161,'1'-10'399,"1"3"28,-2 0 27,0 2 24,0 1 5,0 2-5,0 2-33,0 0-45,0 0-44,-2 0-45,1 2-30,1 2-23,0 1-24,0 3-27,0 2-28,1-1-29,1 4-27,-2 2-25,2 1-21,-2 3-21,3-1-13,-3 3-12,2 1-8,1 1-7,-3-1-3,0 4-5,0-3-1,0 2-2,-3 2-2,1-3 0,2 1-1,-3 0-1,1 0-2,0 0-2,-1-2-3,2 0-6,-1 1-6,0-3-10,1 1-14,0-1-16,1-2-20,0 0-24,1-2-31,0 1-34,1-4-34,1 3-35,0-4-31,1 0-29,-1-1-31,2-2-30,-1-2-33,-1-1-36,2-1-28,-5-6-26,4 5-2,1-1 14,-5-4 25,0 0 31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7:08.93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9 16 311,'-3'-5'424,"2"2"30,-1 0 28,0 1 27,2 0-2,0 1-17,0 1-34,0 0-43,-2 0-39,2 0-37,0 0-31,0 0-25,0 0-26,0 0-27,2 0-27,-2 0-28,4 0-25,0 1-23,0 1-20,1-2-18,2 2-12,1 1-11,1 0-7,-2 0-8,3-3-7,2 2-8,-2 0-6,-1 1-5,1 0-5,0 0-3,-3-1-3,4-1-4,-3 2-1,-1-1-3,-1 0-4,1 0-5,0-1-7,-4-1-8,2 3-9,-2-3-9,0 2-13,-2-2-13,1 3-15,0-3-19,-2 0-22,0 3-29,0-2-37,0 0-42,0-1-40,0 2-40,0-2-38,-2 0-38,2 0-47,0 0-49,0 0-35,0 0-27,0 0-4,0 0 7,0 0 18,0 0 25,0 0 37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7:09.00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47 25 103,'-3'0'335,"3"0"11,-1 0 8,-2 0 4,3 3 1,0 1-28,-3 1-43,3 2-41,0 0-40,0 2-26,0-2-19,0 4-14,0 0-11,0 1-9,0 0-4,0 1-8,3-1-5,-3 1-7,0 0-7,0 1-7,0 1-9,0-1-10,0 1-11,0-2-8,0 1-8,0 0-8,0 1-6,0-4-6,-3 2-7,3 0-5,-1-1-3,-1-3-4,-1 2-3,0-2-1,0-3-2,0 1-1,0 0-3,1-1-3,-2-3-2,4 1-3,-3-2-2,1 1-1,0-3-1,2 0-1,-3-3 1,3 1 4,0 0 6,-2-2 6,2-1 7,0 0 6,0-1 8,0-2 12,-1 0 10,1-2 12,0 0 11,0-1 9,0-1 11,1-1 6,1 0 3,1-2 0,-1 1-3,3-2-4,-1 1-3,-1 0-4,2-1-6,1 1-8,0 1-7,1-3-10,0 1-9,0 4-9,0-1-7,2 1-6,-2 0-4,4 1-4,-1 2-2,0-1-4,0 2-3,2 1-5,-2 1-6,2 2-7,0-2-10,-2 2-10,1 0-13,1 0-15,-1 1-18,-2 1-22,3 0-24,-2 2-27,1 0-28,0 2-23,-2 0-23,3 2-18,0 3-20,0 0-18,-2 1-18,0 1-18,0 2-19,-3 1-16,3-1-15,-3 0-8,0 2-6,0 0 5,-1 1 12,2-2 17,-2 1 21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7:09.64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46 247 15,'0'1'262,"0"-1"-4,0 0-9,0 0-10,1 0-13,1 0-14,-2 0-16,2 0-17,-1 0-17,1 0-15,1 0-13,-1 0-9,1-1-7,2 0 0,-1-1 2,3 0 4,-4-3 4,5 2 5,0-1 5,-1-2 5,-1-1 6,3 0 6,-1-1 7,-1 1 5,-2-2 4,3-1 2,-2 2 2,0-3-1,0 4-5,-1-3-8,-2 1-7,2 0-7,-2 0-9,-1 0-9,0 2-8,0-4-10,0 2-8,-1 0-11,-1 0-8,0 2-8,-1-1-9,-1 1-5,0 0-4,0 4-4,0-3-2,-1 2-3,-2 0-4,2 0-3,-2 1-3,1 1-3,-3 0-2,3 1-4,-3 0-2,1 1-3,-2 0-3,1 1-4,0 2-3,0-1-5,-1 2-3,0 1-2,-1-1-3,4 4-2,-3-1 0,0 2-4,1 1-1,-1 1-3,1 2-3,2 0-3,0 2-1,0 1-4,1-2-3,-1 4-1,1-1-3,1 0-3,0-2-3,2 3-2,-3-2-3,4 1-2,-2-2-1,2 1-1,0-1-1,2-1 0,-2-1-2,4-1-1,-3 1 0,3-2-2,1-2 1,0 0-1,0 0-3,3-2-1,-1-1-1,0-1-1,4-1-2,-1 0-2,1-1-2,2-1-4,0-2-2,1 0-7,1-2-5,1 1-8,-1-3-8,1 2-10,-1 0-8,1-2-10,-1 1-10,1 0-11,-1-2-9,2 0-10,-3-1-8,0 0-4,-1-1-4,2 1 2,0-3 4,-3 1 5,1-1 10,0 0 9,-1 0 11,0-1 13,-2-1 15,2 2 13,-1-2 14,-2 0 15,2 2 17,-3-2 14,1-1 14,-1 0 13,1 1 12,-1 0 13,1 1 12,-1-1 12,-1 1 13,0 0 13,1-1 14,-1 1 15,-2 1 16,1 0 16,0 0 17,-2 0 14,1 2 15,-2-2 10,-1 1 11,0 0 9,-1 0 7,1 3 2,-2-1-2,0-1-2,-2 2-6,1 0-8,-1 1-10,0 2-12,-1-4-16,0 3-13,-1 1-16,2-1-12,-1 0-15,-2 2-13,1-1-16,1 1-9,-2 0-9,1 1-8,-1 1-6,1 0-6,0 2-8,-3 1-5,3 0-4,-2 2-5,-1-1-3,0 3-3,0 1-5,0 1-3,-1 0-6,1 3-5,0-1-6,-1-2-7,4 2-5,-2 0-6,0 0-3,2 0-5,-1-1-5,3 1-3,-3 0-6,3-1-3,0-3-3,2-1 1,0 1 0,2-1 3,0-3 5,3 1 5,-4 0 4,1-1 6,3 0 5,0-2 6,-1-1 3,-1 1 7,3-1 5,-2-1 7,1-1 6,1-1 7,0 1 7,0-1 7,-2-1 5,3 0 5,-2-1 4,1 0 2,0 0 6,-2 2 2,2-4 3,-2 3 2,0-1 1,0 0-1,-1 0-1,0 1-4,-2 3-3,1-2-5,0 2-5,-1 0-3,1 2-4,-2-2-4,1 3-5,0 1-3,-1 0-3,3 0-6,1 3-4,-3-3-8,2 4-6,-2 0-7,1 0-10,-1 2-12,1 0-15,-1 1-18,3-1-22,-4 0-28,4 0-31,-3-1-32,2-1-32,1 0-26,-2 3-22,1-3-21,0-1-21,0-1-21,0 0-19,-3-6-21,5 7-19,-5-7-17,5 6-13,1-3-2,0 0 6,0-2 20,-6-1 26,12 0 26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7:10.55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110 493 175,'-4'-14'407,"1"-1"28,3 3 25,-3 1 13,0 0 5,0 3-14,0 0-22,0 1-36,0 2-42,0 1-36,0 1-33,-2 2-27,3-1-27,-1 2-27,-2 0-29,3 0-28,-3 0-26,0 3-23,1 1-22,0 0-19,0 2-16,0-1-14,0 3-11,-1 3-10,1 2-9,-1-2-9,1 2-8,-1 1-6,2 0-7,1 1-6,0 0-7,1-1-6,1 0-6,0 1-7,1 0-8,1-4-7,0 2-8,1-1-6,1 0-5,-1 0-3,2-3-3,1 2 0,0-1 0,-1-2-2,1 0 2,1 0-2,1-1-1,-1-1-2,-1 0-1,1-3 1,2 1 1,0 1 3,0-1 2,2-2 2,0 1 2,3-2 1,-2-1 0,2 0 1,1-1 3,2-2 0,-1 1 1,2-2 3,-1-1 4,-2 1 6,2-3 5,-3 1 7,1-3 5,-3 2 5,2 1 4,-4-4 7,0 1 9,1-2 7,-3 2 7,0-4 12,-4 2 15,3 0 10,-3-2 12,0-1 12,1-1 15,-3-3 18,0 2 17,1-2 18,-3-1 16,3-1 15,-3-1 16,0 2 12,0-4 13,0 1 7,0 0 6,0-1 0,0-1 1,0 1-7,0 0-8,2-1-13,0 1-13,-2 2-14,0-1-12,4 0-14,-4 1-14,1 1-14,1 1-12,-1 0-9,1 4-8,-2-1-5,0 3-3,0 1-5,0 1-1,0 4-2,0 1-2,0 1-2,0 1-1,-2 3-3,1 1-4,-1 1-3,1 3-3,-3 1-3,0 2-3,-2 2-3,4 3-3,-5 2-4,2 2-3,-2 1-7,2 5-5,0-1-6,0 3-7,1 3-7,0-1-5,-1 3-7,3-2-4,-2 1-6,1 2-6,2-1-9,-2 1-7,0 0-8,3-2-9,-2 0-11,1-2-10,1 4-13,0-7-13,1-1-16,1 2-16,1-3-15,1-3-17,3 1-9,-4-3-7,5 0-3,0-2 1,-1-1 4,4 0 8,-1-5 11,0 2 14,2-2 17,0-1 18,0-2 24,2-3 24,-2 3 26,-1-5 25,1 2 24,-1-4 25,-3 2 20,3-3 20,-3 0 17,1-1 15,-1-1 12,1-2 15,-2 1 14,2-1 14,0 1 13,-2-1 11,1 0 8,1-1 4,-2 2-1,-1 1-1,2-2-7,-3 2-8,1-1-13,0 3-9,-3-1-12,4 0-12,-6 1-12,1 1-15,2 2-14,-4-3-13,1 3-12,1 3-10,-1-3-6,1 2-7,-1 1-5,0 1-4,1 0-6,0-1-4,-1 3-7,1-1-6,1 0-5,-1 1-4,1-1-4,-1 2-3,1-1-4,1 2-4,1-5-2,-1 4-3,2-1-3,-1-1-4,2 0-1,0-1 0,1 0 1,-1 0 1,-2-1 2,2 0 3,-1-1-1,0 0 1,0 0 0,0 0-2,-3-2-2,1 0-3,3 0-2,-6 0-3,1 0-7,2-2-8,-1 0-13,0 2-16,-2-2-18,0 0-20,1 0-21,-1-1-19,1 2-23,1-2-25,-1 0-30,-2-3-32,0 6-39,0-9-38,0-1-30,-2 3-22,-1-3-1,1 1 10,-1 0 18,1 0 19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7:11.52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11 233 68,'0'0'268,"0"-3"-9,0 3-18,0 0-23,0 0-26,0 0-30,0 0-28,0 0-27,0 0-27,0 0-21,0 0-22,0 0-16,0 0-13,1 0-11,-1 0-7,3 0-6,-3 0-4,1 0-2,-1 0 0,2 0-1,-1 0 0,-1 3 0,0-3 1,0 0 3,0 0 4,0 0 5,0 0 5,0 0 6,0 0 6,-1 0 6,-1 0 5,1 0 7,1 0 5,-3 0 8,3 0 6,-1 0 7,-1 0 6,0 0 8,0 0 7,2 0 7,-1 0 5,-1 0 9,0 0 7,1 0 8,1 0 7,0 0 8,0 2 6,0-2 7,0 0 5,0 0 4,0 0 4,0 0 2,0 0 3,1 0 3,1 0 2,1-2 1,-1 2 1,3 0-3,-2-3-4,3 3-6,0 0-8,1-1-8,2-1-8,0 1-9,2 0-6,0-1-8,0 1-7,2-1-10,0 1-12,1 0-10,3 0-9,-3-1-7,4 1-4,-2 0-2,2-1-3,-1 1-3,3-1-3,-1 1-1,0 0-2,3-1-1,-2 1-2,1 0 0,-2 1-1,4 0 0,-2 0-1,-1 0-2,1 0-2,0 0-1,0 0-2,0 0 1,-1 0-1,-1 0-2,3 0-2,-2 0-2,-2 0-2,0-1-1,-1-1-2,0 2 0,-1 0-2,1-4 0,-4 4-1,2-1-1,-3-1-1,1 0-1,-1 0 0,-3 0-3,2 0-4,-3 2-3,-1-2-5,-2-1-4,1 1-5,-5 2-4,1-4-3,-2 2-5,0 0-4,-2-1-5,1 0-5,-5 0-5,1 0-4,0-1-3,-3-1-1,-1 1 2,0-1 3,1 0 3,-4-1 5,2 3 4,-4-3 3,1 1 5,1-1 6,-2 0 7,1 2 7,-1-1 10,4-1 8,0 0 9,-1-1 7,1 0 5,1 1 3,1 0 5,1 1 3,2-1 1,0 1 3,0-1 0,1 1 0,1 0 2,1 2 1,1-1-3,-1 0-4,0 0-1,2 2-2,0-1-1,0 1-2,0 1-2,2 0 1,-2 1 0,0 0-2,2 0 0,-2 0-1,0 0-2,0 0-1,1 1-1,-1 0 3,0-1-1,0 2-1,0-1 0,0 1-1,2-2 2,0 1-1,-1 0 0,1 1 1,0-1 1,3 0 2,-2 1 1,3-1 0,-2 0 1,3 0-1,1 1 1,1-1 0,-2 2 1,4 0 0,-3-1 1,3 0-1,-2 0 0,1 1 0,1-1 0,-3 1-2,4 1 1,-1 0-1,-2 0-2,2-1 1,-1 3-1,0-4-1,-3 2 1,3 0-1,-3 0 1,0 0 1,1 0-1,-2 0 0,1 2-3,-1-2-1,-1 1-2,2-1 0,-2 3 0,0-1 0,-2 1 0,1-1-1,1 0-1,-2 0-2,0 1-2,-2 0-2,-1-2-1,0 3-1,-1 0-2,-2-1 0,0 1-5,-2-3-7,1 3-8,-4 0-12,0-1-13,-3 1-13,0-2-19,-1 2-20,-2 0-31,2 1-35,-3-3-44,3 2-52,-5 2-44,0-2-43,3 1-48,-1 0-53,1 1-55,-1 1-55,3-1-22,0 2-5,0 0 10,1-1 17,5 3 27,-1-1 33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7:12.624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185 2 210,'-7'-2'360,"0"2"13,0 3 10,-1-1 6,1 3 6,2 0-31,-2 0-48,2 2-50,0 2-53,0 0-37,0 2-26,1 0-21,0 2-17,-2 1-14,3 1-13,-2 3-12,1-2-12,1 2-9,-1 0-8,3 1-9,-4 1-8,2-2-6,0 2-6,0 0-4,3-3-3,-2 2-4,1-2 0,-2 0-3,1-1 0,0 1-1,0-2-1,-1-1 1,0 0-1,1-1-3,-2-2-3,3 0-5,-3 0-6,1-2-9,-1-1-7,0-1-8,0-2-8,-1-1-7,0 0-5,1-1-3,3-1-4,-3 0 1,1-2 0,2-2 2,-2 2 4,3-5 6,0 1 8,0 0 10,0-3 13,0-2 14,0 0 16,0-3 16,0 2 17,0-5 14,0 2 15,4-3 14,-1 0 15,1 0 16,0-1 16,0-2 14,1 1 12,1-3 6,0 3 3,-1-3 0,0 0-3,2 3-7,1-2-6,-1 1-9,1 0-9,0 2-11,-3 1-13,2 2-14,0 1-17,-3 0-14,3 4-12,-2 2-9,1 0-8,0 2-6,-2 1-4,-1 2-4,2-1-4,1 3-3,-2 3 0,2-3-3,0 4-3,-2-1-1,4 3 0,-1 1 0,2 2-1,0 0-1,0 4 1,0 0 0,1 1-1,2 0 0,-2 3-2,2 0-1,-1-1-2,-3 1-2,3 2-3,0 0-3,-2-2-2,1 1-4,0 0-2,-3-1-4,4 1-4,-3-1-2,0-3-4,-1 3 0,1-4 0,-1 2 0,1-2 2,-2-2 2,-3 2 3,3-5 3,-2-1 4,0 1 3,-3-3 5,0 1 4,0-2 5,1-1 5,0-3 6,-1 0 5,1 0 5,0-3 5,-2 1 4,3-2 4,1-1 4,-1-2 2,1-1 1,1-1-1,-2-3 0,1-1-1,2 1-1,-1-3-2,2 0-3,-2-1-4,-1 0-2,0 0-6,0-1-6,1 1-6,-1-1-9,1-1-7,0 0-10,-2 0-9,2 1-12,1 1-16,0 0-19,0-1-27,0 4-31,0 2-32,-2 1-34,3 1-26,2 0-25,-2 1-22,0 1-22,1 3-15,0-3-12,-1 3-16,1-1-16,0 1-22,-1 1-23,1 0-12,0 0-5,-1 2 12,-7 1 21,12 1 23,0 1 23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7:12.90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104 116 122,'-8'12'306,"-3"-1"8,3 1-5,-3-1-13,0 0-26,2 3-30,1-2-31,1-1-30,-1 1-29,2-1-27,0 0-22,2 0-18,1 0-13,-1-3-10,4-1-9,0 1-8,4-1-3,-3 0-3,3-2-8,2 1-7,2-2-3,0 0-3,-1 0 2,3-2 3,0 0 4,1-1 7,0-1 7,1 0 9,0-1 12,2-2 13,-1-1 10,-1 0 9,2 0 14,-1 0 17,1-4 17,1 3 16,-1-2 11,-1-1 8,-1 1 4,2-2-1,-3 0 1,1-1-3,-3 2-6,0-1-6,-2-2-8,0 1-9,-4 0-10,2-1-12,0 1-15,-3 0-14,0-1-14,-2 2-12,0 0-9,-2 0-7,1 1-9,-2 0-7,-1 0-9,0 3-5,1-2-7,-4 0-6,3 1-7,-2 1-7,0 1-9,-2 0-9,1 2-9,1-4-9,-1 3-12,0 0-10,-1-1-16,2 1-17,-1 0-24,-3 0-29,3 1-33,0-1-34,-1 2-30,3 0-27,-2-1-27,2 2-25,2-4-23,-3 3-22,6 1-32,0 0-38,0 0-27,0 0-23,0 0 6,6-10 19,-2 1 27,5 0 34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8T15:20:26.90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68CD10D-CA02-432B-86BE-17ACCFD24A5A}" emma:medium="tactile" emma:mode="ink">
          <msink:context xmlns:msink="http://schemas.microsoft.com/ink/2010/main" type="writingRegion" rotatedBoundingBox="17700,3877 21580,4020 21522,5596 17642,5454"/>
        </emma:interpretation>
      </emma:emma>
    </inkml:annotationXML>
    <inkml:traceGroup>
      <inkml:annotationXML>
        <emma:emma xmlns:emma="http://www.w3.org/2003/04/emma" version="1.0">
          <emma:interpretation id="{16E0A63F-5B8E-4609-A7A4-A2E989CA20B0}" emma:medium="tactile" emma:mode="ink">
            <msink:context xmlns:msink="http://schemas.microsoft.com/ink/2010/main" type="paragraph" rotatedBoundingBox="17700,3877 21580,4020 21522,5596 17642,545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673F1F4-D52A-4C9B-B432-8443AE43BEBD}" emma:medium="tactile" emma:mode="ink">
              <msink:context xmlns:msink="http://schemas.microsoft.com/ink/2010/main" type="line" rotatedBoundingBox="17700,3877 21580,4020 21522,5596 17642,5454"/>
            </emma:interpretation>
          </emma:emma>
        </inkml:annotationXML>
        <inkml:traceGroup>
          <inkml:annotationXML>
            <emma:emma xmlns:emma="http://www.w3.org/2003/04/emma" version="1.0">
              <emma:interpretation id="{375CF30E-1578-47E6-8455-2FD7C50C03DA}" emma:medium="tactile" emma:mode="ink">
                <msink:context xmlns:msink="http://schemas.microsoft.com/ink/2010/main" type="inkWord" rotatedBoundingBox="17700,3877 21580,4020 21522,5596 17642,5454"/>
              </emma:interpretation>
              <emma:one-of disjunction-type="recognition" id="oneOf0">
                <emma:interpretation id="interp0" emma:lang="en-US" emma:confidence="0.5">
                  <emma:literal>Preregular,</emma:literal>
                </emma:interpretation>
                <emma:interpretation id="interp1" emma:lang="en-US" emma:confidence="0.5">
                  <emma:literal>Preregular ,</emma:literal>
                </emma:interpretation>
                <emma:interpretation id="interp2" emma:lang="en-US" emma:confidence="0">
                  <emma:literal>Prequal ,</emma:literal>
                </emma:interpretation>
                <emma:interpretation id="interp3" emma:lang="en-US" emma:confidence="0">
                  <emma:literal>Prepupae ,</emma:literal>
                </emma:interpretation>
                <emma:interpretation id="interp4" emma:lang="en-US" emma:confidence="0">
                  <emma:literal>Prequal,</emma:literal>
                </emma:interpretation>
              </emma:one-of>
            </emma:emma>
          </inkml:annotationXML>
          <inkml:trace contextRef="#ctx0" brushRef="#br0">-3 253 282,'0'-17'329,"0"-1"15,0 3 7,4-1 2,-3 2-9,3 1-11,1 0-23,0 0-27,1 2-20,2-2-19,-4 2-12,5 2-8,0-1-7,1 1-5,-2-1-8,1 2-10,-2 1-10,1 1-12,0 0-13,1-1-17,0 3-15,-3-1-16,2 0-14,-1 0-16,2 2-12,-1 2-12,-4-1-11,4 0-11,-2 2-7,2 0-5,-1 2-5,0 1-5,-1 0-4,-3 2-6,3 1-7,-2 2-9,1 2-13,-2-1-14,-2 4-21,-1 0-24,0 2-32,-1-1-33,-2 2-33,-2 1-31,1 1-32,-2 3-32,-1 0-29,1-1-29,-3 5-29,-1-3-27,-3 2-26,1-2-22,1 1-9,-2 1-1,-1 0 17,0-2 29,2-1 30</inkml:trace>
          <inkml:trace contextRef="#ctx0" brushRef="#br0" timeOffset="799.978">-3 747 176,'0'3'221,"4"1"-10,-1-3-13,1 1-12,1-1-16,1 1-17,-1-2-18,1 0-18,-2-2-18,5 1-15,0-1-11,2-1-10,-2 0-7,2 0-5,0-2-7,-1 2-4,-2-2-7,3 0-6,0 1-5,2-3-5,-2 1-5,-3-1-4,2 1-4,-1-3-1,0 2-1,1-3 0,-3 1 3,1-1 1,-1-1 4,-2-2 6,4 2 6,-3-2 6,2-2 9,-2 1 8,2 2 10,-4-3 10,5 0 11,-3-1 11,1 2 10,-1 0 10,-2 1 10,2-1 8,2 2 5,-3-1 2,-2 2 3,1 2 3,-1 4 3,-1-1 3,-1 1-1,1 2-2,-2 1-3,-2 2-2,1 2-6,-1-1-4,1 3-9,-1-1-10,-1 0-8,0 3-6,2-1-9,1 1-10,-4 2-11,4 2-12,-1-1-10,-2 1-8,2 3-10,-3 0-10,4 0-12,-1 1-12,-2 0-13,1-1-12,2 2-13,-1-1-15,1-3-14,0 2-13,0-1-11,0 0-8,0-1-10,0 1-9,0-3-8,0-1-5,0 1 0,0-1 1,0 0 5,0-1 9,0-1 9,0-2 13,1 0 13,-1 0 12,0-3 12,0 1 8,0-2 11,2 0 9,-2-2 10,0 1 10,0-1 9,0-1 7,0 0 8,0-1 7,0-1 7,0 0 7,0-1 10,0 0 12,0-2 12,0-2 10,0 3 11,0-5 11,0 1 11,0 0 9,0-2 8,0 0 7,0-1 5,3 1 4,-2-1 2,-1 1 1,4-2-6,-3 2-6,2-1-7,-2 3-8,3-2-7,-3 0-8,2 2-12,2 0-9,-2 0-10,3 1-7,-1-1-8,-4 2-9,7 0-7,-4 1-6,1 3-6,-1-1-3,2 1-6,-1 0-5,1 1-2,0 0-3,0 1-2,2 2-4,0-1-4,1 1-7,-2-1-12,2 2-12,0-2-17,-2 2-15,0 0-22,1 0-23,-2 0-22,2 2-23,-3 0-22,2-1-21,0 1-18,0-1-17,-1 1-16,-1 1-13,0 0-8,-1 0-5,1-1 0,0 1 2,1-1 10,-1-1 10,-1 1 15,3-2 18,-2 3 20,-1-3 19,2 0 22,-2 0 21,2-3 27,-3 3 30,1-2 30,0-1 32,-1 2 31,-1-3 29,-1 1 29,-1 2 28,5-1 23,-5 0 23,0 1 19,0 1 15,0 0 14,0 0 14,0 0 8,0 1 5,0-1 4,0 2 2,0 0-3,0-1-6,1 1-7,-1-1-9,0 1-10,2 0-12,-1-1-10,-1 2-12,0-1-11,0 1-11,0 4-13,0-4-13,0 3-15,0 3-13,0-1-12,0 1-11,0 1-7,0 1-8,0 1-5,4 0-7,-4 2-3,0 1-3,2-3-5,-2 3-5,2-1-4,-1-1 0,1 2-3,0-1-1,-2-3-1,1 2 0,2-2-1,-1-2 0,-2 3 1,1-2 0,-1-1-1,2-1-2,-2-2-2,0 1-4,0-1-2,0-1-3,0 0-3,0-2-2,0 0-4,0-2-2,0 1-5,0 0-5,0-2-2,0 0 0,0-2-1,0 0 1,0-1 3,-2 0 2,1-2 4,-1 1 4,-1-1 6,2-1 5,-1 1 9,0-3 10,1 0 10,-1 0 9,0-2 9,2 0 5,0 1 6,0-2 7,2-2 6,0 2 5,-1-3 6,1-1 4,1 2 4,2-1 1,-2-2-1,3 2-3,-5-1-4,6 0-3,-1 3-3,-3-3-4,1 1-4,1 3-4,1-2-6,-2 2-4,2 1-6,-1-1-7,-2 1-5,3 1-6,-1 1-3,2 0-3,1 0-2,-2 1-2,0 1-2,2 3-2,0-4-1,-1 4-2,1-2-3,-2 2-3,2 0-5,1 0-6,-5 1-14,6 0-16,-3 2-21,-1 0-26,3 2-31,1 0-35,0 1-36,-1 2-32,0-1-37,2 1-37,-2-2-44,-1 2-46,1 2-48,0-1-48,2 1-17,1-1 0,2 2 14,-5-2 21,6 2 31,1 0 33</inkml:trace>
          <inkml:trace contextRef="#ctx0" brushRef="#br0" timeOffset="-211.4354">86 164 298,'0'-7'402,"0"1"28,0 1 22,0 2 21,0 1 3,0 0-6,0 2-34,0 0-49,0 2-42,0 0-39,-1-1-31,-2 2-28,3 1-29,0-1-27,-1 2-26,1 0-27,0 1-22,-4 0-19,4 4-18,0-1-18,-3 4-15,3 0-14,0 2-9,-2 2-8,-2-1-4,4 3-3,-3 0-2,3 2-1,-1-2-2,-2 2 0,1-2-1,1 1 0,-1-3-4,0 1-1,2-2-8,0 0-8,0-2-15,0-1-19,0 0-26,2-2-29,0-2-33,-1 0-35,1 0-36,1-1-34,-2-1-33,2-1-33,-3-3-29,0 2-29,0-5-28,0 0-28,0 0-24,0 0-20,0 0 3,0 0 14,0 0 27,0 0 34</inkml:trace>
          <inkml:trace contextRef="#ctx0" brushRef="#br0" timeOffset="2575.1427">1121 534 7,'-3'0'178,"0"-3"-8,-2 3-11,4-3-11,-3 3-16,1 0-19,-3 0-15,2 0-12,-2 0-13,1 0-10,-1 0-9,3 0-8,-1 0-6,0 0-4,0 0-2,-1 3-1,4-3 2,-1 3-1,-1-3 2,-1 4 2,2-3-1,-1 3-5,-1-3 1,2 2 2,-1 1 1,0-3 2,3 1 0,-6 1 3,6-1 1,-4 1 1,4-1 2,-4 1 1,4-2-2,-1 1 1,1 0 3,0-1 6,0-1 2,0 3-2,0-3-1,0 0-1,1 0-3,-1 0-4,4 0-3,-4 0-4,4 0-3,-4 0-2,1 0-2,4-3 0,-2 3-2,0 0 0,1-1 0,1 1 0,1-2-1,-1 0 0,1 1 0,-2-1 0,2 1 0,1-1 0,0-1 1,1 0 0,0-1 0,1 1 0,-2 0-2,2 0-2,0-1 0,-1-1-1,0 2 3,-1-2 2,0 1 2,0-1 3,1 0 5,-4 0 3,1 1 2,-1-3 4,2 1 4,-2 1 3,-1-1 4,1-1 2,-1 1 3,0-1 3,-1 2 3,1-1 2,-2 0 0,-1-1-1,0 1 0,0 0 1,0-1 1,-1 4 1,-2-2 1,1-1-1,-1 1 0,0 0 2,-3 0-3,1 1-2,-1 0-5,2 3-4,-5-3-5,0 1-1,-2 3-6,0-3-4,2 3-7,-3 0-5,0 3-5,-1-3-4,3 3-6,-4 1-7,0 1-3,4-1-2,-3 3-3,3 1 0,-3 0-2,1 0-1,-1 3 0,2 2-2,3-1-3,-1 1-5,0 2-5,2-1-5,2 2-6,-3 0-6,5-1-9,-3 2-11,5-1-14,-1-2-14,2 2-12,2-1-15,-1 1-11,7-1-10,-2-3-6,-3 2-7,3 1-2,3-4 0,2 1 2,0-1 2,-1-2 5,5-1 7,1-2 10,-2 1 13,4-1 10,-2-1 12,3-2 9,1 0 10,3 1 9,-2-3 9,5-1 7,-3 0 7,0 0 4,4-1 4,-3-1 4,2-1 3,-3-1 3,1 1 3,1 0 2,-2-2 3,3 1 2,-6-3 3,1 1 2,2 1 4,-5-3 3,4 0 3,-3-1 6,0 1 8,-2-2 6,1-1 5,-4-1 8,1 1 7,-5 2 10,3-4 11,-3 0 10,-1 2 8,-2-2 12,-1 0 9,-3 2 9,1-1 7,-2-1 5,-1 0 4,-1 1 4,-1 1 3,-1 0 0,-1 3-1,0-1-4,-2-1-6,-1 2-6,3 2-7,-4 1-11,-1-2-11,0 4-10,-1-2-10,0 0-11,0 2-11,-2 0-9,1 0-9,1 1-9,-2 1-5,0-1-7,1 2-4,1 0-5,-2 2-6,0-1-3,1 1-4,2-1-4,-3 3-4,0-1-6,4 0-5,-2 0-4,0 0-5,2-1-3,1 1-3,1 0-4,0 1-4,1-1-2,3 0-2,1-1-1,1-1-1,3 1 3,-1 0 3,3-1 5,0 1 5,-2 0 6,1-1 4,3-1 3,1 2 3,-2-2 3,1 0 4,1 0 3,-1 0 3,-1 0 2,0 0 2,0 0 3,1 0 0,-4 0 0,5 0 2,-5 0-1,2 1-2,-2 1 1,2 0 1,-1-1 0,-1 1 0,3-1 0,-1 1 0,-3 1 0,3 0 2,-5 0 0,4 2-2,-1 0 1,0 1-1,-1 2 0,1 0 0,-2 0 0,-1 4 3,-1-1-1,3 0 0,-3 3 0,0 1 0,0 1 0,0 0-1,0 3-1,0 0 1,0 2 1,0-2-1,0 4 1,0-1 0,-3 0-2,3 3-1,-1-2-1,-1 1 1,-1 1 0,0 0 1,0-1 0,-1 0 0,0 3-1,0-1-1,-2 1-1,-2-3 0,3 1-1,-2 3 1,-2-4-2,1 0 0,0 1-3,-1 0-2,-1-2-4,-1 1-3,0-1-4,2 1-5,-1-4-3,-1 1-6,0-1-4,2-1-5,1-2-4,-3-1-6,1 0-2,2-3-2,-2 0-1,1-2 2,-2 0 2,3-3 2,-4 0 1,3-3 4,-2 0 4,3-2 5,-1 0 7,2-1 5,-2-2 6,2-2 4,2-1 3,-5 0 4,7-2 2,0-2 3,-1 0 2,2-3-1,2 1 1,0-4 2,2 0 1,2-3-2,-1-2 1,5 1 1,-3-5-1,2-1-1,2-1 1,2 0 2,-1-2-3,4-3-2,0 1 0,3-1 1,-2-3 1,2 2 1,-3-1-1,4 1 1,-3-2-2,3 1 1,1 1 0,-6 1 2,3 0-1,0 4-1,-2-1 2,1 0 1,-2 4 0,-3 0 1,3 2 0,-3 1-3,-1 2 2,0-1 2,-1 4 0,0-2 0,-1 1 3,0 3 3,-1-1 5,-3 2 4,3 1 7,-2 3 7,1 1 6,-4 1 6,1 0 6,0 2 6,-2 2 6,0-1 4,0 2 4,-2 2 2,0-1 1,1 2-3,-4 1-2,2 0-6,0 1-6,-1-2-8,1 4-4,-3 1-6,-1 2-6,3-1-10,-1 1-5,2 1-5,-1 0-6,1 2-4,-1-2-9,2 2-9,2-2-10,-4-1-7,4 1-12,0 0-11,4 0-12,-4-3-13,2 2-10,2-2-7,-1 0-9,3 0-7,-2-2-6,2-1-4,3 0-1,-2 0 4,2-1 5,0 0 4,2-3 7,-2 1 9,1-2 8,1 0 11,0-2 9,-2 1 9,3-3 8,-1 1 8,-1 0 7,3-2 6,-4 2 6,1-2 4,-2-1 5,2 0 3,-1-2 5,0 0 5,0 0 5,-3 1 4,2-3 6,-1 1 6,1-1 6,-4 1 8,1-1 9,-1-1 10,1 0 10,-1 1 10,0-3 10,-3 0 11,1 1 11,1-2 7,-2-1 8,1 0 6,-2 3 5,0-3 2,0 1 1,0 3 2,0-2-3,-2 2-4,1 1-6,1 2-7,-3 0-7,1 2-9,1 1-10,1 0-9,0 2-9,-4 3-8,4-3-9,0 3-8,-4 0-7,4 3-9,0 0-6,0-1-9,0 3-4,-1-1-5,-3 3-4,4 1-1,0 1-3,0 1-2,0 3-3,0 1-3,0-1-5,0 3-6,4 0-5,-3-2-8,-1 4-8,4-4-8,0 2-7,-1-2-10,3 0-8,-1 0-10,0-1-4,0-2-5,4 0 1,2 0 3,1-1 2,1-4 1,0 4 3,2-3 2,-1-1 5,4-1 4,1 0 5,-2-1 8,-1-1 3,2-1 6,-2 1 2,0-3 4,-2 0-3,2 0-2,0-3-2,-3 3 1,0-2 3,2-1 3,-2 0 5,-4-2 3,1 1 3,-2-1 4,2-2 4,-3 1 5,0-1 3,-2 1 3,1-2 5,-3 0 6,5-2 7,-7 1 8,3-1 6,-3-2 8,2-1 6,-2-1 6,1 0 8,-2-2 7,0 2 9,0-4 10,0 0 9,0-1 8,0 1 7,0-5 8,-2 0 4,2-2 2,0 0 2,0-3 1,-1-2 1,1-1 0,0-1-3,0 1-5,-3-5-5,3 4-7,-1-3-9,1 3-5,-4 0-8,4 3-7,-1 0-7,-3 4-4,0 1-5,3 4-5,-4 3-4,2 4-4,0 0-3,-3 4-4,3 2-1,0 2-4,-5 5-1,2 0-1,3 2-3,-2 3-2,-2 3-3,-1 2-1,-1 3-4,1-1-3,1 6-4,-2 1-5,0 4-6,1-1-5,0 3-7,2-1-9,2 2-13,0-1-16,0 1-23,4 0-24,0 1-33,2-1-34,2 1-34,-1-2-33,5-1-30,-4 2-30,2-2-28,3 1-29,-1-2-31,2-1-33,-1 1-28,0-4-26,-2 0-1,4-1 12,-2 1 26,5-2 32,-2 0 33</inkml:trace>
          <inkml:trace contextRef="#ctx0" brushRef="#br0" timeOffset="3240.6036">2834 556 203,'-3'-15'391,"-1"2"29,0-1 30,3-1 24,-4 3 18,-1-1-9,1 0-24,-2 0-38,2 2-46,-3 0-39,-1 1-37,0 2-29,0 0-26,3 0-28,-3 2-30,0 1-29,0 2-28,2-1-27,0 4-26,-2 4-20,1-4-18,0 3-13,-1 2-8,2 1-6,-6 2-1,4 2-3,-2-1-3,1 2-1,1 2-3,-2 2-4,0-1-3,1 4-5,3-2-7,-2 1-8,0 1-8,0 1-9,2-1-9,0 1-13,1-2-15,3 0-14,-3 0-17,3-2-16,1 0-16,2 0-15,2-2-15,1 0-10,3-2-8,-3-3-2,6 1-2,-3-1 3,2-1 4,3-1 9,0-1 9,-2-2 11,3 0 12,1-3 14,0 0 17,-3 0 16,1-1 18,1-3 15,1 1 13,-4-2 12,1 1 11,-1-3 9,4 1 10,-4-2 10,1 2 8,-1-4 9,4 1 10,-4-1 9,-1 0 11,-1-1 11,2 0 11,-1-2 14,-2 2 12,2-2 12,-1-1 12,-2 0 11,-2 0 10,5 0 7,-5 1 5,3-3 0,-1 2 2,-1 1-3,-1 0-4,-1 2-7,-1 3-8,2 0-9,-3 2-10,0 1-10,0 2-12,-3 1-12,2 2-13,-3 2-10,1 1-9,-1 0-8,1 2-6,-3 1-7,3-1-8,-1 3-8,0 0-6,1 1-9,0 1-10,-1 0-6,0 1-8,3 0-8,-1 1-10,-1-3-9,3 2-11,0 0-10,0 0-9,3-2-7,0 0-5,1 1-6,0-2-3,1-2-2,0-1-1,-1 0 1,5-1 1,-2 1 3,1-2 7,1 1 7,-1-3 9,2 1 8,1-1 9,0-1 9,-1 0 8,0-1 9,0-1 7,2 1 8,-2-1 6,0-1 6,1 0 6,0-1 6,-2 0 7,0-1 7,2 2 9,-2-2 7,-2 0 8,3 1 9,-4-1 11,1 0 7,1-2 8,-2 1 7,0-1 6,2-1 8,-5 0 7,2-1 5,1-1 6,-2 3 3,2-3 2,-3-1 3,2-1 2,-1 1 0,0-2-3,-2 1-2,2-1-2,-3 2-4,1-2-1,-1 1-6,-1 1-4,0 0-6,-1 2-6,-1-1-5,-1 4-6,-1-1-6,0 3-9,1-1-7,-3 1-7,3 3-8,-3 1-5,2 0-6,0 1-3,0 1-3,-1 3-2,-1 0-2,3 1-5,2 2-2,-4 0-4,2 1-2,0 3-2,-1 0-2,0 1 2,3 2-1,-1-1-1,1 2 2,1 0 0,0 0-1,0 0-1,0 0 0,1 0 0,1 0 1,-1-1 1,1-1 0,0 1-2,2-3 0,-1 1-1,0-2 1,2 0 1,-1-3 0,2 2-2,1 0-1,0-2-1,1-2-1,-4 0-2,5 1-2,-1-1-2,1-1-4,-1-1-5,0 1-6,1-1-8,0-3-12,0-1-14,-1 4-21,-1-4-25,2 0-32,0-4-34,0 4-35,-1-1-36,2-3-29,-3 1-26,2-2-32,0 1-33,-1-1-43,0 0-48,1 0-27,0 2-15,0-3 6,-3 3 19,3-2 29,0 0 34</inkml:trace>
          <inkml:trace contextRef="#ctx0" brushRef="#br0" timeOffset="3861.802">3758 549 124,'-3'-5'351,"3"2"11,0 0 11,0 3 9,0-4 9,3 4-22,-2 0-37,-1 0-50,0 0-56,0 0-45,0 0-39,0 0-28,0 0-25,-1 0-21,-2 0-23,2 0-20,1 0-24,-2 0-22,0 0-25,1 0-23,-1 0-23,0 0-17,0 4-15,0-4-11,1 1-11,1 1-7,-4 0-4,-1-1 0,5 1 5,-4-1 12,4 1 16,-1 0 15,-2-1 16,2-1 12,1 2 9,0-2 15,0 0 18,0 2 9,0-2 6,0 0 6,0 0 9,1 0 6,2 0 7,-2 0 3,-1-2 0,4 0 2,1 1 4,-1-1 9,-1 2 11,3-2 2,-1 1-1,0 1 4,0-2 9,-1 2 2,1 0 0,3-1 0,-5 1 0,3 0-5,-1 0-4,-2 0-5,1 0-4,-1 0-4,1 0-3,0 0-4,-3 1-3,-1 1-4,4-1-3,-4 3-1,0-3-2,0 3-2,0-1-4,0 0-3,0 2-2,0 0-5,-4-4-4,4 2-4,-1 0-7,-1 1-6,-4 0-5,5-1-6,-5 1-6,1-1-1,-1 0 0,1-1 1,0-1 0,0 1 0,-3-1-1,5 1 4,-3-1 1,1-1 4,0 0 4,1 0 5,3-1 4,-3-1 5,-1 1 7,5-1 3,-4-1 1,3 0 4,-3 0 8,2-2 3,-1 0 2,1 0 6,-2 2 6,2-1 8,1-1 8,-1 0 8,0 0 8,0 0 5,2 0 8,0 1 6,0-1 6,0 1 2,0-2 5,0 3 7,2-2 9,0 0 8,1 0 6,3 1 9,-1-1 9,2 0 11,-2 2 12,4 0 14,0 1 14,0-1 10,0 0 9,0 0 6,-4 0 2,3 1-1,-2 0-1,0 1-6,-3 1-5,5 0-10,-7 0-11,3 0-14,0 0-14,-1 1-19,-1 1-17,1 0-16,1-1-16,-1 2-12,1 1-9,0 0-8,-1 1-6,0-2-5,-3 2-7,4 1-6,0 1-4,-4-1-4,1 2-4,1-2-3,1 3-2,0 0-4,-3 1-1,0 0-4,-3-3 0,0 3-8,0-1-9,-1 1-13,0 0-14,-2 1-26,-3 0-31,0 1-46,0-1-54,-4 1-55,3 1-53,-4 2-61,-3-2-65,2 3-58,-3-2-52,-1 3-22,-3 3-7,0-3 4,-2 4 11,-4-2 24,2 3 31</inkml:trace>
        </inkml:traceGroup>
      </inkml:traceGroup>
    </inkml:traceGroup>
  </inkml:traceGroup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7:13.37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101 8 358,'0'-4'392,"0"1"27,0 2 29,0 1 0,0 1-8,-2 2-20,2 1-25,-2 0-30,1-1-36,-1 4-31,1 1-29,1 2-20,-3 0-18,3 1-21,-3 4-22,2-2-25,1 4-24,-4 1-21,4 1-19,-2 0-18,2 3-16,-1-3-14,-3 2-9,1 3-7,0-4-4,1 3-4,-3 1-2,2-1-4,-3-1-3,1 2-2,1-2-4,-2-1-2,1 3-1,1-5-4,-1 1-4,2 1-8,-1-5-8,0 2-13,1-3-11,0 3-20,0-6-20,1 2-27,1-2-30,1-1-32,1 2-33,1-2-28,1-2-25,0-2-26,1 0-27,-1 0-25,1-1-25,-4-6-25,8 2-26,-1 1-21,-7-3-19,11 0-3,-3-3 7,0-1 23,1-1 27,-1-2 25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7:13.37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3 45 107,'-1'-3'369,"-1"0"23,2 3 28,0-1 14,0-1 5,2 2-10,-1 0-16,2-1-28,0 1-33,-2-1-26,2 0-25,1-1-20,0 1-16,0 0-18,1-1-17,-1 1-21,1 0-22,0-2-23,0 1-22,1 0-21,0-1-21,0 1-17,0 2-14,-1-2-10,3 2-10,0-4-7,-1 4-7,1-1-7,-4-1-4,4 1-4,-5 0-4,4-1-3,-2 2-3,-1 0-5,-3 0-6,2 0-6,1 0-8,-4 0-10,3 0-14,-3 0-13,0 0-16,0 0-22,0 0-23,0 2-35,0-1-38,4 0-38,-4 1-39,1-1-38,1-1-36,-2 0-44,0 0-47,0 0-48,0 0-44,0 0-17,0 0-2,0 0 14,7 6 20,-7-6 31,9 2 36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7:14.03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132 9 321,'-6'-5'469,"3"3"30,-1 0 29,1 2 17,0 2 13,-1 0-20,-1 3-40,0-1-58,2 3-71,-1 2-55,-3 2-46,2 1-44,-1 3-42,1 2-38,0 3-35,-1 1-30,1 3-29,3 1-18,-3 2-11,1-1-9,0 2-5,0 4-5,1-2-3,2 2-2,-2 0 0,-1 1-2,0 1-3,4-1-2,-3 1-3,3 1-3,-2 0-3,0 1-5,-1-2-5,1-1-6,1 0-6,0 0-9,0-3-9,-1 0-11,0-4-11,2 0-9,0-2-10,0-5-8,0-2-10,0-3-12,2-2-11,0-1-9,-1-6-9,0 0-2,0-3 0,1-1 4,0-2 8,-2-3 11,1 1 12,1-4 13,-2-2 13,0-3 16,0 1 16,0-4 19,0-3 21,0 1 19,0-4 22,-2 0 16,1-1 19,-1-2 14,0-3 10,1 0 11,0 1 11,0-2 9,-1 0 11,2-2 8,0 0 7,0 1 7,2 2 5,-1-2 1,1 2 3,2-2-4,1 2-2,-2-1-6,1 3-5,3 1-7,-1-1-9,1 3-8,1 1-9,-1 0-9,0 2-7,2 0-10,1 1-8,-2 1-9,3 4-5,-1-2-5,0 4-3,-1-2-4,2 1-2,-2 2-2,0 1-2,-2 2-2,2 0-3,0 2-1,-4 1-2,3-2-1,0 5 0,-1-1-1,1 2 1,-3 0-3,5 3-1,-2 1-1,1-2-1,-2 3-1,4 3-1,0 1 0,-1 1-1,0 1-1,2 4-2,0-1-1,-3 2-1,1 0-2,0 3 0,1-1 0,-3 2-2,-1-2 0,-1 3-1,-2-2-4,-1 1-6,-3-2-5,0 1-5,-3-2-6,-1 0-9,-2 3-11,-3-5-12,0 3-18,0-4-19,-3 3-28,2-1-29,-4-3-34,2 1-35,0 0-25,0 0-21,1-3-21,0 1-23,4-1-24,0-1-22,1-4-30,2 0-31,4-6-26,0 0-21,0 0 0,0 0 12,0 0 24,5 5 30,-5-5 27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7:15.06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255 489 168,'1'-11'379,"1"2"26,-2 0 19,4-1 19,-3 3 4,-1 0-3,0-2-20,0 2-30,0 0-36,-1 1-39,-3-1-30,4 0-24,-2 1-18,-3 1-12,1 1-19,0-1-21,-3 2-23,3-1-21,-4 0-22,1 1-22,-1 2-18,0 1-19,-3 0-12,3 1-11,-3 2-9,-1 0-7,2 1-8,-2 0-7,0 3-5,2-2-5,-2 4-7,0 1-7,2-1-5,-2 2-6,2 1-5,2-2-5,-1 2-4,0 1-5,1 0-4,1 0-4,2 0-3,2 0-4,-2-1-4,1 1-5,3-1-5,0 0-6,1-1-5,1-1-5,2 1-4,2-2-4,-1 0-3,2-2-1,0 0-1,2-2 0,0-1 1,1 0 0,1-4 4,0 3 6,2-3 8,-2-3 8,2 1 10,1-2 9,-1 1 8,1-3 9,1 0 7,-3-2 11,3 1 8,-1-2 9,-1-2 10,0 1 12,-1 0 9,0-2 8,1 1 9,-1-1 9,-3-1 8,1 1 9,1-1 8,-5-1 8,2 3 5,-2-4 4,0 2 1,-1 2 0,-1-1-2,-1-1-4,-1 2-4,-1 0-4,0 0-6,-1 3-5,-1 0-10,0 1-8,1 2-10,0 1-6,-1 2-5,2-1-6,-1 0-4,1 3-4,-2 0-6,1 0-4,-1 3-6,0 0-6,1 1-7,-1 1-7,-2 1-5,1 2-6,-1 1-8,1 0-11,-2 3-11,1 0-13,1-1-18,0 2-17,0 0-18,1-1-18,2 1-17,2 0-14,-1 0-14,3 0-8,0 0-3,2-1 2,3 1 5,-1-3 4,2 1 7,0-2 9,4-2 13,-4 1 16,2-1 19,0-2 19,1-1 19,-1 0 18,1-2 15,-1 0 16,0-2 5,1-2 4,1 2 6,-3-3 5,1-1 7,0 0 8,-1-2 3,0-1 1,0 1 3,-2 1 4,-2-3 7,2 0 6,-2-2 7,1 1 8,-2 2 10,-1-4 10,0 0 8,0 1 9,0-2 8,-2 0 8,2 3 11,-1-4 14,-4 3 8,3 0 5,1-1 2,-3 2 2,1 0 0,-1 0-3,0 1-4,1 1-7,-1 1-6,1 1-6,0 2-9,-1-1-8,1 1-10,-1 1-12,-1 0-8,0 0-8,0 2-9,0 2-7,0 1-7,-1-1-6,-1 2-7,1 1-7,-1 1-6,-1 1-6,0 1-7,0 3-7,2-2-6,-3 3-9,1 0-9,3-1-8,0 2-8,-4 0-10,4-1-11,0 3-9,4-2-9,-4 0-8,0 0-9,3-1-9,1 0-6,0 0-3,0-2 0,1 1 1,1 0 4,2-3 3,-1 0 7,3 0 7,0-1 7,1-1 8,2-1 7,1-2 7,-3 1 9,3-1 9,0-2 4,0-1 3,-1 0 0,2-1 2,0-2-1,0-1-1,-2 1 1,1-2 1,-3-1 1,3 0 3,-4-2 3,1 1 5,-1-2 2,-1-2 5,-1 0 5,-1 0 6,-1 0 9,0-1 6,0 0 11,-1-2 10,0-1 9,-1 1 10,-1-1 15,1 1 16,-1-3 14,-1 1 11,1-2 14,0 3 15,-1-5 14,0 3 15,-1-3 14,-1 0 11,3-1 6,-2 1 2,-1-1-2,3-2 0,-3 2-6,0 1-9,0-2-8,4 0-8,-4 3-10,0-3-12,0 5-14,0-2-14,0 4-15,0 0-12,0 4-8,0-1-7,0 2-4,0 2-5,0 3-4,-4 1-5,4 1-5,0 2-3,-3 1-4,3 0-4,-1 2-2,-2 1-3,2 0-3,-3 4-3,0 0-5,0 3-4,-1 1-9,0 2-6,0 3-7,-2 1-8,-1 3-7,-1 3-7,0-1-10,1 3-9,3 1-11,-2-2-13,-1 3-18,0 0-19,2 0-24,-1 1-26,1-1-28,2-2-27,-4 1-20,2 2-16,1-2-20,0-2-18,0 1-18,1-1-15,-1-5-16,1 0-13,1-1-2,2-1 6,-1-5 15,2-1 18,2-2 25,-1-2 31,-1-7 25,3 6 26,1-2 33,1-3 38,-1-1 37,3-1 40,-2-2 39,-2-1 41,3-1 31,2-4 31,-4 0 24,2 0 21,0-1 24,-2-1 25,3-3 10,-2 2 2,2-2-1,1-2-3,-1 1-4,1 0-5,-2 0-2,3-1-4,-1 2-1,0-1-5,1 2-1,0-2 0,0 2-7,2 0-7,-4 2 3,3-1 8,-1 2 6,-1 1 8,0 1 7,-1 0 6,1 3 3,-4-1 3,1 2 0,1 2-3,-5-1-5,2 1-4,-1 1-11,0 1-11,-2 1-11,0 1-10,0 1-13,1-1-14,0 2-14,-1 2-14,2-3-11,-1 4-14,1 1-9,-1 2-7,1-1-7,0 0-6,-2 2-3,0 2-3,0-3-2,0 2-3,0 0-1,0-1-2,0 0-2,0 0 1,0 1-3,1 0-2,-1-1-2,0 1 0,2 1-3,-2-3-6,4 0-6,-4 1-9,1-2-13,2 0-13,0-2-17,-2 1-18,1 1-25,1-3-26,-1-1-31,-1 0-33,2-1-30,-2-1-31,2 1-28,-1 1-29,0-3-32,-2 0-32,0-2-35,0 0-33,0 0-18,0 0-9,0 0 10,0 0 20,7-4 29,-1 1 31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7:15.55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40 57 18,'-6'-4'297,"0"3"7,1 1 6,3 1-17,-3 1-26,-1 1-31,5 1-31,-3 0-31,1-1-31,2 1-24,0 1-23,1-3-16,1 4-11,0-3-12,2 1-7,2 0-6,-2 1-5,5-3-1,-5 2 0,5-2 4,1-2 0,-2 1 8,3 0 7,2-1 10,-1 0 11,0-1 11,1 0 13,0 1 15,0-2 14,-1 2 11,1-4 10,-3 2 4,0-1 4,-2 1-1,-1 0 0,-2 0-2,3 0-4,-6 0-6,1-1-7,-2-1-11,0 0-12,-2 1-15,1 1-13,1-3-16,-4 1-13,1 0-14,-1-1-15,3 0-22,-4-1-24,1 3-31,1-3-35,-2 1-40,1-1-43,-1 1-39,1 1-37,1 0-41,-3 1-41,0-2-50,0 4-53,6 1-42,-7-3-36,7 3-9,0 0 6,0 0 16,-9 1 26,1 2 32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7:16.12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238 8 40,'-8'-2'392,"-1"-1"25,0 1 26,0 1 21,2 1 20,-4 0-12,1 1-25,1 1-47,-1-1-57,-1 2-43,0 0-35,1 1-28,0 0-23,0-1-25,-2 3-25,0 1-24,1 1-27,1 0-21,2 0-20,-2 2-15,1 1-13,4 0-10,-3 1-12,2 1-6,1 1-7,2 1-6,-1 0-8,3-3-7,1 4-8,0-1-10,0 0-9,1-1-10,3 1-10,-1-1-9,4 1-9,-2-1-7,3-2-6,1 0-5,1-1-4,1-1 0,-1 0 0,2-1 5,0-1 7,0-3 9,1-1 9,1 1 9,-1-3 12,1-1 10,3-1 13,0-1 11,2-1 11,0-2 11,0 1 9,1-1 6,2-3 6,-2 1 11,3-3 12,-3 1 11,2 0 11,-5 0 9,1-1 10,0-1 7,-2 3 7,-2-3 4,-2 1 3,2 0 2,-2 0 2,-2 0 2,0 0 1,0-1-10,-3 2-14,0-3-8,0 3-7,-3-2-6,0 2-6,1-1-7,-1 0-5,-1 4-6,1-4-5,-3 3-2,-1-1-2,2 3-3,-2 0-1,0-1 2,0 4 5,0 0 1,0-1-4,0 2-2,0 0-3,0 2-4,0-1-3,0-1-4,-2 1-3,2 2-5,-1-1-5,-1 2-4,0 0-3,1 3 0,-3-1 3,2-1-2,-1 3-5,0 0-4,0 1-5,0 0-6,2-3-8,-2 3-8,-1-2-8,2 1-9,0-2-10,-1 0-12,2 0-14,-1-1-31,0 0-35,1-1-39,1 0-38,0 1-34,0-3-32,1 0-34,1 1-37,-2-3-45,0 0-50,0 0-39,0 0-35,0 0-15,0 0-7,6-3 19,2-1 26,-2-1 35,3-1 40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7:16.17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49 35 38,'-6'-8'384,"0"1"27,0 3 29,3 0 23,-1 2 23,-3-1-13,4 1-31,1 2-42,-1-2-49,-1 2-46,3-2-44,-1 2-28,2 0-20,-2 0-26,2-2-26,0 2-35,0 0-39,0 0-37,2 0-38,-2 0-38,2 0-34,1 2-34,0-2-30,0 2-27,1 0-24,1 0-21,-2 1-17,3-1-21,0 2-19,1-2-23,0 0-22,1 3-24,-2-2-26,3 1-28,0 0-32,-2 2-5,4-1 8,-1 1 17,0-2 19,0 2 17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7:16.75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166 22 345,'0'0'389,"-4"0"23,4 0 25,0 1 7,-1 2-4,-2-1-21,3 2-29,-4 0-36,4 2-41,0-2-33,-2 3-30,-1 2-22,0 0-16,0 3-19,0 0-20,0 2-16,0 1-17,0 3-15,-1-1-15,0 3-15,1 1-16,-2-2-13,-2 4-11,2-1-7,-2 0-5,4 1-3,-5 1-4,0-2-2,3 3 0,-3 0-8,2-1-10,2 1-6,-3-1-3,0 0-3,2 1-4,-2-1-6,3-2-3,0-1-10,-1 3-8,1-5-11,1 1-13,-1 1-14,3-1-15,0-2-16,1-2-18,0 1-20,0-3-21,0 0-17,0-1-16,1-2-14,0-3-10,1 1-6,1-3-3,0-3 1,1 0-1,1-2 5,-2-1 5,3-1 11,0-5 11,1 2 17,-2-2 18,2-3 18,0-2 20,-2 0 18,1-1 21,0-1 19,-1-3 17,-1 0 18,1 0 19,-4-3 17,1 2 14,2-3 14,-1-1 12,-2 1 13,1-3 12,0 1 11,2-2 10,-1-1 5,0-3 3,-1 1 7,1-1 10,2 0 8,1 0 5,2-2 7,0 2 6,3 0 6,-3 1 3,3 2 1,1 0 1,-2 1-4,2 4-3,0-2-3,0 4-1,0 0-9,-1 3-12,0 1-11,-1 2-9,1 0-8,0 1-9,-3 2-7,1 2-4,0-1-7,-1 1-5,-3 2-5,2 0-4,-4 3-4,2-3-3,0 2-1,-3 2-2,2 1-3,-1 0-3,-2 1-2,3 2-2,1 2-4,0-2-5,-1 3-3,1 3-4,-2 0-2,1 0-2,0 0-3,0 4-3,1-2-1,0 2-3,-1 1 0,-1-2-2,0 3-3,-1-2-1,-2 2 0,0 0-2,0-2 1,0 2-1,0-2-5,-2-1-6,2 2-6,-3-3-7,0 1-12,0 1-11,-1-3-15,-1 3-15,-1-2-24,-2-2-28,3 2-35,-2 0-39,-1 0-41,1-2-44,0 0-48,0 0-51,0-2-48,-1-1-50,3 1-31,1-2-24,4-5-4,0 0 5,0 0 20,0 8 27,5-4 34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7:17.22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261 404 47,'0'-6'443,"0"-3"37,-3 2 36,3 2 27,-4 0 22,0 1-5,1 2-18,-1-4-45,0 5-56,-2-2-51,0 0-47,-1 2-41,0 0-40,-2-1-39,1 2-39,0 2-38,-1 0-36,-1 1-26,-1 1-23,1 2-16,-2-1-11,0 3-11,0 1-5,2 1-9,-2 1-7,0 2-8,4-2-6,-3 4-9,2 0-8,0-2-9,0 2-9,2-2-10,-1 3-11,4-1-14,0-1-14,-1 1-14,3-3-16,0 3-13,2-1-13,2-3-10,0 2-9,3-3-7,-1 1-4,0-2-1,4-1 2,-1-1 8,2-3 8,0 1 11,-1-1 14,2-2 14,0 0 14,1-2 16,-3-2 19,3 0 15,-2-2 17,2 0 16,0-1 18,-2 0 18,1-4 14,1 0 14,-1 0 13,-1-2 11,-1 0 13,0 0 12,1 0 12,-1-1 13,-1 1 13,0-2 13,1 0 9,-1-1 7,1 1 2,-2-2-1,-1 1-3,2-1-4,-2 2-6,-1 0-5,0 0-7,0 3-9,-4-3-8,2 2-12,-1 4-11,1-2-11,0 4-9,-2 0-9,0 1-7,0 0-6,0 3-8,0-1-3,0 2-6,0 2-4,-2-1-5,0 1-3,1 2-4,-1 0-4,-2 2-3,3 0-5,-2 1-4,-1 2-4,2 1-5,-1 1-4,0-2-7,1 1-5,2 1-6,0 0-5,0 0-5,2 0-6,-1 0-6,2-2-8,1 2-8,0 0-8,0-1-9,0-2-7,1 3-7,0-5-3,0 2-3,3 0 1,-1-2 1,-1 0 1,4 1 4,-2-3 5,3-1 7,-1 1 5,2 0 6,0-1 5,1-2 5,1 1 3,-2-1 5,-1-1 5,1-1 8,0-1 2,0 0 3,-2 0 2,1-3 4,-3 1 1,1 0 2,0-1 2,-1-1 3,0-1 5,0-2 6,0 1 9,-5 0 10,6-3 8,-6-1 5,4 2 10,-2-2 9,2 0 12,-3 0 11,0-3 11,1 2 9,-1-3 11,1 0 13,0 0 10,-1-1 8,0-1 6,0 0 3,-1-2 2,1-1 0,-3 1-1,2 1-4,0-3-4,0 0-5,-1 1-6,1 0-5,-2-2-9,0 1-6,2 0-8,-3 3-5,4 1-5,-3 0-4,1 4-2,-1-1-3,-1 2-1,3 3-4,-3 1-3,0 2-3,0 1-4,0 2-4,0 3-6,-3 1-3,3 1-5,-3 3-6,-2 0-4,2 3-7,-1 1-6,-1 2-8,0 2-8,-2 1-9,0 4-9,-1 1-12,1 2-10,0 0-11,2 2-14,-2-2-12,2 2-20,1 0-19,0-1-29,-1 0-30,3 0-32,-1-2-32,3 2-28,-4-2-26,3 0-25,1 0-20,-4 0-29,4-6-31,0 5-40,0-5-44,0 0-9,0 0 7,4-3 22,1 3 30,-2-4 32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7:17.73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0 53 142,'-1'-3'370,"1"-3"21,0 2 22,0 0 23,1 0 2,2 2-9,0-1-26,0 0-37,1-1-39,1 1-40,0-1-25,-3 1-18,3 1-16,-1-1-16,0 0-18,1 2-18,-1 0-20,1 1-20,-4 0-18,3 0-16,-1 1-17,1 2-15,-3 1-14,3 0-12,-2 1-8,1 2-6,0-1-6,-1 3-4,-1 0-5,0 2-2,-1-2-4,0 2-1,-1 0-3,0 0-2,-1 1-2,-1 1-4,0-3-4,1 2-5,-2 1-7,3-3-9,-3 2-11,1 0-12,-1-3-18,3 2-20,-2-2-27,0 1-30,0-4-29,0 2-30,1 0-21,1-2-17,-1 1-22,1-3-25,-2 2-34,2-1-39,1-5-37,0 0-35,0 0-20,0 0-10,0 0 11,0 0 22,0 0 25,0 0 26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8T15:20:00.946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179E0FBE-306E-4BE1-BA8F-0A0FAE9182CE}" emma:medium="tactile" emma:mode="ink">
          <msink:context xmlns:msink="http://schemas.microsoft.com/ink/2010/main" type="writingRegion" rotatedBoundingBox="9684,967 24728,1252 24707,2348 9663,2063"/>
        </emma:interpretation>
      </emma:emma>
    </inkml:annotationXML>
    <inkml:traceGroup>
      <inkml:annotationXML>
        <emma:emma xmlns:emma="http://www.w3.org/2003/04/emma" version="1.0">
          <emma:interpretation id="{0900B8C5-3A3D-4E16-A279-F079476E2659}" emma:medium="tactile" emma:mode="ink">
            <msink:context xmlns:msink="http://schemas.microsoft.com/ink/2010/main" type="paragraph" rotatedBoundingBox="9684,967 24728,1252 24707,2348 9663,206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B9C8271-340D-4963-8DED-4592451F467E}" emma:medium="tactile" emma:mode="ink">
              <msink:context xmlns:msink="http://schemas.microsoft.com/ink/2010/main" type="line" rotatedBoundingBox="9684,967 24728,1252 24707,2348 9663,2063"/>
            </emma:interpretation>
          </emma:emma>
        </inkml:annotationXML>
        <inkml:traceGroup>
          <inkml:annotationXML>
            <emma:emma xmlns:emma="http://www.w3.org/2003/04/emma" version="1.0">
              <emma:interpretation id="{BDF85738-4005-43D9-A58D-14A9C5AE0E81}" emma:medium="tactile" emma:mode="ink">
                <msink:context xmlns:msink="http://schemas.microsoft.com/ink/2010/main" type="inkWord" rotatedBoundingBox="9683,1028 12501,1082 12483,1997 9666,1944"/>
              </emma:interpretation>
              <emma:one-of disjunction-type="recognition" id="oneOf0">
                <emma:interpretation id="interp0" emma:lang="en-US" emma:confidence="0.5">
                  <emma:literal>PIAMT</emma:literal>
                </emma:interpretation>
                <emma:interpretation id="interp1" emma:lang="en-US" emma:confidence="0">
                  <emma:literal>PIAMTT</emma:literal>
                </emma:interpretation>
                <emma:interpretation id="interp2" emma:lang="en-US" emma:confidence="0">
                  <emma:literal>PIANTT</emma:literal>
                </emma:interpretation>
                <emma:interpretation id="interp3" emma:lang="en-US" emma:confidence="0">
                  <emma:literal>PIANT</emma:literal>
                </emma:interpretation>
                <emma:interpretation id="interp4" emma:lang="en-US" emma:confidence="0">
                  <emma:literal>PIAAMT</emma:literal>
                </emma:interpretation>
              </emma:one-of>
            </emma:emma>
          </inkml:annotationXML>
          <inkml:trace contextRef="#ctx0" brushRef="#br0">97 1 314,'-3'-1'389,"-5"1"15,7 0 15,-3 1 16,4 1 19,-4 1-17,4-1-31,0 4-43,0-3-47,0 4-35,-2 0-30,1 2-34,-1 1-36,1 2-24,-1 3-16,2 2-18,-3 1-15,3 3-19,0 3-17,0 0-14,0 2-10,3-1-6,-1 2-2,-1 2-3,1 0-4,-1 0-2,1 1 0,-2-2-3,4 0-4,-4-1-4,4 2-5,-4-3-3,0-1-5,0 0-4,1 0-1,-1-1-1,2-4 0,0 1-6,-2-5-6,0 2-5,0-2-2,0-3-2,0-1-1,0-2-5,0 0-2,0-4-8,0 1-7,0-2-7,0-1-6,-2-1-7,0-1-9,1-2-2,1-2 0,-4-1 1,0-1-2,1-1 0,0-2-1,-3-1 2,1 0 2,-1-3 5,1 0 9,-1-2 5,3 0 8,-3-3 6,2 0 8,-1 0 6,-1-3 8,0 0 5,3-2 2,0 1 8,3-2 12,-5 2 6,5-5 5,-3 3 1,3 0 3,0-2 0,0 1 1,0-1 2,3 4 3,2-3 1,-4 2-1,2-1 1,3 3-1,-1-1-4,3 1-6,-1 2-2,-1 1-2,0 0 1,3 1-1,-1 1 2,1 0 4,1 1 1,-1 3-1,-5 1 4,5-1 2,1 3 3,-1-2 0,-2 4 1,1 0-3,1 0-1,0 1-2,0 0 0,-1 3 0,2-1-2,1 2-1,-3 2-2,5-1 0,0 3-1,-1-1-2,0 2 0,2-1 0,1 3 2,-3-1 4,2 2 3,1 2 5,-3 1 2,-1-1 2,0 3 0,0 1-1,-2 0 0,-3-1-2,1 3-1,-2 0-1,0 2-2,-4-1-2,2 1-3,-3 0-3,-3 1-5,2 0-4,-4 0-8,0 1-8,-2-3-12,1 2-16,-3-1-29,1 1-34,-1-3-33,0 1-32,2-1-33,-2-1-33,4 0-31,-2-3-33,0-1-37,-1-1-42,2-2-39,-2 0-40,5-3-22,3-5-13,0 0 13,0 0 27,0 0 24,0 0 22,0 0 29</inkml:trace>
          <inkml:trace contextRef="#ctx0" brushRef="#br0" timeOffset="214.6478">597 32 266,'0'-3'316,"0"1"21,2 2 15,-1 2 10,1 0-14,-2 1-26,2 2-28,0-1-31,0 3-22,-1-1-18,2 3-16,0 1-13,0 3-9,0-2-7,2 4-16,-2 1-19,0 0-12,1 2-7,0 2-5,-1 3-3,-2-1-8,2 0-8,-3 4-14,3-2-16,-3 3-12,0-1-12,0-1-9,0 2-9,0-3-6,0 2-6,0-2-4,0 0-7,0 0-16,0-2-20,4 1-27,-3-2-28,-1-1-27,4-1-26,0 1-24,-3-3-28,5 3-29,-1-3-32,1-3-37,-1 1-43,2-2-40,-1 0-39,2-1-19,1-2-7,0-1 6,3-1 13,1-1 20,-1-1 21</inkml:trace>
          <inkml:trace contextRef="#ctx0" brushRef="#br0" timeOffset="736.785">1039 147 111,'-3'-8'276,"2"2"22,1 0 25,-5 1 9,5 2 2,0-1-9,0 3-15,0 1-24,0 0-26,0 1-15,0 1-9,0 1-8,0 0-8,0 2-8,0 0-8,0 0-19,0 1-24,-3 3-20,3 2-20,-1 2-15,-3 1-10,4 0-10,-4 2-8,4 3-14,-2 0-16,1 4-11,1-3-12,-2 4-6,1 1-7,-2 0-3,3-1-3,-2 0-1,1 2-1,1-4-2,-2 0-1,2 3-7,0-5-8,0 2-6,0-1-4,0-3-7,0 0-11,0-1-13,2-1-14,-1-1-16,1-1-20,1-1-16,-3-2-16,0 0-6,1-3-3,1 0-2,-1-2 1,-1-1-3,0-1-5,2-3 1,-2 1 5,0-2 8,0-2 11,0 1 14,0-6 18,0 4 16,0-4 14,0-2 10,0-1 5,-2-2 8,1-1 7,-1-2 12,1 1 12,1-5 12,0 0 13,-3 0 10,3-3 9,0-2 11,0 2 8,0-3 9,0 0 10,0 0 9,0-1 7,0 0 4,0 1 1,3 1 4,-3 0 7,1 0 8,1 4 12,-1-1 6,1 3 4,-2-1 3,4 3 0,0 2-2,-3-1-3,2 2-1,2 3-2,-4-1 1,2 2 3,2 1-6,-2 3-7,-1 0-14,1 1-15,-1 0-12,2 1-10,-3 2-8,5 1-8,-3 0-7,0 1-7,3 2-7,-1 1-7,3 0-5,-1 1-5,1 0-2,0 3-1,1 1-1,0 2 2,1 2 2,-2 0 0,1 2 3,-1-1 2,1 5 1,-3 0 1,0 1 0,3 2 1,-4-1-6,1 1-7,-1 2-4,1 0-3,-1 0-2,-4 2-2,3-2-3,1 1-3,-1-2-7,-4 1-10,2-2-15,0 0-18,-1 0-23,1 0-25,-1-3-23,4 0-20,-2-1-25,0-1-26,1-1-22,0 0-17,-3-3-24,5 0-24,-3-2-25,-3-3-23,0-8-22,5 7-19,-5-7-15,0 0-17,0 0 8,0 0 17,0 0 23,0 0 24</inkml:trace>
          <inkml:trace contextRef="#ctx0" brushRef="#br0" timeOffset="1516.0506">1056 547 102,'-9'2'307,"0"-1"16,1 2 12,5 1 0,-2-1-6,1 0-18,2 0-23,1 0-30,1-1-35,1 0-27,1-1-25,-2-1-24,4 0-21,1 0-22,3 0-23,-4-1-15,4-1-14,1 0-9,0 1-8,3-1-6,1-1-5,0 0-4,1 0-5,3-2-1,-2 0 0,4 0 5,-3 1 4,1-3-5,1-1-8,0 0-10,0-1-8,-2 0-10,1-2-8,1 0-6,-1 0-7,0 0-1,-1 3 0,2-3-3,-2-1-5,0 1 0,0 1 0,-2-1 4,1 0 3,-1 2 7,-2-2 7,0-1 6,-1 2 5,-2 1 6,3-1 4,-4 2 2,-2 0 3,2 2 2,-1 3 2,-2-2 0,-1 2 3,0 1-1,-1 1 0,3 1 1,-6 1 2,0 3 3,0-1 5,0 0 6,0 2 8,0 1 5,-5 2 4,4 1 4,-1 1 3,1 3 3,1 2 0,-4-1 2,0 0 1,4 3-1,-3 0-2,-2 2-4,2-1-3,0 2-7,0-1-8,-1 1-6,1-1-6,-1-2-4,0 3-4,2-4-1,-1 2-3,2-1-1,-1-3-4,-1 2 0,0-3-1,3 2-4,-1-3-5,-1-2-7,0-1-5,0 1-7,0-2-7,0-2-6,1-1-6,-1 0-4,1-2-6,-2 1 0,1-3 0,1 1 1,-1-2-1,1 0 5,-4-2 6,2-1 8,-2-2 8,1 0 11,2-1 13,-1-2 13,-1-2 11,1-1 8,0 0 8,-2-2 7,4-1 5,-1-1 11,0-1 9,2-1 11,-3 1 12,3-2 9,0 0 11,3-1 4,-3 2 3,2-4 3,1 2 2,2-2 3,-2 2 2,0 0 0,1-1 0,-1 4-7,3 0-7,-1 4-11,-2-3-12,2 4-10,-2 1-11,3 4-9,-2-1-8,2 3-8,-1 0-8,1 1-7,0 2-6,0 1-5,2 1-4,1 1-1,2 1-3,0 2-1,2-1-1,1 3-1,-2-1-3,2 1 0,1 3 0,1-1-1,2 1 0,-3 1 1,5 2 1,-2-2 0,-1 2-1,3 1 0,-4 1 0,2-4 0,-2 3 0,2-1 0,-1-2 0,-2 2 1,1 0 1,0 0 0,-2-4-1,0 2 0,-2 0-2,3-1-1,-2 0-1,-3 0 2,2-1-1,-2-1 0,0 0 0,-1-3-4,-1 1-4,-2 0-8,-1-1-6,1 0-9,0 0-7,-3-2-9,0-3-7,0 3-10,-3-3-8,5 0-10,-4 0-10,-1-3-9,0 3-8,0-3-5,3 0-4,-3-2-3,0-2-1,0 1 2,2-2 8,1-1 2,-3-2 3,1-2 5,-1-2 7,0 0 9,0-2 9,-1 1 9,-2-3 9,1 0 8,2-2 10,-3-1 9,2-1 11,-4 0 7,2 0 7,0-1 12,1-2 12,1 2 14,-4 2 12,4-2 10,-2 1 10,0 1 8,1 1 9,1 0 6,-1 4 8,1-1 9,1 4 11,-5 0 8,5 0 8,0 5 2,0 1 0,0 1-2,0 3-5,0-1-4,0 2-8,0 1-6,0 2-6,0 2-7,0-1-4,0 2-11,0 1-12,0 0-10,0 1-9,0 1-7,0 1-6,0 3-5,0 1-5,0 2-3,5 0-2,-5 2-1,0 3-3,1 0-1,1 1-2,-2 0 1,1 2-2,-1 2 0,0-1-2,2-2-2,-2 1-3,0 0 0,0 0-1,3-2-2,-3 0-1,1 2-5,-1-3-3,0-1-10,0 1-12,2-2-19,-2 0-23,0 0-29,1-3-34,1 1-34,1 0-35,-2-2-25,3 1-20,-3-2-27,2 0-28,3-3-36,-1 0-41,1-2-41,0-1-46,0 0-9,-6-5 6,12 1 23,-1-1 30,1-1 32,-1-1 34</inkml:trace>
          <inkml:trace contextRef="#ctx0" brushRef="#br0" timeOffset="2011.2932">2267 22 12,'-9'-5'355,"3"2"20,1 0 18,0 0 15,1 3 4,3-2 0,-1 0-15,2 1-26,0 1-30,2 0-32,1-2-19,1 1-11,1-1-20,-2 1-28,3-1-19,1 0-15,2 1-18,1-2-19,-1-1-17,4 1-15,0-1-14,-1-1-14,4 2-10,0-2-10,-2 0-13,3 0-15,0 2-9,-1 0-5,1 0-5,1-1-3,-2 1-4,2 1-3,2 1-3,-2-1-3,-3 1-1,4 1-3,-4 0-2,2 0-4,-3 1 0,-1 1-4,-2-1-2,0 1-3,-1 0-1,0-1-4,-1 1-14,0 0-20,0 1-26,-3 0-27,3 0-43,-3 1-47,1 0-46,0 1-46,0-2-58,-2 2-63,4 1-62,-3 1-62,2 1-34,1-1-20,0 3 3,0 0 12,0 1 22,2 2 26,0-2 41</inkml:trace>
          <inkml:trace contextRef="#ctx0" brushRef="#br0" timeOffset="1789.9528">2415 27 101,'0'-1'333,"0"-1"14,0 2 6,0 2 1,2-1-18,-1 3-29,-1 0-24,3 1-23,-3 3-22,5 0-20,-5 3-18,1 2-16,2 1-20,-3 1-20,4 3-12,-3 1-10,2 3-5,-1-1-3,-1 3-3,1 0-2,-1 0-9,-1 2-14,0-1-12,0 0-13,0 3-9,0-4-8,0 1-5,0 0-8,0-3-5,2 0-7,-2-1-5,3 0-5,-2-4-3,1 2-5,-1-1-7,1-3-9,1 1-17,-2-2-20,-1-3-25,3 2-32,-3-2-26,2-3-25,1 0-29,2 0-29,-5-1-33,1-3-33,-1-4-39,0 0-39,0 0-37,0 0-34,0 0-6,0 0 9,5-4 20,1-3 29,0-1 25</inkml:trace>
        </inkml:traceGroup>
        <inkml:traceGroup>
          <inkml:annotationXML>
            <emma:emma xmlns:emma="http://www.w3.org/2003/04/emma" version="1.0">
              <emma:interpretation id="{A2CA3DE1-AC09-4148-8198-2B95861F6EA4}" emma:medium="tactile" emma:mode="ink">
                <msink:context xmlns:msink="http://schemas.microsoft.com/ink/2010/main" type="inkWord" rotatedBoundingBox="13234,1178 15917,1229 15901,2040 13219,1989"/>
              </emma:interpretation>
              <emma:one-of disjunction-type="recognition" id="oneOf1">
                <emma:interpretation id="interp5" emma:lang="en-US" emma:confidence="0.5">
                  <emma:literal>cell</emma:literal>
                </emma:interpretation>
                <emma:interpretation id="interp6" emma:lang="en-US" emma:confidence="0">
                  <emma:literal>tell</emma:literal>
                </emma:interpretation>
                <emma:interpretation id="interp7" emma:lang="en-US" emma:confidence="0">
                  <emma:literal>Cell</emma:literal>
                </emma:interpretation>
                <emma:interpretation id="interp8" emma:lang="en-US" emma:confidence="0">
                  <emma:literal>Tell</emma:literal>
                </emma:interpretation>
                <emma:interpretation id="interp9" emma:lang="en-US" emma:confidence="0">
                  <emma:literal>CELL</emma:literal>
                </emma:interpretation>
              </emma:one-of>
            </emma:emma>
          </inkml:annotationXML>
          <inkml:trace contextRef="#ctx0" brushRef="#br0" timeOffset="2785.3344">3910 45 297,'-14'-3'357,"2"1"21,-1 2 24,0 0 23,1 2-4,0 1-17,-1 0-41,3 2-53,-2-2-42,-2 3-39,2 2-24,-2 2-20,0 1-18,-1 4-17,1-1-21,0 2-21,0 3-18,0 0-15,0 4-14,0-1-17,2 3-8,0 0-6,1-1-5,1 3-3,-1-1-6,2 1-9,2 0-3,1-1-2,2 1-1,-2-2-3,3-1-5,1 2-8,-1-2-3,3 1-1,3-2-1,-1-2 0,1 1-1,3-3 0,-2 1 6,6-4 5,-3 1 4,4-1 2,1-1-1,0-2 1,5-1-4,-2-2-4,5-1-8,-3-1-10,4 0-13,3-1-15,1-3-14,0-2-15,3 1-15,1-3-15,1 0-16,4 0-15,-2-3-8,5 0-8,-2-2-8,3-2-10,-1 1-8,1-2-6,-1-1 1,1-1 2,-1-1-1,-4-2-3,3 2 4,-4-2 6,-1-1 10,-5 1 8,3-1 7,-5-1 5,1 1 14,-4-2 18,-1 0 21,0 0 21,0-2 24,-6 2 19,2-2 27,-4 1 28,1-2 23,-3-1 18,1 1 17,-2-1 17,-3 1 13,2-3 13,-1 3 18,-2-1 18,1 2 12,-1-1 7,-1 1 8,-1 1 7,-3 1 8,0 1 5,0 1 9,0 1 9,0 0 14,-3 2 16,0 0 10,0 3 9,-2-2-5,0 2-9,-3 0-8,0 3-7,-1-1-10,-2 2-13,-1 0-12,1-1-11,-4 2-14,2 1-17,0 1-21,-2 1-24,0 0-20,-2 1-17,3 2-14,1 1-14,-4 0-8,2 3-5,1-1-7,-3 2-3,2 2-6,-2 3-4,5-2-4,-2 3-4,1 2-2,-1 0-2,1 2-1,1 0-3,3 2 1,0 1 1,0 2-2,3-1-2,0 2-4,-2-2-8,5 4-3,0-2-4,-1 0-1,2 2-1,2-3-1,2 1-1,2-1 0,-1 1-2,0-4 2,5 2-1,-1-1-1,2-4 0,2 2 2,0-3 6,2 0-1,1-1-3,1-1-4,1-3-6,0 2-6,1-2-6,3-3-11,-2 0-12,4 0-13,1-1-17,-2-3-15,0 0-12,2-1-17,2 0-18,0-3-19,0 0-20,0 0-11,0-3-9,0-2-10,-2 0-10,0-1-10,0 0-9,-4-3-10,3 1-10,-6-1-15,0-3-19,-1 1-12,-3-1-11,-1 1-3,-2-2 0,-1 1 5,-1-1 6,-2 1 7,1 2 10</inkml:trace>
          <inkml:trace contextRef="#ctx0" brushRef="#br0" timeOffset="3000.3971">4505 517 185,'-14'0'251,"4"0"9,3 2 1,0-1-2,1 1-15,1-2-20,2 1-18,0 1-19,3-2-18,0 0-19,3 0-15,-1 0-15,1 0-12,0-2-9,3 1-9,0-1-7,-1 1-15,4-1-19,1-1-10,3-1-5,-3 1-4,4 0-5,3-2-2,-2 0-4,3 2-3,0-2-1,1 0-2,2 1-1,-1-1-5,2 0-6,-1-1-6,0 1-5,2-1-11,-1-1-10,-1 1-12,-1-1-14,1-1-14,-3 0-16,2 2-23,0-2-26,-5 0-22,3 0-20,-4 0-17,2-1-16,-1-1-12,-2 0-11,4 0-1,-2-1 3,-1 0 11,5 0 12,-1 0 18,1-2 16,0 0 21,2 0 22</inkml:trace>
          <inkml:trace contextRef="#ctx0" brushRef="#br0" timeOffset="3232.0465">5294 111 71,'1'-9'142,"3"4"23,-2-1 27,0 3 30,-2-1 24,1 4 20,4 0 10,-5 2 3,0 0 1,0 1 1,0 0-6,1 0-6,-1-1-3,0 3 0,0 0-3,-1 1-5,1 1-13,-5 1-16,4 0-16,-3 1-13,0 2-10,3 2-7,-1-2-12,-1 4-13,0-2-15,0 3-14,1-1-19,1 1-21,-1 4-14,1-1-14,1-2-10,0 4-10,0-1-8,0-1-6,0 3-4,0-3-4,0 2-3,0 0-4,1-2-1,1 0-3,-1 1-6,1-1-9,0-3-4,2 1-3,-1-1-2,0-1-1,3 1-3,2-3-1,-5 1-1,2-1 1,0-4-2,2 3 0,0-3 0,2-1 1,0-1 2,1-1 6,0 0-1,-2-1-5,3 0-11,0-2-15,-1-2-18,4 1-19,-4 0-27,4-2-32,-2-2-31,2-1-33,3 0-26,-3-2-27,4-1-20,-3-2-17,4 1-17,-1-2-15,-4-2-10,2-1-9,0-2-4,-3-1-2,4 0 1,-1 0 5,-2-2 12,0 0 14,-1 0 17,2-1 13</inkml:trace>
          <inkml:trace contextRef="#ctx0" brushRef="#br0" timeOffset="3491.3991">5852 191 218,'0'-14'253,"0"3"4,0 0 1,0 2 1,0 1-5,0 0-8,0 3-4,0-1-4,-2 1-6,2 0-5,0 2-4,-1-1-1,-1 3 6,1-1 9,-2 2 6,1 0 4,2 2-2,-1-1-4,-1 1-12,0 0-13,2 1-16,-4 0-19,4 2-20,-1 0-20,-3 0-20,1 1-18,-1 0-19,1 2-16,0 2-17,-3 1-14,2 0-11,0 4-9,3-1-6,-3 0-3,1 4-2,3-1-2,-1 3-1,-4-1-1,5 2 0,0-1 1,0 3-1,0-2 1,0 1-1,0-1-1,0 0 0,0-2 0,0 1-1,0-2 1,0 2-2,0-4-1,5 1 1,-4-1 0,2-3 0,1 2 0,-3-3-1,3-2-1,1 1-1,1-2 2,1 1-1,2-2-1,-2-1-1,4-3 1,-1 3-4,1-2-4,1 0-7,1-2-8,2 0-13,-1-2-16,-2-1-21,4 0-22,-2 0-30,2-1-34,0-1-34,1-1-33,1 0-36,1-2-35,-4-1-40,3-2-40,0 1-48,-1-3-52,2-1-18,0-1 0,-2 0 11,3-2 19,-2 0 29,2-1 32</inkml:trace>
        </inkml:traceGroup>
        <inkml:traceGroup>
          <inkml:annotationXML>
            <emma:emma xmlns:emma="http://www.w3.org/2003/04/emma" version="1.0">
              <emma:interpretation id="{B743CC96-ECA5-465D-BAFF-07C8FBA16CA2}" emma:medium="tactile" emma:mode="ink">
                <msink:context xmlns:msink="http://schemas.microsoft.com/ink/2010/main" type="inkWord" rotatedBoundingBox="17791,1239 21375,1307 21356,2285 17773,2217"/>
              </emma:interpretation>
              <emma:one-of disjunction-type="recognition" id="oneOf2">
                <emma:interpretation id="interp10" emma:lang="en-US" emma:confidence="0.5">
                  <emma:literal>ANIMAL</emma:literal>
                </emma:interpretation>
                <emma:interpretation id="interp11" emma:lang="en-US" emma:confidence="0">
                  <emma:literal>AMNIMAL</emma:literal>
                </emma:interpretation>
                <emma:interpretation id="interp12" emma:lang="en-US" emma:confidence="0">
                  <emma:literal>AMIMAL</emma:literal>
                </emma:interpretation>
                <emma:interpretation id="interp13" emma:lang="en-US" emma:confidence="0">
                  <emma:literal>ANIIMAL</emma:literal>
                </emma:interpretation>
                <emma:interpretation id="interp14" emma:lang="en-US" emma:confidence="0">
                  <emma:literal>AMNIIMAL</emma:literal>
                </emma:interpretation>
              </emma:one-of>
            </emma:emma>
          </inkml:annotationXML>
          <inkml:trace contextRef="#ctx0" brushRef="#br0" timeOffset="4359.2937">8186 133 352,'-9'6'382,"1"1"18,5 2 18,-2 4 16,-1 0 0,1 5-7,0-1-39,0 5-52,1 1-54,0 4-54,3 0-35,-4 4-22,2 1-19,2 1-17,-1 1-20,0 1-20,1 0-18,-2 0-18,3 1-14,0-1-14,0-2-11,0 1-8,0-2-5,3-3-3,-2 0-2,1-3-3,0-1-3,-1 0-1,-1-4-4,6 0-6,-4-3-12,-1-2-15,-1-2-21,4 0-23,-4-3-22,4-1-20,-4-3-16,1-1-16,-1-1-11,2 0-8,-2-2-8,0-1-6,0-4 2,0-1 2,0-2 9,-2 0 15,2-1 19,-1-4 22,1-1 22,-4-4 21,4 3 15,-4-4 15,3 0 18,-4-4 19,2 1 13,2-3 12,-3-1 10,3-2 9,-2 1 9,2-3 9,-1-1 6,0 0 6,1-3 2,1-2 0,0 1 4,0-2 6,1 1 1,1-1-2,1-1 3,1 3 4,1-1 4,1 3 5,-3 1 3,5 1 2,-2 2 2,2 0 4,1 5 6,-3 1 8,2 2 4,-3 2 0,2 3-2,0 2-3,-2 2-5,1 1-7,-3 3-10,1 2-9,0 3-9,2 0-8,-5 0-7,2 3-2,2 2-6,1 1-4,1 2-4,-2 1-3,4 4-1,2 0 2,0 2 2,-1 1 5,3 4 4,-3 1 3,1 5 3,0-2-1,-2 4-1,0 2-2,0 0-3,-1 2-2,-1 0-4,-1 1-5,1 3-3,-1-3-7,-2 1-5,2-1-8,-3 3-3,1-4-6,-2 1-3,2-1-3,-4-2-8,0-1-12,3 0-22,-3-3-30,0-1-39,1 0-43,4-3-41,-5 0-39,1-3-41,1 1-40,-1-6-45,1 0-50,1-1-45,-2-2-46,1-3-13,-2-8 0,3 9 16,-3-9 25,0 0 37</inkml:trace>
          <inkml:trace contextRef="#ctx0" brushRef="#br0" timeOffset="5108.3727">8180 696 32,'-12'2'318,"1"-2"11,0 3 11,5 0 9,-2 0 8,5 0-23,-3-1-37,3-1-50,1 1-57,2 0-45,2-1-39,0-1-23,-1 0-14,5 0-12,-3 0-12,5-1-9,-2-1-10,3 0-7,2 1-9,0-1-5,1 1-4,0-1-4,1-1-2,1 0-5,2 0-4,0-1-8,-2 0-8,1-1-5,1 0-1,0-1-7,0-1-9,-2 2-10,2-1-10,0-2-9,0 0-10,2-2-8,-4 1-5,4 1-2,-4-3 1,2-1 4,0 1 7,0 1-4,0-2-9,-2-1 1,3 3 7,-2-1 7,-3 2 10,3-1 11,-1 0 12,-1 4 11,-3-1 11,1 3 12,-2-1 10,-2 2 8,2 1 6,-4 1 14,0 2 16,1 1 13,-3 1 11,-1 2 10,0-1 8,0 3 14,0-1 17,-2 4 9,0 1 6,0 2 4,0 0 0,0 1 2,0 2 0,0 0-2,-2 4-5,2-3-7,0 3-9,0 2-8,0-3-8,0 0-15,2 1-18,-1-2-18,-1 2-15,4-1-11,-2-2-6,1 2-7,1-2-6,0-1-2,-1-2-1,0 0 0,1 1-1,0-2 0,-1-2 0,-1 0-1,0-1-1,-2-4 5,0 2 8,0-2 3,0-1 3,0 0 1,0-2 1,0-2 5,0-1 7,0-1 6,0-2 5,-2-2 6,2 0 3,-2-1 5,0-2 7,1 0 2,1-3 5,-2-2 3,0 0 2,2-1 4,0-2 4,0 1 0,0-2 0,0-1 3,0-1 2,2 0 10,0-2 13,-1 0 8,1-1 7,0 1 6,0-1 6,3 1 4,-2-2 2,1 4 3,0-2 1,-3 4-2,7-3-3,-5 5-7,3-1-8,-3 1-13,3 2-17,-1 2-13,-4 1-10,5 3-11,-3 0-10,1 1-8,0 3-7,-1 0-6,0 1-5,2 2-5,-2 2-4,3 1-2,-2 0-2,0 0 0,1 3 0,0 1-1,3 1-1,-1 3 1,2-2 0,-1 4 0,1 2 0,2-1 1,0 4 1,-1 1-1,1 0 0,1 2 0,2-2 0,-5 3 0,5 0 0,-2 0 1,-1-3 1,3 0-2,-1 2 0,1-3 0,0 1-1,-1-2-5,-2-2-8,1 1-3,2 0-2,-4-4-1,3 3 0,-3-4-2,1 0-1,-2-1 1,-2 0-1,-2-2 0,0-2 2,1-3 1,-3 0 0,1 0 5,-2-1 5,0-2 5,-1-2 4,-1 1 1,2-1 2,-2-1 3,0 0 0,2-3 7,-2 1 6,0-3 5,0-2 3,0 1-1,0-4 2,1-2 0,-1 1 3,0 0 0,0-6 2,0 3 1,0-4 3,0 0 1,0-1 3,0-1-2,0 1-2,0-3-1,0 0 1,-1 0 1,-1-1 2,0 0 1,1-1 3,-1 2 0,0-1 0,0 2-1,0 2 0,1-1 1,-1 4 1,0 0-10,0 3-15,0 0-7,1 2-6,-1 2-2,0 2-2,1 1-3,1 1-3,-3 2 0,2 1-1,1 2-3,0 0-2,-4 3-4,4 0-3,0 3 3,-1-3 9,-1 3 2,0 0 2,-2 0-2,4 2 0,-1 0-2,-1 1-1,0 0-2,0 1-4,0 3-4,1 0-4,-3 1-5,3 0-7,-2 0-9,0 2-10,1-2-15,1 3-17,-4 1-22,5-2-26,-3 3-33,3-1-36,-1 1-40,-3 1-39,4 0-46,-4-2-50,4 0-47,-1 1-45,1-1-27,0 0-15,1-1 3,-1-3 12,4 0 17,1 0 16,3-3 30</inkml:trace>
          <inkml:trace contextRef="#ctx0" brushRef="#br0" timeOffset="5320.838">9517 367 234,'-1'-4'347,"-1"3"24,1 1 21,1 1 16,-2 1-4,2 1-17,-3 2-28,2 0-37,1 3-37,-2 1-35,1 4-30,-1-2-25,0 4-21,2 1-19,-2 3-27,2 1-32,0 1-24,0 2-20,0-1-16,0 2-11,0-1-13,0 1-13,0 1-7,0-2-4,0 1-4,0-2-1,0 0-2,0 1-2,0-1 0,0-1-1,0-2-8,2 2-9,0-2-16,0-1-22,-1-1-17,1-2-17,2 1-14,-1-2-9,0-1-16,2-1-18,-4-2-22,3 0-22,-1-2-34,-1-1-38,-2-7-29,0 0-26,0 0-17,0 0-13,0 0 5,0 0 16,0 0 11,0 0 10</inkml:trace>
          <inkml:trace contextRef="#ctx0" brushRef="#br0" timeOffset="6051.6071">9705 320 252,'-2'-3'337,"2"1"18,0 2 14,0 0 2,0 2-5,2 1-25,-1 1-33,1 0-31,0 2-28,-1 2-23,2 2-22,-2 1-15,1 2-11,1 0-21,2 1-23,-2 0-15,2 6-12,-4-1-11,3 0-8,0 3-4,0 1-2,-1-1-8,0 2-14,-1-1-8,1-1-10,-2 0-11,1 1-16,-1-2-10,1 0-7,1-1-7,-3 1-5,6-1-5,-3-1-1,2-2-2,-2 1-1,-2-2-4,4 0-3,-2-3-11,0 1-16,-1 0-12,-1-1-10,2-3-14,-2 0-13,-1-2-13,0-2-10,0-1-10,0-2-8,0 0-2,0 0 1,0-3-1,0 0 0,0 0 6,0 0 10,0-3 14,0 0 17,0-2 16,-1 0 17,-2-1 14,2-2 10,-3 0 12,3-4 9,-2 0 7,-2-3 2,4 3 7,-2-4 9,-2 0 7,4-4 8,-1 1 5,0 0 8,-2-2 5,4 0 4,-1-1 4,-1 1 4,0 0 3,2-1 4,0 0 3,0 1 2,0 0-1,0-2-1,2 3 1,0-3 0,-1 4 1,-1 0 1,6 0 2,-3 1-1,2 0 2,-2 4 4,-2 0-5,4 1-7,-2-1-5,0 1 1,0 1-1,1 3 0,1 2-1,1-1-2,-3 2-5,2 1-5,-1 2-5,1 0-5,1 3-4,-1 0-6,1 0 1,1 0 0,0 2-1,-1 1-4,0 2-2,1-1-3,1 1-2,-2 1-1,0 1-1,2 2 0,0 5-1,1-2-3,-2 1-2,2 3-1,-2 0-1,-1 2 4,1 1-1,1-2 0,0 2 1,-3 1 0,3 1 1,0-1-1,1 2 0,0-2 2,-3 3-1,3-4-1,-1 1 0,-1 0-1,0 1-7,0-4-13,1 0-12,-3 1-13,-2-3-10,3-1-11,-3-1-9,1-1-9,-2 1-7,-1-2-8,-1-2-5,0 0-6,-1-1-3,-1 0-3,-1-1 3,2-4 5,-2 3 11,-2-3 15,2 0 10,2-1 10,-4-2 8,1 0 7,0-2 7,3 1 8,-4-2 8,1-2 8,0 2 8,0-4 7,1 0 10,0-3 7,-2-1 5,2 1 2,2-3 4,-4 0 5,2 1 5,2-3 7,-1-1 6,0 0 5,0-2 6,2 3 5,0-4 0,0-1-3,0 1 1,0 0 5,2-2 2,0 0 2,0 2 4,-1 0 6,-1 0 5,3-1 3,2 2 5,-2 0 4,3 2 2,-5-2 0,3 0 7,-1 4 8,1-2 3,1 2 0,1-1 1,-1 1-1,-1 1 4,2-2 5,2 1-5,-1 3-8,0-2-9,2 2-9,0 1-5,-2 0-4,4 1-9,-2 1-7,5 0-8,-4 2-7,3 1-5,1 0-5,-4 1-13,3 0-16,-3 3-4,4 1 1,-2 1 0,-1 3-4,-2 0-2,-1 3-5,2 1 0,1 3 1,0 1-1,-2 4-1,1 1-2,1 2-1,0 1 0,-4 4 1,2-1-1,-2 1-1,0 0 1,-4 2-1,3-1-2,-3 2-3,1-3-13,-2 2-16,0-2-25,-2-2-31,0 3-36,2-3-40,-1 2-41,1-3-42,-2 1-42,0-3-45,-2 2-51,2-3-55,-1 1-40,1-3-30,0 1-4,0-1 8,1-3 21,1 0 28,2-3 35</inkml:trace>
          <inkml:trace contextRef="#ctx0" brushRef="#br0" timeOffset="6529.2661">10645 342 212,'0'-11'343,"0"4"12,0 1 2,0 1 0,2 4-16,-2 1-21,0 1-28,0 4-33,0 0-28,-2 0-25,0 4-29,1 0-31,1 2-20,-4 2-17,4-1-11,0 4-10,-1 0-8,-2 0-4,2 2-7,-1 0-12,2 0-8,-2 2-8,2-1-7,-1 0-10,-1 2-6,-1-2-8,2 1-3,-1-1-3,1-2-3,-1 2-3,2-1-5,0 0-5,0-2-11,0 1-14,0-1-14,0-3-15,0 2-14,0-1-11,2-3-9,-2 2-8,1-2-8,-1-3-6,0 0-7,0 0-6,0-1-3,0-3 0,0 0 7,0-1 11,0 0 16,0-3 19,0 0 15,0-3 11,-1 0 12,-1-1 12,2 0 12,-2-3 14,1 1 7,1-2 6,-3-2 10,2 0 11,1-2 9,-2-1 10,2 0 6,0-3 3,0 0 6,0 0 10,0-3 9,0 2 10,2-4 7,-2-1 5,1 2 12,2-2 15,-2-1 9,1-1 7,0 0 6,1-1 6,-2 0 3,4 0 3,-2 1 6,0 0 8,1-2 0,0 4-2,1-1-6,0 1-8,1 3-9,-1 0-10,1 1-13,-1 2-9,0 0-13,-1 2-11,2 3-12,-2 0-9,1 1-15,1 3-17,1-1-11,-2 2-10,4 1-5,-1 2-5,0 1-2,1 2-2,-2 2-2,2 1-1,2 2 0,0 1-1,0 2 1,-2 2 0,1 3-1,1 0 0,0 1 0,-3 3-1,1-1 0,-2 4 0,1-1 0,-2 0 0,-2 0 1,3 2 0,-1 0 0,-5 0 0,2-1-2,-1 0-2,1-1 1,-2 2 0,1-1 0,-1 0 1,1 1-1,0-2 0,-2 0-5,1-1-8,-1 1-8,3-2-7,-3 2-10,2-2-11,-2 0-18,0 1-19,0-2-26,0 0-28,0-2-30,0 2-33,0-1-26,-2 0-23,-1 0-22,2-1-21,-1-2-30,0-1-36,1 0-31,-2-3-28,3-8-20,-5 8-17,5-8 7,-3 8 17,3-8 26,0 0 30,0 0 25</inkml:trace>
          <inkml:trace contextRef="#ctx0" brushRef="#br0" timeOffset="6728.8719">10704 704 224,'-7'-6'356,"2"2"23,2 1 20,-3 0 19,2 2-4,0-1-14,4 0-22,0 1-29,0-1-30,0 1-30,4-1-32,-4 0-34,4 1-22,2-1-17,-3 0-20,2-1-22,0 2-23,0-3-25,3-1-20,-3 1-18,4-1-14,0 0-12,1 0-2,-1 0 1,4 1-1,-4-1-3,3 2-12,-1-2-17,-1 2-21,1-2-23,0 2-29,-1-2-31,3 0-34,-1 0-36,1 1-39,-5 0-39,3-1-49,0-1-55,-1-1-52,-1 1-49,1 0-19,-1-2-3,0 2 5,0-2 11,-1 0 21,2 0 29</inkml:trace>
          <inkml:trace contextRef="#ctx0" brushRef="#br0" timeOffset="6988.6992">11298 155 101,'0'0'305,"-4"2"9,4-1 9,-1 2 8,1 2 5,-2 0-9,2-2-19,0 4-23,0 1-25,0 2-11,0 1-3,-1 0-4,-2 3-3,1-1-3,1 5-1,-1 1-6,-1 0-7,-1 3-9,0-1-10,-1 2-13,0 2-17,2-1-15,-3 2-18,-2-2-25,3 1-27,0 0-20,0-3-15,-1 1-11,3 0-10,-5 0-8,7-4-5,-3 1-5,4-2-4,-1 0-2,1-2-2,1 1-1,-1-1-4,5-3 0,-1 2 0,1-1-2,1-3-1,-1 0 0,2 0-1,2-1 0,1-2-1,-4 0-4,5-1-6,-1-1-5,-1-1-4,4 0-3,-1-2-3,0 0-7,2-3-7,-1 3-9,1-3-10,0 0-14,1-3-16,2 0-18,-3 0-23,4-2-20,-3-1-23,3-1-20,-1-1-22,0-2-24,0 1-26,0-4-34,-2 0-41,2-3-42,-3 0-43,2 0-17,0-2-4,-2 1 3,2 0 10,-2-1 20,4 2 27</inkml:trace>
        </inkml:traceGroup>
        <inkml:traceGroup>
          <inkml:annotationXML>
            <emma:emma xmlns:emma="http://www.w3.org/2003/04/emma" version="1.0">
              <emma:interpretation id="{D7730150-A7F9-4069-89BE-5A1FB16DDA9B}" emma:medium="tactile" emma:mode="ink">
                <msink:context xmlns:msink="http://schemas.microsoft.com/ink/2010/main" type="inkWord" rotatedBoundingBox="22209,1204 24728,1252 24710,2188 22192,2140"/>
              </emma:interpretation>
              <emma:one-of disjunction-type="recognition" id="oneOf3">
                <emma:interpretation id="interp15" emma:lang="en-US" emma:confidence="0.5">
                  <emma:literal>EELC</emma:literal>
                </emma:interpretation>
                <emma:interpretation id="interp16" emma:lang="en-US" emma:confidence="0">
                  <emma:literal>EEIC</emma:literal>
                </emma:interpretation>
                <emma:interpretation id="interp17" emma:lang="en-US" emma:confidence="0">
                  <emma:literal>EGL</emma:literal>
                </emma:interpretation>
                <emma:interpretation id="interp18" emma:lang="en-US" emma:confidence="0">
                  <emma:literal>EEC</emma:literal>
                </emma:interpretation>
                <emma:interpretation id="interp19" emma:lang="en-US" emma:confidence="0">
                  <emma:literal>EGLL</emma:literal>
                </emma:interpretation>
              </emma:one-of>
            </emma:emma>
          </inkml:annotationXML>
          <inkml:trace contextRef="#ctx0" brushRef="#br0" timeOffset="7494.7987">13038 174 193,'-9'-8'355,"0"3"21,1 2 26,0 2 30,-1 1 35,2 0 0,-6 1-16,3 2-37,-3 2-49,-2 0-38,1 3-35,-4 2-25,1 3-23,-4 1-23,0 0-22,-2 4-25,-3 1-24,1 4-31,2 0-35,-2 1-24,0 6-18,2-4-11,0 3-9,2 2-9,1-1-10,2 1-6,3-3-2,-2 3-2,5-2-2,3-2 0,1 1-2,0-2-1,7 0-3,-1-1 0,2-2 0,2-2 0,-1 1-3,7-3 5,-5 1 6,6-3 3,0-1-1,3 0 1,1-2 0,2-1-1,3 0 0,0-3 0,4-1-1,1 1-1,1-2-5,5-1-9,-1 0-12,2 0-17,2-3-18,5 1-24,-1-1-26,2-1-25,1-2-21,2 1-24,2-2-25,-1 0-22,-1-2-23,0-1-25,-2 0-29,-1 0-20,-5-2-18,-2 2-13,-3-4-12,-3 0-7,-3 1-8,-4-2 8,-3 0 12,1 2 22,-7-2 26</inkml:trace>
          <inkml:trace contextRef="#ctx0" brushRef="#br0" timeOffset="7709.2688">12603 672 84,'3'0'245,"3"0"2,-2 2 7,1-1-14,3 1-25,0-2-27,3 2-29,-2-1-27,1 1-28,3-1-20,-3 1-17,7 0-11,-5 1-10,0-2-8,2 2-8,3 1-8,-3-1-10,-2 0-11,3 0-14,-1-1-16,-2 1-18,3 0-22,-3 0-22,-3-1-29,2-1-30,0 1-40,-11-2-43,10 1-20,3 1-8,-3 0-4,1-1 0</inkml:trace>
          <inkml:trace contextRef="#ctx0" brushRef="#br0" timeOffset="8536.1031">13044 70 199,'-11'-1'312,"2"1"18,1 1 19,1 1 14,-2 1 13,0 0-1,-4 0-5,4 2-21,-1 0-32,2-2-24,-6 4-25,2 1-18,0 0-17,0 2-15,-1-1-14,1 4-16,-1-1-17,0 1-17,-1 4-19,1 0-26,-1 2-31,0 2-21,0 0-14,2 3-9,-3 0-7,5 1-4,-3 3-2,1-3-3,1 2-3,1 1-2,2 0-2,2 0-1,-2 0-1,4-1 0,-2-1-1,1 1-1,1-3-1,0 0-1,4 1 1,0-3-2,0 0 0,4-3-2,-3 2 2,3-3-1,1-1 1,3-1-2,1 1-1,-3-2 0,5-2-2,1 1 1,2-1 1,-2-1 1,3-3 0,2 3-1,-2-3 0,5-1 0,0-2 0,1 1-1,1-1 1,0 0-2,0-1 0,2 0-2,-1-2-2,1 1-4,3-4-6,-3 3-9,3-3-8,-2 0-11,2-3-11,-1 3-19,1-4-26,0 1-23,1 1-21,-3-3-28,4 1-27,-5-1-31,2-1-28,-1-2-33,-1 0-37,-3-2-33,1-1-33,-2 0-29,-2-1-28,-1 0 1,-2-1 15,0 2 18,-3 0 22,3 0 28</inkml:trace>
          <inkml:trace contextRef="#ctx0" brushRef="#br0" timeOffset="9087.2478">13433 610 178,'0'-2'255,"0"1"5,0-1 4,5 0-12,-2 1-20,4-1-28,4 1-31,0-1-31,2 0-30,4 1-26,-2-1-18,4-1-14,0 0-11,3-1-8,1 1-7,0 1-5,0-1-3,2 0-4,-2 0-4,0-1-5,-2 1-8,2 0-14,-1 0-17,-3 0-22,1 0-26,-3 0-32,0-1-34,-2 0-40,0 2-43,-4-3-27,0 1-19,-1-1-11,-2 0-3,0 2 2</inkml:trace>
          <inkml:trace contextRef="#ctx0" brushRef="#br0" timeOffset="8891.813">13842 136 22,'-8'-3'343,"-1"3"27,3 0 30,0 0 26,-3 0 22,1 3 7,0-3-4,-1 3-29,-2 0-45,2 2-38,-1 0-37,-3 0-30,3 1-26,-3 2-25,-1 0-24,0 4-28,1-1-29,-1 3-25,0-1-22,1 2-21,-1 2-18,-1 1-13,3-1-9,-2 4-5,0-1-6,1 3-3,1-2-2,0 1-1,-1 1-3,4 1-2,0-4-1,0 4-2,3-3-2,0 2 0,-1-3-1,3 1-1,1 2-2,0-4 0,0 1 0,1-2 0,2 2-1,0-3-1,2-1-1,1 0-2,0-2 0,0 1-1,1-2 2,4-2-2,0 0-1,1 0-2,3-1-4,0-4-2,1 2-4,3-1-4,0-2-4,4-1-6,-2 1-4,3-2-7,0-1-8,1-2-11,1 0-12,-2-2 2,2 1 4,0-2-2,1-1-6,-4 1-13,4-2-15,-2 0-20,-4 1-20,0 0-19,1-1-18,-4-1-17,2-1-15,-5 0-23,0-1-25,-3 0-35,-1-2-37,0 1-35,-4-3-32,1 1-11,-1 1-3,-2 1 13,-1-1 21,1 1 22,-2 9 25</inkml:trace>
          <inkml:trace contextRef="#ctx0" brushRef="#br0" timeOffset="9341.7842">14037 146 18,'-2'3'304,"2"1"17,2 3 16,0 1 21,1-2 20,-1 6 0,2-1-8,0 2-24,2 1-29,-1 2-21,1 1-19,-1 1-15,1 0-10,-2 2-14,2 1-12,-2 0-13,1 2-15,-1 0-17,-1 0-22,1 1-21,-2-2-21,-1 2-18,1-1-17,0-1-18,-2 2-15,0-1-11,2 1-7,-2-4-8,0 3-3,0-4-6,0 2-4,0-2-1,0 0-2,0-3-3,0 2-1,0-2-5,0-2-2,0 0-2,0-1-1,2-1-8,-2-1-11,0-2-7,0 1-8,1-2-25,-1 0-33,4 0-33,-3-2-28,3-1-29,0 2-28,-3-4-28,5 0-28,-1 0-33,2-1-36,-7-2-27,11-2-23,0-1-22,-1 0-25,3-4 2,1 4 12,0-3 19,2-1 24,1 1 27,1-2 28</inkml:trace>
          <inkml:trace contextRef="#ctx0" brushRef="#br0" timeOffset="9638.2547">14695 275 20,'-2'-24'266,"0"3"18,-1 1 22,-1 4 5,1-1-6,-1 4-13,-1 2-21,1 2-17,-1 1-15,0 2-10,-1 3-5,1-2 2,-1 2 6,1 1 5,0 2 3,0 0-10,0 2-15,2-1-15,-2 2-13,0 2-9,0 0-9,-1 3-13,3 1-14,-3 2-16,3 2-17,-2 0-23,-1 5-23,3-1-18,-2 4-16,2 0-9,0 3-5,0 0-4,2 1-2,1 0-1,0 0 1,0-1-1,0 2 2,1-2 0,2 1 0,-1-1 1,1 0-1,1-3 1,-1 1-1,2-2 0,-1 1-2,3-4-3,-1 1-7,-3-4-3,4 1-3,1-1-1,-2-3-1,3 0-2,2 0 2,0-1-2,-1-2 0,3 0 4,-1 0 9,0-1 4,1-1 4,1-1 5,0-2 6,0 2 5,1-2 0,1 0 2,-3-1 0,1-1-1,0-1-3,1 0-6,-5-1-6,1-1-16,0-1-22,-3 0-33,1-2-40,0 2-37,1-4-35,0 1-38,0-2-38,1-2-50,0-1-55,-1 0-60,3-2-63,-1-1-34,-1 1-18,1-3-4,-2 0 2,1-3 25,-3 0 33,1 1 34</inkml:trace>
        </inkml:traceGroup>
      </inkml:traceGroup>
    </inkml:traceGroup>
  </inkml:traceGroup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7:17.74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11 47 371,'-3'-7'394,"3"1"26,-1 2 26,-1 1 13,2 1 4,-1 2-22,1-2-34,-4 2-39,4 0-40,0-2-25,0 2-20,0 0-19,0 0-20,0 0-19,-1 0-22,1-3-24,0 3-26,1-2-23,-1 2-23,4 0-20,-1-4-21,1 4-17,-1-1-14,2 0-10,-1 0-7,2-1-8,-3 1-8,4 0-13,-4-2-12,1 2-21,3 0-23,-6 1-34,2 1-43,-2 0-48,1 2-54,-2-1-48,-2 1-45,2-3-65,-4 6-71,0-1-46,-1-1-32,-1 5-10,-1-1 1,-2 1 14,0 1 19,3 2 34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7:18.38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235 117 326,'-16'-4'386,"-1"1"22,3 0 16,1 2 13,-2 1-6,-1 0-16,2 1-33,1-1-41,-1 3-37,2 0-38,0 1-35,1-1-33,0 1-17,3 1-7,0 2-16,0 2-19,1-3-20,1 3-21,0 2-17,2-2-15,-1 4-11,2-1-12,0-2-8,3 2-5,0 1-7,3-2-6,-2 1-11,4 0-13,1 0-7,0-3-6,0 2-1,5-4-4,-3 2-1,4-1-2,-1-1 0,2-2 2,1-1 0,0 1 2,2-3 1,0 0 2,-1 0 3,0-1 3,2-1 2,-3 0 3,3-1 0,-2-1 2,-2 0 1,0 0 0,-3-1 0,2-1 0,-1 1-1,-2-1-1,-3-1 2,-1-1 1,-2 1 1,1 0-1,-3-1 2,-1-1 0,-1 1 1,-3 0 0,1-1 2,-2 0 2,-1-1 0,1 0 0,-2 1 1,-1-1 1,1 3-4,0-3-7,1-1-3,-1 2 1,-1 1 0,2-1 0,1 0 3,2 0 4,-2 0 0,1 1 2,2-1 0,1 1-1,1-1 1,1 0 1,1 1 5,2 0 8,1 0 3,-2-1 5,4 0 2,0 1 2,2 3 1,0-1-1,2 0 0,-1 0 2,2-1 0,0 1 2,0 2 0,-1-1-1,1 1 0,0 0 2,0 2-2,-2-2-3,1 2-4,-1 2-3,-1-2-1,-1 3-3,0-1-2,1 2-2,-2 2 0,3 1-1,-5 1-2,3-1-1,-1 2 3,0 1 4,-2 1 2,1 0-1,0 2-2,0-2-2,-2 1-1,4 1-4,-4-1 1,2 0-1,0 1-1,0-3 1,0 2-3,0 0-1,-3-3-10,2 0-10,-1 2-7,0-4-4,1-2-2,-3 1-3,0-2-1,0-2-1,-1 1-7,-1-1-10,0-1-7,-1-1-6,-1 0-3,0-1-1,0-1 2,-1 1 3,0-1 7,0 0 8,1-1 7,0-1 10,0 1 14,0-2 17,1 0 20,-1-2 19,2 1 15,0-3 14,2 1 8,1-1 3,1-2 3,1-1 5,1 1 3,0 0 1,1-2 1,1 0-2,-1 0-7,2 0-11,-1 0-7,0 0-6,3 1-4,-3 0-6,0 2 2,1-3 6,1 2 1,-3 2 0,4 0-1,-3 0-1,0 0-1,-1 2 0,5 0-2,-5 1 1,1-2-1,0 3 0,0-1-2,-3 3-2,3 0-3,-2 0-3,0 1-5,-1 1-4,-1-1-2,0 2-4,0 2-4,1-1-2,-1 1-4,1 1-4,0 0-2,-2 0-4,1 3-2,1 0-2,-2 3-3,2 0-4,-2 0-6,0 2-5,0 0-8,-1 1-6,-2 0-9,0 2-9,0-4-14,0 2-13,0 0-18,-2-1-23,0 0-30,1 0-38,-1 2-36,0-1-34,-1-2-41,-1 0-42,1 1-56,-2 0-60,-1 0-49,1 1-41,-2 0-14,-1-2-1,1 2 11,1 1 17,-1 1 29,0 0 35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7:18.88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4 0 108,'0'0'385,"0"1"24,0 3 23,0-1 20,0 2 19,0 2-12,0-1-26,0 3-47,0 2-54,0 1-38,1-1-27,-1 3-25,0-1-22,0 0-24,0 1-23,0-1-23,0 0-23,2 1-21,-2-2-17,0 3-17,0-4-16,0 3-14,0-1-14,0-1-14,-2 0-14,1 1-16,-1-3-20,1 1-23,0-1-26,1 0-30,0-3-33,0 1-28,0-1-24,1 0-31,0-2-33,1-2-39,-1 1-46,-1-4-44,0 0-41,0 0-30,0 0-22,0 0 1,7-4 14,-2 1 25,2-2 29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7:18.97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16 30 59,'-3'-8'375,"1"4"22,0-1 22,0 1 18,1 2 18,1-1-19,0 2-38,0-2-39,0 3-40,0 0-45,0 0-43,-2 0-27,1 0-18,-1 0-23,1 0-21,1 3-27,0-3-30,0 0-29,0 1-29,0-1-32,0 1-31,1 1-31,1-1-31,-1 2-28,1-1-27,1 1-20,0 1-16,1 0-20,-1-2-21,3 5-16,-1-3-17,1-1-20,-1 1-23,3 0-16,0 1-14,-1-1-5,-3 1-2,4 0 1,-1-1 1,1 1 6,-1 1 10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7:19.52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38 123 42,'0'8'247,"-1"-1"3,-1 0 4,2 1 5,-2 0-5,2 1-9,-2-2-11,1 3-10,1-1-12,-3 0-13,1 0-18,0-2-18,2 2-12,0-2-7,-3-1-10,3 1-7,-4-1-15,4-1-19,-1-1-15,-1 0-13,1-1-12,-2 1-9,3-1-10,-1-2-10,-1 0-4,0 1-2,1-1-3,-1-1-5,1 0 2,1 0 3,0-1 3,0-1 5,0 1 5,0 0 6,1-2 6,1 3 6,-1-5 7,1 1 7,0-2 9,-1 1 8,-1-1 12,4-3 16,-1 3 9,1-4 6,-1 1 5,-1 0 1,3 0 2,0-2 0,0 0-7,2 2-11,-4-2-5,4 0-4,0 1-7,0-1-6,3 0-12,-3 1-14,1 0-11,1 1-12,1 0-8,-2 3-4,-1-3-6,3 0-5,-1 3 4,-4 0 7,3 0 4,-1 1 5,2-1 3,-1 2 3,-2 0 1,1 1-1,1-2-1,-3 3 1,2 0-2,-4 2-1,4-4-1,-2 4-1,2 4-1,-2-2-1,2 0-5,-3 3-9,4 0-4,-1 1-6,0 2-1,1 1-2,-3 1-1,3 2-2,-1 0-1,0 2 1,1-1-2,0 1 0,-4 1-2,2-1-2,0 1-2,-2-1 0,-1-1-4,2 3-3,-3-5-6,-2 2-7,0 1-7,0-3-9,0 0-11,0 0-14,0-2-19,-2 2-22,1-1-33,-3-2-36,4 1-39,-1 0-39,-2 1-49,-1-1-50,-1-1-57,1 1-58,1 1-41,-4-3-30,0 4-14,2 0-3,0 0 10,-1 0 17,2 1 29,0-1 37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7:20.11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132-1 281,'0'-1'351,"0"1"21,-1 1 24,-1 2 23,0 1-1,0 1-14,1 3-21,-3 0-27,1 5-31,-1-2-32,0 5-26,-1 3-23,-1 1-21,-1 2-20,-1 3-20,1 2-19,1 0-22,-1 2-24,1 1-22,0 2-21,0 0-18,0 1-17,2 1-11,1-2-8,-1 1-6,1-1-6,2 1-5,0-1-4,-1 0-6,1-2-6,1 1-8,-2-2-7,1 0-8,-1-1-8,0 0-11,1 0-13,0-4-14,-1-1-16,1-1-16,-2-2-17,3-2-13,-4-3-14,3 1-10,1-5-10,0-3-7,0-1-8,0-1-3,0-3-4,1 0 3,3-3 5,-4-2 9,1 0 12,1-2 15,1-1 17,-2-3 14,0 0 17,1-4 13,0-2 14,-1 0 13,-1-3 15,0 0 16,0-2 14,0-1 13,0-1 12,0 0 8,0-2 7,0-2 4,0-1 6,2 1 5,-1-2 3,1-1 7,-1 0 6,2 0 6,-2 0 3,3 0 5,-1 0 4,1 0 4,1-2 5,-2 3 5,2 0 6,1 1 5,-1 2 6,2-1 7,-3 2 10,3 3 8,-2-2 4,2 3 8,1 0 5,-2 4 6,2-3 5,-3 2 0,2 2-1,2 1-3,-4 2-4,5 0-3,-2 2-4,-1 0-8,4 2-7,-3 1-11,-1-1-9,1 0-11,1 3-9,-1 0-10,1 0-10,0 1-7,-1-1-6,0 4-3,1-3-3,0 3-4,-1 0-3,2 3-2,0-1-4,1 0-3,-1 2-2,2 3-1,0-3-2,-2 4-2,2 2 0,0-1-2,-2 1-1,2 3-2,-3-1-2,2 2-1,-2 2-3,-1 0-3,-1 1-2,0 0 1,-4 0-2,-1-1-3,0 3-6,-2-3-9,-3 1-9,-1 0-11,-3 0-13,0-1-17,0 0-19,-3-3-29,-1 2-31,-2 0-36,0-3-38,1-1-34,-2 0-34,1 0-32,1-2-31,0 0-35,2-3-36,-1-1-35,3-2-33,-2-1-7,10-2 8,0 0 21,-6-3 28,2-1 34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7:20.94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-1 28 19,'1'-8'326,"1"1"20,-1 1 17,-1 2 16,0 1 1,0 3-6,0-2-18,0 2-22,0 0-31,0 2-32,0 0-25,0 0-17,0 3-16,1 0-14,2 3-15,1-1-16,-1 4-15,1 1-15,-1 0-18,2 2-19,-1 3-15,0-1-13,0 1-11,-2 0-10,-1 4-8,4-2-9,-2 1-8,-3 2-6,3-1-5,-3 1-4,1 0-2,1 1-3,0-2-2,-2 2-2,0-2-2,0 2-3,0-3-3,-2 0-2,-1 0-7,0-2-7,0 1-7,-2-3-7,3-1-8,-3-3-8,1 1-6,0-2-6,-1-3-4,2 0-5,0-1-2,-1-2-3,4 1-2,-4-2-3,4-1 4,0-3 4,0 0 7,0 0 7,0-3 13,4-1 13,-4-2 13,4 0 11,-1-2 15,1 0 14,1-2 17,1-1 16,0 0 17,0-2 13,-2 0 11,2 0 8,0-2 8,1 0 4,1 1 2,-4-2-2,3 1-3,1 0-2,0 1-7,-1 0-5,1 1-9,0 1-12,-1 0-7,3 1-8,-4 0-7,1 2-5,1 1-6,-3 2-5,2-1-2,-4 1-4,2 2-3,-2 0-3,0 1-2,-2 3-3,1-2-2,0 2-3,-1 2-3,1-2-3,1 3 0,-1 1-1,1 0-2,2 0-1,-1 3-1,-1-3-1,4 3-2,-5 0 0,4 0-3,-2 2-5,1 0-3,0 0-6,-1 1-7,1-3-6,-2 3-12,1 0-10,-3-3-8,1 2-4,0 0-20,-1 0-29,1 1-30,-2-3-31,0 3-33,2-1-32,-2 0-44,0 0-46,0-9-45,0 10-44,0-1-39,0-9-35,0 11-16,2-4-6,-1 0 9,-1-7 21,5 6 24,0-2 30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7:20.95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104 55 227,'-10'2'333,"-1"2"16,1 2 13,0 0-3,2 1-11,-1 2-23,0 1-29,2 0-40,-1-2-47,4 1-34,-2 0-30,1 0-17,3-1-13,-1 2-18,1-1-22,2 0-17,2-1-13,1 0-11,-1 0-9,3 0-10,1 0-6,-2-1 1,4-1 6,-1 1 4,0-1 5,2-2 2,-2-2 3,1 2 6,1-1 8,1 0 13,-2-2 13,3 0 14,0-1 13,0 0 13,2 0 12,1-1 11,-2 0 10,2-1 3,-1 0 3,2-1 0,1 0-2,-3-2-9,0 2-17,-1-4-14,-1 3-11,1-4-8,-1 3-8,-2-1-8,0-3-5,-2 2-7,-1-2-4,2 4-3,-4-4-4,2 1-1,-1-1-5,-1 2 5,0 0 5,0-2 1,-4 1-3,3-2-5,-3 4-5,0-3-7,-3 0-6,3 1-5,-4 1-6,1 1-6,-1 0-8,-1-1-7,0 0-9,-1 1-7,2 3-8,-4-3-8,1 1-9,-1 1-9,-1 0-10,3 0-13,-2 0-14,-2 1-8,3-2-5,-2 2-18,3 2-22,-1-1-30,-1 1-34,1 0-30,3 1-30,-3 0-32,3 0-29,4 0-39,0 0-43,0 0-41,0 0-37,-9 1-17,9-1-7,0 0 13,0 0 23,0 0 29,0 0 30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7:21.09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47 8 271,'0'-4'345,"1"1"23,1 2 24,0 0 24,-1 1-1,0 1-13,-1 0-24,1 2-27,1-3-28,0 2-29,-1 0-23,1 2-19,0 3-17,-1-1-14,0 1-21,0 2-21,-1 2-25,4 1-25,-4-1-21,0 6-19,0-1-18,0 1-18,0 2-13,-4 3-10,3-3-7,-1 0-6,-2 3-4,-1-2-5,2 1-2,-2 1-1,2-2-2,-1 2 0,-3-2-2,5 0-1,-3 1-2,-1-2 0,2 0-5,1-2-2,-2 0-8,3-3-8,-2 3-13,4-4-13,-1 2-23,-1-3-24,2 0-30,2 1-33,-1-3-30,-1-1-31,0 1-27,4-1-28,-4-2-27,1-1-28,-1-6-31,0 0-31,1 7-31,-1-7-28,0 0-5,5 5 9,-5-5 22,7 4 29,1-1 30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7:21.57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-1 21 164,'1'-3'362,"-1"0"29,3 0 38,0 3 43,0-1 13,2 1 1,-3 0-20,3-1-33,0 0-36,-1-1-38,1 1-29,0-1-24,1 2-24,1-1-23,1 0-26,0-1-29,0 2-39,1 0-42,1 0-32,0 0-26,-1 0-19,-1 0-12,-1 0-9,1 2-7,-1-2-7,0 1-7,-2 0-10,0-1-9,-2 2-14,0-1-15,-2 1-20,-1-2-27,3 1-32,-3 0-39,0 0-37,4-1-39,-4 3-38,1-3-38,0 3-46,1-3-51,-2 0-51,0 0-52,0 0-19,0 0-7,0 0 13,0 0 22,4 5 27,-4-5 30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8T15:26:49.272"/>
    </inkml:context>
    <inkml:brush xml:id="br0">
      <inkml:brushProperty name="width" value="0.04667" units="cm"/>
      <inkml:brushProperty name="height" value="0.04667" units="cm"/>
      <inkml:brushProperty name="color" value="#3165BB"/>
    </inkml:brush>
  </inkml:definitions>
  <inkml:trace contextRef="#ctx0" brushRef="#br0">-1652 18300 1156,'1'1'-17,"19"37"-4,1 2-4,1 1-4,-1 3-6,2 1-8,0 1-12,0 1-14,3 0-14,-6 2-15,1-2-13,3 2-13,-2-3-14,-1-1-13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7:22.26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181 34 156,'-5'-5'314,"-1"-1"15,1 2 14,2 2 8,-2 0 6,0 2-15,-1-4-24,2 4-32,0-1-36,-1 1-25,-1 0-20,0 0-15,1 1-13,0-1-10,-1 4-9,-2-1-11,1 1-13,-1 1-15,-1 2-16,1 1-16,-1-1-18,0 2-14,1 2-12,1 1-11,-1-2-10,1 3-6,2-1-5,1 1-5,0 0-4,1 0-4,2-1-1,1 1-1,1-3 0,-1 2 0,4 1-1,-1-4-2,2 1-1,1-1 0,1 1 2,-1-4 0,5 2 0,-3-1 1,3-1 1,-1-2 0,2 0 2,-2-2 5,4 2 6,-3-1 6,3-2 11,-1 1 7,3-2 10,-1 0 6,0-2 4,3 0 5,-1-1 4,-1 0 5,-2-2 3,3 2 3,-2-4 5,-1 3 2,2-4-2,-5 3-2,1-3-5,2 0-3,-2 0-4,-4 0-4,3 0-1,-2 1-2,-3 0-3,0-3-3,-2 2-1,-1-1-4,-3-1-6,0 1-4,-1 0-5,-5-2-3,1 0-4,-2 2-4,-1-2-3,0 1-4,-3-1-3,-1 2-4,1-2-4,-3 0-5,1 2-8,-3 2-4,2-1-6,1 1-9,-4 1-10,1 3-10,1-2-13,2 1-18,-2 2-20,2 0-25,-1 0-28,4 2-33,-2 2-31,3 0-31,0-2-26,2 3-25,-1 0-24,2-2-27,2 3-26,4-4-31,0 0-31,-4 3-18,4-3-10,0 0 11,0 0 19,0 0 28,4 6 35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7:22.83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199 22 245,'5'-5'373,"-2"1"34,2 0 36,-2 1 20,0 2 13,-2 0-9,1-1-18,-2 2-33,0-2-39,-2 0-33,1 2-30,-2 0-27,0 0-26,0 0-29,0 0-32,-4 0-36,0 0-34,4 2-28,-6 0-26,2-2-19,0 3-18,-1-1-12,0 2-9,1-1-9,-2 1-8,2 1-8,0 1-6,-1-1-2,1 4-4,1-1-1,-1-1-1,1 0-3,0 1 0,2 0-1,-1 0-2,0 2 0,4-4 0,-2 3 1,3-1 1,3 1 3,-3-3 4,3 2 2,0 1 2,2 0 3,-1-3 0,2 2 2,0 0 2,1-1 1,-1-1 0,1 1 1,1 0 2,-1 0 0,0-1 2,-2 1 1,1-2-1,0 1 1,0 2-1,-2-1 2,3 0 0,-2-3 1,0 3 0,-1 0-1,1 0 1,0 0 0,-1 0 1,-1-1-1,-2 3 1,3-1-1,-4-3 0,2 3 1,-2-1 0,-2 0 0,2-1-2,-5 1-6,2-2-6,-3 2-11,-2-1-11,-1 1-17,1-1-20,-1-2-26,-3 1-31,2 0-32,-4 1-35,2-2-30,1 0-29,-1 0-29,0-2-27,1 0-24,-2 1-26,1-3-25,2 0-27,-1-3-19,2 1-17,9 2 7,-6-4 20,6 4 29,-1-6 31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7:23.00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206 11 287,'0'-6'350,"0"3"20,-1 1 11,0 2 9,1 0-2,-4 2-6,0 1-23,1-3-32,0 4-34,-2 1-33,1 1-28,-2-2-23,1 3-22,0 0-22,-2 2-21,-1 2-24,1 0-29,0-2-27,2 2-37,0-2-41,-1 2-28,2 0-23,0-2-17,-1 0-16,2-1-12,1 2-13,1-2-11,1-1-9,0-1-5,1 1-4,2-2 2,0-1 3,2 0 0,-1-1-1,3 0 4,0-1 8,-2-2 8,3 0 12,1 0 11,0-2 11,1-1 10,-1 1 11,2-2 8,-3 1 9,0-2 9,1 1 12,1-1 16,1-1 18,-3 3 16,3-4 13,-3 0 11,0 0 9,1 1 10,0 1 13,0-2 14,-1-1 14,0 0 16,1 0 17,0 1 24,-1 0 26,0-4 21,-1 3 17,1 2 11,0-2 7,-4 0 2,2 2-2,-1-1-5,-2 1-6,-1 4-9,0-3-10,-1 3-13,-1 0-14,0 2-26,0 0-29,0 0-22,0 0-20,-1 0-16,-2 4-14,0-1-8,0 1-7,-2 3-5,1 2-6,0 4-3,0-1-6,-3 3-11,2 2-15,-2 0-10,2 2-6,-3 1-3,1 0-4,-1 3-1,1-2-2,0 0 0,-1 3 0,2 1 0,-1-2-1,-1 3 1,1-2 1,0 0 7,0-1 13,0 3 5,-1-2 4,3-1 1,-3 1 2,1-3 1,0 1 0,-1 0-1,0-4 2,0 1 0,-1-2-1,-1-2 0,2-1-2,1 0-1,-3-4-1,1 1-4,1-2-5,2-3-4,-3-1-7,0-2-10,2-1-9,-3 0-15,1-4-20,1 0-22,1-1-23,-1-2-27,1-1-26,-1-3-27,0-1-23,5 0-22,-5-1-21,4-2-22,1 1-23,-2-3-28,1-1-30,1 1-32,-1 1-30,3-3-7,1-1 6,0 3 16,0 1 22,0-1 25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7:23.774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52 277 228,'-6'0'425,"1"0"24,2 2 22,-2 0 20,2 2 15,-1-1 14,-1 3-39,0 0-62,3 1-62,-1-1-63,-1-1-49,1 3-40,2 1-36,0 1-34,-1 0-28,2 2-26,2-1-22,-1 0-23,0 1-14,1-1-11,-1 0-7,1 2-4,0-2-5,-1-1-7,-1 1-8,0-2-8,0 0-8,0-2-9,0 0-8,0-2-10,-1 0-10,1-1-13,0 0-13,0-1-14,0 0-13,0-2-12,0-1-8,1 0-5,1-1-1,-1-2 4,0 0 3,2-1 6,0 0 8,1-3 8,-4 0 10,7-1 11,-4-1 14,1-1 15,1-2 18,0 2 17,2-3 17,0 0 17,1 0 14,-1 0 11,1 0 11,0 1 9,1 0 5,-2 2 6,1-3 4,-1 1 4,0 2 4,1 2 3,0-1 2,-3 1 1,1 3-1,-2-1-3,-1 3-5,2 0-4,-1 0-4,-2 2-4,1 0-2,-1 1-1,-1 1-3,1 2-5,-1-1-2,1 3-3,0 1-4,2 1-5,-1 3-5,-2 0-5,2 1-5,1 1-7,1 0-9,-1 1-9,1 0-10,-1 1-12,1-1-8,2 0-8,-2-1-4,1 2-6,-1-2-4,2-2-5,2 1-2,-4 0-3,4-4 1,0 4 2,-2-3 3,4-1 4,-1-3 7,0 1 9,0-2 4,2 1 6,0-1 3,0-1 3,-2 0 4,3-2 2,-2-2 4,1 1 5,0-1 4,-2-1 5,0-1 1,2 0 4,-3-1 0,1-1 5,0-1 3,1 0 3,-1-3 5,-1 1 5,2 0 4,-3-2 5,1 1 4,0-3 4,0 1 5,-1 0 5,-2-3 9,1 2 9,0-2 9,1-2 8,-2 1 8,-2 0 9,0-2 10,1-1 8,0 0 9,-3 0 8,1-1 8,1 2 7,-3-3 3,2 3 3,-3-3-2,3 4-3,-3 0-3,0-1-4,1 3-7,-1 1-8,0 1-7,0 2-7,0 0-6,0 2-9,0 3-7,0 2-9,0-2-7,-1 3-4,1 1-5,-3 1-4,3 1-5,-3 1-5,3 0-3,-1 2-4,-3 1-6,1-1-5,-1 3-7,0 0-5,-1 5-7,1-2-5,-3 3-9,0 1-8,3 0-7,-2 3-7,0-1-8,2 1-6,1 1-6,-1 1-6,0 0-7,1-3-6,2 2-9,-1 0-8,0-1-11,1-2-8,1 1-16,0-1-15,0 1-23,0-3-25,1-1-25,1 1-27,0 0-26,-1-2-26,-1 1-28,0 0-32,-1-3-34,-1 0-35,0 0-26,1 0-23,0-3-1,1-5 10,-3 8 24,1 1 27,2-9 31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7:24.79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97 261 273,'-12'0'306,"0"4"11,1 0 11,1-1-5,0 3-13,0-1-30,2-1-39,0 0-42,2 0-41,2 0-31,-1 0-26,4 0-17,1 0-14,1 0-10,1-2-10,3 0-8,0 0-9,3 1-8,-2 1-7,2-2-6,3 0-5,-2 0-3,3 0-1,0-2 0,1-2-2,-1 0 1,1 2-1,1-4 0,-2 0 0,1 1 0,-1-1 2,1-3 1,-1 0-1,2 1 5,-2-1 5,0 0 4,2-4 2,-1 0 5,-2 3 9,1-3 9,-1 0 10,0 0 13,-1 1 12,1-2 12,-4 0 13,2 1 12,-2-1 12,1 0 9,-1 1 7,0-1 6,0 0 5,-2 2 3,-2-2-1,2-2-4,-2 3-8,0 0-10,-2-1-10,3 2-9,-1 1-11,-3 1-10,0 2-13,0 2-9,0 0-10,0 1-7,0 1-8,0 2-7,-3 0-6,3 2-6,-4 1-3,3 1-5,-2 0-5,-1 3-7,-1 2-6,-1 2-7,0-1-8,0 5-8,-1 2-10,-2 1-11,0 1-10,0 2-12,2 0-12,1 2-12,-1 2-13,-1-3-10,4 1-12,-3 1-6,4-1-6,-2-3-3,2 4-4,1-5 4,0 1 8,2-1 7,2-4 8,1 1 11,0-3 12,1-2 11,3 0 13,-3-1 13,4-1 15,-1-4 10,1 2 9,0-2 8,-1-1 9,2-2 6,2 0 3,0-2 1,-3-2 4,3 1 1,-3-1 2,3-1 4,-3-1 4,0 0 4,-1-1 1,4 1 6,-5-1 6,0-1 2,0 1 2,-2-1 1,1-1 1,0 3 0,-3-1 0,1-1-1,0 3-2,0-1-3,-1 0-4,-1 0-3,0 0-5,1 2-3,-1 0-5,1-1-4,0 3-3,-2-2-4,0 2-4,0 0-7,0 0-7,0 0-8,0 0-10,-2 2-10,0-2-13,1 3-11,-1-1-9,0-2-13,-1 3-11,1 0-10,-1-1-9,0 1-8,1 1-5,2 0-4,-4 0-2,4 0 1,-1-1 3,-3 2 4,4 0 6,0 1 6,4-1 5,-3 0 7,-1-1 9,4 1 7,-2-3 7,1 2 7,0 0 8,0 0 7,1-1 8,1 0 5,-2-1 7,3 1 8,-1-1 5,-2 0 9,1 1 6,1-3 7,-2 2 9,4-2 3,-3 0 4,0 0 3,3 0 4,-2 0 4,2 0 2,-2-2 4,2 2 4,-3 0 5,4-3 3,-5 3 2,4-2 3,-2 0 2,2 0 2,-3 0 3,0-1 1,2 1 2,0-1 5,0 0 2,0 0 4,0 0 3,-1-1 0,0 1 3,0-1 2,0-1 1,0-1 2,-2 1 1,3-1 2,-1 0 2,-2 0 2,1 0 4,-1-2 4,0 0 2,0 1 4,0-1 4,0 1 5,0-2 4,0 1 4,0 1 3,-3-1 1,3 1 2,-3 1-2,1-1 0,3 2-2,-4-2-3,0 0-5,0 1-4,0 1-5,0 1-6,-4-2-6,3 1-7,1 0-10,-3-1-4,0 2-4,2 0-3,-1 2-4,-1 0-5,0-2-3,0 3-4,0-1-5,0 2-5,0 2-5,-1-1-4,1 3-4,-2-2-5,-1 0-3,0 2-4,0 2-6,0 0-6,1 1-6,-2 0-7,0 2-7,2 1-7,-2 0-7,2 1-6,0-2-8,-1 2-7,3-2-8,-2 1-8,2 1-7,1 0-10,0-1-9,2-1-7,0 0-7,2 0-6,-1-1-5,2 1-2,0-2 0,2-1-2,-1 1-2,0-1 2,0 0 5,4-1 6,1-1 9,0 0 9,0-1 11,2-1 10,-3 0 10,3-2 11,1 0 10,-1 0 8,0-2 6,-1 2 8,0-2 6,1-1 6,-2-1 3,2 1 3,-3-1 2,-1-1 3,3-1 2,-1 1 5,-1 0 2,-1-1 6,0-3 7,0 1 5,1-1 6,-1 0 8,-1 0 9,-2 0 9,2-1 10,-3 0 9,2-1 9,-1 0 9,1 0 8,-1-1 5,-1 0 2,0 2 3,-2-5 2,3 4 1,-1-3-3,-1 2-3,1-1-5,1 0-6,-3 2-7,1 2-8,-2-1-10,2 2-10,0 1-10,-1 3-7,1-3-5,-1 4-6,-1 0-7,0 2-4,0-1-4,0 2-3,0 0-1,0 0-3,0 2 0,0-1 0,0 2 0,0 0 0,4-1 0,-4 3-1,0-1 1,4-1-2,-1 4-2,-3-1 1,1 3-1,2-2-2,0 2 1,-2 0-1,1 1 1,1-1-2,-1-2-2,0 3 0,1-1 0,1-1-1,-1 1-1,-3 2 0,4-3 1,-1 2-2,0-3-1,-1 3-1,2-3 1,-1 0 0,0 4-2,-1-4-1,1 1 0,1-1-4,-1 1-5,-2 0-7,-1-1-10,3-1-7,-3-1-9,0-1-12,0 2-12,0-2-9,0 0-6,0 0-19,-3 0-28,3 0-32,-1-1-35,-1 1-30,1-1-28,-3 0-33,1 0-37,3-3-33,0 0-33,0 0-31,0 0-28,0 0-20,0 0-15,0 0 10,0 0 22,0 0 31,0 0 37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7:25.27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24 16 178,'0'-7'396,"-1"2"27,-3 2 27,3 2 22,-2 2 20,0 2-17,3 1-34,-1 1-49,-2 3-58,-1 1-45,4-2-41,-1 4-33,0 1-28,0-1-30,-1 4-33,2-2-29,0-1-28,0 1-21,0-2-19,2 4-12,-1-2-11,0-3-11,0 2-12,-1-2-15,4-1-14,-4 0-22,3-1-27,-2-1-29,2 0-30,-3-3-27,0 1-29,0-1-32,0 0-37,0-4-43,0 0-45,0 0-43,0 0-42,0 0-13,0 0 3,0 0 15,0 0 24,0 0 26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7:25.30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55 22 72,'-4'-9'343,"-2"3"14,-2 2 10,1 1 7,1 3-6,2 3-16,-1 1-40,1 2-56,-1-1-50,2 1-48,1 2-33,1 0-29,1 2-20,1-4-17,3 3-7,-1-1-5,1-1 5,0-1 7,0 0 13,3 0 14,-2-3 15,2 2 16,1-3 12,-4 1 10,3-3 8,-1 0 8,0 0 7,0-1 4,-1-2 0,2 1-4,-2-3-12,-3 1-13,3 0-17,-2 1-17,-1-2-17,0 1-16,-1-3-14,-1-1-13,0 2-16,0-1-21,0 2-26,-1 1-26,-1-1-40,2-1-42,-2 3-43,-1-1-42,0 2-39,-1 2-40,0 1-43,0 0-44,4-1-54,-4 6-58,1 1-25,-2 0-8,1 2 7,1 0 15,1 2 31,4-1 37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7:25.82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140-1 377,'1'0'442,"1"0"33,-2 0 27,0 2 19,0-1 13,0 0-23,0 0-42,-2 1-51,1-1-55,-2 2-46,0 0-38,0 1-35,-2-2-36,3 2-37,-5 3-38,4-1-32,-4 1-28,2 2-22,0-3-15,0 2-12,3 1-11,-1 0-10,-1 0-11,4 0-8,0 1-6,0-1-4,4-1-5,-1 1-1,-2 1-1,2-1 0,1-2 0,1 4 1,-1-3 0,-1 1 3,3-2 4,-1 2 3,0-2 4,2 2 6,-2-5 5,1 3 5,-1 1 5,1-1 2,-1-1 3,0-1 3,0 2 1,-1-2 2,1 0 1,-1 1 1,-1-2 2,1 1 0,0-1 1,-2 0-2,0 1-1,-2-3-2,0 0 0,0 1-6,-2 0-9,1 0-16,-4-1-21,1 0-39,1 0-47,-5 1-50,0 1-52,-3 0-55,3 1-55,-4 0-66,0 2-70,-3 0-42,-2-1-27,1 4-8,-4 0-2,3 1 8,-1 1 14,-3 1 32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8:07.437"/>
    </inkml:context>
    <inkml:brush xml:id="br0">
      <inkml:brushProperty name="width" value="0.04667" units="cm"/>
      <inkml:brushProperty name="height" value="0.04667" units="cm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3165BB"/>
      <inkml:brushProperty name="fitToCurve" value="1"/>
    </inkml:brush>
    <inkml:brush xml:id="br2">
      <inkml:brushProperty name="width" value="0.06667" units="cm"/>
      <inkml:brushProperty name="height" value="0.06667" units="cm"/>
      <inkml:brushProperty name="fitToCurve" value="1"/>
    </inkml:brush>
    <inkml:brush xml:id="br3">
      <inkml:brushProperty name="width" value="0.06667" units="cm"/>
      <inkml:brushProperty name="height" value="0.06667" units="cm"/>
      <inkml:brushProperty name="color" value="#ED1C24"/>
      <inkml:brushProperty name="fitToCurve" value="1"/>
    </inkml:brush>
    <inkml:brush xml:id="br4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6C2C165-1CA6-45FD-8CC7-C2113639A5BD}" emma:medium="tactile" emma:mode="ink">
          <msink:context xmlns:msink="http://schemas.microsoft.com/ink/2010/main" type="writingRegion" rotatedBoundingBox="184,242 22581,148 22660,19072 263,19166"/>
        </emma:interpretation>
      </emma:emma>
    </inkml:annotationXML>
    <inkml:traceGroup>
      <inkml:annotationXML>
        <emma:emma xmlns:emma="http://www.w3.org/2003/04/emma" version="1.0">
          <emma:interpretation id="{DA824BDE-FD1F-4FA9-AEB1-151ED8AEB123}" emma:medium="tactile" emma:mode="ink">
            <msink:context xmlns:msink="http://schemas.microsoft.com/ink/2010/main" type="paragraph" rotatedBoundingBox="416,340 22564,45 22597,2566 449,286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94C1F2E-3F66-446F-878C-3E49CFEB0FFB}" emma:medium="tactile" emma:mode="ink">
              <msink:context xmlns:msink="http://schemas.microsoft.com/ink/2010/main" type="line" rotatedBoundingBox="416,340 22564,45 22597,2566 449,2862"/>
            </emma:interpretation>
          </emma:emma>
        </inkml:annotationXML>
        <inkml:traceGroup>
          <inkml:annotationXML>
            <emma:emma xmlns:emma="http://www.w3.org/2003/04/emma" version="1.0">
              <emma:interpretation id="{7D6945D3-210C-449F-BB62-B16F4105E842}" emma:medium="tactile" emma:mode="ink">
                <msink:context xmlns:msink="http://schemas.microsoft.com/ink/2010/main" type="inkWord" rotatedBoundingBox="417,441 2384,414 2416,2797 449,2824"/>
              </emma:interpretation>
              <emma:one-of disjunction-type="recognition" id="oneOf0">
                <emma:interpretation id="interp0" emma:lang="en-US" emma:confidence="0.5">
                  <emma:literal>large</emma:literal>
                </emma:interpretation>
                <emma:interpretation id="interp1" emma:lang="en-US" emma:confidence="0">
                  <emma:literal>Large</emma:literal>
                </emma:interpretation>
                <emma:interpretation id="interp2" emma:lang="en-US" emma:confidence="0">
                  <emma:literal>Lange</emma:literal>
                </emma:interpretation>
                <emma:interpretation id="interp3" emma:lang="en-US" emma:confidence="0">
                  <emma:literal>barge</emma:literal>
                </emma:interpretation>
                <emma:interpretation id="interp4" emma:lang="en-US" emma:confidence="0">
                  <emma:literal>lay</emma:literal>
                </emma:interpretation>
              </emma:one-of>
            </emma:emma>
          </inkml:annotationXML>
          <inkml:trace contextRef="#ctx0" brushRef="#br0">85-3 205,'0'-2'318,"0"2"14,0 0 10,0 0 8,0 0-14,0 0-23,-2 2-30,2-2-32,-2 2-14,1-2-5,-1 2-4,2 0-8,0-2-4,-2 4-6,2-1-6,0 1-6,0 0-6,0 3-8,-2 1-7,2 3-8,0 2-11,-3 0-12,2 5-21,-1 0-25,1 2-19,-2 4-12,0 1-11,1 0-11,-1 3-8,-1 2-8,-1 2-6,1-2-7,0 2-4,-1 1-4,1 1-3,1-1-3,-2 3-1,3-4-3,-1 3-2,-1-3-2,3 0-4,-1 0-5,2 1-5,0-3-4,2 0-3,1-1-4,0-2-6,1 4-9,1-6-8,-2 1-8,2-1-12,2-3-12,0 0-13,0-1-12,1-3-12,2 0-9,1-1-12,-1-2-12,2 0-9,1-2-7,-1 0 0,3-5 0,-2 2 6,4-2 7,-1-3 14,0 0 20,2-1 15,-2-2 15,4 1 16,-2-6 16,0 1 12,1 0 9,0-2 9,-2-2 7,0 1 7,3-3 6,-3-1 8,2 0 11,1-1 1,-3-1-4,0-1-1,1 1 0,-2 0 2,2-1 3,-2 1 7,2-2 10,-3-1 7,2 3 7,-2-2 7,0 2 5,-1-2 2,1 0-3,-1 1 0,-2-2-2,2 2 7,-4-1 12,2-1 9,-2 0 7,1-1 6,-2 1 7,-3 0 3,0 1 4,-1 1 6,0-2 5,-1 3 8,-1-4 6,-1 3 9,-2 1 7,-2-1-2,1 0-8,-2 1-6,0 4-7,-2-4-5,2 4-6,-1 0-6,-4 2-6,3-1-9,-1 3-10,-2-1-11,0 2-14,-1-2-11,-1 4-8,0 0-7,1 0-6,-1 2-6,-2 0-3,0 2-3,2 1-6,-2 1-3,0 2-4,0-1-4,0 2-4,1 1-4,0 0-4,-1 2-4,0 2-5,4-3-4,-3 3-2,2 1-5,0 0-6,2-1-7,1 0-7,0 1-6,0 0-5,2-1-4,-1 0-4,0 1-7,3-2-9,2 0-5,-2-2-4,2 1-2,0-3-2,2 0 1,0 2 3,1-4 5,2-1 4,-2-1 5,3-1 4,1 0 7,1-2 8,-1 0 10,2-1 14,1-1 9,1-1 8,0-2 6,1-1 6,1 0 4,-1 0 1,0-1 6,0-1 6,2-1 11,-1-1 15,-1-1 9,0 2 9,0-3 7,-2 1 10,1-1 8,-1 1 9,-2-2 11,1 1 12,-2 0 10,1-2 10,-3 1 7,0 0 4,-3-1-3,2-2-8,0 2-6,-4-1-4,2 0-7,-2 3-4,0-2-6,0 1-6,0 4-9,-2-2-8,2 3-10,0 1-9,0 0-9,-3 3-5,2 2-6,1 0-5,-2 0-5,2 0-5,-2 2-5,2 1-5,0 1-5,-2 2-7,2 0-5,0 0-6,-3 1-5,3 4-5,-2 0-5,1 0-9,-1 2-6,1 0-5,0 1-6,-1 0-6,2-1-5,0 2-6,2-3-5,-1 1-4,2-1-3,0 0-2,0-1-8,1 0-8,2-2-4,1-2-2,1 0 2,1-2 4,-2 0 5,4-1 5,-1 0 8,0 0 6,2-4 7,0 0 8,0 0 7,1 0 6,1 0 10,-2-4 13,3 0 12,-2 0 7,2 1 8,-2-4 6,1 1 6,-1 1 5,-1-2 11,0 0 14,0-2 11,-2 0 9,-3-1 8,3 0 8,-3-1 8,-2 2 8,0-2 6,1-2 6,-2 2 4,1 0 2,-2-2 0,0 1 0,0-1-6,-1 1-9,-1-2-7,1 1-9,-2 0-4,0 1-4,0 0-6,0-1-8,0 2-4,0 3-6,-2 0-4,1 2-6,1 1-4,-2 1-5,2 1-4,-2 3-6,1 0-3,1 0-4,-2 4-3,1 0-3,0 3-4,-1 1-4,1 0-4,-1 4-4,0 1-5,-1 1-4,1 1-6,0 1-4,-1 2-7,0-1-6,3 1-13,-2 0-17,1-1-16,1-1-17,0 0-17,1-2-15,1 1-20,1-2-21,0 0-17,1-2-16,1 0-13,1-1-10,2 1-5,0-4-1,1 1 4,1-2 5,2-1 6,-1 0 7,2-1 7,0 0 9,1-1 14,1-3 17,-1 0 15,3 0 15,-2-3 13,1 1 13,-1-2 8,3-2 6,-2 1 11,2-2 13,-2 2 15,2-3 14,-2-2 16,1 0 19,-2 3 16,1-2 13,-1-2 14,0 0 17,-1 2 11,-2-2 11,2 0 13,-3 0 12,1-1 15,-3-1 12,1 0 18,-2-2 16,-1 1 19,0 0 16,-2-1 15,2 2 17,-2-1 13,0 1 8,-2 1 7,1-2 3,1 2 1,-2-1-5,-2 4-6,0-1-10,-1 2-15,0 1-16,-1-1-20,0 5-22,-2-3-22,0 4-22,-2-1-19,1 3-21,1 0-14,-3 0-11,0 3-11,-1 1-9,0 0-7,0 3-7,-1 0-8,-2 2-6,1-1-8,2 3-7,-1 1-5,1 1-5,0-3-5,-1 2-4,4 0-3,-2-1-5,2 0-2,-1-1-2,0 1-4,3-2-2,0 0-1,2-2 0,-3 0-1,3-2 0,0 0 3,3-1 2,-3 0 2,2-2 4,-1 2 2,2-1 4,0-3 4,0 0 4,0 0 3,0 0 4,0 0 4,3 0 4,-2-3 3,-1-1 4,3 4 4,-1-4 4,0 2 2,-2-2 3,2 2 4,-1-3 2,-1 2 4,2-1 2,-1-1 2,1 3 2,0-2 2,-3 0 0,1 0 1,0 0 1,-1 0-1,0 2-2,1-1 0,-1-1-3,0 4-3,-1-3-2,1 3-3,-1 0-3,-1 0-1,1 3-4,1 1 0,-1 1-3,1 1-1,0 4 1,-1-1-2,1 5-1,-1 2-1,0 2 1,-1 1 0,3 5 2,-1 2-1,-2 1 1,3 4 0,-3 3-1,3 1 1,0 3 0,0 2 1,2 2-1,-2-1-1,2 3 1,0 3 1,-1 0 1,2 2 4,1 4 3,-2-2 2,1 3 0,0 3 4,-2 0 6,2 1 2,-2 0 2,1 0 2,-3-2 0,-1-1 2,-2-5-1,-2 1-1,-1-8-1,-1 0-2,-2-4-3,0-5-3,-1-1-1,-3-6-5,1-3-4,-3 0-3,-1-6-2,-1-2-2,-2-5-1,0 0-1,-4-4-1,1-3-2,-2-2-5,-2-5-3,1-3-6,-2-2-8,-2-3-7,0 0-10,1-7-11,1-2-11,-1-2-8,2-5-15,1-2-21,0-2-24,1-5-26,4 0-26,2-6-28,3 1-24,1-5-20,3 0-19,1-1-17,6-2-24,0-1-23,2-2-30,2 2-31,3-3-28,2 4-27,1-1-1,3 4 12,-1-1 20,3 1 25,1 6 26</inkml:trace>
          <inkml:trace contextRef="#ctx0" brushRef="#br0" timeOffset="389.6055">1819 867 98,'7'-4'286,"0"2"8,0-1-10,-2 1-17,0-1-21,2-1-22,1 0-30,-2 0-33,0 1-24,1-1-22,0-1-10,0 0-3,-2-1-4,0-1-2,2 0-2,-1 1-1,-1-2 0,-1 0-2,1 0 2,-1 0 1,1 0 6,-1-1 6,0 0 5,-1 0 3,2 1 6,-2-1 6,0 0 6,0 1 8,-1-1 3,-1-1 5,-1 3 2,0-1 3,-1 1-3,-1 0-4,0 0-5,-1 0-6,-1 2-7,-1 1-8,2-1-9,-2-1-11,-2 2-10,2-1-13,-3 3-10,2-4-12,-1 4-9,-2 2-10,2-3-5,0 3-5,0 0-6,-2 3-4,2-1-5,-2 0-4,3 2-4,-2 3-3,1 0-2,0 1-1,-1 1-2,1-1-2,0 5 0,0-2-3,0 2-2,1 1-2,0-1-3,0 3-1,2 1-2,-1-2-1,0 3 0,2 1-1,-2-2-1,1 1-1,-1-2 0,2 4-2,1-5-1,0 3-2,0-4-1,1 2-3,1-1-4,0-1-4,1-1-7,1-2-7,2 0-7,2 0-8,-2-1-9,4-1-9,-1 0-11,2-2-9,0 0-12,2-2-11,-1 1-14,-1-1-12,1-1-12,0 0-11,-1-1-8,2-2-8,0 0-8,-3-1-8,1-1-13,0-2-12,0-2-18,0 1-19,-2-3-22,2 0-25,1-2-17,0-2-15,-2 0 1,4-2 8,2-1 12</inkml:trace>
        </inkml:traceGroup>
        <inkml:traceGroup>
          <inkml:annotationXML>
            <emma:emma xmlns:emma="http://www.w3.org/2003/04/emma" version="1.0">
              <emma:interpretation id="{83A94224-C1A3-4E65-9DD0-3A0AC3FE48B1}" emma:medium="tactile" emma:mode="ink">
                <msink:context xmlns:msink="http://schemas.microsoft.com/ink/2010/main" type="inkWord" rotatedBoundingBox="3432,929 4350,917 4356,1420 3438,1432"/>
              </emma:interpretation>
              <emma:one-of disjunction-type="recognition" id="oneOf1">
                <emma:interpretation id="interp5" emma:lang="en-US" emma:confidence="0.5">
                  <emma:literal>no</emma:literal>
                </emma:interpretation>
                <emma:interpretation id="interp6" emma:lang="en-US" emma:confidence="0">
                  <emma:literal>not</emma:literal>
                </emma:interpretation>
                <emma:interpretation id="interp7" emma:lang="en-US" emma:confidence="0">
                  <emma:literal>nor</emma:literal>
                </emma:interpretation>
                <emma:interpretation id="interp8" emma:lang="en-US" emma:confidence="0">
                  <emma:literal>now</emma:literal>
                </emma:interpretation>
                <emma:interpretation id="interp9" emma:lang="en-US" emma:confidence="0">
                  <emma:literal>non</emma:literal>
                </emma:interpretation>
              </emma:one-of>
            </emma:emma>
          </inkml:annotationXML>
          <inkml:trace contextRef="#ctx0" brushRef="#br0" timeOffset="1077.0915">3026 548 115,'-3'5'318,"1"1"2,-1 4 14,2-1 21,1 2-6,0 4-22,0-2-36,0 3-42,1-2-37,2 3-33,-1 0-22,1-1-18,0 3-14,0-4-11,0 5-9,0-2-10,0-2-18,-2-1-23,2 3-17,0 0-13,-3-4-7,2 3-2,1-2-3,-3-1-4,0-1-4,0 1-3,0-3-3,-3-1-3,3-1-1,-2-1 0,2 0 1,0-4 0,-3 2 2,3-2 2,0-2 2,0 0 1,0-2-1,0 0-1,0-2 1,-3 0 2,3-2 2,-1-2 4,0 1 7,-1-3 8,0-1 9,-1-1 9,2-1 7,-1-1 8,1-1 8,0-1 9,-1-3 13,1 1 15,1-2 13,0 0 10,1 0 6,1 1 3,-1-1-2,0 0-6,2-2-5,0 3-6,1 0-6,-2 1-4,4-1-7,-1 4-8,-3 0-11,5-2-13,-2 3-10,3-1-6,-1 2-5,-1-1-3,2 0-1,1 2 0,-1-1 0,2 0-1,0 3-1,-1 0-1,1 0-2,0 3-3,1-2-2,-1 2-1,0 1-3,2 2-4,0 0-4,-2 2-2,2 2-3,0 0-4,0 2-5,2 3-10,-1 0-6,-1 0-4,0 4-1,1-2-2,1 4 0,-2 0-1,1-1 0,0 2-4,-2 1-4,1 2-6,-2-2-10,-1 1-12,-2 1-10,0 0-8,-2 0-19,1-1-23,-2 2-33,1-1-40,-2 0-38,-1 0-40,-2 1-36,0-3-33,0 2-36,0-6-37,-2 2-39,2 0-40,0-4-20,0 1-11,0-10 8,0 0 20,2 8 30,-2-8 39</inkml:trace>
          <inkml:trace contextRef="#ctx0" brushRef="#br0" timeOffset="1414.0019">3598 615 164,'-10'8'313,"-2"2"7,0-1-9,2 3-12,0-2-29,1 4-37,-1 1-36,3-2-33,-1 3-30,2-1-29,0-1-29,2 1-29,2 0-13,1 0-5,1-2-5,1 2-3,1-1-4,0 0-1,3-1-4,0 0-2,0-2 0,2 1-1,0-3 3,-2 2 3,5-2 7,-1 1 6,1-3 5,0-1 3,1-1 5,2 1 6,-1-2 7,3 0 8,-1-3 11,1 2 14,2-3 11,1-3 14,-2 2 7,3-2 6,1-1 6,-1 0 6,0-1 9,1 0 11,-3-2 6,1 1 5,-2-2 2,0-1-1,-4 0-3,1 1-6,-3-2-7,-3 1-8,0-2-4,0 2-2,-2-2-5,-1-1-6,0 2-7,-2-2-9,0-1-6,-2 0-7,0-1-7,0 0-7,-2-1-8,0 1-7,-1 2-5,-2-2-5,2 3-6,-4-4-6,3 3-6,-4-1-6,1 2-5,0 0-8,-3 2-7,3-1-4,-3 2-6,0 1-5,-1-1-6,-2 1-3,3 1-7,-4 1-7,2 1-10,-1 1-10,-1-2-11,2 2-12,-2 3-13,1 0-13,-2 0-21,1 3-23,-1 0-35,2 1-39,-2 1-45,0 2-45,0-1-42,2 1-41,0 1-55,1 1-65,0 2-38,2 1-25,2-1-5,1 2 3,2 0 17,2 2 23,3 0 33</inkml:trace>
        </inkml:traceGroup>
        <inkml:traceGroup>
          <inkml:annotationXML>
            <emma:emma xmlns:emma="http://www.w3.org/2003/04/emma" version="1.0">
              <emma:interpretation id="{2B8EB45C-D770-436B-B697-49B97AE9EA36}" emma:medium="tactile" emma:mode="ink">
                <msink:context xmlns:msink="http://schemas.microsoft.com/ink/2010/main" type="inkWord" rotatedBoundingBox="5303,672 5809,665 5837,2790 5331,2797"/>
              </emma:interpretation>
              <emma:one-of disjunction-type="recognition" id="oneOf2">
                <emma:interpretation id="interp10" emma:lang="en-US" emma:confidence="0.5">
                  <emma:literal>of</emma:literal>
                </emma:interpretation>
                <emma:interpretation id="interp11" emma:lang="en-US" emma:confidence="0">
                  <emma:literal>off</emma:literal>
                </emma:interpretation>
                <emma:interpretation id="interp12" emma:lang="en-US" emma:confidence="0">
                  <emma:literal>if</emma:literal>
                </emma:interpretation>
                <emma:interpretation id="interp13" emma:lang="en-US" emma:confidence="0">
                  <emma:literal>If</emma:literal>
                </emma:interpretation>
                <emma:interpretation id="interp14" emma:lang="en-US" emma:confidence="0">
                  <emma:literal>Of</emma:literal>
                </emma:interpretation>
              </emma:one-of>
            </emma:emma>
          </inkml:annotationXML>
          <inkml:trace contextRef="#ctx0" brushRef="#br0" timeOffset="2172.1283">5021 583 1,'-19'0'398,"-1"0"15,6 2 15,-1 0 17,3 0 7,0 2 4,2 1-38,3-3-58,1 2-67,2 3-71,-1-3-48,3 3-35,1 0-28,-1-1-22,2 1-16,2 0-15,-1 2-13,1 0-14,1-1-10,-1 1-8,2-2-5,0 2-5,0-2 0,3 2-1,-2-2 1,0 0-1,2 0-1,1-4-2,-1 4-1,2-3-1,-3 0 0,3 1-1,-2-3 3,1 1 0,-1-2 2,0-1-1,0 3-1,-2-3 0,0 0-1,0 0-1,-3-3 1,3 3-1,-5-1-2,3 0-4,-3-2-5,0-1-8,-3 0-6,1-1-7,-1-1-3,-1 1-5,-1-3-2,0 0 2,-1-2-1,0 1 0,-2-2 2,3 1 3,-4 0 5,2-3 6,0 1 9,1 1 9,-1-2 12,-1-1 14,2 2 9,-1-4 9,2 2 9,1-1 15,0 1 9,1-3 7,1 1 8,0 2 8,2-3 5,2 3 4,0-3 3,1 1 5,0 0 1,1 1-3,-1-1 2,2 1 1,2 2-6,0-1-8,1-1-7,-1 2-4,3 1-8,-1 3-6,1-4-6,0 2-5,0 2-6,1 2-5,-1-1-5,-1 1-5,1 4-4,0-2-5,1 5-4,-2 0-4,1 3-2,-1 0-2,3 3-6,0 4-9,-2 1-5,2 4-3,0 2-1,0 1-1,-2 3-2,2 5-1,0 1-1,-2 5 0,1 1-2,-2 4-2,-2 2-1,0 4-1,0 2-2,-3 0-1,0 5-7,-2 4-10,0-1-15,-2 3-19,-2 1-26,-1 4-30,-1 0-29,-1 0-31,0 4-18,2 0-11,-6 1-6,2 0-2,0 1 5,-1 0 9,1 0 11,0-1 15,-1 0 20,1-2 22,-2-2 32,3-1 34,-1-6 37,-1-3 38,1-1 25,1-5 22,-2-3 12,3-6 9,-2-3 4,3-5 2,1-4 0,0-1-2,3-8 0,2-1 2,1-3 2,1-4 1,1-3 4,0-1 5,3-2 5,1-4 7,3-5 8,0-1 10,-1-2 10,3-3 11,-1-3 8,3-5 7,-1-2 3,3-4 3,-2-3 0,2-2-1,0-3-5,-3 0-5,1-3-9,-3-1-9,1-1-10,-4 1-11,1-2-10,-3-1-7,-3-1-6,0-1-5,-4 0-6,-1 1-5,-1-2-8,-2-1-5,-2 2-5,-1 0-5,-2 1-6,1 0-4,-3 3-6,1 3-4,-3 1-7,2 3-4,-3 1-7,-1 3-6,1 0-6,-3 5-7,4 2-7,-3 1-7,1 1-10,2 5-11,0-2-11,-1 5-12,1 0-17,2 2-21,1 2-33,0 4-38,3 0-46,2 1-48,-1 2-51,0-1-50,5 2-62,0 0-65,0 0-42,0 7-29,-2 1-9,2 1 3,2 2 13,-2 1 19,2-1 31</inkml:trace>
        </inkml:traceGroup>
        <inkml:traceGroup>
          <inkml:annotationXML>
            <emma:emma xmlns:emma="http://www.w3.org/2003/04/emma" version="1.0">
              <emma:interpretation id="{08C61E2D-FB3B-4338-B6C9-6E4D49193783}" emma:medium="tactile" emma:mode="ink">
                <msink:context xmlns:msink="http://schemas.microsoft.com/ink/2010/main" type="inkWord" rotatedBoundingBox="7087,251 12856,174 12875,1584 7106,1661"/>
              </emma:interpretation>
              <emma:one-of disjunction-type="recognition" id="oneOf3">
                <emma:interpretation id="interp15" emma:lang="en-US" emma:confidence="0.5">
                  <emma:literal>mitochondrial.</emma:literal>
                </emma:interpretation>
                <emma:interpretation id="interp16" emma:lang="en-US" emma:confidence="0">
                  <emma:literal>mitochondria</emma:literal>
                </emma:interpretation>
                <emma:interpretation id="interp17" emma:lang="en-US" emma:confidence="0">
                  <emma:literal>mitochondria,</emma:literal>
                </emma:interpretation>
                <emma:interpretation id="interp18" emma:lang="en-US" emma:confidence="0">
                  <emma:literal>mitochondria.</emma:literal>
                </emma:interpretation>
                <emma:interpretation id="interp19" emma:lang="en-US" emma:confidence="0">
                  <emma:literal>mitochondrial,</emma:literal>
                </emma:interpretation>
              </emma:one-of>
            </emma:emma>
          </inkml:annotationXML>
          <inkml:trace contextRef="#ctx0" brushRef="#br0" timeOffset="4923.6542">8919 641 71,'-10'-8'363,"0"1"22,0 0 25,1 1 19,-1 0 16,0 3-18,0-3-36,2 4-36,-1-3-40,0 3-26,0-2-23,1 2-19,0 1-17,-1-1-19,1 2-21,3 0-21,-3 2-22,0 1-22,1 1-24,0 0-18,-1 1-20,4 3-14,-2 1-14,0 2-12,0 1-11,2-1-5,-1 4-7,2 1-2,-1-1-2,1 1 1,0 2-2,0-2 0,1 1-2,1-2-3,1 0-6,0 0-4,1 2-6,1-3-6,1 0-4,0 1-3,1-4-5,-1 2-5,4-2-6,-2 0-7,2-1-9,1 1-8,-1-4-6,4 1-6,-1 0-4,1-1-2,0-2 1,1-1 0,-1-1 3,2 0 2,0-3 2,-1 0 6,2 0 8,1-3 7,-2-1 9,1-1 8,2-2 9,-3 0 10,2 1 10,-1-3 8,-2-3 8,0 0 7,2 2 6,-1-3 8,-1-2 8,0 2 9,0-3 6,-4 0 8,3-2 9,-2 1 8,0-2 8,-3 0 8,0-2 10,-1 0 9,2 0 8,-3-1 7,1-2 5,-1-1 0,-3-1 0,2 1-1,-3-2-1,3-1-2,-3 3-4,2-4-4,-2 3-5,0-1-6,2 1-5,-1 3-6,0-2-8,1 3-1,-1 2 3,1 2 0,-1 1-2,1 5-2,0 0-2,-1 4-3,-1 1-2,0 3-4,0 2-3,-1 2-4,1 2-4,-2 0-8,0 2-12,1 1-12,-2 0-11,0 4-6,0 4-7,1 0-5,-1 4-4,-1 2-3,0 3-3,-1 0-3,1 3-3,-1 2-4,1 3-4,-1-1 3,2 0 5,2 1 2,-2 2-1,0-3-1,3 0-2,-1 1 1,-1-1 1,2-1-2,0-1 0,2-1 3,-1-3 2,-1 2 4,3-3 4,0-2 1,-2 1 4,2-2 0,2-1 2,-1-4 1,1 1 1,-2-2 0,-1-2 3,2 0 1,-3-3 2,2-3 1,-3 1 2,1-2 0,-1-4 1,0 2 3,0-2 4,3-2 6,-3 2 6,3-2 4,-3-3 5,2 1 4,0-3 4,-1-1 4,0 0 4,1-3 4,1-2 4,0-2 3,0 1 3,-1-4 2,3 1 1,0-3 0,1 1-4,-2-3-2,3 2-1,1 0-3,1 0-2,-2 1-2,2 0-3,0 1-4,0 1-3,-2 1-2,0 3-4,0 2-5,-2 1-5,0 1-2,0 5-3,0-2-3,-3 1-2,1 3-4,-1 0-2,-1 2-1,0 0-2,1 2-1,-1 0-2,3 3-1,-1-3-2,2 4 0,0 1-1,2 1 1,2 1 0,0-1-3,0 3-5,1 0-4,1 0-6,-1 0-11,-3 1-10,3-1-12,-3 0-12,0 2-14,-1-2-14,-2 0-19,1 3-19,0-2-27,-1 3-29,1 0-41,-1 0-46,0 0-43,-1 0-41,2 0-36,-2 0-32,1-3-31,1 1-29,1-4-28,-1 1-26,6-2-12,-2-2-8,5-2 14,-1-4 22,3 0 41,1-3 49</inkml:trace>
          <inkml:trace contextRef="#ctx0" brushRef="#br0" timeOffset="5574.4823">9825 734 352,'0'-7'377,"-2"2"22,-1 1 9,0 2 2,1 0-13,-2 2-22,-2 2-26,2-2-28,-4 5-33,-1-1-31,2 1-36,-3 2-35,0 0-23,0 2-18,-2 2-19,2-1-23,0 3-21,-1 0-21,4-2-17,-1 3-15,0-1-12,1 1-10,0-1-2,3 0-3,1 0-1,0-2-2,1 0 1,2-1-2,2 1-1,1-1 0,0-3-2,1 0-1,3 0 1,0-1 0,1-1 1,0-2 2,1 1 1,1-2-2,2 1 0,-2-2 1,4 0 0,0-1 3,-3 0 2,3-1 1,-1 0 3,-1-2 2,0 1 0,0 0 2,-3 0-1,1-4 1,-3 4 0,1-2 1,-2-1 1,0 1-1,-2 1-1,-1-1 0,-1 0-2,-2 1-1,-2-1 0,1-2-2,-3 1-2,1-1-2,-2-1-2,1 1 1,-1 1-2,-1-3 1,-2 0-1,1 1 0,-1-1 0,5 1 0,-4-2-2,2 1 0,-2 0-1,2 2-1,1-3 2,-2 2 2,2-2 0,3 2-1,-3-1 1,3-1 1,-1 0-1,2 0 0,0 2-2,2 0 0,-1-3 2,1 2 2,1 1 0,0-1 2,-2 0 1,2 0 2,2 2 3,-1 0 3,1 0 2,0-1 6,-2 0 4,2 4 6,2-4 4,-2 3 3,2-2 2,1 1 1,-1 2 3,0-1 2,0 0 1,0 1 1,1 3-2,-1-2 0,0 2-3,2 0-4,-1 2-3,1 1-5,-2-1-3,2 1-2,0 1-3,-2 2-2,3 1-3,-2 0-2,-1 0-4,2 3-4,-1-1-1,-2 0-1,2 2-1,-1-1-1,-2 1-2,0 2 0,1-2 0,-2 0-1,1 1-1,-1-1-2,1 1-3,0-1-4,-1 3-3,0-3-4,0 1-6,-1-1-8,2 0-6,-2 1-7,0-1-8,0-1-8,-1-3-6,-1 2-5,-1-1-6,0-1-3,-1-1-2,-1-1-1,0-1-1,-1 0-2,1-1 1,-1-1 4,-1 0 5,1-2 10,-1 0 7,1-2 9,-2 1 9,1-2 8,0 0 10,0-1 12,1 0 10,-4-3 11,3-2 11,1 1 17,1-1 14,-1 2 14,1-4 10,0-1 7,1 1 7,1-1 5,0-1 5,0 1 2,0-2 1,1 1-1,1 0-1,-1 0 1,0 1-4,1-1-5,1 2-6,0-2-5,0 2-7,1-1-4,1 3-4,1-2-3,0 1-3,0 2-3,2-2-3,-3 3-2,2-2-1,3 3-2,-5 0-2,6 0-1,-5 0-1,1 1-2,0 0-2,1 0-2,-1 1-3,1 0-1,-1 2-2,0 0-1,1 2-3,-2-3-2,1 3-2,1 3-3,-1-3-1,0 2-2,0 0-4,0 2-2,-1-1-2,1 1-4,-2 2 0,0-1-1,4 2-1,-2-1 0,-1 1 0,0 0-1,-2 4-2,2-4-1,0 4-4,-2 0-4,1 0-3,-2-2-5,3 2-6,-2-1-5,-2 0-7,2 1-9,-1 0-8,0-2-10,-1 2-14,-1-1-15,0 2-21,1-1-21,-1-1-33,-1 1-36,0 0-47,-1 0-51,-1 0-51,-2-2-52,-1 2-64,0 0-70,0-2-34,-2 2-16,-3-1 2,2 1 10,2 1 17,-2-1 21,1-2 32</inkml:trace>
          <inkml:trace contextRef="#ctx0" brushRef="#br0" timeOffset="6203.5208">10888-221 72,'-7'-8'404,"-1"2"38,4 0 28,-2 2 25,3 3 9,0-2-2,0 3-29,0 0-42,2 0-50,-1 0-50,2 3-34,0-1-25,0 4-25,0 0-24,0 4-29,0 0-32,2 5-25,-1 3-21,-1 3-18,1 2-16,1 2-12,-2 4-8,0 2-6,0 3-4,1 0-4,-1 3-3,0 0-3,0 0-3,0 0-5,2 3-5,-2-4-5,0 3-1,0-2-4,0 0-2,1-1-4,-1 0-4,0-1-2,0-2-2,0-2-2,0 0 0,0-3-2,0 0-2,0-1 2,0-3 1,0 0-1,0-3-3,0 0-2,0-2-2,2-2-3,0 0-5,-1-2-2,-1-2-3,2-2-2,0-1-3,0-4-1,-1-1-1,-1 0-1,0-3-2,0 0 0,0-1 0,0-1-1,0-1 1,0-1 3,0 0 3,-1-3 4,-1 2 2,-2-1 3,3-3 3,-3 0 3,1-4 3,-1 4 5,-1-5 4,1 1 2,-3-1 4,-2 0 3,-1-3 3,2 2 4,-3-2 2,1 1 1,-2-1 2,0 3 2,2-1 1,-2 0-1,0 4-3,2 0-3,-2 1 0,2 2-1,-1 2-4,1-1-3,0 3-4,0 2-2,0 0-2,1 2-1,0 0-3,1 3-4,0 1-3,1 1-4,-1 2-2,2 1-5,-1 1-5,1 0-5,1 2-5,1 0-4,-1 0-5,3 3-5,0-1-5,2 1-6,-1 0-8,1-2-5,1 3-7,-1-2-7,2 1-7,2-4-9,1 3-8,-2 0-9,2-3-8,0 1-11,2-2-10,-1 0-14,3-1-15,0 0-11,1-3-11,0 1-7,1-2-8,-1 0-4,4-1-4,-4-1-3,0-1-3,4-1-8,-1 0-8,-1-2-11,0-2-11,1 0-10,-1-4-10,0 2-8,2-3-6,-2 0-4,0-1-5,0-3 5</inkml:trace>
          <inkml:trace contextRef="#ctx0" brushRef="#br0" timeOffset="6541.4707">11069 654 286,'7'-16'324,"0"0"7,0 2-4,-2 4-8,-1-1-15,0 2-15,0 2-17,-4 2-16,0 1-19,0 0-18,0 3-16,0 1-12,0 0-10,-2 1-8,-1 1-11,0 1-11,-1 3-8,2 0-8,-3 2-11,0 2-15,2 1-15,-1 3-17,1 1-15,-1 1-15,1-1-12,0 5-11,0-2-6,0 0-6,0-1-3,-2 1-3,3 0-1,1 1 0,-3-2-3,4 0 0,-3-1-1,3 0 0,-2 0-1,0-2-1,2 0 1,0-2 1,0 1-4,0 0-2,0-2-4,0-1-4,-1 0-4,1-2-4,0-4-4,0 3 0,0-1-2,0-2 0,-2-1 0,0-1 2,1 0 0,-1-4 1,1 1 1,0-2 4,-1-1 6,-1 0 7,0 0 11,0-2 11,0-1 11,0-2 11,2-2 10,-3 2 10,2-4 9,-1 0 6,0-1 8,1-1 3,0-3 7,1 2 1,1-2 1,0 0-4,0 0-4,1-3-6,1 3-8,0-2-7,1 0-9,0 1-9,-1 2-6,3-1-7,0 1-6,-1 1-6,2 0-4,0 0-5,0 3-2,-2-1-1,4 1-3,-1 2-1,0 0-4,1 0-4,-1 1-7,0 1-6,3 1-10,-3 1-10,0 3-14,0-1-18,1-1-21,0 3-26,1-1-29,-2 0-31,2 4-25,1-2-20,-2 1-22,2 1-20,1 0-22,-1 1-24,4 1-28,-4-2-35,0 2-26,0 0-24,2 2-7,-1-1 0,-2 1 16,2-2 25,-1 2 18,0-1 14</inkml:trace>
          <inkml:trace contextRef="#ctx0" brushRef="#br0" timeOffset="6704.5711">11459 613 114,'-1'10'312,"-1"0"4,1 0-2,1 1-9,-3-1-13,3 1-15,-3 0-20,3 0-15,-1 1-14,-1 0-15,0-2-11,0 3-18,2-2-17,-2 0-11,1 1-8,-2 0 0,1-2 5,0 3-2,-1-1-2,1 0-9,-1-1-11,1 0-11,0 1-11,0-1-12,2-1-14,-3 0-18,3-2-20,-2 2-26,-1-1-29,3 0-34,0 0-34,0-3-35,0 1-35,0 0-37,0-2-38,0-1-28,3 1-27,-3-5-31,0 0-33,0 0-36,0 0-35,0 0-17,0 0-4,0 0 10,7-2 18,2-1 24</inkml:trace>
          <inkml:trace contextRef="#ctx0" brushRef="#br0" timeOffset="6974.8467">11476 311 75,'-5'2'262,"1"3"4,0-1 0,0 0-11,1 3-18,2-1-9,1 1-2,0-1-10,1 1-14,2-2-14,2 2-15,-1 0-2,3-1 1,0-1 11,1 1 13,0-4 10,1 3 10,1-1 11,1-2 10,-2 1-2,2-2-10,-3 1-4,4-2-3,-2 0 1,-1-2 0,0 0-4,-1-1-9,-1 0-13,-1 1-19,-2-3-16,3 3-14,-4-2-17,1 0-15,-1-1-14,0 1-11,-2-2-12,0 1-12,1 0-9,0-2-9,-2 0-9,0-2-11,0-1-11,1 3-13,-1-3-14,2 1-14,-1 1-15,1 1-16,-2 0-19,2-1-21,-2 3-34,4 1-40,0 2-40,-1 0-39,-2 4-40,2 2-39,1 0-45,-3 3-49,0 1-53,-1 3-53,0 2-30,0 4-17,-1 0 0,0 3 12,1-1 30,-2 3 38,2 2 40</inkml:trace>
          <inkml:trace contextRef="#ctx0" brushRef="#br0" timeOffset="7356.2191">12009 575 264,'2'-4'467,"-1"-1"36,-1-1 34,0 1 22,0-2 18,-1 1-20,-1-3-42,0 3-49,-2-3-55,-2 0-42,3-1-35,-3-1-34,0 2-38,1 0-38,-3 1-40,2 1-34,-2 1-30,1 0-23,-2 2-18,2 0-15,-2 1-12,-2 3-3,3 0-4,-6 3-5,4 0-6,-1 1-8,0 3-10,-1 0-9,1 1-7,-1 3-8,1 0-9,0 0-12,2 1-14,-2 1-10,3-2-9,1 4-14,-1 0-18,0-2-11,3 2-10,-1-2-10,1 2-8,3-1-9,-5 0-12,5-1-9,0 0-8,2 0-2,2-2 2,0 1-1,1-1 0,1-1 4,-1 0 6,2-3 8,1-1 9,0-1 12,1-1 15,1 0 17,1-1 18,0-3 21,-1 2 25,3-2 22,0-2 24,1-1 22,0 2 23,-1-3 19,1 0 22,-1-2 18,1 0 20,0 1 16,-4-4 12,1 3 10,0-3 6,-1 0 4,-3 2 1,2-3-1,0 1-5,-2 1-4,1-1-8,-1 3-10,-1-1-12,3 1-13,-6 1-15,1 0-14,0 3-11,0-1-12,-2 3-10,0 0-10,0 0-11,-2 3-8,2-1-7,0 1-6,0 0-8,0 1-8,0 0-10,2 3-11,-1-3-12,1 3-11,-2-1-13,1 2-12,-1 0-14,0 0-14,0 0-15,0 0-25,0 1-28,0-1-40,0-1-46,2 1-43,-1 0-44,-1-1-39,0-2-38,0-5-52,0 0-61,0 0-29,0 0-13,1 6 2,-1-6 9,0 0 20,5 6 28,1-2 39</inkml:trace>
          <inkml:trace contextRef="#ctx0" brushRef="#br0" timeOffset="7591.5963">12264 497 298,'-1'-2'437,"-1"0"25,1 0 26,-1 2 21,1 0 22,0 2-25,1-2-49,-2 1-55,2 0-57,-1 1-41,1 0-34,0 1-31,0 1-30,1 0-31,1 0-31,-1 0-28,0 3-26,1-1-22,-1 0-21,1 1-15,-1-1-11,1 1-10,-2-1-10,-2 2-10,1 0-13,-1 2-10,1-1-12,-2-1-17,0 1-19,0 0-23,0 0-26,0 0-27,0 0-28,2 0-25,-3 2-22,1-5-17,1 2-12,-1 0-9,1-1-3,0-2-5,1 1-2,-1-1-1,2 0 4,0-1 8,0-2 11,0 1 13,0-2 13,0-1 13,0 0 10,0 0 8,0 0 7,0 0 8,0 0 6,0 0 9,0 0 12,7-2 12,-2-2 15</inkml:trace>
          <inkml:trace contextRef="#ctx0" brushRef="#br0" timeOffset="7752.2231">12282 695 30,'6'-4'146,"0"2"28,0-1 24,0 1 26,-2-1 25,0 0 25,-1 0 25,2 2 20,0 0 18,-1 1 13,1-2 9,-1 2 0,1 0-4,-1 0-8,2 0-10,0 0-11,0 0-13,0 2-17,0-2-18,-2 0-22,2 0-22,0 0-23,0 0-22,0 1-21,-4-1-20,3 0-17,0 0-17,-1 0-15,1 1-15,-1-1-10,0 0-10,1 2-7,-2-2-5,-2 0-6,2 0-10,-3 0-12,4 0-15,-4 0-18,0 0-19,0-2-18,0 1-20,-4 0-20,1 1-21,2-2-31,-2-2-33,0 4-47,-2-3-52,1 3-48,-2-1-50,1 0-49,-4-1-51,2-2-54,-1 2-53,-3-1-21,1 1-2,-1-1 11,1-1 15,-2 2 27,0-3 34</inkml:trace>
          <inkml:trace contextRef="#ctx0" brushRef="#br0" timeOffset="2963.0106">6692 837 183,'0'1'325,"0"-1"4,0 3-4,1-1-10,1 2-20,-1-1-22,3 1-25,-2 1-27,1 3-22,0-2-21,0 1-22,-1 2-22,0 2-14,0-1-12,1 3-7,-3 0-3,3 0-8,-3-1-9,0 3-15,0-2-14,0 2-10,-3-1-7,3 0-8,-3-1-7,1-1-6,0 2-6,0-3-4,-1 0-2,0 0-3,0-3-1,1 1 2,-2 0 0,1-3 3,2-1 0,1-1-2,-3 0-2,3-2-2,0 0 0,0 1 0,0-3 1,3-3 2,-3 2 3,0-2 3,1 1 4,1-4 4,-1 3 3,-1-5 5,2 1 4,0-1 5,-1-3 6,0 0 5,0 0 5,1 0 5,0-3 7,-1 0 2,1 0 4,1-1 1,-1 0 3,0-3 0,1 4 1,2-4 2,-1 3 0,1-1 2,-1 2-1,2-2 0,-1 2-1,3-1-4,0 3-6,-1 1-5,2-1-5,-2-1-4,2 2-3,1 3-6,0-1-4,0 2-6,1 0-3,-3 2-6,3-1-4,-3 3-5,2-1-3,-1 1-2,-1 2-2,0-1 0,-1 2-2,0 2 0,1 0-3,0 2 0,-3 1 0,3 2 0,-1-1-1,-2 4-1,2-1-1,0 1-2,0 1-3,0 2-2,-1 0-5,-1 0-3,0 2-6,1-2-2,0 2-2,0 1-6,-1-2-8,-1 3-6,0-2-5,-1-1-6,2 0-6,-1 3-5,-1-2-5,1-1-3,-2 0 1,-1 0-1,-1 1-1,0-2 1,0-2 0,-1 0 5,-1-1 5,-2-1 6,-1-1 6,2-1 5,-1 1 8,-3-4 7,4 1 9,-3-3 5,2 1 5,-3-2 7,4-1 6,-1-1 6,-1 0 6,0-2 6,3 0 6,1-4 6,-1 3 8,1-3 6,-1-1 10,2-2 10,0-1 10,2 1 10,1-4 12,0 0 9,0-2 8,-1 0 5,3-1 3,1-1 1,0-1 1,1 2-2,1-2-1,-1 1-3,2 1-4,1 1-6,0 0-5,0-1-8,1 0-8,-1 2-5,-1 0-6,1 1-4,0-1-5,-2 2-2,3 2-1,-4 1-2,0-1-2,-1 1-2,1 3 0,1 0-3,-1 0-3,0 1-3,1 4-2,-4-3-5,3 2-2,0 0-2,1 2-2,-3 1-4,3 1-2,1 2-3,0 0-4,-1 2-4,0-1-3,1 3-2,1 0-1,-1 1-2,1 1-2,1 2-2,-2-1-4,0 0-8,0 2-6,-1 1-10,2-2-9,-5 2-11,3 0-14,-2-1-15,-1 2-17,0 1-26,0-1-32,-3 2-44,-2 0-51,4 2-45,-4-1-43,0 0-39,-4-1-40,4 0-38,-2-2-40,2 1-32,0-3-30,0-1-5,0-2 5,2-2 21,-2-7 29,8 2 43</inkml:trace>
          <inkml:trace contextRef="#ctx0" brushRef="#br0" timeOffset="3145.8979">7623 771 111,'-2'-10'386,"1"0"25,0 3 26,-1 3 10,1-2 1,1 3-15,-4 2-26,4 0-30,-3 1-30,1 0-29,0 1-29,-1 0-28,1 2-29,1 0-28,-1 0-28,0 1-28,0 1-25,-1 1-23,0 3-21,1-2-17,0 5-19,0 1-13,-1-2-13,3 4-11,-3 0-10,-1 0-6,3 0-7,-3 0-7,1 1-9,2-1-10,-2-1-11,2 0-16,-3 2-19,3-1-26,-1-2-26,2 2-29,-2-1-27,2 1-24,0-4-24,0 3-26,0-1-24,0-2-26,0 0-26,0 0-28,0-2-27,0-9-21,0 8-15,0-8 7,2 9 21,-2-9 24</inkml:trace>
          <inkml:trace contextRef="#ctx0" brushRef="#br0" timeOffset="3390.5535">7626 504 92,'-7'2'263,"0"1"-3,4 1-8,-1-1-17,1 1-20,1-1-9,2 0-5,2 0-7,-2-1-12,5-2-12,-3 2-11,1-2-5,4 0-6,-2 0-2,3 0-6,-1 0 5,0 0 7,2 0 11,2-2 13,-2 2 0,-2-2-7,2 2-4,0-2-6,-1 1-5,-4 0-4,3-1-9,-3 2-7,-1-1-7,1 1-6,-3-2-13,-1 2-17,0-2-31,0 2-37,-1-2-41,-1 1-40,-1 0-40,1-2-37,-2 1-36,1-1-34,-1 1-41,1-3-45,3 5-45,-6-4-45,2-1-47,-1-1-48,5 6-10,-4-7 9,4 7 15,-1-7 20,1 7 22</inkml:trace>
          <inkml:trace contextRef="#ctx0" brushRef="#br0" timeOffset="3582.614">7854 152 72,'0'4'367,"3"1"24,-3 2 28,2 4 33,1 1 36,-1 3-3,2 2-21,-1 0-36,2 3-42,-1 3-35,0 0-32,0 0-24,-1 4-23,1-1-22,-1 3-23,-1-1-25,1 3-25,1-2-37,-1 1-41,-2-1-28,0 0-21,-1 1-14,0-1-8,-1 2-8,0-2-6,-1 2-7,-1-2-5,0 1-6,-1 0-7,-1-2-11,0 0-14,1 0-19,1 2-19,-2-3-35,2-2-42,-2-1-44,1 0-46,1-1-41,-1-1-38,1 0-39,2-3-45,-2-4-51,0 2-56,3-4-28,0-3-13,0-1 8,3-2 20,-3-7 33,7 4 41</inkml:trace>
          <inkml:trace contextRef="#ctx0" brushRef="#br0" timeOffset="4033.8057">8019 685 264,'-1'-5'366,"-1"-1"9,2 3 3,0-1 1,2 0-22,-1 1-33,-1 1-30,3-2-30,-1 1-30,1-1-28,1 0-31,1 2-32,0-1-23,2 0-20,-2-2-12,3 2-9,-2 0-11,2 1-12,2-1-17,-3 1-21,2 0-23,0-2-23,0 4-17,-2-3-14,-1 3-14,2 0-14,-1 3-16,-1-1-13,-2 0-13,3 2-12,-5 1-12,3 1-13,-2-1-6,0 3-5,-2 0 2,-1 1 5,0 2-3,0-1-8,-1 2 1,-1 0 5,-1-1 8,0 2 10,0-2 12,1 4 11,-2-1 13,1-1 14,2 1 15,-2-1 15,0 0 14,1 1 15,1-2 18,-1-1 19,1 1 15,0-1 11,-1 1 6,2-1 7,0-2 4,0 0 2,0 2 1,0-4 0,2 3-1,-1-3-1,0 2 0,2-3-3,-1 2-1,3 0 4,-3 0 2,1-1 4,1 0 4,-1-3 6,2 1 4,0 0 7,-1-1 5,2 0 8,-2 1 8,3-3 10,-2 1 8,2-3 9,-2 0 7,3 0 7,-2 0 10,1-3 12,2 3 11,0-2 15,-2-2 11,3 2 11,-2-1 14,1-2 13,-2 1 11,1 0 11,-1-1 5,1 1 2,-4-3 0,3-1-5,-4-1-7,2 2-9,-1-2-11,-1-1-13,1 0-9,-1-1-12,-1-2-12,0 2-15,1 0-13,-2-2-12,1-1-9,-2 1-7,3-1-7,-3 0-4,2-1-6,-2 1-5,0-1-7,0-1-6,0 1-7,-2-1-8,2 3-7,-3-2-8,1 3-7,-1-1-8,-1 1-7,0-1-8,-3 5-7,2-2-12,-2 2-7,-2 0-11,-1 2-10,2 0-13,-6 1-12,2-1-10,0 3-10,-1-1-7,-1 2-17,0 0-23,2 2-28,-1 0-31,1 0-42,0 4-50,2 0-41,1 0-39,-1 3-46,3 0-51,0 1-56,2 0-60,2 3-29,-1 3-17,4 1 6,-1 2 17,1-1 26,1 3 27,1 2 45</inkml:trace>
        </inkml:traceGroup>
        <inkml:traceGroup>
          <inkml:annotationXML>
            <emma:emma xmlns:emma="http://www.w3.org/2003/04/emma" version="1.0">
              <emma:interpretation id="{6FD0445F-EBAD-469B-8303-7689113B7A15}" emma:medium="tactile" emma:mode="ink">
                <msink:context xmlns:msink="http://schemas.microsoft.com/ink/2010/main" type="inkWord" rotatedBoundingBox="13489,435 14516,421 14540,2227 13513,2240"/>
              </emma:interpretation>
              <emma:one-of disjunction-type="recognition" id="oneOf4">
                <emma:interpretation id="interp20" emma:lang="en-US" emma:confidence="0.5">
                  <emma:literal>for</emma:literal>
                </emma:interpretation>
                <emma:interpretation id="interp21" emma:lang="en-US" emma:confidence="0">
                  <emma:literal>far</emma:literal>
                </emma:interpretation>
                <emma:interpretation id="interp22" emma:lang="en-US" emma:confidence="0">
                  <emma:literal>fort</emma:literal>
                </emma:interpretation>
                <emma:interpretation id="interp23" emma:lang="en-US" emma:confidence="0">
                  <emma:literal>fore</emma:literal>
                </emma:interpretation>
                <emma:interpretation id="interp24" emma:lang="en-US" emma:confidence="0">
                  <emma:literal>ford</emma:literal>
                </emma:interpretation>
              </emma:one-of>
            </emma:emma>
          </inkml:annotationXML>
          <inkml:trace contextRef="#ctx0" brushRef="#br1" timeOffset="9592.2917">13093-1 383,'0'-4'429,"-1"1"27,-1 1 26,2 2 16,-2 0 15,1 0-20,-1 0-39,1 2-45,-1-2-48,1 3-37,0-3-29,1 4-33,-2 0-35,0 3-30,1 3-30,1 2-32,0 4-31,0 6-25,0 4-24,0 4-16,0 7-15,0 3-9,1 4-7,1 4-10,0 0-8,-1 4-5,2 2-2,0 1-2,0 0-4,0 1-2,3 2-5,-1-1-6,-3 1-6,3-1-18,1 3-25,-1-1-31,3 0-38,0 0-16,-3 0-9,4-3-11,0 1-12,-2-3-10,2-1-10,1-2-7,-2-3-6,0-2 0,-1-3 6,2-6 18,0 0 26,0-4 36,-1-6 40,0-1 27,1-4 17,-2-3 16,3-6 16,-2-1 16,1-3 19,-2-4 23,1-1 25,1-4 23,-2-2 23,3-2 22,-3-2 22,1-5 22,1 0 23,-1-2 16,-1-6 16,1 1 13,-1-3 13,-1-3 5,0-2 3,-3 0-4,1-2-7,0-2-13,-3-2-12,-1 0-17,0-1-17,-1-1-18,-3-3-19,0 0-18,1-1-16,-4-1-11,-1-2-12,-1 0-8,-1-2-9,0 0-8,0-2-8,-4 2-7,1 0-8,1 4-6,-2-3-8,1 3-6,-1 4-6,4-1-5,-2 5-4,2 1-8,3 3-5,-1 4-6,2-1-2,1 6-7,1 0-11,1 3-13,2-1-15,-3 5-19,2-1-21,2 3-35,0 1-43,0-1-40,2 4-42,2-1-35,-1 1-35,1 0-43,0-1-44,1 1-41,1 1-38,0-1-30,1-1-22,2 1-2,0-1 10,0 3 25,2-3 33,-1 1 37</inkml:trace>
          <inkml:trace contextRef="#ctx0" brushRef="#br1" timeOffset="10217.856">13534 343 26,'-8'7'330,"3"0"14,-2 0 15,3 2 7,-2 2 2,0 0-19,2-2-30,-1 4-34,1-3-32,1 1-29,-1 0-26,2-1-17,2 1-12,0-2-18,0 0-20,0 0-13,0-2-12,2 2-8,0-2-7,1 0 4,2-1 8,-1-1 0,1 1-4,-1-2-8,1 3-9,-1-4-7,2 1-4,0 0 1,1-1 5,0-3 1,1 2 0,0-2-7,0 0-11,2 0-13,0 0-13,2-2-7,0-1-4,-2 0 1,1-1 5,-1 0 2,-2 0-1,1 1-5,-2-1-8,-2-2 2,2 1 4,-3 1 5,-1 0 6,-2-3 3,2 3 4,-3-3-1,4 2-1,-4-2 0,0 0-2,0-2 0,0 0-2,-4 1-1,4-2-2,-3 1-8,2 1-9,-2 0-4,0-2-3,-2 3-2,1-1-1,0 1-2,-1-1 0,3 1 0,-5 0-2,2 2 1,3 0-3,-3 2 0,0-1 0,3 0 0,-1 2 0,1 0 0,1-2 0,1 1 0,0 1-1,0 0-2,0-2 0,0 1-2,1-1 1,3 2 0,-1-2 0,2-1-1,2 1 0,-2-1 0,2-2 0,0 0 1,1 3 0,1-3-1,1-1 1,-3 1 1,1 1 1,1 1 1,-1-2 1,1 0 2,-1 1 2,2-1 2,-4 2 3,1 1 3,1-1 3,-1-1 4,1 1 3,1-1 4,-2 2 4,0-1 3,2 2 0,-2-1 2,-1 2 2,2-1 0,-1 2-2,-1-1-1,-2 2-2,3 0-2,-4 0-3,-1 2-3,1-1-5,-1 2-2,0 0-5,-2 1-1,0 1-1,0-1-1,0 1-2,0 2-3,0 1 0,0 0-1,-2 1 2,0 1-1,1 1-2,-1 0 1,1 2 0,-2-2-1,2 0 0,-3 2-1,4 1 0,-3-3-1,3 3-1,-1-2 1,1 3 3,0-2-7,1-1-8,-1 2-3,3-1-4,1-1 1,-3 1 0,3-1-1,1-2-1,-1 3 1,2-1 0,-1-1-1,1 1 1,-2-4 0,2 3 0,0 0 4,0 0 8,0-2 2,0 1 3,-2 1 0,2-3 2,0 3 1,0-2 1,0 0 0,-2 0 0,3 0 1,-2 0 0,1-2 1,2 1-1,0 1 0,-1-2 2,-2-1-1,3 2 2,-1-4-1,0 1 0,1 1 1,-1-1 1,2 0 2,-1-1 1,-2-1 2,2 0 0,-3 2 2,2-1 1,-2 0 0,-2-2 3,3 1 1,-1 0 0,-4-2 2,2 1 1,-2-2-1,1 0-1,-1-2-4,1 1 0,-2 0-2,0-1 0,0 1-2,0-1-1,0 2 0,-2-2-2,1 0-2,-1 2-2,0-3-3,-1 0-6,-2-2-6,-1 2-7,1-3-6,-2 0-10,0-1-8,-1-1-13,1 0-16,-1-1-17,1-2-27,0 2-31,1-1-38,2 0-45,2-1-39,-3 2-39,5-2-34,-1 0-30,1-2-44,1 0-49,6-1-41,-3 1-36,2-1-7,3-1 7,1 0 21,0 0 29,4 0 38</inkml:trace>
        </inkml:traceGroup>
        <inkml:traceGroup>
          <inkml:annotationXML>
            <emma:emma xmlns:emma="http://www.w3.org/2003/04/emma" version="1.0">
              <emma:interpretation id="{14B5AB16-1EEB-43A5-8440-332022B9A91B}" emma:medium="tactile" emma:mode="ink">
                <msink:context xmlns:msink="http://schemas.microsoft.com/ink/2010/main" type="inkWord" rotatedBoundingBox="15351,454 17393,427 17405,1351 15363,1379"/>
              </emma:interpretation>
              <emma:one-of disjunction-type="recognition" id="oneOf5">
                <emma:interpretation id="interp25" emma:lang="en-US" emma:confidence="0.5">
                  <emma:literal>active</emma:literal>
                </emma:interpretation>
                <emma:interpretation id="interp26" emma:lang="en-US" emma:confidence="0">
                  <emma:literal>alive</emma:literal>
                </emma:interpretation>
                <emma:interpretation id="interp27" emma:lang="en-US" emma:confidence="0">
                  <emma:literal>achieve</emma:literal>
                </emma:interpretation>
                <emma:interpretation id="interp28" emma:lang="en-US" emma:confidence="0">
                  <emma:literal>archive</emma:literal>
                </emma:interpretation>
                <emma:interpretation id="interp29" emma:lang="en-US" emma:confidence="0">
                  <emma:literal>arrive</emma:literal>
                </emma:interpretation>
              </emma:one-of>
            </emma:emma>
          </inkml:annotationXML>
          <inkml:trace contextRef="#ctx0" brushRef="#br1" timeOffset="10931.3107">15172 606 245,'-5'-15'405,"0"-1"27,1 3 31,-3-1 17,2-1 13,-1 0-22,0 1-39,2 1-39,-3-1-42,0 1-29,3 1-27,-2 0-30,0 2-34,2-1-26,-4 0-22,4 3-25,0 3-30,-1-2-22,0 1-20,3 3-18,-1 0-15,-1 2-12,1 1-11,-1 1-8,1 2-9,-2 0-6,2 3-7,-2 2-7,-1 0-7,0 5-7,0 0-7,-2 0-10,3 4-14,-2 0-15,-1 3-20,2 1-13,-2-1-15,4 2-10,-2 0-11,0 0-9,2 0-9,0-2-4,1 1-3,-1-2-4,3 0-2,-1-3 2,2 0 2,0-2 10,2-1 13,-1-3 11,3 1 13,-1-2 12,1-3 11,0 1 12,2-5 11,0 2 10,-2-2 9,4-2 14,-2-2 14,2 0 18,-1-2 18,-2 1 18,3-1 19,1-4 16,0 1 14,-3-2 16,4-1 18,-4 1 22,3-3 25,-1 1 19,-1-2 17,1-1 7,-3 1 3,2-1 1,0-2-3,-2 3-4,-2 0-8,2-2-8,-2 3-10,0-1-11,-2 2-13,1 0-22,-1 4-24,1 0-18,-2 2-16,0 1-13,0 1-10,0 1-9,0 2-10,-2 2-8,2 1-7,0 1-6,0-1-8,0 3-7,0 2-10,0 1-9,0 4-11,0-3-18,0 5-23,2-1-23,0 0-22,-1 4-28,0-1-33,1-1-30,1 0-28,0-1-28,0 2-25,-1-3-26,3-2-24,-1 1-26,-2-2-26,3-2-20,-1 2-16,0-4-18,3 0-17,-2-2 10,3-2 22,1 0 26,1 1 26</inkml:trace>
          <inkml:trace contextRef="#ctx0" brushRef="#br1" timeOffset="11378.3507">15494 531 307,'-6'-15'382,"0"1"13,0 2 6,2-1 2,-1 3-3,-1 2-15,3 0-21,-2 1-29,3 2-33,-1 1-28,1 1-24,1 3-30,-3 0-30,4 3-24,0 0-24,-4 1-16,3 1-14,-1 3-22,1 1-24,-2 0-21,0 4-15,2 0-19,-3 1-23,3 2-12,-2-1-9,2 1-7,-1 0-5,1 1-5,-1 1-4,0-2-3,2 0-5,0 1-3,0-2-2,2 1-3,0-2-2,-1 1 5,2-1 11,1-1 6,1-2 4,1 0 2,2 0 4,-1-2 4,3 0 4,-1 0 2,3-5 1,1 3 2,1-3 2,1-2 4,0-1 0,1 0 2,0-1 0,2-1 2,-2-2 3,2-1 3,-1 1 1,-2-3 1,0 1-2,1-1 5,-2-2 8,-2 0 5,-1-1 3,1 1 7,-4-2 7,3-1 8,-4-2 5,1 2 6,-3-3 6,2 1 9,-3-2 8,2 0 10,-2-2 11,-1 0 6,0-4 7,-1 2 3,-2-1 4,0-1 1,-2 0 0,1-2-1,-3 0-1,1-2 1,-1 1 4,0-2-1,0 0-3,0 1-3,0-4-8,0 3-6,-1 1-7,0-1-4,3 0-4,-1 0-2,-1 2-3,1 1-1,2 2 0,-2 0-5,0 2-6,2 2-5,-1 2-2,0 3-2,2 0-2,-2 4 0,1 0 1,1 3-1,0 1-2,-2-1-2,2 3-3,0 0-5,0 2-4,-2 0-3,2 2-4,0 0-5,-1 3-2,1 1-3,-2 0-3,0 2-3,2 3-3,0 1-2,0 2-4,0 4-1,0 0 0,0 2-1,0 3-3,0-1-4,2 3-4,0 1-3,-1-2-4,1 1-9,1 1-12,-1 2-10,2 0-6,-3-3-9,2 2-7,0 0-11,-2-2-11,1 0-13,3 2-17,-5-2-24,3 1-27,-1-2-37,1 1-38,1 0-29,-1-3-25,1 1-23,-3-2-23,2 0-35,1-3-45,0 1-44,-3-3-46,1 0-11,1-1 6,-1-4 20,-2 2 29,2-3 38</inkml:trace>
          <inkml:trace contextRef="#ctx0" brushRef="#br1" timeOffset="11631.3857">15813 518 346,'-3'-2'368,"2"0"12,1 1 16,0-1-5,0 1-13,0 1-28,0-1-35,1-1-36,2 1-37,-3 1-23,3-2-19,0 2-12,0 0-8,1 0-3,1 0-2,0 0-7,3 0-9,-2 0-10,3 0-11,0 0-9,-2 2-9,3-1-9,-1 2-11,-1 0-11,2 0-12,-2 3-11,1-1-12,0 1-7,-4 1-7,3 3-5,-1-1-4,-1 1-3,0 1-4,-1 2-2,1-2-4,-2 2-2,-1 0-2,0-1-2,-1 2-1,-1 1-2,-1-2-4,0 0-4,-1-1-7,-1 1-7,0-1-8,1-1-13,-2 1-14,0 0-19,2-3-23,-3 1-29,4-2-31,-2 0-35,2-3-34,-1 1-32,-1 1-29,0-2-25,1 0-27,-1-3-25,1 1-26,1-3-25,0 0-25,0 0-16,0 0-10,0 0 11,1-10 24,1 1 28,1 0 32</inkml:trace>
          <inkml:trace contextRef="#ctx0" brushRef="#br1" timeOffset="11900.8204">16022 53 279,'-6'9'331,"2"1"6,-2 2 0,1 0-23,1 3-34,0-2-30,-1 2-26,2 0-24,0-3-22,2 2-11,1-1-8,0-2-10,1 2-13,2-5-5,1 2-1,3-1 2,-2-2 4,3 0 9,-1-1 12,2 0 7,0-3 1,0 1 2,2 0-2,-4-4-6,1 2-7,2-2-9,-4-2-8,0 2-8,-1-4-8,2 2-11,-3 0-10,1-1-13,-2-1-14,1 0-10,-3 0-9,1-1-8,-1 0-8,3-2-4,-4-1-5,0 0-5,-4 0-7,1-1-8,2-2-8,-3 2-7,1-2-7,-2-1-9,1 2-10,-1-2-13,0-1-14,1 4-20,0 0-24,0 1-30,2 0-34,0 4-30,-1 0-26,3 1-28,0 2-32,-1 1-32,-3 1-34,4-1-38,-3 4-39,-1 4-34,-1 1-27,2 2-2,-1 1 13,0 0 24,-2 1 29,5-1 31</inkml:trace>
          <inkml:trace contextRef="#ctx0" brushRef="#br1" timeOffset="12138.0313">16173 731 45,'8'18'317,"-1"-1"9,2 0 8,1 0-4,-2-2-6,3-1-10,-3-2-12,3 0-15,-2 0-17,0-3-10,0 1-7,-3-2-1,1-2 2,-1 0-1,-2-1-4,0-2-3,-2-1-4,0 0-10,-2-2-9,0 0-16,0-2-15,1 0-16,1-1-12,-1-1-17,1-1-20,0-3-20,0 0-18,-1-2-16,3-1-11,-3-3-11,3 1-10,-2-5-11,-1 0-12,3-1-14,-4-1-14,3-1-12,-2-3-14,2 1-12,0 1-14,0-3-15,0 2-16,1 0-24,-1 1-24,2 2-30,1 0-29,-3 2-27,1 2-25,1 3-15,1-1-10,-4 4-15,5-2-12,-3 1-15,-1 2-13,2 0-17,-2 0-18,1 3-6,-4 6 1,1-7 8,-1 7 16,0 0 17,0 0 17,0 0 14,0 0 12</inkml:trace>
          <inkml:trace contextRef="#ctx0" brushRef="#br1" timeOffset="12518.4061">16416 563 78,'1'10'199,"0"-1"1,-1 0 0,4 0-3,-3-2-5,2 1-11,0-1-14,-2 0-14,2-3-12,2 1-13,-1-1-11,1 0-11,0-1-7,0 1-7,2-1-5,0-3-3,0 2 0,2-2 4,-1 0 7,2-2 10,0 2 12,0-3 8,1-1 5,1 1 6,1-1 6,-1 0 6,2 1 5,-3-2 6,0-1 7,1 0 6,-4-1 4,3 0-2,-2 1-5,0-3-4,-4 0-7,3 0-5,-4 0-6,3-2-7,-2 0-9,0 2-9,-2-4-10,3 2-10,-1 1-13,-3-3-10,3 2-12,-2 0-8,0 1-8,-1 0-4,0 0-4,0 0-5,-1 0-2,-1 1 2,0 2 5,0-1 2,0 2 1,0-1-1,0 2 1,-1 1-3,-1 1 0,2-1 0,-2 1-1,1 1-2,0 0-3,-1 1-2,1 1-3,-2 0-10,-1 0-16,2 1-12,-3 2-7,0-1-1,3 3 1,-4-1-6,-1 2-13,-1 2-6,1 1-5,1 2-4,-3 0-4,0 2-2,0 1-3,2 2 2,-1 0 3,1 2 2,-1-2 0,2 3-5,2-2-7,-2 2 2,3-2 9,-2 3 3,3-3 1,-1 0 1,-1 0 1,3 0 1,-1-1 0,2-2 0,0-2-1,2 2 0,1-3 1,0 0-4,1 0-2,1-2-5,1-2-7,1 1-5,1-2-3,2 0-4,2-3-2,0 1-4,1 0-5,1-4-7,2 0-12,-2 0-11,5 0-14,-2-2-15,3 0-15,-2-2-10,0-1-8,1-2-16,-2 0-19,2-1-33,-4-2-37,0-3-50,1 2-60,-1-2-23,0 0-5,2-2 6,-2-1 11,1 2 20,1-3 21</inkml:trace>
        </inkml:traceGroup>
        <inkml:traceGroup>
          <inkml:annotationXML>
            <emma:emma xmlns:emma="http://www.w3.org/2003/04/emma" version="1.0">
              <emma:interpretation id="{25164023-9DA1-4746-8E08-5F307556C9BC}" emma:medium="tactile" emma:mode="ink">
                <msink:context xmlns:msink="http://schemas.microsoft.com/ink/2010/main" type="inkWord" rotatedBoundingBox="17823,303 21606,252 21633,2235 17849,2285"/>
              </emma:interpretation>
              <emma:one-of disjunction-type="recognition" id="oneOf6">
                <emma:interpretation id="interp30" emma:lang="en-US" emma:confidence="0.5">
                  <emma:literal>transport.</emma:literal>
                </emma:interpretation>
                <emma:interpretation id="interp31" emma:lang="en-US" emma:confidence="0">
                  <emma:literal>Transport.</emma:literal>
                </emma:interpretation>
                <emma:interpretation id="interp32" emma:lang="en-US" emma:confidence="0">
                  <emma:literal>Ina-sport</emma:literal>
                </emma:interpretation>
                <emma:interpretation id="interp33" emma:lang="en-US" emma:confidence="0">
                  <emma:literal>Ina-sport.</emma:literal>
                </emma:interpretation>
                <emma:interpretation id="interp34" emma:lang="en-US" emma:confidence="0">
                  <emma:literal>Ina-spot</emma:literal>
                </emma:interpretation>
              </emma:one-of>
            </emma:emma>
          </inkml:annotationXML>
          <inkml:trace contextRef="#ctx0" brushRef="#br1" timeOffset="12922.9584">17407-108 312,'2'-9'490,"-2"-1"30,0 3 18,0 3 12,0 1 9,0 2 7,0 2-35,-2 3-58,2 2-56,0 2-56,0 2-55,0 0-53,0 6-46,2 1-44,0 5-31,-1 1-28,1 3-20,-2 2-19,0 2-11,0 3-10,1-1-8,-1 0-7,0 3-6,0-3-4,3 3-3,-2-3-2,-1 2-2,3-2-2,-3 0-3,4 1 0,-3-3-3,1 1-2,0-2-8,0 0-11,-1 0-11,1 0-11,1-3-12,-2 1-17,0-1-18,3-1-24,-3-2-30,2-1-34,0-3-41,-2 3-43,3-3-35,-1-4-31,0 1-28,-1-5-27,1-1-38,1 0-41,-1-3-33,-3-7-29,4 6-1,-4-6 11,0 0 25,8-2 33,3 0 38</inkml:trace>
          <inkml:trace contextRef="#ctx0" brushRef="#br1" timeOffset="13310.8668">17584 504 263,'-5'-18'379,"-2"-1"15,3 4 11,0 1 4,0 3 2,0 1-9,0 0-12,0 3-21,1 2-27,1-1-23,-1 2-20,0 1-23,1 0-25,0 0-22,2 2-23,0-1-16,-3 1-14,3 1-22,-4 0-26,4 1-21,0 1-19,0-1-17,0 1-16,4-1-11,-4 2-8,3 0-6,-1 1-6,3 2-2,0-1-2,-2 3-4,2 1-2,2 2-1,1 0-1,0 1-7,0 1-9,-1 0-4,0 1-5,0-1-1,1 1-2,-3 1-2,3 0 0,-4 0-1,3 1 0,-2-2-1,0 0-2,-1 1-1,1-2-2,-1 1 3,-1-1 5,1-1 0,0 0-1,-2-1-2,0-1-2,-1-1-2,1 0 0,-2 0-2,0-3-2,-2 2 0,1-3 2,-1-1 1,1 0 0,0 0 2,1-3 4,0 2 3,-4-3 2,4 0 2,0 0 3,0-3 4,0-1 3,0-1 4,0-1 5,0-3 4,0 1 3,0-3 5,0-1 5,4 1 4,-4-4 4,2 1 6,1-4 4,0 0 7,1 1 1,-2-1 4,3-2 1,0 2 1,-3-2 0,3 1 0,-1 0-1,0 3-2,1-2-1,1 0-3,-2 1-4,3 3-3,-2-1-6,1 2-4,0-1-5,0 2-4,-2 2-4,1 1-3,1 1-4,-3 1-2,1 3-4,1 1-4,-1-1-3,0 4-6,1 0-3,-2 0-7,1 4-5,1-1-10,1 1-9,0 0-10,1 3-9,-1 1-15,2 2-16,-1-1-23,1 2-26,-1 3-33,-1 0-37,0 0-35,0 1-35,0 2-23,0 0-19,-1 0-20,-1-1-21,3 1-25,-2 0-30,2 0-22,1-3-17,-1 2-7,0-3-1,2 2 20,2-1 33,1-3 33</inkml:trace>
          <inkml:trace contextRef="#ctx0" brushRef="#br1" timeOffset="14057.577">18242 673 278,'4'-9'359,"0"5"21,0-3 16,0-1 11,1 1-1,-1-1-8,-1 0-14,0 1-16,1-4-20,-1 3-25,-3-3-19,4 1-18,-4 1-11,0-2-7,0-2-13,-4 2-13,1 0-18,3 0-24,-7 1-21,4-1-20,-1 2-22,-2 0-20,0 1-14,1 1-13,-2 1-11,2 0-9,-2 2-8,-1 2-10,1 0-6,0 2-8,-1 2-6,-1 1-7,1 1-7,0 1-9,-3 2-6,1 1-9,2-1-7,-3 4-7,4 0-7,-3 0-6,3 0-6,-1 3-3,-1-1-6,1 2-5,3-1-4,-4 0-2,4 1-4,-1 0-4,2 0-2,-1-2-4,2 2 1,0 0-1,2-2 2,1 1 1,0-4 0,1 2 0,2 0 0,-2-2 0,3-1-1,0-1 0,0 0-2,1-3-1,0 2 1,0-1-1,2-3 1,3 1-1,-1-2 2,-1 2 3,1-4 3,1 0 6,1 0 4,-2-4 4,2 0 7,-1 1 5,-1-3 10,-1 1 9,2-2 11,-1 1 9,-2-2 12,1-1 10,-1 1 11,0-3 9,-1 0 11,1 0 8,-2 1 9,-1-2 7,1 0 7,0-1 4,-1 0 1,-3-1 0,2 0-1,1-1 3,-4 0-2,0-3-2,0 2-4,0-1-4,0 1-2,0 0 0,0 1-2,0 1-4,0 1-5,0 1-4,0 0-4,0 4-2,0 0-5,0 1-4,0 4-7,-4 0-5,4 2-4,-3 1-4,3 1-15,-1 2-18,-1 0-11,0 4-10,2 1-6,-3 0-6,1 3-7,0 0-7,1 2-8,-2 2-6,0 1-8,2 1-8,-3 0-11,0 2-10,1-2-5,3 3-2,-1-5-6,-1 3-8,2-2-6,0 1-7,2-2-6,-1-1-3,2 0-5,1-3-5,3 0 0,-2-1 0,2 1 5,1-2 6,3-1 9,-3-2 7,4-1 13,-1 0 14,0-1 11,3-1 11,-2-1 12,1-2 12,-1 0 14,-1-1 12,0 0 17,0-2 19,-3 0 14,-1-1 15,-2 0 13,2 1 15,-3-2 14,0 0 12,1-1 15,-2 2 16,0-2 14,-3 1 13,1-4 10,1 3 8,0 2 0,-2-3-1,0 2-5,0 1-6,-2-1-8,2 0-12,-2 1-11,1 2-12,1-1-13,-3 2-13,3 1-13,-3 0-16,3 0-13,-1 1-13,-3 1-10,1 0-10,0 1-8,1 1-6,-1-1-5,-1 2-6,2-1-4,-1 1-6,0 1-8,-1-1-9,2 0-6,1-1-5,-3 2-2,4-2-2,-1 0 1,1-1 0,0 1 1,0-1 3,0-1 3,0-1 3,0 0 5,0 1 5,0-2 5,0 0 8,0-2 9,0 1 9,1 0 8,-1-2 7,0 1 7,0-2 7,0 1 8,0-1 6,0 0 7,-1-2 7,1-1 4,-2 1 4,2-2 3,0 0 6,0 0 0,0-1 1,2-2 0,-1 1 1,3-1-2,-3-2-1,1 3 2,3-4 6,0-1-1,-1 2-4,1-2-1,0 2 1,2-2-4,-3 4-2,2-3-1,1 1-3,-1 2-3,-2 0-5,4 2-2,-4 1-5,1 1-7,0 2-10,-1 0-6,1 0-4,-4 3-3,3 1-4,-1 1-2,0 0-1,0 1-2,-2 1-1,3 1-2,0 1 1,0 2-1,1-1-2,0 1-2,-1 0-2,1 3-4,-2 0-3,1-2-10,0 4-10,-1 0-9,0 0-7,0-2-8,0 2-7,0 1-8,-2-3-7,-1 2-10,3 0-13,1 0-14,0-1-14,-4-1-17,3 2-19,0-3-16,0 3-17,1-4-14,1 3-14,0-2-12,-1 0-13,0-1-16,0-1-18,3 1-27,-3-2-30,2 0-32,0-1-32,-6-4-17,7 4-9,-1-1 10,2 0 21,-1 0 18,-7-3 18</inkml:trace>
          <inkml:trace contextRef="#ctx0" brushRef="#br1" timeOffset="14537.8716">18909 363 154,'4'-20'368,"0"3"14,1 2 14,-2 0 16,0 4 20,0 1-14,-2 1-30,3 1-37,-4 1-40,0 3-26,0-1-24,0 2-16,0 0-16,-4 2-16,3-1-15,-2 2-19,0 2-20,0 0-21,-2 2-21,0 2-18,-2 2-17,0-1-19,0 4-18,-3 1-13,-2 0-11,1 4-6,-1 0-6,1 3-5,0-3-7,-1 4-2,1-1-2,1 1-4,3-1-3,-1 1-2,1-3 0,4 1-2,-3-1-1,5 0-1,-3-2-2,4-1-2,0 0-4,4-1 0,-3 0-2,5-2-1,-1 1 0,0-2 1,3 0 1,-1 1 1,2-2 0,2 1 11,-1-2 12,1 0 10,1 0 3,0 0 5,-2-3 3,2 1 5,-2 0 3,0-1 2,1-1 3,-1-1 1,-1 3 0,0-4 3,0 3 0,0-1-8,-2-2-11,1 0-7,-4 1-3,2 1-2,-1-1-2,-1-2-1,-3 2 1,4-1-7,-3 1-9,-2 0-9,0 0-6,0 0-13,-2 2-12,-3-1-19,2 0-23,-2 0-25,-3 0-29,0 1-25,0 1-21,-2-1-28,-2 0-29,-2 1-34,-3-3-34,2 1-34,-4-2-33,0 0-29,2 1-25,0-1-6,-1-1 6,4 0 18,-1 0 24,3 1 24</inkml:trace>
          <inkml:trace contextRef="#ctx0" brushRef="#br1" timeOffset="15043.8987">19252 473 213,'0'2'400,"0"0"35,0 5 40,-2 0 28,1 1 22,-1 4-13,1 2-31,-3-1-43,3 4-52,-1 1-40,-2 2-34,3 2-32,-2 1-29,2 1-37,-2 3-39,-1 0-40,3 2-42,-1 0-30,1 4-24,-2-2-15,2 4-10,1-1-7,-3 0-5,1 1-4,0 0-1,1-1-3,1 2-3,0-2 5,0 0 6,0 0 4,0 1-2,0-1 0,1-1 0,1 1-2,0-1-3,1-1-4,-3 3-3,1-5-14,1 0-21,-1 1-13,-1 0-12,0-2-14,0 1-16,-1 0-19,-1-3-21,1 2-21,1-6-18,-3-1-13,1-1-11,0-3-9,2-1-10,0-6 1,0-1 8,0-3 8,2-5 6,0-2 13,1-2 13,-3-4 19,1-1 21,2-4 20,0-1 20,-2-4 16,3-1 12,-3-5 16,1-1 17,0-1 16,0-3 15,-1-2 10,-1-2 10,4 0 5,-4-4 7,2 1 0,-2-3 0,1 0-1,3-1 2,-4-3 3,1 2 2,1-3 5,-1 2 5,1-2 3,-1 0 1,0 1 3,1-1 2,0 1 1,-1 4 3,1 0 4,-1 0 10,1 1 5,0 2 2,1 3 8,1 0 10,-3 3 9,1-2 4,2 5 8,1-1 8,-2 3 8,1-2 5,0 4 5,-1 0 4,-2 3 2,3-1 0,0 4-1,-1 0 1,0 2-7,-2 0-9,3 4-10,-3 0-11,1 1-10,-1 1-11,-1 4-10,1-2-13,-1 3-7,2 2-7,-1 0-4,3 0-3,-1 0-3,1 5-3,0-2-4,4 2-3,2 1-4,0 3-3,1 0-1,2 1-2,0 1-1,-1 0-1,3 0-2,1 1-1,-5-1-8,1 0-8,1 3-6,0-1-5,-1-1-3,-3 1-1,2-2-1,-4 3 0,4-2-2,-5 0 0,-1 1-2,2 0 0,-3-2-2,-1 1-1,0 0 0,-3 2 0,-1-3-3,-3 2-6,0 0-8,-2-1-10,-1 1-13,-3-1-14,-2 1-22,-1 0-27,0 0-41,0-1-46,-2 1-50,-3 0-50,-2-2-44,3 0-42,-1 0-62,0-3-74,2 1-32,-2-1-12,3-1-1,0-2 9,2-2 18,1 0 26,1-1 39</inkml:trace>
          <inkml:trace contextRef="#ctx0" brushRef="#br1" timeOffset="16013.6469">19915 482 19,'-10'0'325,"1"2"17,0 2 12,-1-1 10,1 3-14,0 1-25,2 3-35,-2 1-38,0 1-37,3 1-35,-1 3-27,0-2-22,2 4-15,0-1-11,0 1-18,1 2-21,-1 0-14,2-2-8,3 1-3,-4 0 1,4-1-2,0 0-2,0-2-4,4 1-2,-1-2-3,1-1 1,1-1-2,5-1-3,-2-1 0,3-1 0,1-3 2,1-1 0,1 0 2,1-1 4,4-1 3,-2-3 4,1-1 5,1-1 3,-1 0 2,2-2 0,-3-1 3,1-1 3,-3-1 5,0-2 7,0-1 2,-3 0 0,0-2-1,-5 2-5,1-2-2,-1 1-4,-2-1-2,-5-1-2,3 0 0,-3 1-2,-3-1 0,1 0-1,-3 1-5,-2-1-7,-2 0-1,0 2 0,-3-4-1,-2 2 1,3 1-1,-4-1-1,0 1-2,2 1-3,-2-1 0,2 3-1,-2 1-2,1-1-4,4 1-2,-2 3-5,4-1-3,-2 1-4,3 2-5,3-1-2,1 1-4,-2 2-3,3-3-3,2 0-1,4 2-1,0-2-1,2 1 1,1 0-1,3-2 1,1 1 1,3-1 0,2 0-1,0-3 2,2 3 1,2 0 2,2-3 0,-1 2 2,2-2 2,0 0 1,-1 2 1,0-1-1,-2-1-1,3-1 0,-3 2 1,-1-2 0,1 1 4,1-1 2,-1 1 2,-1 0-5,0 1-8,-1-1-3,-1 1 0,0-1 2,0 0 1,-5 3 3,0-2 4,2 1 4,-5 1 0,0-1 1,-3 3 2,-2-1-2,0 2-3,-2 0 7,-2 1 11,-2 0 4,2 1 1,-4 0 0,1 1 0,-1 0-2,-1 1-5,-1 0-2,-1 1-3,1-1-2,-2 1-1,0 2-3,-1-1-1,-1 1-1,0 0-2,0 3-2,0-2-2,-1 0-2,3 1-1,-1 0-1,2 0-1,0 0 0,4-2 2,-2 3-2,3-1 0,1-1 0,1 0-1,1 3 1,1-2-1,2 1 1,0 0 0,-1-1 1,1 3-1,3-1 1,0-1 3,2 2 0,-1-2 1,2 1-1,0 1 1,2 0-1,-2-1 1,2-1-1,0 2 0,2 0-1,-1-1 0,0 0 1,2 1 0,-2-2 0,3 2 0,-2-2 0,-1 2-3,2 0 0,0-2 1,-2 0 0,2 1-1,-1-1 0,1-1 2,-2 1 0,0-5 0,0 3 0,1 0-1,-2 0 0,1-2 1,-2-1-1,-1 0-2,0 0-1,0-1-3,-3-1-2,0 0-2,-1 0-3,-2-1-2,-1 1-3,2-2-3,-2 0-3,0-2-2,-2-1-4,1 1-5,1-2-5,-1 1-6,0-4 6,1 1 10,0-2 6,1 0 2,-1-3 1,1 0 2,1-2 2,-3 1 1,-1-1 4,3-1 4,-1-1 3,-1-1 5,1 0 6,-1-1 5,0-1-1,-2-2-7,1 0 0,-1-2 2,2 1 6,-2-1 6,0-2 6,0 0 5,0-1-4,-2-3-9,2 0-2,-1 0 2,1-2 3,-2 0 3,0 1 4,1-1 4,1 2 3,0 0 4,0 0-1,0 3-1,0 1 1,0 2-1,0 2 8,0 3 12,0 4 7,0 0 4,0 5 0,0 1-1,0 3-3,0 1-4,0 2-4,-2 1-6,1 1-4,0 3-3,-1 1-4,1 2-6,-1 1-2,0 4-6,1 0-3,1 4-5,-2 0-3,2 4-3,-4 0-2,3 4-1,1 1 1,-4 0-2,4 0 1,0 3-2,0-1-1,0 1 0,4 0-1,-4 1 0,1-1-3,3 0-2,-4 0-5,2-1-7,-1 0-7,3-2-6,-1 1-10,-1 0-10,1-3-11,1-1-11,-1-2-16,-2 0-16,2 0-16,1 0-14,0-3-30,-3-1-37,3 1-37,-1 0-36,1-4-37,-2 0-39,1-3-36,-1 1-36,-1-2-36,2-1-37,0-1-10,-3-7 4,4 6 4,-4-6 5,5 4 25,-5-4 38</inkml:trace>
          <inkml:trace contextRef="#ctx0" brushRef="#br1" timeOffset="16232.6116">20990 479 14,'-1'0'412,"1"0"30,0 2 32,0 1 28,0-3 20,0 2 15,0 0-21,1 0-36,3 1-46,-2-1-46,1 0-36,2 0-30,-1 1-30,1-1-29,-1 0-35,3 2-34,1 0-32,1 0-29,-2-2-22,4 1-18,-3 1-14,3 0-12,0-2-10,-1 2-11,0-3-11,1 1-12,-3 2-15,3-4-17,-3 4-16,0-4-20,-2 3-20,0-1-21,-2 0-19,1 1-17,0-1-34,-1 1-47,0 0-50,0 0-51,-3-1-60,2 0-65,-3-2-60,0 0-59,3 6-26,-3-6-10,0 10 6,-3-1 11,0-1 15,2 3 15,-3-1 34</inkml:trace>
        </inkml:traceGroup>
        <inkml:traceGroup>
          <inkml:annotationXML>
            <emma:emma xmlns:emma="http://www.w3.org/2003/04/emma" version="1.0">
              <emma:interpretation id="{54482A8D-0118-4E52-A2CF-6EBB78E52066}" emma:medium="tactile" emma:mode="ink">
                <msink:context xmlns:msink="http://schemas.microsoft.com/ink/2010/main" type="inkWord" rotatedBoundingBox="22000,681 22572,674 22594,2317 22022,2325"/>
              </emma:interpretation>
              <emma:one-of disjunction-type="recognition" id="oneOf7">
                <emma:interpretation id="interp35" emma:lang="en-US" emma:confidence="0.5">
                  <emma:literal>of</emma:literal>
                </emma:interpretation>
                <emma:interpretation id="interp36" emma:lang="en-US" emma:confidence="0">
                  <emma:literal>off</emma:literal>
                </emma:interpretation>
                <emma:interpretation id="interp37" emma:lang="en-US" emma:confidence="0">
                  <emma:literal>Of</emma:literal>
                </emma:interpretation>
                <emma:interpretation id="interp38" emma:lang="en-US" emma:confidence="0">
                  <emma:literal>If</emma:literal>
                </emma:interpretation>
                <emma:interpretation id="interp39" emma:lang="en-US" emma:confidence="0">
                  <emma:literal>if</emma:literal>
                </emma:interpretation>
              </emma:one-of>
            </emma:emma>
          </inkml:annotationXML>
          <inkml:trace contextRef="#ctx0" brushRef="#br1" timeOffset="16946.6603">21798 643 16,'-9'-8'440,"0"0"43,2 2 26,-2 2 15,0 0 13,2 2 12,-4-2-23,2 1-37,-1 3-58,1 0-66,-1 0-51,-1 2-41,3 0-38,-4 1-35,1 1-41,2 0-42,-2 1-32,1 1-23,1 2-17,2-3-14,-1 1-11,5 3-7,-2-3-4,1 3-2,3-1-2,1 0-2,1 0-3,1 1-1,1 1-1,1-1 0,3-3 0,1 3-1,1-1-1,2-1 2,0-1-2,1-1 1,2 0-2,2 0 0,2-1-2,-2-1-2,2 1-2,0-3-2,-1-1-1,3 0-2,-2-1 0,-2-1-2,-1-1-2,0 1-2,0-2-5,-3-1-5,0 3-9,-4-3-8,0-2-8,-2 1-11,-1-3-9,-3 1-9,0-1-7,-4 0-10,0-2-3,-3 0-5,-1-1 0,-2 1 2,1-2 4,-1 0 6,-4 1 9,2-3 10,-2 1 12,2-1 12,-2 0 15,2 0 15,-1 0 14,3 0 15,-3-1 11,2 0 11,2 0 9,3-1 10,-3 2 7,6-2 7,-1 2 8,2-2 9,2 2 8,-1 0 8,4 0 5,-3 0 3,3 1-8,1 1-14,0 2-9,1-1-6,1 3-4,-2-2-4,2 1-3,-1 5-4,2-2-5,-2 1-8,1 3-6,0-1-6,1 2-4,1 2-5,-3 3 7,1 2 11,1 2 5,1 3 2,-3 0 0,2 6-2,-1 2-2,-1 2-3,0 4-1,-1 2-1,1 2-4,1 4-2,-2 0-4,-1 3-3,-2 3-2,4 0-2,-5 2-2,1 1-4,-1 3-2,-2-2 0,0 4-3,-2-1-2,-1 0-3,1 2-2,-5-1-3,4-1-3,-4 2-4,0-1-5,-1 1-1,1-2-3,1 2-1,-3-1-1,2 1-4,0-4-3,-1 3-1,1-1 1,0-1 1,2-2 2,-2-2 3,3-3 2,3 0 2,-2-4 4,-1-4 2,4-2 2,4-2 2,-1-5 2,-2-3 3,3-1 1,3-3 2,0-4 1,1-2-1,-1-3 2,3-3 0,0-2 1,4-3 2,-1 1 5,3-4 3,-4-1 3,5-4 4,-2-1 4,1 0 7,-1-4 7,0 0 8,-2-1 4,-1-1 7,2-3 6,-3 1 4,0-1 5,-2-4 2,-1 3 1,-1-3 0,-2-1-1,0-1-4,-3-2-2,0 1-5,-2-2-8,-2 1-5,2-2-5,-3 0-7,-2-2-6,1 1-6,-3-2-5,0 1-6,-1-2-5,0 2-9,1 1-6,-4-1-8,-1 1-9,0 1-11,2 1-11,-3 2-15,1 0-17,-2 3-25,1 3-33,1 3-35,0 1-40,0 5-46,2 0-49,-2 1-66,0 4-70,2 1-55,-1 4-49,1-1-19,1 4-9,-2 1 6,1 0 12,0 3 24,-2 1 29</inkml:trace>
        </inkml:traceGroup>
      </inkml:traceGroup>
    </inkml:traceGroup>
    <inkml:traceGroup>
      <inkml:annotationXML>
        <emma:emma xmlns:emma="http://www.w3.org/2003/04/emma" version="1.0">
          <emma:interpretation id="{6AAB33F1-93CF-4674-9655-BE7578E1B8E9}" emma:medium="tactile" emma:mode="ink">
            <msink:context xmlns:msink="http://schemas.microsoft.com/ink/2010/main" type="paragraph" rotatedBoundingBox="15018,1923 18831,1734 18868,2468 15055,2656" alignmentLevel="3"/>
          </emma:interpretation>
        </emma:emma>
      </inkml:annotationXML>
      <inkml:traceGroup>
        <inkml:annotationXML>
          <emma:emma xmlns:emma="http://www.w3.org/2003/04/emma" version="1.0">
            <emma:interpretation id="{2D9C0408-D96D-4EF1-9FBE-16E43AB58F67}" emma:medium="tactile" emma:mode="ink">
              <msink:context xmlns:msink="http://schemas.microsoft.com/ink/2010/main" type="line" rotatedBoundingBox="15018,1923 18831,1734 18868,2468 15055,2656"/>
            </emma:interpretation>
          </emma:emma>
        </inkml:annotationXML>
        <inkml:traceGroup>
          <inkml:annotationXML>
            <emma:emma xmlns:emma="http://www.w3.org/2003/04/emma" version="1.0">
              <emma:interpretation id="{01C3B62B-865F-4268-9B81-F1D36A6F7689}" emma:medium="tactile" emma:mode="ink">
                <msink:context xmlns:msink="http://schemas.microsoft.com/ink/2010/main" type="inkWord" rotatedBoundingBox="15018,1923 18831,1734 18868,2468 15055,2656"/>
              </emma:interpretation>
              <emma:one-of disjunction-type="recognition" id="oneOf8">
                <emma:interpretation id="interp40" emma:lang="en-US" emma:confidence="0.5">
                  <emma:literal>minerals</emma:literal>
                </emma:interpretation>
                <emma:interpretation id="interp41" emma:lang="en-US" emma:confidence="0">
                  <emma:literal>minerals.</emma:literal>
                </emma:interpretation>
                <emma:interpretation id="interp42" emma:lang="en-US" emma:confidence="0">
                  <emma:literal>Minerals</emma:literal>
                </emma:interpretation>
                <emma:interpretation id="interp43" emma:lang="en-US" emma:confidence="0">
                  <emma:literal>Minerals.</emma:literal>
                </emma:interpretation>
                <emma:interpretation id="interp44" emma:lang="en-US" emma:confidence="0">
                  <emma:literal>minerals'</emma:literal>
                </emma:interpretation>
              </emma:one-of>
            </emma:emma>
          </inkml:annotationXML>
          <inkml:trace contextRef="#ctx0" brushRef="#br1" timeOffset="18061.9395">14631 1708 29,'-4'-2'377,"-1"2"17,2 0 15,1 3 13,1 1-3,1 0-13,0 1-31,0 4-38,0-1-41,0 5-43,0-1-41,1 4-39,1-1-23,1 5-14,0-3-15,0 3-12,0-1-11,2 3-9,-4-2-8,2 2-10,1 0-7,1-3-6,-3 1-6,2 1-5,-3-2-3,1 0-2,-1-2-3,1-1-1,0-1-2,-2-2-1,0-2-2,0 0-5,0 0-1,0-3-1,-2-3-1,2 0-4,0-1 0,0-1-4,0-2 0,0 0-2,0-1-1,0-1 0,0-1-4,0-2-3,0-1-1,0 1-1,0-5 0,0 0-2,0-1 0,0-2-1,0-1-1,2-1 1,-2 0 1,2-2 0,0 0 1,-1-3 0,2 2 2,1 0 4,3-2 1,-4 1 3,1-1 2,1 0 2,-2 0 4,2 2 10,2-1 4,-3 2 2,0 0 2,0 3-2,1-1 1,0 2-3,-1 3 0,1 1-2,-4 1-2,2 2-2,0 1-3,0 0-1,-2 1-6,3 3-8,-3 0-5,2 0-1,0 3-3,2 0 0,-2 1-1,2 1 1,1 1 0,0 0-2,1 2 1,1 0-1,-1 3-1,4 1-1,-4-1 0,2 2-1,-2 0 0,4 1-2,-4 1-3,2-1-4,-1 1-5,-1-1-4,1 3-11,-5-4-11,4 1-8,-2 1-9,0-1-7,-2 0-6,1-2-6,0 2-4,-3-1-4,1-3-2,-1 3 1,-1-3 3,0 0 2,-1-2 1,-1 0 8,1-2 9,-4-1 6,2 0 5,0-1 5,2-2 6,-3 0 4,1 0 4,-2-2 4,0 0 3,3-2 2,-5-1 0,3 0 3,1-2 3,-2-2 4,1 1 5,-2-4 7,2 1 5,-1 0 6,0-4 9,3 3 6,-3-4 7,2 0 12,3 1 15,-1-4 13,1 1 11,0-1 9,1 2 6,2-4 6,1 3 2,-3-4 2,5 4 1,-3-1 1,2 0-1,2 0-1,-2 1-1,3-1-7,-1 2-14,2 0-7,0 0-10,0 4-5,-1-4-3,2 4-3,0 0-1,0 1-3,0 1-2,0 2-3,1-1-3,-3 1-4,3 1-3,0 1-3,0 1-2,1 1-2,0 3-4,-2 0-3,3 0-2,-1 3-3,2 0-5,1-1-2,-2 4-3,3 1-1,-1 1-1,1 1 0,-1 0-3,2 2 1,-3 1-2,0-1 1,1 4-1,-3-1-4,1 2-3,-1-1-7,-3 0-6,-1 3-9,0-3-9,-1 2-16,-2-2-19,1 4-20,-5-5-20,3 2-27,-4 0-32,0 1-33,0-3-34,-4 3-35,3-3-34,-5 3-35,3-4-31,-2 1-40,0-2-39,-2-1-32,3-1-25,-4-1-10,6 0 0,2-9 19,0 0 25,0 0 31</inkml:trace>
          <inkml:trace contextRef="#ctx0" brushRef="#br1" timeOffset="18508.5299">15424 1584 87,'3'5'353,"0"-1"15,0 1 24,5-1 28,-4 0 7,4 0-3,-1-1-9,0-1-12,-1-1-20,1-1-22,0 0-18,-4 0-15,2 0-26,-1-1-26,-4-1-21,0 2-18,0-1-26,0-1-31,0 0-28,0 2-25,0-2-22,-4 0-19,4 0-15,-3 0-14,0-1-11,1-1-13,-2 0-14,0 1-13,0-1-16,1-1-15,-2 0-17,-1-1-18,3 1-20,-2 1-25,1-1-32,0 2-36,0-1-38,4 0-37,-4 1-34,4 2-35,0-1-41,0 1-44,0 1-46,0 0-45,0 0-27,0 0-17,0 0 1,8 3 15,-8-3 26,8 4 33</inkml:trace>
          <inkml:trace contextRef="#ctx0" brushRef="#br1" timeOffset="18251.2399">15509 1752 122,'-2'-10'375,"1"3"17,1 3 16,-4-1 14,4 3-11,0 2-23,0 0-30,-3 0-33,3 3-33,0 1-35,-4 2-27,4 1-23,-1 1-26,-1 0-31,0 2-19,1 2-14,0 0-18,0 2-21,-1-1-15,2 1-13,0 0-10,0-1-10,0 3-5,0-1-4,-2-2-4,2 1-1,0 0-4,0-2-4,0 1-11,0 0-11,0-1-18,0 0-21,0-3-26,0 2-26,0-1-23,0-3-19,0 0-23,0 0-26,0-2-27,0-1-30,0-4-41,0 0-45,0 0-41,0 0-38,0 0-14,0 0-4,0 0 13,0 0 21,0 0 19</inkml:trace>
          <inkml:trace contextRef="#ctx0" brushRef="#br1" timeOffset="18880.3356">15678 1908 154,'1'16'330,"4"-2"5,-1 1-5,1-1-8,-1 1-23,0-1-32,1-1-29,-2 0-30,-2-2-30,2 2-28,-1-1-29,-2-3-29,0 2-21,-2-2-15,1-1-8,-2 0-4,0-1-5,2-1-8,-6 0-5,6-3-5,-3 2-4,1-3-4,-1 0-3,2-1-3,-1-1-1,0-1 1,-1-1 1,2-3 1,1 3 5,-3-4 4,1 0 8,2-3 9,0 0 12,-1 0 12,1-4 11,-1 3 11,2-4 11,0 0 15,2 1 13,-1-4 11,2 1 12,-2-2 9,6 0 6,-4 0 2,1 0-1,1 0-3,0-1-7,1 0-9,-2 2-6,4-1-6,-1 3-9,0-2-11,0 4-10,0 0-8,-1 2-10,1 0-6,0 0-7,-2 2-6,3 3-3,-4 1-4,3-1-3,1 2-4,-1 1-4,1 1-4,0 1-3,-1 1-3,-1 1-3,1 1-3,0 2-5,5 0-2,-5 2-4,0 0-1,2-1-3,-2 3-2,-1 3-3,2-3-1,-1 2-1,0 1 0,-1-1-3,0 0-1,0 4-4,0 0-5,-1-1-5,-1 2-6,0-2-8,0 2-8,-4 1-10,1-2-10,1 1-13,-2-1-13,0 1-22,0-1-27,0-1-35,-2 1-42,2-3-39,-1 3-38,1-2-34,-4 0-30,4 0-41,-2-2-47,0 1-43,1 0-43,-1-3-14,2-8-2,2 9 14,-2-9 23,3 7 35</inkml:trace>
          <inkml:trace contextRef="#ctx0" brushRef="#br1" timeOffset="19480.7704">16088 1861 21,'-3'-3'327,"-1"1"12,3 1 12,-2 1-5,0 1-14,2 0-25,-3 0-30,4 2-34,-3 1-35,1 0-32,0 2-27,1-1-23,-1 1-21,2 1-17,-2-1-16,2 2-13,0 0-13,2-1-9,0-2-9,1 2-7,0-1-7,-1 0-6,3 1-5,0-3-1,-3 0 0,5 2 0,-2-2 0,3 0 3,1 0 4,0-1 3,-1-1 5,0-1 3,1 1 5,0-2 4,1 0 4,0-2 5,-2 1 6,3-1 3,-4-1 3,1-1 4,0 0 7,-1 0 4,2 1 5,-1-2 3,-1-1 4,1 2 3,-2-3 2,1 0 2,-1 1 2,-1-1 1,2-2 4,-4 2 3,1-2 1,3 0 1,-5 0-2,3-2-1,-2 1-2,0 0-2,-1-2-1,2 0-2,-3 1-2,-1 0-2,4-2-5,-4 1-2,0-1-5,-4 1-5,4-2-2,-3 2-4,0 2-4,1-2-3,-3 0-3,0 3-5,3-1-4,-5 1-6,3 3-5,1 1-6,-2 2-3,2 2-6,-4 0-5,2 2-4,-2 0-8,2 2-5,-3 2-6,1 1-5,0 5-6,-2 0-3,2-1-6,1 3-5,-1 0-7,0 3-4,0 3-6,0-1-7,2 0-8,2 2-8,-2-1-6,0 2-7,1-1-7,3 0-9,-4 0-11,5-2-9,-3 2-9,3-3-9,0 2-8,0-4-6,0 2-3,0-3-2,3 1 3,2-3 1,-2 0 1,2-1 5,2-1 7,1-3 9,3 1 13,-1-1 11,3-2 13,-1 0 13,3-3 17,0 1 12,1-3 11,2 0 10,-2-3 7,2 1 9,-2-1 10,1-3 8,-1 0 9,1-2 5,-2 1 8,-3-2 6,3-1 8,-1-1 6,-1 1 5,-2-2 9,1 0 10,-4 0 12,3-2 15,-1 0 11,0 1 11,-2-4 13,-2 2 15,0-2 12,0 1 16,0 0 7,-3-2 5,1-1 3,-1 1 0,1 0-3,-2 0-3,-1 1-6,1-2-7,0 1-9,-2 1-9,0 2-10,0 0-12,0 2-14,0 2-16,0-1-9,0 3-11,0 2-6,0 2-5,-2 1-5,2 1-4,-2 0-7,1 3-4,-1 0-6,2 2-4,0 0-6,-4 2-5,4 0-3,-3 3-6,2 0-2,-2 4-4,0-3-3,0 2-5,0 2-3,0 0-5,0 2-3,0 1-3,0-1-4,3 2-1,-2-1-3,2 0-1,0 2-3,0-3-2,0 1-4,0-2-2,2 2-4,-2 0-2,1-3-2,3 1 0,-1-2-3,-1 0-1,1 2-5,2-4-4,-2 2-9,1-2-12,3-2-14,-4 0-18,4 2-21,-2-3-24,3 1-25,-1-1-22,-1-1-27,4-1-24,-2 0-26,-1 0-24,4-1-35,-3-1-42,2 1-42,-1-2-44,3 1-11,1-1 5,1 0 16,-1 1 23,1-2 26</inkml:trace>
          <inkml:trace contextRef="#ctx0" brushRef="#br1" timeOffset="20483.8084">17376 1673 286,'-22'-13'419,"2"3"23,0 1 20,-1 1 20,2 1 18,1 0-12,0 3-31,-1-1-44,3 1-52,-3 2-50,4 0-46,-2 2-34,1 2-23,1 0-26,2 2-26,-3 1-21,5-1-20,-2 3-18,1 2-17,0 2-23,3 0-23,-2 3-13,3 1-12,-3 0-6,4 4-8,-2-1-5,0 1-8,0 3-7,2-3-7,-1 4-10,3-2-11,-2-1-14,3 2-20,1-2-13,2 0-12,1-2-14,1-1-12,1 0-11,2-2-9,-1-2-4,3 0 0,1-2 4,0 0 5,1-3 8,3 0 8,1-3 16,0-2 17,1 1 15,0-2 13,2-2 14,0 0 14,1-4 15,2 2 16,-1-3 11,3 1 10,-2-4 7,2 0 6,-2-2 6,1 1 6,0-3 6,0 1 6,-3-2 7,0-2 8,-2 2 8,-1-4 6,1 3 7,-4-2 6,-1 1 9,-3 0 8,1-3 11,-1 2 11,-1-2 6,-2 3 3,-2-3 0,0 2 1,-1-1-3,0 3-6,-1-3-4,0 3-7,-1-1 0,1 1-2,-1 1-5,-1 0-9,3 3-15,-3 2-22,0 0-7,2 4-3,-3-3-7,4 5-11,-2 0-1,2 2 1,-1 0-3,-1 2-2,0 3-9,1-1-10,-2 4-9,1 2-7,0-1-2,-2 5 1,1 1-9,2-1-15,-3 3-13,4 1-11,-3-1-16,3 3-19,-4-1-13,4 2-13,0-1-12,0 0-10,0-1-9,4 1-11,-1-3-7,-2 0-5,3 0-2,1-2-2,1 0 6,2 0 10,-1-4 10,3 2 9,0-2 11,0-2 11,4-1 11,0-1 13,1-1 11,-1-2 13,3 0 11,1-1 11,-1-3 11,2 0 9,0 0 8,-1-3 9,1-1 6,-2 0 6,0-1 8,0-2 6,-2 0 6,1-2 7,-2 0 8,-2-2 10,1 1 9,-3-2 9,1-2 9,-1 3 11,0-4 9,-3 0 9,0-3 11,1 2 9,-3-2 8,2-1 10,-3-1 7,-1 1 7,2-4 5,-3 2 0,1 0-1,-1-4-5,-1 3-5,-1-2-5,0-1-6,-1-1-6,-1 0-9,0 1-7,1 0-10,0-1-11,0 3-11,-1-1-10,0 0-9,1 2-8,1 3-6,-3-2-6,3 4-4,-3 2-5,3 1-3,-1 4-4,-3 2-4,4 3-5,-3 2-6,3 2-5,-1 2-4,0 2-6,-1 4-3,1 1-6,-2 1-2,-1 4-4,2 1-4,-3 0-4,4 3-3,-5 2-6,5 1-4,-3 1-2,1-2-4,0 4-1,2-2-2,0 2-2,1-2-1,0 1 0,0 0-1,1 0 2,0-1-1,1 3 2,1-5 2,-2 0 2,4 3 1,1-4 3,-1 0 2,0-2 2,3 1 3,1-4 2,-2 0 3,1 1 2,3-4 3,-2 1 2,2-1 3,-1-3 2,0-1 2,-1-1 2,1-1 3,1 0 2,-3-1 2,0-2 2,1-1 4,-1 0 3,-3-1 6,3-2 5,-4 0 6,1 0 3,-1-3 6,1 1 5,0 0 3,-5-3 4,4-3 5,0 2 4,-4 0 3,4-3 6,-4-1 1,0 2 1,2-4-1,-2 2 2,0-1-2,0-1 0,0 1-1,1-1 1,1 4-1,0-3-1,-1 2-2,2 1-3,0 1-3,0 1-1,0 1-4,0 2 0,1 0-3,-1 0-2,1 2-4,-3 0-4,2 2-2,0 0-4,-2-1-2,3 3-2,-2 0-1,1 0-1,0 0 0,0 3-1,0-1-1,2 0-1,-2 2-2,2 2 0,2-1-2,-2 0-2,3 2 1,-2 0-1,1 2-1,1 1 0,-1-3-2,-1 3 0,1-1-2,0-1-1,1 1 0,-2 0-1,0 2-2,-2 0 0,3-2 0,-2 2 0,0-1 0,-1 0 0,1 2 0,-4 0-1,2-1 0,1 1 0,-4 0 0,0-1-1,0 0-4,0-1-3,-4-1-6,1 2-7,0-2-7,-1 1-7,-2-2-11,-1-1-10,-1 0-12,1 1-14,-2-4-16,-1 2-19,-1-4-28,2 2-32,-2-1-37,3 0-40,-3-2-41,3 1-40,-2-2-42,1-2-45,2 0-49,7 2-52,-3-7-20,1 0-5,2 7 9,4-11 15,1 0 25,5-2 31</inkml:trace>
          <inkml:trace contextRef="#ctx0" brushRef="#br1" timeOffset="20669.9653">18383 1693 70,'0'0'452,"1"0"38,3 0 30,-4 0 26,1 1 14,1 1 8,0-2-21,0 0-36,1 0-55,-2 0-63,1 0-46,1 0-40,-2-2-41,1 1-44,1 0-39,-2-1-39,3 2-29,-3 0-25,1-2-18,2 2-15,-3-2-13,1 2-9,1 0-12,-2-3-13,0 3-13,1-2-15,0 0-18,-2 2-19,0 0-26,0 0-27,0 0-45,-2 0-52,0 0-53,1 2-51,1-2-62,0 0-67,0 0-61,0 0-61,0 0-26,-7 2-11,7-2 2,-7 3 13,7-3 20,-8 2 27</inkml:trace>
        </inkml:traceGroup>
      </inkml:traceGroup>
    </inkml:traceGroup>
    <inkml:traceGroup>
      <inkml:annotationXML>
        <emma:emma xmlns:emma="http://www.w3.org/2003/04/emma" version="1.0">
          <emma:interpretation id="{9CFF48A0-1CE2-4EA7-98DB-99E1159A834B}" emma:medium="tactile" emma:mode="ink">
            <msink:context xmlns:msink="http://schemas.microsoft.com/ink/2010/main" type="paragraph" rotatedBoundingBox="2403,3813 2831,3813 2831,4449 2403,444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E800877-4338-4733-AD70-C6943054FEA8}" emma:medium="tactile" emma:mode="ink">
              <msink:context xmlns:msink="http://schemas.microsoft.com/ink/2010/main" type="inkBullet" rotatedBoundingBox="2380,4423 2431,3787 2881,3824 2830,4459"/>
            </emma:interpretation>
            <emma:one-of disjunction-type="recognition" id="oneOf9">
              <emma:interpretation id="interp45" emma:lang="en-US" emma:confidence="0">
                <emma:literal>.</emma:literal>
              </emma:interpretation>
              <emma:interpretation id="interp46" emma:lang="en-US" emma:confidence="0">
                <emma:literal>$</emma:literal>
              </emma:interpretation>
              <emma:interpretation id="interp47" emma:lang="en-US" emma:confidence="0">
                <emma:literal>:</emma:literal>
              </emma:interpretation>
              <emma:interpretation id="interp48" emma:lang="en-US" emma:confidence="0">
                <emma:literal>e</emma:literal>
              </emma:interpretation>
              <emma:interpretation id="interp49" emma:lang="en-US" emma:confidence="0">
                <emma:literal>I</emma:literal>
              </emma:interpretation>
            </emma:one-of>
          </emma:emma>
        </inkml:annotationXML>
        <inkml:trace contextRef="#ctx0" brushRef="#br2" timeOffset="27856.55">2335 3369 134,'-7'-1'371,"-3"2"16,1 3 14,1 1 13,1 3 7,1 0 5,0 5-33,0-2-50,0 4-54,0 0-53,2 1-38,-4 1-30,4 2-19,-2 1-13,0 0-16,-2 0-14,1 3-14,2-3-14,-2 4-12,2-2-11,-2 1-12,0-2-14,2 2-13,0-2-16,-1 0-17,0 0-18,1-1-20,-2 2-17,-1-3-20,1-1-19,0-2-17,-1 0-16,1-1-16,0-1-14,0 0-10,0-4-7,-1 1-5,4-2-4,-2-2 5,2 0 6,-1-3 10,0 0 11,3-3 13,-1-1 14,1-1 16,-1-2 16,1-1 18,-3-3 23,0 1 18,1-3 15,0 1 15,-1-3 15,1 1 9,-1-2 9,1 0 9,1 1 12,-2-3 14,1-1 11,1 2 12,0-3 11,0 1 5,0-1 2,0 2 7,3-2 6,-3-1 7,1 1 9,2 1 9,0 1 12,0-1 5,2 4 1,1-2 0,0 2-3,-1 1-2,0 1-2,1 0-5,1 3 0,-2 1-6,1 1-4,0 0-5,2 2-5,-3 1-6,3 1-3,-1 0-4,-1 1-1,2 1-3,0 2-3,-1 0-4,2-1-5,-2 1-6,3 3-5,-2 1-7,2 2-6,-2-3-8,1 4-6,-2 2-8,4-3-6,-1 3-7,0-1-5,0 2-5,0-1-2,1 0-4,-1 1-1,2-1-3,-1-1-2,2 1-2,0 0-2,2-2-4,-1 0-8,2 0-9,-1-2-14,1 1-19,0-2-22,2 3-30,0-4-34,-3 2-34,2 0-35,-1-2-27,-3 0-26,1 1-34,-1-1-40,-3-1-49,1 1-54,-1 0-29,0-2-17,1 3 3,1 1 15,-2-4 26,2 2 33</inkml:trace>
      </inkml:traceGroup>
    </inkml:traceGroup>
    <inkml:traceGroup>
      <inkml:annotationXML>
        <emma:emma xmlns:emma="http://www.w3.org/2003/04/emma" version="1.0">
          <emma:interpretation id="{1DC1FA52-76CC-43D6-9628-04CA426C74CB}" emma:medium="tactile" emma:mode="ink">
            <msink:context xmlns:msink="http://schemas.microsoft.com/ink/2010/main" type="paragraph" rotatedBoundingBox="644,5477 5066,5855 4986,6798 563,642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BFC2F8A-0994-4207-88F1-9D352AD789F5}" emma:medium="tactile" emma:mode="ink">
              <msink:context xmlns:msink="http://schemas.microsoft.com/ink/2010/main" type="line" rotatedBoundingBox="644,5477 5066,5855 4986,6798 563,6421"/>
            </emma:interpretation>
          </emma:emma>
        </inkml:annotationXML>
        <inkml:traceGroup>
          <inkml:annotationXML>
            <emma:emma xmlns:emma="http://www.w3.org/2003/04/emma" version="1.0">
              <emma:interpretation id="{BEE51899-4D4B-4B27-BBF4-565A20CE295C}" emma:medium="tactile" emma:mode="ink">
                <msink:context xmlns:msink="http://schemas.microsoft.com/ink/2010/main" type="inkWord" rotatedBoundingBox="644,5477 5066,5855 4986,6798 563,6421"/>
              </emma:interpretation>
              <emma:one-of disjunction-type="recognition" id="oneOf10">
                <emma:interpretation id="interp50" emma:lang="en-US" emma:confidence="0.5">
                  <emma:literal>XYCEM:</emma:literal>
                </emma:interpretation>
                <emma:interpretation id="interp51" emma:lang="en-US" emma:confidence="0.5">
                  <emma:literal>X YCEM:</emma:literal>
                </emma:interpretation>
                <emma:interpretation id="interp52" emma:lang="en-US" emma:confidence="0">
                  <emma:literal>x YCEM:</emma:literal>
                </emma:interpretation>
                <emma:interpretation id="interp53" emma:lang="en-US" emma:confidence="0">
                  <emma:literal>XYLEM:</emma:literal>
                </emma:interpretation>
                <emma:interpretation id="interp54" emma:lang="en-US" emma:confidence="0">
                  <emma:literal>X YLEM...</emma:literal>
                </emma:interpretation>
              </emma:one-of>
            </emma:emma>
          </inkml:annotationXML>
          <inkml:trace contextRef="#ctx0" brushRef="#br2" timeOffset="30929.0689">214 5261 175,'-2'-10'355,"2"-1"13,0 3 10,0 1 1,0 2-4,0 2-25,0 0-30,0 2-24,0 1-20,2 0-13,0 1-12,0 2-12,3 0-8,-1 2-17,2 4-16,0 0-12,3 0-7,1 3-10,-1 1-11,3 0-12,0 2-11,-2 1-15,2 0-15,0 1-14,-2 0-17,0 0-19,2 1-19,-2 0-8,0 0-2,1-1-2,-1 1-3,0 2-5,1-1-2,-1-1-4,0 1-2,1-2-2,0 1-2,-1 0-1,0 0-3,-1 1-6,0-3-7,0 0-12,-2 0-13,2-1-24,0 1-28,0-3-37,-2 2-41,0-1-41,2-2-42,-2 1-41,-1-2-43,1 0-47,0 0-52,1-1-42,1-3-42,-2 4-12,2-4 1,2 1 16,-1-2 25,1 0 35</inkml:trace>
          <inkml:trace contextRef="#ctx0" brushRef="#br2" timeOffset="30694.2624">602 5089 235,'-1'-8'445,"0"1"40,-2 3 32,1 1 30,-1 1 16,2 1 6,-2 1-32,0 0-55,0 1-59,-1 2-59,1-1-47,-2 2-40,1 1-34,-2 3-30,0-1-34,-2 3-37,3 2-31,-3 3-26,-1 1-25,0 2-22,-1 2-14,0 3-12,-1 1-6,0 2-6,0 2-1,-1 0-3,-1-1-3,-1 3-3,1 1-3,1 1-3,-2 0-4,-1 1-6,1-1-2,-1 1-1,0-2-8,1-2-11,0 4-17,-1-4-20,3-1-27,-1-1-29,-1-2-36,4 1-41,0-5-36,1 1-33,0-3-30,3-2-27,0 1-28,0-3-26,1-2-33,0-2-35,0-3-21,4 0-11,1-8 12,-3 7 22,3-7 33,0 0 38</inkml:trace>
          <inkml:trace contextRef="#ctx0" brushRef="#br2" timeOffset="31447.5748">929 5169 329,'0'-8'384,"0"1"15,2 0 15,-1 5 15,1-2 16,-2 2-12,0 0-25,2 1-27,-1 1-31,0 0-25,1 1-22,-1 1-27,1 0-30,1 0-20,0 2-16,-1-1-17,3 3-21,-2 1-22,1 1-25,1 1-22,1 2-19,0-1-18,-1 3-18,-3 1-13,3 3-10,0-2-11,-1 2-14,0 0-7,-1 5-4,0-4-2,-1 2-2,-1-2-1,1 2 0,-1-2-2,1 2 0,-2 0-2,0-2 0,0 1-2,2-1-1,-2-1 3,0-2 4,3-1 0,-1 1-1,-2-2-5,3-2-4,-1 0-7,2-1-4,-1 0-8,2-3-7,-1-1-10,-1-1-7,2-1-9,0-1-8,1 0-9,0-2-5,1-1-4,1-1-1,-1-2 0,2 0-1,0-1 3,0 0 4,-2-1 5,2-1 5,1-3 8,0 0 8,-3 1 9,2-3 10,-1 0 11,-1-1 10,0-1 9,-1 0 8,0 0 9,0-3 10,0 1 11,-3-2 15,3-1 14,-2 1 15,-1-1 15,1 0 17,-2-1 10,1-1 11,-1 1 8,-1-1 7,1 3 2,0-2 3,-2 2 2,1 0-1,-1 1-5,0 1-8,1 2-7,-1 2-9,0 0-10,0 2-10,0 4-10,0-1-7,0 3-6,0-1-4,-1 3-5,0 1-5,-1 3-4,0 1-5,1 1-4,-3 2-3,2 1-5,-1 4-4,1-1-5,-1 7-3,0 1-2,1 0-5,0 1-3,-1 4-3,0-2-2,0 3-1,0-2 0,0 1-2,0 0-1,1 2-1,-2-2-3,1-1-3,0 0-2,2 0-5,-2 0-4,0 1-3,0-1-6,0-1-3,0 0-7,0-3-7,0 2-10,0 0-13,0-1-17,0 0-20,1 2-29,-1-4-35,1 2-36,0 0-37,1-1-37,-3 0-35,1 1-43,1-3-45,-1 0-50,0 2-51,1-3-19,1 3-5,-2-3 9,3 1 18,-3 1 30,3-1 36</inkml:trace>
          <inkml:trace contextRef="#ctx0" brushRef="#br2" timeOffset="31994.5606">1511 5354 220,'4'-8'333,"0"1"17,0 0 14,-1 0 12,1 3-6,-2-1-14,1 1-22,-3 1-24,3-1-19,-1 2-17,-2 1-6,0 0-2,0-1-5,0 2-8,-2 0-9,-1 0-9,3 0-12,-3 2-14,2-1-19,-2 2-22,0 1-18,0 1-18,-1 2-17,-1 2-19,0 2-14,1 2-11,-2 2-10,-1 4-8,0 0-8,-3 1-4,3 4-7,-3-1-6,-1 2-4,1 1-1,0 0-3,0 2-3,0-3-3,3 3-4,-2-1-2,1 0-3,1-1-1,2-3-2,1 3 0,1-3 0,0-2-1,1 2 0,2-3-2,2-2-2,-2 0 0,3 0-2,2-1-1,0-3-3,-1 1-6,1-1-6,3-3-7,1 0-6,-2 0-9,3-1-11,2-2-10,-2 0-14,4-1-17,-1-2-19,1-1-22,1-1-27,-1 0-27,4 0-26,-2-3-22,4 0-18,-2 0-15,3 0-13,-2-2-9,0 1-8,2-2-5,0-2-5,0 2 0,-2-3 0,1 0 5,0-1 4,-1-1 9,0 2 8,0-4 8,-1 1 5,1-1 1,0-2 2,-2 1 5</inkml:trace>
          <inkml:trace contextRef="#ctx0" brushRef="#br2" timeOffset="32334.74">2228 5494 280,'0'-11'315,"0"0"13,0 4 3,0-3 2,0 2-9,0 1-10,0 2-13,0 0-13,-2-1-11,2 3-8,-2-1-1,-1 1 3,0 1-5,1 0-5,0 2-7,-1-2-9,0 1-11,-1 1-11,-1 0-16,0 0-17,1 0-18,1 0-19,-2 1-20,-2 1-21,2-2-16,-2 3-15,0 1-9,-1 0-9,1 2-5,0-1-5,-1 3-3,1 2-4,0-1-4,0 3-3,0 1-4,-1 0-4,3 2-2,-4-1-2,1 3-2,-1 1-4,4 0-4,-3-2-3,1 2-1,-1 1-3,2 2-2,-1-1-2,1 1-2,0-1-2,0 0-1,2 1 0,-1 0-2,2 0 0,1-1 0,0-2 0,2 1-2,0-2 0,2 1-2,-2-3-5,5 0-4,-2-2-4,0-3-6,1 2-4,1 0-5,1-1-5,0-3-6,1 0-5,-1-1-4,3 1-6,0-3-4,-2 0-4,3-1-4,1 0-1,0 1-2,-1-3-1,2 0 0,0-2 1,1 2-1,0-2 1,2-2-4,-1 2-4,1-3-8,1 0-10,0 0-8,-1-1-7,1 0-13,-1-1-16,-1 0-14,0-1-15,1 0-16,-3-2-16,2 0-17,-3 1-18,-2 0-16,1-2-18,-3 0-17,-2-1-15,0 3-21,0-3-23,-3 1-17,1 1-11,-1-1 4,-2-2 11,3 3 16,-3-2 17</inkml:trace>
          <inkml:trace contextRef="#ctx0" brushRef="#br2" timeOffset="32546.4641">2109 5776 268,'-7'-1'368,"3"1"22,-1 0 25,2 0 6,1 0-1,2 0-20,0 0-30,0 0-34,0-2-33,0 1-26,2-1-24,-2 0-20,3 2-16,1-2-18,-1 2-19,1-2-19,1 2-20,0-3-18,3 0-14,-2 0-14,2 1-10,2-1-11,0 1-11,-1-2-11,3 0-9,-2-1-9,2 3-7,-2 1-6,-1-2-5,1 0-5,0 0-2,-1 1-3,-4 0-2,3 1-8,-2 0-9,-2 0-13,1 1-16,-3 0-21,2 0-26,-3 0-32,1 0-37,2 1-36,-1 0-36,0-1-38,0 1-38,-3-1-47,0 0-50,0 0-48,0 0-42,7 2-16,-7-2 1,11 0 13,-1 0 21,-2 1 29,2-1 35</inkml:trace>
          <inkml:trace contextRef="#ctx0" brushRef="#br2" timeOffset="33455.7642">2880 5440 349,'-4'-4'398,"1"2"24,0 0 21,0 0 19,2 2 2,-1 0-6,1 0-37,1 0-53,-2 2-48,2 0-45,-1 2-31,1 1-23,-2 3-24,2 3-24,-2-1-25,2 4-22,-2 1-20,0 2-18,1 0-17,-1 5-17,2-3-13,-5 3-12,3 1-8,-1 1-7,0 0-4,-1 1-2,-1-1-1,-1 0-1,0 0-1,1 0-2,0-1 0,-2-1-1,2 0-3,-1-2-1,0 0-3,1 0-4,1-4-4,-2 0-6,3-1-4,-1-2-7,-1-2-8,2 0-8,1-2-9,-2-2-9,4-2-9,0-1-9,0 0-5,0-1-6,0-3-1,4 0 1,-2-2 2,1-1 3,0-1 4,0-1 4,1-1 4,1-3 4,0 2 7,-3-4 7,3 0 9,0 0 10,0-2 6,2 0 6,-2-3 3,0 0 4,1-1 2,1 1 3,1-2 5,-3 0 3,3-1 6,-1 0 5,0-1 7,1 1 5,1-1 6,-2 3 6,3-2 6,-2 1 5,1 0 5,-2 2 2,4-2 2,0 3 4,-3 0 0,0 0 3,2 0-1,-2 4-2,2-1-1,-3 0-2,2 1-5,1 1-6,-2 1-5,-1 1-4,2 3-1,-1-1 1,-1 1 0,1 1 2,-1 0 0,0 1-3,1 2 2,-1 0 2,-1 1-1,2 1 1,-1 0-1,1 2 2,-1 1 2,-1 0 0,2 1-2,-1 4-5,-1-3-5,1 3-4,-1 2-3,0 0-3,0 1-2,0 3-2,-1-2-2,0 1-1,2 1-2,-3 1 0,0 0-3,0 2-2,1-1-2,-2 1 1,-1 0-2,0 1 0,-2-2-3,3 2-5,-3-1-2,0 0-4,0-2-7,0 2-6,0-3-8,0 3-9,0-4-8,-3 3-10,3-4-12,-2 1-12,2 0-13,-3-2-9,-1-1-9,1 0-6,1 0-5,-1-1-4,0-1 1,-1-1 2,2-3 2,-1 0 3,1-1 8,-1 0 6,3-1 10,-2 0 11,2-2 11,0-1 10,-2-1 10,2-2 9,0 0 11,0-1 7,0 0 8,0-1 9,0 0 8,0-3 9,0 0 11,2-1 9,-2-1 13,2-1 13,1 0 16,-1-2 16,1 1 15,-1-2 17,3-1 13,0-1 13,-1 1 12,1-1 12,-2 1 7,2-3 5,0 0 3,1 2 1,0-3-3,1 3-6,0-3-9,1 2-12,-1-1-11,2-1-12,-1 2-11,2-2-13,1 1-12,-1-2-10,2 2-12,1-1-8,1-1-8,-1 2-5,0-1-4,0 2-4,3-1-4,0 2-3,-2 0-1,3 0-2,-3 2-1,0 2-1,-1 1 0,2 0 0,-1 2-1,-1 3 2,-1-3-1,0 3-1,-1 0-2,0 2 0,1 2 1,-1 0 1,1 1-1,-2 1-1,0 1 0,2 2-1,0 1-1,1 1-2,-1 1-2,0 1 0,-1 1-3,0 1-1,-2 0 0,1 0 0,1 3-2,-2 1-1,0-3-1,-2 3-2,1 1-1,-2-1-2,0 2 0,-2 0 0,2-2-1,-3 3-1,1-1 0,0 1 1,-3-1-3,0 0-3,0 0-4,-1 0-4,-1 2-5,0-1-7,0 0-6,-3 2-5,1-3-5,1 2-7,-3-1-10,2 1-10,-3 0-16,-2 0-17,1-1-25,0 2-28,-4 0-33,2 0-37,-3 0-33,2 0-33,-2-1-37,0 2-39,-1-3-51,-1 1-52,0-2-32,1 1-21,-1 0 0,2-3 12,0 2 21,0-2 30,5 0 35</inkml:trace>
          <inkml:trace contextRef="#ctx0" brushRef="#br2" timeOffset="33808.6138">4232 5725 246,'0'-4'412,"1"0"30,1 1 27,-1 1 27,2-1 8,-2 0-1,1 0-31,-1 1-44,1 0-46,1 0-48,-3-1-37,2 0-31,-2 0-31,5 1-30,-3 0-30,1-2-29,-1 3-28,0-1-25,0 2-23,-1-2-21,1 1-14,-1 0-11,-1 1-7,0 0-7,0 0-8,-1 0-9,-1 1-11,1 0-12,-1 1-17,0-2-21,2 2-24,-2 1-27,1 1-32,-1 0-36,0 0-34,2 1-33,0 1-27,0 1-27,0 0-24,-3 0-23,1 1-22,2 0-23,-2 1-20,2-1-20,-3 1-7,3 0 1,0 0 21,0 0 30,0 0 30</inkml:trace>
          <inkml:trace contextRef="#ctx0" brushRef="#br2" timeOffset="33984.3139">4250 5944 182,'-2'0'331,"-1"0"15,3 0 15,-2 0 1,1 0-7,-1 0-16,1 0-16,1 0-25,0-2-30,0 2-23,0-1-20,0 1-18,0-3-18,0 3-17,0 0-15,0 0-18,0-2-18,0 2-19,-1-3-22,-1 3-26,2-1-27,0 1-30,0 0-27,0-1-33,0 1-34,0 0-31,0-2-30,2 1-27,-1-1-29,2 2-27,0-1-28,-3 1-27,0 0-28,0 0-25,7-4-24,3 0-15,-2 1-9,1 1 9,-2 0 19,4-2 21</inkml:trace>
          <inkml:trace contextRef="#ctx0" brushRef="#br2" timeOffset="34206.051">4451 5853 3,'0'-3'347,"0"1"24,0 0 25,0-1 16,0 1 11,0 2-2,0 0-8,0 0-18,0-2-23,0 2-25,0 0-25,0 0-22,0-2-25,0 2-20,0-2-22,0 2-22,0 0-23,3 0-26,-1-2-23,-2 1-23,3 0-25,1-1-19,1 1-19,-1-1-14,2 0-12,1 2-8,1 0-6,-2-2-6,1 2-6,1-2-9,-1 2-9,-1-2-17,1 1-16,-2 1-24,1-1-28,0 1-37,-2 0-43,3-1-40,-2 1-38,0 0-41,-1 0-41,-4 0-52,0 0-58,0 0-41,11 1-32,-11-1-8,10 0 6,-1 1 18,0 0 23,-9-1 35</inkml:trace>
        </inkml:traceGroup>
      </inkml:traceGroup>
    </inkml:traceGroup>
    <inkml:traceGroup>
      <inkml:annotationXML>
        <emma:emma xmlns:emma="http://www.w3.org/2003/04/emma" version="1.0">
          <emma:interpretation id="{9C7A36A1-9FD8-4B18-A965-38E54C126ECF}" emma:medium="tactile" emma:mode="ink">
            <msink:context xmlns:msink="http://schemas.microsoft.com/ink/2010/main" type="paragraph" rotatedBoundingBox="387,7166 11006,7221 10994,9576 375,952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461026E-B4A3-454B-BA0C-79BAA7F5C0DC}" emma:medium="tactile" emma:mode="ink">
              <msink:context xmlns:msink="http://schemas.microsoft.com/ink/2010/main" type="line" rotatedBoundingBox="387,7166 11006,7221 10994,9576 375,9521"/>
            </emma:interpretation>
          </emma:emma>
        </inkml:annotationXML>
        <inkml:traceGroup>
          <inkml:annotationXML>
            <emma:emma xmlns:emma="http://www.w3.org/2003/04/emma" version="1.0">
              <emma:interpretation id="{2F15735C-877E-493A-A9B4-DFECFE49EAAB}" emma:medium="tactile" emma:mode="ink">
                <msink:context xmlns:msink="http://schemas.microsoft.com/ink/2010/main" type="inkWord" rotatedBoundingBox="386,7368 2149,7377 2142,8846 378,8836"/>
              </emma:interpretation>
              <emma:one-of disjunction-type="recognition" id="oneOf11">
                <emma:interpretation id="interp55" emma:lang="en-US" emma:confidence="0.5">
                  <emma:literal>part</emma:literal>
                </emma:interpretation>
                <emma:interpretation id="interp56" emma:lang="en-US" emma:confidence="0">
                  <emma:literal>part.</emma:literal>
                </emma:interpretation>
                <emma:interpretation id="interp57" emma:lang="en-US" emma:confidence="0">
                  <emma:literal>parts</emma:literal>
                </emma:interpretation>
                <emma:interpretation id="interp58" emma:lang="en-US" emma:confidence="0">
                  <emma:literal>pat</emma:literal>
                </emma:interpretation>
                <emma:interpretation id="interp59" emma:lang="en-US" emma:confidence="0">
                  <emma:literal>pant</emma:literal>
                </emma:interpretation>
              </emma:one-of>
            </emma:emma>
          </inkml:annotationXML>
          <inkml:trace contextRef="#ctx0" brushRef="#br1" timeOffset="49157.5057">139 7414 229,'0'-6'375,"2"-1"29,-2 0 23,2 2 26,-1 0 9,-1-1 2,0 3-32,0-2-47,2 1-40,-2 2-37,0 2-23,0-2-21,0 2-17,0 0-18,0 0-22,0 0-25,-2 2-21,2-2-22,-1 2-22,-1-2-22,0 1-16,2 2-14,0 2-12,-3-1-8,3 3-8,-2 2-4,0 2-4,2 3-4,-3 1-3,3 5-3,-3 2-3,1 3-3,-2 4-2,0 0 0,0 4-2,-1-2-2,0 2-2,1 2-1,-1 1-1,0-1-1,-3 4-3,2-3-4,-1 1-5,-1 0-7,0 2-8,-1 0-10,-1-2-11,3 1-13,-1-2-14,-1 0-17,2-1-19,0-2-22,-1-3-23,3-2-23,-2-1-21,4-3-20,-1-4-13,1-2-11,3-6-8,-2 1-4,2-7-1,0 1 4,2-5 10,-2-2 13,3-2 20,-3-5 20,2 1 22,0-5 25,-1-2 21,1-2 22,2-3 20,-1-3 17,0 0 18,-1-3 16,0-2 14,1 1 12,2-2 11,0-1 11,-1 3 8,-1-3 7,1 2 7,1-2 7,-2 2 6,2 1 5,0-1 3,-3 1 4,5-2 4,-2 2 2,2 1 1,-2-1 1,0-1 1,1 3-4,1-3 1,0 2-1,2 0 1,-1 0-2,1-2 1,0 3 0,0 1 2,0 0 2,1 2 4,0-1 6,-1 1 6,1 2 9,2 1 3,0 0 1,-1 2 2,0 0 3,1 2 4,0 2 2,-1 0 2,-1 0 0,1 0-1,-2 3-1,1 0-6,0 1-6,-1-1-9,0 3-9,0-1-7,0 1-4,-2 1-5,3 2-6,-3-1-7,0 2-8,1-1-5,-1 1-4,0 1-3,1 1-4,-1 1-3,0 1 0,0-1-2,0 2-3,1-1-1,-3 4-3,4-1-1,-1-1-4,-1 3 0,0 2-2,1-1 0,-1 2-2,1 0-1,-1 2-3,-1-2-1,0 2-1,-2 0-1,-1 1-1,1-2-2,-3 3 0,-1 0-1,-1-1-1,-3 0-1,1 1-5,-1-2-4,-2 1-5,-3 1-5,-1-1-7,1-1-9,-3 0-11,-1-2-20,-1 3-22,-1-1-32,1-2-38,-1 1-38,-2 0-41,3-1-33,-1 1-31,0 0-36,0-2-39,2-1-53,0-2-64,1-1-25,3-1-9,1-1 9,8-4 18,0 0 29,0 0 37</inkml:trace>
          <inkml:trace contextRef="#ctx0" brushRef="#br1" timeOffset="50276.0559">922 7491 182,'3'-7'280,"-1"0"7,0 0 5,1 2-8,1-1-16,-2-1-25,0 0-30,-1 0-27,1 2-23,-2-3-9,0 1-2,0 0 3,0 1 4,0-1 4,-2 2 3,1 0 4,-1-1 2,1 2 1,-2 1 0,0-2-1,0 1-4,0 2-5,-3-2-4,2 2-5,-4-1-9,1 1-12,-2 2-14,-2 0-14,2 0-13,-1 0-12,-2 2-12,0 1-11,0 1-12,-1 0-9,-1 1-8,0 2-8,-1 1-8,0 0-7,1 2-7,-1-1-6,1 1-4,-1 0-6,1 2-6,0 0-9,1-1-7,1 1-10,0 1-10,0-1-11,2 3-10,2 0-13,-1-2-14,2-1-11,2 1-11,0 0-8,2-1-8,-1 2-5,3-2-2,1 0-2,0-3 0,3 1 9,0-3 14,2 2 10,-3-4 10,6 0 13,-2 1 12,2-2 14,2-2 14,0-1 12,-1-1 12,1 0 13,2-1 9,-1-1 6,-1-2 3,3 0 1,-1-2 1,2 1 4,-4-2 5,2 1 8,0-4 9,-2 1 8,2-1 11,-2 0 10,-1-1 9,2 0 10,-2-1 9,-2 1 14,0-1 17,-2 1 13,1-1 9,0 1 8,-1-3 7,-3 1 3,4 3 2,-4-2-2,1 0-3,-1 1-5,0 0-9,0 2-6,-1 1-8,1-1-10,-2 5-11,0-2-11,0 2-12,0 2-12,0-1-10,0 3-10,-2 0-8,1 0-8,-1 0-7,0 3-4,1-2-5,0 3-4,-2 1-4,1 1-3,-1 1-4,0 1-3,2 2-4,0 0-5,-3 0-5,3 2-6,-1 0-5,1-1-8,1 0-6,1 2-6,1-2-8,-1 0-6,3 1-4,-2-1-4,4-2-3,-1 1-3,-1-2 0,2 0 1,2-1 1,-3-1 1,3 0 3,1-2 4,-1-1 4,3 3 5,-2-4 7,2-2 3,-1 2 2,0-2 5,-1 0 5,1-2 3,0 0 5,0-1 4,0 0 3,-1 0 4,-2-1 5,3-2 2,-3 0 3,0-1 3,-2 1 2,2-2 5,-1 0 4,-3 1 4,1-1 2,1-2 3,-2 1 2,0-2 2,-2 2 4,1-4 4,0 3 3,-1-1 4,-1-1 4,2 0 3,-2 2 1,0-1 0,0 0 0,0 4-1,0-4-4,0 4-2,0-1-2,0 1-3,0 3-4,0 0-5,2 0-4,-2 2-5,0 0-4,0 2-3,0 0-4,0 2-2,0 0-1,0 2-3,0 1-2,0 1-6,0 1-4,0 2-5,0 0-6,0 0-6,0 4-8,0 0-8,0-1-9,0 1-7,0 1-9,0-3-7,0 2-4,0-2-3,3 0-3,-1 0 0,1-1-1,1-4 1,2 3 2,0-3 3,2 1 3,-1-4 5,3 3 3,2-2 6,0 0 6,2-2 7,-1 0 4,1-1 7,1-1 5,0-1 3,2-2 5,-1 1 3,2-2 5,-2 1 4,1-3 4,-3 1 5,1-2 5,0-1 3,-3 1 5,2-1 4,-3-1 1,-2-1 2,0 1 0,-1-2 3,-3-2 3,0 2 3,-1-2 5,2-1 4,-3 1 5,0-3 4,0 1 5,0-1 6,0-2 5,-2 1 5,1-1 3,-1 0 7,1-1 6,-2 0 6,3-1 6,-3-2 5,3 1 2,-3-1 5,1-2 3,2 2 2,0-1 2,1 0 2,-2-1-1,1 1 1,0 1 1,1 1-2,-2 3-2,1-1-1,0 4-3,-1 0-3,0 4-2,-2 3-6,3 0-4,-3 2-7,0 3-6,0 0-6,-3 3-8,3 1-5,-2 3-5,0 1-8,-1 2-5,0 0-7,1 6-5,-3 0-5,0 2-5,1 4-2,-1-1-4,1 4-2,1-1 0,-2 0-1,1 4-1,0-3-1,-1 2-1,1 2-1,2-3 1,-4 1 0,2-2 0,1 4-2,0-4-1,-1 1-3,2 1 0,-1-3-7,0 1-6,0 0-15,2-1-18,-1 0-26,1-1-28,1-1-35,0 1-38,1-3-35,1 0-32,0-2-33,0 1-35,-1-4-38,3 0-39,-1-2-42,-1-3-45,1-1-14,-3-6-2,5 4 17,-5-4 25,0 0 32,10-2 37</inkml:trace>
          <inkml:trace contextRef="#ctx0" brushRef="#br1" timeOffset="50547.0019">1542 7300 31,'-2'0'380,"0"-2"26,-1 2 23,3 0 24,0 0 17,0 2 14,0-2-18,0 0-37,0 0-45,3 0-48,-1 0-36,0-2-30,3 1-24,0-1-22,-1 2-22,2-2-21,1-2-21,1 2-19,3 0-19,-1-1-18,3 0-15,-1 1-14,0-1-10,-2 2-8,2-1-7,0 1-7,-3 0-7,0-1-7,-1 1-6,0-1-4,-4 2-4,4 0-5,-6-1-3,3 1-4,-1 0-6,-3 0-5,0 0-9,0 0-13,-1 0-15,0 0-15,0 1-24,0 1-27,0 1-40,2-1-45,-2 2-48,0 0-44,0 1-47,-2-2-48,2-3-58,-1 8-64,-1-1-32,0 1-16,0 1 1,1 1 9,1-4 21,0 3 25,3-2 38</inkml:trace>
        </inkml:traceGroup>
        <inkml:traceGroup>
          <inkml:annotationXML>
            <emma:emma xmlns:emma="http://www.w3.org/2003/04/emma" version="1.0">
              <emma:interpretation id="{3568D995-815A-4AC6-B599-312B6F1B2108}" emma:medium="tactile" emma:mode="ink">
                <msink:context xmlns:msink="http://schemas.microsoft.com/ink/2010/main" type="inkWord" rotatedBoundingBox="2553,7500 3294,7504 3284,9536 2542,9533"/>
              </emma:interpretation>
              <emma:one-of disjunction-type="recognition" id="oneOf12">
                <emma:interpretation id="interp60" emma:lang="en-US" emma:confidence="0.5">
                  <emma:literal>of</emma:literal>
                </emma:interpretation>
                <emma:interpretation id="interp61" emma:lang="en-US" emma:confidence="0">
                  <emma:literal>off</emma:literal>
                </emma:interpretation>
                <emma:interpretation id="interp62" emma:lang="en-US" emma:confidence="0">
                  <emma:literal>oof</emma:literal>
                </emma:interpretation>
                <emma:interpretation id="interp63" emma:lang="en-US" emma:confidence="0">
                  <emma:literal>oaf</emma:literal>
                </emma:interpretation>
                <emma:interpretation id="interp64" emma:lang="en-US" emma:confidence="0">
                  <emma:literal>oft</emma:literal>
                </emma:interpretation>
              </emma:one-of>
            </emma:emma>
          </inkml:annotationXML>
          <inkml:trace contextRef="#ctx0" brushRef="#br1" timeOffset="51952.07">2308 7351 28,'-4'-7'329,"-2"-2"20,2 3 21,1 2 20,-2-2 22,1 2-7,-1 0-20,2 1-43,-2-1-52,0 0-30,1 4-19,1-2-13,-2 1-10,1-1-13,-1 2-13,1 0-18,-2 2-19,1 1-20,-2-1-22,2 2-18,-3 1-14,1 3-14,0 2-11,0-1-11,0 3-12,-1 2-10,2 0-9,0 2-4,2 0-4,-2 1-1,2 1-5,-1-1 0,2 2-1,0-4-1,2 4 0,1-3 0,0-1-2,1 2 1,2-5-1,0 3 1,2-1-1,-1-4 0,2 3-2,1-4-1,0 0 2,5-1 0,-4 0 1,4-1-1,2-3 2,-2 0 0,2-2 0,2 0 1,1-2 0,-1 0 1,2-2 1,-2 0 0,2-2-1,-2 0 1,1-2-1,-2 0 1,-1-2 1,0 0 0,-4 1-1,-1-2 0,-1-1 0,-3 1 1,0 2 0,-2-2 1,-2 0 0,-1 0 1,-1 1 0,-2-2 2,-2 1 1,0 0-1,-2-2 0,0 0 0,0 0 2,-1 0 1,-2-2 0,1 0 1,-1 1 1,-1-1 0,1 0 2,-1 0-1,1 0 1,-1 1 0,1-2 0,3 3 0,-1-3 2,2 1 0,2 1-1,1-2 0,3 0 1,-3 2 0,3-3 0,3 2-1,-2 0-2,5-1 1,-2 1 2,1-1 1,3 3 1,-1-4 1,2 2-1,1 2 6,-1 0 9,4-1 4,-1 1 1,0 0 2,2 2 1,-1-1-1,-1 4 1,2-1 1,-1 2-3,-1 0 1,1 0-1,-2 4 0,1-1 2,-2 2-5,0 0-8,-1 2-3,1 1-3,-1 2-5,1 2-7,0 2-4,-1 2-1,1 2 0,0 1-1,-1 5 3,1 2 0,0 2 0,-3 2-2,2 2-2,0 5 0,-2 1-1,-2 2-1,2 3 5,-4 1 5,1 2 1,-1 4 1,1-3-1,-3 5-1,-1 0-3,-1 2-2,-3 1-3,1 4 0,-1-1-1,1 2-2,-4 2 0,1 0-2,-1 3-1,-3 0-1,1 0-2,-1 3-2,1-3-4,-3 3-4,2-3-2,-3-2-1,2 2-1,-1-5-1,1-4 1,0 1 0,-1-7 0,2-1 1,0-4 0,3-3 1,0-3 1,1-2 3,2-4 3,-1-4 3,2-1 2,1-7 1,2 1 1,2-5 0,1-2 0,2-1 0,0-4 0,2-4 1,2-1 1,-1 0 1,4-4 1,-2-2 1,4-4 1,1 2 3,-1-7 2,3-1 2,2 0 5,1-2 3,-3-3 4,3-2 4,-3-2 3,2-1 4,0-1 3,-2-1 3,0-1 3,-2-2 4,-1-1 2,1 1 4,-3-5 1,2 2 2,-4-1 0,0-2-2,-3 0-2,-2-2-2,0 2-3,-1-1-3,-3 1-2,-1-1-4,-1 1-4,-2 0-4,-1 1-4,-1 2-4,-1 1-4,-2 2-4,3 4-4,-2 0-3,-1 2-1,2 1-3,-2 2-2,1 4-3,0-1-1,-1 4-6,1 0-4,0 4-9,2-1-7,-1 1-8,0 1-9,0 3-10,0-1-12,0 2-12,2-1-21,-2 2-25,0 1-37,1 0-42,2 0-37,-1 1-37,-3 2-35,2 0-36,5 1-47,0 0-53,0 0-43,-8 1-38,0 0-11,2 2-1,-1 1 15,2 0 21,0 0 36,2 3 43</inkml:trace>
        </inkml:traceGroup>
        <inkml:traceGroup>
          <inkml:annotationXML>
            <emma:emma xmlns:emma="http://www.w3.org/2003/04/emma" version="1.0">
              <emma:interpretation id="{832752EF-ED3F-4D46-BA1F-F9DC1BF8BFB9}" emma:medium="tactile" emma:mode="ink">
                <msink:context xmlns:msink="http://schemas.microsoft.com/ink/2010/main" type="inkWord" rotatedBoundingBox="3933,7197 7280,7214 7274,8446 3927,8429"/>
              </emma:interpretation>
              <emma:one-of disjunction-type="recognition" id="oneOf13">
                <emma:interpretation id="interp65" emma:lang="en-US" emma:confidence="0.5">
                  <emma:literal>vascular</emma:literal>
                </emma:interpretation>
                <emma:interpretation id="interp66" emma:lang="en-US" emma:confidence="0">
                  <emma:literal>Vascular</emma:literal>
                </emma:interpretation>
                <emma:interpretation id="interp67" emma:lang="en-US" emma:confidence="0">
                  <emma:literal>vasculo</emma:literal>
                </emma:interpretation>
                <emma:interpretation id="interp68" emma:lang="en-US" emma:confidence="0">
                  <emma:literal>Vasculo</emma:literal>
                </emma:interpretation>
                <emma:interpretation id="interp69" emma:lang="en-US" emma:confidence="0">
                  <emma:literal>vacua</emma:literal>
                </emma:interpretation>
              </emma:one-of>
            </emma:emma>
          </inkml:annotationXML>
          <inkml:trace contextRef="#ctx0" brushRef="#br1" timeOffset="80140.3402">3515 7492 192,'-2'-11'254,"2"0"-5,0 2-9,0-1-12,2-1-13,-1 2-17,1-2-19,-1 0-23,2 0-19,0 2-21,0-1-12,-1 1-9,0 1-7,4-1-5,-3 0-4,2 0-4,-1 3-5,0-1-3,1 0-2,-2 2-1,1 1-1,-1 0-2,-1 2-3,1 0-2,-1 2-2,0 0-1,0 2 0,-1 0-3,1 0 3,-1 2 3,3 3 10,-2-1 16,1 2 6,2 0 4,-3 2 3,3 3 5,1-2 2,0 4 2,0 0 1,0 2-2,-1 0-1,2 3-1,-2-2-6,2 2-5,-2 0-16,0 2-19,-2-3-11,1 2-8,2 0-8,-2 0-8,0 0-5,0 0-6,0-2-2,1 3-4,-2-3 0,1-1-2,1 1-1,0-3 0,-1 1-1,2-2 1,-1-1 0,0-2-1,0-2 0,-1-1 1,2 0 0,-2-3 0,3-2 3,-5-1 2,4-2 6,-1-2 8,1-2 9,0-2 9,0-2 8,0-2 6,1-2 6,0-2 6,1-5 5,1 2 1,-2-6 3,1 0 2,-1-1 0,0-2 1,0-1-5,-2-3-7,-2 1-7,2 0-8,-3-4-8,2 2-7,-1-1-6,-2 0-5,1 0 2,-1 1 4,0-1 1,1 3-1,-1 1-1,1 3-3,-2 0 0,0 5-3,0 0 0,0 4-1,0 2-1,0 4 0,0-1-3,0 3-2,0 3-8,0 1-12,0 3-12,0 2-10,0 2-21,0 1-25,2 2-29,-1 2-30,-1 3-35,2 1-37,-2 2-32,2 5-26,-2-2-28,3 2-30,-3 2-35,2-2-36,1 3-41,-3-2-44,2 4-16,0-4-3,1 0 15,1 1 25,-1-1 30,2-1 37</inkml:trace>
          <inkml:trace contextRef="#ctx0" brushRef="#br1" timeOffset="80719.3742">4305 7625 137,'3'-8'318,"-1"0"4,3 0 2,-4 0-1,1-3-8,-2 0-10,2 3-21,-2-3-26,2 0-25,-2 1-26,0 1-13,-2-2-6,2 2-5,-2 1 0,0-1 4,-1 0 6,-2 1 1,2 1-1,-4-1-7,0 0-8,0 1-13,-1 2-13,-1-1-12,1 2-16,-3 1-15,2-1-15,-2 1-14,1 1-13,0 2-12,-2 2-11,0 1-10,0 1-7,-1 1-8,0 1-6,1 1-4,-3 3-4,1 1-1,-1 0-3,3 1-2,-1 2-3,0-2 0,2 2-2,1-1 0,1 1 0,2 0-1,-1-2 1,4 2-2,-1-2-1,1 1-3,1 2 1,0-2-2,1 0-1,1 0 3,1-1 5,0 1-2,1-2-9,1 1 1,1 0 6,0-3 0,1 2 0,1-1-2,-1-3-1,2 0-1,2 1-1,0-1 1,0-1 1,1-1-4,1-1-4,1-2 2,-2-1 10,2 1-2,0-2-4,1-2-1,-1 1 3,-1-3 4,0-1 3,0-1-3,-1-1-4,1-1-1,0-1 1,0-2 2,-1 1 5,-2-2 5,1 2 7,-2-4 6,0 2 8,0-1 4,-2-2 4,0 2 5,-1-2 3,-1 2 7,1-2 9,-3 1 2,2 0 1,-2 1-1,0 0-3,0 1-4,0 3-5,0 0-6,0 3-8,0-1-4,0 3-5,0 0-3,0 2-6,0 1-3,0 1-1,0 1-3,-2 1-2,2 0-2,-3 2-1,3 0-2,0 1-2,0 2 0,-2 2 0,1 2 4,1 0 6,-2 2 4,2 2 2,0-2 0,0 3 1,2 0 1,-1 0 2,1 0 0,3-1 1,0 1 0,0-3 1,1 2-1,1-2 1,2-2-4,-2 1-6,4-3-4,-1 0-1,0 0-1,2-1 0,2-1 0,-2-4 0,1 1 0,-1 1 1,2-3 0,-1 0 1,-1-1-2,1-1 0,0-1 1,-2-2 1,0 0 0,-1 0 0,-1-1-1,-4 2 2,3-3 0,-3 0 0,0-2-4,0-1-7,-3 1-3,0-1-3,-2 1-1,0-1 0,0-1-3,0 1-6,0-1-7,0-1-9,0 0-12,0 2-17,0-1-21,0 0-21,0 1-26,0-1-28,0 1-28,3-1-27,0 3-34,1-3-37,1 2-44,0-1-47,0 0-51,1 2-51,0 1-18,1-2 0,3 3 10,-3 2 17,0 0 29,-7 2 33</inkml:trace>
          <inkml:trace contextRef="#ctx0" brushRef="#br1" timeOffset="82238.5402">4730 7462 200,'4'-10'351,"0"-2"23,0 3 27,1-2 26,-1 1 25,1 1-10,-2 2-26,-1 1-42,1-1-46,-3 1-33,2 2-24,-2 0-13,0 1-8,-2 1-12,2 0-14,-3 2-19,1 0-20,0 0-24,-1 0-21,-1 0-22,-1 2-21,-1 0-19,1 0-19,-2-1-11,0 2-8,-2 2-8,1-2-5,-2 1-6,1 2-6,-1 0-6,1 1-7,-1 0-3,2 1-4,-1 1 0,2-1-1,-1 1-1,4 2 1,0-2-1,-1 4-2,3-2 0,-2-1 0,3 3 0,1 0 0,1-4 7,1 4 7,1-3 4,-1 3 1,2-5 2,0 3 1,0-1-1,1-1 0,1 0 1,0 1 1,1-1 0,1 0 1,-1-2 1,2 1 0,0 0-6,2-1-6,-3-1-3,3 1-2,-1 0-1,0-2 0,1 2 0,1 1 1,-1-1 1,-2 0-2,3-1 1,-1-1 0,-2 2 0,3 1 2,-2 0-2,0-1 0,-2 0 1,0-1 1,-3 3-1,1-2 0,-2 1-1,-2-1 0,-2 2 0,-2 1-4,0-2-2,-1 3-2,-5 0-4,-1-2-5,0 2-2,-4 1-4,1 1-4,0-2-4,-3-1-7,3 0-8,-4-1-7,1 0-9,0-2-6,3 0-7,0-1-8,2-1-8,0-1-13,3-1-16,-1 0-14,2-2-12,3-1-4,-1-1-2,1-1-2,1 0-1,1-3 1,1 1 2,1 2 4,2-4 5,-1-1 7,2 0 6,2 1 15,-2 0 17,4-2 17,1 0 14,-2-2 8,3 1 6,0 0 7,0 1 11,1-2 7,0 2 6,1-2 6,0-1 5,-1 0 3,0 3 2,1-3 4,0 1 1,0 1 4,2-2 1,-1-2-2,-1 4-4,1-2-1,0 0 3,-1-1 3,2 1 4,-1-1 7,-1 0 6,1 1 7,-1-1 8,-1 0 9,1 2 9,-1-3 9,0 1 10,-1 2 15,0-2 17,-1 0 10,1 2 7,0-1 7,-3-1 6,0 3 6,0-1 6,-2 1 3,0 0 1,-2 0-2,-1 0-5,-2 1-5,0 1-8,-2-1-8,-1 0-8,0 1-8,-1 2-6,-1 0-8,-1 0-9,0 2-12,-1-1-12,0 1-12,-1 2-11,-1 1-6,1 0-6,-2 1-3,0 2-5,2 0-5,-2 1-5,0 0-3,3-1-5,-3 5-2,3-2 0,-1 2-1,1 0 0,0 0 0,2 1-1,2 2 1,-1-2 0,-1 2 1,2 1 0,0-1-1,2 1-1,-1-1 1,2 1-1,0-1-1,2 0-3,-1-1-3,0 2-3,3-1-2,0-2-1,0 0-1,1 0-2,0-2-1,2 2-2,0-3-2,2 1 1,0 0 0,2-1 1,1-2 0,-1-1 1,1 0 4,2 0 4,-2-3 2,3 0 1,2 0 1,-2-3 1,1 2 2,-1-2 2,1-1 1,-3 0 2,3-1 0,-3-1 3,-1-1 0,0 1 3,1-3 0,-4 2 0,1-2 1,-1 0 2,-1 0 1,-1-2 2,0-1 2,0 2 1,-2-2 2,0 0 3,0 2 3,-1-3 3,-1 3 2,0-4 3,-1 2 0,0 1 1,0 0 1,-1-2 0,-1 3-1,0-1 0,0 1-1,0 4-1,0 0 0,0 0-2,0 1-3,0 1-3,0 1-4,0 2-2,-1 1-3,1 0-3,0 1-3,-2 0 0,0 2-3,2 0-2,-1 1-2,0 1-1,0 0 0,-1 3-1,-1-1-2,-1 2 0,2 1-2,-1 2 1,1 2-2,-1-1 1,1-2 0,2 3-2,-2-3 0,2 4-2,0-5-2,2 2-4,0 0-2,1-2-3,2 0-2,-3-1-2,5-1 0,0 0-3,1-2 1,2 0-1,-1 0 1,3-2 0,-2 0 0,4-1 3,-1 0 2,-1-3 4,2 0 2,-2 0 3,0 0 3,2-1 4,-3-2 1,-2-1 2,2 0 3,-2-1 2,-2 0 1,1-2 3,-2 1 1,-1-1 4,0-2 1,-2 1 4,1-1 4,-1 0 6,0-2 4,-1 0 2,0 2 4,-2-2 4,0 0 3,0-3 1,-2 1 3,0-1 2,2-1-1,-3 0 0,3 0-2,-3 2-1,3-2-5,-1 0-7,-2 3-5,3-1-2,0 1-3,0 3-4,-3 1-4,3 1-2,0 1-2,0 2-4,0 3-2,-2-1-2,1 2-3,1 2 0,-2-1-2,2 3 0,-1 2 0,0-1-1,-1 2 1,1-1-1,1 4 0,-2 1 0,0 0 1,2 0-1,0 2 1,0-2 1,0 0 2,2 2 1,0 1 0,-1-3 0,2 2-1,0-2-2,0 0-3,3 0-1,-2-1-3,1 1-1,2-1-1,2-2-1,0 1-1,0 0-1,3 0-1,0-2-2,1-1 0,2 0 0,-2 1-2,4-1 1,0-2 1,0-1 1,0 0 1,-2 0 3,2 0 0,-1-2 1,-1 0 1,2-1 1,-2 0 2,-1-1-1,1 0 3,-3-2 2,2 0 1,-3-1 4,-2-1 1,1 0 1,-1-2 1,-1-1 0,-4 1 1,2-2 1,-2-2 0,1 0 1,-2 1 0,0-3 2,0-2 1,0 0-2,-1-1 1,-1-2 0,0-2 2,0-1 2,1-1 4,-2-1 1,0-1 2,0-2 0,3 0 5,-3-1 12,0-2 6,0 0 1,0 0 3,0 0 3,4-2 1,-4 0-1,0 1 0,1-1-2,-1 0 1,0-1-2,0 0 1,0 3 0,0 1-5,0 1-10,-1 3-5,1 0-2,-4 4-9,1 3-14,1 2-6,0 3-2,-1 2-2,0 2-1,0 4-2,0 0-4,0 3-1,0 1-2,0 1-1,0 3-1,0 2-1,-2 3-2,2-2 8,-4 5 9,2 3 4,-2 0 0,3 3 1,-4 4-1,4-1 1,-2 3-1,1 0 1,1 1-2,1 2 0,1 0 0,0 3-1,2-3-1,0 2-3,2 1-4,-2 0-4,4 1-6,-1 0-15,-1 0-19,3 1-30,0 0-31,-3-2-37,5 1-41,-3-1-37,0-1-35,3 1-31,-2-3-28,2 0-37,-4 0-41,2-3-42,1 0-42,0-3-13,1 0 2,1 1 20,-1-5 29,2 0 37,3-1 38</inkml:trace>
          <inkml:trace contextRef="#ctx0" brushRef="#br1" timeOffset="83044.2995">6261 7593 222,'6'-18'319,"-1"3"15,-3 0 13,3 1 9,0 0-9,-3 1-23,0 1-25,0-2-28,-1 4-25,1-3-22,-2 2-7,0 0 1,-2 3-1,1-1-4,-3 1-6,2 1-10,0 1-8,-4 1-8,2 1-11,1-1-14,-3 1-14,0 2-17,0 0-16,0 2-16,-2 0-17,1 2-16,2-2-13,-3 3-12,0 1-9,1 0-6,-2 2-6,0 0-3,0 2-6,2 2-3,-2 1-4,0 0-1,0 3-1,-1-1-3,2 2-2,-1 1-2,2-1-7,-1 3-6,3-2-9,-2-1-9,3 0-9,0 3-9,0-4-8,0-1-11,4 3-7,0-4-8,0 1-7,4-2-6,-2 1-7,3-2-6,0-2-1,2 1 3,-2-1 4,3-3 4,1 0 8,0-2 7,-1 0 11,3-1 8,-2-2 10,0 0 5,0 0 9,-1-2 9,0-1 10,1 0 9,-2 0 10,-1-1 12,2-2 8,0-1 7,-3 0 8,1-2 8,-2 0 9,3-2 11,-2 0 14,2 2 14,-2-4 14,0 0 15,-2 0 14,1 0 13,2-2 7,-3-2 3,0 0 2,-1 0-2,-1-3-2,-1 1-4,0 0-9,-1 1-8,-1-1-11,0 1-12,1 1-13,0 2-13,-1 0-14,2 4-13,-3 0-10,2 3-7,-1 1-6,0 2-4,2 1-3,-2 4-2,2-1-3,-3 1-4,1 1-2,1 0-2,-1 2-4,-1 1-1,2 1-3,-2 2 0,0 0-1,1 3 0,-1-1 0,1 4-1,0 0-1,1 0 1,1 4 1,0-3 0,0 2 1,0-1 0,1 1 0,2-1-1,1 0-2,1-2 0,1-2-4,0 1-5,1-1-3,2 0-1,1-2-5,1-2-5,1 1-1,1-1 0,0-1-1,1 1 1,2-2 1,-1-1 1,1-1 2,-1 1 2,1-2 3,-1 0 5,0-1 3,0-1 5,-3 0 5,1-1 4,0-1 4,-2-2 1,-1 2 2,-2-1-1,-1-1 2,1-1 2,-1-1 1,-3 1 1,4-1 1,-5-3 2,1 4 2,1-4 3,-1 0 3,1 1 1,-2-2 4,2-1 3,0 2 2,-1-2 2,-3-2 2,1 2 2,2 0 1,-1-2 2,-1 3 1,1-3-2,0 2-2,1 0-3,-2-2-2,0 3-2,-1 1-3,-1 2-3,0 1-2,0 2-2,0-1-1,0 3-1,0 0-2,-1 2-4,-1 2-1,1-1-1,0 2-1,-3 0 0,1 1-1,-1 1 0,0 0-1,-1 3 0,-1 2-2,1-1-2,0 1-1,-3 3-1,2 0 0,-1 1-1,1 0-1,1 1 0,1 0 0,-1-3-1,2 3 0,-1-1 1,1-3-2,2 2 2,-1-1-1,2-3-1,0 2 1,2-2-1,-1-1 2,1 1-1,1-2 1,0 1 1,1-3 0,1 4 0,0-3 0,0 1 0,2 0 1,1-1 0,-1-1 0,2 2 1,-1 0-1,1-1-1,-1-1 0,1 0 1,-1 0 0,1 1 0,0-1 1,-1 1 1,0 0 0,1-1-1,0-1 0,-1 3-2,0-1 1,1-1 1,0 1 1,-1-1 0,0 0 0,0-1-2,-1 1 1,1-1 0,-3 0 0,3 0-2,-2 0 0,0 0 2,0 0 1,0-2 1,-4 0 0,3 1-1,1-1 0,-3 2-2,2-2 0,-1 0 2,-1 1 0,0-1 0,0 0-1,-3-2 1,2 0-2,-2 0-1,4 0 0,-3 0 0,-1 0 1,0 0 1,0 0-1,0-2 1,0 0-1,0 1 0,0-1-1,-1-2 1,1 2-3,-4 0-1,4-1-5,0-1-7,-2 0-8,2 0-11,-2-1-19,-1-1-20,0-1-32,1-1-38,-1 0-40,-1-2-45,1-1-42,2-1-41,-2 1-43,-2-2-43,2 0-44,1-2-46,0 1-26,1 0-16,-1-1 6,1 2 14,-1-2 30,2 2 34</inkml:trace>
        </inkml:traceGroup>
        <inkml:traceGroup>
          <inkml:annotationXML>
            <emma:emma xmlns:emma="http://www.w3.org/2003/04/emma" version="1.0">
              <emma:interpretation id="{500B2E33-EE33-4DA0-AE3A-D5A93CA83BBE}" emma:medium="tactile" emma:mode="ink">
                <msink:context xmlns:msink="http://schemas.microsoft.com/ink/2010/main" type="inkWord" rotatedBoundingBox="8299,7207 11006,7221 11000,8437 8292,8423"/>
              </emma:interpretation>
              <emma:one-of disjunction-type="recognition" id="oneOf14">
                <emma:interpretation id="interp70" emma:lang="en-US" emma:confidence="0.5">
                  <emma:literal>bundle</emma:literal>
                </emma:interpretation>
                <emma:interpretation id="interp71" emma:lang="en-US" emma:confidence="0.5">
                  <emma:literal>been dele</emma:literal>
                </emma:interpretation>
                <emma:interpretation id="interp72" emma:lang="en-US" emma:confidence="0">
                  <emma:literal>bun dele</emma:literal>
                </emma:interpretation>
                <emma:interpretation id="interp73" emma:lang="en-US" emma:confidence="0">
                  <emma:literal>bundles</emma:literal>
                </emma:interpretation>
                <emma:interpretation id="interp74" emma:lang="en-US" emma:confidence="0">
                  <emma:literal>burn dele</emma:literal>
                </emma:interpretation>
              </emma:one-of>
            </emma:emma>
          </inkml:annotationXML>
          <inkml:trace contextRef="#ctx0" brushRef="#br1" timeOffset="84800.857">7888 7035 29,'-2'-13'285,"0"3"8,-1-2 11,3 4 10,3-3 6,-3 2-11,2 0-20,0 1-26,1 3-30,-1-2-7,1 1 3,-1 1-2,-1 1-2,0 1-4,1-1-4,-1 4-6,1 0-9,-2 0-9,0 4-11,0-2-12,0 0-11,0 5-10,0 0-6,0 2-19,0 2-22,2 3-16,-2 1-13,0 0-8,1 4-7,-1 3-6,0 1-4,0 3-3,0 2-4,0 0-6,0 5-8,-1-1-9,1 2-11,0-1-6,0 1-7,0 0-4,0 2-5,1-3-2,1 0-2,-1-1 4,0 0 7,-1-3 5,3-2 0,-3 2 7,3-6 7,-1 1 4,-2-4 1,0 0 1,0-3 0,2-1 0,-2-3 2,0-2 0,0 0 0,0-3-6,0-3-8,4 1-3,-4-2-2,1-1 0,1-2 1,-1-1 0,1 0 1,0-1-1,-2-2 2,3-1 0,1 0 1,-1-1 0,-1-1 1,1-3 0,2 0 1,-2 1 0,1-2 0,1-2-4,-1-1-8,2 3-3,0-4 0,0 1-2,1 1 1,1 1-2,-1-1 0,2 0 0,-1 1 0,1 0-1,0 1 1,-1-1 0,0 3 0,-1 1 4,0 0 7,1 2 3,0 1 2,-2 0-1,1 1-2,0 3 1,1-2 0,-1 2 0,2 2-2,0-1 1,0 3 1,2 0-2,-3 2-1,3 0 0,-3 3 0,2-3 0,0 5 0,-1 0 0,0-1 0,-2 3 0,1-1 1,-1 2 0,-1 1-1,1-2 0,0 2 1,-2 0-1,0 1 0,-1-2 5,-1 2 8,0-1 2,-3-2 3,0 2 1,0-2 2,-3 2 0,-2 0 1,-3-2-1,0 0 0,-2-1 1,-2 2 0,0-3-1,-3 1-1,-2-1-4,2 0-8,-4 0-3,2-3-3,0 0-2,2-2-1,-2 0-1,1-2 0,3-2-1,-3 1 0,5-3-2,-3 0-1,2-3 0,3 1 0,1-2 1,0-2 0,2 0-1,-2-2-1,3 0 0,-1-1 0,1-2 1,1 1 0,1-1 0,0 0 1,0-1 1,1 1 2,-1-1 1,3 2 1,0-1-1,-2 1 0,0 1 2,2 1 1,0 3 0,0-1-1,0 3 0,0-1 1,0 1 0,0 2-1,0 1 0,0 0-3,0 1 0,0 0 0,2 1-1,0 2 1,-2 1-2,5-1 1,-2-1 0,1 4-1,2 1 1,0 0-1,2 2-1,-1-3 2,0 3 1,3-1 3,-2-1 0,1 1-1,1 0 0,0-2 0,0 1 0,-1-1 0,1 1 0,2-2 0,0-1 1,-2 0-2,4-2 0,-1 3 1,-1-4-1,2 1 0,-3-2 0,2-1 0,2 0 1,-1-1 1,-1-1 0,-1 0 0,2 1 0,-2-5 1,0 3 2,0 0 0,-4-3 0,3 1 1,-3-1 1,1-1 0,1-1 1,-5 1 0,1-3-3,0 1-6,0-2 1,0 0 0,-3 0 3,2-1 2,0 0 3,-1-2 2,-1 1 4,1-2 2,-1 0 2,-1-1 4,0 0 3,-1-1 2,1-1 4,0 0 5,-1 1 2,-1-2 2,0 3 0,0-1-2,0 3-2,0-1-4,0 0-2,-1 5-2,-1-1-4,0 4-3,1 1-3,-1 3-1,1-1-2,0 2-1,-1 2-4,1 2-4,-1-2-1,0 4-2,1-1-3,0 5-1,0-1 0,-3 2-2,-1 1-1,3 2-3,-1 1 5,1 3 7,-1 0 4,0 0 1,1 1 1,0 1 2,1-2-1,1 2 1,0-1-2,1 0 0,1-2-1,0 0-1,3 1-1,-2-3-2,2-2-9,4 1-11,-2 1-6,1-4-4,0 1-8,3 0-10,-1-2-5,0-1-2,4-1-3,-1 0-2,-1-2 1,1 0 0,0-1 1,-1 1 2,2-4 3,-1 0 5,-1 0 2,2 0 3,-3-4 9,-2 1 9,1-1 7,-1 1 6,-1-2 2,-2-2 4,0 0 2,-1 1 2,0-4 2,-1 1 2,1 0 3,-2-4 0,1 2 4,1-1 3,0-1 3,-3-2 1,1 0 3,-1-1 0,-1 1 3,1-2 2,-2 0 1,0 0 1,0 1 1,0-1-2,0 0 0,0 2-1,0 1-3,0 2-4,0-1-4,0 3-1,0 0-3,0 2-1,0 1-5,0 4-2,0-1-3,0 2-3,-2 2-3,1 0-2,-1 0-2,1 2-1,-1 4 0,1-2-1,0 4 1,-1 0-1,0 2 0,1 1 0,1 0-1,0 1 1,0 0-1,0 2 1,0-1 0,0 2 0,1-2-3,1-1-1,1 0-4,0-2-2,1 3-4,0-1-3,1-2-3,2-2-5,-4 1-1,5 0-4,1-3-1,-2 0-2,3-1 0,-1 1 1,2-3 3,-2 1 2,1-1 4,1-1 2,-3 0 2,3-2 2,-2-2 5,0 0 2,-2 1 5,-1-1 2,0-2 4,0 0 2,0-1 2,0 0 2,-2-1 3,-1 0 3,2 1 3,-1-4 6,1 2 5,-2-3 6,-1 2 5,2-1 5,-1-1 3,0 1 3,-1-2 0,1 2 1,-3 1 2,2-1-2,0 1-1,-1 1-1,1 1-4,-2 1-5,0 1-5,0 0-4,0 2-6,0-1-3,-2 3-4,1 3-4,-1-2-3,0 2-1,2 0-3,-3 0 0,2 2-1,0 2 0,-2 1-1,1 1-1,1 0 0,-3 1 0,3 1 0,0-1-1,-1 0 1,1 0 0,-1 0 1,1 1 1,-1-2 0,2 0-2,-2-1 1,2-1 0,0 2 1,-1-3-1,1-1 0,-1 1-1,0-4 1,1 2 0,0-1 2,0-2 1,0 1 2,0-2-1,0 0 3,0 0 1,0-2 2,0-1 1,0 1 1,0-1 2,0-1 1,0-1 0,0-1-1,0-3 0,0 1 0,0-1 0,1 0 0,0-2 0,0 0-1,1-1 0,1-1-1,0 0-1,0-1 0,2-1 1,-1 3-1,0-3 0,-1 1 2,4-1 2,-2 2 0,2-1 1,-2 1 0,0 2-1,2-1 0,0 3-1,1 0 1,-2 0-1,0 1 1,1 1-2,0 3-1,-2 0 0,2 0-1,-2 1-3,2 1 0,0 1 0,0 1-1,1 1-2,-3 3 0,2-1 0,1 3 0,1-2-1,0 3-1,0 1 1,-2 1 0,4 0-2,-3 3 2,0-1 0,1 0-1,0 4 1,-1-3-1,0 3 2,-1-1 0,1 1-1,-2-1-2,-1 1 0,0 1-3,0-1-4,-3 1-6,2-2-10,-3 1-16,1 1-21,-2-3-27,0 2-32,0-2-35,-2 2-38,1 0-35,1-4-32,-4 4-29,2-4-26,-3-2-36,2 1-37,1-4-46,2-6-53,-2 5-12,2-5 3,0 0 21,0 0 26,0 0 35,0 0 35</inkml:trace>
          <inkml:trace contextRef="#ctx0" brushRef="#br1" timeOffset="85918.3821">9723 6772 196,'-3'2'262,"1"2"7,0 0 7,1 2-8,-1 3-16,1 2-21,0 0-25,1 4-19,0 3-18,0-1-14,0 3-15,0 1-7,0 0-6,0 1-7,0 4-6,1-1-6,-1 1-3,0 2-3,0 0-4,0-2-2,-1 3-2,-1-2-12,1 2-15,-1 0-11,0 0-8,2-2-6,-3 1-6,3 0-1,0 0 1,0-1-2,0-2-3,0 1-2,0-2-1,3 1-4,-1-3-4,1 0-5,0-1-1,0-1-4,0-2-1,0 0 0,0-2-2,1-1 0,-1 0-5,-1-4 0,0 1-1,1-2 0,1-1 0,-3-3-1,3 1 1,-4-3 4,0-1 3,0 1 10,0-3 10,0-1 13,0-1 14,0-1 14,0 0 14,-4-2 8,3-2 8,-1-1 6,0 2 5,-1-3 4,-1-1 5,0-2 2,0 1 0,-3-1-6,2-2-6,-2 2-11,3-3-12,-4 2-9,1 0-13,-1 1-6,1 0-7,0-2-6,-2 1-4,0 1-6,0 4-6,2-2-5,-3 3-5,2-1-4,-2 1-4,2 4-4,-2 0-4,0 1-2,0 1-3,0 1-1,0 1-3,-1 0-1,1 4-1,1 1 0,-1 3-1,0-1-1,2 0 2,-1 3-2,0 2 0,1-2-2,3 1-4,-2 0-5,4 2-3,-2-1-6,2 0-5,3 1-7,0-3-9,0 1-7,1 0-9,2-1-6,2 1-8,1-3-5,-1 2-7,3-2-3,-1-1-2,4 0-3,-2-1-1,1-1-2,2-1 0,0-3 3,0 1 4,1 0 6,0-4 6,-1 1 8,2-1 7,-2 0 7,-1-1 6,1 1 7,0-2 8,-3 0 10,1-3 9,-2 1 11,3-1 12,-6-1 14,1 0 15,0-1 15,0-1 16,-2 0 12,-1-1 14,1-1 11,-1 0 11,-2 0 8,0-2 8,1 1 2,-1-2 4,-1-1-1,0 3 1,2-4-7,0 2-9,-1-2-10,1 2-11,-1-2-12,0 2-11,-1-1-8,2 1-10,-2 1-6,0-1-8,0 2-5,0 1-3,-2 1-4,1 2-3,0 2-4,-1 0-2,1 2-3,-3 0-2,1 3-2,1 3-3,-1 0-3,-1-1-2,0 4-3,-2 2-2,1 1-4,0 0-2,-2 4-3,4 0-4,-4-1-5,3 2-5,-1 1-10,1 2-10,1 1-12,2-4-12,1 4-14,0-3-14,3-1-15,-1 2-15,3-1-13,1-2-10,2 2-6,-1-2-1,1 1-3,4-2-3,-1 1 0,2 0 2,0-2 3,3-2 6,0 2 8,-2-1 10,3-2 12,-2-1 12,1-1 10,-1-1 11,1 1 6,-1-2 3,0-1 8,0 0 9,-3-3 10,1 3 8,-2-3 11,-1-3 11,1 2 8,-3-3 9,-1 0 11,0 1 10,0-4 11,1 1 12,-3-1 11,0-1 11,1-1 10,-2-2 10,0 2 11,1-1 13,0-3 10,-1 0 13,-1 0 10,3-1 8,-3 0 3,2-4 6,-1 1 2,0-3 2,1 0 1,-1-1 0,-1-1-5,4 0-4,-4-4-7,1 1-5,0-2-9,0-1-11,1 0-8,-1-1-7,-1 1-9,0-1-10,-1 2-11,1 3-10,0 0-7,-3 2-7,0 1-4,0 3-2,0 5 2,-3-1 3,3 5 2,-5 0-3,5 1-6,-3 4-8,0-1-2,1 3 4,-1 0-4,-1 2-8,1 0-5,1 2-3,-3 0-5,0 3-2,1-1-8,0 4-10,-2 1-5,0 0-3,0 3 2,-2 2 5,1 1-2,1 2-5,-1 0 1,1 2 6,0 1 3,2 0 0,1 1-1,-1-1 0,1 0-4,2 2-6,1-1-3,0 0-5,1-1-6,-1 0-6,5 2-4,-2-2-6,-1-1-5,3 2-6,0-4-5,1 2-5,0-1-2,1 0 1,0-1 2,4 1 5,0-2 5,1 1 7,-2-2 5,2 0 6,1-2 5,-2 0 5,1 0 6,2-2 5,-2-1 7,-1-3 4,0 2 3,1-5 3,-2 2 0,0-3 1,0-1-2,0 0 2,0-2-1,-1 0 2,1-2 2,0 0 3,0-1 4,1 1 3,-3-2 3,-1-2 5,3 1 5,-1-2 5,-1 0 5,-1 1 6,2-2 4,-4-1 6,3-1 5,-3 1 4,2 0 3,-2-2 3,0-1 4,-1 1 4,1-1 1,0 0 1,-3 1-1,1-1-1,-1 0 0,-1 2-1,-1-3-1,0 1-1,0 2-1,0 1-2,-1-1-3,-1 2 0,1 1-4,-3-1-5,2 3-3,-1 1-5,0 2-4,0-2-5,-1 4-5,0-3-7,0 3-5,-2 3-5,0-3-3,0 4-2,-1 0-5,-1 0-4,1 3-4,-2 1-1,0 0-3,3 1-3,-1 1 1,-1 2 0,1-1-1,1 2 1,0-1-1,1 0 0,3 2-3,-1-3-1,0 3-2,1-1-3,0-2-5,2 1-5,0-1-4,2 1-5,0 0-5,1-1-5,0-2-4,-1 0-4,3 0-5,1 0-5,-2-3-5,3 3-6,0-3-3,-2 1-2,3-1-5,1-2-5,0 2-12,-1-1-14,1-1-18,1 0-23,0-1-23,0 0-25,2 1-22,0-4-21,0 2-21,2-2-19,-1-2-22,1 2-20,-2-4-24,3 1-21,-3 0-20,3-1-19,-3 0-7,2 1 1,-1 1 17,-1-1 24,0 0 26</inkml:trace>
        </inkml:traceGroup>
      </inkml:traceGroup>
    </inkml:traceGroup>
    <inkml:traceGroup>
      <inkml:annotationXML>
        <emma:emma xmlns:emma="http://www.w3.org/2003/04/emma" version="1.0">
          <emma:interpretation id="{A4BBFF01-E6FA-48E1-BD64-8E9C5EA4086B}" emma:medium="tactile" emma:mode="ink">
            <msink:context xmlns:msink="http://schemas.microsoft.com/ink/2010/main" type="paragraph" rotatedBoundingBox="331,8875 18843,8661 18870,11008 358,1122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E787513-F915-40A5-9F1E-CA8F404FD82B}" emma:medium="tactile" emma:mode="ink">
              <msink:context xmlns:msink="http://schemas.microsoft.com/ink/2010/main" type="line" rotatedBoundingBox="331,8875 18843,8661 18870,11008 358,11222"/>
            </emma:interpretation>
          </emma:emma>
        </inkml:annotationXML>
        <inkml:traceGroup>
          <inkml:annotationXML>
            <emma:emma xmlns:emma="http://www.w3.org/2003/04/emma" version="1.0">
              <emma:interpretation id="{FA5C106D-BABD-4C43-B207-951DB28C8E70}" emma:medium="tactile" emma:mode="ink">
                <msink:context xmlns:msink="http://schemas.microsoft.com/ink/2010/main" type="inkWord" rotatedBoundingBox="331,8875 18843,8661 18870,11008 358,11222"/>
              </emma:interpretation>
              <emma:one-of disjunction-type="recognition" id="oneOf15">
                <emma:interpretation id="interp75" emma:lang="en-US" emma:confidence="0.5">
                  <emma:literal>Punition-conduction-of-valeramide's</emma:literal>
                </emma:interpretation>
                <emma:interpretation id="interp76" emma:lang="en-US" emma:confidence="0">
                  <emma:literal>punition-conduction-of-valeramide's</emma:literal>
                </emma:interpretation>
                <emma:interpretation id="interp77" emma:lang="en-US" emma:confidence="0.5">
                  <emma:literal>punclionicondution of water and minerals</emma:literal>
                </emma:interpretation>
                <emma:interpretation id="interp78" emma:lang="en-US" emma:confidence="0">
                  <emma:literal>punition-conduction-of-valeraldehyde's</emma:literal>
                </emma:interpretation>
                <emma:interpretation id="interp79" emma:lang="en-US" emma:confidence="0">
                  <emma:literal>Punition-conduction-of-valeraldehyde's</emma:literal>
                </emma:interpretation>
              </emma:one-of>
            </emma:emma>
          </inkml:annotationXML>
          <inkml:trace contextRef="#ctx0" brushRef="#br3" timeOffset="93940.4688">117 9043 90,'-1'2'365,"-1"1"11,1-1 8,0 1 6,-3 1 7,1-2-10,-1 4-16,1-1-39,-2 2-51,2 1-40,-2 1-34,0 4-34,1-1-31,-1 4-23,1-1-18,1 3-10,0 2-8,-2 1-12,3 4-13,-3-2-12,2 2-10,0 3-10,0 0-7,0 2-8,0 1-6,1 1-5,0 0-2,-1 2-6,-2-2-7,5 3-15,-2-1-19,2 0-18,-2 0-20,1-1-17,-3-1-17,1-3-13,1 0-14,0-4-11,1-1-10,-1-4-9,0-2-7,-1-3-4,1-4 2,2-3 7,-2-1 12,-1-2 14,3-1 15,0-3 15,-3-1 12,3-1 18,-2-1 19,1-2 14,0-3 13,-1 0 11,-1-4 10,0-1 8,-1-1 9,-1-1 5,2-4 9,-1 0 5,-1-1 7,1-3 6,0 1 5,-1-2 1,1-2-3,1-1 1,1 0 1,-1-2 3,1-2 3,2 1 3,2-4 1,1 3 5,-1-2 5,1 0 2,1 0 2,1 1 2,-1 0 1,2 1 3,1 0 3,0 2 2,1 0 2,1 0 2,1 3 0,0 1-1,0 2 2,0-1-2,1 3 0,-1-1 1,2 4 1,-3 0 3,2 3 5,1-1 0,0 2-1,-1 1-4,-1 0-5,3 2-1,-4 1 1,2-2-1,-2 4 0,1 0 2,1 2 1,-1 1 10,-1 0 13,1 0 6,-1 1 0,0 1 4,1 0 3,1 1 5,-1 1 8,0 0 3,0 1 3,0 1 0,-1 0-1,3-2-3,0 3-5,-2-1-14,0 2-20,2-2-11,-3 2-10,1-1-9,1-1-8,0 3-8,-4-2-8,0 1-8,1 2-10,-1-1-15,-2 1-19,0 1-27,0-1-31,-2 2-30,-2 1-28,1 0-27,-2 4-30,0 0-31,-2 0-32,-2 3-44,-1 2-49,0-1-53,-3 3-53,-2 3-20,-1 2-2,1 1 12,-4-1 20,1 5 23,1-2 24</inkml:trace>
          <inkml:trace contextRef="#ctx0" brushRef="#br3" timeOffset="95296.3601">37 9717 219,'2'0'317,"-1"0"7,2 0 4,0 0-6,0 0-11,0 0-21,-1 0-28,3 0-26,0-2-29,-2 1-18,4 0-14,-3-1-11,3 2-9,0-1-10,-1 1-11,1-2-7,1 2-4,-1 0-7,2 0-10,-2 0-14,1 0-16,-1-4-16,2 4-17,-1 0-11,-3 0-9,4 0-7,-2-2-5,-2 2-4,3 0-2,-1-1 0,1-1-2,-1 1 1,0 0-2,-2-1 0,2 1-1,-2 0 0,1-1 0,-2 1 0,1-2 0,-1 0 0,-1 1 1,2 0 0,-3-2-2,2 3 1,-1-2 1,0 0 0,-1 3 0,0 0 0,-1-2 0,1 1 0,0 0-1,-2 1 2,0 0 1,0 0-1,0 0 0,0 1 0,0 0 4,0 1 2,0-2 2,-2 0 2,0 3-1,1 0 0,-1-2 0,1 3 1,0-1-1,-1 1-2,1 0-1,-2 2-2,1-1-3,0 1-3,0 0-4,-1 2-8,1 0-6,-1 1-6,3-1-4,-2 2-5,1-1-6,1 0-6,0 0-7,0-2-7,1 2-6,1-4-6,-2 4-5,3-3-4,2 1-2,-3 1-3,2-5 0,0 3 0,2-3 1,0 1 2,-2-1 3,4 0 6,1-2 6,0 1 6,-1-2 8,2-2 6,0 1 8,2-2 5,-2 0 5,2-1 11,0 1 11,-2-3 8,1 1 6,-1-1 5,0-1 4,-1-1 6,2-1 5,-2 3 2,-2-4 2,-1 1 4,2 0 5,-1-2 7,-1 0 6,1 0 4,0 1 2,-2-2 3,2 0 5,-2 0 11,2-2 15,-1 3 8,1-3 3,0 1 5,-2 1 5,2-1 3,-2 2-1,-1-1-3,0 1-2,0 3-7,-1 1-7,1 2-4,-3-1-3,0 2-10,0 4-10,-1-2-8,0 2-4,-1 2-6,0-2-5,0 4-6,-3 0-6,1 1-2,-1 1-4,0 3-1,0-2-3,-1 4-3,2-1-3,-3 2-5,0 2-6,0-2-6,1 2-4,2-2-8,-1 2-10,-2 0-6,4-1-4,-1-3-3,1 3-1,0-1-2,1-3 2,1 1-2,0-3-1,1 1 0,1 0 1,0-1-1,1-1 1,-1-3 5,4 3 10,-2-3 6,-1-1 3,3 0 3,2 0 2,-1-2 0,1-2 1,-1 2 1,3-3 0,1 2 1,-3-6 1,3 5 1,1-3 2,-1 0 6,-1-2 8,0 0 3,-1 3 3,1-5 2,1 1 1,-1-1 2,-2-1 1,1 2 4,-2-3 6,1 1 7,-1 1 7,-2-2 5,3-1 4,-4 3-1,1-2-4,0 0-1,-1 2-1,-1-1 1,0-1-1,0 3 0,-2 1-2,2 0-3,-3 2-4,2 1-7,-2 0-7,0 1-6,0 2-6,0 1-3,-2 0-2,2 1-5,-3 0-1,2 2-1,1 1-3,-3 0 0,3 1-1,-3 1-1,1 1-2,-1 4 0,1-1-1,-1 1-1,-1-1 0,1 2-3,1 0-4,0-1-7,-2 0-7,0 0-6,4-2-4,-2 1-2,2-1-2,0 0-2,-3-1-1,3-1-2,0 2 0,0-3 0,0-2-1,0 2 1,0-1 2,0-1 7,0 0 9,0-1 6,0-2 3,0 0 4,0-1 2,0 0 3,0-1 3,-2 0 2,1-2 2,-1 0 2,1 1 1,0-2 4,-1 0 9,1-2 3,1 2 2,-2-3 0,2-1 1,0-1-1,0 0 0,0 1-1,2-2 1,-1-1-1,2 0-1,0 0-1,0 0 1,2 0-5,-1 1-7,0-1-3,0 1 0,3 0 1,-2 2 0,0-3 1,1 4-1,0-1 2,0 0-1,0 1 2,-1 2 2,0-1 2,2 4 1,0-2 0,0 1 2,1 1-1,-3 2 1,3 0-1,-1 2-1,2 1 0,-2-1-1,4 2-1,-2 2 0,1-2-2,2 2-1,-2 1-1,2 1-1,0-2-3,-1 4-1,0-1-3,1 2-1,-3-3-5,1 0-8,0 1-3,-3 0-4,0 0-3,1 0-6,-1 1-9,-1-3-10,0 3-15,-3 0-14,1-3-22,1 1-23,-2-1-24,0 1-25,-2 0-18,1-1-17,-1 1-16,1 0-17,0-2-10,-1 1-6,1-2-6,-2 4-4,2-5 0,1 0 3,-1 0 11,1 1 15,-1-3 18,3 0 19,0-2 21,-1 0 21,2-2 21,1 0 21,1 0 21,-2-3 18,2 1 25,1-1 26,1-3 27,0 4 25,0-3 22,-1-1 21,0 0 14,0-1 11,0 0 14,-2-2 15,2 1 13,-1 0 15,-1-2 11,1-1 11,-4 3 13,2-2 13,-2-1 12,1 2 10,-1-3 12,1 5 11,-2-4 9,0 2 9,-3 2 1,2 0-4,-2 0-7,0 3-9,0 2-11,-2-2-12,2 4-18,-3 0-20,3 0-20,-2 2-20,1 0-22,-1 2-21,0-2-19,0 4-12,-1-1-11,0 0-10,-2 2-7,1 0-6,-1 4-6,1 0-7,-2 0-5,1 2-5,-2 2-6,2-2-2,-2 2-3,3 0-1,-2 1-1,1 1-1,1-2-2,1 0-3,0 2-3,1-3-4,2 2-4,0-3-5,0 3-5,0-2-4,0 1-5,2 0-4,1 0-3,2-3-4,-1 2-2,-1-2-3,4 1-2,-1-3-3,0 2-3,4-4-2,0 3-4,-2-3-1,3 0-1,1-2-4,-2 2-2,3-3-2,1 1-4,-2-2-2,3 0-1,-1-2-3,0 0 2,1-2 0,-2 1 4,1-2 4,2 1 3,0-2 7,-1-1 4,0-1 6,-2 0 6,2-2 8,0 0 6,-1 0 6,0-3 5,-2 0 5,1 2 5,-1-3 3,0 0 5,-2 0 2,-1-1 3,0-2 5,-3 1 5,1 0 8,0-3 9,-3 2 8,0-4 7,0 1 10,-2-1 8,-2-1 9,3-1 8,-3 1 11,0-3 7,0 0 6,0-2 3,0 1 3,0-5 0,0 1-2,0-1-4,3-2-5,-3-1-4,2 0-6,1-1-8,-1 0-7,0 0-9,1 1-9,2 3-6,-3 0-6,2 3-1,-1 5-3,0 2-1,-3 1-3,2 7 0,-2 0-1,3 3-1,-3 2-2,0 3-3,-3 1 1,3 4-1,-2 1 1,2 4-1,-3 2-2,0 2-2,-1 4-3,2 3-3,-3 3-2,0 3-4,3 2-1,-3 1-2,-1 2-2,4 3-2,-3 0-1,1-2-1,-1-1-3,2 1-5,1-2-6,-2 0-5,3 0-8,-1-1-8,2-2-6,0-2-12,0 3-12,0-4-19,0-1-23,2 0-29,-1 0-34,1-2-36,-2 0-37,2 0-31,-2 0-27,0-2-30,0 1-32,0-4-35,-2 1-39,2-3-28,0 3-28,0-4 2,0 0 13,2-4 27,-2-7 32,2 7 37</inkml:trace>
          <inkml:trace contextRef="#ctx0" brushRef="#br3" timeOffset="95546.5564">1737 9657 151,'-1'-13'352,"-1"4"20,1 0 23,-1 0 20,0 3 18,1 0-10,0 3-26,0-3-35,-1 3-40,2-2-30,0 1-25,0 2-21,0-1-19,0 1-21,0 2-19,2-3-19,-1 3-21,0 0-17,2 0-16,2 0-16,-2 3-16,1-3-15,2 2-13,1 1-10,0 1-6,0 0-3,0 0-2,1 1 1,-1-2 0,0 4 1,1 0-2,-4 1-2,3 0-3,-4 1-2,2 1-1,0 1 0,-3-1-2,1 2 0,-1 2-3,0-2-2,-2 2-2,0-2-2,0 1-1,0 0-2,-2 0-3,0-2-2,-1 1-2,1-1-2,-1 0-4,0 0-3,-1 0-5,2-4-4,-1 1-6,1-2-6,-1 0-7,1-3-11,-1 3-13,1-2-17,0 1-22,1-1-27,-1-2-33,2-1-31,0 0-33,2 1-26,-1-1-26,3-1-21,-1 0-21,-1-1-20,1-2-21,-3 3-18,4-7-20,-1-2-11,1 1-10,0-2 3,0-3 7,3 1 23,-2-3 25,3-2 27</inkml:trace>
          <inkml:trace contextRef="#ctx0" brushRef="#br3" timeOffset="95781.4524">1930 9350 235,'-2'-15'290,"1"1"5,-1 2 5,-2 4-7,1 1-15,0 3-25,2 0-29,-5 0-28,4 4-26,-2 0-20,1 0-19,0 2-13,0 0-8,1 2-4,-2 0-1,1-1-5,0 1-6,1 2-7,0 0-7,2 1-6,0 0-6,0-2-7,0 2-8,2 0-4,0 0 2,1 1 4,2-2 6,-1-1 6,2 2 8,0-2 8,0 0 8,1 1 7,0-2 6,0-1 5,0 0 4,1 1 2,-3-1 4,3 0-4,-1-2-4,0 0-8,0-1-8,-2 0-9,0 0-10,-2 0-10,1 0-7,-1 0-10,-1 0-9,0-1-7,-2 1-10,0-1-4,-2-1-5,0 1-3,1 0-1,-1-1-4,0-1-4,0 1-8,-1 0-10,-2-1-19,3 0-21,2-1-33,-3 1-35,1 1-42,1-1-43,-3 2-38,3-1-35,1 2-46,0 0-54,0 0-53,0 0-55,0 0-23,-6 3-6,2 1 10,1 1 14,-2 1 31,5 1 35</inkml:trace>
          <inkml:trace contextRef="#ctx0" brushRef="#br3" timeOffset="96603.5683">2214 9475 10,'-17'0'347,"0"0"9,0 3 16,0 1 17,-1 0 9,2 1 6,1 1-25,-2 1-39,3 1-52,2 2-57,-3-1-39,1 2-29,2-2-23,0 2-20,2 1-14,3-2-11,-1 2-15,3 1-15,0-2-15,2 1-13,1-1-11,2 1-8,2 0-8,1-1-5,2 1-4,-2 0-3,4-1-3,-2 0-2,6-2 0,-1-3 2,3 2 1,-1-1-2,2-1 1,3 0 2,0-3 0,0 3 2,2-4 2,-1-2 1,1 0 0,0 0 0,-1 0 2,1 0 1,-2-2 1,0-2 0,0 1 0,-3-1 0,-2 0 0,-1-2 0,0 1-1,-3 1-1,-1-2 1,-2 1-2,0 0 1,-3 0-2,-2-1-1,0 1-4,0 0-3,-4-1-1,1 1 0,-2-2-3,0 0-1,-1 0 0,-2 0-1,1 1-1,-1-2 0,1 0-1,-1 2 2,0-3 2,2 3 0,-2 0 3,3-1 2,0-1 1,1 2 3,-1 0 0,3-1 0,-1 0-1,3-1 0,0 1 1,3 0 1,-3-1-1,4 1 0,0-1-1,0 0 1,3 0 0,0 0 0,-1-1-3,3 3 1,0-3-1,1 2 1,-1-1 1,3 1-1,-1 0 1,1 1 1,-1-1-1,-1 2 2,3 0 1,-2 1 0,0 0 0,0 0 0,1-1 3,-1 3 1,-1-1 3,-1 2 7,1 1 10,-1 0 8,1 1 4,1 0 6,0 2 5,-1 1 4,2 0 4,0 2 2,1-1 4,-2 3 0,1 1 0,2 1-5,-1-1-10,-1 2-9,2 2-12,-1 0-8,-1 1-5,2 0-6,-4 1-7,0 2-5,0-3-5,1 2-4,-3-1-3,-1 2 0,0-3-2,-1 2 4,0-1 7,-3-1 4,1-1 1,-1-1 2,-3 0 0,0-2 0,0 1 0,-3-1 3,-1-1 0,2 0 1,-2-5-2,0 3-3,-3-2-1,2-1-4,0 1-3,-2-3-3,1-1-3,-2 1-1,2-2-2,-1 0 0,3 0 0,-2-2-1,0 1-2,1-3 1,1-1 2,0-2 1,-1 0 3,3-1 5,-1 1 3,2-4 3,1 0 6,0 0 4,1-2 3,-1-1 3,3 3 2,2-4 4,-1 0 2,2-1 8,0 1 11,2-1 8,-1 2 7,2-2 5,0 1 6,0-1 4,1-1 4,-1 5 1,1-3 3,2 3 2,-3-1 1,3 0 2,-1 3 1,1-2-4,0 2-7,-2 1-4,0 1-3,-1 0-4,1 1-5,-3 0-3,3 4-1,-1-3-3,-1 2-3,1 2-1,-2-1-2,1 2-2,-1 1-2,3 0-4,-5 1-3,4 1-6,1-1-11,-2 1-4,0 2-3,0-1-3,2 3-2,-3-4-4,2 3-1,0 2-1,-2 0-2,0 0-1,1 0-2,-2 0-1,1 2-2,-1 1 4,0-2 5,0 1 3,-1 2 0,-1-1 0,1 0 0,-1 2-5,-1-1-4,0-1-11,-1 3-10,-2-2-13,0 0-15,-2 1-21,-1-1-27,0 0-38,-1 4-44,-1-2-44,1-3-44,-1 2-32,2 0-26,-1-1-30,-1 0-29,1-4-36,0 0-41,1-1-26,3-6-18,0 0 6,0 0 18,0 0 34,0 0 42</inkml:trace>
          <inkml:trace contextRef="#ctx0" brushRef="#br3" timeOffset="96829.1868">3145 9609 143,'1'-4'311,"-1"1"15,1 3 17,1 0 4,-2 3 0,0-3-16,0 4-24,0-4-30,0 4-31,0-2-25,0 0-21,0 1-11,0 1-5,-2-2-8,2 2-9,0 1-12,0-2-10,0 0-13,0 0-12,2 1-12,-2 1-11,0-1-11,0 1-9,0 0-9,0 0-10,0 1-7,0 0-9,0 1-6,0 0-7,0-1-5,0 0-4,0 1-5,-2-2-5,1 0-7,0 1-6,-2-3-10,3 3-11,-2-2-14,1-1-19,-1 2-19,0-1-20,2-2-20,0 2-21,0-4-18,0 2-21,0 0-19,0-1-16,0-1-19,0 2-15,0-2-13,0 0-9,0 0-10,0 0-6,0 0-5,0 0-7,0 0-4,0 0-2,0 0-1,0 0 0,0-7 6,2-1 9</inkml:trace>
          <inkml:trace contextRef="#ctx0" brushRef="#br3" timeOffset="96987.9752">3243 9672 17,'4'-3'293,"0"3"13,1 0 9,-2 0 10,1 0 6,-1 0 4,1 0-2,-1 0-5,-1 0-10,1 0-14,-1 3-10,-2-3-9,3 0-9,0 3-12,-2-3-12,2 0-13,0 0-16,-3 0-17,4 0-18,-4 0-20,2 0-21,1 0-20,-1 0-20,-1 0-19,1 0-18,0 0-16,-2 0-12,2 0-11,-1 0-7,1 0-7,-2 0-7,0 0-5,0 0-4,0 0-3,0 0-10,0 0-10,0 0-18,-2 0-22,1 0-33,-1-3-38,2 3-42,-2 0-46,0 0-42,-1 0-43,0-3-45,-1 3-46,4 0-53,0 0-59,-9 0-22,0 0-5,0-2 8,0 1 17,9 1 29,-10-1 37</inkml:trace>
          <inkml:trace contextRef="#ctx0" brushRef="#br1" timeOffset="99833.168">4044 9463 213,'0'-8'368,"-3"1"10,1 2 13,-1 1 15,-1 0 7,1 3 3,3-2-26,-4 2-43,3-1-29,-2 2-25,0 0-26,0 0-24,1 2-21,-4 0-16,4 1-13,-3 1-9,-1 1-18,-2 3-22,1 2-23,-1-1-26,0 6-22,-1 0-18,0-1-21,1 4-21,0-2-14,1 3-9,-2 1-4,2 1-2,2 0-3,-2-1-2,2-1-2,-1 3-3,2 0 3,-1-1 3,3-1 1,-1 1-1,1-2-4,0-1-2,1-1-3,1-1-1,1-1-2,1-3-2,0-1-2,1 0-1,2-1 1,1-4 1,0 0 0,1-2 1,0 0 3,3-2 3,2-1 2,-2-1 5,3-1 3,2-3 2,-2 0 2,4-1 2,0 0 2,2-5 0,-2 1 3,2-2 2,-1-1 2,1-1 3,0-2 2,-2 1 1,1-1 2,-2-1 0,1 0 10,-2-1 11,-1-1 11,0 2 9,-3 0 8,-2-1 9,1-1 4,-3 3 4,0-1 3,-1 2 2,-2-1 2,-1 2 2,-1 2 0,0 0 3,-1 5-9,-1 0-10,0 0-9,0 1-8,-1 1-7,-1 4-5,0-2-7,2 2-4,-3 2-3,3 0-3,-2 2-4,2 1-1,-2 2-3,-1 0-2,3 2-2,-3 2-2,3 0-2,-2 0-1,1 4-8,1-3-8,0 3-7,1-2-4,1 2-4,1-1-2,0 0-4,-1-1-3,3 1-5,0-2-3,1 0-4,2-2-3,0 1-3,0 0-2,2-3 5,0-1 7,1 1 5,0-1 4,1-3 4,-1 3 3,2-5 2,0 1 3,-1 0 4,4-2 3,-3-1 3,-1 0 3,1 0 3,-1 0 0,0-1 1,-3 0 2,1-1 0,-4 1 0,0 0 0,-1 0 0,-1 1 2,-1-2 0,-1 2 1,-2-4 1,-2 4 0,0-3 2,-1 3-1,-1-2 1,-1 0 0,0-2 0,0 1-1,-2 1 0,-3 0-3,0-2-1,0 0-1,-2 1-1,0-3 0,0 4-3,2-1 0,-2-1-1,3 0-2,-1 0 1,0 0-1,0 0 0,3 1 0,2-1 0,-2 2-1,2-3 1,1 1 0,-2 1 0,5-1 0,-2-2 0,0 1 2,3-1 2,3 3 1,-3-4 0,3 0 7,1-1 8,3 1 3,-2 0 4,2-1 1,1-1 4,-1 1 1,4 2 3,-1-2 2,0 0 2,0 1 3,0-1 2,-3 3 6,3-1 6,0 2 1,-1-3-3,0 3 1,-2 0 2,2 1 3,0 3 2,-2-2 0,1 1 0,1 0 0,-1 1 0,1 0-2,-1 1-1,1 0-2,1 1-5,0 1-10,-1 1-13,1 0-6,2 3-5,-2-3-4,0 3-5,0 0 0,-1 1-1,1 0-2,-1 0-3,1-1-2,-2 4-3,-2-2-1,2 0-1,-3 1 4,2-3 7,-5 3 2,3-1 1,-2-1 1,0 1-1,-3 0 0,1-1-1,-1-1 0,0-2 0,-1 1 1,1-1-2,-3-1 1,2 1-1,-1-2 0,2-1-2,-2-2 0,2 4 0,-3-4 0,3-4 0,0 4 0,0-2-1,-2-1 1,2-2 1,0 0 1,-2 0 0,2-2 1,0 0 0,0-2 1,0 0 1,0-2 1,2 2 2,-2-4 2,2 3 3,1-2 2,-1-2 2,4 2 1,-3-1 2,1-2 1,2 2 0,0-1 1,-2 2 1,4 0 1,-1-2 0,1 3 1,-1 0-1,-1 0 0,2 1-1,-1 3-1,1 0 1,-1 0-2,0 0-2,-2 3 1,1 1 0,0-1-1,-1 0-1,2 1 1,-2 2-1,0-2 0,1 3 0,0 3-1,0-1-3,0 2 0,1 0 0,1 1-1,1 1 0,-1 0-1,-1 2-1,3 2 1,-1-2-2,-2 3 0,3 0-1,-2-1-1,-1 0-1,0 2-1,1 1 0,0-5-2,-4 5-3,2-2-8,-1-1-10,-1 1-15,-3-1-15,4 1-24,-2 1-26,-3 1-36,0-3-40,0 2-37,0 0-41,0 0-37,-3 0-41,-2-1-45,4 1-50,-2 0-44,0-1-41,0 1-12,0-1 6,2 0 16,-1 0 22,2-2 35</inkml:trace>
          <inkml:trace contextRef="#ctx0" brushRef="#br1" timeOffset="101414.2389">5477 8648 12,'-4'-4'333,"0"2"13,1 2 11,1 2 12,0 2 13,1 3-21,1 1-36,0 3-45,0 2-49,0 4-30,1 4-24,1-1-10,-2 6-8,0 2-4,2 3-4,-1 0-3,1 4-4,-1 1-6,0-1-4,1 2-5,-1 1-3,2 1-4,-1-1-7,1 2-6,1-3-8,1 1-6,-1 1-8,1-2-5,-1-1-8,2 1-5,0-3-4,-2 0-6,-1-3-8,2 0-4,-1-2-6,1 0-5,-2-1-6,-1-3-3,0-2-3,1-1-4,-3-1-2,0-3-4,0-1 0,0-3-2,0 0-3,-3-3-1,3 0-1,-2-6-1,1 2 1,0-1-2,0-2-1,-1-1 0,0-1-1,1-1-1,-2-1-1,0-1 0,0-1-1,-2-1-1,2-1 0,-4 0-1,2-1 1,-2-2 0,0-1 0,-2-1-2,1 0 0,0 0 1,1-2 0,-5 0 2,5 1 2,-2-2 0,2 0-3,-4 1 0,4-1 1,-2 0 0,1 2 1,1 0 0,-3 1-1,3 0 2,-3 1 1,3 3-1,-2 0-1,1 1-2,-2 1 0,1 2-1,1 1 1,-2 1-2,-1 1 0,3 2-2,-1 0-2,1 0-4,-1 3-3,1 0-6,3 3-5,-3-1-7,2 3-5,0 0-8,0 1-7,3 1-7,-1 1-9,-1-1-8,0 2-7,3 0-8,1 1-9,-1-1-5,2 1-3,2-2-3,-1 0-4,1 0-2,2-3-4,-1 0 0,2 0 1,0-3-1,2 1 1,1-1 4,-1-2 2,2 0 6,-1-2 8,2 0 6,1-1 7,-3 0 9,3-1 7,-1-2 10,0 0 10,0-1 10,0-1 9,0-2 11,-1 0 11,1-1 11,-1-2 11,1 1 11,-2-2 11,0 1 12,0-4 14,2 1 14,-3-2 13,0 2 13,1-3 11,-2 0 11,0 2 9,-1-5 7,0 0 8,-1 1 3,-2 0 4,1-3 0,-1-1-5,-1 2-8,1-2-10,-1-1-12,-1-1-11,0 1-12,0 0-11,0 1-11,-1 0-10,-1 0-11,2 0-8,-1 1-10,-1 4-8,0 0-7,1 1-4,-1 3-3,2 0-2,0 3-3,-4 1-3,4 1-1,-3 2-1,1 2-3,2 0 0,-3 2-4,3 5-2,-2-1-5,0 4-7,-1 0-9,2 1-9,-3 3-11,4 1-13,-2 3-15,0-1-12,1 3-18,-1-2-17,2 0-16,0 1-15,2-1-11,-1-1-11,3-2-4,0 1-3,0 0 2,0-3 3,1 2 8,4-2 9,1-3 13,1 1 13,0-4 17,1 4 18,0-3 16,3-1 15,2-3 13,-3-1 13,3 1 12,-1-2 10,-1-1 8,1-1 7,-2-1 8,-1 1 6,1-2 7,-2-5 7,0 5 8,-2-4 11,0 1 11,-1-1 12,-4-1 12,2 0 14,-2-2 12,2 0 10,-4 0 12,2-2 12,0 1 10,-2-2 7,1 1 5,0-2 5,-1-1 1,-1 1-3,1-3-2,-1 1-6,-1-1-10,1 2-9,-2-3-10,0 2-11,0-1-6,0 2-5,0-1-8,0 0-7,0 3-10,0-1-10,0 4-7,2 0-9,-2 3-5,0-1-7,0 4-3,0-1-3,-2 0-1,0 4-2,1 0-8,-1 0-7,1 5-10,-1-1-10,0 2-4,2 3-5,-2 0 0,1 2-2,1 1-2,-4 3-1,3 0-4,-1-1-2,1 3-6,-2 0-5,3 0-7,-3-1-6,3 1-3,0-3 0,0 3-5,0-1-6,3-3-7,0 2-7,1-3-5,3 2-2,0-2 0,1-2 2,1 1 3,2 0 4,1-2 3,0-2 4,1-1 4,0-1 5,2 1 7,1-4 9,-5 1 9,2 1 7,0-4 5,-1 0 5,0 0 3,-3-4 0,2 1 2,-4 1 3,0-2 4,1-1 3,-4 1 7,4-3 5,-5-1 9,1 3 7,1-5 11,-1 0 10,1 1 11,-2-2 9,-1 0 9,0-2 7,1 3 6,0-3 3,-3 1 6,2-2 11,-1-1 3,0 2 3,-1-2-5,2 3-7,-2 0-8,0-3-7,0 5-9,0-2-9,0 3-7,0-1-7,0 3-6,0 1-3,0 1-9,0 1-9,-2 0-7,1 4-5,0 0-4,-1 0-3,2 4-2,-3 0-3,3 1-8,-3 3-9,-1 1-7,2 1-4,1 2-7,-1 0-5,-1 1-6,1 2-7,0-2-9,1 3-10,-3-3-9,3 2-11,-1 0-13,2-2-12,0 1-11,0-1-11,2-1-15,-1 0-16,3-1-15,-1-1-12,2 1-6,0-4-2,2 4-3,0-3 0,3-1-2,0-3 1,0 3 6,2-5 11,2 0 11,-1 1 12,2-3 14,-2 0 15,4-2 14,-1 0 13,-1-1 8,1-1 7,-3-1 7,2-1 11,-1-1 11,-1-1 12,-1-1 10,1 1 7,-4-1 13,0 0 16,-1 0 16,-1-2 16,-2 0 16,2 0 16,-3 0 11,1-2 9,-4 3 12,2-2 15,1-1 15,-4 2 14,3-1 13,-3 0 12,2-1 8,0 0 6,-1 0 4,1 4 1,-2-4-2,0 4-3,2-1-3,-2 0 1,0 1-7,0 3-8,0 1-6,0 0-5,-2 1-15,2 0-18,-2 1-18,-1 3-14,1 1-14,-1 2-11,-1 1-9,0 2-7,-1 1-6,1 4-6,-1 1-6,0 0-6,-2 3-9,3 1-14,1-1-4,-2 3 2,1 0-2,0-2-4,0 2-2,2-1-3,0-1-4,2 0-3,0-1-3,2 2-2,0-5-3,2 2-3,0-3-1,0 0-2,1 2 0,2-4 1,2 2 0,0-2 5,0 0 1,3 0 2,2-3 3,-1 1 1,0-2 2,3 1 3,1-2 1,0 0 2,0-2 1,0 1 0,0-2-1,-1 1-2,2-2 0,-2-2-4,2 1 1,-2-2 0,-1 1 0,0-1 0,-3 0 1,2-2-3,-2-1-1,-2 2-1,-1-3 2,-1-1 3,0 2 2,-4-3 3,1-1 2,1 1 4,-3-2 0,0 0 3,-1-2 1,-1 1 1,-1-2 4,0-1 3,0-2 9,0-1 9,0-1 11,0-2 8,0 0 8,0-2 7,0-3 10,1 0 8,0-1 8,1-3 8,0-3 6,1-1 5,0-2 3,-3-2 3,2-1 1,0 0-4,1-1-4,-3-1-4,3 3-4,-3-1-4,2 1-7,-2 2-6,0 3-5,0 2-6,0 4-2,-2 0 0,2 6-2,-3 2 0,3 3-1,-3 3-1,1 3-1,2 2-2,-2 2-2,2 4-3,-2 0-2,-1 2-2,0 3-3,0 3-4,1 2-3,-3 1-5,2 4-4,0 2-5,-2 2-5,2 4-4,1 4-4,0 2-4,1 1 0,1 0-1,0 4 1,0 3-2,1-3-1,1 2-2,0-1-1,1 2-3,-1 0-5,1-2-5,0 1-5,1-3-8,1 2-6,-1-1-8,1-2-7,0 0-8,3-2-11,-2 0-14,2-2-24,-1 0-29,0 1-40,-1-2-45,2-1-42,-1 0-40,1-2-40,-3-2-38,-2-2-45,2 0-50,-3 0-31,2-4-23,-1 1-4,-2-5 7,1 2 21,0-1 28,2-2 41</inkml:trace>
          <inkml:trace contextRef="#ctx0" brushRef="#br1" timeOffset="101673.5843">6851 9578 286,'-2'-12'384,"1"-1"26,1 2 23,0 4 22,0 0 6,0 1-2,1 0-36,-1 2-53,2 0-40,-2 0-33,2 1-27,-2 1-21,4 0-22,-3-1-19,-1 2-23,3-1-22,1 1-22,-2 0-20,3 1-19,-1 0-16,2 1-14,0 2-15,1-1-8,-1 2-6,2-2-3,-1 5-3,3-2-2,-3 4-2,1 0-3,0-2-2,-2 4 0,-1 2-1,3-1-1,-5 1-3,2 2 0,-2-1-2,-2 2-2,0-1 0,-1 3-3,0-3-1,-1 3-1,0-2-1,-2 1 0,-1-2-3,1 1-1,2-1-3,-3 1-1,0-4 0,2 3 0,-1 0-3,0-5-8,0 2-7,0-2-10,0 1-9,0-4-15,0 1-16,1-1-24,1-2-27,0 0-39,1-2-41,0 1-40,0-1-38,1-2-33,0 0-30,2-1-27,0-1-23,-3 1-25,5-5-27,-1-1-21,1-2-21,0-1-1,3-2 7,-2-1 25,1 0 39,1-1 36</inkml:trace>
          <inkml:trace contextRef="#ctx0" brushRef="#br1" timeOffset="101926.2223">7071 9288 18,'-2'-20'276,"1"2"6,-3 4 8,2 4-10,2-1-17,-5 5-24,5 1-27,-3 3-33,0 1-36,2 2-22,-2 1-16,1 3-11,1-1-12,-1 2-10,0-1-10,2 1-8,0 1-6,0 1-7,2 0-5,0-1-5,1 1-2,1-1-2,-1 0-1,5-1-1,-2 0 2,0 1 5,1-3 8,0 1 7,1 0 10,1-1 11,-2-1 14,2 1 13,-3-3 14,1 1 16,3-2 15,-3 0 15,0 0 15,-1 0 9,1 0 7,-2 0 1,-1-2-1,1-1-5,0-1-6,-3 0-9,1-2-10,0 1-14,-1 1-12,0-3-16,-2-1-17,0-3-17,0 4-15,0-4-12,0 0-12,0-1-9,-2 4-7,0-5-7,-1 2-7,0 2-6,1-1-9,-1 1-11,-2-2-13,-1 4-18,1-1-21,-2 1-30,-1 1-33,0 3-41,1-3-41,-4 4-42,2-1-41,-2 0-43,-1 2-42,0 0-58,1 2-61,0 1-28,-1 3-10,0-1 7,2 5 13,-2 0 26,0 4 34</inkml:trace>
          <inkml:trace contextRef="#ctx0" brushRef="#br1" timeOffset="102911.516">7243 9453 210,'-9'2'344,"1"2"7,1 1 7,0 2 2,0 2-2,0 4-29,-1-2-44,1 1-48,0 5-52,-1-3-45,1 5-42,1-2-25,0 2-19,1-1-11,-2 3-6,2-4-8,3 0-8,-1 2-6,3-2-4,0 1-3,3-2-4,-1-3-2,2 0-3,1 1-1,2-2-4,0 0-1,2-3-1,0 0 0,3-1-2,1 1 0,1-3 1,0 0-2,1-2 0,2-1 0,-1 0 1,2-2 1,-4-1 2,4 0 3,-2-1 2,-1-2 3,0 0 2,-1-1 5,-1-1 5,-1 0 6,0 1 4,-3-3 10,-2-1 8,1 1 9,-2-1 8,-2-1 9,0 1 10,-1-1 9,-1 0 8,-2 0 10,0-2 8,-2 0 7,1 1 5,-2 0 2,0-1 1,0 0-1,-2 0-7,1 0-5,1-2-8,-4 3-10,2-1-9,-2 1-10,-1 0-10,1-2-9,0 5-12,2-3-8,-1 2-9,0 0-9,2 2-7,-2 0-5,1 1-4,3 0-4,0 1 0,1 0-1,-1 0 1,2-1 4,2 3 6,-1-4 3,1 3 1,0-3 1,3 1 0,1-1 2,-2 0 0,2 0-1,2 3 2,1-3 0,-2 1 1,2-1 1,0 1-2,1 1-4,-1 0-7,0 1-2,0-1 1,-2 2 0,2-1 2,0 1 3,0 2 2,-2 0 3,2 0 2,1 2 1,-2-1 1,0 2 0,0 1 2,2-2 0,0 4 1,0-1 0,-1 1-1,1 3-1,-1-3-3,3 4-1,0 1-3,-2 0-3,2-2-1,0 4-2,-1 0-1,2-1-1,-1 3-2,-2-1 0,1 1-1,0-1-1,-3-1-1,-1 2-6,1-3-8,-2 1-4,0-2-2,-2 1-2,-1 0-1,-1-2 0,-2-1-1,0 0-1,-2 1-3,-1-3 0,-1 0-1,-1 0 1,1-2 0,0 0 5,1 0 6,-3-2 4,1-1 2,2 2 2,-1-4 0,1 0 1,0-4 0,-1 2 2,2 0 0,1-2 2,-1-2 0,0 0 6,2-2 5,-3 0 6,3-1 4,0-2 2,0-2 1,3 3 2,-3-3 2,4 1 2,-2-2 2,1-1 2,0 2 3,2-3 3,-1 1 2,-1 0-1,2 1-6,1-1-2,0 2-3,-1-1 1,1-1 1,0 2 1,-1 0-1,2 1 1,0 1-1,1-2 0,1 2-1,-2 2-1,2-1-2,0 1-1,0 0 0,-2 1 0,3 0 1,-1 1 1,-1 0-2,2 4-1,1-3-2,-1 1-1,0 1-1,2 1-1,0 1-2,-1 0-1,0 2-1,1 2 0,0-1-1,2 3-3,-1 0-2,-1 1-2,3 1-1,0 1 1,-3 3-1,0 0-1,1-1-1,0 2 0,-1 0-2,-2 1 1,1-1 0,0 3-1,-2-2-1,-2 2-2,0 1-2,-1-1-3,-1 1-6,-3 0-6,3 1-9,-2-2-13,-1 3-16,-2-2-19,-2 1-19,-1-1-27,-2 2-32,3-2-39,-3 0-44,-1 1-35,0-2-33,-1 1-36,-1-1-37,1-1-49,-2-1-52,1 1-34,4 2-22,-2-4-3,1 0 12,0 1 21,2-1 29,3 0 37</inkml:trace>
          <inkml:trace contextRef="#ctx0" brushRef="#br1" timeOffset="104119.1252">8778 9338 299,'-12'1'364,"0"2"19,0 1 20,-3 0 19,0 3-1,-1 0-12,-2 0-34,2 2-44,-3 2-35,1 0-31,-1 0-25,2 3-22,0-2-16,0 2-12,1 1-16,1-1-18,0 1-19,3-1-18,0 1-18,2-3-16,3 3-15,2 0-15,0-4-16,3 1-17,2-1-14,2-2-15,3 0-9,0 1-5,1-2-6,2-3-2,3 2-2,0-2-4,1-1-1,3 0-1,1-1 0,1-2-1,0-1 0,0-1 1,5-2 4,-2-1 10,2 0 4,1-1 5,-3-2 2,1 2 3,0-3 2,-2-2 2,-1 1 2,0 0 0,-3 0 0,-1-2 2,-2 0 0,-3-1 2,0 0 0,-3 1 1,-1-2 0,-4 0 1,-1 0-2,-1-2 1,-2 2 1,-2-1 0,-1 0 1,-1 1-1,-1-2 2,1 1-1,-3 1 0,-1-2 0,1 1-2,1 1 1,-2 1 0,3-1-2,-1-1 2,0 3 1,0-1 1,1-1-2,2 3 1,4-1 0,-3 0 1,2 2-1,1-2 3,1 2 3,1 0 2,1-1 2,2 0 4,1 1 5,-1-1 3,-1 0 3,4 1 3,-1 0 4,2 1 5,0-2 1,3 1 4,-3 1 2,3 0 1,1 0-1,-1 1 0,-1 1 0,2 0 0,-1 1-4,1 1 0,-3 0-1,1 0-1,0 1-2,-1 1 0,-1 0 1,1 2-2,-1 2 0,-2-1 1,0 1 0,1 3-1,0 0 1,-1 1-3,2 3 1,-2 2-2,0 4-3,2-2 0,-2 4-3,1 1-1,-2 3-3,1 2-2,-1 3-2,-1 1-3,2 2-2,-1 0-2,-1 3-3,-1 0-1,-1 3-1,1 0-1,-2 1-2,0 1 0,-2 1 0,1-1-3,-2 4-1,0-1 0,-1 2-1,0 1-1,-3-2 0,1 2-1,-1 0-1,0 1 0,-3 1 1,3 0-1,-2 0-1,0-2 0,2 3 1,1-2-1,-2-1 0,3 0 0,-2-1 1,3-2-1,1-2 1,1-3-1,2-1 1,0-1 0,0-4-1,4-3-1,-1-3 0,4-1-3,0-4-2,1-2-2,-1-3-1,3 0-1,1-4-2,-1-4 1,2-1-1,1-1 1,3-3 1,-3-2 0,1-1-1,3-3 1,1-1 3,-2-3 2,2-3 1,-2 2 4,-1-4 1,1 1 3,-1-2 2,-1-1 3,-1-1 3,-1-1 3,-3-2 3,-1 0 4,0-1 3,-1 0 3,-2-1 1,-2-2 2,1 2-1,-4-3 2,0-1 1,-3 0-1,2-2-2,-5 1-3,1-1-1,-2-1-4,0 1-4,-3 0-3,2-2-2,-3 4-4,0-2-3,0 2-1,-1 1-3,0 2-3,-1 2-3,-1 2-6,0 0-6,1 2-10,-2 1-9,1 2-13,-1 4-14,3-1-19,-2 2-21,1 1-35,-1 2-43,4 1-48,1 3-54,-1 1-48,3 2-47,7 0-56,-10 0-60,1 2-42,1 1-30,4 3-7,0-1 4,0 2 12,2-2 20,2-5 34</inkml:trace>
          <inkml:trace contextRef="#ctx0" brushRef="#br1" timeOffset="104823.967">10229 9430 274,'0'-3'392,"-4"0"25,4 2 26,0 1 24,0 0 19,0 1-10,-1 1-25,0 0-37,0 2-41,1-1-34,-4 3-32,4 1-34,-3 2-36,3 2-26,-2 0-20,1 3-30,1-1-33,-1 4-29,-2-2-23,3 6-26,-2-2-25,1 2-16,-1 0-12,1 0-6,-1-2-5,1 1-6,1 2-7,0-4-7,0 1-8,1 0-10,1-2-10,1-1-11,0-2-14,0 1-8,-1 0-8,3-5-11,-1 1-16,-1-2-14,2-2-15,1-1-9,0-1-7,1-1 1,0 0 5,1-4 5,1 0 8,-1 0 13,2-4 12,1-1 14,-1-1 14,0-1 15,2-2 17,0-2 17,-2 0 17,2 0 11,-2-4 12,-1 1 7,2-2 4,0 0 4,-3-1 6,-1-1 7,2-2 6,-2 2 9,-2-3 13,2 0 13,-3 1 13,0-2 12,3 0 10,-5 1 9,3-3 10,0 4 6,-3-1 4,1-1 2,0 3 2,0 0-3,-2 4-5,2-2-9,0 4-11,1 3-11,-3 0-12,0 4-12,1 0-12,-1 3-10,-1 3-9,0 0-4,0 0-4,0 3-5,0 1-4,2 3-1,-1 1-3,1 1-1,0 1-2,-1 3 0,1 0 0,0 0-1,-2 3 1,3-2 0,1 4-2,-3-3-1,1 0-2,2 1-1,-1-2 0,1 1-1,0-2 0,2-3-1,2 2 1,-3-2 0,5 1 1,0-1 3,2-2 3,0-3 7,1 0 8,0 0 7,2-1 6,0-1 4,-1 0 6,0-1 5,-2-2 4,2 0 4,-3-2 4,-2 1 4,1-2 3,-3 1-1,-2-2-1,0-1-4,-2 1-4,1 1-5,-1-3-6,-1-1-3,0-1-5,-2 1-5,0-1-5,0-1-4,-2 0-3,0-1-5,-1 1-4,3-2-3,-4 1-4,1-1-3,0 2-5,-1 0-7,2-1-9,-1 3-14,0-3-15,1 1-23,2 3-26,-2-1-37,1 5-41,-1-2-44,0 3-44,1 1-38,-1 1-37,2-1-55,0 0-64,0 8-43,0 3-30,2 2-6,1 0 6,0 1 19,1 0 23,4 1 35</inkml:trace>
          <inkml:trace contextRef="#ctx0" brushRef="#br1" timeOffset="105505.6478">11194 9605 129,'-5'-6'403,"1"-2"33,-1 1 29,1 2 27,1 0 17,-2-1 11,2 2-27,-4-1-43,2 1-56,-2 0-58,2 0-47,0-1-37,-2 5-30,-1-4-25,-1 2-30,2 2-32,-3 2-29,-2 2-27,2 0-21,0 1-20,-2 3-13,0 1-9,0 0-6,-1 1-6,0 2-5,2-2-4,1 5-4,-3-4-4,3 4-4,0-2-5,1 0-6,2 1-8,-1-2-9,3 1-8,2 1-10,-3-1-11,5-2-8,-3 0-11,1 2-7,3-4-10,3 2-5,-3-3-6,4 0-5,-1-1-4,2 0-1,1 1 1,2-5 4,0 3 4,-1-3 8,4 0 6,0 0 9,-1-2 11,2-1 9,0-1 12,-2-1 9,2 0 11,0-2 7,-1 1 10,0-1 7,1-1 7,-1-1 7,-1-1 6,0-1 9,0-1 11,-2 0 10,1 0 12,0-1 13,-4-1 12,3 0 13,-1 0 12,0-2 13,-2-1 12,0 1 10,2 0 11,-4-1 13,2-2 13,-1 0 4,1 1-1,-2 0-6,-1 1-8,0-1-11,-2 2-10,3 1-13,-3 0-11,0 1-12,0 3-11,0 0-11,0 3-11,0 0-13,0 1-16,0 2-8,-3-1-6,3 3-5,-2 0-2,1 3-2,0-1-2,0 2-1,-1 1-1,0 2-1,1 0-1,-1 0-2,1 3-2,-1 1-6,1 0-9,1 0-5,0 1-6,0-1-2,0 3-5,0-2-4,1 1-1,1-3-2,1 2-3,0 0-2,0-1-3,1 1 0,-1-2-2,1-1 4,3 0 6,0-1 2,1 0 1,-3-1 1,5 0-2,-1-3 1,1 2-1,0-3 2,0 3 0,2-4 2,0-1 3,2 0 2,0 0 2,-1-1 2,4 0 2,-2-1 4,-2-1 3,0 0 4,2-2 4,-1 2 4,-4-3 3,0-1 1,-1-1 1,1 1 3,-5-3-1,2 0 2,-2 0 0,0-1 0,-1-1 2,1-2 5,-1 1 9,-3-2 6,2-1 3,1 0 7,-3-2 9,2 0 5,-3-3 4,3-1 5,-3 2 3,0-4 4,0 1 3,0-3 3,0 0 1,0-1-2,0 0-7,0-2-2,-3-2-3,3 2-4,0-2-7,0 2-4,-3-2-2,3 1-2,-1-1-4,1 2 0,-4-1-1,4 2 0,0 2 1,-3 3 1,3-2 0,-1 6 2,0 0 1,-1 5 1,1 0 1,-1 2 1,0 4-2,1 0 0,-1 4 2,2 1-2,-2 0-2,-1 2-2,0 2-3,-1 0-4,2 1-3,0 4-5,-2 0-5,0 4-2,-1 1-3,0 2-3,1 2-3,-1 3-2,1 2-1,1 2-3,0 3 0,2 0-1,-1-1-1,0 2 1,2 1 0,0-1 0,2 2-1,0 0 2,-1-2-2,2 0 0,0-1-2,1 2-4,1 0-5,-1-1-9,1-2-7,0-1-9,-1 2-10,0-3-20,0-1-25,3 2-29,-2-3-34,2 1-43,-3-3-47,0 0-40,4 0-34,-4-3-35,1 0-34,1-3-38,0 1-41,-1-3-40,0 2-40,2-2-5,1-2 14,1-1 24,-2-5 31,3 2 41</inkml:trace>
          <inkml:trace contextRef="#ctx0" brushRef="#br1" timeOffset="105724.5992">11621 9301 296,'-8'-11'428,"-1"3"28,2 1 22,4 1 22,-4 2 23,3 1-11,1 1-27,3-1-41,-2 2-47,1 0-37,-1-1-31,1 1-38,1-1-41,0 2-37,0 0-37,0 0-33,1 0-30,1 0-26,-1 0-23,1 0-15,3 0-12,0 2-8,2-1-8,4 1-5,1-1-5,-1 0-4,1 2-2,4-1-3,0 1-1,-2 0-6,5-3-6,-2 1-10,-2 1-11,2 0-17,-5 0-20,4 2-31,-5-1-36,3-1-28,-1 2-26,-1 0-26,0-2-27,0 5-29,-2-3-30,1 3-34,-3 0-36,1 0-30,-6-1-27,1 0-23,-1 2-23,-2 3 9,0-4 24,-1 4 16,0 0 15,2-1 23</inkml:trace>
          <inkml:trace contextRef="#ctx0" brushRef="#br1" timeOffset="106365.0424">11862 9647 149,'0'7'226,"0"-2"3,0 1-1,4-2-3,-1 2-9,-1-3-16,2 1-8,1 0-7,0 0-10,-2 0-12,2-1-6,-1-1-3,3 0 2,-2-1 4,1-1 7,0 2 9,0-2 0,-1 0-3,1 0 2,-1 0 6,2-2 4,-2 2 4,0-3 3,-2 1 4,3-1-2,-3-1-4,2 0-7,-3 0-8,1-2-11,2 2-13,-2-2-12,-1-2-10,2 0-15,0 1-13,-1-1-12,-2-3-11,2 0-8,-1 0-5,0 0-6,-1-1-4,-1 1-1,0 0-4,0-2-1,-1 3-2,-1-2-4,0 0-4,-1 3 1,2-2 5,-5 1 0,3 1-2,-1 2-2,-1 0-2,0 1-3,2 1-4,-2 0-2,2 1-3,-3 2-2,0 1-4,0 1-3,0 1-1,0 1-6,-1 2-10,-1 2-6,1 0-6,-1 4-3,-1-2-3,2 5-4,-1 0-3,1 0-3,0 1-4,1 0-4,0 1-3,0 0-9,2 0-8,-1 0-6,2-2-3,1 2-2,-2 0-1,4-3-1,0 1 0,0-3-1,0 3 2,4-1 0,-4-3 0,5 0 1,0 1 3,-1-3 6,2-1 9,1 1 4,1-2 4,3-1 1,-3 0 3,4-2 4,0 0 2,2 0 3,-2-2 3,0 0 3,2-2 4,1 0 3,1-2 2,-3 0 4,4-1 1,-4 0 2,2 1 4,-1-3 0,0 1 2,-1-3 1,-1 2 3,2-2-1,-4 0 1,4 0 0,-6-2 2,1 2 0,-1-3 1,1 1 1,-2-1 2,1 1 1,-3 0 2,3-3 3,-4 1 4,3-1 2,-2 3 2,0-4 0,-3 6 2,5-5 2,-6 3 1,2 0 1,-2-2 1,1 2 0,-1 2 0,-1 0 0,0 1-2,0 2-1,0-1-2,-1 3-3,-1 0-1,1 0-2,1 1-1,-3 0-2,2 2-2,-3 1-2,1 0-2,1 1-3,-3 0-1,0 2-2,1 1-1,0 0-3,1 2 0,-1-1-2,0 3 0,1 0-1,1 1-1,-1-2 1,-1 4-1,1 0 0,2-3 0,0 3 1,-1 1-2,2 0 0,0-1 1,0 1-1,0 0 1,0-1 1,2 1-1,-1-1 0,0 0 1,2 1 0,1 1 0,-1-3-1,-1 2 0,1-3 1,2 3 2,1-1-1,-3-2 0,2 2-1,2 0 1,-2-1 0,3-1-1,-2 0 1,2-1 0,-1-1 0,-1 1 0,1 0 1,0-2 0,2 1 1,-1-2-1,2 1 0,-3-2 2,3-1-1,-1 1 0,0 0 1,-2 1-1,-1-3 0,1 2 0,1-4 0,-2 3-1,1-3-1,-3 4-1,1-4-1,-1 0 0,1 0-1,-2-4 0,-1 4 0,3-3-2,-1 1-4,-3-2-4,0-1-11,0 1-12,1-3-18,0-1-22,-1 1-33,1-2-36,-1-1-40,1 2-41,-1-3-41,0 0-42,1 1-48,1 0-52,-3-2-51,3-1-51,-1 3-20,-1-2-6,0-1 10,2 3 19,2-2 30,1 0 37</inkml:trace>
          <inkml:trace contextRef="#ctx0" brushRef="#br1" timeOffset="107439.5211">13127 9404 84,'-3'-9'348,"3"-2"17,-2 1 9,-1 0 21,1 3 24,-1-4-5,0 3-21,-2-1-28,3 2-34,-3 0-23,-1 0-20,3 0-15,-3 3-13,0-1-23,0 1-27,0 0-19,1 2-17,0-1-24,-2 6-29,2-3-21,-1 4-18,-1 0-16,-1 0-16,-1 3-13,0 2-11,0 2-11,-1 0-8,1 1-9,-2 3-10,4-2-7,-2 3-8,1 0-14,-2 2-18,1-1-12,4 1-11,-3 0-11,1 0-13,0-1-14,4 0-13,-4-2-12,3 2-11,-1-2-7,1-1-3,1 0-1,0-1 0,2 0 10,1-3 12,0 0 8,1 0 9,2-1 15,1-1 17,3-3 16,-2 1 11,2-2 13,0 0 14,1-1 11,2-1 9,-1 0 8,-1-4 7,3 1 5,-3-2 6,4-1 3,-4 0 3,1-1 0,1-2-3,-2 1 2,3-4 4,-3 1 6,-1 0 7,4-4 5,-3 1 1,0 1 8,-1-1 9,1-2 9,-1 3 7,1-4 17,0 0 20,-1 1 14,-2-2 13,0 2 9,1-2 7,0 2 3,-3-2 0,3 2 3,-2 0 4,0-1-5,-1 3-6,1 0-9,-1 2-7,0 0-16,-2 6-21,0-3-16,1 3-14,-2 0-12,0 4-10,0 0-9,0 0-8,-2 2-7,1 2-6,0 0-5,1 3-3,0 1-5,0 0-7,0 3-7,0-1-10,0 3-10,0 2-13,0-2-17,1 2-21,0 1-18,1-2-16,0 1-16,-1-1-14,-1 1-7,5-3-4,-3 3 0,3-4-2,1 2 3,0-3 4,1 1 7,1 0 7,2-4 14,1 1 18,1-1 18,-1-3 17,1 2 15,0-3 14,0 0 8,2 0 4,-2-2 5,-2-1 5,0-1 6,0-1 7,-2 0 5,0-1 5,-1 1 3,-2-4 4,0 3 4,-2-1 4,3 0 5,-5 0 7,2-1 7,1 1 7,-2-2 6,0 3 7,-1-1 1,1 0-4,-1 0 0,-1 0 0,0 0 0,0 0 1,-1 3-2,-1-2-3,1 0-6,-1 3-4,1 0-8,0 0-6,1 0-6,-4 0-5,0 3-1,1 0 2,0-2 0,2 3 0,-3 0-2,1 1-4,1 0-1,-1 1-3,-1 1 0,1-1 1,3 1 1,-5-1 0,3-2-2,1 2 0,-2-3 0,3 0 0,-1 1 3,-1-1 1,0 0 5,1-2 7,1 1 8,0-1 8,0-1 7,0 0 7,1 0 7,1-1 7,0-1 11,-1 1 12,-1-2 10,0 0 7,0-1 4,0 1 3,3-3 1,-3-1-1,0-1-2,1 1-3,1-4-3,-1 4-4,3-4-5,-2 1-4,3 0-10,-1-1-11,0 0-8,1 3-6,-2-2-6,4 1-6,-2 0-4,1 2-6,0-1-6,0 1-2,-2 2-6,4 1-3,-4 0-2,2 2-1,-1 0-1,0 1 0,2 1-1,-4 1 0,2 1 0,1 0-1,0 2 1,0 1 0,2 1 1,-3 3-1,3 0 0,1 0 0,0 2-2,-2 1 0,4-1-2,-1 3 0,0-1-2,-1 0-2,1 0 0,-1 0-1,1 0-1,1-1-4,0 1-9,-1 1-11,-1-4-8,3 2-9,-2-1-8,2-1-10,2-1-14,-3-1-12,3 0-15,-1-2-15,2 1-19,-2-2-21,2 0-21,0-1-19,-1-2-9,2 0-2,0 0-8,-3-2-11,2-2-14,-2 0-14,3-2-18,-3-1-19,0-2-21,-1 0-25,-1-2-15,0-1-13,1 0 6,0-1 13,-1-2 13,1-1 11</inkml:trace>
          <inkml:trace contextRef="#ctx0" brushRef="#br1" timeOffset="107969.3946">14212 8290 101,'-5'-10'357,"-2"3"17,0 1 12,2 5 14,0 1 12,-3 5 8,2-2-36,-1 5-59,-1 0-51,3 4-49,-2 1-31,2 1-20,2 4-18,-3-1-19,1 1-12,2 4-14,3 0-9,0 4-7,0 2-8,0 0-6,3 2-6,2 3-3,-3-1-3,2 4-1,-3-1-1,2 3 1,0-1-1,0 0 1,0 4-2,0-7-1,0 6-1,-2-4-1,-1 3-3,3-3-2,-1 1-3,0-1-3,-1-2-2,-1 0-2,2-2-3,-2-2-1,0 0-3,0-2-3,0 0 0,0-2-1,0-3-1,0-1-2,0-1-2,2-2-1,-2 0-2,2-4-3,-1-1-2,1-3-3,0 2 0,-1-3 0,0-3-2,0 0-1,1-3 0,0 0-3,-1 0 0,1-1 0,-1-2 1,1 1 0,-1-2 0,0 0 1,1 0 0,0-2 2,-1 1-1,-1-2 1,3 1-1,-3-3 1,3 2 0,-3-3 0,0 1-1,0-1-1,0-3-2,0 0-1,0 1-2,0-3 0,-3 1 0,3-2 2,-3 1-2,0-1-1,0 0 0,0 1-2,0 0 0,-2 1 0,2 0-1,-2-3 0,1 4-2,1-2 0,-4 2-1,2-1 0,-2 2-1,2 1-2,-2 1 0,4 1 0,-4-1 1,2 2-2,-3 0 0,1 1-3,-1 3 1,2 0-2,-3 0 0,1 3 2,0 1-3,-1 2-1,-1 1-3,-1 1-2,3-1 0,-3 4 5,0 1-2,-1 0-3,2 2-1,0 1-2,-1 1-1,3 2-4,-3-2-1,1 3-3,0-3-1,2 1 0,-1-1-5,3 2-6,-1-4-6,1 2-7,1-1-2,0-2 1,3 0 0,1-2-1,1 1 2,1-1 1,1 0 1,2-2 1,0-1-1,0 0 2,3-3 5,0 0 7,2 1 3,0-2 3,1 0 2,2-1 2,0-1 2,0 0 3,2-2 0,-2 0 1,3-2 0,0 1 0,-1-2-5,-1-1-4,-1 0-9,1 0-8,0-1-13,-1 0-15,0-1-26,-1-3-28,-2 0-31,0 1-32,0-1-31,-1-1-32,0-1-26,-2 0-26,0 0-42,0-2-49,1 2-42,-1-3-38,0 3-8,2-2 4,-5 0 19,6 0 26,-2 1 30</inkml:trace>
          <inkml:trace contextRef="#ctx0" brushRef="#br1" timeOffset="108906.3897">14728 9372 63,'0'-4'315,"0"3"20,0-2 17,0 3 20,0 0 0,0 3-10,0-2-12,1 3-15,1 1-20,-1 2-23,0 1-17,1 2-11,1 0-10,0 2-9,0 1-16,0 1-20,0 2-20,2-1-18,-4 0-17,2 0-13,0 0-20,0 0-23,-1 0-18,1-1-16,1-1-17,-3 1-20,2-3-12,0 4-11,2-4-8,-4 0-7,1 0-4,-1-1-2,0-2-1,1 1 1,-1 0 0,-1-3 1,0-1-1,2-1 0,-2-1 5,0 0 7,0-2 2,0 1 2,0-2-1,0 0 0,0-2-1,0 0 0,0-1 4,-2 1 4,1-4 4,-1 2 1,1-3 2,0-1-1,-1 0 0,1-2-1,1-1 1,-4 0 2,3-1 0,1-2 1,0 2 2,0-2 1,1 0-4,3 1-8,-4-4-2,3 3-2,-1-3-2,3 2 1,0 0 0,-2-2 0,2 4 1,-1-2 0,3 2 0,-3-2 0,4 4-1,-1-2 0,1 1-1,-1 2 1,1 0 1,2 1-1,0 0 1,1 5 0,-3-4 0,3 5 0,-3-1 0,3 1-2,0 1 0,-2 2 2,1 1 1,0 2 0,-3 0 1,3 2 0,-1 0 0,-1 1-1,-1 4-1,1-1 0,-2 1 0,2 2 0,-1 0 0,0-1 1,-1 0-1,1 3-1,1-2-1,0 1 0,-1 1 0,1-2-1,-4 3 1,2-4-1,-1 4 0,2-1 1,-2-3 1,0 2 1,1-2-1,-3 0 0,0 0-1,0-2 0,-2 1 1,1-4 1,-2 1-1,-2-1-1,1 1 0,-2-4 1,0 2 0,0-2-3,0 1 0,-1-1 0,-3-2-2,5 0 0,-3-1 1,0 0-1,1-1 1,0-2 0,0 0-2,-3-1 2,4 1 0,-1 0-1,-1-3 3,1 0 1,0 0 3,0-3 1,1 0 2,3 2 3,-4-4 2,4 1 2,-3 0 3,3-1 2,0 0 3,0 0 2,3-1 2,-3 1 4,4 0 2,-2 0 1,3-2 3,-1 3 0,2-2 2,1 0 1,-1 1 1,3-1-2,0 0 0,1 3-2,1-2 0,0 1 1,1 0-7,0 0-12,-2 2-6,2 1-2,0 3-1,-2-2 0,0 1-1,0 0-2,1 1 2,-1-1 1,0 3 1,1-1-1,-2 2 1,2 0-2,-3 1 6,4 0 10,-2 1 3,2 2 0,-1 0 0,-1 2-1,0 0-3,0 1-2,2 0-3,0 0-2,-4 4-4,3 1 0,-1 0-2,-1 0-1,-1 1-2,2-1-2,-1 2-2,-2 1-3,1-2-6,-3 1-7,0 0-8,-1 0-10,-1 0-11,-1-2-10,-2 1-17,0-1-21,-2-2-25,-1 2-29,-1 1-37,-1-2-40,1-1-40,0 1-40,-1-1-40,2-3-42,-1 2-37,-1-4-35,5-4-30,0 0-30,0 0-1,0 0 12,0 0 17,0 0 19,0 0 32</inkml:trace>
          <inkml:trace contextRef="#ctx0" brushRef="#br1" timeOffset="109118.2153">15751 9319 91,'0'-10'375,"0"2"19,0 1 13,0 5 20,0 0 25,0 0-4,0 2-17,-4 2-26,3 2-34,-1-1-29,1 3-32,1 1-31,-3 3-35,3-1-29,-3 4-26,3-1-23,-1 2-20,-1 2-23,0-1-27,2 2-20,-2 1-17,2-2-17,0 2-14,0-2-9,0 1-7,0 0-8,0 0-11,0-1-6,0 1-4,0-3-7,0 0-6,0-1-15,0 2-16,0-4-22,0 2-25,0-1-31,0 0-35,2-2-28,-2 1-27,0-2-23,0-1-21,0-3-30,0 0-31,0-5-34,0 0-39,0 0-29,0 0-26,0 0 0,0 0 13,0 0 27,0 0 32,5-3 28</inkml:trace>
          <inkml:trace contextRef="#ctx0" brushRef="#br1" timeOffset="109363.5065">15755 9027 243,'-8'-4'259,"1"0"1,1 4 2,-3 4-16,2 0-28,-1-1-27,3 1-27,-3 3-26,2 1-27,0 0-20,2 0-18,1 2-10,-1 1-8,2 0-4,1-3-1,1 3 7,3-2 13,1 1 9,-1-3 8,2 1 7,3 1 5,-1-5 11,1 3 12,3-1 16,1-2 17,-1 0 14,0 0 14,2 0 12,-2-3 10,1 2 1,-1 0-5,-2-3-4,0 0-5,0 0-3,-1-3-3,-5 3-9,2-3-9,1 0-17,-3-1-16,0 1-15,-1-1-15,-1-1-15,-1-2-15,0 1-18,0-2-20,0 0-10,-1-2-3,-1 1-4,-1 1-5,0-1-5,1 0-7,-3-1-8,-2-1-10,0 2-17,0 1-22,-2-1-27,1-1-27,-2 3-29,0 1-27,-1 1-39,3 1-44,-4-1-42,1 5-41,0-2-52,-3 4-60,2 1-47,0 1-42,1 0-10,-1-1 5,1 5 19,1 0 25,-1 3 31,4 0 34</inkml:trace>
          <inkml:trace contextRef="#ctx0" brushRef="#br1" timeOffset="110052.61">15993 9329 32,'0'0'258,"0"0"11,0 0 9,1 3 12,1 0-5,-1 4-12,1-1-17,-1 3-20,0-2-19,2 1-18,1 3-13,-3 1-9,2-2-7,1 4-4,0-1-6,-1-1-6,2 3-15,0-3-21,-1 6-15,-1-3-13,3 0-6,-2 1-3,0-2-5,-3 1-8,1-2-9,2 1-8,-3-3-9,1 3-6,0-2-5,-2-2-4,0 0-4,0 0-1,-2-2-1,0-2-2,1 2-3,-1-4-1,0 1-3,0-1-3,1-2-2,-3 1-1,1-2-2,-1-1-3,1-1-3,2 0-1,-3-2 0,0 0-2,1-1 2,-2-1-1,3-2 2,1 1-1,-3-4 2,0 1 4,1 0 1,2-4 1,-1 1 3,0-2 6,2 3 4,0-3 5,0 1 5,2-2 5,0 1 5,-1-1 4,-1 1 7,3 1 3,1-1 5,0 1 4,-2-1 4,3 1 4,-1 1 2,0-2 0,1 3-2,1-2-1,-2 1-1,3 2-3,2-3-1,-1 3-3,-1 1-1,4 1-3,0 0-2,-1-1-6,-1 3-4,1-1-4,0 4 1,1-3 4,-2 0 0,2 3 2,1-1-3,-1 0 0,1 4-3,0 0-2,-1 0-2,3 0-2,-2 4-2,1-2 1,1 3-3,1-1 0,-3 4-6,0-1-8,1 1-5,0 3-1,-2 1-4,3 0-1,-4 1-2,2 1 0,-2 2-4,1-1-4,-2 3-6,-5-1-4,3-1-10,-3 2-9,-3 1-19,-1-3-22,-1 2-27,-2 0-27,0-3-33,-2 2-37,1 0-32,-4-3-30,3 3-29,-2-4-28,-1 2-28,2-2-26,-3-1-30,2-3-31,0 1-27,2-2-27,-1-2 2,5-1 14,1-5 27,0 0 34,0 0 31</inkml:trace>
          <inkml:trace contextRef="#ctx0" brushRef="#br1" timeOffset="111505.4806">16579 9464 222,'-1'0'238,"-1"0"-5,1 2-11,-1-1-12,0 0-14,2 0-19,-1 1-22,1 0-21,0 1-24,0 0-19,1 0-16,1 1-14,1 1-10,0-1-8,0 0-7,0-2-6,0 3-4,3-1-3,-2-2-4,0 1-2,0 0-2,0-1-1,2 0 0,0-1 1,-1 0 1,1 1 0,-2-2 3,2 0 2,0 0 2,0 0 3,0-2 4,1 1 2,0 0 2,1-2 10,-1 0 16,0 0 10,2 0 8,-4-1 5,3-1 4,-1 3 6,-1-2 5,-2-1 5,3-1 5,-2 0 4,2-1 4,-2 2 3,2-4 6,-3 2-5,0-2-5,0 2-3,1 0 1,0-3 4,-3 1 6,1 0 3,-1-1 4,0 0 0,-2-1-1,0 2-5,0-2-5,-2 0-5,0 1-5,-1 2-9,1-2-7,-1 2-9,-2 1-8,1 3-11,1-2-13,-4 1-11,5 3-11,-3 0-8,0 0-6,2 2-4,-4 2-2,2 0-3,-2 3-3,3-1-2,-2 2-4,-1-1-2,-1 5-2,2-1-3,-1 2-3,2-1-2,0 2-6,-1 0-4,1 2-7,-1 0-6,1-1-5,3 2-7,-3 2-7,2-4-7,2 2-5,-1-2-6,1 2-6,1-4-6,1 3-8,1-1-8,1 1-12,2-3-6,-2 0-3,1 2 4,3-4 7,-1 1 8,3-1 7,-1-1 6,2-1 7,2 1 7,1-1 7,-2-4 9,5 2 8,-1-2 12,2 1 14,0-1 11,2-2 10,1 0 3,-1-1-2,0-1 1,1 0 0,-1-2 0,0 0 2,-1-1 2,-2 2-1,2-4 2,-2-1 1,-3-1 6,-1 1 5,2-4 10,-1 4 11,-3-4 12,1 1 12,-3 0 15,2-3 13,-3 0 15,-1 2 14,2-3 12,-3 2 13,2-3 7,-2-2 7,-2 3 0,4-4 2,-5 3-5,3-3-8,-2 2-8,-1-1-10,1 0-9,1 1-12,-3 2-13,1-1-13,-1 0-10,0 3-11,1 1-7,-2 0-7,0 3-4,0 1-6,0 3-4,-2-3-4,1 3-2,0 4-4,-1 0-3,1 4-4,-1-2-2,0 3-2,1 2-3,-2 2-3,2 2-4,-1 0-4,1 4-4,-1-1-4,1 4-4,-1-2-6,0 1-5,2 0-6,0 2-8,0-3-8,0 1-11,0-1-13,0 0-15,0-1-16,2 0-26,1-1-26,2-2-20,-1 1-14,2 0-13,0-2-10,0 0-10,3-1-9,1-1-9,0 1-8,2-3-5,2-2-5,-1 3-6,1-4-8,-1 3 7,2-3 11,0-2 8,0 0 3,1 1 3,-1-3 3,1 0 5,-2 0 8,3-3 11,-2 1 14,1-2 17,-1 0 20,2-1 30,-3 1 36,0 0 38,-1-3 38,1-1 37,-2 0 35,-4 0 32,1-2 31,-3 3 28,1-5 24,0 1 30,-2 2 32,0-1 22,-1-1 17,-1 0 17,4-2 19,-7 0 13,3 1 13,1-1 6,-1 1 2,-1-2-3,-2-1-6,0 3-11,0-1-9,0 0-20,-2 3-25,-1-3-20,-1 4-16,1 0-25,-1 0-25,1 2-33,-2 2-32,2 1-26,-4 4-21,2-4-17,-2 4-13,2 4-8,-4-4-7,-1 6-4,2 0-4,-3 2-4,-1 0-4,1 2-4,0 3-5,1-1-5,0 1-6,1 1-5,-1-1-6,2 2-7,1-2-7,0 1-7,3-1-8,0-1-9,-1 1-11,2 0-10,2 0-12,1-1-7,0 0-6,1-4-10,1 3-12,0 0-5,2-4-2,0 0 0,0-1 0,3 0 4,-4-1 4,6-1 6,-1-1 7,-1 0 11,3-3 11,-1 4 10,1-4 9,-1 0 15,-2-4 16,2 4 11,-2-3 9,0 3 8,2-3 8,-6-1 4,4 0 5,-2 0 6,0-1 6,-2 0 9,1-1 11,3-1 11,-6-2 10,2 0 16,0-1 18,0 1 13,-1-2 8,-1-1 6,1 2 5,-2-2 4,2-1 3,0 0 1,-1 0-4,-1 1-7,3 0-10,-3-1-10,4 3-11,-4 2-15,0 0-19,3 2-11,-3 0-11,0 2-6,0 1-5,0 3-5,0 0-6,-3 3-3,3 0-3,0 2-4,-4 3-4,4 1-8,-3 1-10,2 2-17,-1 3-17,0-2-19,2 3-14,-2 0-15,1 2-16,-1-3-14,2 1-12,0 0-7,0-1-5,2 0-4,-1-2-5,1 1 0,0-2 2,1-1 12,4 1 17,-4 1 16,6-4 15,-1 1 14,3-1 14,-1-2 13,2 1 13,1-1 8,1-1 4,-1-2 4,0-1 2,2 1 5,2-2 5,-4-2 3,1 0 1,1 0 1,0-2 2,0-2 0,-3 2 2,1-2 2,-3-1 2,1-1 5,-2-1 4,-2-1 12,4 1 15,-5-3 11,0-1 8,0 2 12,-1-2 13,-1-2 14,0 1 16,0-3 14,1 2 18,-3-3 13,2-1 14,-3-1 13,2-1 9,-1 0 7,0-1 6,-2-5 3,4 3 1,-1-4-5,-2-2-7,3 2-9,-4-4-12,3 0-14,-1-2-14,1-2-12,0 1-15,0-2-14,2 1-13,-1-2-12,0 3-13,-1 1-9,1 2-7,0 2-4,-1 2-3,0 4-3,-1 1-1,0 3-2,-1 6-2,-1-1 0,0 4-1,0 2-1,-1 5-1,-1 0 0,2 2 1,-2 4-1,-1 3-3,0 0-1,0 5-4,2 1-1,-3 5-1,0 1-2,0 3-2,-1 4-1,-1 0-1,0 2-1,1 1-1,0 3-2,-2 1-1,2 0-3,0-1-2,1 1-1,1 0 1,0-1-2,3-1 0,0-1 0,0 0-1,1-2 1,3 0-1,-1-3-1,4-1 0,-2-2-1,3 2 0,-2-5 1,3 1 2,2-3-1,-3-2 1,3-1 0,-1-1 1,0-3-1,-1-2 3,3 1-2,-1-3-1,2 1 0,-3-4 2,1 0 2,0-1 0,-4-2 0,1-2 2,0-1 1,-1 0 0,-1 0 2,0-1-1,0-4 0,0 1 2,0-4 0,-1 3 3,1-3-1,-1-1 2,2 0 1,-2-1 2,1 0 1,-1-4 3,2 2 1,-3-4 2,1 3 1,-1-3 1,1 0 1,-2-1 2,3 1 0,-1 0 2,-2 1 0,1 1 0,0-2 1,0 4 1,1-2 4,-2 2 5,0 3 4,0 0 3,-2 1 1,-1 4 0,4-1-1,-4 2 1,1 2-2,-1-1 1,2 3-1,-2 1-1,1-1-1,-1 2 0,1 0-6,-1 0-7,2 0-4,-1 2-4,1-1-2,0 1-1,1 3 0,-1-1-1,1 0 0,0 2 0,1-1-1,-4 1 0,3 3 0,1-2-1,-1 3 0,-1-2-1,1 3-1,1 0 0,-1 0-1,-1-3 0,1 4 0,1-1-2,-1 1-1,1 1 0,-1-3 0,0 2 3,1 1 3,2-1 4,1 1-1,1 1 0,-1-2 1,4 1-1,-1 0 1,-1 0-2,1 0 1,1-2 0,-4 1 1,0-2 0,2-2-2,-4 2-3,0-3-3,-3 1-5,1-1-7,-3-1-10,0-2-9,0 1-8,-3 0-9,-1 0-6,-1-2-10,0 1-8,-2-2-13,-1 5-12,-4-5-22,-2 2-25,2 1-36,-2-3-41,-1 0-32,0 2-28,-1-2-31,0-1-35,-3-1-46,0 0-51,3-1-44,-2-1-41,1 0-14,2 0 0,0-2 15,-1-1 22,4 1 34,2 2 42</inkml:trace>
        </inkml:traceGroup>
      </inkml:traceGroup>
    </inkml:traceGroup>
    <inkml:traceGroup>
      <inkml:annotationXML>
        <emma:emma xmlns:emma="http://www.w3.org/2003/04/emma" version="1.0">
          <emma:interpretation id="{FA577EE9-C931-4016-A666-41116967CFFD}" emma:medium="tactile" emma:mode="ink">
            <msink:context xmlns:msink="http://schemas.microsoft.com/ink/2010/main" type="paragraph" rotatedBoundingBox="545,10740 3820,10721 3826,11658 551,1167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5BA7ED6-2E07-412C-A681-37D94D290347}" emma:medium="tactile" emma:mode="ink">
              <msink:context xmlns:msink="http://schemas.microsoft.com/ink/2010/main" type="line" rotatedBoundingBox="545,10740 3820,10721 3826,11658 551,11678"/>
            </emma:interpretation>
          </emma:emma>
        </inkml:annotationXML>
        <inkml:traceGroup>
          <inkml:annotationXML>
            <emma:emma xmlns:emma="http://www.w3.org/2003/04/emma" version="1.0">
              <emma:interpretation id="{CD19A70A-10ED-40B7-B0CF-31F28EE00B1F}" emma:medium="tactile" emma:mode="ink">
                <msink:context xmlns:msink="http://schemas.microsoft.com/ink/2010/main" type="inkWord" rotatedBoundingBox="546,10844 1039,10841 1044,11675 551,11678"/>
              </emma:interpretation>
              <emma:one-of disjunction-type="recognition" id="oneOf16">
                <emma:interpretation id="interp80" emma:lang="en-US" emma:confidence="0.5">
                  <emma:literal>to</emma:literal>
                </emma:interpretation>
                <emma:interpretation id="interp81" emma:lang="en-US" emma:confidence="0">
                  <emma:literal>tor</emma:literal>
                </emma:interpretation>
                <emma:interpretation id="interp82" emma:lang="en-US" emma:confidence="0">
                  <emma:literal>tow</emma:literal>
                </emma:interpretation>
                <emma:interpretation id="interp83" emma:lang="en-US" emma:confidence="0">
                  <emma:literal>too</emma:literal>
                </emma:interpretation>
                <emma:interpretation id="interp84" emma:lang="en-US" emma:confidence="0">
                  <emma:literal>to.</emma:literal>
                </emma:interpretation>
              </emma:one-of>
            </emma:emma>
          </inkml:annotationXML>
          <inkml:trace contextRef="#ctx0" brushRef="#br1" timeOffset="116718.4462">158 10425 31,'-7'-4'382,"2"0"31,0 0 28,0 1 24,3 0 22,0 2 20,2-1-29,0 1-53,0 0-50,0 0-52,0-1-37,0 2-30,0 0-28,2 0-23,-2 2-29,2 0-31,-2 2-26,3-1-26,-3 4-21,2 1-20,0 5-13,-1 3-13,1 0-7,-1 6-4,0 2-4,1-1-4,-1 4-3,1 1-1,-1 4-3,1-3 1,0 4-1,-1 0 0,0-1 0,-1 0-1,0 0-1,0 1-2,0-3-2,0 0-3,0 0-6,0-2-8,-1 0-11,0-2-13,-1-2-16,-1-2-21,0 1-27,0-3-28,0 0-28,0-4-28,1 2-26,-1-3-24,3 0-18,-2-5-17,2 1-19,0-2-21,0-9-23,0 0-23,2 8-24,-2-8-26,0 0-1,0 0 11,0 0 20,7-4 24,0-5 26</inkml:trace>
          <inkml:trace contextRef="#ctx0" brushRef="#br1" timeOffset="117163.6378">177 10802 143,'-5'-10'333,"4"3"15,-2 1 18,1-1-1,-1 1-7,3 2-21,0 1-27,0 1-27,0 2-25,0-2-22,0 2-23,0-2-25,0 0-28,0 1-19,3-1-12,-1 0-15,1 0-17,-2-1-17,4-1-15,0 0-12,0 0-13,2 0-8,1 0-7,2-1-6,1-1-5,-1 1-1,3 1 1,1 0 1,-2 0 2,1 1 0,1-1 1,-2 2-1,0 0 2,2 0 1,-4 2 2,2 0 5,-2 2 4,-2 0 5,-1 0 5,0 0 6,-2 0 3,0 3 5,-2-1 4,-2 0 4,2 1 4,-3 0 0,-3 0 2,3 2-1,-2-1-1,-1 4-3,-1-1-5,0 0-5,0 2-6,0 2-8,-1-2-8,0 1-6,2 3-8,-1-1-5,-1 1-5,0 0-3,2 0-2,-1 0-4,1 3-2,1 0-4,0-2-3,-1-1-2,0 0-4,3 1-2,0-2-3,0 1-2,3-4-3,-3 2 0,3-2 0,1 0-1,1-1 0,0-1 0,-1-1 1,-1-3 3,4 2 2,-1-1 3,1-2 3,1-1 3,0 1 2,0-1 3,-1-2 3,3 0 1,-1-1 2,-1-1 0,3 0 2,-1 0-1,0-2 2,0 0 2,2 0 0,-2-1 4,0-2 5,2 2 4,-3-3 4,1 0 4,0-1 4,1 0 9,0 0 14,-4 2 9,2-2 8,-2-2 6,-1 2 4,-1-1 2,-1-1 2,2 0 2,-4 1 1,-1-2-1,0 0 1,-1 2 0,0-2-1,-1 1-7,-2-2-10,0 2-8,-2-1-5,3 0-4,-4 1-4,0-1-5,-2 1 0,1 1-5,0 0-3,-3 2-3,2-1-5,-1 2-8,0 1-13,-2-1-4,1 2-1,1 1-8,-1 1-10,0 1-10,-1 1-8,-1 0-9,0 0-9,2 1-11,-2 1-12,0 0-14,0 0-14,4 3-16,-3-1-17,0 1-36,4-1-47,-3 3-34,3-1-30,2 3-38,-2-3-40,2 1-53,0 1-58,1 0-40,1 1-29,2 0-8,-1-1 5,2 2 14,2-2 23,1 0 35</inkml:trace>
        </inkml:traceGroup>
        <inkml:traceGroup>
          <inkml:annotationXML>
            <emma:emma xmlns:emma="http://www.w3.org/2003/04/emma" version="1.0">
              <emma:interpretation id="{21339177-042E-44BF-BA6B-88B54DCDBC66}" emma:medium="tactile" emma:mode="ink">
                <msink:context xmlns:msink="http://schemas.microsoft.com/ink/2010/main" type="inkWord" rotatedBoundingBox="1788,10733 3820,10721 3825,11603 1793,11615"/>
              </emma:interpretation>
              <emma:one-of disjunction-type="recognition" id="oneOf17">
                <emma:interpretation id="interp85" emma:lang="en-US" emma:confidence="0.5">
                  <emma:literal>shoots</emma:literal>
                </emma:interpretation>
                <emma:interpretation id="interp86" emma:lang="en-US" emma:confidence="0">
                  <emma:literal>shots</emma:literal>
                </emma:interpretation>
                <emma:interpretation id="interp87" emma:lang="en-US" emma:confidence="0">
                  <emma:literal>shoot's</emma:literal>
                </emma:interpretation>
                <emma:interpretation id="interp88" emma:lang="en-US" emma:confidence="0">
                  <emma:literal>shot's</emma:literal>
                </emma:interpretation>
                <emma:interpretation id="interp89" emma:lang="en-US" emma:confidence="0">
                  <emma:literal>shouts</emma:literal>
                </emma:interpretation>
              </emma:one-of>
            </emma:emma>
          </inkml:annotationXML>
          <inkml:trace contextRef="#ctx0" brushRef="#br1" timeOffset="117704.4335">1632 10643 267,'-2'-6'305,"1"1"10,-1 1 12,1 0-8,-1 1-16,1-1-28,0 0-33,-1 1-16,0 1-9,2-2-3,-3 2-2,2 1 3,-1-1 2,1 1 6,1 0 3,-3-1-1,0 2-5,-1 0-9,-2 2-9,0 0-14,-2 1-15,1 1-17,-1 0-20,-2 1-17,-1 4-18,-2-3-16,3 3-15,-1 2-14,-2 0-14,1 1-8,0-1-4,2 2-4,-2 0-1,0-1-4,3 1 0,-1 0-1,1 1-4,1-2 0,3 2-3,-2-4-1,4 3-2,-2-3-2,1 2-3,1-1-1,1 0-2,2-2-1,0 0-3,2 0 1,1 0-2,-1 0 0,3-1 1,-1 1-1,-1-2 1,5 0-1,-4 0-1,4 2 1,1-3 0,-1 1 1,-1-1-1,3-2 1,-1 3 1,-1-3 1,1 2 0,1-1 0,2 0 0,-4 0-1,3 0 2,-3-1-1,1 0 0,-1 1 1,1 0 1,-1-1 0,0 0-1,-2 2 0,0-1-1,-3 1 2,1-1 0,0 0 1,-2 0-1,-1 1 1,-1-2-1,0 2 1,-1 1 0,-1 0-2,-2-2-2,0 2-4,-2-1-3,1 1-7,-2-1-9,-2 0-14,-2 0-16,1-2-21,1 1-24,-1 0-30,1-1-32,-1 0-31,0 1-31,0-3-25,3 1-20,-2-3-26,1 0-26,1 0-28,0-3-31,2-2-29,0 1-29,0-3-14,2-1-5,1 0 16,2-3 26,2 0 29,3-2 29</inkml:trace>
          <inkml:trace contextRef="#ctx0" brushRef="#br1" timeOffset="118135.4723">1791 10376 245,'1'-6'339,"1"1"18,-1 1 16,1 4-1,-1-2-9,0 2-25,1 2-29,-1 0-27,3 2-26,-1 1-19,-1 1-18,1 1-13,-1 3-14,3 2-11,-1 0-13,0 3-13,0 2-14,1 0-13,-2 5-13,1-2-11,1 1-10,-2 2-12,-1 1-16,0 0-12,3 0-9,-2 3-8,0-3-8,0 4-8,0-2-7,0 0-5,-1 1-2,0-2-1,1 1-4,-3 0 0,3-2-3,-3-1 0,2 0 1,-2-3 1,0-1-2,0 0 1,-2-3-1,2 1 1,-3-2 1,3-5 1,-3 2-1,3-3 0,-2-2 0,2-1-1,-2 0-1,2-2 0,0-2 2,0 0 0,0-1-1,0-1 5,0-1 6,2-2 4,0-1 3,-2 0 3,3-2 0,-3-1 1,3-2 2,-3-1 3,2-1 5,0 1 3,1-3 1,1-2 4,-1 1 3,-1 0-3,3 1-4,0-2-2,-3 0 0,4 2 0,-2-2 0,-1 2 1,2-1 1,1 1-1,0 2-3,-2-1-1,1 0-2,1 1-2,0 1 0,0-1-1,0 2-1,0 0-1,-2 0-2,2 1-1,0 1 0,0-1 0,0 2-1,0 0 0,-2 2-2,3 1 0,-2 0 0,0 0-1,0 2 1,0 1-1,2 0 0,-2 1 0,2 2-1,1 0-1,-4 0-2,4 3 0,-1 1-2,0 0 0,0 1 0,-2 3-2,0-2-1,0 4-1,-1-3-1,0 3-3,0 1-2,1 0-3,0 2 0,-1-2-5,-1 2-3,0-1-8,-3 0-7,2-1-10,-2 0-10,2 1-14,-2 0-15,3-1-21,-3-1-27,0 1-35,0-1-36,2-1-38,-1 1-38,1-1-27,0 0-22,-2 0-24,2-1-25,0-3-29,-1 0-30,-1-8-32,5 7-34,-5-7-1,5 3 12,0 0 30,-5-3 35,11 0 37</inkml:trace>
          <inkml:trace contextRef="#ctx0" brushRef="#br1" timeOffset="118466.4492">2335 10864 112,'-2'-8'327,"0"2"9,1 2 5,-1-1-8,2 3-14,-3 0-26,3 2-30,0 0-30,0 2-27,-2 0-25,1 1-24,0 1-26,1 0-27,-1 0-21,-1 2-16,2 4-9,-2-2-6,1 3-8,1 1-7,0 2-9,0-3-9,0 4-8,0 0-5,1-3-2,1 2-3,0-1 0,0-1-2,1 1 0,0-2 0,0-1-1,1-1 0,3 1 0,-2-4 1,2 1 2,-2-1 0,3 0 5,1-1 3,0-1 6,-1-2 8,2 0 8,2 1 12,0-3 12,0 0 14,2-3 9,-1 3 12,-1-2 12,3-1 13,-3-1 11,2 0 10,-2-1 8,2 1 4,-2-2 3,-4 2-1,2-2-2,-1-1-3,-2 0-6,-1 0-6,-2 3-6,-1-5-4,0 1-8,1-1-10,-3 2-7,0-1-7,0-1-8,-1-1-5,0-1-7,-1 0-4,0-1-7,-2 0-5,1 1-5,-4-1-6,2-1-6,1 3-4,-2 0-6,0-1-6,-2 2-3,0 0-5,0-1-4,1 3-4,-1-1-3,-1 1-5,0 1-5,3 0-5,-5 1-7,2 2-7,-1-2-6,2 4-7,-3-2-9,2 2-7,-3 1-9,4 0-10,-3 1-17,0 2-19,3-2-28,-2 4-29,0-1-36,2 2-40,1 3-34,-2-1-34,3 0-36,-3 2-39,1-1-48,1 2-52,-2-2-29,3 1-20,-2 3 3,3-2 13,0-1 25,0 0 31,4 1 39</inkml:trace>
          <inkml:trace contextRef="#ctx0" brushRef="#br1" timeOffset="118847.6773">2713 10893 308,'-2'-4'368,"2"0"22,-3 1 21,3 1 22,0 2-11,0 0-24,0 0-34,0 0-35,0 0-33,0 2-32,3 1-30,-3 0-27,0 0-21,0 1-21,0 3-19,0-1-19,-3 3-18,3-2-19,0 1-16,0 1-13,-2 1-13,2 1-11,0 0-6,0-1-6,0-1-4,0 1-3,0-3-2,0 2-1,2 1-4,-2-1-2,3-2-4,-1 1-2,1 0-3,1-3-1,1 2-1,0-1 0,0-3 0,2 1 2,1 0-2,1-1-1,-2 0 1,3-2 1,1 1 0,0-2 0,1-2 3,-1 1 1,1-1 4,-1 0 3,1-2 3,-1-1 4,2 1 4,-3-1 5,2 0 6,0 1 7,-1-3 4,1 1 6,-3-1 5,1 0 5,-1 1 5,0-3 3,-3 1 2,0 1 3,0-2 2,-2 3 3,1-2 1,-2-1 0,-1 0 0,-1 1-1,0-3-2,-1 2-3,0 2-3,-1-3-5,-2-1-6,0 3-4,0-3-5,-1 0-5,0 3-6,-2-3-8,2 3-4,-1-1-7,0 1-4,-2 1-5,2-1-5,-1 2-3,0 2-3,-2-3-5,1 3-6,0 0-4,0 0-10,-3 1-8,3-1-11,-3 2-10,3-2-12,-3 1-13,3 0-19,-3 0-23,3 1-34,0 0-38,-1 1-43,1-1-44,1 2-34,0 0-29,1 0-32,0 0-34,5 0-39,0 0-44,0 0-28,-7-1-19,7 1 4,0 0 15,-5-5 31,5 5 35,0-10 46</inkml:trace>
          <inkml:trace contextRef="#ctx0" brushRef="#br1" timeOffset="119134.9131">3006 10312 193,'1'-7'351,"0"0"22,2 1 26,0 2 15,0 1 15,-2 1-15,2-2-29,1 4-31,-1 0-33,-1 0-22,1 0-18,2 4-17,-1-2-15,-1 3-15,2 1-18,0 3-19,-1 1-21,0 1-20,0 4-22,0-1-16,-1 5-15,-1-1-17,-2 3-19,3 0-15,-3 0-13,0 3-9,0 0-8,-3 0-4,3 0-4,0 2-4,-1-1-4,1 1-4,-1-1-1,1-1-3,0 0 1,0 0-4,0-1-1,1 1-3,0-2-1,2 2-3,2-1-2,0 0-6,2 0-7,0-2-14,1-1-17,2 1-24,-1-2-26,1-2-33,2 0-34,-3-4-32,1 1-31,0-3-26,-1 1-26,-1-2-24,-1-1-23,0-4-25,-2 0-25,-5-5-21,5 4-19,-5-4-10,0 0-4,0 0 18,0 0 27,0 0 30,0 0 31</inkml:trace>
          <inkml:trace contextRef="#ctx0" brushRef="#br1" timeOffset="119502.524">3162 10864 284,'-5'-12'330,"0"0"18,-1 1 18,2 0 2,-1 2-6,1 0-19,1 1-28,0 1-26,0-1-23,2 1-19,-1 0-19,2 1-12,0 0-13,0-1-13,0 3-9,2-3-15,0 2-15,1-1-14,2 0-17,-1 0-11,1-1-12,2 1-9,-1-1-8,0 1-6,2 2-5,1-3-5,-1 0-2,-1 2-4,3-1-1,-1 3-2,-1-4 0,-1 1 0,3 2-2,-1-3-2,1 3-5,-3 0-2,3-1-3,-3 1-2,3 1-1,-3-1 1,0 2-1,0 1 1,1-1-3,-3 1-1,0 1-2,1 0-2,-2 0-1,1 0-1,-3 1-2,2 1-1,-1-1 1,-3 1 0,2 0-2,-2 1-1,0-1-3,0 0-3,0 2-1,0 0-2,0 1-1,0-3-1,-2 5-3,2-3 0,-3 3-2,-1 0-1,2-2-1,-3 2-3,1-1-1,0 0-1,-1 1-2,0-1 0,3 1-1,-3-1 0,0 1-2,1 0 1,-1-2-1,2 3 0,1-1-1,0 0-1,-1-1 0,0 1 1,3-1-1,-1 1 0,1 0 0,0 0 0,0-2 1,0 0 1,1 1 0,-1 0 1,3-1-1,0 2 2,-1-1 0,0 0 0,1 1 1,1 0 0,-1-1 0,-1 0 1,1 0-1,2 1 0,-2 0 1,1-1-1,-2 1 0,3-1-1,-1-1 1,0 1 1,1-2-1,-1 3 0,1-3 0,-3 1 0,1 1-1,2-1 1,-1 1-1,-1-2-2,2 2 0,-2-1 0,1-1-2,-1 0 1,-1 0-2,1 1-1,-1-1-1,3 0-3,-3 0-3,1 0-3,-2 0-4,0-1-3,1 1-5,0-3-4,-2 3-4,0-2-6,0 0-7,-2 1-11,0 1-13,1-2-17,-1 0-20,-2 1-28,-1 1-35,3 0-33,-3 0-34,1-1-36,0 3-34,-3-1-40,0 0-41,-1 1-48,3-3-56,-2 4-18,-1-1-4,0 1 12,2-1 16,-1-1 30,2 2 33</inkml:trace>
        </inkml:traceGroup>
      </inkml:traceGroup>
    </inkml:traceGroup>
    <inkml:traceGroup>
      <inkml:annotationXML>
        <emma:emma xmlns:emma="http://www.w3.org/2003/04/emma" version="1.0">
          <emma:interpretation id="{634FB626-47B3-47D5-A743-33047A5E920D}" emma:medium="tactile" emma:mode="ink">
            <msink:context xmlns:msink="http://schemas.microsoft.com/ink/2010/main" type="paragraph" rotatedBoundingBox="371,12230 4954,11908 5082,13739 500,1406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1D5CF67-65A2-4BF5-A0F4-678E293E8FE1}" emma:medium="tactile" emma:mode="ink">
              <msink:context xmlns:msink="http://schemas.microsoft.com/ink/2010/main" type="line" rotatedBoundingBox="371,12230 4954,11908 5082,13739 500,14061"/>
            </emma:interpretation>
          </emma:emma>
        </inkml:annotationXML>
        <inkml:traceGroup>
          <inkml:annotationXML>
            <emma:emma xmlns:emma="http://www.w3.org/2003/04/emma" version="1.0">
              <emma:interpretation id="{7A036806-B57D-4B6F-B95B-9409E5DB7E30}" emma:medium="tactile" emma:mode="ink">
                <msink:context xmlns:msink="http://schemas.microsoft.com/ink/2010/main" type="inkWord" rotatedBoundingBox="371,12230 4954,11908 5082,13739 500,14061"/>
              </emma:interpretation>
              <emma:one-of disjunction-type="recognition" id="oneOf18">
                <emma:interpretation id="interp90" emma:lang="en-US" emma:confidence="0.5">
                  <emma:literal>Adaptions.</emma:literal>
                </emma:interpretation>
                <emma:interpretation id="interp91" emma:lang="en-US" emma:confidence="0.5">
                  <emma:literal>Adapt hons.</emma:literal>
                </emma:interpretation>
                <emma:interpretation id="interp92" emma:lang="en-US" emma:confidence="0">
                  <emma:literal>Adapt bon,</emma:literal>
                </emma:interpretation>
                <emma:interpretation id="interp93" emma:lang="en-US" emma:confidence="0">
                  <emma:literal>Adaptions'.</emma:literal>
                </emma:interpretation>
                <emma:interpretation id="interp94" emma:lang="en-US" emma:confidence="0">
                  <emma:literal>Adaptions,</emma:literal>
                </emma:interpretation>
              </emma:one-of>
            </emma:emma>
          </inkml:annotationXML>
          <inkml:trace contextRef="#ctx0" brushRef="#br2" timeOffset="125725.8067">146 11880 14,'0'-7'387,"0"4"24,-2 1 18,2-2 17,0 4 16,0 0 14,-1 0-25,-1 4-47,0-4-58,2 4-66,-3 0-39,3 3-27,-2 1-23,0 1-23,-1 4-22,0 0-22,2 4-17,-2 2-17,0 2-15,0 0-14,0 4-13,0 1-10,0-1-5,1 2-4,-2 1-4,1 0-5,0 0-5,1 1-4,-1 0-3,1 0-4,-1-1-1,-1 1-1,1-1-1,-1 0-2,1 1 0,-1-2 3,1-2-4,-2-1-6,0 0-10,2-3-12,-2-1-14,1-3-15,-1 1-17,0-3-14,3-3-16,0-1-15,-1-2-13,0-1-11,1-1-10,2-2-8,-2-1-5,1-2-3,1 0 5,0-2 8,1-2 10,1-2 13,-2-3 15,0 1 15,2-3 17,-2-1 14,3-3 15,-1-2 12,1 1 13,-1-3 14,0-4 12,1 1 9,0-3 7,1 1 7,1-2 1,0 0-1,-1-3 0,-1 1 5,3-1 2,-3-2 5,3 1 5,-2-1 7,1 1 4,0-2 1,-2 2 5,2-1 8,-2-2 4,1 3 5,1 1 10,-1 0 12,2 0 9,0 0 7,0 3 2,-2 0 5,4 3 0,-1 0 0,2 1-1,-1-1-2,1 6-4,-2-2-3,2 5-2,-3 0-2,1 2-3,1 3-6,-1 0-5,1 1-5,-1 1-6,0 1-6,0 3-3,0 0-2,0 1-2,-1 1-5,1 0-2,3 3-4,-1 1-3,-1 1-2,-1 3-3,4 0-2,0 3 2,-1 1 6,-1 2 1,0 3 2,-1-2-3,0 4-5,-1 4-2,1-2-2,-2 1-2,0 5-2,-2-2-3,-1 2-4,1 1-2,-2-2-1,0 4-5,-1-1-10,-1 0-4,0 0-2,0 0-1,-1-1-1,-1 0 0,2 0-1,-2 0-2,2 0 0,-2-2-3,0 1-1,-1-2-4,0-2-8,2 0-17,-2-1-23,0-1-24,-2-1-25,3-1-32,-3-3-34,3-2-28,-2 2-25,1-2-26,0-3-25,3 0-29,-3-1-28,3-3-36,0-8-39,0 7-29,0-7-25,0 0-6,0 0 2,3 7 21,-3-7 28,0 0 27,0 0 21</inkml:trace>
          <inkml:trace contextRef="#ctx0" brushRef="#br2" timeOffset="125996.9432">226 12526 170,'-3'0'313,"-1"3"16,2-3 18,1 2-1,-1-1-8,0 0-10,2 2-11,-3-3-17,2 2-19,1-2-6,0 3-2,0 0-1,0-3-1,0 1-11,0 1-18,0-1-13,0-1-15,1 0-10,2 0-9,-3 0-12,2 0-16,1 0-14,-1 0-14,2 0-20,0-1-21,0-1-17,1 1-14,2 1-10,2-3-9,1 3-5,-2-3-5,4 3-4,0-2-4,0-1-4,1 1-5,1 0-4,-2-2-3,0 1-2,2 1-3,-4 0-2,2 2 0,0-2-2,-2 0-4,0 2-2,-1-3-1,-1 2-2,0 0-2,1 1-3,-2 0-2,0 0-5,-2 0-9,1 0-9,0 0-11,0 0-15,-2 0-19,1 0-27,-1 0-33,-1 0-30,2 0-30,-1 0-31,1 0-30,0 0-31,0 0-30,1 0-37,-2 0-43,-4 0-45,0 0-45,0 0-16,8-2 0,-8 2 14,9-4 22,-9 4 28,9-2 29</inkml:trace>
          <inkml:trace contextRef="#ctx0" brushRef="#br2" timeOffset="127614.5343">1091 11861 140,'0'-4'364,"-2"-3"23,2 3 25,0 4 12,0 0 5,0 0-18,0 0-31,-2 4-39,1 3-46,-1-3-34,0 6-27,1 2-25,-1 3-23,0 4-15,-1 0-13,-1 5-16,1 4-18,1-1-16,0 4-11,-1 2-10,-2 1-9,0 2-8,2-1-7,-1 3-6,-1-1-3,0 0-11,1 0-13,1-3-7,-2 4-5,1-3-5,0-1-5,0-1-1,2-2-4,-3-2 1,2 0-2,1-2-4,0-2-7,-3-1-2,2 0 3,3-2 0,-2-1 2,2-4 0,-2 1 3,1-4 0,-3 1 1,3-3 1,-1 0 1,1-2 1,0-3-1,-1-1 5,1 0 8,-1-2 3,1 1 1,1-3 1,0 1 0,0-2 0,0 0-2,0-1 1,0 0 0,0-1 0,0-1 0,0-2-2,0 1 0,0-1-1,0 0-2,-2 0 4,0-3 5,2 1 2,-2-3 1,-1 0-2,1 1 1,-1-3 0,0 0-1,-1-1 0,-1 1 1,1 0 1,-1 0 1,0-1 1,0 1 0,-1 0-3,-1-2-5,0 3-2,-1 1-1,2 0 2,-2-2 1,1 4 2,0-1-1,0 2 0,2 2 0,-3-1-2,4 1 1,-2 0 0,0 2-1,1-2 0,-2 3-2,1 1-3,2 1-2,-2 1-2,-2 1-1,1 1-3,1 1-2,-1 1 0,-1 0-2,2 2-1,-2 2-4,1-1-1,0 2-2,1-2-3,0 1-4,0 1-4,2-1-5,2 1-5,-1-1-6,0-1-7,3 0-8,0 0-11,3 1-12,0-3-18,1 1-22,-1 0-21,2-2-21,1 1-19,2-1-19,-1-2-10,2 1-9,1-2-10,0 1-9,1 1-6,1-3-6,1 1-5,0 0-2,-1-3 4,3 0 9,0 0 4,1 0 3,-1 0 8,3-3 11,-2 2 7,2-1 6,0-2 9,1 0 12,-1 1 14,1-3 15,0 1 16,1 1 17,-1-3 18,0 1 21,3-2 26,-3-1 29,1 1 24,-1-1 20,-2 0 17,2-2 18,-1 2 14,1-1 12,-2-1 18,-1 0 22,-1-1 18,0 0 14,0 1 6,-3-1 0,0 0 4,0 1 3,-3-1 7,-1 0 12,-1 2 11,0-1 13,-4 0 10,1 0 11,1 2 1,-2 0 1,-2 1-2,0-1 0,-1 0 1,-1 1-1,0 0-4,-2 1-8,-2 0-13,1 1-15,1 0-19,-4 0-20,0 2-18,0-1-18,-1 2-20,1-1-20,0 2-13,-3 0-7,3 2-7,-3 0-7,0 2-5,-1 0-5,1 2-4,0-1-3,0 2-3,0 1-1,1 1-2,-1 0-2,1 2-3,1-1 0,-2 3-6,3 2-7,-3-3-4,3 2-1,0 1-1,1 0-2,0 0-3,0-1-5,2 1-4,-1 0-3,0 0-3,3-2-2,0 2-2,1-3-3,1 1-8,1 0-10,1-4-6,0 4-5,3-3-2,-2-1-2,1-2 1,3-1 1,0 1 2,-1-1 1,4-1 2,-3 0 3,4-2 2,-1-1 3,1 0 7,1-1 10,0 0 7,1-2 5,0-1 3,-1 0 4,0 0 4,1-1 2,-1-2 3,-1 0 1,-1-2 3,0 3 1,0-3 0,0 0 2,-1 0 1,-4 1 1,2-2 1,-2 1 0,0 0 2,0-1 2,-3 0 3,1 1 6,-1-1 2,-2 0 5,0-1 1,3 1 1,-3 0 0,0 2 2,0-2-1,0 2-1,0 2-1,0 0 0,0-1-3,0 3-2,0 0-5,0 0-6,0 3-4,0-1-3,0 2-3,0 0-4,0 2-4,0-2-1,0 2-2,0 3-6,0-1-7,0 1-8,0 2-7,0-1-10,0 1-9,0 2-9,0 0-12,0 2-11,0-2-9,0 1-10,2 0-9,-2-1-10,2 0-9,0 0-7,2 1-3,-2-2-1,0 0 0,3 1 1,0-2 4,-1-1 5,2-1 9,1 0 9,0-1 8,1-1 8,1-1 9,1 0 8,2-2 10,0 0 10,-2 0 10,4-2 10,-2 0 9,1-2 9,1 0 5,-4-2 6,4 3 2,-2-4 3,-2 1 6,2-1 7,0-1 10,-4 1 11,3-2 16,-1 2 16,-2-1 17,2 0 14,-4 0 18,1-2 16,-1 1 16,-1 1 18,-1-2 16,2 0 15,-3-1 10,1 2 7,0-2 0,-1 2-3,-1 0-6,0-2-9,-1 3-11,1-2-11,-2 1-14,0 2-13,0 0-13,0-1-14,0 4-12,0-3-13,0 5-11,-2-2-7,2 2-6,-1-1-6,1 1-5,-2 2-4,2 2-6,-2 1-5,2 1-5,-3-2-4,-1 7-3,1-1-4,-1 3-4,1 4-2,-2 1-3,0 2-4,-2 4-1,2 1-3,-2 1-1,0 1-1,0 4-1,-1 0-1,1 0-2,0 2-1,-1 1-1,-1 1-2,1 1-2,-1 0-4,-1 2-3,0 1-3,1-2-4,-1 4-4,0-3-4,0 2-6,-1-1-5,0 1-3,1-2-6,-1 1-6,4-1-5,-1-1-5,-2-1-5,1-3-3,2-4-5,1 0-2,0-5-3,0-2 0,2-2-1,-1-6 0,2-1-2,2-2-2,-2-5-1,0 1 0,3-2 2,0-3 5,0-3 5,3-2 5,-3-1 7,3-1 7,-3-2 5,4-3 6,-2-1 7,1-2 4,-1-3 9,2 2 8,-1-2 8,2-5 7,-2 2 4,2-2 3,-1 0 2,1 0 2,1-4 1,1 1 2,-1 0-1,4-2 0,-2 0-1,1-2 1,-2 1-1,4 0 0,0-2-2,-1 0 1,0 1 1,0-1 0,-1 0 0,1 0-2,0-1 1,2 3 0,-2-1 0,-1 0-3,1 2 0,1 0 0,-3 1 2,2 0 1,-1 3 1,-2 3 3,-1-2 2,1 3 2,0 1 5,0 1 7,0 1 3,1 2 4,-3 1 5,1 2 8,2-3 6,-1 4 6,-1 0 3,-2-1 2,4 1 4,-2 4 4,0-3 0,-1 1 0,2 3-1,-2-1-4,0 2-4,1 0-5,0 1-3,1 1-4,0 1-4,1 2-4,-2 0-3,2 0-3,-1 1-4,0 1-3,-1 1-5,3 1-4,-1 0-2,1 1-1,-2-1-1,2 5 0,0-4-3,0 3-1,1 1-1,-1-2-2,1 2 0,0 0-2,0 2 0,0-2-1,-1 1-1,1 1 3,-3-1-2,2 0-1,-4 0 0,3-1-1,-6 2-2,1 0-3,-1-1-4,-2-1-8,-2-1-8,-1 3-11,1-4-14,-3 3-17,0-1-23,2 0-28,-4-2-31,0 0-31,0 1-32,-1 1-30,2-1-31,-3 0-32,0 1-33,0-1-38,-1-1-41,1-1-46,1-1-15,1 2 2,0-2 14,1 0 23,6-5 30,0 0 32</inkml:trace>
          <inkml:trace contextRef="#ctx0" brushRef="#br2" timeOffset="127869.3993">2369 11840 273,'-2'-1'349,"-1"1"13,1 1 12,2 2 16,0 2 14,0 2-25,0-1-46,0 5-45,0 1-46,0 2-29,0 1-19,0 3-13,0 2-13,0 0-10,-3 1-9,3 1-10,0-1-10,0 3-13,-3-1-13,3 0-11,-1 0-11,0 3-10,-1-2-11,0 0-11,1 1-9,-1 1-7,2-2-6,0 2-6,0 0-3,-1-2-5,1-1-4,0 3-5,0-1-3,0-3-9,0 1-8,0-3-18,-2-1-20,2 2-27,-1-2-30,1-3-32,0 2-31,0 0-29,0-3-27,0-1-34,-1-3-34,-1 1-45,1-2-50,1 0-37,0-10-31,0 0-3,0 8 10,0-8 23,0 0 28,0 0 30</inkml:trace>
          <inkml:trace contextRef="#ctx0" brushRef="#br2" timeOffset="128148.4502">2333 12314 169,'-5'-8'327,"2"2"4,1 0 1,1 1-4,0-1-3,1 1-23,0 1-30,1 0-26,0 2-22,1-1-17,1 0-14,2 0-14,-1-1-16,2 2-9,0-2-4,1 1 1,-1-1 7,3 0 4,0-1 4,2 3-1,-1-2-7,-1 2-8,1-1-10,-1 1-8,1-2-8,0 2-9,1 1-8,-2-1-8,0 2-8,0 2-9,-1-1-9,1 0-12,-1 2-11,1 1-8,-1 0-4,-3 1-3,3 0-2,0 3-2,-3 1-3,1 0-3,-2 0-2,1 3-3,0 1-4,-1-2-1,1 4-1,-2 1-1,-2-1-2,0 2-2,-1 0-3,0-2-3,-1 3-2,0-2-2,-2 1 0,-1-1-5,1 2-4,-1-2-6,-2-1-6,2 0-11,-1-1-13,0-1-18,-2-3-19,3 3-21,-4-1-24,5-2-30,-1-3-29,-1 1-29,2-1-27,-1-2-20,1-3-14,2 4-19,-1-3-19,0-3-20,0-3-19,2 3-18,0 0-18,-5-6-16,2-1-15,3-2 11,-2-1 21,2 0 24,0-3 25</inkml:trace>
          <inkml:trace contextRef="#ctx0" brushRef="#br2" timeOffset="128416.5007">2492 11992 64,'0'5'246,"1"-1"-2,1-1-1,0 1-1,1 0-9,2 0-16,1-1-14,0 0-13,1-3-15,0 2-16,4-2-9,-2 0-6,3 0 1,-2-2 6,2 2 7,0-2 10,-2 1 0,2 0-6,0-2 2,-2 0 7,1 1 6,-1-1 4,-2 0 6,2 1 8,-3 1 0,1-3-5,-2 2-9,-3-1-11,1-1-14,1 0-15,-2 0-13,-2 1-15,0-1-14,1-1-17,-2 2-14,0-2-15,0 0-12,0-1-11,-2 1-7,1-2-7,0 4-8,0-5-8,-3 3-11,1 1-13,1-2-17,-3 1-19,2-1-25,-2 2-28,-1 1-33,0-1-37,2 2-35,-3-1-36,-1 2-31,-1 1-30,-1 0-40,0 1-46,-2 2-45,0 1-45,0-2-13,2 3 4,-2 3 17,0 3 24,2-2 32,2 2 37</inkml:trace>
          <inkml:trace contextRef="#ctx0" brushRef="#br2" timeOffset="129685.6869">2983 12096 159,'-6'2'333,"-1"2"13,-1 0 7,1 1 4,1 2-14,-2 1-21,1 1-36,1-1-46,-1 3-35,0 0-32,0 0-24,0 4-19,-1-1-23,1 2-26,0-1-18,0 0-14,2 3-8,-1-2-2,2-1-10,-1 3-14,0-1-5,3 0 2,0-2 1,2 0 2,0 1 1,0-3 2,2-1-1,-2-1-1,5 2 1,-3-2 0,1-1-8,1-1-16,1-2-3,0-1 3,0 0 2,2-3 2,0 1-4,0 0-7,1-2-2,2-2-1,-3 1 1,3-1 4,-1-1 6,2 1 6,0-2 11,-1-2 12,0 2 11,0-3 10,-1 2 7,0-1 6,0 0 7,-3-1 6,1-1 5,-1 1 4,0 1 2,-3-1 0,0 0-1,2-1-3,-5 0-4,2-1-2,-2 3-4,0-1-6,-2-2-5,2 0-6,-3 1-7,1 1-6,-1-4-6,0 1-4,1-1-3,-3 3-4,0-2 1,1-1 4,-1 1-4,1 1-8,1 0 0,-2-2 3,2 1 3,-1 0 0,1 2 1,0 0 0,1-1 0,-2 0 1,1 0-1,2 0 0,-1-1-7,2 1-8,0-2 1,0 0 6,2 3-5,-1-3-6,2 0-2,1 1-3,-2-2 1,1 1-1,2 0-4,-1-1-8,-1 3-4,3 0-1,-2-2 0,3 4 1,-2-4 0,2 3 1,-2-1 0,3 0 2,-4 1 0,2 2 1,0 1 1,0-1 2,-2-1 7,4 1 10,-4 2 7,3 1 5,0-1 4,-1 2 4,1 0 2,-1 2 3,2 0 1,0 1 0,1 1 2,0 1 0,2 0 0,-1 4-2,1 1-2,0 1-3,1 0-3,0 2-3,0 0-3,0 4-4,-2-2-3,4 1-2,-4 2-2,2 0-1,0 1-1,-2-2-1,-1 0-2,1 3 0,-1-2-1,-1 0 0,-3-1 0,3-1-1,-4 0 1,1-1 0,-2-1 0,0-1-1,-2 0 0,-1-1 1,-1-3 1,-1 0-1,1 0 0,-2-5 0,0 2-1,0-1-1,0-1-1,0 0 2,2-4-1,-1 2-1,0-2 1,2-2-1,0 0-3,0-2 1,0-2-1,0-1 2,0-2 0,0-1 0,0-2-1,2 2 3,0-5-1,2 2 1,-1-3 0,1 0 1,1-1 1,1-1 2,0 1 2,-2 0 2,4-2 3,-1 1 3,2-3 2,-2 4 2,3-1 2,-2 0 3,1-1 3,1 4 1,1-4-1,-1 5 0,1-1 0,-1 3-1,1 2-2,-1-1-2,0 2-1,-1 5-2,1-1-2,0 2-2,0 1-1,0 2-2,-1 3-1,1 1-2,2 1 0,0 4 1,-1 1 0,0 1-1,1 0 1,-1 2-1,-1 0 0,0 2-2,1 2 0,-2-3-2,1 3 1,-1-1 0,1 1-1,-1-2-2,1 2-1,0-2 0,-3 1 1,2 0-1,2-2 0,-4-1 0,2 0 2,-1 0-1,2-2-1,-3 1-2,2-1 1,0-2-1,0 0-1,-2-5 2,0 4 0,3-5 0,-3 1 2,0-1-1,3-3 0,-1 0 0,-1-1 1,2-1-1,-1-2 0,2-3 1,0 1 0,1 1 1,-1-3 1,2-2 0,-1 0 0,0 0 0,-2-1 0,2-2-2,0 2 2,-1 0 0,-2-1 0,0-1-1,-2 0 2,-1-2 0,1 2 1,-4-2 0,2 2 1,-1-2-1,-1 1 1,0-1 1,0 0-1,-2 3 2,1-3 0,-2 2 1,3 0 0,-3 1 4,3 0-1,-3 3 2,0-1-1,0 1 1,0 5 1,0-1-2,0 0 1,0 1 1,0 2-1,0-1-1,0 2 1,0 0-3,0 1 0,0 0-3,0 0-1,-3 1 0,3 0-2,0 2 1,3-1-2,-1 2 0,-2 1-1,2 0-2,1-1 2,-1 3 1,1-1-1,0 3 1,1-3 1,1 3 2,-1-1 1,1 2 1,-2-2 2,3 0 0,0 3 1,-1-3 2,2 2 1,0-2 2,-2 1-1,3 1 2,-2-2 1,2 2 1,-1 0 0,-2 1-2,2-4 1,-2 4-1,2-2-1,-2 0 0,0 0 0,2 0-1,-4-1-1,2 1-1,-2-3-2,0 0-1,0 1-1,-1 0-2,-1-1-1,-1 0 0,-1-3 0,-1 3-3,-1 0-6,-1-1-5,-1 0-6,0-1-11,1-1-11,-2-1-17,0 3-23,-2-1-30,1 0-37,2-2-43,0 1-39,-1-1-34,0-1-37,-1-1-40,7 0-46,0 0-47,-10-1-46,10 1-45,0 0-14,-5-5 1,5 5 18,0 0 26,0 0 37,0-9 40</inkml:trace>
          <inkml:trace contextRef="#ctx0" brushRef="#br2" timeOffset="129913.075">4456 12158 50,'0'0'336,"-5"0"15,5 0 14,-3 0 15,3 1 1,0 1-4,0-2-22,0 2-31,0-2-32,3 2-35,-3 0-24,3 0-21,-1 2-13,-2-1-7,3-1-9,-1 2-9,-2 0-10,4-2-11,-3 3-14,1-1-15,0 0-16,-1-2-12,0 2-15,0 0-13,1 0-12,-2 2-10,0-1-9,0 0-9,0 0-6,-2-1-7,1 3-4,0 1-4,0-2-5,-1 1-3,-1-4-6,-1 3-12,4-1-13,-2 0-17,-1 1-21,1-1-24,-1-3-25,3 4-29,-3-3-21,3 1-18,-1 0-21,0 0-23,1-1-23,0-1-23,-2 1-21,2-1-18,0-2-16,0 0-15,0 0-12,0 0-10,0 0 0,0 0 3,0 0 8,0 0 11,0 0 19</inkml:trace>
          <inkml:trace contextRef="#ctx0" brushRef="#br2" timeOffset="130113.7867">4536 12320 235,'3'0'357,"-1"0"26,-1 0 26,2 1 24,-2 0 9,1 1 1,0-1-15,-1 0-25,0 1-30,-1-1-29,0-1-24,1 0-24,-1 0-14,0 0-12,2 0-20,-2 0-23,3 0-25,-1 0-30,1 0-29,-1 0-26,2 0-24,-1-1-18,1 1-16,0 0-11,0 0-6,-1-2-8,-1 2-7,1 0-8,-1-1-7,1 1-6,-3 0-11,0-1-12,0-1-16,0 1-17,0 1-20,0-1-24,0-1-31,0 2-38,0 0-42,0 0-46,0 0-38,0 0-36,-3-1-41,1-1-44,2 2-56,0 0-60,0 0-24,0 0-5,0 0 10,0 0 18,-5 3 30,-2 0 36</inkml:trace>
        </inkml:traceGroup>
      </inkml:traceGroup>
    </inkml:traceGroup>
    <inkml:traceGroup>
      <inkml:annotationXML>
        <emma:emma xmlns:emma="http://www.w3.org/2003/04/emma" version="1.0">
          <emma:interpretation id="{C62720E7-C5B4-4E56-8EA0-CED12EDD1E29}" emma:medium="tactile" emma:mode="ink">
            <msink:context xmlns:msink="http://schemas.microsoft.com/ink/2010/main" type="paragraph" rotatedBoundingBox="254,13916 18066,14070 18028,18456 216,1830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7E1EDCF-F705-402F-BFEF-143A1033CB6F}" emma:medium="tactile" emma:mode="ink">
              <msink:context xmlns:msink="http://schemas.microsoft.com/ink/2010/main" type="line" rotatedBoundingBox="278,13698 18079,14174 18014,16617 212,16140"/>
            </emma:interpretation>
          </emma:emma>
        </inkml:annotationXML>
        <inkml:traceGroup>
          <inkml:annotationXML>
            <emma:emma xmlns:emma="http://www.w3.org/2003/04/emma" version="1.0">
              <emma:interpretation id="{89B4C85D-A7F8-439B-8242-D69421FD4ED0}" emma:medium="tactile" emma:mode="ink">
                <msink:context xmlns:msink="http://schemas.microsoft.com/ink/2010/main" type="inkWord" rotatedBoundingBox="271,13946 2200,13998 2173,14999 244,14947"/>
              </emma:interpretation>
              <emma:one-of disjunction-type="recognition" id="oneOf19">
                <emma:interpretation id="interp95" emma:lang="en-US" emma:confidence="0.5">
                  <emma:literal>Dead</emma:literal>
                </emma:interpretation>
                <emma:interpretation id="interp96" emma:lang="en-US" emma:confidence="0">
                  <emma:literal>Deed</emma:literal>
                </emma:interpretation>
                <emma:interpretation id="interp97" emma:lang="en-US" emma:confidence="0">
                  <emma:literal>Died</emma:literal>
                </emma:interpretation>
                <emma:interpretation id="interp98" emma:lang="en-US" emma:confidence="0">
                  <emma:literal>Dede</emma:literal>
                </emma:interpretation>
                <emma:interpretation id="interp99" emma:lang="en-US" emma:confidence="0">
                  <emma:literal>Deled</emma:literal>
                </emma:interpretation>
              </emma:one-of>
            </emma:emma>
          </inkml:annotationXML>
          <inkml:trace contextRef="#ctx0" brushRef="#br2" timeOffset="131270.6823">236 13730 275,'0'-4'335,"0"-2"10,0 2 6,0 0-1,0 1-4,0 2-26,0 1-36,3 0-36,-3 0-37,0 1-24,0 1-18,0-1-11,0 2-6,0 2-8,0 1-4,0 1-3,0 2 2,0 3-6,-3-1-4,3 6-9,-3 1-10,0 1-8,0 1-10,-1 5-9,-1-3-9,-1 2-9,0 3-9,2-1-9,-4 1-7,1 0-7,0 1-8,-1-1-5,-1 0-7,2 1-3,-2-3-5,1 0-1,-2 0-4,-2-2-1,0 0-1,-1 0-1,-1-4-4,-3 3-2,0-3-3,0-2-3,-2 1-2,-1-2-2,3 0-3,-2-2-2,2-2-1,0 0-3,3-2-2,2-1-1,0-1-1,1-1-1,2-5-1,2 4 0,1-6 0,0 2 0,1-4 1,3-1 2,1 0 0,-1-2 3,0-1 3,2-3 2,2-1 2,1 1 2,-1-3 3,2 3 2,0-5 3,0-1 5,1 0 4,-1-1 5,2 0 3,1-1 3,2 1 1,-2 0 2,-1 1-1,1-1 2,0 1 3,0 3 1,-2 0 2,0 0 1,0 5 1,0-1 0,0 1-1,-1 1-1,-1 1-1,0 5 2,0-3 4,0 3 2,0 0 4,0 3 0,-1 0 1,3 1 0,-1 0-3,-1 5-1,4 0-1,-2-1-1,3 3-1,-1 1-2,0-2 0,0 4-4,0-1-4,1-1-3,-3 2-4,3-3-3,0 2-1,-1 2-3,-1-2 0,1-3 0,0 3-2,1-3 0,-1 2 2,1 1-1,1-3-1,0 1 1,-2-1-2,3 0 0,-2-4 1,2 3-2,-1-3 1,1-1-1,1 3 2,-1-4-1,1 0 0,1 0 1,0-1-1,-2 0 1,2-2 0,0-1 0,0 0 0,-2-1 1,2-2 0,0 0 0,-2-1 0,2 0 0,0 0 0,0-1 0,0 2 0,-2-5 2,2 1 0,0 0 0,-2-1 1,1 1 0,-1-2 0,-3-1 1,4-1 0,-4 3 2,0-3-1,0 0 1,0 0 0,-2-1 0,0 1 2,0 0 9,-1-3 13,-1 1 7,-1-2 7,-2-1 5,0 0 7,-2-1 5,-1 1 4,-1-2 2,-1-1 3,0-1 1,0 2 5,-2-3 1,-1 0 0,-1 2-8,-1-3-11,1 0-8,-3 1-4,0 0-5,2-2-4,-3 2-5,-1-2-3,2 3-1,-1 0-2,-1-1-1,1 2-2,0 0-7,0 3-8,-1 1-3,2 0-3,-1 2-3,-1 2-2,2 1-2,-1 1-2,0 1-1,1 1-2,-1 3-1,1 0-3,-2 1-1,1-1-2,-2 3 4,2 1 5,0 3 2,-1-1 0,2 2-3,-1 1-5,-1-1-5,1 3-6,1 0-9,0 2-11,3 0-15,-1 0-18,0 4-21,1-2-21,1 2-29,4 2-29,-2 0-30,2 2-29,1-1-20,-1 2-16,3 0-21,-1 3-26,2-2-32,0 0-36,2 2-36,1 0-33,0 1-8,1 1 8,1-1 19,0 3 27,0-3 29</inkml:trace>
          <inkml:trace contextRef="#ctx0" brushRef="#br2" timeOffset="132042.6263">668 14309 280,'-3'3'297,"2"1"4,-1-1-1,2 2-17,0-1-28,0 0-32,0 0-38,2-1-33,-1 3-32,2-4-20,0 2-16,0 0-9,0 0-7,2 0-12,0 0-17,0-1-9,1-1-7,0-1-4,-2 1-6,4 2-2,-1-3-1,0 1-1,1-1-2,-1 0 0,0 1-4,1-2 0,-1 0 1,1 0 2,1 0 2,-2-2 3,0 1 1,1 0 4,-2-1 2,2 1 4,-1-3 3,0 2 4,1 1 2,-4-3-1,4 0-2,-4 0-1,4-1 1,-3-1 1,2 2 4,-2-2 1,0-1 3,1 1 4,0-1 3,-1 0 5,2-1 6,-2 0 8,0 0 5,-2 0 11,1 0 15,-1 3 12,1-3 9,-2 1 9,0 0 4,-1 1 12,-1 0 12,0 0 6,-1 0 4,-1 1-2,0 0-5,-2-1-5,1 3-7,-1-1-7,1 0-10,-2 0-10,0 0-10,2 1-11,-2 1-11,1 0-14,-1 2-19,1 0-12,-2 0-10,1 0-8,3 2-5,-5 0-4,2 1-5,0 1-1,1 0-4,-1 2-1,-1-1-3,0 2 1,0 1-2,1 1 0,-2 1-2,3-1-2,-2 3-2,2 0-1,-1-1-3,1 1-9,-1-1-12,2 0-11,-1 3-8,1-4-11,3 3-10,0-1-12,0-3-11,0 2-14,0 1-11,3-2-14,1-2-12,-2 2-9,3-3-10,-1 0-1,0-1 2,2 0 5,0-1 3,3-1 8,0 0 10,1-1 9,1 1 12,0-4 13,1 0 14,3 0 14,0 0 13,0 0 12,0-2 13,1-1 10,-1-1 10,1 0 7,2-2 5,-2 1 4,1-1 3,-1 0 2,0 0 1,1-3 3,-3 2 5,3-2 5,-2 1 5,-1-3 8,1 4 12,-1-4 13,-1 0 14,-1 1 12,2 1 13,-2-2 13,-4 0 12,3 0 12,-3 1 15,0-1 10,-2 1 6,0 1 4,-2-3 4,1 2-4,-2 3-9,-1-1-10,0 0-9,0 1-11,-1 1-12,-1 1-10,0 1-11,0 0-12,0 0-12,0 0-9,-1 1-9,-1 1-6,0 0-5,1 2-3,0-2-2,-2 0-3,0 2-3,0-3-2,0 3-2,-2 0-2,2 0-1,-2 3-3,-2-3-4,0 4-3,0 0-3,-1-1-3,-2 3-1,1 0-2,-1 1-2,1 0 0,-2 1-2,1 0 0,1 0 0,0-2 1,1 2-1,0-1 0,2 1 0,-2-2 1,4-3 1,-1 3-1,1-2-1,1 0 0,2 0 0,-1-1-1,2-1 1,0 1 0,2-2 0,-1 1-1,1-1 0,0 0-1,1 0 1,2-1-1,-1 3 1,-1-3-1,2 0 1,1 3 0,0-3 1,-1 1 1,2 1 0,-2-1 0,0 0 0,1 1-1,2-2 0,-3 4 0,0 0 0,2 0 1,-2 1-1,-1 0 1,1 3-2,-1 2 0,0 1-2,1-2-1,-1 2-3,-1 2-3,2-2-5,-2 1-5,-1-1-4,2-2-3,-1 2-5,0-1-2,-1-2-2,0 1-5,1-1-6,-1 0-9,1-2-10,-3 1-11,2-3-10,1 0-10,2 1-10,-4-1-13,2 0-13,0-2-14,1 0-17,-2-1-16,1-1-18,2 3-16,-2-3-14,1 0-12,2-3-9,0 3-10,0-3-9,1 1-14,-1-2-16,2-2-18,1 1-22,-1-1-16,2-1-9,-3 0 4,3-1 15,2-2 17</inkml:trace>
          <inkml:trace contextRef="#ctx0" brushRef="#br2" timeOffset="132535.3097">1783 13565 156,'0'-6'283,"-3"3"6,3 0 6,-3 6-16,3 0-24,-2 1-32,0 2-36,-1 3-34,0 4-33,-1 0-22,1 2-16,-1 1-11,0 2-10,1 1-6,0 1-4,0 2-2,-1-1 1,2 3 2,-1-1 3,0-1 4,0 4 5,1-2 6,0 0 7,0 0 8,1 1 8,-1-2 6,0 1 4,2 0 5,-2-1 5,2-1 2,-3 2 3,3-2 0,0-1 1,0 1-1,0-2 0,0 0-2,-2 0-5,-1-3-6,3 1-7,0-4-6,0 2-3,0-1-7,0-3-6,-2 0-7,2-2-8,0 1-7,0-1-7,0-3-6,0 0-7,0 0-3,0-1-4,0-1-1,0-1-2,0-1 0,0-1-2,0 0-1,0-1 2,0 0 2,0-1 3,-2 0 3,2-1 4,-1 0 4,-1-1 1,1 0 2,-1-1 2,0 0 0,0-1 2,-1 0-2,0 0 0,-1 1 0,2-4 0,-3 0-2,-1-1-3,0 0-2,1-1-4,-3 3-2,2-2-3,0 0-2,-1 0-2,-1 1-2,2-1-2,0 1-4,-1 3-2,3-3-1,-4 3-1,3 1-3,-2-1 0,3 1-2,-2 2-3,0 0-1,0 1 0,0 0-3,0 1-3,1 1-1,-2 3-2,2-1 0,-3 3 0,1 1-2,0 3-2,0 0-4,2 2-5,-2 1-4,2-1-3,-2 2-3,3 1-3,1-3-2,-2 2-3,2 0-3,1 0-2,0-3-3,1 2-1,1-3-4,0 0-4,0 0-3,1 0-2,2-3-3,0 1-4,0-1-5,0-2-3,1 1-3,2-3-3,2 0-2,0 1-4,0-1-4,-1-2-5,4 0-1,-1-2-1,0-2-1,2 0-1,0 0 0,-1-3 1,0 1-2,-1 0-4,0-2-2,0 1-5,-1-1-5,0-1-7,-1 0-5,-1 1-7,-1-2-7,0-1-8,0 1-11,-2 1-11,-1 0-11,2-2-13,-3-1-17,0 2-21,0-3-23,-2 0-26,0 1-20,0 1-14,0-1-1,0 1 8,-2 2 11</inkml:trace>
        </inkml:traceGroup>
        <inkml:traceGroup>
          <inkml:annotationXML>
            <emma:emma xmlns:emma="http://www.w3.org/2003/04/emma" version="1.0">
              <emma:interpretation id="{FD6BA569-7DDC-46C5-B310-60F8614EC6B8}" emma:medium="tactile" emma:mode="ink">
                <msink:context xmlns:msink="http://schemas.microsoft.com/ink/2010/main" type="inkWord" rotatedBoundingBox="2641,13911 4622,13964 4597,14907 2616,14854"/>
              </emma:interpretation>
              <emma:one-of disjunction-type="recognition" id="oneOf20">
                <emma:interpretation id="interp100" emma:lang="en-US" emma:confidence="0.5">
                  <emma:literal>cells:</emma:literal>
                </emma:interpretation>
                <emma:interpretation id="interp101" emma:lang="en-US" emma:confidence="0">
                  <emma:literal>calls:</emma:literal>
                </emma:interpretation>
                <emma:interpretation id="interp102" emma:lang="en-US" emma:confidence="0">
                  <emma:literal>cell':</emma:literal>
                </emma:interpretation>
                <emma:interpretation id="interp103" emma:lang="en-US" emma:confidence="0">
                  <emma:literal>Cells:</emma:literal>
                </emma:interpretation>
                <emma:interpretation id="interp104" emma:lang="en-US" emma:confidence="0">
                  <emma:literal>call':</emma:literal>
                </emma:interpretation>
              </emma:one-of>
            </emma:emma>
          </inkml:annotationXML>
          <inkml:trace contextRef="#ctx0" brushRef="#br2" timeOffset="133986.4515">2587 13879 135,'-14'-5'339,"2"2"17,-1-4 9,-1 5 2,2 0-11,-1 0-19,-1 2-28,0 0-32,-1 2-28,2 0-23,-2 0-17,2 5-12,-2-4-19,1 4-20,-1 1-18,1 0-15,1 2-10,-2 1-9,1 2-7,1-2-10,-1 4-10,2 0-12,1 3-12,-1-1-11,1 4-9,4-1-9,-2-1-7,1 4-6,4-1-3,-2 0-5,4 0-2,-3-1-5,2 2-2,0-2-1,2-1-1,1 0-2,1-2-7,0 0-10,2-2-14,2 1-16,-1-2-16,4-5-15,2 2-17,2-4-14,0 3-13,2-3-12,1-1-6,2-3-3,2-1-6,0 1-6,4-2-2,-1-2 1,1-2 5,0 2 10,1-4 8,0 1 9,0-3 12,0-1 11,-2 1 12,2-1 10,-4-2 7,1-1 4,-1 1 7,-1-1 8,-4 0 11,-1-2 11,1 5 12,-3-4 12,-2 0 13,-1 1 15,-2 2 10,-1-3 11,0 0 10,-1 2 9,-2 0 7,0-2 7,-2 1 8,0 1 4,1-1 7,-2 1 6,0-2 2,0 4 2,-2-1-6,1 0-7,0 1-5,-1 3-5,1-2-5,-1 1-4,1 1-3,-1 2-1,0 0-1,1 0-3,1 1-4,0-1-6,0 2-4,0 0-4,0 0 1,0 2 4,0-1 0,0 1-2,0-2-3,0 2-2,1 0-5,-1-2-7,0 2-3,0 0-3,0 2-5,2-3-3,-2 1-2,2 2-1,-1-2-1,1 3-2,-1-3-3,2 0-3,0 1 1,0-1 0,0 1 0,1 0 1,-1 0-1,2-1 2,-1-1-1,3 2 2,-2-3 0,3 3-1,-2-3-2,1 0 0,1 0 0,-1 0 4,1 0-2,0 0-4,1-3 1,0 3 3,-1-3 0,2 1 0,0-1 1,-1-1 0,1 0 2,-1 0-1,2 0 3,-2-1 5,-2-1 1,2 2 0,-1-3 6,-1 0 6,-1-1 6,1 3 3,-1-2 8,0-1 6,0 0 10,-3 0 10,3 1 11,-2-2 10,0-1 8,-1 2 9,-1-1 6,0 0 7,-2 0 3,0-1 0,-2 2-2,1-2-4,-2 1-4,0 1-6,1 0-8,-2 0-9,1 0-10,-2 3-10,2-1-10,-2 0-11,0 0-9,1 3-7,-1-1-6,1 0-5,1 1-5,-2 3-2,0 0-5,2 0-2,-4 2-5,2 3-2,-1-1-4,1 2-3,-1 3-4,-1-2-2,0 4-3,0 2-7,0 0-5,-1 3-7,1 0-7,0 2-7,-1 0-10,1 3-8,2-2-8,0 3-8,0-2-9,1 2-8,1-3-8,1 2-9,2 0-9,0 0-8,2-2-6,1 0-7,1-3-1,2 0 1,1-2 4,2 1 5,1-4 6,2 1 5,0-2 7,0 0 9,0-2 9,3-3 8,2 1 13,-3-2 12,3-1 13,-1-2 12,0-1 8,-1-1 8,2-2 5,-3-1 7,1 0 4,-1 0 4,-1-3 6,-1 2 4,0-4 5,-2 0 6,-1 2 3,1-4 1,-1 0 6,-1 0 7,1-1 6,-1 0 7,1-2 8,-1 1 7,-1-3 10,0 1 12,1-2 8,-4 2 10,4-4 8,-4 0 8,1-1 11,0-1 10,-1 1 8,-1-1 8,3-1 2,-5-1 2,2-1-1,0 0-3,-1 0-7,0 0-10,0-1-8,-1 0-9,1 2-10,1-2-13,-1 4-11,0 1-10,-2 0-11,2 2-11,-1 2-9,1 2-8,-2 0-5,0 3-4,0 2-2,0 3-2,0 0-2,0 2 1,0 1-3,-2-1 1,1 4-2,-1 2-2,2 1-2,-4 1-1,1 1-2,-2 0-2,1 5-2,1 2-1,-1 1-2,-2 2-3,3 3-3,-1 1-4,-1 2-2,0 1-4,1 1-5,1 3-5,-2-1-5,3-1-4,-1 2-8,0 0-8,1 0-8,0-1-9,2 0-10,0-1-12,0 0-10,0-3-10,2 0-10,1-1-12,0-1-9,-1 0-10,3-3-8,0 1-5,-1-4-1,3 2 4,0-1 6,2-4 7,-2 3 10,4-3 10,-1-2 7,0-1 4,2 1 10,0-1 9,-2-2 12,2-3 9,-1 2 12,-2-2 8,2-2 8,-1-2 5,0-2 4,-3 2 2,2-1 3,0-2 3,0-2 5,-2 0 9,1-1 6,-1 2 7,0-3 7,0-2 7,-2 0 8,0 0 4,1 0 8,0-2 8,-1-1 7,-1-1 9,2 1 7,-2-5 10,2 2 9,-3-3 10,2 1 10,-1-1 9,0-1 10,1-3 8,-2 0 9,1 1 7,1-2 7,0 0 6,-1-1 3,0-3 4,0 2-2,-2 1-4,1-1-4,2 1-8,0-3-8,-1 2-10,0 2-9,-1 0-9,2-1-10,-2 3-11,-1 2-10,1 0-12,0 2-10,-1 2-8,0 3-6,0 2-4,0 1-1,-1 5-3,-1 0 0,0 1-1,0 3-1,-1-1-2,-1 3-2,0 0-2,0 1-3,0 1-1,-1 2-2,0 4-3,-1-1-2,-1 2-3,1 3-2,0 0-2,-3 3-2,3 2-2,-2 0-1,0 0-1,0 3-2,2 1 0,-1 0-1,0 0 0,0 2-1,2 1-1,-1 0 1,-1 1-1,0 1 1,1 0-1,1-1-1,-2-1-1,3 2 0,-1 1-1,1-2 0,-1 1-1,1-2-1,-1 0-2,1-1-2,2 0-4,0-3-4,0 2-4,0-3-6,2-2-5,-1 2-7,2-3-6,0 0-10,0-5-13,0 3-16,-1-2-18,0-2-21,1-1-25,0-1-23,1 0-25,1-3-21,0 1-23,-1-2-14,2 1-11,-2-1-11,4 0-12,-1-2-17,0 2-18,-7-4-22,10 0-23,0-2-18,1 0-15,-1-2 8,-3 0 17,3-1 21,0 0 24,0-2 18</inkml:trace>
          <inkml:trace contextRef="#ctx0" brushRef="#br2" timeOffset="134692.2941">3862 13914 42,'-2'0'273,"1"0"7,-1 2 5,1-2-10,1 2-16,0-1-28,0 2-28,0-2-32,0 3-31,1-2-22,1 0-19,-1-2-9,1 0-1,0 3-4,1-3-1,-1 3 2,1-3 3,-1 0 8,1 0 8,-1 0 8,2 0 9,-1 0 11,0 0 13,-1 0 12,1 0 11,1 0 11,-1-3 8,-1 3 5,1-3 4,-1 3-4,1-4-4,-1 2-8,2-1-12,-1 0-12,0 0-12,-1 1-13,-2 0-16,2-2-16,0 1-16,-1 3-16,-1-3-16,0 0-11,0 1-11,0-1-6,-1 1-6,-1 1-5,0 0-6,2 0-6,-2-1-5,1 1-8,-1 1-10,2 0-11,-2 0-13,1 0-13,-1 0-14,0 1-18,2 1-19,-2-1-23,2 1-27,-5 2-22,2-1-24,1 0-19,-1 2-16,-2 0-10,1 1-8,-1 1-4,0-1-1,2 0 1,-1-2 4,1 1 15,1-1 20,-1 0 23,1 0 24,0 0 25,1-3 23,1 2 22,0-3 22,0 3 17,0-3 18,0 0 18,1 0 16,-1 0 12,0 0 9,2 0 5,-2 0 3,2 0 5,-1-3 8,1 3 6,-2-3 7,2 3 7,-2-1 5,3 0 4,1-1 5,-1 1 4,-1-1 3,1-1 7,0 0 8,0 0 6,0 1 4,0-1 4,0 1 4,-1-1 8,0 0 6,1 0 8,2-1 9,-3 0 7,0 0 7,1 1 8,1-1 8,-1-1 8,2 3 7,0-4 4,-3 1 3,3 0-1,-2-1-4,0 1-8,0 0-8,0-1-10,0 3-12,0-1-11,0 0-11,-2 0-10,1 1-12,-2-1-10,3 0-13,-3 2-8,0 1-7,0-2-5,0 3-4,-3-3-1,3 3 1,0 0-2,-2 0-2,1 0 0,-1 0-1,1 0-2,0 0-1,-1 0-3,1 0-2,-1 0-3,-1 3-5,0-3-2,0 3-3,0 0-5,-2 1-5,3 0-3,-3 3-4,0-1-3,0-1-2,-2 3-3,2 0-2,0 1 0,0 1-1,-2-2 0,2 1-2,-2 1 0,2-1 0,0 0-1,1 1-1,-2-1 0,2-1 0,-1 1 0,0-1 1,1 2-2,1-4-1,0 3-2,3-2 0,-2 0 1,1 1 1,1-1 0,0 0 0,0-1 0,0 1 2,0-1 0,1-1 0,1 1 1,-2 0 0,3-1 1,0-1 3,0 2 0,0-1-1,0-1 2,2 3 0,-1-3 0,1 3-1,-2-5 1,2 4 3,-1-3-1,-1 1-1,2 0 0,1 1 1,-2 1 1,1-1 0,-1-1 0,-1-1 0,2 4 0,-1-3 1,1 3 0,0-3 0,-1 2-2,0-1 0,0-1 2,-1 1 0,-1 1 0,1-1 0,0 0 0,-2 1-2,1-1 2,-1 2-1,-1-2 1,0 2-1,-1-2 0,-1 2 1,1-3-3,0 1-3,-1 1-4,-1-1-3,-2 0-4,1-1-6,0 0-5,-2 0-7,0-1-8,0 1-9,-2-1-15,1 2-14,-2-2-20,1 1-24,-2-1-27,3-1-32,-2 1-30,0-1-31,0 2-26,2-4-27,0 2-27,0-2-31,7 0-32,-7 0-38,7 0-30,-10 0-27,4-2-1,6 2 13,-6-6 25,6 6 31,-3-5 32</inkml:trace>
          <inkml:trace contextRef="#ctx0" brushRef="#br2" timeOffset="135160.4598">4134 14237 133,'0'2'282,"0"-2"7,0 0 6,0 2-12,0-1-19,1 0-25,-1-1-23,1 0-26,1 0-22,-2 0-21,0 0-14,0 0-8,0 0-3,0 0-3,0 0-2,3 0-3,-3 0-2,0 0-4,0-1-7,0 1-5,0-1-6,0 1-9,0-2-9,0 2-9,0 0-11,0 0-8,0 0-9,-3 0-16,3-2-18,0 2-26,0 0-29,0 0-29,0 0-29,0-1-30,0 1-31,-2-1-37,1-1-46,1 2-51,0 0-55,0 0-29,0 0-14,0 0 0,0 0 8,0 0 15,0 0 23</inkml:trace>
          <inkml:trace contextRef="#ctx0" brushRef="#br2" timeOffset="134918.3219">4172 14004 93,'0'-6'330,"3"4"17,-1-1 17,-1 0 19,1 2 3,0-1-6,-2 1-23,2 0-32,0 1-34,-1-2-33,1 1-27,-1 0-19,1 1-12,-1-2-8,-1 2-12,0-1-16,0 1-18,0-2-20,0 1-20,0 1-19,0 0-21,0-1-19,0 1-22,0 0-22,0 0-26,0 0-26,0 1-30,-1 0-31,1 1-28,0-1-25,-2 1-20,1 0-17,-1 1-21,1 1-23,-3 0-25,2 0-24,2-4-25,-3 6-26,-2 1-27,1-1-28,-1 0 0,1 1 14,0 1 19,0-3 21,1 4 18</inkml:trace>
        </inkml:traceGroup>
        <inkml:traceGroup>
          <inkml:annotationXML>
            <emma:emma xmlns:emma="http://www.w3.org/2003/04/emma" version="1.0">
              <emma:interpretation id="{ECF00912-45D9-4718-9781-9F4444FE7163}" emma:medium="tactile" emma:mode="ink">
                <msink:context xmlns:msink="http://schemas.microsoft.com/ink/2010/main" type="inkWord" rotatedBoundingBox="5129,14169 6910,14217 6888,15034 5107,14986"/>
              </emma:interpretation>
              <emma:one-of disjunction-type="recognition" id="oneOf21">
                <emma:interpretation id="interp105" emma:lang="en-US" emma:confidence="0.5">
                  <emma:literal>Cells</emma:literal>
                </emma:interpretation>
                <emma:interpretation id="interp106" emma:lang="en-US" emma:confidence="0">
                  <emma:literal>cells</emma:literal>
                </emma:interpretation>
                <emma:interpretation id="interp107" emma:lang="en-US" emma:confidence="0">
                  <emma:literal>bells</emma:literal>
                </emma:interpretation>
                <emma:interpretation id="interp108" emma:lang="en-US" emma:confidence="0">
                  <emma:literal>Calls</emma:literal>
                </emma:interpretation>
                <emma:interpretation id="interp109" emma:lang="en-US" emma:confidence="0">
                  <emma:literal>calls</emma:literal>
                </emma:interpretation>
              </emma:one-of>
            </emma:emma>
          </inkml:annotationXML>
          <inkml:trace contextRef="#ctx0" brushRef="#br1" timeOffset="180637.8966">5006 13830 298,'0'-7'314,"0"-1"14,0 2 6,0-1-1,0 2-15,0-3-24,0 2-21,0 1-19,0-1-15,0 1-11,-2 1-1,2 1 7,0-1 2,-2 2 1,-1-1-4,3 2-7,-3 0-8,1 1-10,-1 0-14,-2 0-14,-1 1-18,1 2-19,-2-1-20,-2 2-18,-2 0-17,1 3-17,0 1-14,-2 3-13,-2 0-10,3 2-8,-2 1-5,1 0-4,-1 5-4,-1-1-2,2 3-2,-1-1-2,2 3-2,-1 1 0,1 0-2,0 2 1,1 0-2,1 3-2,0-3 1,0 0 1,2 1-1,2 0 0,0 1-2,0-4 0,0 0 0,3 1-1,-2-2 0,4 0-3,-3 0-4,3-3-4,3-1-5,-1 0-5,0-1-5,3-1-9,0-2-9,0 0-10,2-4-13,-2 2-15,4-1-17,2-3-19,-2-1-18,5 0-17,-3-3-18,2-2-14,4 3-11,0-6-8,3 0-6,1 0-6,1-3-1,0-1-3,3-2 3,-1 0 1,2-3 4,-3 1 7,1-1 6,0-1 5,-2 0 7,0-2 7,-3 1 3,1 0 1,-4-2 3,-1 0 4,0 1 8,-1-1 11,-2 0 15,0 1 16,0-2 20,-2-1 22,1 2 26,-2-2 27,-2 2 27,0-2 25,2 2 25,-4 0 22,0-1 21,-2 4 18,-1-1 14,-2 0 10,0 3 7,-2 1 5,0-1 1,-1 3-3,-2 1-6,2 0-8,-2 2-7,1-1-8,-3 3-7,2 0-8,0 0-8,-2 0-5,-1 3-9,3-1-7,-2 0-8,2 2-8,-2-1-4,2 1-5,-2 0-3,3 0-3,-2 0-3,3-1-4,-1 1-4,2-1-4,-1 1-4,1 0-3,1 0-3,0 0 0,0 0-3,1 0-1,0-1-3,1-3-1,0 4-4,0-1-2,3 1-2,-1-2-2,1 0 0,-1 1 0,3 0 0,-2 0 0,3-1-1,0 0 0,0-1 0,-1 0-2,1 1 0,3-1 0,-3-1 0,0 0 0,3 0 1,-1 0 0,-1 0 1,-1-1 0,3-1 0,-3 1 0,2 0 1,-1-1 1,0 0 0,1-1 0,0 0 1,-1-1 0,0 1 0,1-2 1,0-1-1,0 3 0,-3-4-1,1 1 1,1-3 1,-2 2 0,0-2 0,-4 1-1,3-3 3,2 1 2,-7-1 4,3 1 8,1 0 7,-3-3 9,1 2 10,-1 2 10,-1-2 8,0 0 4,0 2 8,0 0 6,-1 2 6,-2-1 1,-1 0 3,1 2-2,3 0-4,-4 1-6,-1 0-8,2 1-9,1-1-8,-3 3-10,2 0-9,1 0-7,-3 2-8,2 2-9,0 0-7,-3 2-5,1 1-6,3 2-5,-3 1-4,0 0-2,1 3-7,0 1-6,0 2-7,0 1-10,-2 0-6,4 2-6,-3 0-7,0 4-7,1-3-6,1 2-7,0-1-7,0 0-5,2 1-5,-1-1-6,2-1-2,2-1 1,-1 1 0,0-2 0,2 0 3,2 0 1,-1-3 6,1 0 7,2-2 6,-1 1 8,3-1 8,0-4 9,1 4 7,1-5 6,2 1 7,0-2 7,1-2 5,1-1 8,-1-1 5,1-1 5,0 0 3,2-1 1,-3-1 3,3-4 3,-2 2 1,-2-1 2,2-1 5,-2-3 4,2 1 4,-3-1 5,2-2 6,-2-1 5,0 2 5,-2-2 7,0-1 6,-1-1 8,-2 0 9,1-1 11,-1-2 12,-2 1 13,2-1 14,-1 0 12,-3-4 12,2 3 13,-2-1 11,2-5 10,0 3 10,-3-1 9,1-4 6,-1 1 4,1-1-1,1-2-4,-4 2-9,3 0-11,-3 1-13,2 0-11,0 1-14,-1 3-13,1-1-15,-1 3-14,0 4-13,1-1-15,-2 2-11,0 3-11,0 3-8,0-1-7,0 2-4,0 4-2,0-1-4,0 1-3,0 2-3,0 1-4,0 1-2,-2 2-2,1 1-1,-2-1-3,-2 6 0,2 0-1,-1 4-1,-2-2-2,0 4-1,-2 1-4,1 4-3,3 0-3,-4 1-5,3 3-3,-2 0-2,2 1-5,-1 1-5,2 1-5,-1 0-8,0-1-5,3 1-8,-3 0-7,2-1-8,0-1-7,2 0-8,1-1-8,0-3-9,1 0-9,2 0-11,2-4-11,-2 1-7,4-1-7,-2-3-3,3 0-3,-1-1 1,2 0 1,2-2 4,-2-4 3,1 1 6,2-2 7,0 1 9,2-1 9,-1-4 13,-2 0 12,1-2 10,3 0 12,-1 0 8,-1-4 8,-1 0 7,2 1 10,-2-3 6,-1 0 8,0-2 10,-3 1 11,3-4 10,-3 0 12,2 0 11,-3-1 15,-1-1 14,2-2 16,-1 2 19,-1-4 18,1 0 18,-1-1 17,0 0 14,0-1 16,0-2 9,-1 1 8,0-4 4,0 1 3,-1-1-1,1-2-5,-1 1-7,-1-1-9,0-1-14,0 0-14,-1 2-14,-1-2-15,0 4-14,-1 1-16,3 2-11,-3 3-12,0-2-11,0 7-8,0-1-7,0 4-8,0 2-2,0 3-5,0-1-3,0 3-5,0 2-5,-3 0-3,2 4-2,-2 1-4,-2 1-4,1 3-3,-2 1-2,-1 2-4,-1 2-4,1 1-4,0 3-4,-1 2-6,2-2-5,-2 3-5,3 0-4,-2 0-4,2 1-2,0 1-4,1-3-5,1 3-5,3-4-5,-2 1-5,2 2-6,0-5-7,2 0-7,1 0-7,0 0-8,0-4-5,2 1-8,-2-2-7,4-1-7,0-1-4,-1-1-2,3-2 2,1 0 4,2-2 5,-1 1 9,2-3 8,-1 0 11,3 0 11,-1-2 11,1-1 14,0-1 12,-1-1 11,0 0 12,-2-2 11,0-1 10,0 0 10,-2 0 9,-2-1 10,-1 0 9,1-2 12,-2-2 11,0 1 12,-2 1 13,2-2 11,-3-1 13,2 0 12,-1 0 9,-1-2 8,0 1 4,0-1 2,0-1-1,-3 1-3,2-2-7,-2 2-6,2-1-9,1 2-9,-1-1-10,0 1-11,-1 2-12,0 0-10,0 1-8,1 1-9,0 3-5,-1-1-6,1 1-4,-1 1-4,-1 1-3,2 0-2,-2 2-3,1 1-2,0 1-2,1 1-2,0 0-1,-1 2-1,2 1-1,-1 0-1,0 1-1,1 0-1,1 2-1,-1 1-1,2-1 0,-1 3-1,-2 0 1,1 0-2,0 0 0,2 1 0,-3 0 0,2 1-1,-3-1 0,2-1-2,0 1-1,0 0 1,0-1 1,2 2 1,-3-3-2,5-1 0,-4 1 0,1-1 0,0 0 2,2-1 0,0 0 1,0 0-1,0 0 0,-3-1 0,1 1 1,1 0-1,-1-1 0,1-1-2,0 1 2,-2-2 0,-1 2-2,1-1-4,-3-2-3,0 3-7,0-1-8,-3-2-8,-2 1-14,1 0-15,-4 1-23,0-1-23,-1-2-32,0 4-35,-3-3-37,2 2-37,-2 0-33,-1-1-30,-1-3-28,2 5-26,0-5-41,1-2-50,-1 1-31,1 0-21,11-1 3,-10-1 14,1 0 28,1-1 33,8 2 35</inkml:trace>
        </inkml:traceGroup>
        <inkml:traceGroup>
          <inkml:annotationXML>
            <emma:emma xmlns:emma="http://www.w3.org/2003/04/emma" version="1.0">
              <emma:interpretation id="{11BD8DD8-A500-4AEA-BEE9-26DC6E812ABD}" emma:medium="tactile" emma:mode="ink">
                <msink:context xmlns:msink="http://schemas.microsoft.com/ink/2010/main" type="inkWord" rotatedBoundingBox="7461,14449 8633,14481 8621,14943 7449,14912"/>
              </emma:interpretation>
              <emma:one-of disjunction-type="recognition" id="oneOf22">
                <emma:interpretation id="interp110" emma:lang="en-US" emma:confidence="0.5">
                  <emma:literal>ave</emma:literal>
                </emma:interpretation>
                <emma:interpretation id="interp111" emma:lang="en-US" emma:confidence="0">
                  <emma:literal>are</emma:literal>
                </emma:interpretation>
                <emma:interpretation id="interp112" emma:lang="en-US" emma:confidence="0">
                  <emma:literal>aye</emma:literal>
                </emma:interpretation>
                <emma:interpretation id="interp113" emma:lang="en-US" emma:confidence="0">
                  <emma:literal>awe</emma:literal>
                </emma:interpretation>
                <emma:interpretation id="interp114" emma:lang="en-US" emma:confidence="0">
                  <emma:literal>ace</emma:literal>
                </emma:interpretation>
              </emma:one-of>
            </emma:emma>
          </inkml:annotationXML>
          <inkml:trace contextRef="#ctx0" brushRef="#br1" timeOffset="229014.1833">7365 14259 91,'0'-7'322,"-2"-2"13,2 3 12,-1-2 9,1-2 6,0 1-21,-2-1-36,1-1-36,-1 1-38,0-1-19,1 1-9,0-2-2,0 2 0,-1-1 3,-1 0 3,-1 2 1,2-1-2,-1-1-5,-2 0-9,2 4-8,-1-3-11,-1 2-12,1 0-13,0 3-12,-3-2-15,3 2-11,-3 1-13,-1 0-16,1 2-17,-2 0-13,1 4-11,-2 0-9,0 2-5,-1 0-5,0 2-5,-1 3-2,-2 0-7,2 2-2,0 4-5,-1-1-5,-1 4-2,2-2-4,0 3-3,0 0-3,0-1-1,2 3-4,0-1-3,2 0-3,2-2-3,-2 2-3,3-2-3,0-1-2,0 1-5,3 0-2,0-4-4,2 0-4,2-1-4,0-1-4,1-2-5,2 1-3,-1 0-2,2-2-4,1-2-1,3-1 0,0-1-1,1-1 1,-1 0 1,3-2 2,1-1 3,0-1 5,1-3 4,2 1 7,0-2 5,0-3 6,0 1 6,-2-1 6,1-2 5,-1-2 5,0 0 4,1 1 5,-5-2 4,1-1 6,-3 1 6,1-1 6,-1-1 7,-1-1 7,-3 2 6,3-1 7,-5-2 11,2 1 8,-2-1 6,1 1 7,-3-2 7,1 2 4,-2 0 5,0-2 0,0 4-1,0-2-2,0 4-3,-2-2-5,1 4-4,-1 1-6,0 1-7,1 2-7,0 1-7,0 3-6,1 1-9,-2 0-5,0 1-6,1 1-4,-2 3-3,0 0-5,0 1-3,1 1-5,-3 3-5,2 1-3,-2 0-5,0 3-5,0 0-6,1 1-5,-1 2-6,0-3-6,2 2-5,1-2-6,0 3-5,2-4-6,0 2-5,2-1-4,-1-2-4,2 1-6,1-1-5,0-2-5,1 1-3,3-2 0,1-2-1,-1 0 0,4-1 1,2 0 4,-1-2 3,1-1 5,0-1 6,3 0 7,0-2 5,0-2 10,0 0 8,2-1 9,-4-1 8,4-2 7,-2 1 7,0-3 6,-1 3 5,-3-4 6,0 0 9,-1 2 5,-1-4 8,-1 1 10,-2-1 10,-1 2 13,0-1 12,-4-1 14,2 0 14,0-1 12,-3 0 12,0 1 10,0-1 10,-2 0 4,0 1 3,0-1 1,0 1-4,-2 1-6,0-1-7,1 2-12,1 1-11,-1 1-13,1 4-13,0-1-13,-2 0-14,1 2-9,1 0-8,0 2-9,-2 2-7,1 0-5,-1 0-6,0 2-5,0 1-2,1 1-2,-3 2-4,-1 2-3,0 1-3,2 1-2,-2 1-3,1 1-7,-2 2-8,3-1-11,-3 2-11,1-1-13,3 0-11,-1 0-14,1-1-14,0 0-18,2 0-17,2 0-19,1 0-15,1-4-17,-1 2-15,5-2-11,-4 1-8,4-2-4,1 0-3,1-4 5,1 1 8,2-1 4,-1-1 3,3-3 4,-1 1 5,3 0 2,-2-3 1,1-3 3,-1 0 5,0 3 5,-1-5 6,1 1 8,-3-2 9,0 1 8,0-1 4,-2 0 14,-1 1 17,-1-2 24,-1 0 27,0 1 34,0-1 38,-2 0 33,-2 0 31,-1 1 24,1 0 23,0-1 17,-2 2 15,-1-2 13,0 1 11,0 3 5,0-2 3,0 3-4,0 0-5,0-2-14,0 2-19,0 2-16,-1 0-12,1 0-9,0 0-9,-3 0-8,3 0-10,0 0-9,0 2-10,0 2-9,-3-2-7,3-1-8,0 1-6,0 3-3,0-1 1,0 0-3,0 0-5,3 0-5,-3-2-5,3 4-2,-3-3-3,3 1 0,0 0-1,2-2 0,-1 0 3,0 1-1,2-2 0,0 0 1,1-1-1,1 0 1,1 0 3,1-1 1,-1 0 1,1-2 1,-1 1 2,5 0 2,-4-2 2,1 1 4,1-1 4,-1 0 5,0 1 6,1-1 10,-2 0 12,-1 0 9,1-1 11,-4-1 10,2 2 13,-3-2 11,2 1 11,-4-2 13,2-1 13,-1 2 10,-1-1 9,1 1 8,-3-2 7,1 0 0,0 0-4,-2 1-6,0-2-6,0-1-9,0 2-11,-2 1-11,0-1-9,1-1-12,-3 2-14,2 1-11,-1-1-13,1-1-13,-1 3-12,1-1-9,-3 1-8,0 3-6,1-4-4,0 4-3,-1-1-4,3 0-3,-5 2-5,5 1-7,-3 0-4,-1 1-4,0 2-4,-1 1-7,-1 0-6,3 2-9,-3 2-9,-1 1-13,0 1-16,2 0-14,-3 2-16,2 1-20,2 0-21,-2 2-19,1-2-17,1 3-15,0-4-16,1 5-9,2-2-7,-1-3-4,4 2-3,0-3 7,0 2 11,0 0 10,4-2 8,-1-4 11,2 1 12,1 0 10,0-3 8,1 1 2,1-4 0,-1 2-7,4-1-8,-3-1-13,4-2-15,0 0-16,0 0-18,2 0-11,-1-2-7,3-1 3</inkml:trace>
        </inkml:traceGroup>
        <inkml:traceGroup>
          <inkml:annotationXML>
            <emma:emma xmlns:emma="http://www.w3.org/2003/04/emma" version="1.0">
              <emma:interpretation id="{C14B55F0-49D5-4E1B-BEBE-3BF4BA4C3318}" emma:medium="tactile" emma:mode="ink">
                <msink:context xmlns:msink="http://schemas.microsoft.com/ink/2010/main" type="inkWord" rotatedBoundingBox="9481,14016 12366,14093 12338,15149 9453,15071"/>
              </emma:interpretation>
              <emma:one-of disjunction-type="recognition" id="oneOf23">
                <emma:interpretation id="interp115" emma:lang="en-US" emma:confidence="0.5">
                  <emma:literal>hollow</emma:literal>
                </emma:interpretation>
                <emma:interpretation id="interp116" emma:lang="en-US" emma:confidence="0">
                  <emma:literal>hollows</emma:literal>
                </emma:interpretation>
                <emma:interpretation id="interp117" emma:lang="en-US" emma:confidence="0">
                  <emma:literal>hallow</emma:literal>
                </emma:interpretation>
                <emma:interpretation id="interp118" emma:lang="en-US" emma:confidence="0">
                  <emma:literal>hollowed</emma:literal>
                </emma:interpretation>
                <emma:interpretation id="interp119" emma:lang="en-US" emma:confidence="0">
                  <emma:literal>hollower</emma:literal>
                </emma:interpretation>
              </emma:one-of>
            </emma:emma>
          </inkml:annotationXML>
          <inkml:trace contextRef="#ctx0" brushRef="#br1" timeOffset="229766.5416">9122 13595 181,'-3'-7'352,"2"1"18,-2 2 18,2 1 13,-1 1 9,0 2-27,2 2-46,0 1-51,-1 1-52,1 2-39,-1-1-33,0 4-25,-1 3-19,0 1-19,1 6-17,-1 1-17,0 3-14,1 2-13,-1 3-11,0-1-7,0 4-5,2 1-3,-3 0-1,2 1-2,1 3-1,0-4 0,-3 3 0,3 0-2,0-1-1,0-2-1,-3 3-2,3-3-1,-1 0 1,-1-2 0,0-2-1,1 0 0,-1-3-2,0 0 2,-1-2 0,-1-1 2,1-3-1,3-3 1,-5 0 2,1-4 2,4-1 7,-2-1 4,-1-1 5,3-6 7,-2 2 9,1-4 9,-1 1 12,2-2 13,0-2 14,-1 1 9,1-1 8,0-4 4,0 2 4,0-3-3,0-1-4,0 1-4,1-4-4,1-1-7,-1 1-8,1-4-9,1-3-11,-1 5-13,3-4-16,-1 2-9,3 0-9,0 1-2,-1 1-4,4 0 0,-3 2-1,3-1 0,0 1-1,-3 2 0,4 0 0,-3 0 0,2 3-2,-3-1 1,2 3 2,0-1 0,-3 1-1,1 1 0,1 0 0,-2 2 0,0 1 1,1 1 1,-1 2 2,2 0-1,-1 1 2,0 1-1,2 2 1,-2 1 1,2 1-2,1 2 0,-2-1 1,0 3-2,0 0 0,0 0-1,-1 2-2,1 0-2,-2 1-1,1 0-2,1-2-2,-3 0-3,0 5 0,-1-5-5,3 2-4,-4 0-8,-1-1-10,0 0-17,-1-2-23,1 2-30,-2 0-33,0 0-38,0-1-40,-2-1-31,1 2-28,1-3-24,0 1-20,0-2-17,0 0-16,0-2-13,0-1-15,0-8-4,0 0 1,0 0 8,0 0 17,0 0 24,0 0 27,9-1 25,2-2 24,-4-3 21</inkml:trace>
          <inkml:trace contextRef="#ctx0" brushRef="#br1" timeOffset="230000.0372">9510 14494 80,'3'-12'224,"-2"0"14,-1 1 9,0 0 6,-1 2 7,-2 2-5,0-2-9,-1 3-12,-1 3-10,2-4-13,-1 7-15,-1-4-15,1 4-15,0 0-15,-1 0-13,2 0-11,-3 4-6,1-1-12,1 1-12,0 0-12,-1 1-11,1 2-10,-1 1-13,4-2-13,-2 2-15,-2 1-9,2 0-5,3 1-6,-3-4-3,3 4-3,0-2 1,3-1-3,-3 1 1,3-2 1,2 1 0,-2-2 1,3-1 0,1 2 2,0-4 2,1 1 3,2-1 2,2 0 6,0-1 5,2-1 7,0 0 8,1 0 8,3-1 11,-2-2 7,2 0 8,-2 2 9,4-4 9,-2 2 12,1-1 9,-3 0 6,2-1 5,-3-1 2,1 1 1,0-1 0,-5 3-2,1-4-4,-3 0-4,0 2-4,-2-2-5,-1 2-5,1-2-6,-4 0-6,2-1-8,-2 1-6,-2 0-6,-1-1-3,0 0-7,-1-1-4,-2 0-5,0 2-6,-2-3-3,1 1-5,-2 2-4,-1-1-6,-1 0-5,-1 1-4,2 3-5,-3-2-6,0 1-5,-2 2-6,4-1-5,-4 1-6,1 2-7,-1-1-11,-1 0-10,1 2-17,2 0-19,-2 2-30,2 1-34,-2 0-41,1 1-46,1-1-39,3 2-39,-4 1-40,2-3-46,0 3-53,2-1-60,-1 0-26,3-1-9,0 0 8,5-4 15,0 0 27,0 0 35</inkml:trace>
          <inkml:trace contextRef="#ctx0" brushRef="#br1" timeOffset="230250.6239">10067 13894 241,'0'-6'413,"1"2"26,1 0 24,0 3 21,-2 1 18,0 0-10,0 1-25,0 1-44,0 1-56,0 0-50,0 1-48,0 0-31,0 1-24,0 1-26,-2 1-28,2 4-25,0 0-22,0 1-20,0 3-20,0-1-15,-2 4-14,1 0-8,-1 1-7,1 1-6,-1 1-5,0 0-5,-1-1-3,-1 6-3,1-5-3,-1 3-2,1-2 0,-2 2-3,1-1-1,0-1-2,0 1 0,-1-1-1,0 0-2,1-2-5,1 1-6,-2 0-11,4-3-13,-2 1-18,0-2-19,0 1-25,1-2-27,1-1-28,0-1-30,1 1-26,0-3-25,1 0-23,0 0-24,1-1-20,-1-3-17,3-1-15,-3-2-13,-1-5-9,0 0-5,0 0 1,0 0 5,0 0 9,9-1 12,-2-3 13,1-2 10,-1-1 16</inkml:trace>
          <inkml:trace contextRef="#ctx0" brushRef="#br1" timeOffset="230507.9464">10237 14174 236,'8'-25'289,"-4"1"8,4-2-3,-1 3-7,-1 1-9,0 3-9,-1-1-14,1 3-14,1-1-13,-3 3-15,1 3-6,-1 1-4,1 2 5,-2 1 9,-1 1 7,2 3 4,-3-1 0,-1 3-6,0 2-8,0 0-10,0 0-12,0 0-15,-1 3-16,-3 1-15,2 2-16,1 0-15,-3 4-15,1 0-13,-1 2-15,-1 1-15,1 1-11,1 4-8,-1 2-6,-2-2-5,3 4-4,-2-2-3,1 2-3,1-2-2,0 2-2,-1-1-3,1 2-2,-1-1-3,1 0-2,2-1-1,-2 1-2,0-1-2,0-1 0,0 2-1,0-2 0,0 0-1,2-2-2,-4-1 0,3 0-2,-2-2-2,1 0-3,1-1-5,1 1-5,0-2-8,-2-1-11,1-1-14,1-1-20,-1 1-23,2-3-28,0 1-30,0 0-32,0-3-35,2 1-33,-1 0-33,1-3-34,-2 1-34,0-5-43,0 0-44,0 0-31,0 0-22,0 0 2,0 0 14,0 0 23,0 0 30,0 0 31</inkml:trace>
          <inkml:trace contextRef="#ctx0" brushRef="#br1" timeOffset="231085.1673">10956 14392 124,'-4'-8'365,"-1"-1"25,1 4 27,-1 0 24,2-1 22,-2 3-9,-2-2-22,0 3-42,0-4-49,-1 4-36,-1-1-31,1 1-22,-3-1-17,3 2-21,-2 1-19,0 0-23,1 1-27,-1 0-23,0 1-22,2 3-19,0 1-15,0-2-15,-2 3-13,1 1-10,2 1-10,-1 1-6,1 1-6,2 0-5,-2 0-1,3 1-2,-2 0-1,1-2 0,4 3-1,-2-1 1,2-1-2,-1 1 1,2-1 0,2-1-2,1 1 1,-1-2-1,3-1 0,-2-1 1,3 0-2,0-1 2,3 0 0,0-3 1,-1 3 0,4-4 2,2 2 1,-2-1 0,4-1 1,-1-1 1,1-1-1,2-1 2,-2-1 2,3 1 2,-4-2 3,2-1 3,-1 0 4,-3 1 2,2-2 2,-1 0 3,-1-2 2,-2 0 4,-1 2 4,0-3 5,-3 0 4,1 0 3,-2 0 4,-3-1 0,3 1 0,-2-2 1,0 2 2,-4-2 0,1-1 0,-1 0-1,-1 2-2,-3-3-4,1 1-2,1 0-4,-3 3-6,-1-3-3,0 0-5,-1 6-4,-1-4-5,1 3-7,-3 0-6,-1 4-6,1-4-8,0 4-6,0 2-8,-2 0-10,2 0-10,-2 2-13,0 2-11,2-2-20,0 1-21,-4 3-32,5 1-36,-1 1-41,1 0-43,3 1-35,1 1-34,0 0-28,0-2-29,4 2-29,1-10-29,1 10-27,2-4-27,2 2-6,0-3 2,3-1 24,-2 0 32,4-2 40</inkml:trace>
          <inkml:trace contextRef="#ctx0" brushRef="#br1" timeOffset="231562.6748">11202 14385 134,'5'-4'337,"-1"4"18,-4-4 22,3 4 8,-3 0 1,0 0-7,0 4-11,0-4-23,0 0-30,0 3-24,-3-1-25,3 0-21,0 0-20,-4 0-15,1 2-13,1-1-18,0 1-21,-1 0-21,0-1-22,-2 3-21,1-1-19,-1 3-16,1 1-17,1 1-12,-2-3-13,2 4-8,-2 0-6,1 0-5,1 1-3,3-1-3,-4 0-5,4 0-7,0 0-8,4-1-7,-4 1-8,3-1-6,2-1-6,1 0-3,0-1-3,4-1-3,-2-1-5,2-1-4,0 0-4,2-1-2,2 0 0,-3 0 5,3-1 7,1-2 7,-1-1 7,-1 0 6,0-1 8,0-2 5,1-1 4,-2 0 6,1-1 8,1-2 11,-4 1 14,2-1 13,-2-1 12,-1-2 12,1 0 11,-2 3 12,2-4 10,-3 1 10,2 0 9,-1-2 7,-1 2 5,0-3 4,0 1 1,-2 2-2,2-3-5,-2 0-7,2 1-5,-3 0-11,-1 0-9,1 1-11,1 0-10,-2 0-8,0 1-11,0 3-6,-1-2-8,1 2-4,-3 4-5,4-3-3,-3 4-4,-1 1-1,0-1-4,0 2-1,0 2-2,-1-1-1,-3 1-1,4 4-1,-3-3-2,3 4 1,0 2 0,0-2-1,0 3-2,0 1 0,0 0-2,0-1 0,0 1 0,0-1-2,0 0 1,3 1 0,2-3-1,-1 2 0,1-2 1,1 0 0,1 0 0,2-1 1,0 0 2,1-3 2,2 2 0,1-1 2,-1-1 1,0 0 1,3-1 1,1 0 2,-2 0 0,2-3 2,0 0 1,-1-3-1,0 3 3,2-3-1,-3 0 1,3 1 0,-2-2 2,-1 0 2,-3-1 4,1 1 2,-3 0 4,1-3 4,-1 4 4,-2-4 4,0 1 3,-3-3 4,0 3 3,1-1 3,-2 0 2,0-4 2,-2 3 2,2-2-2,-1-1-1,-2 2-4,0-4-3,0 0-5,-2 2-5,-1 0-4,0-3-4,-1 3-9,-2 0-11,0-1-15,1 2-14,-2 0-20,-1 2-22,0 0-33,0 2-39,-2 4-48,0-1-56,0 2-56,-4 0-54,1 2-77,-1 3-89,1 0-40,-3 4-20,4 3-3,-3 0 5,1 2 13,2 2 16,0 1 31</inkml:trace>
        </inkml:traceGroup>
        <inkml:traceGroup>
          <inkml:annotationXML>
            <emma:emma xmlns:emma="http://www.w3.org/2003/04/emma" version="1.0">
              <emma:interpretation id="{62CF36E1-608F-47C4-8AE5-E7B847F95EAF}" emma:medium="tactile" emma:mode="ink">
                <msink:context xmlns:msink="http://schemas.microsoft.com/ink/2010/main" type="inkWord" rotatedBoundingBox="12973,14138 14902,14190 14839,16532 12910,16480"/>
              </emma:interpretation>
              <emma:one-of disjunction-type="recognition" id="oneOf24">
                <emma:interpretation id="interp120" emma:lang="en-US" emma:confidence="0.5">
                  <emma:literal>from</emma:literal>
                </emma:interpretation>
                <emma:interpretation id="interp121" emma:lang="en-US" emma:confidence="0">
                  <emma:literal>prom</emma:literal>
                </emma:interpretation>
                <emma:interpretation id="interp122" emma:lang="en-US" emma:confidence="0">
                  <emma:literal>proms</emma:literal>
                </emma:interpretation>
                <emma:interpretation id="interp123" emma:lang="en-US" emma:confidence="0">
                  <emma:literal>frons</emma:literal>
                </emma:interpretation>
                <emma:interpretation id="interp124" emma:lang="en-US" emma:confidence="0">
                  <emma:literal>frim</emma:literal>
                </emma:interpretation>
              </emma:one-of>
            </emma:emma>
          </inkml:annotationXML>
          <inkml:trace contextRef="#ctx0" brushRef="#br1" timeOffset="232221.3733">12751 13788 129,'5'-16'351,"-3"2"19,2 2 20,-3-1 20,2 5 18,0 0-14,0 1-27,0 3-46,-1 0-54,-1 2-34,1 2-18,-1 0-16,0 2-10,-1 2-11,3 3-8,-1 4-12,-2 0-15,0 7-16,2 2-15,-2 7-15,1 4-13,-1 4-14,0 6-12,0 4-10,-1 6-8,-3 0-8,1 5-8,1 5-10,-3-1-9,0 1-8,1 4-5,0 0-3,-3 2-4,-1 1-1,-1 0-2,0 2-2,0 1-1,-2 1-1,-1 1-1,-2 1-2,2 3 1,-3 1-3,2-1-2,-3-1-1,-1-1-2,2 0-1,-1-3-2,1-4-1,2-5-3,-1-5 0,2-3 0,4-5-1,-1-8 2,2-4-1,4-7 0,1-1 2,2-8 3,3-3 1,1-4 0,2-2 1,2-3 4,2-5 2,2-2 2,1-5 1,-1-1 2,3-5 5,3-3 4,2-3 3,-1-4 5,1-2 4,4-4 5,0-3 3,0-4 7,3-4 4,-1 0 4,1-3 2,1-3 3,-2-2 4,1-1 2,0 0 2,-1 1 0,-2-3 2,-1 1 2,-4 0 0,-1 1 1,-3-1 0,-2 5-1,-2-3-2,-1 2-1,-3 0-3,-2 2-1,-2 2-3,-1 3-3,-4-2-3,-1 5-2,-2-1-4,1 2-5,-2 2-5,-1 3-6,0 0-4,-3 3-2,1 3-4,1-1-4,-3 1-5,1 2-8,0 2-9,-4 0-10,4 2-13,-4 0-14,4 1-13,-2 2-16,0-1-19,3 1-23,-2 1-32,3 5-41,1-1-43,0 0-44,5 1-39,-1 2-36,-1-1-26,3 1-21,1 2-34,0 0-38,0 0-29,0 0-26,3-9-1,0 0 13,1 1 27,-1-1 35,4 0 44</inkml:trace>
          <inkml:trace contextRef="#ctx0" brushRef="#br1" timeOffset="233345.2796">13199 14343 100,'4'4'264,"-3"-2"2,2 0 4,0 4 7,0 0-10,0 1-21,0 0-24,-1 2-26,0 1-25,0 1-26,-1 1-17,1 2-12,0-3-9,-1 4-10,-1 0-8,0-1-9,-1 0-14,-1 1-20,0-2-12,-1 1-9,1 1-5,-3-2-4,0-1 6,1 1 9,0-2 5,0 0 4,0-1 6,1-2 5,0-1 7,1 0 4,0-3 4,1 0 2,1-1 4,0-2 5,0 0 7,0-1 6,1-1 6,1 0 5,-2-2 5,2-1 5,0 1 2,-1-1-1,2-3-2,-1-1-2,0-1-1,2-1-1,0-1-3,0-2-2,1 1-7,0-2-8,-1-1-10,1 2-8,-2-4-11,2 3-8,2-2-8,-2 1-6,1 0 1,2-2 4,-3 3 1,3 0 0,-1-1-2,0 0-2,1 1-3,-1 1-2,0 3-4,0-3-5,0 2-1,1 2-1,-2 1-2,2 0-1,-1 1-7,0 1-8,-1 1-7,1 1-3,0 1-8,-2 0-12,2 2-21,-2-1-23,1 2-27,-2 0-26,4 2-25,-2 0-25,1 1-26,-1 1-25,1 1-26,1 1-26,1 1-23,-2-1-23,3 0-21,0 0-18,0 1 0,-1 0 8,1-1 17,1 0 20,-1-3 22,-1 1 24,2-2 27,-1 0 31,-3 1 35,0-1 37,0-1 42,-2 0 43,0 0 45,-2 1 49,-1-1 34,-2 0 29,0 1 30,-2 1 29,-1-1 20,0 1 14,0-1 8,-1 4 4,1-3 0,-3 1-4,1 0-14,2 3-18,-2-1-16,-2-1-15,2 3-13,-2 0-11,3 0-17,-2 0-21,2-2-15,-1 5-13,0-4-10,2 1-9,-1 0-8,3 2-8,-1-1 0,2-2 0,2 2-1,-1-1-4,3 0-1,-1 0-3,2 0 1,1-1-1,0 1 2,1-2 1,3-1 1,-1 4 4,-1-5 1,3 1 1,0 1 2,1-2 1,-1 0 2,1-3 2,-1 1 4,-2 2 0,2-2 1,-2-2-1,1 1 1,-1-1 1,0 0 1,-1 0 4,-3 0 3,2 0 5,-3-1 8,0 1 9,0-2 9,-3 2 7,0-4 7,-1 2 6,0 1 5,0-2 4,-1-2 2,0 2 2,1-1-2,-2-2-2,0 1-4,1-1-5,-1 1-8,1-1-9,1-1-9,-4-1-10,0 0-10,1 1-9,0-1-5,-1 1-4,-1-1-5,2 2-4,-2-2-3,0 1-2,3 0-2,-5 1-2,6 1-2,-2-2-1,0 1-1,3-1-2,-1 3-1,1-2 2,0 2-2,1-1-2,-1 0 0,4-1 0,-1 2 0,0 0-1,1 0 0,-1 1 2,4-1-1,-2 0 0,3-1 1,-1 1-1,1 0 1,-2 2 1,3-1-1,-1-1 1,0 2 0,-1 2 1,2-1 0,-1 1-1,3 0 1,-4 1 0,1-1 0,0 2 2,3 2-1,-4 0 1,1-1-1,2 3 1,-1 0 1,-2 1 1,1 0-1,2-2 1,-3 4 0,2 0 0,0-2 1,0 3 1,-2-1-1,2 2 0,0-3-1,0 0 0,-2 2-1,2-2 0,-1 1 0,-1 0 0,0 1-1,-4-2 0,2-2 0,-1 3 0,1-2 0,-2 2-2,-1-3 1,-1 2-1,0-1 0,-1 0 0,0-2 1,0 1 0,-1-1 0,0 0 1,-1-1 0,1 0-2,-3-1 1,1-1 1,2 1 0,0-2 2,-2-1-1,-1 0-1,4-1 1,-3 0 1,3-2 1,0-1-1,-4 0-3,4-1 1,-3-2 0,3-1 1,0-1 1,0-1-2,0-1 0,0 2-3,0-3 2,0 2-1,0-3 0,0 1-1,0 1 0,3-2 1,-3 1 1,4 0 0,-4 3-2,0-2-2,3 1 2,-3 1-1,4 2 1,-1 0 1,-2 2-1,2-1 1,0 3 0,0-1 0,0 0-1,0 1-1,-2-1-1,4 4 3,-3 0-1,2 0 0,-4 0 0,3 0-1,-2 4-1,1-1 1,0 1-1,-2 0-1,3-1 0,1 4 1,-3 1-3,1 0-1,-1 1-5,0 1-7,2 1-2,-1 0-5,0-2-2,-1 4-2,-1-1-2,0-3-1,0 2-1,3 1-1,-3-3-1,0 2-1,3-2 2,-3 0 4,4 1 4,0-1 5,-3 1 4,3-1 2,1-1 4,-1 1 3,1-1 1,-1-1 2,4 0 2,-5 0 1,1-3 2,0 0-1,0 0 1,-3-1 1,0-1 1,1 0 0,-2-2-1,0 0 2,0 0-1,0-2 0,0 0-1,-2 2 0,1-3 0,0-1-1,-1 0 1,0 1 1,1-1 1,-1-2 1,2 1 1,0-2-1,0-1 3,0 0 1,0 0 3,2-1 6,-1 0 3,1-1 2,1-1 3,0 2 2,-2-1 3,2 0 3,2-2 3,-3 0-1,2 2 2,0 0 3,0-1 0,1 0 1,1 2-2,0 0 0,-1-1 0,0 3 2,1-2 1,2 3 2,-1-1-1,-1 0 1,1 2 0,0-2 0,2 3 1,-1 1-1,-1-1-1,4 0 0,0 0-3,-2 0-1,1 1-4,0-1-5,0 2-3,-3 2-5,3-1-4,-1 1-1,-1 0-2,0 1-6,0-1 0,0 2-2,1 2-1,1 1-1,-3-1-1,1 2-1,0-1 2,-1 1 2,1 3 0,0-3 1,-1 2-2,-2 1-1,2 0-1,0 0 1,-4 0 0,2-1-3,-1 3 1,-1 0 0,0-1-2,-1 1 0,-2-3-6,0 1-4,-2 1-13,0-1-13,1 2-22,-2 0-25,-1-2-33,-1 0-39,2 2-40,-4-1-39,0 0-43,0 1-44,-2-2-53,1 0-57,-2 1-45,1-1-37,1 0-8,-3-4 4,3 2 17,1 0 20,2-1 34</inkml:trace>
        </inkml:traceGroup>
        <inkml:traceGroup>
          <inkml:annotationXML>
            <emma:emma xmlns:emma="http://www.w3.org/2003/04/emma" version="1.0">
              <emma:interpretation id="{8A60ECC4-5885-4C9C-B144-CEC2CBBE2BF1}" emma:medium="tactile" emma:mode="ink">
                <msink:context xmlns:msink="http://schemas.microsoft.com/ink/2010/main" type="inkWord" rotatedBoundingBox="15816,14114 18079,14174 18050,15248 15787,15187"/>
              </emma:interpretation>
              <emma:one-of disjunction-type="recognition" id="oneOf25">
                <emma:interpretation id="interp125" emma:lang="en-US" emma:confidence="0.5">
                  <emma:literal>inside</emma:literal>
                </emma:interpretation>
                <emma:interpretation id="interp126" emma:lang="en-US" emma:confidence="0">
                  <emma:literal>onside</emma:literal>
                </emma:interpretation>
                <emma:interpretation id="interp127" emma:lang="en-US" emma:confidence="0">
                  <emma:literal>Inside</emma:literal>
                </emma:interpretation>
                <emma:interpretation id="interp128" emma:lang="en-US" emma:confidence="0">
                  <emma:literal>insider</emma:literal>
                </emma:interpretation>
                <emma:interpretation id="interp129" emma:lang="en-US" emma:confidence="0">
                  <emma:literal>insides</emma:literal>
                </emma:interpretation>
              </emma:one-of>
            </emma:emma>
          </inkml:annotationXML>
          <inkml:trace contextRef="#ctx0" brushRef="#br1" timeOffset="233795.232">15483 14459 229,'0'-2'366,"0"2"18,0 2 19,2-2 8,-2 4 4,0-2-22,0 2-33,-2 1-32,1-2-34,-2 2-23,0 1-17,0 0-22,2 2-24,-4-2-15,-1 5-11,3-2-16,-2 1-20,1 1-16,0-1-15,0 1-16,-1 0-13,2 1-12,-3 0-12,3-1-14,-2 1-14,1-1-12,-1-2-12,1 2-7,0 0-6,1 0-11,-1-4-16,-3 2-22,4 0-27,-1-2-34,1-1-40,0-1-32,1 1-33,0-3-23,2 1-18,0 0-22,2-4-27,0 2-31,-1-4-34,-1 2-33,0 0-32,7-6-9,-2-1 1,2-1 21,-2-1 33,4-1 32,0-1 30</inkml:trace>
          <inkml:trace contextRef="#ctx0" brushRef="#br1" timeOffset="234521.3964">15499 14299 119,'-5'-1'243,"0"1"2,1 1-11,-1 1-16,1 2-24,0-1-26,-1 0-25,2 3-20,0 0-22,2 1-21,-1 1-15,0-3-10,2 2 0,2 1 7,1-1 5,0 0 6,1-2 6,1 2 8,1-3 8,2 2 9,-1 0 3,-2-3 3,3 1 8,-1-1 11,1 3 12,-4-5 11,3 0 2,-4 0-4,1-1 0,-1 0 1,-1-1 0,-1 0 0,-1 0-5,0-1-6,0-2 2,0 1 4,0-1-10,0-3-19,-1 3-12,1-3-9,-2-1-11,0 4-11,2-4-11,-1 0-11,1 0-14,0 0-14,0 1-24,0 1-27,1-1-29,1 0-31,0 1-18,-1 3-13,0-1-21,2 0-25,0 1-23,0 0-20,0 2-19,-2 1-18,4 0-13,-2 0-11,0 1-4,-2 0-2,2 3 4,1-2 5,-2 2 7,1 0 8,0-2 13,1 4 15,-3-1 19,3 2 16,-1 0 20,0 1 21,0 0 23,0 1 25,2 2 30,-2 1 34,-1-1 28,1 2 25,1-1 21,-2 1 19,1 1 13,-1 1 10,-1 0 8,3-4 7,-4 2 7,2 0 4,3-1 8,-4 2 7,2-2 2,1 2-2,1-2-5,0-1-11,0 2-4,0-2-4,1 0 0,0 0 1,-2-2 2,1-2 2,-1 0 1,-3 1 1,2-3-8,-1-1-8,0 1-6,-2-3-6,0 0 4,0-2 6,0 0 4,0-2 3,1 0 3,-1 2 2,0-3 0,0-1-2,3 0-4,-3 0-4,1-3-5,2 3-3,1-5-5,-1 0-4,2-1-4,2-3-6,-2 2-7,1-3-11,3 1-8,0-3-9,0 1-7,-1-1-7,4-1-4,-1 5-2,-2-2-1,1 1-2,-1 1-2,-2 3 1,1-1-3,-1 2-1,0 3-1,-3 1 1,0 0-2,1 3-1,-2 1 0,-2 1-1,2 1 0,1 2-1,-4 2-1,1 0-2,1 1-5,2 3-3,-1-1-6,-1 2-5,1-1-7,1 0-6,0 0-4,0-1-5,-1 2-6,3-1-2,0-1-6,1-1-2,1 0-4,0 0-2,2-1 1,2-1 2,0 0 3,1-1 4,2-1 5,-1 0 7,3-2 4,-2 0 6,1 0 4,1-2 6,-2 0 2,-3-2 6,4 0 3,-3-1 6,1-1 3,-6 0 4,2 0 2,-1-2 6,-2 1 4,0-2 4,1 1 4,-3-2 3,-2 0 3,2 0 6,1-2 8,-3 1 9,1 0 10,-1 1 10,0-3 10,0 2 11,0-2 8,-2 1 5,4-1 5,-2 1 5,0 0 5,-3-1 4,1 1 1,1-1 0,-1 1-3,1 1-4,0 1-8,-1 0-8,0 1-8,0 2-10,1-1-8,0 3-5,-1-1-8,1 1-9,0 2-7,-2 1-6,1 0-6,-1 1-7,0 0-3,0 1-6,2 0-1,0 1-2,0-1 2,-1 2-1,2-1 3,1 1 1,3 1 1,-5 1 4,4-1 2,0 0 3,0 1 3,0 3 2,-1 0 2,-1-1 2,0 1 1,1-2-1,0 3 0,-3-1-3,1-1-1,1 1-2,-4 1-1,1 1-3,1-3-3,-2 1-4,0 2-2,0-2-1,0 0-4,0 2-1,0-1-3,0 0-1,0-1-3,-2 0-2,1 1-3,-3 0-1,1-1-6,1 1-9,-3-4-14,0 2-15,1-1-26,0-1-33,-3-3-40,0 4-46,0-3-42,-1 3-43,1-3-45,1 0-44,6-4-50,-10 2-54,10-2-31,0 0-23,0 0-2,0 0 9,0 0 23,2-9 30,3-1 40</inkml:trace>
          <inkml:trace contextRef="#ctx0" brushRef="#br1" timeOffset="234792.5608">16604 14361 28,'-2'5'308,"-2"1"10,4-1 3,-3 3 1,2 1-14,-1 0-22,-2 2-31,4-2-37,-3 2-38,1-1-37,-1 3-28,1-1-19,-1-1-15,-1 1-14,1 0-8,3-1-7,-7 0-9,3 3-8,1-4-3,-2 3-1,1-1-3,0-2-5,-1 2-5,3-1-4,-2 1-6,-1 0-7,2-2-11,-1 0-13,1 1-19,0-2-22,1 0-25,-2 0-25,3-2-30,-2 0-33,3-7-35,-3 7-38,3-7-39,0 0-38,0 0-20,0 0-7,0 0 4,0 0 11</inkml:trace>
          <inkml:trace contextRef="#ctx0" brushRef="#br1" timeOffset="235082.4324">16578 14147 155,'0'4'238,"0"0"9,1 0 9,0-2-2,2 2-4,1-2-6,0-1-6,0 2-5,-1-3-3,3 3 3,0-3 5,1 0 10,1 0 11,0-3 9,-1 3 9,-1-3-2,1 1-8,0-1-9,-4 0-11,5-1-8,-5 0-10,0 1-16,0-2-18,0 1-21,-1 0-22,-1 1-24,-1-3-21,0 0-20,-1 1-19,-1-1-18,1 1-18,-1-1-15,1-1-16,-3 0-14,3 2-9,-2-2-14,-1 1-16,0 2-22,2-1-28,1 1-35,-3 0-42,1 1-36,0 1-34,1 0-38,-2 2-40,4 0-49,0 0-53,0 0-42,-7 5-38,3 1-16,-2-2-7,0 4 14,0-1 20,1-2 34,1 1 40</inkml:trace>
          <inkml:trace contextRef="#ctx0" brushRef="#br1" timeOffset="235413.3732">17039 13713 261,'4'3'348,"-1"1"18,1 1 12,-3 2 6,4 3 3,-1 1-24,-1 1-36,0 3-32,0 5-27,-2-2-18,-1 4-13,0 0-8,0 3-6,-2-1-21,-3 4-26,0 1-20,2-1-16,-2 1-15,-2 0-17,0 2-16,3 2-17,-2-1-13,2-1-12,-1 2-6,0-2-4,2 2-3,-1 0-4,4-3-2,-1 2-4,1-2-1,0-1 1,1-2-2,-1 2 1,0-2 5,4-2 7,-4-2-3,2-2-3,-2 0-8,1-1-6,3-3-5,-4 0-2,1-2-3,-1-3-2,0 1-1,2-3-1,-2-2 0,0-1-2,0-1 1,0-1-1,0-1-1,0-2 1,1 0 5,1-1 7,-2-1 6,0-1 6,0-1 5,0 0 6,0 0 1,-2-3 2,1-1 2,-1 2 2,1-3 3,-4 1 2,3-2 2,-2-1 1,3 0-1,-3 0-4,1 1-4,-1-3-4,0 4-4,0-2-4,-1-2-2,2 2 0,-3 0-3,1 0-2,0 1-2,-2 0-2,2 1-2,-1 1-3,2-1-4,-3 2-2,2 1-4,-3 0-2,1 1-2,0 1-2,0-1-2,0 3-2,-2 0-3,1 0-2,0 3-2,-1-1-3,-1-1-1,2 3-4,2 1-3,-3-1-6,2 1-5,-1 0-6,0 0-9,5 2-7,-4 0-10,2 0-9,0 2-16,1-1-19,1-1-20,0 0-24,-1 2-28,4-4-29,0 3-25,4-1-23,-1 0-19,-2-1-15,2 1-10,1-3-7,1-1-8,-1 2-7,3-3-5,-4 1-3,-3-3 3,0 0 3,12 0 11,0 0 15,-1 0 14,0-1 11,1-1 21,0 1 26,-1 0 19</inkml:trace>
          <inkml:trace contextRef="#ctx0" brushRef="#br1" timeOffset="235836.3437">17084 14655 60,'12'-2'180,"-4"0"10,3-1 10,0 3 10,-2-4 2,-1 4 2,-1-2-16,1 2-23,-1 0-22,1-1-20,0 1-15,-5 0-12,4 0-6,-2-1-4,-1 0-3,0 1-4,0-2-1,-1 1-1,2 1-1,-2-1 1,1 1 6,0-2 12,-1 1 4,-1-1 3,1 1 3,2 0 0,-3-1 1,2 1 1,-1 0 0,2 0 1,-3-1-1,3 1-5,-1-2-1,0 2-4,1-1-2,1-2-2,-2 2-4,2-1 0,0-1-2,0 0 0,0 0-2,1 0 0,0-1-4,0-1-2,-1 3-3,1-3-4,-2 1-2,1-2-2,1 0-2,-2 1 0,0 0-4,0 0-2,0-3-3,-2 3-3,2-3-2,-1 1-5,-1-2-1,1 2-1,-1-2 0,0-1 0,-1 0-1,2 2 0,-1-2-3,-2 0-1,-1 2-2,4 2-1,-4 0-1,3-1-2,-3 4-2,0-3-1,0 5-2,0 0 0,-3-1-3,3 2 0,-4 0 0,3-1-1,-2 2 0,-1 0-1,2 0-1,-3 0-3,0 0-1,2 2-1,-6-1-3,4 2-3,-3-1-4,-1 1-2,1 1-4,-1 3-2,-1 1-2,-1-1-2,2 4-4,-2-3-1,1 4-2,1 2-1,2-3-2,-2 4 1,2-3-1,0 3 0,3-1 0,0 1 1,0-1-1,0-1 1,1 2-1,2-3 1,-1 1-1,2 0 2,0 0-1,0 0 1,0-1 0,2-1 1,-1 0-2,1 0 0,1-1 1,-1 0-2,2 0 1,0-2-2,0 1 1,1 0 1,2-2-1,1 0 1,2-1-2,-1 1 1,1-2-1,2 1 0,-1-3-2,2 1-2,1 0-4,-2-4-1,1 0-2,1 0-4,-3 0-8,1-4-8,-1 2-12,1-3-11,-1 1-14,0-3-12,1 0-24,0 1-26,-2-4-34,0-1-36,2 1-39,-2-1-38,1-1-34,-1 0-33,-1 1-32,2-4-32,-1-2-36,0 1-38,-3 0-27,2-1-18,1-1 4,-1-1 20,-2 0 31,-1-1 37,1 1 41</inkml:trace>
        </inkml:traceGroup>
      </inkml:traceGroup>
      <inkml:traceGroup>
        <inkml:annotationXML>
          <emma:emma xmlns:emma="http://www.w3.org/2003/04/emma" version="1.0">
            <emma:interpretation id="{624FD4FA-A506-4D37-9E0A-F7CF1FA15535}" emma:medium="tactile" emma:mode="ink">
              <msink:context xmlns:msink="http://schemas.microsoft.com/ink/2010/main" type="line" rotatedBoundingBox="540,15389 17875,15539 17862,17125 527,16976"/>
            </emma:interpretation>
          </emma:emma>
        </inkml:annotationXML>
        <inkml:traceGroup>
          <inkml:annotationXML>
            <emma:emma xmlns:emma="http://www.w3.org/2003/04/emma" version="1.0">
              <emma:interpretation id="{CB7E76D3-4476-460E-ABDB-7093C2519A8E}" emma:medium="tactile" emma:mode="ink">
                <msink:context xmlns:msink="http://schemas.microsoft.com/ink/2010/main" type="inkWord" rotatedBoundingBox="539,15603 1635,15612 1629,16281 533,16271"/>
              </emma:interpretation>
              <emma:one-of disjunction-type="recognition" id="oneOf26">
                <emma:interpretation id="interp130" emma:lang="en-US" emma:confidence="0.5">
                  <emma:literal>No</emma:literal>
                </emma:interpretation>
                <emma:interpretation id="interp131" emma:lang="en-US" emma:confidence="0">
                  <emma:literal>NO</emma:literal>
                </emma:interpretation>
                <emma:interpretation id="interp132" emma:lang="en-US" emma:confidence="0">
                  <emma:literal>Not</emma:literal>
                </emma:interpretation>
                <emma:interpretation id="interp133" emma:lang="en-US" emma:confidence="0">
                  <emma:literal>Now</emma:literal>
                </emma:interpretation>
                <emma:interpretation id="interp134" emma:lang="en-US" emma:confidence="0">
                  <emma:literal>Nor</emma:literal>
                </emma:interpretation>
              </emma:one-of>
            </emma:emma>
          </inkml:annotationXML>
          <inkml:trace contextRef="#ctx0" brushRef="#br1" timeOffset="237202.7214">301 15297 125,'-2'-3'363,"0"3"19,1-1 22,-1 1 22,0 1 9,2-1 1,-1 3-31,-1 0-48,1 0-50,-2 2-53,0 1-37,0 3-30,-1-1-17,-1 3-10,2 0-13,-2 3-15,-2 2-20,2 2-21,-2 4-18,0-2-17,0 2-12,-1 2-9,1 1-5,-1-1-3,1-1-3,1 2-2,-2-2-4,1 2-8,0-5-3,2 2-3,-1-2-1,0-1-2,0-2-1,2-2-2,-1 0 0,2-3-2,-1 0 1,1-3 0,0-1-1,2-1 1,0-1-1,-1-3-1,0 1 2,2-1 0,0-2 1,0-1 1,0-1-1,0 0-3,0-3-2,0-1 0,0-1 1,-1-1-1,-1-2 0,2-2 1,0-1 0,0-1 1,0-3 0,2-2 1,-1-2 1,1 1 2,1-2 4,-2-3 6,5 0 5,-2 0 6,-1-1 5,4-4 2,-2 3 4,3-1 3,-1-2 2,-1 1 1,2 1 1,1-1 0,-1 4 0,0-2-2,1 3-1,0 1-1,-1 0-5,2 3-5,-1 2-3,1 1-3,-3 3-4,3 3-4,-2 2 3,1 1 6,-2 3 0,1 2 0,-2 2 0,2 2 0,0 3-2,1 4 1,-2 0-1,3 3 2,0 2-2,0 2 1,1 5-2,-1-2 2,0 6-5,-1-1-6,1 2-4,0-1-1,-5 2-1,3 1-2,-2-2 0,0 1-1,0-1 0,-3 0-2,2 1-1,0-2-2,-1-1-1,1 0-1,0-3-2,-1-1-1,0 1 0,1-4 0,-1 0 1,-1-4-1,1 0 0,-2-3 2,1-2 1,0-1 2,-1-3 2,0 0 2,1-3 2,-1-1 2,3-1 3,-3-2 3,1-1 3,0 0 4,1-2 4,-1-3 3,4-2 6,-2-2 2,2-2 3,-2 1 1,3-4 1,-1-3 1,0 0 1,0 0 1,-2-2-2,0-1-1,1 0-2,-2 0-4,1-3-2,-1 2-4,-1-1-5,-1 2-3,1 0-2,1-1-4,-4 4 0,3-3-2,-1 5-1,0 1-3,-1 2-2,1 1-2,2 4-5,-1 0-4,0 2-6,-1 3-8,3 2-12,0-1-16,-3 3-26,3 0-33,0 2-34,4 2-35,-4 0-30,5 3-28,0-2-28,0 2-28,2 2-39,-2 1-40,2-1-41,0 4-39,0-3-26,2 3-17,-2-1 7,0-1 24,0 2 25,1-2 28,1-1 25</inkml:trace>
          <inkml:trace contextRef="#ctx0" brushRef="#br1" timeOffset="237547.4862">995 15510 241,'-5'11'246,"0"0"4,0 2-9,0-2-17,1 0-24,0 1-27,0-1-26,2-2-23,0 1-12,1 1-6,1 0-8,1-3-7,1 1-6,0 0-6,0-2-3,1 1-3,0-2-3,1 1-3,1-1 0,0-1-1,0 0 2,0-3-1,1 2-6,1-1-7,1-1-3,-3 0 3,5-2-2,-1 0-2,-1-2 2,1 1 2,1-2 8,2 1 10,0-1 9,-2-1 10,2-1 12,-2 0 14,3-2 9,-4 1 10,1-2 7,-1-1 6,-2 0 8,3-2 11,-3 0 4,-1 2-1,-2-1-3,1-3-7,-1 3-8,-1-2-8,0-1-11,-1 3-13,-2-3-11,0 2-12,-2-1-11,1 0-12,-1 1-10,-1-1-9,1 1-8,-2 2-5,-2-1-6,2 1-5,-2 1 0,0 3 1,-2-1 0,1 0-2,0 2-5,-3 1-4,2-2-6,-1 2-7,0 0-8,-1 3-10,0 0-12,0 0-13,-2 0-25,0 3-32,2 1-46,1 0-50,-3 3-46,2 1-41,1 1-46,-3 1-44,2 1-59,0 3-66,2 0-38,-1 2-26,2-2-11,2 4-3,0-1 17,4 3 28,1-1 38,3 0 43</inkml:trace>
        </inkml:traceGroup>
        <inkml:traceGroup>
          <inkml:annotationXML>
            <emma:emma xmlns:emma="http://www.w3.org/2003/04/emma" version="1.0">
              <emma:interpretation id="{A1E49653-9939-4A99-B675-DCC480A08094}" emma:medium="tactile" emma:mode="ink">
                <msink:context xmlns:msink="http://schemas.microsoft.com/ink/2010/main" type="inkWord" rotatedBoundingBox="2270,15404 6376,15440 6362,17026 2256,16991"/>
              </emma:interpretation>
              <emma:one-of disjunction-type="recognition" id="oneOf27">
                <emma:interpretation id="interp135" emma:lang="en-US" emma:confidence="0.5">
                  <emma:literal>cytoplasm,</emma:literal>
                </emma:interpretation>
                <emma:interpretation id="interp136" emma:lang="en-US" emma:confidence="0">
                  <emma:literal>Cytoplasm,</emma:literal>
                </emma:interpretation>
                <emma:interpretation id="interp137" emma:lang="en-US" emma:confidence="0">
                  <emma:literal>Myoplasm,</emma:literal>
                </emma:interpretation>
                <emma:interpretation id="interp138" emma:lang="en-US" emma:confidence="0">
                  <emma:literal>myoplasm,</emma:literal>
                </emma:interpretation>
                <emma:interpretation id="interp139" emma:lang="en-US" emma:confidence="0">
                  <emma:literal>Mycoplasma,</emma:literal>
                </emma:interpretation>
              </emma:one-of>
            </emma:emma>
          </inkml:annotationXML>
          <inkml:trace contextRef="#ctx0" brushRef="#br1" timeOffset="238758.042">2139 15398 51,'-7'-2'363,"-1"-2"23,0-1 23,1 4 22,-1 0 12,-1 1 8,3 0-31,-3 0-49,2 1-48,-2 2-51,2 0-32,-3 1-24,2-2-21,-1 4-20,0 1-21,1 0-23,-1 2-24,2-2-23,-3 4-19,4 1-16,-1 0-12,-1 2-13,2 1-7,1-3-8,0 5-4,0-2-3,1 1-4,1 0-1,0 0-2,1-1-1,0 2 0,2-3 1,0 2-5,2 0-5,0-2-8,1 0-8,0-2-9,1 1-8,1 1-9,-3-3-8,4-1-7,0 0-6,2-2-6,-1-1-6,1-2-3,2-1-2,-1 0 2,3-3 4,-2 1 7,2-4 9,0 0 10,2-3 9,-1 0 8,-1 0 8,2-2 8,1 1 10,0-3 8,-3-2 7,0 0 6,2-2 6,-2 0 6,0 1 4,0-1 7,0-2 6,-2 1 9,-2 0 8,1 1 10,-2-2 10,-1 2 11,-1-2 11,-1 1 9,1 0 12,-2 1 4,-2 0 5,0 0 1,1 0 0,-2 2-3,0 1-5,0 1-7,0 0-7,-2 4-8,1-1-9,1 2-11,-1 2-10,1 1-13,0 1-10,-1 0-10,1 1-9,-2 1-5,0 2-5,2 1-4,-1 1-6,-1 0-3,1 3-5,-1 0-8,1 2-7,1 1-9,-3 2-10,3-2-10,-2 4-11,2-2-10,0 2-12,2-1-12,-2-2-12,3 2-11,-2-3-11,2 1-10,2-1-9,-1 0-3,2-2-1,0-1 2,0-1 5,4-3 5,-2 1 9,2-3 9,-1 1 11,3-1 17,0-1 21,0-4 12,0 1 9,0-2 14,0 0 18,0-2 11,0 0 9,-1-1 3,0 0 0,0-2 5,-2-1 4,0-1 7,0 3 7,-1-4 6,-1 0 2,0 0 14,-1 2 17,0-1 13,-1 0 11,-2-1 13,2 0 15,-3 1 18,1 1 21,-3 0 12,3-2 10,-3 3 3,0-1 0,0 0-6,-3 1-6,3 2-11,0 0-13,-3 1-13,1 1-15,2-1-15,0 3-15,0 2-14,0 0-16,0 2-13,-3 0-13,3 3-3,0 1 0,-2 1-2,2 3-1,0 1 0,-2 4-3,2 2-1,-1 3-1,-1 3-2,0 1 0,1 1-5,-1 1-7,2 4-4,-2-1-1,0 1-5,1-2-10,-2 5-5,-1-3-3,2 0-4,-3 2-3,2 2-2,-1-5-3,-2 3-5,-1 1-8,-2-1-3,-1-1-1,0 0-6,-2 0-6,0-2-6,-2-1-2,-1 0-2,-3 0 0,0-1 2,-2-3 1,-2 1 3,-1-3 2,-2-1 6,0 0 7,-1-2 9,-1-1 8,1-3 11,1 0 10,-1-3 8,-1 1 7,3-4 7,2 0 7,0 0 5,3-5 7,0 0 5,-1-1 6,4-3 9,0-1 10,2-2 6,1 0 7,-1-4 3,4 1 3,0 0-1,1-4 2,2-2-2,2 0-3,0 0-4,3-3-4,0 0-6,2 1-7,0-4-8,2 3-9,0-1-10,3 0-7,0 0-6,0 1-2,3 0-3,1 1-1,-2-1-2,3 3-2,2-2-1,0 2 0,0 2 0,2-2 0,-1 1 0,2 0-1,-1 0 1,3 0 1,0 1-1,0 1 1,2-2-2,0 0 1,-2 0 0,3 0 1,0-1-1,1 2 0,1-2-2,0 1-1,-1 0-2,3-2-1,0 2-4,1-1-4,0-1-6,1 0-8,1-2-7,0 1-8,2-1-10,-1-1-10,0 0-11,0-1-10,2 1-8,-4-2-8,3 0-4,0 0-4,-5-2-1,1 0 2,-2 0 5,-2 0 6,-2-1 7,0-1 8,-2 1 8,-4-2 10,1 0 12,-2-2 11,-1 2 12,0-3 9,-4 1 8,0-2 7,-1 0 8,-2-1 6,1-1 6,0 2 7,-1-2 8,-1 0 11,0 0 8,1 0 9,-1 0 8,-1 1 5,1 0 6,-1 2 7,2-1 7,-3 5 8,1 0 4,-1 2 3,1 4 2,0 0 2,-2 6-3,2-1-3,-2 2-6,0 4-4,0 1-5,0 3-6,0 1-5,-2 1-7,2 2-8,-2 1-7,0 1-7,1 2-5,-2-1-8,-1 6-7,2-1-6,-3 4-4,2 1-5,-1 2-2,-1 4-4,0 1-1,0 1-2,0 3-2,0-2-2,0 1-1,1 3-1,1-2-1,-2-1-2,3 1-1,-1 0-5,1-1-3,0 0-9,1-2-10,-1 0-12,1-1-16,1 1-24,0-3-29,1 0-34,2 1-35,1-3-33,0 1-32,0-1-39,1-3-43,-3-1-49,5-1-54,0-1-37,2-2-31,0-2-4,2-1 5,0-3 20,3-1 26,-1-1 32</inkml:trace>
          <inkml:trace contextRef="#ctx0" brushRef="#br1" timeOffset="239256.4067">3057 15357 244,'-9'-4'347,"1"0"14,1 1 10,3 2 10,0 0 8,0-1-36,4 2-55,-3 0-58,2 0-58,1 0-36,0 2-24,1-2-21,2 1-17,1-1-19,0 1-14,0 2-14,3-3-14,1 0-9,1 2-8,1-1-6,2 0-3,0 1-3,2-1 0,-1 0-3,-1 0-3,0 1-10,1-1-12,-2 2-12,1 0-10,-4-2-10,1 1-10,0 2-8,-1 1-7,-3-1-6,3-1-3,-6 3-4,3-2-2,-1 2 1,-1 1 4,-3 0 8,2 0 10,-2 1 11,-2-2 11,2 2 10,-2 1 9,-1 0 11,0 0 8,-1 2 7,-1-1 7,0 0 5,1 1 7,-2 1 4,0-2 5,0 3 6,1-2 4,1 0 6,-1 1 2,0-1 4,0 0 3,1 2 0,-1-3 0,1 2 0,1 0-2,0 0-1,0 0-1,0-1-4,-1 0-2,4-2-5,0 1-4,0 0-3,0-2-4,3-1-1,-1 1-1,3 0 1,-2-1 1,1-2 3,3-1 1,0 0 3,1 0 1,-1 0 2,2-2 2,1 0 3,0-2 4,0-2 3,2 0 4,0 0 1,2-1 3,-1-1 6,-1-2 5,2 1 9,-1-3 8,-1 0 11,2-1 13,-2 0 13,-1 0 15,1-2 14,0 2 17,-3-3 13,0 0 14,-1 1 7,0 0 6,-4-2 1,3 3-3,-4-4-4,1 1-5,-3 0-7,1 0-10,-2 0-13,-3 1-11,-1-3-17,1 1-16,-1 1-15,-3-1-15,1 3-12,-1-2-9,-1 2-7,-1 0-5,2 2-7,-2 1-8,0 2-8,0 0-7,0 1-8,1 1-12,-2 1-10,1 2-13,2 0-15,-1 1-14,-2 0-22,4 1-26,-1 0-37,1 1-45,1 1-45,1 1-46,1-1-45,0 0-44,3-3-47,0 0-53,0 9-39,1-1-31,1 1-10,1 0 1,0-1 15,0-1 23,0 4 36</inkml:trace>
          <inkml:trace contextRef="#ctx0" brushRef="#br1" timeOffset="239821.0963">3632 15493 172,'0'5'333,"0"1"21,0 4 20,0-1 12,-2 2 5,1 4-15,-1 0-29,-1 1-28,2 3-32,-3 0-21,-1 0-19,1 3-14,-1 1-13,0-1-14,-2 4-14,2-2-18,0 1-19,-2 2-21,2-1-18,0-1-20,-2 1-17,2-1-16,0 2-13,-2 0-12,3-2-11,-4 2-7,6 0-7,-3 1-4,1-1-5,0-1-2,-1 2-1,2-1-1,0 0-1,3 0 0,-3-3-1,2 4-1,1-4 0,0-2-1,0-1 0,0 0 1,0-5-2,0 2 1,0-3-2,0-4-5,0 0-5,0-2-5,0-4-8,0 1-6,0-3-6,1 1-5,-1 0-7,0-4-6,0 0-4,0 0-2,0-4 1,0 0-2,0 1 2,0-3 4,0 1 5,-1-3 6,-1-1 7,2-1 7,-2-3 6,2 0 7,0-3 7,0 1 6,0-2 7,2-4 2,0 3 0,-1-3 0,2-1 3,-3-1 0,2-2-2,-1 0 2,0-1 0,1 0-1,-2-4 1,0 3 0,0-2 2,1 0-1,-1-1 0,2 1 1,0-1 2,-1 2 1,1 0 1,-1 2 3,0-1 3,1 0 2,-1 3 2,1 1 2,1 2 2,-1 0 1,3 1 0,0 0 3,-1 3 2,2-1 4,0 3 2,0 0 1,-2 2 2,3 0 1,-2 1-1,1 1 1,0 0 3,-3 3 0,4-1 1,-4 3 1,4-1 1,-2 0 0,0 2 2,-1 1 0,2 1-3,-2-3-3,3 4-2,-2-1-3,0-1-3,1 2-3,0 1-3,0-1-3,1 2-4,-1 0-2,2 2-1,-1-1-3,-1 1-5,2 2-2,0 0 0,1 1-2,-1 1 0,-1 0 0,0 3 0,1-1-1,-1 1 1,1 2 1,-2 0 0,0-1 0,0 2-1,-2 0-1,0 1 0,1 0-1,-2 0-1,-1-1 0,-1 2 1,-1-3-2,-1 3 1,-1-1-1,-1-1-2,0 0-2,-1 1 0,1-2-8,-4 2-9,0-2-17,0 0-21,-1 1-30,1-1-36,-2 0-39,1 2-42,-2-1-43,0-1-42,0-2-50,-1 2-51,3 0-53,-2-4-54,1 2-21,2 1-5,2-4 8,1 0 18,4-6 29,0 0 35</inkml:trace>
          <inkml:trace contextRef="#ctx0" brushRef="#br1" timeOffset="240161.1216">4226 15011 11,'-5'-7'342,"0"1"19,3 1 20,2 1 20,-3 0 19,3 2-11,0 1-23,0-1-38,0 2-43,0 0-33,0 2-28,0-1-19,0 1-16,0-2-15,0 4-12,0 0-15,0 0-16,0 1-15,0 3-17,0 0-13,0 3-14,0 2-9,-2 1-11,1 3-8,-1 3-8,0 0-6,-1 1-5,-1 2-3,0 3-6,0 0-4,-1 1-5,1 1-4,1 1-4,-2 1-2,1-1-4,-1 0-4,1 2-2,0 0-3,0 1-3,-1 0-4,-3-1 0,4 1-4,-2-1-1,0-1-9,1 0-11,2-2-18,-1 0-21,-1-3-26,1 0-29,1-2-34,0-1-32,2-1-31,1-3-28,0 1-25,0-3-20,1-1-27,1-3-29,-1-1-31,2 0-32,0-3-20,0-4-16,4 2 6,0-3 17,1-2 26,1-1 31</inkml:trace>
          <inkml:trace contextRef="#ctx0" brushRef="#br1" timeOffset="241395.3853">4531 15634 144,'3'-15'320,"-1"1"18,0 1 17,-2 1 18,0 0 1,0 2-7,0-1-16,0 0-21,0 2-21,-2 1-20,0-1-10,2 0-6,-4 2-9,1 2-10,0 1-13,0-3-15,0 4-20,-1-1-21,-1 1-24,0 3-25,-2 0-23,0 0-19,0 3-20,1 0-19,-3 1-17,0 1-13,-2 1-8,2 3-6,-1 0-5,1 1-5,-1 3-3,-2-1-4,3 2-3,-2 1-2,-1 2-5,2 0-4,1 1-7,1-1-7,-1 4-9,-1-4-12,5 1-11,-2 0-15,0 0-12,3 0-14,0-1-15,0-2-15,4 0-14,0 0-11,0-2-10,4-1-5,0-1-5,2-2-2,-1 2 4,3-3 7,0-3 9,2 0 8,0-1 11,1-1 11,0-1 15,1 0 16,-1-2 13,0-2 16,2 0 13,-2-2 12,0 0 10,1-2 10,0-1 9,-1 1 9,-1-3 10,0-2 12,-1 2 11,-1-3 12,2-1 13,-3 0 11,0-2 17,1 2 17,-1-2 18,-1-2 18,0 1 19,-2-1 21,-1 1 16,1-2 13,-1-1 7,-2 2 2,1 0 0,-1-1-3,-1 3-7,0-3-8,-1 2-14,-1 0-15,1 3-18,1 0-16,-2 3-20,2 2-20,0 1-17,-1 0-17,1 4-11,0 0-10,0 2-8,-2 1-5,0 0-4,2 1-3,-2 2-4,1 0-4,-1 1-4,0-1-3,2 3-2,-3 1-2,0-1-4,1 2-4,-2 1-3,1 2-5,2 0-5,0 2-6,-1-2-9,1-1-9,1 3-10,0-2-8,1 2-11,1-2-11,0 0-12,1 1-11,2-1-10,-1-2-10,1-1-5,0 1-5,2-2-2,-2 0-1,3-3 7,-1 0 8,0 0 9,0-1 9,2-2 9,-1 1 12,0-2 14,3 0 13,-1-2 13,0-1 13,-1 1 9,1-2 9,1 1 7,-2-2 5,1-1 6,-1 0 0,-2-1 8,1 0 7,-1-1 7,0-2 9,-2 2 8,0-2 7,-3 1 11,3-2 11,2 0 10,-7 2 12,3-3 9,1 0 12,0 1 9,-1-1 7,0 1 5,0 0-1,0-1 0,-2 0-2,2 2-6,0 2-7,1-2-8,-2 3-9,1-1-10,0 1-9,0 2-11,-1 0-10,-1 3-10,0 1-7,-1 0-8,0 1-7,0 1-5,0 2-5,0-1-2,0 2-3,2 0 0,-2 2-3,3 0 0,0 1 0,-2 1-2,2 1 0,0 2-1,-1-1-1,1 1 1,-2 0 2,1 2 0,-1 1 1,2-2 0,-1 1-1,1-1-1,-1 3-1,0-1 1,3 0-1,-2 0 0,-1-2-1,0 2 0,1-1 1,0-1 0,-1 1 0,-1-2-1,0 0-1,1 0 0,-2-2-3,0-1-3,0-1-3,0 1-7,-2-2-6,1 0-9,-2-1-11,0-1-15,0 2-18,1-3-19,0 1-21,-1-1-20,-2-1-17,3 0-17,1-2-12,-1 0-8,0 0-7,0 0-3,1-4-1,-1 1 4,1-3 5,-1-1 12,2 1 15,0-5 18,2 2 17,-1-1 20,1-1 19,1-3 16,0 0 15,-1-2 13,3 2 13,0-2 9,-3-1 12,3 4 8,1-3 7,0 3 7,-2-1 5,2 1 6,-1 3 6,1-1 5,0 0 5,0 3 6,1 1 7,-1 0 4,4 1 4,-3 2 2,4-1 2,0 1-2,1 0-2,0 2-4,0 0-2,-1 1-4,1-1-4,-1 2-4,-1 0-6,0 2-4,-1-1-8,-2 1-4,3 2-6,-2 1-3,-1-1-5,2 0 0,-1 4 1,-1-1-1,2 0 0,-1-2-2,-3 4 1,4-2 0,-4 2 1,1-1 0,0 1 0,0 0 1,-2 1-1,1-1 0,-1-1 1,1 1-2,-2 0-2,0-1 1,-1 3 2,0-1 0,-2-1-1,3-1-1,-3 0 0,0 0 1,0 0-1,0-1 0,0-2 0,0 1-1,-3-1-1,1-1 1,0 0 2,-1 0-2,0 0 0,-1-2 1,2 0 2,-1-1 0,0-1 1,1 0 0,1-1 2,-1-1 1,1 0 2,1-2 4,-3 0 4,3-2 4,-1 1 3,-1-1 3,2-1 6,0-3 2,0 0 3,0-1 6,2 0 7,-1-1 6,2 0 7,-2-3 7,2 1 7,2 0 6,-1 0 6,1-1 3,-2 2 4,2-2 3,0 3 0,-2-3 2,4 1 2,-2 2-3,2 0-2,0 1-5,2-1-4,-2 0-7,1 3-6,2-2-7,0 2-8,1 1-6,-1 1-8,0-1-6,-1 1-5,-1 2-5,2 2-6,-3-2-6,0 3-4,0 0-4,-2 0-5,0 2-3,2 2-1,-4 0-2,2 2-2,-1 0-2,-1 3-3,0 0-2,1 1-1,-2 1-1,1 1-1,-1 3 0,1-1-2,-1 0-2,1 1-5,-1-1-3,1 2-3,0-1-8,0 0-11,0 1-6,-2-2-7,1 1-8,0-1-10,0 1-7,0-2-8,-1 0-7,1 1-8,-1-2-4,1 1-4,-2-3-3,2 0-3,-2 1 2,3-3 6,-3 0 6,0-1 7,0 0 8,0-1 12,0 0 8,0-2 8,-3 1 10,3-1 10,0-2 8,0 0 9,-2 0 10,2-2 8,0 1 11,-2-2 10,2 0 9,-1 1 10,1-2 9,-2 0 10,2 0 13,0-3 13,0 1 12,0-2 10,0 0 10,0-1 11,0 1 8,2-3 9,-1 0 3,1 0 3,-2-1 1,2 1 1,-2 0-2,3-3-4,2 2-8,-1-1-9,-4 0-8,3 1-8,1 0-8,-1-1-8,1 3-8,0-1-8,1 0-8,-1 2-3,3 2-8,0-1-7,0 2-5,2 0-7,-2 0-4,4 1-3,-3-1-4,2 1-3,-1 1-3,-1-1-2,0 1-3,-2 2-2,-1 0-3,0 0-4,1 0-1,-1 1-3,-1 1-1,0 0 1,1 1-2,-2 1 0,1 0-1,1 0 0,-1 0 0,-1 1 1,0 1 0,0 2 0,-1-1 1,-1 2-1,0 1 1,1 0-1,0 1 0,-2 0 1,0 2-3,0-1-1,-2 1-4,0-2-6,2 3-7,0-1-7,0 0-5,0 2-7,2-2-16,0 0-19,-1 1-28,2-1-33,1 0-36,-1 4-38,1-4-36,-1-1-34,-1 3-36,0-2-39,-1 0-45,1-1-48,-2 0-28,0 1-20,0-2 2,2 2 12,-2-2 25,1 0 33</inkml:trace>
          <inkml:trace contextRef="#ctx0" brushRef="#br1" timeOffset="243081.9655">5772 15801 83,'4'0'257,"-1"-2"-4,0 0-9,-1 2-22,-2-2-28,2 1-29,-2 0-29,0 1-28,0-2-29,0 2-25,-2 0-22,2 0-23,-2 0-19,-1 2-23,0-2-23,3 0-25,0 0-28,0 0-27,-7 1-29,7-1-31,-11 1-31,11-1-17,0 0-9,0 0-1</inkml:trace>
          <inkml:trace contextRef="#ctx0" brushRef="#br1" timeOffset="243556.3141">5865 15770 133,'1'0'263,"-1"0"-6,2 0-11,-2 1-15,1-1-16,1 3-20,-1-3-21,1 1-25,0 2-23,-1 0-19,0-2-17,0 1-12,-1 0-8,0 2-10,-1-1-12,0-1-8,0 0-6,-1 2-5,-1-2-7,0 1-6,0 0-5,-1 0-4,-3 1-4,5 1-4,-5-1-4,2-1-3,-2 2-8,2-3-2,0 1 3,0 0-2,-2-1-1,3-1-3,0 1 0,0 0-2,-1-2-1,3 0 5,-1-2 7,1 0 4,1 1 3,1-1 3,0-1 4,1 0 2,1 0 4,-2-2 1,3 1 4,1 0 1,-1 1 1,-1-3 3,3 2 1,-1-1-3,1 1-6,-1 0-3,0-1-2,-1 1 1,2 1 2,-1-1 1,1 1 0,-1-1 2,1 1 1,-2 1 0,-1-1 1,-2 2 0,3-1-2,-3 1 0,4 1-1,-3 0 0,-1 0-2,3 1 0,-3 1-1,1-1-2,2 0 1,-1 2-3,-1-1 0,1 1-1,0 0-2,-1 0 1,0 1 0,0-1 1,-1 1 0,0 1-1,0-1-1,0 0-6,0-2-5,0 4-4,0-3-1,-1 1 0,0-1-2,-2 1 1,0-1 0,0-1 0,0 2 0,0-2-1,2-1 2,-3 1 0,1-1 0,1-1 5,-1 0 7,-1 0 7,1 0 8,3-1 5,-2-1 6,0 1 3,1-1 1,-1-2 4,0 2 4,2-1 4,-2-1 5,2-1 4,0 1 6,0 0 5,0-1 5,0 1 1,2-2 2,-2 1-1,2-2-1,1 2 1,1 1 5,-2-3 3,1 2 0,0-1 3,1 1 3,-1 1 0,2 0-1,-2 1-1,-2 1-1,4-1-2,-2 0-1,0 1-3,-1 0-2,2 1-4,-1-1-5,0 2-5,-1 0-6,0 0-7,1 0-6,0 2-5,0-1-6,0 2-3,2 0-4,-3 1-3,3-2-3,0 4-4,-2-1 0,2 2-2,-1 1-3,-1 1 1,2 1-2,-2 2 0,0 1-2,0 0-9,-2 1-12,-1 1-21,-1 1-25,-2-1-27,-1 3-31,-3-2-28,0 2-29,-1 1-44,-4-1-53,-2 0-57,-3 2-58,0 0-31,0 0-17,-2 3 0,0-2 9,1 1 19,-1 1 20</inkml:trace>
        </inkml:traceGroup>
        <inkml:traceGroup>
          <inkml:annotationXML>
            <emma:emma xmlns:emma="http://www.w3.org/2003/04/emma" version="1.0">
              <emma:interpretation id="{408F1E07-6DF3-453E-876E-AB4E50B3AD2E}" emma:medium="tactile" emma:mode="ink">
                <msink:context xmlns:msink="http://schemas.microsoft.com/ink/2010/main" type="inkWord" rotatedBoundingBox="6484,15588 7541,15597 7534,16369 6477,16359"/>
              </emma:interpretation>
              <emma:one-of disjunction-type="recognition" id="oneOf28">
                <emma:interpretation id="interp140" emma:lang="en-US" emma:confidence="0.5">
                  <emma:literal>No</emma:literal>
                </emma:interpretation>
                <emma:interpretation id="interp141" emma:lang="en-US" emma:confidence="0">
                  <emma:literal>NO</emma:literal>
                </emma:interpretation>
                <emma:interpretation id="interp142" emma:lang="en-US" emma:confidence="0">
                  <emma:literal>Not</emma:literal>
                </emma:interpretation>
                <emma:interpretation id="interp143" emma:lang="en-US" emma:confidence="0">
                  <emma:literal>Now</emma:literal>
                </emma:interpretation>
                <emma:interpretation id="interp144" emma:lang="en-US" emma:confidence="0">
                  <emma:literal>Nor</emma:literal>
                </emma:interpretation>
              </emma:one-of>
            </emma:emma>
          </inkml:annotationXML>
          <inkml:trace contextRef="#ctx0" brushRef="#br1" timeOffset="242347.9531">6245 15342 145,'-1'0'315,"1"0"2,-4 2 5,4 0 8,-3 1-16,2 1-28,0 1-38,-4 1-39,3-1-34,0 2-32,-1 3-23,0 0-17,-2-1-11,1 4-8,-1 0-3,2 3 1,-1 0-6,-1 1-8,0 1-7,0 1-6,0 0-8,1 3-7,-3-3-8,2 3-6,1 1-7,0-2-5,-3 1-4,3 0-5,1-1-2,-5 1-3,4-2-1,0 0 2,-2-4-2,1 4-2,1-3 0,-4-3 1,4-1-1,-2-1 1,0-2 0,0 1-1,1-2-1,1-3-5,1 1-6,0-4-7,1 0-7,0 0-10,2-2-6,0-1-7,0-1-2,0-2-2,0 0-1,0-2 0,0-1-2,0-2 1,2-2 2,-2 1 3,0-4 9,0-1 9,2-2 9,-2-1 11,3 1 8,0-4 9,-1 2 4,0-3 4,2 0 5,0-1 5,0-1 5,1 2 6,1-2 3,-2 1 3,4 0 1,-4 1 2,3-1 3,0 1 3,-2 2 2,3-1 2,-1 2 2,1 1 1,-1 1 0,1 0 0,0 1-3,0 2-1,1 2-2,-2 0-2,1 1-2,-1-1-1,1 2-4,-1 3-5,0-1-4,0 2-5,0 1-2,-1 0-2,0 1-2,0 2-6,-2 1-2,2 1-4,0 2-1,0 0-1,0 1-2,0 2-1,1 1 1,0 2 1,3 1-1,-3 1 1,3 1-1,-1 0-2,1 3 0,0 0 1,0 1 0,1 0 0,-1 3-2,-3-1-1,3 2 1,0-1 0,0 2-1,1 0-1,-4-1 0,3 0 0,-1 1 1,2-1-2,-1 1 1,0-3 0,-1 2 1,1-2 0,-1 0 0,2-1 0,-2-2 0,0-1-1,-1-1-1,0-1 1,-1 1-1,1-4-2,-2 1-2,-2-4-1,-1 1-3,0-1-3,1-1-2,-3-1 0,0-2-2,-1 0 1,0 0-1,0-2-1,0-2 0,0 2 0,1-2 2,-1-2 2,0-1 2,0-1 1,0 1 2,2-2 3,-2-4 3,0 0 3,2-2 2,-2 0 2,1-3 2,1 0 1,-1-3 5,0 0 6,1-1 4,-1-1 5,1 0 5,1-4 9,0 3 6,0-2 6,-2-2 6,2 3 4,2-2 6,-1 0 3,1-1 4,-1 2 4,1 1 0,1-1 0,-1-1 0,0 5 1,-1-2 0,3 0-1,-4 3-1,2 0-1,0 4-2,-3-1-1,3 2-3,0 1-2,-1 1-2,-1 0-2,0 3-3,0 2-3,-2 0-6,1 2-4,-1 2-6,-1 0-4,0 2-5,0 0-7,-1 1-5,-1 1-5,1 0-3,0 2-4,-1 0-3,1 0-3,-1 1-2,0 1-4,2 2-2,0 0-2,0 1-8,-1 1-10,-1 2-15,2 0-13,-1 0-21,1 3-23,-1-1-28,1 0-31,-2 2-33,2-2-32,0 2-33,0 0-33,-3 3-38,3-3-43,0 1-45,0 0-47,0 1-18,0 1-4,0 0 11,0 1 17,3-2 28,-1 1 32</inkml:trace>
          <inkml:trace contextRef="#ctx0" brushRef="#br1" timeOffset="242730.7823">6946 15588 40,'-5'-2'339,"1"-1"17,0 1 15,1 1 13,-1 1 14,1 1-22,1 1-39,-3-1-47,3 1-50,-1 0-40,1 0-36,-1 2-26,-2 1-21,1-1-20,-1 2-16,2 1-15,-1 0-17,-1 1-15,1 1-13,0 1-9,-1 1-3,3-3-5,-2 5-6,4-1-1,-3-2 1,3 1-1,0 0-3,0-1-2,0 0-3,3 0-4,-1-1-4,0-3-3,1 2-6,2-1-4,1 0-3,0-3-2,1 2 1,0-3-4,1 1-1,1-2 1,-2 0 3,3 0 2,0-2 3,0-2 3,-1 0 5,1 0 8,1 1 7,-2-2 11,2-2 9,-1 1 14,0 1 15,0-3 15,-1 0 16,1-1 15,0 2 18,-3-2 15,2 0 18,-1-2 13,1 0 11,-6 1 6,4-3 5,-3 0-1,0 2-3,0-1-9,-1-3-10,-3 2-13,0-1-12,-2-1-14,1 1-17,-3 0-15,0-3-17,0 4-14,-1-3-11,1 2-9,-4 2-8,1-2-7,0 2-8,-3 1-10,0 1-11,0 1-15,-1 2-19,-2 0-24,-1 1-28,0 2-35,1-1-37,-4 3-37,2 0-35,-1 0-38,1 2-36,-2 0-43,0-1-45,0 3-46,0-1-46,-1 4-11,-1 1 1,0 2 17,0-2 23,0 5 32,2 1 37</inkml:trace>
        </inkml:traceGroup>
        <inkml:traceGroup>
          <inkml:annotationXML>
            <emma:emma xmlns:emma="http://www.w3.org/2003/04/emma" version="1.0">
              <emma:interpretation id="{5AB585D3-A8CB-40C1-8D94-B081C0F3FEE5}" emma:medium="tactile" emma:mode="ink">
                <msink:context xmlns:msink="http://schemas.microsoft.com/ink/2010/main" type="inkWord" rotatedBoundingBox="8082,15666 10608,15687 10602,16393 8075,16371"/>
              </emma:interpretation>
              <emma:one-of disjunction-type="recognition" id="oneOf29">
                <emma:interpretation id="interp145" emma:lang="en-US" emma:confidence="0.5">
                  <emma:literal>nucleus</emma:literal>
                </emma:interpretation>
                <emma:interpretation id="interp146" emma:lang="en-US" emma:confidence="0">
                  <emma:literal>Nucleus</emma:literal>
                </emma:interpretation>
                <emma:interpretation id="interp147" emma:lang="en-US" emma:confidence="0">
                  <emma:literal>nucleons</emma:literal>
                </emma:interpretation>
                <emma:interpretation id="interp148" emma:lang="en-US" emma:confidence="0">
                  <emma:literal>nudges</emma:literal>
                </emma:interpretation>
                <emma:interpretation id="interp149" emma:lang="en-US" emma:confidence="0">
                  <emma:literal>nutters</emma:literal>
                </emma:interpretation>
              </emma:one-of>
            </emma:emma>
          </inkml:annotationXML>
          <inkml:trace contextRef="#ctx0" brushRef="#br1" timeOffset="245459.2613">7786 15478 244,'0'-3'273,"0"-1"1,0 1-4,0-2-9,0 2-15,2-1-15,-1 0-21,1 0-20,-1-1-18,1 2-18,-1 0-11,0-1-8,1 2-12,1-1-13,-1-1-6,-1 2-3,1-2 1,-1 2 1,0-1 0,1 2-3,-1 0 5,-1-1 6,0 2 2,0 0 0,0 0-4,-1 2-4,1 0-7,-2 1-5,1-1-5,0 2-4,-1-1-7,-1 0-8,0 2-8,0 2-6,0 1-8,-1 1-6,0 2-8,1-1-5,-4 3-5,4-1-3,-3 1-4,2 1-2,-2 1-6,1-1-3,1-1-4,-2 1-1,1 1 0,0 0-2,-1-3-1,1 3 0,-1-1-1,2 1 0,1-2-1,-1 0 0,-1-3-1,0 2-2,2 0-3,-1-2-6,-1 0-5,3-1-5,-1-2-5,1-1-5,-1 1-2,0-2-2,2-1 0,0 0-1,-1-1 0,1 1 0,-1-2 2,2-2 2,0 3 3,0-3 7,2 0 6,-2-3 6,1 3 5,-1-2 6,2-2 3,-1 1 2,0-1 3,1 0 2,-1-1 1,1-2 2,-1 0 3,1-1 1,1-2 0,1-1 0,3 0 1,-4-1 3,4 0 4,0-2 6,0-1 5,4 2 7,0-2 5,0 0 4,0 0 7,1 0 6,1 2 6,-1 0 6,1-1 4,-2 2 3,5 1 0,-3 0-2,-1 0-3,2 0-3,-3 4-5,1-2-5,0 3-4,0 1-6,-3 1-5,-1-1-8,1 4-9,-4-2-6,2 1-5,-1 2-3,0 2-2,0-2-2,-2 3-2,1 1-1,-2 0-1,3 2-3,0 1-1,-2 2 0,2-2-2,0 4 0,-3 0 0,4 3-1,-4 1-1,2-3 0,0 4 0,-1-1 2,1 2-2,-3 1-2,1-2 0,-3-1-3,3 3-5,-3 0-6,0-2-11,0 2-11,0-3-14,-3 1-16,3-1-22,-3 1-26,-1-3-25,-1 0-28,1 1-18,0-3-15,0 0-16,2 0-17,-3-2-19,2 1-18,2-2-17,-2-2-17,3-6-17,0 0-17,0 0-11,0 0-8,0 0-1,0 0 1,0 0 8,7-2 9,0-2 14</inkml:trace>
          <inkml:trace contextRef="#ctx0" brushRef="#br1" timeOffset="245896.6625">8249 15500 237,'2'-13'292,"-1"2"3,1 3 2,-2 0-16,0 1-25,0 2-29,0 0-31,0 3-25,-2 1-26,1 1-20,-1 1-18,1 1-23,0 3-23,-1 0-16,-1 2-12,1 1-5,-1-1-3,2 3 1,-2-1 1,-1 2-1,0 1-2,4 1-2,-2 0-3,-1 0-2,0-1 0,1 1 0,0 0-1,0 0 0,1 0-1,-1 1-6,0-2-11,1 1-5,-1 0-5,0-2-4,2 1-5,-2-1-4,1 0-2,-1-1-3,2-1-4,0 0-2,0-2-3,0 2-2,2-3-2,-1-2 0,1 2 2,2-1 1,-1-1 1,2 0 4,-1-1 1,0-2 5,0 0 3,0-1 4,0-1 4,2 0 4,0-2 4,0-1 4,0-1 5,1-1 6,0 1 3,1-3 7,-1-2 6,1 1 3,0 0 0,-1-2 5,1-1 8,-3 2 9,2-2 10,0-1 10,-2 1 11,2 0 11,-3 0 11,0 0 8,1 2 8,-2-3 5,-1 4 7,3-1 9,-1 3 9,-3 0 3,0 2 0,0-1-1,1 4-4,-2-1-3,0-1-6,0 3-6,0 1-8,-2 0-6,1 0-8,0 1-8,0 1-7,1 0-10,-4 1-8,4-1-8,-5 4-7,5-3-7,-2 2-9,-1 0-7,0 1-7,0 2-6,0 1-6,0 2-4,-2 0-4,1 0-2,0 3-5,0 0-2,1 0-5,-4 2-6,4-2-7,-1 2-13,-1-2-12,2 0-17,-1 1-17,3-1-22,-3-1-26,1-1-26,3 1-24,0 0-19,0-2-17,3-1-17,1-1-16,-1-1-17,1 1-15,2-3-15,1-1-12,0-1-13,3-1-11,0-2-10,2-1-8,2-1-2,-3-2 5,4-1 8,-2-1 11,2-1 16</inkml:trace>
          <inkml:trace contextRef="#ctx0" brushRef="#br1" timeOffset="246288.1399">8701 15577 280,'-1'-10'312,"-1"-1"13,0 2 1,1 0-5,-2 3-15,0 1-20,0-1-29,2 2-33,-4 2-26,3 1-20,-2 1-18,1 0-16,1 1-14,-1 1-10,1 0-12,-1 2-11,0 0-13,0 1-13,0 1-12,-2 1-13,2 2-11,-1-2-11,1 2-10,-2 1-9,3 0-7,-3 1-8,2 2-7,1 0-9,-2-1-6,3 1-6,-1 0-6,1 0-5,1 1-7,0-2-4,0 1-6,0 1-8,1-3-6,2 1-3,1 0-4,-2-3-5,3 2-1,-1-2 0,0-1 1,1-1 1,-2-1 1,1 1 4,3-2 2,-2 0 2,0-1 5,2 0 5,0-2 4,0-2 2,-2 0 6,3 0 5,-1 0 6,3-2 6,-2-1 4,1 2 6,-2-3 3,4-1 4,-3 0 3,0-2 4,-1 1 4,2-1 5,1-2 6,-2-2 6,-1 2 4,1-3 4,-2 0 6,0 0 3,0 1 5,0-2 2,-2 0 6,-1-2 4,2-2 4,1 2 6,-2 0 4,0-1 3,1-2 3,-2 1 4,0-1 1,-2 0 2,2 0 1,-1 0 1,0 0 2,-1 0 4,1 1 3,-2 1 5,2 0 5,0-2 5,1 3 4,-1 0 5,1-1 5,-1 2 3,1-1 5,0 2 3,-1 0 3,0 1 4,2 0 2,0 0 1,-4 1 1,3 2 3,-3 3-1,1-1-2,-1 4-4,0-1-2,-1 1-7,1 2-4,-3 1-7,3 1-8,-3 2-7,2-1-7,-3 2-8,2 1-9,0 0-10,-1 1-10,0 1-8,1 4-10,-1 1-7,-1 0-8,3 1-4,-3 3-4,4 0-7,-3 3-3,1 0-9,0 0-10,-1 3-10,3-3-12,-1 3-15,0-2-15,-1 0-21,1 2-22,-1-2-20,2 0-22,0-1-21,2 0-21,-1 0-19,1-1-18,0-1-16,1 0-16,-1-2-19,1-2-20,-1 2-23,2-3-27,-1-1-15,2 1-9,-1-1 6,2-2 15,0-1 18,2 0 21</inkml:trace>
          <inkml:trace contextRef="#ctx0" brushRef="#br1" timeOffset="247308.3049">9064 15672 12,'-3'4'261,"-4"-1"2,3 3-9,1-1-15,1 0-25,1 1-29,-1-3-32,1 3-33,1-2-29,0-1-25,1 1-19,1 1-15,1-1-10,0-2-7,1 1-3,3-2-3,-5 2 0,3-1 0,0-1 0,2 0 0,0 1 1,-1-2 0,1 0 1,0 0-1,0-2 1,-2 1 0,3 0 1,-1-2 0,1 1 2,-1 0 2,0-2 1,0 0 2,0-1 2,0 1 1,-1 1 4,1-3 3,-2 1 4,1 1 4,2-3 4,-3 1 5,0-1 5,1 0 5,2-1 4,-5-2 6,1 2 5,1-2 7,-2 2 6,2-1 7,-2-1 7,1 2 7,-1-1 4,1 0 6,-1 1 5,-2 0 7,0 1 7,-1 1 7,0-1 2,-1 2 3,0-1-3,-1 2-1,-1 2-5,1-2-5,-1 1-7,-1 1-9,1 0-9,-2 2-9,2 0-12,-2 0-10,1 2-13,1 0-13,-4 1-10,3 1-9,-2-2-8,0 4-8,0 1-7,1-1-8,-2 2-7,0 0-8,2 2-8,0 3-7,-2-2-12,2 4-14,-2-3-12,4 3-14,-4 1-17,4-1-16,-1 1-17,1-2-14,1 1-12,1 0-11,-1-2-9,2 2-5,0-3-4,2 0-2,1 1 2,0-2 1,0 0 5,1 0 6,-1-2 10,4-1 11,-2 0 12,2-1 14,1-3 10,-1 0 12,0 3 11,3-7 9,-1 4 11,1-4 9,0 0 11,2 0 12,0 0 8,2 0 9,-1-2 10,1 0 6,1-1 6,2-1 8,-3 0 6,1 0 9,1-3 4,-5 1 7,1-1 6,2 1 6,-2-2 5,-4-1 5,3 0 6,-3-2 6,0 1 7,0 0 9,-4 0 7,2-2 7,0 0 8,-2 1 9,1-2 8,-2 0 10,1 1 11,2-1 10,-3 0 8,2 2 8,-1-2 6,0 1 4,1 3 1,-1-2-1,-1 2-2,0 1-1,1-1-5,-2 2-4,-1-1-7,-1 1-10,0 0-13,0 4-15,0-3-14,-1 3-12,0-1-11,0 4-10,1-2-9,-4 2-7,4 2-7,-3 0-7,3 0-9,-3 3-10,-1 0-6,1 0-6,-2 2-3,1 2-2,-2 1-5,0 1-2,-1 0-6,1 2-4,0 1-7,0 1-9,0 0-9,2 2-13,-3-2-10,3 1-9,-1-2-12,3 0-11,1-1-11,1 0-12,0-2-11,1 1-11,0-3-9,0 0-10,3 2-6,-1-4-4,-1 0 0,1-1 4,2-1 6,1 0 8,-2-1 7,4 0 11,0-1 10,0-1 13,1 0 12,1-2 14,0 0 11,0 0 12,-1 0 11,1-2 12,-3 0 12,3 0 8,-1-1 9,-2-1 8,-1 0 6,0 1 5,1-2 7,-3 0 6,3 0 8,0-2 8,-2 0 13,3 0 14,0 1 14,0-3 11,0 2 11,3-2 10,-4-1 8,1 1 4,2-1 6,-3-1 7,2 1 4,-1 0 5,-1 1-1,-2 0-4,0 1-6,2-1-8,-5 1-9,3 2-12,-2-1-11,-1 3-12,0-3-10,-1 3-9,1 2-10,0 0-8,-2 0-9,0 2-9,0 2-8,-2-1-5,0 2-7,1-1-7,-1 3-2,1-1-4,-2 0-1,2 0-1,-1 3-2,-1 0-3,1 0-4,2 1-4,0-2-8,-4 2-7,3 0-6,1 0-9,1 0-6,3-1-9,-4 2-7,2-2-8,1 0-8,2-2-6,-1 2-3,2-1 1,0 0 0,0-1-3,1-1-3,2 0-5,0-1 0,0 0 1,1-3 3,-1 0 5,1 0 2,1-3 3,-1 0 3,1 1 5,-4-2 3,2 1 1,-1-1 5,-1-2 4,-1 1 11,-2 0 11,2-2 9,-1 1 6,-1-3 6,0 2 9,0-2 10,-3 3 12,2-3 10,0 0 8,1 0 10,-4 0 9,2-2 10,0 0 10,-1 2 11,1-2 8,-1-1 10,0 3 10,1-3 6,-1 2 7,1 0 3,1-1 1,-1 0 0,0 2-1,1 1-4,-3 0-7,3 1-7,-1 0-11,0 1-9,2 1-10,-4 1-10,1 2-9,1 0-9,-1 0-8,2 2-8,-2 0-7,2 2-7,1 0-4,-1 0-4,-1 2-3,1 1-1,1-1 0,-3 2-1,1 1 0,3 0 1,0-2-2,-3 4 1,3 0-1,-2 0 0,0-1 2,0 1-2,0 2 0,3-2 0,-5 0 1,6 1-1,-4 0 0,2 1 0,2 0 1,1 0 2,1 0-1,1-1 0,2 1 0,-1 0 1,0-2 0,-2 2 0,2-2 1,-2 0-1,-2 0 1,0-2-1,-2 2-3,-2-1-4,0-3-7,-3 1-9,-3 3-10,0-3-13,-1 1-13,1 0-19,-3 0-16,-2 0-24,1 2-24,-4-3-26,-1 3-28,1-2-27,-4 1-28,-2-1-24,2 0-21,0-2-32,-5 2-39,1-1-29,1-1-27,-2-1-3,5 0 7,-1 0 18,1-2 22,2-1 26</inkml:trace>
        </inkml:traceGroup>
        <inkml:traceGroup>
          <inkml:annotationXML>
            <emma:emma xmlns:emma="http://www.w3.org/2003/04/emma" version="1.0">
              <emma:interpretation id="{742588E1-8DCF-4B1C-B778-D44008906FD9}" emma:medium="tactile" emma:mode="ink">
                <msink:context xmlns:msink="http://schemas.microsoft.com/ink/2010/main" type="inkWord" rotatedBoundingBox="11167,15938 11378,15940 11374,16405 11163,16403"/>
              </emma:interpretation>
              <emma:one-of disjunction-type="recognition" id="oneOf30">
                <emma:interpretation id="interp150" emma:lang="en-US" emma:confidence="0.5">
                  <emma:literal>,</emma:literal>
                </emma:interpretation>
                <emma:interpretation id="interp151" emma:lang="en-US" emma:confidence="0">
                  <emma:literal>}</emma:literal>
                </emma:interpretation>
                <emma:interpretation id="interp152" emma:lang="en-US" emma:confidence="0">
                  <emma:literal>{</emma:literal>
                </emma:interpretation>
                <emma:interpretation id="interp153" emma:lang="en-US" emma:confidence="0">
                  <emma:literal>.</emma:literal>
                </emma:interpretation>
                <emma:interpretation id="interp154" emma:lang="en-US" emma:confidence="0">
                  <emma:literal>3</emma:literal>
                </emma:interpretation>
              </emma:one-of>
            </emma:emma>
          </inkml:annotationXML>
          <inkml:trace contextRef="#ctx0" brushRef="#br1" timeOffset="248654.4597">10797 15494 63,'-4'6'277,"0"-2"7,-1 2 6,1 1-12,-1-1-21,0 1-26,5-1-32,-4 1-28,1 1-30,0-1-22,-1-1-18,4 0-15,-2 0-12,1 1-7,-1 0-9,1-3-6,1 1-7,0 1-7,0-2-5,0 1-4,0-1-5,0 0-6,0-1-3,0 0-4,0 0-5,0 0-2,0-2-1,0 0-2,0 0-1,0-1 0,0 0 0,0 0 0,0 0 1,0 0 0,0-1 0,1 0 2,1 0 1,-1 1 3,1-3 4,-2 3 1,2-3 2,0 0 2,0 2 5,-1-1 1,2-1 4,1 0 2,-2-1 1,1 1 4,0-1 2,1 0 0,1-1-2,0 3 1,-1-2 3,0 0 1,0-1 0,0 1 3,0 1 2,0 0 1,1 0 1,0 2 1,-3-2-2,5 0 0,-3 3 3,-1-1-1,0 0-1,0 0-4,0 1-5,-2 0-2,1 0-5,-1 0-2,-1 0-5,0 1-5,0 0-4,2 0-2,-2 2-3,1 0-4,-1-2-2,0 2-2,0 0 1,0-1-1,0 2 2,0 0-1,0 0 0,0 0 0,0 0 1,0-1-2,-1 3 2,-1-2 1,1 3 0,-1-4 1,1 1-2,-2 0 0,0 0 1,0-1-1,0 0-1,0 2 0,2-3 0,-6 1-3,6-2-3,-2 1-1,-2 0 1,2-1-2,1 0-4,-1-1 1,0 0 1,-1 0 1,2 0 1,0-1 0,-1 0 1,0-1 1,2 2 0,0-2 4,-1 0 6,2-1 3,0 0 4,0-1 3,0 2 3,2-4 1,-1 3 1,2-2-2,-2 1 0,2-3 1,1 3 0,0-2 1,-3 1 3,2 1 1,1 0-3,-1-1 0,2 1-4,-1 1-2,-1 0-1,2 0 0,1 2 1,-3 1-1,2-3 0,-1 3 0,0 0-1,1 0-1,-1 0-2,-1 3-3,1-3-1,1 3-1,1-1 1,0 2 0,0 0 1,-2 2 0,3 0-2,-4 1-1,4-1 0,-2 5-1,2-3 0,-2 2-1,-2 0 2,2 3-1,-1-2-1,1 0-1,-2 2-2,-1-1-1,0 1-3,-2 2-8,0-1-11,0 1-20,-2-2-22,0-1-26,-3 3-26,0 0-29,2-3-30,-4 1-33,0-1-36,-3 1-53,0 0-59,-4 0-38,-1 0-27,-1-1-6,1 2 4,-2 0 16,2 0 20</inkml:trace>
        </inkml:traceGroup>
        <inkml:traceGroup>
          <inkml:annotationXML>
            <emma:emma xmlns:emma="http://www.w3.org/2003/04/emma" version="1.0">
              <emma:interpretation id="{32BF41B8-D933-42E1-A6E1-4D95A72CD053}" emma:medium="tactile" emma:mode="ink">
                <msink:context xmlns:msink="http://schemas.microsoft.com/ink/2010/main" type="inkWord" rotatedBoundingBox="11688,15736 12656,15744 12652,16291 11683,16282"/>
              </emma:interpretation>
              <emma:one-of disjunction-type="recognition" id="oneOf31">
                <emma:interpretation id="interp155" emma:lang="en-US" emma:confidence="0.5">
                  <emma:literal>No</emma:literal>
                </emma:interpretation>
                <emma:interpretation id="interp156" emma:lang="en-US" emma:confidence="0">
                  <emma:literal>NO</emma:literal>
                </emma:interpretation>
                <emma:interpretation id="interp157" emma:lang="en-US" emma:confidence="0">
                  <emma:literal>Now</emma:literal>
                </emma:interpretation>
                <emma:interpretation id="interp158" emma:lang="en-US" emma:confidence="0">
                  <emma:literal>Nor</emma:literal>
                </emma:interpretation>
                <emma:interpretation id="interp159" emma:lang="en-US" emma:confidence="0">
                  <emma:literal>Not</emma:literal>
                </emma:interpretation>
              </emma:one-of>
            </emma:emma>
          </inkml:annotationXML>
          <inkml:trace contextRef="#ctx0" brushRef="#br1" timeOffset="249368.6248">11452 15380 282,'-3'1'304,"3"1"7,-3 2-8,1 1-17,0 1-26,-1 0-32,0 3-29,-1 1-25,2 0-22,-1 2-23,0 2-15,-1 1-13,2 0-17,2 1-18,-3 2-12,-2 1-7,4-1-13,-2 1-15,0 1-9,0-3-8,0 1-6,-1 0-6,1-1-2,-3 3-2,1-5-3,2 1-1,-2 0-5,-2-2-4,0-1-5,0-1-7,1-1 7,-1 0 12,-3-2 2,4-1 1,-1-1-3,-1-2-2,1 1-4,1-3-3,4 0-4,-5-3-2,3 0 2,1 0 4,1-3 6,-1 0 8,0-2-1,2-1-2,0-3 4,1 0 7,0-1 7,0-2 7,0-2 9,1-1 10,2-2 8,0-1 9,0 0 3,3-2-2,-2 0 0,2-3 3,2 3 5,1-2 6,-2-2 6,2 1 4,2-1 6,-3 2 6,3 1 5,-3 0 4,3-1 3,-2 3 2,1-1 4,1 2 7,-1 2 1,-1 1-2,1 0-7,-2 4-8,2 1-8,-3 2-8,1 3-10,0 2-10,-1 0-9,-3 2-10,4 2-8,-4 2-11,2 1-5,0 3-6,-2 1-2,3 3-1,0 0-3,-1 4 0,1 0-1,0 2-1,1 0 2,1 4-2,0-3 1,0 4-2,2-2 2,-3 0 1,3 0 0,-3-1-1,2 0-1,1-1-1,0-1 2,-1 3-1,2-5 1,0 1-2,-2 0 1,1-3-1,-1 2 0,0-3 3,-1 2-1,1-3 0,0 0 1,-5-1 0,2-1 1,2-1 0,-4-3 1,0 1 1,-1-2 2,-3-2 2,2-1 5,1-1 4,0 0 8,-4-1 8,1-1 15,2-1 14,-1-1 17,1 0 13,-1-3 11,0 0 7,1-3 5,-1 0 4,1-2 0,-3-2 1,2-1-3,2-2-4,-4 0-6,4-2-11,0 0-13,-4-3-15,0 2-15,2 0-16,-1 0-10,3 0-8,-3 0-7,2 4-4,-2-4-5,1 4-5,-1 0-4,1 3-7,1 0-10,-3 2-11,3 0-15,-3 2-16,3 3-20,-2 0-22,2 3-27,-3-1-29,2 2-30,1-1-30,-2 2-20,2 1-16,-1 1-19,-1 0-20,1 1-21,0 0-21,-2-2-22,0 0-21,0 0-21,3 4-18,2 2 7,-1-3 21,-1 3 25,4-1 28</inkml:trace>
          <inkml:trace contextRef="#ctx0" brushRef="#br1" timeOffset="249451.6302">11997 15543 20,'-6'11'278,"0"-1"5,0 0 4,4 0-14,-5 0-25,3 1-27,1 0-25,3-2-31,-2 1-29,2 1-25,0 0-24,0-3-15,2 3-13,-2-2-8,3 0-7,0 0-6,0-2-3,2 0-5,-2 2-1,2-3-4,0 0-7,-1 1-2,2-2-1,-2 1-1,3-3 1,0 1 1,0 0 0,-1-1 0,1-2 0,3 2 3,-1-2 5,-1-1 2,3 0 2,-3 0 8,3-1 9,-2 1 7,2-3 9,-1-1 7,0 0 7,0 0 13,1 1 14,-1-3 13,0 1 12,-2-1 13,1 1 12,-2-2 10,0-1 10,0 0 6,-4 0 3,2-1-2,-2 0-4,2 0-6,-1-2-6,-4 0-12,3 1-13,-3 0-15,0-2-14,0-1-14,0 3-17,0 1-16,-3-2-14,3 0-10,-4 3-9,-1-1-5,2 0-7,-2 1-3,-1 1-7,2 1-7,-4 0-8,0-1-9,0 2-8,-1 0-14,-1 1-16,0 1-22,-2 1-24,2-2-30,-2 4-36,0 0-36,0 0-38,0 0-30,0 2-29,-1 0-37,2-2-42,-1 3-50,1-1-56,1 2-19,2-2-2,1 2 13,1 2 18,2-1 27,4-5 35</inkml:trace>
        </inkml:traceGroup>
        <inkml:traceGroup>
          <inkml:annotationXML>
            <emma:emma xmlns:emma="http://www.w3.org/2003/04/emma" version="1.0">
              <emma:interpretation id="{72A78868-8520-4248-AE86-46FB786E804D}" emma:medium="tactile" emma:mode="ink">
                <msink:context xmlns:msink="http://schemas.microsoft.com/ink/2010/main" type="inkWord" rotatedBoundingBox="13513,15656 15373,15672 15367,16435 13507,16419"/>
              </emma:interpretation>
              <emma:one-of disjunction-type="recognition" id="oneOf32">
                <emma:interpretation id="interp160" emma:lang="en-US" emma:confidence="0.5">
                  <emma:literal>oldie</emma:literal>
                </emma:interpretation>
                <emma:interpretation id="interp161" emma:lang="en-US" emma:confidence="0">
                  <emma:literal>older</emma:literal>
                </emma:interpretation>
                <emma:interpretation id="interp162" emma:lang="en-US" emma:confidence="0">
                  <emma:literal>alike</emma:literal>
                </emma:interpretation>
                <emma:interpretation id="interp163" emma:lang="en-US" emma:confidence="0">
                  <emma:literal>althea</emma:literal>
                </emma:interpretation>
                <emma:interpretation id="interp164" emma:lang="en-US" emma:confidence="0">
                  <emma:literal>ollie</emma:literal>
                </emma:interpretation>
              </emma:one-of>
            </emma:emma>
          </inkml:annotationXML>
          <inkml:trace contextRef="#ctx0" brushRef="#br1" timeOffset="250342.9152">13216 15543 175,'-9'4'271,"-1"1"10,0 3-2,0 0-7,1 1-24,-1 4-29,0-2-30,1 2-27,1 0-25,1 0-23,0 4-17,1-2-13,0 3-9,1-2-7,0 1-13,3-1-16,2 3-11,-1-3-7,1 1-4,0 1-5,1-2-4,-1 0-3,2-2-4,3 1 1,-1-2-1,-1-1 0,2 1-1,1-4-2,0 2 0,1-2 0,0-1 0,1-3 0,1 2 0,1-2-2,0-1 1,2 0 0,-2-2 1,3 0 0,0-2-1,1 0 1,-2-2 0,3 2 1,-2-3-1,1 0 0,1-1 0,-3 0 1,2-1 0,-2-1 2,0 2 1,0-4 2,-4 1 2,3-1 3,-2 1 3,-2-1 2,0 0 3,-2-2 3,1 2-1,0-3-2,-2-2 0,-1 1 4,0 2 4,1-4 6,-3 1 6,-1 0 6,-1-2 6,-3 2 7,1-2 8,-1 1 7,-1-1 9,1 1 9,-2 1 14,1-2 13,-2 1 9,0 2 6,-1 1 2,-1 0-1,2 0-3,-2 2-2,0 1-6,0 1-7,2 3-9,1-2-10,-1 3-13,-1 0-13,1 2-12,0 1-11,0 1-13,0 2-13,-1 0-10,3 5-8,-3-1-11,0 1-13,1 3-11,-1 0-10,4 2-12,-4 2-10,5 0-11,-4 2-10,3-1-10,-1 3-9,2-2-7,2 2-8,-2-2-6,2 1-6,1-3-1,1 3 0,2-4 7,-2 3 10,2-2 8,2-2 7,1 0 6,0-2 7,1 0 7,2 0 6,1-1 8,1-3 6,0-1 6,1 0 6,3-1 4,-1-2 4,3-1-1,-3 1-4,4-3 1,0 0 0,1 0 2,0-3 2,0 1 2,1-2 0,-2-2 4,1 0 3,1 0 3,-3-1 3,0-1 3,-2-3 4,1 1 4,-5 1 4,1-3 4,0 0 7,-1 1 6,-3-2 7,0-1 8,-2 3 6,0-5 7,0 3 6,-1-2 2,-1 1 0,0-2 5,-1-1 6,1 0 7,-4-1 7,2-1 7,-1-3 8,1 3 5,0-2 8,-1-1 7,1-1 10,0-1 8,-2 0 7,3-3 11,-1 2 13,1-1 5,-1 0 5,0 2 2,0 0 0,-1 1-2,2 0-4,-1 3-5,0 0-4,-1 4-9,2 1-10,-3 2-10,0 3-10,0 0-9,0 5-10,0 2-9,0-1-9,0 3-9,-3 1-7,2 3-7,-3 1-7,1-2-7,0 5-5,-1 1-4,-2 3-5,0 0-5,-2 4-3,1 0-4,0 1-4,1 2-1,-1 4-2,0-3-3,0 2-2,2 1-1,1 0-2,0 2-3,0-1-3,1 0-2,1 1-2,0-2-3,2 1-3,0 1-5,2-2-3,0-1-10,-1 1-9,1-1-13,2 0-13,-1-1-15,0-1-18,-1 0-20,3-2-25,2 0-23,-5-2-27,3 0-19,0-2-14,2-2-19,0 1-22,1-3-20,-3 0-20,2-5-24,3 2-23,-2-2-24,3 0-27,1-2 0,0 1 15,-2-2 20,2-1 26,0 0 19</inkml:trace>
          <inkml:trace contextRef="#ctx0" brushRef="#br1" timeOffset="250891.0307">13790 15752 199,'-9'13'210,"4"-3"-22,-3 1-20,2 2-20,2-2-18,1 2-17,-1-3-12,0 0-13,2-2-12,2 2-13,0-3-9,0 1-9,0-3 3,2 0 8,3 1 2,1-3 3,-3 1 2,3 0 1,0-2 2,0 1 1,5-1-3,-4-2-5,1 0-3,0 0 1,3 0-2,-3-2-1,1-1-8,0 1-13,-1-2-7,0 0-3,-1 1-2,3-3-1,-4 1 0,1 0 1,1-3 7,-3-1 10,2 1 5,-4 0 5,5-1 2,-4-2 4,3 0 1,-3 0 3,0 0 2,1-2 3,-2 1 3,1-3 1,1 0 6,-1-3 4,-1 2 5,0-3 5,1 0 5,0-1 8,-3 0 8,2-2 7,1 2 7,-4 0 4,3-3 2,1 2 4,-4-2 2,1 4 6,1-2-2,-1 0-3,0 1-4,-1 3-9,0-3-7,0 5-10,0 3-9,0-3-10,-1 4-8,0 1-6,-1 2-6,1 3-6,1-1-7,-4 3-8,4 0-8,-3 1-7,3 2-5,0 2-4,-4 1-3,1 0-3,2 0-4,-3 3-2,2 3-3,-3 0-2,0 1-3,2 1-3,-4 3-2,3 0-3,-2 2-3,2 2-1,-1 1-3,0-1-3,1 1-1,0 3-3,0-3-3,2 3-1,1 0-2,-1 0-1,0-1-1,1 0 0,1-2-1,0 3 1,0-3 0,0 2 1,1-4 2,1 0 4,0 0 2,-1-2 5,1 0 2,2-3 2,0 0 2,0-1 3,1-3 1,0 1 1,-1-4 4,1 0 0,-1-1 4,0-3 1,0 2 5,-1-1 5,2-2 3,0-2 3,1 2 4,-2-3 5,0-1 3,3 0 4,0-1 3,1-1 2,-3-1 1,2-2 5,3 1 0,-1-1 0,-1 0-3,0-1-2,3-1-3,-4 2-3,1 0-4,0 1-3,0-1-4,-3 2-3,3 0-3,-2 3-2,-2-1-3,3 1-5,-3 1-2,0 2-2,0 0-1,1 1-3,-1 1 0,-1 0-1,0 2-2,-1-1 0,0 3 0,-1-3-1,-1 3 0,2 1-2,-2 0-2,2 1-3,0 0-5,-2 0-9,0-1-10,0 1-13,0 0-20,0-1-24,0-2-31,0 2-37,0-2-38,0-1-38,1 1-34,1 1-30,0-1-26,0 0-26,1-2-28,0 1-29,-3-3-27,6 3-26,0 0-12,1-1-3,2 0 16,1-2 28,-2 0 35,4 0 39</inkml:trace>
          <inkml:trace contextRef="#ctx0" brushRef="#br1" timeOffset="251602.2374">14350 15823 32,'-2'2'235,"0"0"2,1 1-13,1 0-16,0-1-22,1 1-21,1 0-22,0-1-21,1-1-17,1 1-16,-1 0-10,2-1-9,-2-1-4,1 0-2,3 0-1,-2 0 0,2-1 0,-2-1-2,1-1 1,2 1-2,0-1 1,-1 2 1,-2-2 0,2-1 1,0 0 2,-1 1 4,0-1 5,0-1 5,-1 1 5,0 0 5,1-1 5,-1-1 4,-1-1 4,0 1 5,1-1 3,-2 2 2,1-2 2,3 0 3,-5-2 1,1 1 0,2 1 0,-2-1 0,-1-1-1,2 0 1,-3 1 1,4-1 1,-3-2-1,1 1-2,1-1-1,-4 1-4,1-1-4,-1 2-5,0-2-4,0 0-5,0 2-6,0-1-5,0-1-7,0 3-7,-1-1-9,1 0-9,0 3-8,0 1-6,-4 1-4,4 0-5,-3 4-3,3-3-3,-1 3-4,0 3-4,-4-1-3,4 0-5,-3 5-3,1-3-5,-2 3-3,-1 1-4,1 0-4,-2 3-5,1 0-5,-1 0-5,-1 4-7,2-3-7,1 3-9,0-1-10,-1 1-9,0 2-14,0-3-11,3 0-12,-1 1-10,0-1-10,1 1-10,3-2-10,-2-1-9,2-1-8,0 1-4,2-2-4,-2-1 1,3 0 4,2-3 6,1 1 8,-2 0 11,4-2 10,1 1 14,-2-4 12,4 4 14,0-3 12,1-1 13,2 0 12,-1-2 13,0 0 11,2-2 7,-1 0 8,1-1 6,0-1 5,-1 0 3,1 0 4,-1-3 2,1 1 1,-3-1 4,0 1 2,2-2 7,-2-1 6,-4 0 9,2 0 8,-1 0 11,-2-1 14,-3 0 12,2 1 14,-1-2 12,0 0 11,-2 2 12,2-4 12,-2 2 10,0 0 8,2-1 5,-4 1 1,1-1 0,-1 0-4,0 2-6,1-1-8,-1 2-10,-1-2-9,0 1-10,0 3-8,-1-1-10,-1 2-13,1 1-9,0 1-12,-1 0-8,1 1-8,-4 0-5,2 2-5,0 0-6,2 0-5,-3 1-4,3 0-3,-1 1-4,0 0-5,-1 0-4,0 2-3,1 0-1,0 0-3,-2 2-1,1 0-2,2 1-1,-2 2-2,0-1 0,0 1-1,1 3-1,1 0 0,-1 0 0,1 0 0,0 1-1,-1-1-1,2 3-3,0-1-1,0-1-1,0 1-4,0-2-1,0 2 1,2-2 0,-1 0 0,0-1 2,1 1 2,1-3 0,0 1 1,0 0 1,0-2 2,-2 2 3,2-3 2,1 0 4,0 0 2,0 1 2,0-1-1,1-2 2,1 3-1,2-3 0,-1 0 1,2 2 0,2-2-2,-3 0 2,3 0 0,-3-1 0,6-1 0,-6-1-1,3 1 1,-2-1 0,-2-1-1,2-1 1,-1-1-1,-2 1 1,-2 1 0,4-2-2,-5-1 2,1 1-1,0 0 0,0-1 0,-1 0-1,-1 1 0,0-1 0,-1 0-4,-1-1-3,4 0-10,-4 1-13,0-3-18,-4 2-21,4-1-28,-1-1-32,-1 1-33,0-2-34,2 2-34,-2 1-31,1-3-34,-3 1-34,1-1-47,1 2-57,-1-3-36,0 0-27,-1 1-1,3-1 11,-2 1 23,3-1 29,0 8 32</inkml:trace>
        </inkml:traceGroup>
        <inkml:traceGroup>
          <inkml:annotationXML>
            <emma:emma xmlns:emma="http://www.w3.org/2003/04/emma" version="1.0">
              <emma:interpretation id="{20AF0B11-A15D-458B-87CF-C025FAC9906B}" emma:medium="tactile" emma:mode="ink">
                <msink:context xmlns:msink="http://schemas.microsoft.com/ink/2010/main" type="inkWord" rotatedBoundingBox="16146,15793 17873,15807 17867,16563 16140,16548"/>
              </emma:interpretation>
              <emma:one-of disjunction-type="recognition" id="oneOf33">
                <emma:interpretation id="interp165" emma:lang="en-US" emma:confidence="0.5">
                  <emma:literal>cell</emma:literal>
                </emma:interpretation>
                <emma:interpretation id="interp166" emma:lang="en-US" emma:confidence="0">
                  <emma:literal>call</emma:literal>
                </emma:interpretation>
                <emma:interpretation id="interp167" emma:lang="en-US" emma:confidence="0">
                  <emma:literal>Call</emma:literal>
                </emma:interpretation>
                <emma:interpretation id="interp168" emma:lang="en-US" emma:confidence="0">
                  <emma:literal>cull</emma:literal>
                </emma:interpretation>
                <emma:interpretation id="interp169" emma:lang="en-US" emma:confidence="0">
                  <emma:literal>Cell</emma:literal>
                </emma:interpretation>
              </emma:one-of>
            </emma:emma>
          </inkml:annotationXML>
          <inkml:trace contextRef="#ctx0" brushRef="#br1" timeOffset="253431.3463">16120 15611 98,'-5'-6'329,"-2"0"19,0 1 18,-1 1 12,0 0 12,0 2-13,-2-1-24,0 2-31,-1 0-37,-1 1-23,-1 0-16,1 0-13,-1 1-10,-2 2-11,1 0-14,1 1-13,-2 0-17,0 3-20,0 1-23,0 1-20,-1 1-18,1 1-15,2 3-11,-1 1-13,-2 0-12,1 3-11,3-2-10,1 3-7,-1 1-7,1-1-4,3 1 0,0-1-2,2 2 1,3-3-1,-1 1 0,1 2 1,1-3-1,4 2-1,0-1-1,1-1-4,1-2-6,0-1-7,0-1-9,4-1-12,1 0-12,0-2-13,3 0-13,-2-1-12,3-2-14,1 1-13,3-4-12,-2 1-15,5-3-14,-1 0-10,3-3-8,-1 0-6,1-1-2,0-2 0,4-1 1,-1-1 3,1-1 3,0-1 4,-1-1 7,1-2 6,-3 0 8,3 0 13,-4 1 16,-2-2 16,1 2 14,-1-2 12,-3-2 12,-2 2 12,2 0 13,-4-1 12,0 1 12,-1-1 14,-2 1 13,-1-1 15,-2 1 13,-1-3 7,-1 3 6,0 0 6,-2-1 8,0 1 2,-2 0 0,1 3 2,0-2 3,-2 2 4,0 1 4,0-1 1,-2 4-1,0 0-3,1 0-4,-2 1-5,0 3-6,2-1-5,-3-1-6,0 2 0,0 2 2,-1-1 2,1-1-2,-1 3-4,0 0-6,3-1-6,1 1-5,-3 1-3,1 0-4,1 0-1,-1-1-1,1 1-2,0 1-1,1-2-2,-1 0-2,1 4-4,0-3-2,1 3-3,0 0-1,0-1 2,0 0-1,0 0 0,1 1 0,0-1-1,1-2 0,-1 3-2,3-3 1,-1 0 1,-1 1 0,1-2 0,1 1 1,-1-1 0,2 0 2,0 0-1,-1-3 1,2 2 0,-2-2 0,4 0 0,-4 0 2,4 0 0,-1-2 1,0-1 1,1 1 0,-2 0 1,2-2 3,-1 0 1,0 0 3,-1-2 1,2 2 3,-1-3 4,-1 3 6,0-3 6,-2-1 4,3 1 8,-3-1 8,0 2 11,0-3 11,1 2 10,-2 0 9,1-3 7,-4 2 10,0-1 6,3 1 7,-3 0 4,0-2 3,0 3 2,-3-1 2,3 1-1,-2-1-2,-1 1-7,0 0-9,-1 1-8,2 1-8,-1 2-10,0-1-10,-1 1-8,1 1-10,-1 0-9,0 1-10,0 1-9,-1 1-8,1 2-7,-1 1-7,0 0-7,-2 1-5,2 2-4,0 0-2,-2 3-4,-1 1-4,2 1-5,-2 1-4,5-1-7,-4 3-5,3-2-7,-1 3-7,1-2-8,1 1-8,3-1-9,-1 0-8,1 0-9,1 1-10,-1-3-8,3 1-10,0 0-6,0-3-6,2 2-1,-1-3 0,2 1 2,0 1 4,1-2 4,-1-1 6,3-3 7,1 2 10,0-2 9,1 0 9,1 0 9,-1-3 12,1 1 7,0-1 9,2 0 6,-1-2 6,2 0 6,-1-2 4,0 0 5,0-1 2,1-1 2,-2 0 1,2-1 1,-1-2 4,0-1 2,-1 1 2,-1-2 4,2-2 3,-2 2 6,0-3 3,-4 0 6,1-2 7,0 1 6,-1-2 8,0 1 11,-1-4 11,2 3 11,-6-5 9,4 3 12,-2-1 11,0-1 8,0 0 7,-1-2 8,-1 1 8,0-2 4,-3 3 2,3-2 2,-3-1 1,3 1-6,-3 1-7,1-1-11,3 1-9,-4 3-10,3 0-14,-3 2-9,0 1-10,2 4-10,0-1-10,-1 3-12,1 1-8,-1 2-9,-1 4-8,0-1-6,0 2-5,-1 3-3,-1 0-2,1-1-1,-1 5-2,0 1 2,-1 1 2,-1 2-6,0 1-13,1 3-11,-2 0-10,1 3-11,0-1-10,-1 2-13,2 3-13,0-3-15,0 5-16,2-3-17,-3 0-18,4 0-13,0 0-12,0 0-2,4-1 0,-4 0 0,3 0 1,1-2 0,-1 2 1,3-5 5,0 3 6,0-4 13,5 3 13,-3-2 17,2-4 17,2 1 8,0-1 4,0-2 4,3 0 7,1 0 5,-1-3 7,2-3 7,-1 1 6,-3-2 10,2 0 7,-1-2 5,0-2 2,-1 2 4,-1-3 5,0-1 8,2 2 9,-4-4 13,0-1 10,-2-2 13,1 2 11,-2-2 11,1 1 8,-1-3 10,0 1 7,0-2 9,0-2 8,-1 2 6,0-1 8,-1-3 1,2-1-1,-3-1 4,0 0 7,1-2 6,0 1 8,-3 0 8,1-3 7,1 2 9,0-2 9,-1 0 7,-2 0 6,3 0 3,-1 1 2,-1-1 3,1 1 3,-1 1-3,-1-1-10,1 1-11,0 2-12,-2 0-12,0 1-14,0 1-14,0 3-16,0 1-13,0 0-13,0 2-10,-2 2-10,0 2-6,1 0-6,-1 1-3,1 3-3,-1-1-1,1 0-3,0 3-2,-1 3-3,-1-3-2,0 3-2,0 0 2,-1 1 5,0 3 1,1 1-1,-4 1-2,2 2-2,-2 0-2,0 0-3,1 3-1,0 1 1,0 3-2,0-2 0,2 5-2,0-2 0,0 3-7,1-3-9,2 2-6,-1-1-3,0 1-5,2 1-3,0-2-6,0 2-11,2-3-5,0 2-6,-1 0-3,2-2-3,1-1-4,0-1-2,0 0 0,0-2-2,1-1 0,1 0 1,-2-4-3,3 2-1,1-2 2,0-1 4,0-2-2,-1 0-2,1-1-5,1 0-5,1-3-5,-2 1-6,-1-1-1,4-2-2,1-1-3,-2 0-4,2-1-13,0 0-13,0-1-11,-2-3-7,1 3-14,2-4-13,-4-1-17,2-1-18,-3-1-26,-2-2-31,2-1-37,-1 1-44,-1-4-24,1 1-19,-1 1 1,2-3 11,1 1 12,-1-3 15</inkml:trace>
        </inkml:traceGroup>
      </inkml:traceGroup>
      <inkml:traceGroup>
        <inkml:annotationXML>
          <emma:emma xmlns:emma="http://www.w3.org/2003/04/emma" version="1.0">
            <emma:interpretation id="{8E506710-3EA5-4610-A29C-B9078AA04D41}" emma:medium="tactile" emma:mode="ink">
              <msink:context xmlns:msink="http://schemas.microsoft.com/ink/2010/main" type="line" rotatedBoundingBox="743,17028 4934,16798 5007,18128 816,18358"/>
            </emma:interpretation>
          </emma:emma>
        </inkml:annotationXML>
        <inkml:traceGroup>
          <inkml:annotationXML>
            <emma:emma xmlns:emma="http://www.w3.org/2003/04/emma" version="1.0">
              <emma:interpretation id="{DBD1CFEA-2D94-4B14-B904-544791783B7D}" emma:medium="tactile" emma:mode="ink">
                <msink:context xmlns:msink="http://schemas.microsoft.com/ink/2010/main" type="inkWord" rotatedBoundingBox="743,17028 4934,16798 5007,18128 816,18358"/>
              </emma:interpretation>
              <emma:one-of disjunction-type="recognition" id="oneOf34">
                <emma:interpretation id="interp170" emma:lang="en-US" emma:confidence="0.5">
                  <emma:literal>organelles.</emma:literal>
                </emma:interpretation>
                <emma:interpretation id="interp171" emma:lang="en-US" emma:confidence="0.5">
                  <emma:literal>org Angeles.</emma:literal>
                </emma:interpretation>
                <emma:interpretation id="interp172" emma:lang="en-US" emma:confidence="0">
                  <emma:literal>organelles</emma:literal>
                </emma:interpretation>
                <emma:interpretation id="interp173" emma:lang="en-US" emma:confidence="0">
                  <emma:literal>org Angeles</emma:literal>
                </emma:interpretation>
                <emma:interpretation id="interp174" emma:lang="en-US" emma:confidence="0">
                  <emma:literal>org anoles.</emma:literal>
                </emma:interpretation>
              </emma:one-of>
            </emma:emma>
          </inkml:annotationXML>
          <inkml:trace contextRef="#ctx0" brushRef="#br1" timeOffset="254707.8313">612 16670 248,'-15'-3'326,"2"1"5,1 2 10,-2 2 9,2 1-21,-1 0-35,0 0-43,1 1-47,-1 3-36,-1-3-29,2 2-22,0 0-16,2 3-13,-2 0-11,2 0-9,0 2-7,0 1-9,0 0-11,1 2-8,0 1-5,3 0-7,-1 2-5,2 0-5,1 1-6,-1-2-3,2 0-3,1 1-2,2 1-1,4-3-1,-1 0 0,2-3 1,0 2 0,2-3 2,1 0-2,-1-3 1,4 1 0,-1-3 0,2-1 1,1-2-1,-1 1 1,3-1 0,-1-3 1,2 0 3,0-1 2,1-2 2,-1-1 3,2 0 1,0-1 0,-2-1 4,2-1 4,-2-1 4,0-1 5,-1 0 6,2-2 7,-3-1 9,1 1 10,-1 0 9,-2-2 10,0 2 10,-2 0 11,-3-1 11,3 0 11,-3 0 8,-2 1 6,0-1 4,-2 1 3,-3 2-3,0-2-4,0 0-6,-3 0-8,-2 4-9,1-3-11,-1 1-12,0 0-12,-3 1-12,1-2-12,0 1-11,-3 1-10,1 1-8,1 1-6,-2-1-5,-1 2-5,3 0-4,-2 0-2,0 1-5,1 1-3,0-1-5,0 0-8,0 2-9,0 0-15,-1 0-19,2 1-21,-1-1-28,1 2-32,-1 0-35,2 2-35,0-1-27,1 2-27,0 0-31,-1 1-38,1 0-42,0-1-49,0 1-36,2 2-30,4-6-2,-3 6 11,3-6 23,0 0 29,0 0 33</inkml:trace>
          <inkml:trace contextRef="#ctx0" brushRef="#br1" timeOffset="255498.1927">1508 16859 262,'0'-7'343,"-2"3"17,0 0 10,2-2 8,-3 2 0,1-1-5,-1 0-14,1 1-18,-1-2-18,-2 1-20,1-1-16,-1-2-14,1 2-16,-2 2-15,1-2-18,-2 1-19,0 0-18,-1 1-23,1 0-19,-2 1-20,1-1-21,-1 4-23,2 0-18,-2 0-17,0 0-13,0 4-12,2-1-6,-2 1-5,0 1-4,0 2-5,-1 0-2,3 1-4,-3-1-3,3 3-4,0-1-4,1 2-5,0-2-5,0 2-4,1-1-6,1 0-9,1-1-9,1 2-11,0-2-9,2 0-9,0 0-10,2-2-9,-2 0-8,3 2-9,2-1-3,-2-1-3,1-1 1,2-1 1,0-2 2,1 1 5,1 0 11,-2-1 9,2-2 11,-1 0 9,3-1 10,-1-1 10,1-2 12,0 1 11,0-3 8,1 2 7,-1-1 4,-3-1 4,3 1 5,0-3 4,-3 0 5,2 0 6,-2-1 6,1 2 7,-1-3 10,-1 2 11,-2 0 12,2-1 8,-2 0 10,1 0 9,0-1 10,-3 2 9,1-1 10,-1 0 9,1 1 3,-3 0 1,2 2-1,0 2-3,-2-1-6,0 0-9,0 1-9,0 3-9,0-2-8,0 2-8,0 2-9,0-2-9,-2 3-9,0 1-8,2 2-8,-3 0-7,3 1-4,-3 4-3,1 1-4,-2-1-2,1 6-2,-2 0-1,1 3-1,1 0-3,-1 4-1,-2 1-3,3 1 1,-1 2-2,-1 0 1,0 1 1,1 2-1,0 0-1,-2 1 1,1 1 0,0-2 0,-2 2-1,0-2 1,1 1 0,0 0 2,0 0 1,-1-1 0,0 0-1,0-1 1,2-1 0,-3 1 3,1 0 0,-1-4 2,2 1 2,-1-2 2,-2 1 1,0-3 2,0-3 1,2 0 0,-3-3 0,0 0-1,0-2 0,1-2-1,-1 0 0,0-6 0,0 2-3,-2-4-1,0-1-3,2-1-3,-2-3-4,-1-2-6,0-3-6,1 1-6,-3-3-9,0-1-13,-1-1-17,-1-4-22,0 0-28,-1-2-31,0-2-36,-2 0-35,1-3-39,0-2-34,-1 0-35,0-3-40,1-4-46,-2 2-45,3-2-44,2 2-11,-1-3 6,4 2 12,1 0 17,5 1 26,2 3 32</inkml:trace>
          <inkml:trace contextRef="#ctx0" brushRef="#br1" timeOffset="255061.3121">852 16689 215,'2'12'280,"1"0"-4,1-2-8,-1 3-18,0 2-20,0-3-21,0 3-26,0-1-24,0 1-28,-2-1-18,2-1-13,-1 2-10,-2-1-8,3 0-4,-3 0-4,0-1-2,-3 0-4,3 0-1,-5-2-2,4 2-2,-2-4-4,0 0 0,0 0 2,0 0 1,0-4 0,0-1 0,0 1 0,2-1-2,1-2-1,-3 0 2,3-2 4,0-2 2,0 2 2,3-3 3,-3-1 3,1 0 0,0-3-3,1 1-3,0-1-2,1-3-3,-2 1-1,2-3-2,0 0-3,0-1-3,0-1-7,1 1-5,1-2-6,-2-1-3,1 1-2,1-1-2,-1 2-3,1-3-2,1 3-2,-2-1-2,2 1-3,0 1-2,0 0-1,0 1-3,0 2-1,1-1-3,-2 1-1,1 4-5,0-1-4,-1 2-4,2 1-4,-2 0-9,0 0-13,-1 4-18,2 0-20,0 4-23,0 0-26,-2 0-22,4 1-25,1 2-17,0-1-16,-1 4-18,2 1-20,0-1-15,2 0-12,0 3-6,1 0 1,0-2-1,-1 2 0,3-1-2,0 1-3,1 1-7,2-3-8,-2 1 2,-1-2 8</inkml:trace>
          <inkml:trace contextRef="#ctx0" brushRef="#br1" timeOffset="256502.6196">1898 16960 204,'-2'-8'316,"0"-1"14,2-1 12,-1 2-3,1-3-13,-2 2-23,2 0-30,-2 1-28,0-2-29,2 1-16,-3 1-8,3-1-5,-3 1-3,1 0-3,0 1-1,-1 2-4,-2-1-3,1-1-7,-1 3-7,0 0-11,0 2-13,-2 0-14,-3-1-15,2 3-11,-1 3-12,0-1-13,-1 0-12,-1 2-14,2 3-10,-1-3-12,-1 2-9,4 2-8,-3 0-7,2 1-5,-1 1-4,2 1-9,-1 2-9,4 0-12,-2 0-13,2 1-11,-1 2-13,2 1-15,1-1-15,0 2-14,-1 0-16,1 1-11,2-3-11,0 0-8,2 2-7,1-3-1,-1-1 3,3-1 5,0 0 7,1-1 9,0-1 10,1-3 9,2 0 14,1-2 14,0-1 15,1-1 12,0-2 9,1-2 12,0-2 9,2 0 10,-1 0 5,-1-3 8,3-1 5,-3 0 8,2-1 11,-2-3 8,0-1 5,2 0 0,-4 0-3,2-1 2,-1 1 2,-2-4 3,-2 2 5,0-1 6,1-1 8,-3 1 6,2 0 8,-4-1 2,1 3 2,2-3 4,-3 2 7,0-2 11,0 3 14,-1-3 11,-1 1 8,0 2 6,1-2 2,-2 3 1,0-3-2,0 2-3,0 0-5,0 2-5,0 2-8,0-1-6,0 4-10,0 0-7,0 0-9,0 3-10,0 2-12,0 0-9,-2 1-8,2 2-10,0 0-11,-1 1-8,1 0-7,0-2-7,-1 3-6,1 3-8,-2-1-6,0 0-7,1 1-6,-1 1-8,2 2-5,-1-1-6,1 0-5,0 2-4,0 0-2,0-1-1,1-1-1,1 1 1,1-1 1,0 0 2,1-1 3,1 0 4,-2-2 4,4 2 4,-2-3 7,2 1 4,0-2 5,1 1 6,-1-1 4,2-1 5,1-2 5,0 2 4,2-3 5,0-1 2,-2 0 3,2-1 9,1-3 8,-2 2 6,1 0 2,0-2-2,-4-1-3,3 1-1,-3 2 1,1-3 3,-1 1 4,-3 1 3,0-1 5,-1 0 5,1-1 5,0 2 0,-3-1-3,1 1 1,-1 1 3,-1-2 6,1 4 7,-2-2 7,0 1 4,0 1 2,0 0 0,-2 0-3,1 1-4,1 1-4,-2-2-7,-1 4-5,3-2-4,-1 1-4,0-1-6,-1 1-4,1 1-4,-1 0-5,-1 0-4,1 0-5,0 2-3,0-1-2,-1-1-2,1 1-1,-1 1-3,3-2-2,-2 1-2,2-1 0,-2 0 0,-1-2-1,3 3 3,-3-3 0,3 1 1,0-2 2,0 0 1,0 1 1,0-2 1,0 0 3,0 0 3,0 0 3,0-2 3,0 1 2,0-2 2,0 1 3,0-1 3,0 0 2,0-1 1,0 0 3,0-3 3,0 1 2,0-1 4,0 1 2,3-1 5,-3-1 2,3 0 4,-1 1 2,0-2 2,1 0 1,1-1-2,0 1 1,0 0 0,1-2 2,-1 1-2,4 1-2,-4 0-2,2-1-3,1 1-2,0 0-4,3 2-2,-3-1-4,2 1-4,1 1-1,-2 0-1,-1 2-3,2-3-2,1 3-1,-2 0-3,-1 1 0,1 2-1,0 0-3,-2 1-2,1 1 0,0 3-2,1 0 1,-1 0-1,0 0-1,-2 3 0,2-1-1,0 0 1,-2 2-2,0 2-1,2-2 1,-1 2 0,-2 1 0,3 0 0,-2-1 1,0 0-1,0 1 2,-3 0 0,3-1-5,-2 2-5,-1-1-13,0-2-15,0 2-19,-1-2-22,1 2-16,-1 0-15,-1 0-18,0-2-23,0 1-26,0-1-30,-1 0-39,-1-1-44,1 3-41,1-3-39,0-1-16,0-7-6,0 11 9,1-3 16,2-1 15</inkml:trace>
          <inkml:trace contextRef="#ctx0" brushRef="#br1" timeOffset="257365.6241">2653 16908 93,'-4'2'238,"1"2"-1,2 1-21,-1-1-31,0-2-31,1 3-31,1-2-23,0 1-19,1 0-20,1 0-18,0 1-13,0-3-11,3 0-7,0 2-5,-2-2-3,4 1-1,-2-3 0,3 2-1,-1-2 1,1 0 0,1 0 1,-2-2 0,0 2 2,3-3 2,-3 1 1,0 0 1,0 0 6,0-2 13,0-1 6,1 1 5,-3 0 5,2 0 3,-2 1 5,2-2 5,-2 1 2,0-1-2,0-1 2,-1 1 2,0 0 5,0 1 3,-1-1 0,1-2-7,-1 0 0,-1 0-1,1 0 2,-1 3 3,1-3 1,-3-1 1,2 0 6,-2 1 7,2-1 6,-2 1 5,0-4 5,0 3 5,-2 1 5,2-2 3,-2 2 5,-1-2 4,1 4 2,-1-4 0,-1 3-3,-1-1-4,1 1-6,1 2-4,-3 0-8,2 1-9,1 1-9,-2 1-13,1 1-10,-1 1-9,1 0-11,0 2-11,0-1-8,-1 3-9,2 3-4,-2-1-3,1 4-5,-1-2-3,0 4-3,2 0-3,-1 1-6,-2 1-6,5 0-8,-2 2-6,0-1-10,0 2-10,2-2-11,-1 0-11,1-2-13,1 3-11,0-4-12,1 2-8,1-2-9,0-2-7,1 2-4,2-2-2,-1-3 5,1 1 9,2-1 7,1 0 6,-1-2 9,0-2 11,3 2 10,-1-1 13,-1-1 12,1-2 11,1 0 10,1-2 11,-2 0 8,3-2 8,0 0-2,-2-2-7,4 1 0,-2-3 4,0 2 3,2-4 3,-4 3 4,2-3 3,0 0 5,0 0 7,-3-3 5,0 1 4,0-1 7,-2 1 7,-1-1 11,1 0 15,-2-1 10,1-2 8,-2 2 9,1-1 9,-1-1 11,-1 0 11,-1-1 8,1 0 7,-1-1 5,0-1 6,0 1 5,-1 0 6,1-1 4,-1-1 2,-1 2 1,0-1-1,0-1-2,0 2-4,0-1-8,0 1-11,0 2-7,0-1-8,0 3-9,0-1-9,0 4-12,0 3-12,0-1-11,0 3-8,0 1-9,0 2-8,0 1-8,0 1-7,0 2-5,0 1-5,-1 0-3,-1 4-4,1 0-3,-1 3-3,0 0-1,0-1-1,-3 3-3,2 1-4,0 2-3,1-2-6,-2 4-5,1-1-8,0-1-11,1 0-12,-1 2-13,1-1-13,0-1-16,2 0-18,0-1-17,2 1-18,0-2-14,1 1-12,-1-3-7,1 2-7,2-2-3,-1-1-1,2 2 7,1-2 10,1 0 12,3 1 12,-1-1 16,4-2 20,-1 0 17,1-1 18,3-1 17,-1-3 13,2 0 12,-1 1 10,-2-3 9,-1-1 9,1-2 5,-3 0 2,1-2 0,-1 0 1,-3-1 0,1 0 2,-4-3 1,2 1 4,-3-3 3,2 2 3,-5 0 8,3-2 7,0 0 7,-3 0 7,1-1 9,0-1 9,-1-1 11,0 1 12,-1-2 13,0 1 12,-1-3 13,0 0 12,0 0 10,0-3 10,0 2 8,0 0 8,0-2 6,1 0 8,-1 0 2,2-1-1,0-1-3,-1 2-6,1-4-9,-2 2-9,0-1-10,0 1-10,2 2-12,-2-2-10,3 1-11,-3 1-11,0 0-13,0 2-11,2 1-9,-2 2-7,2 1-5,-2 3-2,0 1-3,0 1-4,0 4-2,0-1-3,0 4 0,-2-3-3,0 3-1,2 3 0,0-3-1,-3 4-1,3-1-2,-2 1-4,2 1-2,-2 2-3,1 1-2,-3-1-2,2 4-2,-1 0-2,0 0-1,0 2-3,0 1-1,2 1-4,-1 3-1,0-2 0,1 2-1,-1 0-3,2-1-2,0 3-4,0-2-6,0 2-6,0-2-6,0 0-7,0 0-11,0 1-11,0-4-15,0 3-15,0-3-19,2 2-22,-1-3-30,1 2-30,0-1-27,-1-2-26,0 2-25,1-3-25,-1 1-30,1-2-33,-2 1-39,0-1-43,0-1-24,0 0-10,0 1 6,0-2 17,0 0 26,0-9 32</inkml:trace>
          <inkml:trace contextRef="#ctx0" brushRef="#br1" timeOffset="258213.3908">3460 16907 92,'0'5'241,"2"0"-7,-2 1-11,3-1-21,1-3-24,0 3-23,0-3-23,1 1-22,1 0-24,0-3-13,0 2-10,1-2-5,2 0-3,0 0-4,1-2-3,-1 0-5,3 0-2,-2-2-3,2-1 0,0 3 0,-2-3 1,2-1 0,0-1 2,-2 1 0,2-2 1,0 1 1,-1-1 0,-2-1 2,1 0 1,-1 0 2,1 0 1,-1 0 2,1-1 1,-5 2-1,3-3 2,-1 0 1,-1 4 4,-1-3 2,-1 1 4,0 0 6,-1 1 6,-1-2 6,1 3 8,-3-1 5,0-1 4,0 2 5,-3-2 5,3 3 3,-5 0 3,2 2-1,2 0-4,-3-1-5,-1 3-6,-1 0-9,-1 2-10,-1 0-9,3 2-10,-5 0-8,1 3-6,-1-1-9,0 2-8,-1 1-8,1 2-8,0 0-6,0 1-5,-2 2-5,2-1-2,3 1-4,-2 2-3,1 1-6,1-2-5,2 2-6,1-2-7,0 2-7,0-2-8,2 2-6,1-2-7,1-1-3,1 1-4,1 1-4,0-2-4,1 2-4,2-3-4,-1 0-5,2-1 0,1-1 0,0-1 2,2-1 4,-1-1 6,1-1 4,3-1 6,1-2 4,-1 0 4,3 0 5,0-2 5,3-2 8,0 0 8,0 0 7,0-2 6,4 1 5,-3-3 3,0 0 5,2-1 3,-1 0 3,0-1 2,-3-1 4,3-1 4,-2 3 7,0-4 7,1 0 10,-1 0 10,-2-1 13,1-1 11,-4 1 15,0-2 13,0-1 15,-2 0 15,1 0 15,-3 0 13,0-4 13,-2 3 11,1-1 4,-4 2 3,4-4-2,-6 5-6,3-2-7,-1 2-9,-1-1-9,0 0-10,-1 3-12,0 0-12,-1 2-13,0 0-13,0 2-13,1 1-14,-2 2-8,3 2-9,-3-2-5,0 5-7,0-3-3,2 3-4,-2 3-3,0 0-6,0-1-3,0 1-3,0 1-3,0 0-3,0 0-2,0 1-1,0 1-1,0 1-2,0-2-1,1 1 1,1 3-2,-2-2-1,2 0 1,0 2 0,1 1 1,0 0 0,1-4 0,1 3 0,0 0 1,-1 1-1,-1-2 1,2 1-1,3 0 1,-4 1 2,3-1-1,-2 1 0,3 0-1,-1 0 0,0-1 0,0 0 2,0 2 0,1-3 1,-3 1 0,3 1 0,-2-2-1,-1-1-1,2 2 1,-2-1-2,-1 0 1,0-3 1,-1 2 1,-2 0 0,1-1 0,-2 0-1,0-2 0,0 1-1,-2-1-1,1 0 0,-2 0-1,0-1-4,0-1-7,-1 0-5,1-1-13,-4 1-12,2-2-20,-2 0-23,0 0-30,0 0-31,-2 0-38,2 0-38,0-2-36,-2 2-35,4-1-32,2-1-29,3 2-40,0 0-47,0 0-37,0 0-31,0-9-4,3 1 11,2 1 24,2-1 30,3 0 35</inkml:trace>
          <inkml:trace contextRef="#ctx0" brushRef="#br1" timeOffset="258609.5654">4538 16799 296,'0'0'343,"0"0"19,1 0 19,-1 0 1,2 0-4,-2 0-28,0 0-37,0-3-31,0 3-30,0-1-27,0 0-24,0 1-20,0-2-18,0 2-16,0-3-17,0 3-20,-2-1-20,2-1-18,0 0-18,0 0-15,0 1-16,0-2-20,-1 2-25,1 0-27,0-1-30,0 1-35,0 0-36,0 1-40,0-2-41,0 2-52,0 0-60,0 0-47,0 0-39,0 0-21,0 0-8,0 0 4,0 0 13,0 0 23</inkml:trace>
        </inkml:traceGroup>
      </inkml:traceGroup>
    </inkml:traceGroup>
    <inkml:traceGroup>
      <inkml:annotationXML>
        <emma:emma xmlns:emma="http://www.w3.org/2003/04/emma" version="1.0">
          <emma:interpretation id="{4C47A63E-934F-4884-A3C2-A53748363D95}" emma:medium="tactile" emma:mode="ink">
            <msink:context xmlns:msink="http://schemas.microsoft.com/ink/2010/main" type="paragraph" rotatedBoundingBox="318,17697 16289,17630 16295,19099 324,1916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DA44CBB-D63C-441E-A179-DBE5A2C4B976}" emma:medium="tactile" emma:mode="ink">
              <msink:context xmlns:msink="http://schemas.microsoft.com/ink/2010/main" type="line" rotatedBoundingBox="318,17697 16289,17630 16295,19099 324,19166"/>
            </emma:interpretation>
          </emma:emma>
        </inkml:annotationXML>
        <inkml:traceGroup>
          <inkml:annotationXML>
            <emma:emma xmlns:emma="http://www.w3.org/2003/04/emma" version="1.0">
              <emma:interpretation id="{73D4E20E-6F7E-49B5-916B-D15B7CF73E6A}" emma:medium="tactile" emma:mode="ink">
                <msink:context xmlns:msink="http://schemas.microsoft.com/ink/2010/main" type="inkWord" rotatedBoundingBox="320,17995 3843,17980 3846,18847 323,18861"/>
              </emma:interpretation>
              <emma:one-of disjunction-type="recognition" id="oneOf35">
                <emma:interpretation id="interp175" emma:lang="en-US" emma:confidence="0.5">
                  <emma:literal>sallow</emma:literal>
                </emma:interpretation>
                <emma:interpretation id="interp176" emma:lang="en-US" emma:confidence="0">
                  <emma:literal>alloys</emma:literal>
                </emma:interpretation>
                <emma:interpretation id="interp177" emma:lang="en-US" emma:confidence="0">
                  <emma:literal>hollows</emma:literal>
                </emma:interpretation>
                <emma:interpretation id="interp178" emma:lang="en-US" emma:confidence="0">
                  <emma:literal>Sallow</emma:literal>
                </emma:interpretation>
                <emma:interpretation id="interp179" emma:lang="en-US" emma:confidence="0">
                  <emma:literal>Alloys</emma:literal>
                </emma:interpretation>
              </emma:one-of>
            </emma:emma>
          </inkml:annotationXML>
          <inkml:trace contextRef="#ctx0" brushRef="#br4" timeOffset="272138.1728">1479 17831 229,'-6'-5'335,"0"3"11,1-3 4,0 3-3,-2 0-21,0-1-29,0 2-32,1-1-32,-3 1-25,0-1-21,1 1-20,-2 1-20,1 0-14,1 1-10,-1 1-10,-2 1-9,2-1-8,0 2-7,2 0-11,-3 1-9,0 2-12,3 1-9,-3 2-4,2-3-4,1 4-6,1 2-12,-2-2-12,3 3-17,-2-1-8,2 3-6,0 1-4,1-3-6,-1 3-6,2-1-5,0 1-7,3-2-6,-1 0-8,0 1-11,1-1-5,0-2-1,1 0 4,0-1 6,2-1 5,0 0 0,2-2 4,-1 0 2,3-3 5,0-2 5,-1 1 3,1-1 4,2-3 2,1 1 3,0-4 2,1 1 4,1-3 2,1 0 5,-1-1 2,0-1 1,1-1 3,3-3 4,-3-1 4,0 1 3,0-3 4,-1 1 3,1-1 4,-1-2 5,0 1 3,-3-2 2,1 1 0,-2 0-3,1 0 4,-2-1 7,-1 2 9,0 1 11,-3-2 13,2 1 14,-3 0 13,1 1 11,-3-2 8,0 2 8,0-1 4,0 0 5,0 0 6,-3 2 4,1-2 1,0 3-4,-1 0-7,0 0-8,1 3-12,-2 0-13,1 1-13,2 3-11,-1 0-11,1 0-9,0 4-9,-1 0-7,1 0-6,1 0-9,-2 4-5,2 0-6,-2 3-5,2 0-7,-3 2-8,3 4-8,-2 0-11,0 0-9,2 5-12,-3-1-13,3 2-13,-2 1-14,1 2-5,-1-2-4,2 1-4,0 0-7,0-2-3,0 1-3,3-1-1,2-3 2,-1 2 3,1-4 5,2 3 6,3-4 9,0-1 9,0-1 8,4-1 6,-1-3 5,0 0 5,2-2 6,2-1 7,0-2 7,0 0 6,0-2 3,0-2 6,0-2 5,2-1 5,-2 0 5,0-2 6,-2 0 5,-1-2 3,1 0 5,-3-1 7,0-1 4,0-2 5,-2 2 5,-3-2 3,1-1 1,-2 0 5,0-1 7,-2 0 9,-1 0 8,0-2 14,1 0 13,-4 2 15,2-4 14,-1 1 12,-1 0 10,0 1 8,-1-2 8,-1 2 12,2-3 11,-2 3 8,0-1 2,-1 0-1,0-1-2,-1 2-8,2 0-12,-1 3-15,0-3-14,1 4-13,-1-1-15,1 2-11,0 1-13,1 3-12,-1 1-14,1 1-11,1 3-11,0 1-8,0 0-8,0 4-5,0-2-4,0 4-4,-1-1-2,-1 5 0,2-1-1,-3 4-1,3-1 0,-2 3-2,-1 0-1,3 4 0,-2 1 2,0-2-1,1 4-1,-1 0-1,0-2-5,1 2-2,-1-2-4,2 3-5,0-3-4,0 1-4,0 0-5,0-1-3,2-2-2,1 0-4,2 1-3,-3-4 0,3 1-3,0 0 1,0-3 0,3 2 3,-1 0 3,2-5 3,-2 2 3,4-1 5,0-2 5,-1-1 0,2-1 1,1-1-1,-1 0-1,1-1-2,-2-1 0,2-2 0,-1-2 1,-1 1 3,-1-2 0,0 0 1,-1-1 0,-2-3 1,1 3 0,-1-5 2,0 0 1,0 0 5,-2-1 5,-2 0 5,2-3 6,-1 3 3,1-3 3,-2-1 3,-1-1 4,2-2 8,-1 3 6,-3-4 10,3 3 10,-3-5 11,0 3 12,0 0 8,-3-2 7,3 1 7,-3 0 3,-1-2 5,2 2 4,-1-1-1,-2-2-4,3 5-4,-1-3-6,-1 1-8,1 1-9,3 2-10,-2 0-8,2 4-9,0-1-9,0 2-6,0 4-6,0 2-5,0-2-5,0 5-3,0 1-2,-2 1-3,2 2-2,-1 0-2,-1 1-1,-1 2 0,3 2-2,-2 3 0,0-1-1,-1 4-1,0 0 0,-1 4 0,2-1-1,-1 4 0,1-2-2,-1 3-3,1-3-5,2 2-12,0 0-14,2-1-17,-2 2-18,3-2-25,1 1-25,-1-1-25,2 0-24,0 2-27,-1-2-27,4-1-28,-3 3-29,3-3-37,0 3-40,-1-1-43,-1 1-41,4 1-15,-3-2 0,4 0 12,-3 2 22,4-3 22,0 1 24</inkml:trace>
          <inkml:trace contextRef="#ctx0" brushRef="#br4" timeOffset="272594.7353">2419 17981 107,'-12'-10'368,"1"1"11,0 2 14,2 1 17,0-1 7,1 3 5,4 2-37,-1 0-58,2 0-54,0 2-51,2 0-38,0 2-27,-1-1-23,1 2-19,-1 1-13,0 1-13,2 1-15,-2 0-15,-1 2-14,1 1-10,-1 2-11,3 0-8,-2 0-7,1 2-8,1 0-3,0-1-3,0 1-1,1 0-1,1 1-1,-2-3 1,3 1-1,0-1 0,1 0-2,1 0 0,-1 0 2,1-3 0,1 0 1,-2-2 1,4 1 0,-2-2 2,2-1 1,2-2 3,0 1 0,-1-3 3,3 0 1,1-3-1,-1-1 3,1 1 5,0-3 8,2 0 12,-1 0 11,1-1 7,-1-2 11,-2-1 9,2 1 10,-1 0 9,-3-2 9,1 1 8,-1 0 6,-2 0 6,-1-1 2,0 1 1,-4 1-6,2-2-8,-2 0-8,-2 1-7,-1-3-7,0 2-9,0 0-8,-2 2-10,-3-2-9,0 1-9,1 0-6,-2 1-5,0-2-6,-4 4-4,2 1-5,-1 0-4,-1 1-6,1 0-6,-2 2-9,0-1-9,-1 1-21,0 1-22,1 2-31,0 0-32,1 0-35,-1 2-35,2 1-43,2 1-43,-2 1-52,0 2-59,0 0-61,2 2-64,-2 2-32,-1 2-14,0 0 8,3 3 17,-2 2 25,1 1 31,-2 3 33</inkml:trace>
          <inkml:trace contextRef="#ctx0" brushRef="#br4" timeOffset="273158.7402">2808 17863 349,'0'-5'372,"-3"0"10,3 3 11,0 2 5,-2-2 4,2 2-20,0 0-29,0 2-38,0 0-44,0 1-33,-1-1-27,-1 3-29,0 0-31,2 2-20,-2 2-13,1 0-17,-3 3-18,1 1-15,1 0-12,-1 2-17,-1-1-16,1 4-10,1-2-7,0 3-3,-4-1 0,4 1-1,0-2-3,-1 2 0,1-3-1,1 1 1,-1-1-1,2 0-2,0-3 0,2 2-1,1-2-1,1-2 1,-1 0 0,3-2-2,-2-1-2,4-4-8,1 0-12,1 0-6,-1-1-5,3-3-2,0-1 0,-2-2 0,4-1 1,-1 0 0,-3-3-1,4 0 1,-4-3 0,4-1 2,-2 0 2,-1-2 8,0 0 11,1-2 8,-2-1 5,0-1 2,1 1 3,-1 0 3,-1-1 3,-1-1 3,-1 2 2,-1 0 5,-2-1 6,2 0 5,-1 0 3,-3 2 5,0-3 6,1 3 1,-1-1 2,-1 2 1,1 1-1,-1 0 0,-1 2-2,0 0-2,0 4-2,0 0-4,0 2-6,0 2-7,0 0-5,0 2-6,0 1-6,0 3-3,0-1-3,0 2-1,-1 1-3,1 4 0,0 0 0,0 0 0,0 3 2,0 1-3,0 0-1,-2 1-2,2 1 0,0 3-1,0-1-1,0-3 0,2 1-2,0 1 0,2-1 2,-1-2-1,-1 0 0,6 0-2,-3-4-2,5 0 3,0-1 1,-1 1 4,3-4 2,0 0 1,3-1 4,-1 0 1,1-1 1,2-2 0,0-1 0,0-1 0,0-1 2,0-1 1,-1 1 3,-1-2 1,0 0 2,-1 0 5,-1 0 8,-2-1 10,1-1 14,-1-1 12,-2 1 14,1-1 8,-4 2 7,0-2 6,-2 1 4,1-3 3,-2 2 1,0 0 2,-3-1 1,1-1-3,2 3-6,-3-3-9,0-1-12,0 1-11,0 0-12,-3-2-7,2 1-7,1-1-4,-3 1-5,1 0-5,1 0-4,-2 1-2,0 0-4,0 1-3,0-1-4,0 4-6,1-1-7,-2 1-8,-1 1-9,0 1-17,-1 0-20,-2 2-32,1-1-37,-1 4-47,3 0-50,-4 2-50,-2 0-47,2 2-58,2 0-64,-1 1-50,-2 2-44,4 1-17,0-1-4,2 0 8,-1 2 18,1-1 29,3 1 36</inkml:trace>
          <inkml:trace contextRef="#ctx0" brushRef="#br4" timeOffset="270708.5002">219 17749 12,'10'-14'323,"-3"1"7,0 1 4,0-1 0,0 2-1,0 0-4,-1-2-41,-1 2-59,-1 2-44,1 1-33,-1 0-7,-1 1 6,0 3 13,-1 1 16,-2-1 16,0 4 14,-2 0 12,0 0 11,1 0 1,-2 3-3,0-2-6,-1 2-3,-2-3-13,-2 4-16,1-1-21,-3 1-26,-1 0-26,-2 3-26,-4 0-24,1-1-22,-4 4-14,1 3-13,-1 0-8,-1-1-4,1 3-5,1-1-3,-1 5-2,0-4-2,4 4 1,-1-2 0,4 2-1,-1-2-1,2 1 0,1 2 2,0-3-1,4 2 1,-3-1-1,3-1-1,4 1 1,-2 1-1,2-4 1,3 2-1,0-2-1,3 0-1,2 0 0,0-2 0,3 0 0,-1-2 0,3 0 0,2 1-1,0-3-1,3 2 1,-1-1 4,2-2 6,2 0 3,-1-1-2,3-1-1,1 0-4,-2-1-3,3-1-3,-3 3-5,1-5-5,1 4-7,-4-2-6,3 1-5,-5 1-4,1-1-12,-3-1-13,1 1-10,-4 0-10,-3 1-14,1-1-17,-2 2-13,-2-1-14,-2-1-8,-1 3-4,-1 1-6,-1-1-5,-2 0-8,-2 1-8,1 0-10,-6 2-9,2-2-8,-2 1-7,-1-1-3,-2 0-1,-1-1-10,-2 0-15,1-1-20,-3 0-23,4-3-19,-3 0-20,2 0-8,1-1-4,2-1 6,-2 0 13</inkml:trace>
          <inkml:trace contextRef="#ctx0" brushRef="#br4" timeOffset="271115.1428">359 18186 252,'-2'12'257,"-1"2"2,-1 1-2,3-4-16,-1 2-24,0-1-27,2 1-24,0 0-29,2-1-27,1-3-12,1 0-1,-1 0-4,2-2-3,2 1-4,-2-1 0,2-1 1,3-2 0,0-2 3,0 1 2,2-1 4,2 0 5,-1-2 3,0-2 3,2 2 1,0-2 2,1-3 3,2 2 4,-2-3 2,2 2 2,-1-4 2,0 1 3,0-1 4,0-1 5,0 0 2,-1 1 2,-1-1 3,0 0 5,-1-1-6,-4 1-10,2-1-9,-2 1-5,-1 1-4,-4 1-3,3-2-6,-4 1-6,1-1-7,-2 2-7,0 0-6,-2-1-8,1 0-4,-2-1-4,0 3-4,-2-4-3,0 2-1,-1-2-1,-2 3-2,1 0-3,-1-2-2,0 3-3,-2 0-3,-1 0-4,-1-1-4,-1 2-2,0-1-5,0 2-5,-1-1-4,-2 1-6,1 2-5,0-2-7,-1-1-9,0 3-9,1-1-11,-3 2-10,0 0-13,1-1-14,0 2-22,1 0-26,-2 2-36,1-1-43,2 1-44,-1 1-45,2 0-39,-1 1-40,2-1-50,0 1-56,3-1-43,-1 3-35,2 0-13,2 3-5,0-2 14,0 2 21,3 1 35,2 1 42</inkml:trace>
        </inkml:traceGroup>
        <inkml:traceGroup>
          <inkml:annotationXML>
            <emma:emma xmlns:emma="http://www.w3.org/2003/04/emma" version="1.0">
              <emma:interpretation id="{9E6EA312-A668-4B6A-A4EC-2E125E48E10F}" emma:medium="tactile" emma:mode="ink">
                <msink:context xmlns:msink="http://schemas.microsoft.com/ink/2010/main" type="inkWord" rotatedBoundingBox="4261,17680 8127,17664 8131,18553 4265,18569"/>
              </emma:interpretation>
              <emma:one-of disjunction-type="recognition" id="oneOf36">
                <emma:interpretation id="interp180" emma:lang="en-US" emma:confidence="0.5">
                  <emma:literal>continuous</emma:literal>
                </emma:interpretation>
                <emma:interpretation id="interp181" emma:lang="en-US" emma:confidence="0">
                  <emma:literal>Continuous</emma:literal>
                </emma:interpretation>
                <emma:interpretation id="interp182" emma:lang="en-US" emma:confidence="0">
                  <emma:literal>continua's</emma:literal>
                </emma:interpretation>
                <emma:interpretation id="interp183" emma:lang="en-US" emma:confidence="0">
                  <emma:literal>continuo</emma:literal>
                </emma:interpretation>
                <emma:interpretation id="interp184" emma:lang="en-US" emma:confidence="0">
                  <emma:literal>continuum</emma:literal>
                </emma:interpretation>
              </emma:one-of>
            </emma:emma>
          </inkml:annotationXML>
          <inkml:trace contextRef="#ctx0" brushRef="#br4" timeOffset="274471.8757">4019 17664 153,'-6'-2'320,"-1"0"7,-1 2 7,1 2 4,-1 0-23,1 3-37,0-1-45,-1 2-45,-1 1-36,2-2-32,-3 5-29,2 1-28,-1-1-17,2 5-11,-3 0-9,2 1-7,1 0-5,0 4-5,0 0-4,2-2-2,-2 3-4,3 0-1,1-2 0,0 1-1,1-1 1,2 1 0,2-2-1,1-2 0,1 1 0,1-2 1,0 1 1,2-2-2,2-1 0,1-1 2,0-2 0,4-1 1,-1-1 0,2-4-1,1 2 1,2-3 0,0-2 1,0-1 0,1-1 0,-1-2-1,1-1 1,-3-1 0,2-3 1,-1 0 1,-1 0 3,-1-3 3,0 0 3,-1 0 3,0-2 4,-1 0 3,-1 1 5,2-2 5,-4 2 3,0 0 0,1-3 6,-3 1 10,2 0 9,-5-1 11,2 2 8,-3-1 5,1-1 6,-2 0 5,-1 1 3,-2 0 1,3 0 2,-1 4-2,-2-3 2,0 4 4,0 0-2,0 1-8,0 2-9,0 1-12,0 1-8,0 1-9,0 3-7,0 0-9,0 0-7,0 3-7,0 0-6,0 1-7,-2 1 0,2 0 3,-3 1 1,3 3-1,-2 0-2,2 4 0,0-3-1,0 4-1,0 0-1,0 1-2,0 1 0,0-1-2,0 1-2,2-2 0,1 1-7,2 0-9,-3-3-5,5 1-1,0-1-2,2-2-1,0 1 0,1-2 1,4-3 2,-1 1 1,0-2-3,2-1-5,2-1-3,0 1 2,0-4 1,0 3 1,0-3 2,0-3 0,-2 3 2,2-4 0,-3 2 2,-2 0-1,0-2 0,-4 0 1,-1 0 5,0 0 9,-2 1 6,-2-1 2,-1-1 1,-2 1 0,0-2 0,-2 1 0,-1-1-1,-2 2 0,2-2 0,-6 1 1,2-2-2,0 0-1,-2 1 0,0 0-2,0-1 0,-1-1-1,0 1 0,-1 1 0,3-1 0,0 1-1,-1-1 0,0 0 0,3 2-1,-1 0 0,-1-1 2,2 0 2,1-1 0,0 1-1,0 1-2,2-2-2,1 1 0,-1-1 2,1 1 1,0 0-1,2-1 0,0 0 1,0-1 0,2-1 0,0 3-3,1-1-2,-1-1 1,4 0 1,-1 0 3,-1 2 2,4-2-2,-1-1-2,0 1 1,1 1 0,1 1 1,0-1 1,-1 2-1,0 0-2,-1-1 2,0 3 2,0 1-1,0-2-1,1 4-2,-1 0-1,2 0 0,-1 4 0,2-4 0,-3 4 1,2 0 0,1 2-1,0 0 1,0 2 0,-1 0-1,-2 1 1,2 2-1,0-1 2,0 0 1,-2 2 1,-1 1-1,2-3 1,0 2-1,-1 0-1,-2 2-1,0-2-1,1 1 1,0 2 0,0-2-1,0 1-2,-1-2 0,0 1-1,2 0-3,-2 0-3,0-3-6,-1 1-6,-1-1-6,-2 0-6,1-2-3,-2-1-2,3-3-5,-3 3-4,0-5-2,0 2 0,0-2-5,0-1-3,0-1-2,1-1-1,2 0 4,-3-2 6,3 1 6,-3-3 6,2 1 4,0-4 2,-1 1 5,0-1 2,0-3 4,1-1 2,0 0 4,-1-1 6,1-2 5,-1 0 5,1-1 3,-1 2 1,0-4 1,1 1 2,-2 2-1,3-1 1,-3 0 2,3 0 1,-2 3-1,2-1 1,0 1 0,-1 0 0,1 4-1,-2 0-1,2 1-2,-1 1-2,-1 3-1,1 0-1,0 3-3,-1 1 0,0 1-2,-1 2 0,1 1-1,1 3 1,-2 1-1,0 0-2,3 3-5,-3 0-6,2 1-9,-2 0-11,0 2-10,0 1-11,1 2-4,-1-1-4,2 1-6,-2-1-10,2 2-9,0-4-10,1 2-5,2 0-3,0-1 2,3 0 3,1-2 5,1 0 6,1-2 6,-1 2 5,4-2 1,0-1 1,-1-1 3,4-1 7,-2-1 8,1-3 9,-1 0 5,0 1 4,1-3 4,-3 0 3,4 0-1,-3-2-1,0-2 3,-1 0 6,1-2 6,-1 1 9,-1-1 6,-2 0 9,1-3 9,-3-1 8,0 0 6,-1 1 6,-1-4 6,0 0 4,-1 3 11,-1-4 12,-1-1 9,1 1 7,-3-1 7,1-2 4,-2 2 5,2-2 3,0 0 3,-1 0 2,1-1 3,-1-2 4,-1 1 5,0-2 8,0 2 6,0-3 6,0 2 5,0-4 4,0 2 3,-1-1 3,-1-2 0,1 2 3,-1-1 1,0-2 3,2-1 1,-3 2 0,-1-3-6,1-1-6,1 3-9,0-1-8,-1 0-9,0 1-8,0 1-9,0 1-10,0 1-9,1 3-7,-1 0-11,1 4-12,0 0-8,-1 3-7,3 5-4,-3-1-5,1 3-4,1 2-1,-3 2-3,2 1-4,-1 3-2,0 1-2,1 3-1,-3 0-3,0 4-1,1 1-3,1 5-1,-2-2-2,1 6-2,-1 0 0,3 1-3,-1 3-2,1-2 0,1 1 0,1 3 1,0-3-2,1 3 0,1-2-2,0-1-3,-1 3-4,0-1-6,0-2-5,3 0-9,-1 1-10,-1 0-11,3-1-14,-2-2-18,1 2-20,1-3-27,0 1-32,-2-1-29,4-1-32,-2-1-26,0 2-29,-2-4-25,4-1-29,-3 1-25,0-3-26,2-1-26,-1-1-29,4-1-7,-4-3 3,3-2 18,1 1 26,-1-5 30</inkml:trace>
          <inkml:trace contextRef="#ctx0" brushRef="#br4" timeOffset="274816.5941">5305 17749 281,'-3'-5'335,"0"-1"12,1 3 13,1-1-2,0 0-9,1 0-25,0 3-34,1-1-34,0-1-32,1 3-22,1-1-16,0-1-11,-1 1-8,3 0-6,0-1-6,-1 1-6,3-1-5,0 2-7,-1 0-6,1 0-10,2 2-10,0-1-9,2 1-9,-3 0-8,3 1-9,-1 2-8,-3-3-7,4 5-7,-4-3-6,1 3-5,-2 0-6,1-2-3,0 3-2,0 2-3,0 0-2,-1 1-2,1 1 1,-2 0-3,0 0-2,2 1-2,-3 1-1,-1 1-1,3 0-3,-5-1-2,2 2-3,-3-3-2,0 2-2,0-2-3,0 2-3,0-3-2,0 2-1,-3-3-9,3 2-9,-1-4-22,1 0-23,0-2-31,0 2-35,0-4-35,0 1-33,0-2-32,0 0-30,0-1-24,1-1-21,-1-2-23,0-2-25,0 2-27,0 0-28,0 0-15,3-9-8,-3-2 9,3 4 20,1-4 26,-2 0 29</inkml:trace>
          <inkml:trace contextRef="#ctx0" brushRef="#br4" timeOffset="275005.0508">5450 17557 93,'5'4'194,"-1"-1"-2,-1 2-8,4-1-11,-2 0-7,0-1-6,2-1-6,1 1-4,-1-1-3,2 0-5,-2 0-3,3 0-1,0-2 4,0 0 6,-1 0 5,1 0 5,-1 0 11,-1-2 11,1 0 9,-1 0 8,2 0 6,-3-1 6,-2-2 2,2 2 5,-3-1-1,1 0-2,-1 0-6,-1 0-9,0-1-13,-1 0-13,-1-1-18,-1 1-18,3-1-17,-3 1-17,0-1-18,0 1-15,-3 0-18,2 1-14,-3 0-15,2 0-15,-1 0-15,-2 0-14,1 0-23,-1 0-28,-2 3-35,2-1-43,0-2-41,-3 3-39,2-1-42,-4 2-40,10 0-46,-12 0-53,0 0-48,2 2-48,-2-1-19,0 5-4,1-4 14,2 2 22,1 2 33,2-1 38</inkml:trace>
          <inkml:trace contextRef="#ctx0" brushRef="#br4" timeOffset="276272.316">5889 17853 78,'-6'3'230,"0"-1"-1,1 0-5,1 2-16,-2 0-22,1-1-19,1 4-19,0-3-22,-3 2-24,3 1-17,-1 0-16,3 0-10,-3 2-8,-1-2-5,4 2-5,-3-1 3,2 3 11,1-4 4,1 4 4,0-2 1,-1 1-1,2 0-1,0-1-1,0 2 0,0-4 0,2 2-1,-1 0-1,0 0 0,1 0 0,-1-1-7,1 1-14,0-3-7,-2-1-6,0-1-3,0 0-1,0 0-1,0 0 1,0-1 0,0-2-1,-2 0 3,0-1 3,2 0 0,-1 0 1,1-1 3,-2 0 4,2-1 3,-1-1 1,1 1 4,0-1 6,-1-1 3,1 1 2,0-1 2,0-2-3,0-1 1,0 0-3,0-2 1,0 0-1,0-1 1,1 0 0,0-1 4,1 0 3,-1-2 3,3 1 4,-1-1 3,-1-1 1,1 3 3,0-3 5,2 2 3,-3-1 3,5-1 1,-2 3 0,2 0-3,-2-2-7,3 2-5,-1 1-6,2-1-8,-1 4-8,2-1-2,-3-1 0,2 2-8,0 3-11,1 0-8,-3 1-7,1-1 3,1 1 5,-1 2 2,1 1 1,-1 0 0,2 1 0,0 0 0,1 1-1,-1 2-4,0 1-8,-1-1 1,1 3 6,0 1 2,2 0 2,-2 0-4,0 3-7,-1-1-4,1 1-1,1 0-2,-3 1 1,3 0-1,0 0 1,-3 1-1,1-2-2,-2 4-1,0-2-1,-2 0 0,0 0 0,1 0-7,-2 0-9,-1 0-23,-3-2-29,2 1-27,0-1-24,-1-2-28,-1 0-29,0 1-26,0-3-26,-1-1-27,1 1-27,-2-2-37,0-1-41,2-4-32,0 0-31,0 0-5,0 0 4,0 0 16,0 0 19,5-4 23,1-1 29</inkml:trace>
          <inkml:trace contextRef="#ctx0" brushRef="#br4" timeOffset="276699.3741">6382 17819 87,'0'-13'296,"0"0"14,-4 2 10,4 1 0,-2 0-3,2 2-14,0 3-16,-2 0-20,-1 0-17,3 1-19,0 4-19,-3-2-14,3 2-12,0 2-21,-2-2-23,1 3-15,0 1-8,0 0-12,-1 2-12,0-1-16,-1 3-15,1 0-15,-1 3-15,-1-2-8,1 3-9,1 2-5,0-2-7,-1 2-4,0-1-4,1 2-1,1 0-2,0-1-4,1 0-4,0-1-4,0 0-5,0 0-3,1-1-6,0 0-3,3-1-3,-3-1-3,2 1-1,1-2-2,1-2-3,0 0-3,0-2-2,1 0-1,0-2-1,1 1 3,3-1 3,-1-3 3,-1 2 3,-1-2 3,3-2 4,-1-1 3,-2 2 3,-1-4 4,1 1 3,0-1 4,1 0 4,-1-2 5,-2 0 3,2-1 4,-3-1 1,0-1 3,0 0 2,1-1 2,-1-1 1,-1 2 5,2-2 9,0 0 8,-1 0 12,1-2 9,-3 3 12,1-4 11,0 2 9,0 0 11,-2 0 9,2 0 8,-3 0 9,3 0 8,-1 0 7,1 2 0,-3-1-1,1 3-7,1-1-8,-1 1-12,-1 2-9,0 2-11,2 0-9,-2 0-9,0 3-10,0 1-10,0 1-9,0 0-11,1 1-11,-1 1-7,2 3-7,-2-1-3,0 0-4,2 3 0,-2 3 1,1-1 0,0 2-2,-1 1 0,1 3-1,1-2-4,0 3-5,-1-1-7,-1 2-9,2-2-14,0 1-14,-2-1-20,0 1-22,5-3-26,-2 2-29,0-1-21,0-1-14,1-1-21,2 1-23,0-2-20,1 0-21,2 0-22,-1-5-23,1 0-17,0-2-12,-1 0-7,0-1-4,3-3-1,-3 0 3,3-3 7,0 1 10,1-2 17</inkml:trace>
          <inkml:trace contextRef="#ctx0" brushRef="#br4" timeOffset="276978.3188">6889 17760 127,'-1'-14'313,"-2"1"11,3 0 14,0 2 2,-1 0-5,-1 1-16,0 1-22,1 1-22,-1 1-20,1 3-18,0 0-16,-1-1-12,1 4-12,-3 0-11,3 1-11,-1 1-15,0 0-17,0 2-17,-1 1-18,-2 2-16,3 1-18,0 1-13,-2-1-15,0 4-11,-1 1-12,2-1-10,0 2-9,0 2-10,-2-2-9,2 3-11,3-2-9,-2 3-7,2-4-8,-2 2-5,2 0-4,0-2-3,2 2-3,-2-3-2,2 0-1,1-1 2,-1 0 3,4 0 5,-3-1 4,2-3 7,0 0 11,1 0 7,-2-2 8,4 1 5,-1-3 6,1 0 4,1 0 2,-2 0 4,4-1 3,0-2 2,1 0-3,-1-2 4,1 2 6,-1-3 6,3 0 7,-1-1 8,-1 0 7,0 0 10,0 0 9,-2-1 15,1-1 14,-3 2 14,2-3 12,-3-1 9,0 1 7,0-1 4,-4-1 2,2 0-3,-1-1-4,-3 1-3,1-2-2,-2 0-8,0 0-9,0 2-11,-2-2-13,-1 2-12,-2-2-12,3 0-9,-3 2-8,-1 0-6,-1 1-5,1-2-5,-2 2-4,1 2-4,-1-2-6,2 1-4,-1 1-5,-1-1-7,1 3-9,-1 1-14,-1-1-16,2 0-24,0 1-26,-1 2-40,1 0-42,2-1-42,0 2-45,-1 2-41,0-1-40,6-1-44,0 0-48,-8 2-45,8-2-42,-5 5-15,5-5-1,-7 4 16,7-4 23,0 0 36,0 0 43</inkml:trace>
          <inkml:trace contextRef="#ctx0" brushRef="#br4" timeOffset="277591.3029">7112 17671 261,'0'0'303,"0"2"10,0 0-2,1 2-9,1-1-20,0 1-24,-1 0-30,1 3-33,-1 0-25,0 1-24,1 0-17,1 1-13,-3 1-11,3 0-10,-3 1-9,2 1-11,-2 0-9,2-2-12,0 4-8,-2-1-10,0-1-9,0 2-8,0-3-7,0 2-5,0 2-4,0-4-4,1 3-2,3-2 1,-4 0-1,3 0 1,1-2 0,0-2-1,0 0 0,1-1 1,1 0-1,2-2 1,-1-3-1,1 2 0,-3-2 2,2 0 3,1-2 0,-1-2-2,1 0-1,-1 0 0,1-2 2,-2 2 2,1-4 0,0 0 1,-2-1 0,1-1 0,0 0 5,0-1 6,0-2 7,-3 1 8,2-1 8,0 0 11,-1-1 12,-1 1 13,1-2 10,-1-1 9,-1 2 10,1-3 9,0 2 9,1-2 9,-3 1 5,2-1 3,-2 0-1,2-1-4,-3 1-7,2 2-6,0-2-10,-1 2-12,1 0-12,-2 0-10,0 3-11,0 1-8,0 1-10,0 1-9,0 2-9,0 3-10,0-1-6,0 3-4,0 1-5,0 1-4,-2 2-1,1 1-2,-1 1-1,0 2 0,-1 1-4,2 2-3,-2 2-4,2-2-5,-3 4-8,3 0-7,-1 0-8,1 0-6,-1 0-6,2-1-6,0-1-6,0 1-3,2 0-3,-1-2-2,1-1 1,1 1-1,0-3 5,1 2 4,-1-2 6,4-1 11,0-1 6,2-1 7,-1 1 7,4-2 8,2-1 5,-1 1 6,1-3 3,1-2 2,1 3 3,0-3 1,-2-3 2,-2 1 0,0 0 1,0-2 0,-2 0 1,0-1-2,-4-1 2,0 2 0,-1-3 4,0 1 0,-1-3 5,1 2 4,-2-1 6,1-1 5,-1-2 8,0 1 7,-1-1 7,0-2 6,0 2 5,1 0 7,0-1 3,-1 1 2,0 0 3,1-2-1,-1 2-1,3-1-1,-3 0-4,1 0-5,2 3-7,-2-2-5,0 1-5,0 4-6,0-2-4,0 1-6,-1 2-3,2 1-5,-3 0-2,1 1-4,0 3-1,-2 0-2,0 0-2,0 0-2,3 2-2,-3-1-2,0 1-3,0 0 0,0 1-3,0-1 0,0 1-2,2 1 1,0 0 0,-1 0 0,2 0 0,-3 2-1,3-2 2,0 4 0,0-1 0,-1-1-1,0-1 1,1 2 0,0 0 2,-1-1 0,1 1 0,-1 0-1,0-3-1,1 3-1,1 0 0,-4 1 0,2-2-1,-1 0 2,1 2 0,1 0 0,0 0-1,-1 1 0,0 0 0,2 0-1,-3-1 1,-1 1-2,3-2-2,-3 2-3,1 0-7,-1-2-8,0 0-17,-1 1-20,-2 1-30,2-3-35,-4 2-38,1 0-42,-1 0-36,0 0-33,-4-1-39,2 1-42,-3-1-60,1 0-68,-2-1-32,1 1-11,1-1 5,1 0 14,0 1 26,0-1 33</inkml:trace>
        </inkml:traceGroup>
        <inkml:traceGroup>
          <inkml:annotationXML>
            <emma:emma xmlns:emma="http://www.w3.org/2003/04/emma" version="1.0">
              <emma:interpretation id="{486A3FF1-E2FD-4183-A06B-8CB36D20AB9B}" emma:medium="tactile" emma:mode="ink">
                <msink:context xmlns:msink="http://schemas.microsoft.com/ink/2010/main" type="inkWord" rotatedBoundingBox="9292,17818 11181,17810 11186,19120 9298,19128"/>
              </emma:interpretation>
              <emma:one-of disjunction-type="recognition" id="oneOf37">
                <emma:interpretation id="interp185" emma:lang="en-US" emma:confidence="0.5">
                  <emma:literal>flow</emma:literal>
                </emma:interpretation>
                <emma:interpretation id="interp186" emma:lang="en-US" emma:confidence="0">
                  <emma:literal>flaw</emma:literal>
                </emma:interpretation>
                <emma:interpretation id="interp187" emma:lang="en-US" emma:confidence="0">
                  <emma:literal>flew</emma:literal>
                </emma:interpretation>
                <emma:interpretation id="interp188" emma:lang="en-US" emma:confidence="0">
                  <emma:literal>flows</emma:literal>
                </emma:interpretation>
                <emma:interpretation id="interp189" emma:lang="en-US" emma:confidence="0">
                  <emma:literal>flor</emma:literal>
                </emma:interpretation>
              </emma:one-of>
            </emma:emma>
          </inkml:annotationXML>
          <inkml:trace contextRef="#ctx0" brushRef="#br4" timeOffset="278540.2672">8877 17386 249,'0'-4'353,"-1"1"14,1 1 16,0-2 17,0 4-2,1 0-13,-1 0-42,3 0-58,-3 4-43,2-2-34,0 1-20,-1 1-18,1 3-11,0 1-9,0 5-10,-1 0-10,3 3-9,-3 5-10,1 1-10,2 5-9,-3 1-8,2 2-6,-1 3-6,-2 4-5,2 1-8,-2 0-7,4 3-7,-4 3-5,1-1-7,2 0-6,-3 4-6,3-1-5,-3 1-6,1 0-5,1 1-3,-1-2-2,1 1-1,0-4-1,-1 0 0,1-2 1,2-1 0,-1-2-3,0-4 1,-1-1-1,3-4 1,0-3-2,1-1 1,0-2 0,-1-4 1,3-1-1,0-5 2,-3 1-1,5-3 0,-2-5 1,-1-1 0,2-1 3,1-2 2,0-2-1,-1-2 3,3-3 1,0-1 2,-1 2 2,0-7 4,2 1 4,-1-2 4,2-3 6,-1-2 5,0 0 3,2-4 4,-3 1 0,1-3 8,-1-1 10,2 0 5,-6-2 3,1 0 0,-3-2 1,-2 1-3,1-3-2,-3 2-2,-1-1-4,-2-1-4,-3 2-4,1-2-9,-1 0-9,0 1-12,-3 1-11,-2 1-7,2 1-4,-3 0-2,0 4-1,0 0-1,-1 1-3,-1 2-2,0 2-1,2 2-2,-2 2-3,-1 2 3,2 0 3,0 2-1,-1 1-4,1 3-10,-1 1-13,1-1-20,0 3-24,0-1-32,1 2-35,-1 1-40,1 1-40,3 0-34,-2 2-31,1 0-33,-2 0-36,4-1-46,-1 0-50,7-2-32,-8 5-22,8-5 1,0 0 15,0 0 26,0 0 34,0 0 39</inkml:trace>
          <inkml:trace contextRef="#ctx0" brushRef="#br4" timeOffset="278629.6126">9263 17524 37,'2'-4'328,"1"1"15,-1 1 17,0 0 11,0 2 10,-1 0-16,3 2-32,-1-2-37,-3 3-37,2-1-28,1 2-21,2 0-7,-3 2-1,3-1-2,0 1 0,-1 3-7,1 0-7,-1 2-8,2 0-10,0 2-11,-3 1-12,1-1-12,0 3-13,1-1-14,0 4-15,-1-1-9,-1 2-9,0-2-11,0 3-13,0 0-10,2-1-8,-5 3-5,1-2-4,1 0-5,-1 3-3,0-3-11,1 1-17,-1 0-33,1-1-41,-1 1-46,3-3-48,-2 1-45,1 1-45,0-4-46,1 0-50,1-2-45,1 0-43,0-4-36,1 0-30,1-1-6,2-2 6,1-2 28,1-3 41,-1 0 35</inkml:trace>
          <inkml:trace contextRef="#ctx0" brushRef="#br4" timeOffset="279472.5978">9788 17879 185,'-2'-14'320,"0"2"18,0 0 15,-1 2 5,1 0 1,-1 2-10,2 0-16,1 1-23,-3 2-27,3 1-14,-3 2-10,3 2-11,-1-3-12,-1 3-23,-1 3-27,1-1-18,0 0-15,-1 2-17,-1 3-19,1 0-16,3 1-16,-7 1-17,2 1-16,3 1-18,-3 0-18,1 2-10,0 2-5,-1-3-3,1 3-1,-1-3 0,3 1-1,-1 2 2,3-4 0,-1 1 0,1-1 0,0 0 0,1 0 0,2 0 0,-1-3 0,3 0-1,-1 0 1,2-1 1,1-2 2,0-3 0,5 3-1,-1-3 1,1 0 0,0-2 1,1 0-1,0-2 1,2 2 0,1-4 2,-4 1 2,3 1 6,0-3 4,0 1 7,0 0 7,-4-1 7,3-1 8,-4 0 7,1 0 6,-2-1 5,-2 1 6,0-3 3,-2 3 4,0-2 3,-3-2 2,1 1-1,-1 1-2,0 0-4,-2-3-4,0 0-7,-2 2-5,0-1-6,-1-1-7,1 0-4,-1 1-6,0-2-4,-3 1-3,1 2-3,2-2-4,-1 2-4,-1 2-5,1-1-3,0 1-4,0 2-4,-1-1-6,3 4-6,-1-3-7,0 3-7,0 0-9,0 2-17,0 0-20,2 0-23,-1 0-25,0 2-29,1 0-34,0 3-30,0-3-28,1 2-25,-4 3-24,3-1-17,-1 1-17,2-1-9,-1 2-6,1 0-1,0 0 2,1-2 14,1 1 16,3-2 30,-3 0 32,3-2 32,-1 2 31,2-2 33,0-2 31,1 1 29,-2-2 29,1 0 25,0-2 24,-2 1 28,2 0 29,-2-1 21,1 1 17,0-1 22,-3 2 22,1-2 18,1 2 11,-3 0 10,1 0 6,-1 0 2,0 2-2,-1 0-3,0-1-1,0 1-4,0-1-6,0 0-8,0 1-8,0 2-17,0-2-22,0 1-16,0-1-13,0 1-11,0 1-11,0 0-6,3 1-3,-1 0-6,0 1-8,-1-1-7,-1 2-6,2 1-2,-2 1-2,2-3-2,0 2-1,-1 0-2,2 0-2,1 0-2,0-1-1,0 1-2,0-1-3,1 1 1,2-1 2,1 0 0,1 0-1,0-2 0,-1-1-1,4 0 0,0 1 2,-1-3 0,0 0-2,1-1 0,2 1 1,-1-2 1,-1-2 2,2 1-2,-1-1 1,-3 0-1,4 0 1,-2-1 1,-2-1 4,2-2 4,-2 1 4,-3 0 5,4-2 6,-3 0 7,-1-1 7,-1 1 7,1-3 8,0 2 8,1-3 7,-1 0 8,0 0 8,2-2 3,-4 0 2,3 0-1,-1-2-2,0 2-1,0-2-1,-2-1-3,2 1-4,-2 1-5,1-2-6,-2-1-5,-1 3-5,1-1-7,1 2-7,-5-1-4,2-1-5,-1 2-4,1 1-1,-2 3-3,0-2-2,0 2-3,0 3-2,0 0 0,-2 2-3,1 3-1,1-1-2,-2 2-2,2 2-1,0-1-2,-4 3 0,3 0-2,-1 2-1,0 1-1,-1 1-3,1-1-2,0 1-2,-1 3-1,2 1-2,-1-2-1,0 2-1,2 1 0,-2-1 0,2 0 0,0-1 0,0 0 1,2 2 1,-2-3 0,4 0 0,-1-1 0,0 0 1,-1 0 0,3-2 2,2 1-1,0-1 0,1-1 0,0-1 0,3 0 2,1-1-1,-1 0 2,2-1 1,2-1 0,0 0 1,1-1 0,1-1 1,1 0-2,-2-1 2,2-1 0,-4 0 3,3-1 0,-2 1 1,-1-3 1,-2 1 1,2 2 1,-2-3 0,-4-1 3,3 1 2,-5-1 2,-1 1 1,2-1 3,-4-1 0,1 1 0,-1-2 1,-3 0 0,3 0-2,-3 0 0,0-1-3,-3-2-1,3 2-2,-3-2-3,-1 0-3,2 1-3,-1 0-2,0-1-6,1 2-6,-3 0-11,0 0-11,1 0-18,1 2-21,-2 1-35,1-1-42,0 3-50,-1-1-54,1 1-58,1 0-58,3 4-70,0 0-76,0 0-38,0 0-19,0 0-2,0 0 5,6 6 15,1 1 19,3 1 33</inkml:trace>
        </inkml:traceGroup>
        <inkml:traceGroup>
          <inkml:annotationXML>
            <emma:emma xmlns:emma="http://www.w3.org/2003/04/emma" version="1.0">
              <emma:interpretation id="{91B01CD1-36EF-4E6E-8CFD-A7EBEE0F5969}" emma:medium="tactile" emma:mode="ink">
                <msink:context xmlns:msink="http://schemas.microsoft.com/ink/2010/main" type="inkWord" rotatedBoundingBox="11799,17936 12432,17933 12436,19058 11804,19061"/>
              </emma:interpretation>
              <emma:one-of disjunction-type="recognition" id="oneOf38">
                <emma:interpretation id="interp190" emma:lang="en-US" emma:confidence="0.5">
                  <emma:literal>of</emma:literal>
                </emma:interpretation>
                <emma:interpretation id="interp191" emma:lang="en-US" emma:confidence="0">
                  <emma:literal>off</emma:literal>
                </emma:interpretation>
                <emma:interpretation id="interp192" emma:lang="en-US" emma:confidence="0">
                  <emma:literal>oft</emma:literal>
                </emma:interpretation>
                <emma:interpretation id="interp193" emma:lang="en-US" emma:confidence="0">
                  <emma:literal>oof</emma:literal>
                </emma:interpretation>
                <emma:interpretation id="interp194" emma:lang="en-US" emma:confidence="0">
                  <emma:literal>oaf</emma:literal>
                </emma:interpretation>
              </emma:one-of>
            </emma:emma>
          </inkml:annotationXML>
          <inkml:trace contextRef="#ctx0" brushRef="#br4" timeOffset="280133.3339">11590 17690 276,'-23'1'354,"2"1"13,0 0 8,3 3 5,-1 0-23,2 0-37,2 2-50,3-2-60,0 4-39,0-2-31,2 3-27,2-1-27,2-1-19,0 1-17,2 1-11,2-3-12,2 4-8,0-4-5,0 3 1,6-3 4,-3 0 4,2 1 2,2-2-1,-2 0-2,3-1-5,1 1-3,0-1-2,-1 1 3,3-2 2,-2-1 5,2 1 3,-3-2 2,3-2 1,-1 3 1,0-3-1,1 0-2,-2-3-3,0 3-1,-1-2 3,0-2 5,-2 1 1,1-1-2,-1-2-4,-1 1-3,2-1-3,-3-1-2,-1-2-1,1 0 0,-1 0-2,-2 1 0,0-2-1,1 1-4,-1-1-2,-1 1-2,0-1-2,0 0 0,0 1-1,0-2-1,0 0 0,0 1 0,0 0 0,0 0-1,0-1-1,2 0-1,0 0 1,-1 0 1,1 2 0,0-4-1,1 3 0,0 1 1,1-2 1,-1-1 0,2 3 3,0 0 2,-1 0 4,1 0 5,-2 1 2,3 0 4,1-1 4,-3 3 5,2-1 4,0 2 4,-1-1 0,2 3 2,-4-1-1,1 1 1,1 0-2,0 2 0,-1 1-3,1 1-4,-2 2 3,2 1 6,-1 1 2,-1 2 1,2 2 3,0 2 1,0 1 2,2 4 2,-2 1 7,2 1 9,2 4 5,-2 0 1,-1 1 2,-1 3-2,3 2-5,-4 0-8,1 2-7,-1 0-6,1 1-7,-2 1-5,-1 1-4,2 1-1,-3-1-8,2 2-11,-3 0-4,0-1-4,0 0-1,0-1-1,0 1-1,0-3-1,0 2-1,0-2 0,0-1 1,4-2 1,-4-1-1,0-2-2,2-1 1,1 0 1,0-2 0,1-1 1,1 0-6,-2-4-7,4 1-3,0-3-2,0 0 0,0-2-1,-1-2 0,5-1 0,-4-1 0,2-3 1,-2-1 2,0-1 2,0 0 5,0-4 3,0 0 8,1 0 11,-2-4 6,-2 0 4,2-1 5,0-1 3,0-1 4,0-2 4,-3-2 1,1 0 3,1-3-1,-1 1-1,-1-3 3,-1 0 5,-1-2 1,-1-1 0,0-3-2,-1 3-1,-2-4-3,-1 0-3,0 0-1,0 0-3,-2-4-4,1 0-3,0-1-1,-2 0-2,4 0-6,-5 0-9,2-2-5,-2 2-3,3 0-2,-2 3-2,0 0-4,3 1-3,-4 3-6,3 0-8,-2 3-13,2 3-14,-2 2-31,4 2-37,-1 1-43,1 5-44,0-1-49,1 3-50,2 3-60,0 0-66,0 0-55,0 0-50,0 0-25,0 0-16,0 0 2,0 0 8,5 3 27,2 3 37</inkml:trace>
        </inkml:traceGroup>
        <inkml:traceGroup>
          <inkml:annotationXML>
            <emma:emma xmlns:emma="http://www.w3.org/2003/04/emma" version="1.0">
              <emma:interpretation id="{D3CE3B53-7AFB-46D3-979E-7B9D390BB5A6}" emma:medium="tactile" emma:mode="ink">
                <msink:context xmlns:msink="http://schemas.microsoft.com/ink/2010/main" type="inkWord" rotatedBoundingBox="12977,17672 16289,17658 16293,18746 12981,18760"/>
              </emma:interpretation>
              <emma:one-of disjunction-type="recognition" id="oneOf39">
                <emma:interpretation id="interp195" emma:lang="en-US" emma:confidence="0.5">
                  <emma:literal>water.</emma:literal>
                </emma:interpretation>
                <emma:interpretation id="interp196" emma:lang="en-US" emma:confidence="0">
                  <emma:literal>water</emma:literal>
                </emma:interpretation>
                <emma:interpretation id="interp197" emma:lang="en-US" emma:confidence="0.5">
                  <emma:literal>wall -e.</emma:literal>
                </emma:interpretation>
                <emma:interpretation id="interp198" emma:lang="en-US" emma:confidence="0">
                  <emma:literal>was -e.</emma:literal>
                </emma:interpretation>
                <emma:interpretation id="interp199" emma:lang="en-US" emma:confidence="0">
                  <emma:literal>wail -e.</emma:literal>
                </emma:interpretation>
              </emma:one-of>
            </emma:emma>
          </inkml:annotationXML>
          <inkml:trace contextRef="#ctx0" brushRef="#br4" timeOffset="280823.7504">12598 17920 133,'-5'-9'332,"2"1"9,-4 1 10,6 2 9,-2 0 9,0 1-25,3 1-42,0 2-55,0-1-58,0 2-39,0 2-25,0 0-15,0 0-12,0 2-10,0 3-9,0 0-9,0 2-9,0 2-9,-2 3-10,2 1-8,-1 1-10,-1 3-4,2 2-3,-2-2-2,0 4-2,1-1-3,-1 0-6,2 1-3,0-2-2,0 0-1,0-1 0,2 1-2,-1-4 1,3-2-1,-1-1 1,2 0 2,2-3-1,0 1-1,1-2 0,1-2 0,5-3 1,-4 0 3,3 0 0,-1-3 0,3-2-1,0-1 1,0-1 2,1-3 0,-1-1 1,1-2-1,1 2 1,-3-5 2,3 0 0,-2 0 1,1-2-1,-1-1 2,-2 0 1,2-2 3,-2 0 2,1 1 2,-4-2 5,0 0 1,1 1 4,0-1 4,-3 1 6,1-2 6,-2 3 7,1-4 12,-1 3 16,-2-1 7,2 0 7,0 1 4,-5 2 1,3-1 0,0 2-3,-3 2-2,1 1-3,-1 1-5,-1 2-4,1 3-7,-1 0-7,-1 1-13,0 1-17,0 2-10,0 2-10,-1 1-6,-1 1-5,1 0-2,-1 1-2,0 0-2,-1 3-2,3 0 0,-4 0-2,3 1-1,-1 2 0,0 0 1,1 0 0,1-1 0,0 1-1,1-2 1,1 1-1,1 1 1,1-2 0,-1-2 1,2 2 0,1-3 2,0 1-1,3-2 2,1-1 0,0 1 0,1-1 1,2-2 1,1-1 2,-2 0 0,1-1 1,3 0 0,1 0 2,-2-1 5,0 0 5,1-1 7,-1-2 7,-2 2 8,1-3 8,-2 3 6,0-3 5,-2 1 7,-2-2 7,0 0 3,-2-1 4,-4 1 2,5-1 2,-6-1-1,1-1-4,-1 1-6,-1-1-7,0-1-8,-1-1-6,-2 0-7,-1 0-7,1-2-5,3 2-7,-4-1-4,0-2-5,0 4-4,-1-3-4,0 1-3,1 3-6,-1 0-5,2 0-9,-1 2-14,-1 0-16,1 1-34,0 2-44,1-1-48,-1 3-49,0 2-57,0 0-61,4 0-76,-6 7-86,1-1-50,1 2-29,0 2-10,-1 1-2,2 3 8,0-1 15,2 3 33,1 1 43</inkml:trace>
          <inkml:trace contextRef="#ctx0" brushRef="#br4" timeOffset="281613.527">13936 17811 57,'0'-14'314,"0"4"9,0-3 10,-1 1 10,-1 2-8,0 0-17,0-1-18,0 2-19,-2 0-18,-2 1-16,3 0-9,-3 0-5,-2 1-11,0 4-17,-1-3-8,1 2-4,-2-1-12,-1 3-16,0 0-16,-3 0-17,2 2-20,-1 2-22,0 0-17,1 2-17,-3 1-9,2-1-7,1 3-5,-2 0-6,2 2-5,-1 2-6,-1 0-1,3 2-2,-2 2-1,-1-1-1,2 2-1,-1 0-1,-1 3-6,4-1-12,-2 2-13,0-2-16,2 1-14,-2 1-13,3-3-14,0 2-16,0-1-5,4 0-2,-3-2-5,5 1-4,0-3-4,2 0-3,1-1 1,1-2 5,5 0 3,-3 0 5,3-3 6,3-1 9,1-1 12,1 0 14,-1-2 6,3-2 3,1-1 3,2 1 5,-1-2 5,3-3 4,-2 1 5,2-2 7,-2-2 6,2 0 6,0-2 6,-2 1 4,2-2 4,-3-2 2,2 0-1,-4 0-1,1 0 3,-2-1 8,2-1 8,-3 0 9,1 1 11,-1-1 10,-3-1 11,0-1 12,-1 0 11,1 2 11,-2-3 10,-1 2 10,-1-2 13,0 1 12,-1-1 5,0 0-2,0 3-3,-1-2-4,-2 2-9,0 1-7,0 1-11,0 0-10,-2 2-10,1 3-10,-1-2-11,0 5-11,1 0-10,0 0-12,-1 2-7,2 1-6,0 1-4,-3 1-7,2-1-4,1 4-3,-4 0-2,2-1-2,1 4-2,-3 2-3,1-2 4,-1 4 6,-1-1 3,1 2 0,0 0 1,1 2-1,-1-1 0,2 0-2,2 0-1,-2 1-5,2-2-4,2-1-3,-2 1-5,2-2-6,3 0-15,1 2-19,-2-4-12,4 2-7,1-2-5,-2 1-4,4-4-1,0 3 0,1-3 0,2 0 0,-1-1 1,3-1 3,-1-1 3,2 0 3,0 0 7,2-2 10,-4-1 7,2 0 5,2-1 3,-2-2 4,0 0 5,0 0 0,0-1 4,2 2 4,-5-5 2,-1 3 3,2-3 3,-3 1 3,0 0 2,-2-1 3,-1-2 3,1 0 2,-3 1 1,-2 0 0,2-3 1,-2 0 3,-2 0 3,2-1 2,-2-1 4,-2 0 4,2-2 7,-1-1 7,0 0 6,-1-2 3,1-2 5,-1 1 2,-1-1 3,0-3 5,0 2 2,0-3 0,0 0 3,-1 0-1,1 1 0,0-3-1,0 0-2,0 1-5,0 0-4,0-2-5,0 0-1,0 2-1,0-1-2,0 0-1,0 5-1,0-1-1,0 1 0,-2 2 0,2 1-2,-1 5 0,-1 0-1,0 4 0,1 0 0,-1 3 0,1 2-1,1 0 0,-3 2-3,2 1-1,-3 1-2,1 1-6,1 2-4,-3 1-3,0 2-3,2 0-4,-2 2-3,-1 1-3,-2 4-3,3-2-1,-2 5-2,2 2 0,-2 2-1,4 0-1,-1 2 0,-1 2 2,3-1-1,1 2 2,1 1 0,0 0 0,1-1 1,1 1-1,0-1 1,1-1-1,1 0 1,-1 1-2,4 0-1,-2-2-3,3 1-4,-1 0-6,0-4-7,0 3-8,2-3-12,-1 0-13,-1 0-22,0-2-24,1-1-31,-1-1-35,0 0-33,-1-3-33,1 0-25,2 0-19,-2-1-22,-2-1-25,-2-2-32,2-4-35,1 1-36,-3 1-38,-3-7-4,0 0 9,6 4 26,-6-4 30,0 0 33</inkml:trace>
          <inkml:trace contextRef="#ctx0" brushRef="#br4" timeOffset="282010.1216">14396 17522 176,'-4'-5'393,"-2"1"25,2 1 21,1 3 18,-1-3 12,3 3 8,-1 0-36,2 0-56,0 3-50,0-3-51,0 0-35,0 3-28,3-3-26,1 0-24,1 0-24,-2 0-20,4 0-18,-2 2-17,6-2-16,-1 0-15,3 0-11,1 0-12,3 2-5,-3-2-5,4 1-4,-1 0-2,0 0-2,1 1-1,0-1-4,-2 0-5,-1 1-3,-2-1-3,1 0-4,-2 1-5,-4-1-17,1 2-21,-1 0-35,-2-1-43,-2 1-45,0 0-47,3 0-42,-6 1-40,-1-4-58,0 0-64,2 7-51,-1 2-44,-1-9-20,0 9-8,-1 1 9,-1 1 18,1-1 33,1 1 39</inkml:trace>
          <inkml:trace contextRef="#ctx0" brushRef="#br4" timeOffset="282804.8066">14588 18015 85,'-6'5'272,"0"-3"8,1 2 12,3-1-3,2 2-9,-2-1-26,2-1-34,0 0-33,2 0-32,0 0-24,2-2-21,-1-1-13,1 3-11,0-3-4,3 0-4,0 2-8,2-2-12,-1 0-5,3 0-4,1-2-3,-1 2-1,3-3-4,-1 3-3,-1-4-2,0 2-2,2 0-3,-1-2-4,-1 0-2,2 0-3,-2 0 0,2 1-1,-2-1 2,1-1 1,-3-1 4,2 2 0,-1-3 0,-2 1 2,0-2 3,0 3 4,-2-3 5,-1 0 5,0 0 12,2 0 14,-6-1 10,3-2 8,0 4 6,-2-2 6,1 1 7,-3-2 5,2 3 8,-3 0 7,0-1 2,0 1 0,0 1-1,-3 1-2,3-1-10,-3 3-16,-1-1-10,-1 0-9,0 1-9,2 2-10,-4 1-10,3 0-10,-4 1-9,0 2-9,-1 1-7,0 1-5,-2 1-6,1 1-4,-1 3-3,-1 1-4,2 1-2,2-1-2,-3 0-1,1 1 1,1 1 0,0-2-1,3 0 1,-2 1 0,3 0 0,0-2 2,1 3 0,1-3-1,0 0 0,3 1 1,0-2-1,0 0 2,0-2-1,3 1 2,2-1-1,-2-1 1,4-1 0,0-1-1,2-1 0,-1 1 0,4 0 0,-1-1 2,1-2 0,2 1 1,2-2 1,-1 0-1,0 0 0,5-2 0,-1-1 0,2 1 1,0-1 1,0-1 0,1 1 1,-1-1 1,1-2 0,-3-1 0,3 0 0,-3-1 0,0 1 1,1-2 0,-2-1-1,1-1 2,0 2-2,-2-4 0,0 3 1,-1-2 0,-1 0 1,0 1 2,-2 0 2,1-3 2,-4 2 2,3-1 1,-4-1 2,0 3 4,-3-3 3,2 2 3,-5 1 2,2-1 3,0 0 2,-3 3 2,0-1 1,0 1-1,-2 3 0,-2-1 0,0 1 0,0 1-1,-1 1-2,-2 1-3,1 2-3,-1 0-4,1 1-3,0 0-2,-3 1-3,2 0-3,-2 2-2,0 1-2,0 0-4,1 1-2,-1 1-4,-1 1-2,1 2 0,2 0 0,-1 1-1,0 0 1,2 2 0,-1 0-1,2-1 1,1 1-1,2 0 2,-4-2-1,4 3 2,0-1-1,4-1 1,-4 1 1,2-1-1,1 0 0,0 1 0,2 0 1,-1-2-1,1 1 2,-1-2 0,1 1-1,2-1 0,1 1 1,0-1-1,-1 0 1,4 2-1,1-2 1,0-2-1,-1 2 0,3 0 0,-1 0 0,-1-2 0,0 1-1,2-1 0,-1-1-3,-1-1-1,-2 1-2,1-2-3,-1 0-5,-1 0-6,-1 0-6,-1-1-11,-1-1-12,0 0-16,-1-1-19,2-1-29,-3 0-37,2-1-28,0-1-26,1 0-25,0-1-27,2-1-24,-1 0-24,-1-2-28,4 2-32,-2-3-27,2-1-23,-3-2-19,2 0-16,2 1 10,0-2 20,2 1 23,-1 1 22,-1-4 22</inkml:trace>
          <inkml:trace contextRef="#ctx0" brushRef="#br4" timeOffset="282911.5231">15817 17904 175,'-1'0'340,"1"0"5,-3 0 11,3 1 12,0 1-2,0-1-10,0 0-14,0 1-16,0-1-17,0 0-19,0 0-13,0 1-9,3 0-13,-3-2-15,1 2-7,2-2-2,1 0-9,-2 0-12,1 3-18,0-3-22,1 0-15,-1 0-12,2 0-10,1 0-9,-3 0-8,2 0-9,-3 0-12,1-3-12,0 3-8,1-2-10,-3 2-6,2-2-6,-2 0-1,-1 1 0,0 0-3,0 0-4,0-1-7,0 1-6,0 0-7,0-1-5,0 1-4,0 1-4,0-1-5,0 1-1,-1 0-5,-2-1-4,3 1-7,-1 0-11,-1-2-15,0 0-18,1 1-24,-1 0-26,-1 0-42,2-1-51,-2 2-57,0-2-61,3 2-74,0 0-83,-5-3-66,0-1-55,5 4-24,-7-4-8,0 2 7,7 2 11,-7-3 22,7 3 24,0 0 42</inkml:trace>
        </inkml:traceGroup>
      </inkml:traceGroup>
    </inkml:traceGroup>
  </inkml:traceGroup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8:36.22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5C5B03CA-8CFD-4309-B6BF-44CFF9144D42}" emma:medium="tactile" emma:mode="ink">
          <msink:context xmlns:msink="http://schemas.microsoft.com/ink/2010/main" type="inkDrawing" rotatedBoundingBox="3589,4108 10811,4103 10812,4425 3590,4430" semanticType="callout" shapeName="Other">
            <msink:sourceLink direction="to" ref="{60C2DA0F-59F2-4951-8D40-FFAE8B2BBC69}"/>
          </msink:context>
        </emma:interpretation>
      </emma:emma>
    </inkml:annotationXML>
    <inkml:trace contextRef="#ctx0" brushRef="#br0">65 175 85,'-12'0'342,"5"2"15,0-1 14,-1 0 11,1 1 11,2-1-20,-2 1-35,4-2-50,-1 0-60,1 0-43,1 0-38,1 0-25,1 0-18,0-2-17,1 2-14,3-1-14,-1 1-11,2-2-12,2 1-9,4 0-6,2 1-4,1-2 3,4 2 4,6 0 7,0 0 11,6 0 7,3-2 9,4 2 7,2 0 7,6 0 2,2 0 2,3 0 2,4 0 1,4-2-1,1 2-5,3 0-5,4-3-9,2 1-9,4 0-11,1-2-8,4 0-8,1 1-7,5-1-5,2 0-5,1 0-3,2-1-1,2 3-4,2-3 2,2-1 0,-1 1 3,3 0 2,-1 0 2,2 1 1,2 0 0,1-1 0,1-1-1,1 2 0,2-3 1,0 3 1,3 0 0,3-2 3,-2 1-1,-1 0 1,4 1-1,-2 0-3,1 0 2,-1 0 1,-1 1-1,0 1 0,1 2-2,-1-3 2,-1 3-1,3-1-1,0-1-1,0 1-2,-1 1-1,0-2 1,0 2-3,-2-1-1,1 1-2,-3 0-2,-1 0-1,-3 0 1,-3 0-2,-3 0 0,-1 0-4,-5 1-5,-1 1-7,-4-1-11,-1 1-12,-5-1-13,-1 2-16,-6-1-15,-1 2-14,-4 1-13,-1-1-14,-4-1-12,1 1-11,-6 1-9,-2-1-5,-3 2-4,-1-1 0,-4 0 4,-2 1 6,-3 1 7,-2-3 10,-2 1 10,-3 1 10,-3-3 8,0 1 8,-2 0 8,-4 0 7,1 0 3,-4-1 6,-3 0 6,-1-2 5,-1 1 6,0-2 5,-4 2 5,0 0 6,-1-2 4,-2 0 7,-2 0 7,-1-2 10,0 0 11,-5 2 12,1-2 11,1 2 11,-3-3 11,-1 1 12,0-1 10,0 0 14,-1-1 9,1 0 12,-4 0 12,1 1 10,1-3 12,-3 1 9,2 1 11,-1-2 9,-1-1 9,0 1 10,2-1 9,-1 2 7,-1-2 7,2 2 5,-2-1 5,1 1 0,-3-1 0,3 2-4,1-2-6,-1 2-9,-2 0-9,3 0-13,-2 2-12,3-1-14,-1 0-14,-1 3-15,3-3-18,-1 3-15,1 0-14,1 0-13,0 0-9,0 0-10,0 3-7,0-3-7,-3 1-5,3 2-5,-3 1-5,2 0-3,1 1-2,-4 2-3,2 1-2,0 1-3,-1 0-3,0 0-5,0 3-4,-1 0-5,-1-1-7,1 0-5,-1 1-6,1 2-10,-2-3-9,0 4-11,-1-4-12,0 3-12,-2-1-17,1-2-14,-2 3-17,-1-2-12,3-1-11,-3 0-9,-1-1-6,1-1-3,1-2 0,0 1 2,-1-1 3,4-1 6,-1-3 8,1 1 10,2-2 13,-2 0 14,4-1 14,-1-2 16,-1-1 14,2 0 13,1-2 12,-1-1 10,-1-1 9,1-3 9,2 1 10,-2 1 10,0-4 12,1-1 10,1 0 10,-1 1 11,2-3 12,0 3 10,2-3 9,-1 2 9,1 1 9,1-2 9,0 2 10,-2 1 6,2 0 8,1 1 4,-1 2 3,-1 0 1,1 3 0,0-2-4,-1 2-2,0-1-5,-2 3-2,0 0-5,2 1-5,0 1-2,-2 1-4,0 1-4,0 0-4,1 3-6,-1-1-5,0 2-6,3 1-4,-3 1-5,0 1-3,0 0-4,4-1-1,-4 3-6,0 0-6,0-1-7,0-1-7,3 2-6,-3-2-7,2 1-6,1-3-5,0 3-9,0-1-11,0-1-13,2 1-16,-1-2-21,0 2-25,1-3-25,2 0-27,0 0-25,2 1-26,-1 0-27,2-1-28,1-1-37,-1-1-38,-1 0-43,3-2-44,1 1-19,1-2-7,-2 0 11,1-1 18,3 0 23,1-1 26</inkml:trace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8T15:05:52.198"/>
    </inkml:context>
    <inkml:brush xml:id="br0">
      <inkml:brushProperty name="width" value="0.06667" units="cm"/>
      <inkml:brushProperty name="height" value="0.06667" units="cm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3165BB"/>
      <inkml:brushProperty name="fitToCurve" value="1"/>
    </inkml:brush>
    <inkml:brush xml:id="br2">
      <inkml:brushProperty name="width" value="0.04667" units="cm"/>
      <inkml:brushProperty name="height" value="0.04667" units="cm"/>
      <inkml:brushProperty name="fitToCurve" value="1"/>
    </inkml:brush>
    <inkml:brush xml:id="br3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F9DEDAA-6FBC-4869-8D81-283A632BFC72}" emma:medium="tactile" emma:mode="ink">
          <msink:context xmlns:msink="http://schemas.microsoft.com/ink/2010/main" type="writingRegion" rotatedBoundingBox="148,243 23992,129 24081,18770 238,18884"/>
        </emma:interpretation>
      </emma:emma>
    </inkml:annotationXML>
    <inkml:traceGroup>
      <inkml:annotationXML>
        <emma:emma xmlns:emma="http://www.w3.org/2003/04/emma" version="1.0">
          <emma:interpretation id="{E8A2C2C1-FBF2-4C87-9D89-22C51E7D7E84}" emma:medium="tactile" emma:mode="ink">
            <msink:context xmlns:msink="http://schemas.microsoft.com/ink/2010/main" type="paragraph" rotatedBoundingBox="-125,1604 4125,-236 4777,1269 526,311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ECF4467-4CA0-46A1-B7E1-075FBF91852E}" emma:medium="tactile" emma:mode="ink">
              <msink:context xmlns:msink="http://schemas.microsoft.com/ink/2010/main" type="line" rotatedBoundingBox="-125,1604 4125,-236 4777,1269 526,3110"/>
            </emma:interpretation>
          </emma:emma>
        </inkml:annotationXML>
        <inkml:traceGroup>
          <inkml:annotationXML>
            <emma:emma xmlns:emma="http://www.w3.org/2003/04/emma" version="1.0">
              <emma:interpretation id="{D8B0F8A5-8FAA-40BC-B637-87A45CD2040A}" emma:medium="tactile" emma:mode="ink">
                <msink:context xmlns:msink="http://schemas.microsoft.com/ink/2010/main" type="inkWord" rotatedBoundingBox="-125,1604 4125,-236 4777,1269 526,3110"/>
              </emma:interpretation>
              <emma:one-of disjunction-type="recognition" id="oneOf0">
                <emma:interpretation id="interp0" emma:lang="en-US" emma:confidence="0.5">
                  <emma:literal>8thsepawa3</emma:literal>
                </emma:interpretation>
                <emma:interpretation id="interp1" emma:lang="en-US" emma:confidence="0.5">
                  <emma:literal>8th Sep % 23</emma:literal>
                </emma:interpretation>
                <emma:interpretation id="interp2" emma:lang="en-US" emma:confidence="0.5">
                  <emma:literal>8th Sep was</emma:literal>
                </emma:interpretation>
                <emma:interpretation id="interp3" emma:lang="en-US" emma:confidence="0">
                  <emma:literal>8th Sep was]</emma:literal>
                </emma:interpretation>
                <emma:interpretation id="interp4" emma:lang="en-US" emma:confidence="0">
                  <emma:literal>sthenolagnia]</emma:literal>
                </emma:interpretation>
              </emma:one-of>
            </emma:emma>
          </inkml:annotationXML>
          <inkml:trace contextRef="#ctx0" brushRef="#br0">63 1953 8,'-10'2'331,"-1"1"13,1-1 9,2 1 1,0-1 0,2-1-26,2 1-38,0-1-32,0-1-28,4-1-17,0-1-13,4-1 3,0-1 10,4 0 2,2-3-1,1 0-3,6-5-3,2-2-3,5 2 0,2-6-5,5-1-8,4-2-7,5-1-10,4-3-12,5-5-11,6 2-21,4-3-22,6 0-25,4-3-25,5-3-17,7-1-10,3-1-8,6-4-4,5 1-3,2-3-2,6 2-4,1-4-2,7-2-3,2 2-2,3-1-1,0-2-4,4 1 4,1-1 3,-2 1 1,-1 0-2,-2 1 0,-1 0 0,-4 2-1,-3 1-1,-3 1-1,-3 2 2,-7 2 0,-2-1 1,-7 2 2,-2 2 0,-2 0 0,-4 2-1,-4 2 5,-3 0 9,-5 1 3,-3 0 1,-2 0 0,-3 3 0,-6 2-2,-2-1 0,-5 3-1,-3 3-1,-5 2 0,-3 0-1,-6 3 0,-2 4 0,-5 0-3,-5 1-6,-2 5-1,-2-1 1,-4 3 4,-3 0 4,-1 2 3,-2 2 2,-2 1 3,0 0 1,0 0 1,-2 0 1,1 0 0,-1 1 2,1 1 0,-3-2-2,3 1-1,-2 1-1,1-2-4,-1 1-3,-1 1-2,1-1-4,0 2-2,-2 0-2,2 0-2,-2 0-2,-1 1-7,-2-1-7,-2 2-15,0-1-16,-1 1-19,-2-1-16,0 1-23,-1 0-22,0-1-38,-2-1-43,-2 2-47,2-3-51,-2 1-53,-1-2-55,-2-1-63,2 0-64,-1 0-38,-1 0-22,2 2-2,0-2 7,-1 0 16,3 0 20,-1 1 36</inkml:trace>
          <inkml:trace contextRef="#ctx0" brushRef="#br0" timeOffset="1927.5346">134 1171 375,'-3'-5'414,"-2"1"27,2 0 18,-1-1 14,-1 2-10,2 1-18,-2-2-34,-1 4-40,-1-2-37,1 1-37,0-1-37,-1 2-39,-4 0-26,3 2-22,-3-1-24,-1 1-26,3 2-22,-3 0-23,1 0-18,1 2-18,-1 0-12,0 2-10,1-1-2,2 0 3,-2 3-1,2-1-2,0-1-3,0 1 0,3 1-2,-1 0-4,-1-1 0,3-1-1,0 3-1,-2-4-2,1 3-1,3-1 0,-1-1-6,0 1-7,1-3-4,1 1-2,1 1 0,0-1-1,1 0 2,1-1 1,0-2 1,1 2 1,0-1 1,0 1 3,2 0 0,0 0 1,1-2 1,1 1 0,1-2 0,0 2 2,2 0-1,1-1 3,0 1-1,0-1 1,2 1 1,2-2 0,-1 1 1,1-1 0,-1 1 0,4-1 0,-2 1-1,2-1 0,1 1 0,-1 0 3,0 1-1,0-2 0,-1 1-1,-1 1 0,1 2-1,-4-2 0,-1 2 1,0-3 1,-3 4 0,-1-1-1,-3-1 2,-1 3 0,-2-2-5,-2 3-6,-4 0-8,2 1-10,-3-1-11,-1 3-11,-2 0-13,0-2-13,-3 1-14,-1 2-17,3-5-11,-4 1-11,1 0-9,3-1-7,-3-3-4,1-1 1,0 0 5,3-3 8,-2 1 8,0-3 12,4-3 10,-2 1 13,1-3 16,1 3 16,0-6 16,2 1 15,-2-3 14,1 0 14,2 0 13,0-4 14,-1 2 14,1-1 12,2-2 13,-1 1 14,0-1 12,2-2 13,0 1 11,0-1 10,0 0 6,2-1 5,0 3 1,-1-3 2,2 2-4,1-2-4,-1 2-7,0 0-9,0 3-10,-1-1-12,1 0-11,0 2-13,1 2-12,-1-2-14,0 2-10,0 2-10,-1-1-14,-1 6-15,1-3-22,0 1-25,-1 3-37,1-1-45,-2 3-38,3 0-40,2 0-39,-2 0-39,-3 0-48,0 0-51,0 0-57,8-2-58,-8 2-21,12-1-4,-3-1 7,-1 0 10,2 1 30,1 0 39</inkml:trace>
          <inkml:trace contextRef="#ctx0" brushRef="#br0" timeOffset="2709.9611">315 1116 192,'-5'2'276,"0"0"-2,2 1 0,0-1-13,1 3-19,2-2-24,0 3-23,2-1-25,1 1-25,0 2-22,2 0-16,2 2-15,-1-1-14,2 3-9,-1-4-7,2 4-6,1 0-5,1-1-12,-1-1-17,1 1-9,-1-2-4,1 2-4,0-3-3,1 0-1,-3-1-2,3 0 0,1-1-2,-2-2-1,2 1-1,1-2 0,-1-1 0,0 0 0,0-2-2,2-2 1,-1 1-1,-1 0 0,-2-2 2,2-2-1,-2 2-1,-3-1 1,2-2 2,-2 1 3,-1-2 0,-1-3 2,-3 1-1,2 2 3,0-5 1,-2 3 5,-1-4 3,-1 1 5,-1-3 4,0 1 3,-1-2 0,-1 2 5,-1-3 7,1-1 10,-4-1 13,1 1 12,2-3 14,-4 1 12,1-1 12,0 1 18,-3-3 18,3 3 15,-2 0 10,0-2 12,0 3 11,1 0 1,-1 2-2,0 0-7,2 2-7,-1 0-11,1 2-11,1 3-10,2 0-12,-2 3-18,2 2-21,1 0-18,1 1-15,-1 4-14,0 0-11,1 2-7,1 1-5,0 4-5,0-1-5,0 3-4,1 1-4,1 3-3,0 2-3,1 1-8,0 2-9,2 2-7,-2 3-3,2-2-4,1 2-2,2 1 4,-1 2 6,4-1 1,-3 1 0,2-2-1,0-1-2,-1 2-1,3-2-2,-1-1 5,0-1 5,0 0 3,2-1 1,0-3 0,-2 0-1,2-1-5,0-2-7,-3-1-1,1-3 0,1 2 1,-3-2 0,-1-3 2,-3-1 2,2-2 3,-3 0 1,1-1 4,-3-1 3,1-2 6,0-2 8,-3-1 1,5-1 1,-5 0 2,3-4 3,-1 0 5,1-3 5,-1 1 4,-1-3 3,1-1 3,0-3 2,-1 3 3,1-3 2,-1 1 1,1-1-3,-2 2 4,0 1 2,0 1 0,2 0-2,-2 1-4,0 2-4,1 3-4,-1-1-3,0 3-3,0 0-4,0 4-3,0-1-2,2 2-4,-2 2-4,3 1-2,-3 0-1,5 4-4,-2-1-4,0 1-4,2 1-5,0 0-6,2 2-7,-1-1-8,-1 1-11,1-1-12,1 3-16,1-1-21,0 0-25,0-2-28,-2 1-28,2-3-22,1 1-19,0 2-18,-1-3-19,2-1-20,1-1-24,-1-2-22,1-1-23,-1-2-25,1-2-25,2 2-20,-2-5-17,2 2 8,0-4 19,-2-1 19,2 0 17</inkml:trace>
          <inkml:trace contextRef="#ctx0" brushRef="#br0" timeOffset="2165.5751">313 926 341,'-4'-2'490,"-1"2"32,0-2 19,3 2 13,-1 0 5,0 0 0,1 2-36,2-2-54,0 2-51,0 1-53,0-1-46,2 1-47,1 2-46,2-1-47,0 4-39,0-3-37,1 5-26,2 2-21,0-2-8,0 3-5,2 2-4,-2 0-4,3 2-4,-3-1-6,2 3-5,0-1-5,-1 1-5,-1 0-4,2 1-2,0-1 0,-1 1-5,-1-1-8,2 2-15,0-4-16,1 2-20,-1-2-22,1 0-34,-3-2-42,2 4-39,-1-3-41,3-1-41,-4-2-41,2-1-42,-2 1-43,0-2-40,-2 1-39,-1-5-31,-2 1-28,2-1-2,-5-7 11,3 6 25,-3-6 33,0 0 37</inkml:trace>
          <inkml:trace contextRef="#ctx0" brushRef="#br0" timeOffset="3035.8568">1194 833 36,'-7'-19'390,"-1"3"27,0 0 26,2 1 25,-1 1 25,1 2-7,1 0-20,-1 0-34,-1 1-41,1 2-39,-1 0-40,2 2-26,2 0-19,-2 1-24,-1 2-24,4-1-25,-1 2-25,0 3-24,1-3-24,1 3-21,-3 3-20,3-3-20,-2 3-18,-1 2-11,1 0-9,0 2-9,-2 2-14,2 0-8,-2 3-6,0-1-6,0 1-4,1 1-5,0 1-4,1 0-4,0 0-4,1 1-2,-1 0-4,3-1-2,0 1-1,0 0 2,0-1 5,3-1 2,-3 0 0,5 1 1,-2-2 2,2 0 0,0 0 1,0-1 3,1-1 2,2 1 2,0-3 1,-1 1 2,1 0 2,0-1 1,3-1 3,-3 1 2,4-3 3,-1 2 1,-1 0 1,1 0 2,0-2 2,0 2 1,-1-3 4,1 1 1,-2 2 1,2-2 1,2 1 3,-3-2 0,1 2 3,2-4 1,-2 5 1,-1-4 1,3 2 3,-2 1 0,-1-1 1,0-1 0,-1 1-1,-1-2 2,0 3-1,-3 0 1,0-1-1,0-1 0,-2 2-1,-1-3-2,-1 2 0,-1 1-7,-1-2-7,-2 2-14,-1 1-17,-1-4-22,-1 4-26,0-1-31,-2 0-33,-1 0-33,-2 0-35,0-2-29,1 2-27,-3-3-36,2-3-40,-2 0-46,0 0-52,2 0-22,3-3-12,-2-3 8,2 4 20,3-6 27,1 2 31</inkml:trace>
          <inkml:trace contextRef="#ctx0" brushRef="#br0" timeOffset="3874.326">1393 980 257,'5'0'299,"-2"0"8,3 0-10,-1 0-21,-2 0-26,2-2-32,2 0-30,-2-1-31,1 1-23,0-1-20,-1 0-14,2-1-10,-1-1-7,1 2-6,-1-2-4,-1-1-2,-2-2-2,2 3-1,0-2 1,0 0 2,-2 0 2,0 2 6,0-2 5,-1 0 6,1 2 5,-1-1 6,-2-1 6,0-1 6,0 1 4,-2 0 3,-1 1 3,3-2 3,-3 1 3,-1 0-1,0-1-1,-1 1-3,0 0-7,0 0-7,2 2-7,-4 0-6,1 0-11,0 0-10,-3 3-9,3-1-9,-2-1-10,3 4-11,-1 0-9,-2 0-10,1 4-8,-1-1-5,3-3-7,-3 5-6,0-1-8,3 3-8,-3-1-12,3 3-14,1-2-15,-1 4-16,2-2-20,-1 3-21,3-1-21,-1 1-18,2 1-17,0 0-17,2 1-13,-1 2-10,3-4-7,-1 3-4,2-2 2,-1 1 0,1 1 7,0-2 5,3 0 13,0-1 14,0 0 14,0-2 13,0-1 14,-1-2 12,1 0 14,0-2 11,0 2 13,-2-4 10,3 2 12,-1-2 11,-2-2 14,5 2 10,-3-3 17,4 0 20,-1-3 19,4 2 19,-1-4 15,1 1 12,2-2 8,1-1 6,0 2 5,-2-5 8,2 1 6,-1-3 8,-4 2 9,2-2 10,-4-1 5,0 0 2,-1 1 7,-2-1 7,0 1 11,-3-2 13,1 1 17,-1 1 22,0-4 18,-2 2 16,1 3 11,-3-4 4,1 2 0,-1 0-3,1-1-6,-2 2-9,0 0-11,3 2-15,-3-2-14,0 4-16,3-1-19,-3 2-22,2 2-19,-2 0-19,0 2-13,0 2-13,0-2-9,0 3-7,0 0-6,3 3-5,-3-3-6,0 2-6,0 1-4,0 2-7,2 2-3,0 2-4,-1 3-3,2 0-3,1 3-3,-1 2-3,2 4-1,-2 0-2,3 4-1,-1-1-1,0 2 1,1 4-1,3 1-1,-3-2 1,2 2-1,2 0 0,-1-1 0,1 3-2,-2-1 0,3 2-1,-1-3-2,1 0-4,-1-1-6,1 0-8,1-1-8,-1 2-9,2-3-8,0-2-9,-2-1-7,2-2-7,0-1-8,-2 0-10,2-2-8,-2-2-11,-1-1-10,1-1-11,-1-2-17,0 0-17,-4-2-18,0 0-19,1-4-10,-2-1-3,0 0-6,-2-1-5,-2-4 2,-1 1 9,0-1 5,-1-4 6,-2-1 10,-1 1 13,0-4 18,0 0 24,-2-2 26,1-4 29,-3 1 17,0-5 13,1 0 14,-4-2 11,3-2 6,-3-3 2,0 2-1,1-2-4,-1-3 0,-1 0 1,1-2 1,-2-2 3,0 2-1,0-2-4,0 0-1,0 1 1,-1-2-1,3 2 0,-1 0 2,-2 0-1,3-1 6,-2 2 10,3 1 8,-1 1 6,1 0 8,0 0 7,2 1 9,0 0 9,0 3 11,2-1 12,-1 0 14,4 3 16,-2-1 17,2 3 16,0-1 18,1 3 17,1-1 16,1 1 15,0 2 10,1 2 7,1-1 1,-1 0-1,1 1-2,1 0-4,0 1-3,-1-1-3,1 4-9,1-2-11,0-1-14,0 3-15,0 0-17,1 0-17,0 0-12,0 1-8,3 3-6,0-2-4,2 0-4,1 2-5,0-1-8,4 1-12,-1-1-7,1 1-5,1 1-4,0 3-2,2 0-3,-2 0-3,2 0-3,-4 0-6,2 3-3,-1 1-6,-2 1-3,1 2-1,-1-2-3,0 2-3,-2 0-7,-1 3-7,1 2-14,-1 0-17,-2 0-16,-3 3-14,1-2-15,-4 3-15,1 0-22,-3 0-26,-3 0-39,1 1-44,-1 2-43,0-2-40,-2 0-38,-1-3-39,-2 0-34,-1 0-32,3-3-39,-2-1-45,0-1-13,1-2 2,1-1 15,6-6 22,0 0 38</inkml:trace>
          <inkml:trace contextRef="#ctx0" brushRef="#br0" timeOffset="4800.8831">2208-23 318,'3'-6'463,"0"0"30,0 0 20,-1 1 19,3-3 7,-2 1 1,2 0-35,0-1-54,0 1-51,-1-3-51,1 1-41,0 2-39,0 0-40,1 0-41,1-1-35,1 1-34,0 0-26,0 1-20,3 1-14,-3-2-10,2 2-10,-2 1-6,0-1-5,0 0-5,0 3-6,0 0-3,-1 0-4,-1 2-4,2 0-3,-1 0-4,1 0-1,-2 2 1,2 2 0,-1 1-1,-1 2-2,2 0-2,-1 2-3,-1 1-6,-1 3-6,2-1-6,-3 3-6,1 2-6,0-1-7,-2 2-7,-1 1-7,1 2-9,-3-2-8,3 1-8,-3-1-1,0 0 5,-3 1 2,3-3-3,-3 2-2,1 0-1,-1-3-5,0 0-2,-2-1-2,0-1-1,0 0-4,0-2-4,-1-1-1,1 0 0,-1-4-5,-1 1-9,1 1-2,-1-4 2,4 0 4,-5 0 6,5-4 9,-2 2 10,0-2 10,0-1 12,1-1 13,0 0 14,1-1 14,-2 1 12,2-2 12,1 0 13,-1 1 11,0-2 12,1 1 10,1 3 8,-1-3 7,1 2 5,-1 1 2,0 0 1,1 0 1,-1 0-1,0 1-1,2 2-2,-3-1-6,3 3-5,0-2-8,0 3-7,0 0-6,0 4-5,0 0-6,0 1-6,0 3-4,3-1-5,-3 1-3,2-1-4,1 1-4,1 0-3,-1-1-9,0 0-10,0-1-8,0 0-8,2 1-9,0-3-8,-2 2-5,2-3-3,0-1-6,0 0-5,0-1-7,-2 1-8,5-2-2,-5-3 0,2 2 4,0-1 8,0-2 7,0-1 6,-2-1 7,0 0 7,0-1 2,0-1 4,-1-2 3,3 1 7,-2-2 7,0-1 6,1-2 5,-1 0 4,0 1 3,0-4 4,0 0 3,1 1 5,-3-3 5,1 0 7,-2 1 8,3-1 6,-3-1 10,3-2 9,-3 1 11,2 0 12,-2 1 10,0-1 8,0 2 7,0-2 7,0 3 3,0 0 6,0 1 0,0 0 1,0 3-2,0 2-4,0 0-5,0 0-8,0 2-9,0 1-11,0 2-8,0 1-9,0 0-8,0 1-7,3 1-6,-3 0-6,3 1-4,-1 1-6,1 1-6,0 0-8,2 0-8,0 2-9,0 2-15,-2 1-17,2-1-10,-2 2-6,1 1-9,0-1-9,0 0-11,-1 0-9,2 1-8,-2-2-8,0 0-4,2 0-4,1-1 3,-1 0 4,2 0 12,1-1 15,0-2 8,1 0 2,0-3 5,0 1 5,1 0 8,-2 0 8,2-3 8,-1-1 7,-1 0 8,0-1 8,-3-3 7,2 2 6,-2-1 7,-1-3 6,1 3 9,-2-3 10,-1 0 12,1 1 11,2-3 12,-5 1 10,3 2 9,-3-4 6,2 0 12,-2-1 11,0 1 19,0-3 20,0 1 15,0-1 14,-2-1 9,2 0 9,-3 0 5,0 0 1,1-3 0,-1 4-5,3 0-2,-2-1-4,1 1-10,-1 0-13,1 0-20,1 3-22,0 2-20,0-1-18,0 3-17,0 0-15,0 1-11,0 1-10,0 3-8,0 0-8,0 0-6,0 0-5,0 1-5,0 2-2,0 0-4,0 2-1,0 0-3,0 0-4,-2 5-5,2-3-5,0 3-7,0 1-7,0 1-8,2 1-6,-1 0-7,1-2-7,-1 3-6,1 0-6,1-3-3,2 0-5,-2 0-7,2 0-9,0-2-3,0-1 2,0 1 3,1-2 6,-1 1 8,3-4 9,0 2 10,2-2 8,-1 0 11,1-2 9,3 1 12,0-2 10,1-1 19,-2-1 21,-1-2 19,2 1 17,0-1 16,-2 1 15,0-3 11,-1 1 8,0 0 8,-4 1 7,2-2 9,-5 1 10,2-1 4,-1-2 0,-1 2-3,-2-2-4,-1 2-9,0-2-10,0 0-14,0-2-12,0 0-10,-1 2-9,-1-2-10,1-1-7,-1 0-15,-1 1-17,-1-3-14,1 1-14,0-1-14,-2 3-15,0-3-21,1 1-24,-1-1-39,-2 1-49,2 0-42,-3 2-40,2 0-42,1-3-41,-1 3-50,-1-1-54,2 1-51,-3-1-44,3 2-18,1 0 0,-1-1 7,0 2 13,2 0 33,3 7 44</inkml:trace>
          <inkml:trace contextRef="#ctx0" brushRef="#br0" timeOffset="5283.2568">2856-191 77,'6'-8'374,"-1"1"36,2 0 41,2 1 24,1 0 17,1 3-8,-1-4-21,1 2-28,2-2-32,-1 3-29,-1-1-27,0 2-25,-1-1-22,1 1-30,0 3-32,-1 0-42,1 0-47,2 0-32,-1 3-25,0 1-19,3-1-15,-1 2-11,-1 3-9,-1-1-6,4 1-8,-1 1-4,-1 1-5,1 1-6,-1 1-4,-1 2 2,-1-2 2,-1 2 2,-5 0-2,2-1-1,-4 3-3,-1 0-6,-2-2-6,-1 3-6,-1-2-4,-2 0-5,-1 1-6,0-2-4,0 1-4,-2 0-6,-1 1-5,1-4-6,-2 0-4,1-1-5,1 0-4,-2-1-4,2-1-2,-3-1-2,3-1-1,-2-1-2,3-3-1,-1 1 0,-2-1 0,1-2 1,2-1 2,-3-1 2,5-2 4,-1-1 4,-1 1 5,1-1 7,-1-1 7,1-2 4,1 2 8,0 0 7,1 1 8,-1-1 8,0 3 5,1-3 8,1 2 5,-1 0 10,0 2 12,2 1 6,-1 0 5,1 0 2,0 1 1,0 1 0,0 0 1,0 2-1,0 1-2,0 0-7,1 0-9,1 3-6,0 2-2,1 0-9,0 2-11,0 1-7,-1-1-5,1 4-1,2 1-2,-2-2 0,2 1 0,0-1 0,0 2 1,-3-2 3,4-2 7,-1 1 4,-1-3 1,0 3 1,1-2 0,2-2 1,-1-3 0,2 2 0,-1-2 2,2-2 0,1 2 1,-2-5 0,2 5 1,1-7 4,-1 2 4,-1-1 4,-1 1 6,0-2 4,1-2 4,-3 1 3,0-1 2,1-2 4,-1-1 0,-1 2 1,2-3-2,-3-2 2,1 1-1,0-1-1,-2 0-4,2-1-5,0-2-4,0 0-5,-2 0-4,0-1-7,-1 1-4,-2 1-10,0-2-11,0 1-12,0 1-14,0-2-19,-2 0-23,1 2-29,-1 2-33,2-3-32,0 3-36,0 0-24,0 0-19,0-1-19,0 1-22,0 0-19,0 1-19,0 7-17,0-12-16,0 3-20,2-1-19,-1 3-3,1-2 8,1 1 20,2-1 28,1 1 23</inkml:trace>
          <inkml:trace contextRef="#ctx0" brushRef="#br0" timeOffset="5744.8063">3390-317 94,'0'-5'352,"2"0"27,1 1 28,0-1 13,2 3 7,0-1-9,0 1-20,-2 2-24,5-3-25,-3 1-19,2-1-12,-1 2-14,0-1-15,1 1-15,1-2-17,2 1-20,-1 1-24,1-1-20,0 2-22,-1 0-20,1 0-23,1 0-17,-1 2-16,0-1-11,-1 2-9,-1 0-7,2 1-8,0 1-7,-1-1-5,-1-1-6,-1 2-4,-1-1-6,1 1-4,-2 2-4,-1-2-4,1 2-3,-3-1-4,1 2-3,0 0-3,-3 1-4,0-1 0,-3 2-2,3-1-4,-5 2-3,2-1-4,1-2-6,-2 2-5,-1 0-7,0 0-6,0-1-3,0 2-7,0-3-4,-1 1-4,3-2-4,-4 1-4,3-1-2,-1-1-1,1-2 1,-2 1 1,1-2 4,2 1 5,0-1 5,-1-2 3,1 0 5,2 1 5,-1 0 4,0-2 5,2 0 4,0 0 4,0 0 3,0 0 2,0-2 4,2 0 4,0 1 1,-1 0 4,1-1 2,-1 1 0,1 1 3,0-2 2,-1 0 3,1 2 2,-2-3 3,3 3 3,0-2 4,1 2 2,0-3 3,-2 3 3,3-2 1,0 2 2,0-2 2,-1 2 1,1 0 0,-2 0 0,2 0 1,0 0 0,2 0 2,-1 0-2,0 0 1,-1 2-3,3 0 1,0-2 0,2 3 1,1-1 3,-1 3 1,3 0 1,0 1-1,0 1 1,1 1-2,2-3-3,-1 3-2,1 1-3,-3 1-2,1-3-2,-1 2-3,0 0-3,-1-1-5,-3 1-4,-1-1-3,-3 0-4,0 1-2,0-1-3,0-1 0,-2 0 0,-3 0 0,3 0-1,-3 0 0,-3 1 1,1-3-2,-1 4-3,-2 0-4,-1-3-7,-1 2-9,-1-1-9,0 1-10,-3 0-9,-2-1-13,0-2-12,-1 1-16,-3 0-18,0-2-22,-1 0-27,-3-1-36,0-1-40,-2 1-39,-1-3-38,0 0-40,-2 0-41,2-3-57,0 0-64,1-2-33,2 1-20,0-1-2,0 1 8,5 0 19,0 0 25,3-1 36</inkml:trace>
        </inkml:traceGroup>
      </inkml:traceGroup>
    </inkml:traceGroup>
    <inkml:traceGroup>
      <inkml:annotationXML>
        <emma:emma xmlns:emma="http://www.w3.org/2003/04/emma" version="1.0">
          <emma:interpretation id="{7F786130-E33A-450C-B284-D40ADB64E6C2}" emma:medium="tactile" emma:mode="ink">
            <msink:context xmlns:msink="http://schemas.microsoft.com/ink/2010/main" type="paragraph" rotatedBoundingBox="732,2615 23762,3197 23685,6273 654,569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3ABDF38-9F4A-45BA-AD5D-43264B2C814E}" emma:medium="tactile" emma:mode="ink">
              <msink:context xmlns:msink="http://schemas.microsoft.com/ink/2010/main" type="line" rotatedBoundingBox="732,2615 23762,3197 23685,6273 654,5691"/>
            </emma:interpretation>
          </emma:emma>
        </inkml:annotationXML>
        <inkml:traceGroup>
          <inkml:annotationXML>
            <emma:emma xmlns:emma="http://www.w3.org/2003/04/emma" version="1.0">
              <emma:interpretation id="{0EB24895-A013-427A-81FF-A079AB5B61BF}" emma:medium="tactile" emma:mode="ink">
                <msink:context xmlns:msink="http://schemas.microsoft.com/ink/2010/main" type="inkWord" rotatedBoundingBox="717,3188 2634,3237 2609,4243 692,4195"/>
              </emma:interpretation>
              <emma:one-of disjunction-type="recognition" id="oneOf1">
                <emma:interpretation id="interp5" emma:lang="en-US" emma:confidence="0.5">
                  <emma:literal>call</emma:literal>
                </emma:interpretation>
                <emma:interpretation id="interp6" emma:lang="en-US" emma:confidence="0">
                  <emma:literal>Call</emma:literal>
                </emma:interpretation>
                <emma:interpretation id="interp7" emma:lang="en-US" emma:confidence="0">
                  <emma:literal>cell</emma:literal>
                </emma:interpretation>
                <emma:interpretation id="interp8" emma:lang="en-US" emma:confidence="0">
                  <emma:literal>carl</emma:literal>
                </emma:interpretation>
                <emma:interpretation id="interp9" emma:lang="en-US" emma:confidence="0">
                  <emma:literal>cold</emma:literal>
                </emma:interpretation>
              </emma:one-of>
            </emma:emma>
          </inkml:annotationXML>
          <inkml:trace contextRef="#ctx0" brushRef="#br1" timeOffset="14765.4852">983 2837 126,'-2'-4'408,"0"1"35,1-2 31,-1 2 32,-1 1 15,1 0 11,-3 1-35,2-1-56,-2 2-51,-1 0-49,-2 0-33,-3 0-25,1 0-27,-3 0-27,-1 2-28,-1 1-32,-3 1-30,2 2-31,-3-1-23,-2 4-21,2 1-7,-2 3-1,-2 0-1,0 4-2,-1-2-2,2 5-3,-1 1-1,-1 1-1,1 0-2,2 1-2,-1 4-2,1-2-2,0 1 0,3 3-1,0-2-7,4 1-10,-1-1-13,2 0-17,4 3-7,1-4-7,1 0-2,2 0-4,2-3-2,2 0-4,2 1-4,2-4-3,2 0-5,0 1-6,3-2-7,0-4-7,2 2 3,1-4 4,2-1-1,2 1-3,1-2-7,0-3-9,3 0-10,1 0-9,2-2-2,1-1 3,1-3-4,2-2-8,1-2-16,0-1-20,4-1-9,0-1-8,-1-2-7,3-2-7,-1-1-6,0 0-2,0-2-2,2-1-1,-3 2-7,3-4-12,-4 0 0,1 3 1,-2-5 12,0 3 17,0-2 7,-3 1 5,-3 0 7,3-2 7,-5 5 8,0-3 7,-5 2 11,0-1 10,-3 0 12,0 1 11,-2 1 14,-3 1 13,-3 2 18,0 1 18,0-1 19,-2 2 18,-1 2 18,-2 0 20,-2 2 12,0-1 12,-1 2 9,0 2 13,-2 0 10,0 0 10,2 2 11,-2-2 10,0 4 8,-1-1 6,-1 2 5,1-1 4,-2 1 2,0 0 0,1 0 0,1 0 3,0 0 0,-1 2 0,2-2-7,-1 0-7,1 2-11,0-2-11,2-2-14,1 3-14,1-3-13,1 1-15,0-1-11,1 1-12,1-1-8,-1-1-8,1 1-9,0 0-10,1 0-3,0-2-5,0 2 0,-1-3 0,3 3-1,-2-3-2,0 2 2,-1-1-1,1-1 1,2 0 0,0 0 1,0-1 0,-2-1-1,3 2 1,-1-3 1,0 0-1,1 0 0,3 1-1,-1-3 0,-2 1 2,0-1 0,3 0 1,-1 0 2,0-1 1,-2 1 1,2-3 2,-1 0 2,-1-1 3,2 2 2,0-1 3,-3-3 5,1 1 9,1 1 5,-1-1 7,-1 0 5,0-2 5,0 2 4,-2 0 3,2-2 3,-2 3 1,0-3 1,-1 0 1,0 2-1,-1-2 0,-1 2-3,0 0-3,0 1-5,-1 0-5,-1 1-6,0 1-3,-1 2-4,-2 0-6,2 0-3,-5 1-4,3 1-3,-1 0-2,-1 1-4,-1 2-2,0 2-4,2 0-3,-1 1-4,1 2-6,-1-2-3,1 1-6,1 4-3,-1 0-3,1 2-5,0 3-6,0-2-6,0 2-8,2 0-10,0 3-9,1-1-12,2 1-11,-3 2-14,3-2-15,0 2-14,0 1-13,0-1-14,3 0-14,-3-1-8,2 0-10,1 1-4,0-2-1,1-1 0,0-1 3,1 0 5,0 0 5,0-4 12,1 2 12,2-2 15,0 0 16,2-1 16,-2-2 16,3-2 15,1 0 14,-1-3 11,2 0 11,1-2 7,1-2 9,-2 0 7,1-3 8,1 0 8,-1-2 6,1 1 5,-1-4 5,1 0 4,-2-2 5,0 1 5,0-2 4,-2 0 8,0-1 8,-1 0 10,0 0 8,-4-2 12,2 2 12,-1-3 14,-1 0 15,0 2 12,1-4 12,-1 3 15,-1-4 15,-2 2 13,1-3 12,-1 3 6,-2-4 1,1 1 0,-2 0-4,0-2-7,-2 1-8,1-1-9,-1 0-12,1 2-11,-1 0-13,0 1-17,2 2-17,0 3-17,0 0-15,0 2-13,0 1-11,0 2-6,0 4-8,-3 0-5,3 1-5,0 3-6,0 2-8,0 0-4,0 1-5,-3 4-4,1 0-4,2 3-4,-3 2-3,0 3-3,0 2-3,-1 0-2,0 4-5,-1 0-3,0 5-2,3-3-3,-3 2-3,2 1-5,3-2-4,-3 2-6,3 0-7,0-2-5,3 0-5,-3 1-10,3-1-8,2-2-5,0 0 0,2-1-2,1 0-2,1-3-4,1 0-5,3-2-3,-2 0-1,4-2-1,-1 1-1,-1-1 3,2-3 3,1 0 5,-3-2 6,3-2 3,-2 0-1,2 0 3,-1-3 3,1-1 8,2-1 9,-4-1 5,4-1 8,-2-3 6,0 0 8,0 0 7,-1-2 5,1-2 7,-3 1 11,2-2 10,-3 0 13,1 0 10,-3-1 12,1-3 12,-3 3 12,0-2 14,-1-1 13,0 1 11,-1-3 11,-1 1 12,0-4 12,-2 4 8,0-4 5,1 0 0,-3 0-3,1 1-3,-2-3-5,0-1-7,0 0-10,-2-2-9,1 1-8,-1-3-7,0 2-9,1-2-7,-1 0-9,2-1-7,-3 1-5,3 2-4,-2-3-5,-1 5-3,3-2-3,-3 6 0,3-2-1,0 5 1,-2 2 1,1 1 0,1 3-2,-2-1 0,1 3-4,-1 4-1,0-3-1,1 3-2,-1 3 0,0 0-2,1 0-2,-1 3-3,2-1-2,-2 3-6,0 2-4,-1 2-4,-2 0-2,-1 1-2,3 2-2,-1 1-1,1 2-2,0 2 0,0 0-2,0 4 0,1-2-1,2 2 1,0 1 0,0-1 0,2 4 0,-1 0 0,1 1-1,-1-2 1,3 1-1,-1 3 0,-2-4 0,3 1 0,-1 1-2,0-1 3,0-1 6,-1 0-7,1 0-9,0-2-8,1 0-4,-2-1-2,1-1 1,2-1-5,0 0-12,1 0-8,-1-3-11,1 1-11,3-3-12,-1 2-23,-2-2-27,5-3-37,-3 3-40,2-1-35,0-2-35,-1-2-35,-2 1-39,1-2-45,-2 0-50,1-4-42,-1 1-37,-1-1-17,-5-4-5,0 0 11,8 3 19,-8-3 37,10 1 49</inkml:trace>
        </inkml:traceGroup>
        <inkml:traceGroup>
          <inkml:annotationXML>
            <emma:emma xmlns:emma="http://www.w3.org/2003/04/emma" version="1.0">
              <emma:interpretation id="{B101E262-354D-40D8-96C1-E07772831F0E}" emma:medium="tactile" emma:mode="ink">
                <msink:context xmlns:msink="http://schemas.microsoft.com/ink/2010/main" type="inkWord" rotatedBoundingBox="3510,3523 4071,3537 4055,4169 3494,4155"/>
              </emma:interpretation>
              <emma:one-of disjunction-type="recognition" id="oneOf2">
                <emma:interpretation id="interp10" emma:lang="en-US" emma:confidence="0.5">
                  <emma:literal>M</emma:literal>
                </emma:interpretation>
                <emma:interpretation id="interp11" emma:lang="en-US" emma:confidence="0">
                  <emma:literal>B</emma:literal>
                </emma:interpretation>
                <emma:interpretation id="interp12" emma:lang="en-US" emma:confidence="0">
                  <emma:literal>R</emma:literal>
                </emma:interpretation>
                <emma:interpretation id="interp13" emma:lang="en-US" emma:confidence="0">
                  <emma:literal>3</emma:literal>
                </emma:interpretation>
                <emma:interpretation id="interp14" emma:lang="en-US" emma:confidence="0">
                  <emma:literal>)</emma:literal>
                </emma:interpretation>
              </emma:one-of>
            </emma:emma>
          </inkml:annotationXML>
          <inkml:trace contextRef="#ctx0" brushRef="#br1" timeOffset="15799.8165">3232 2989 285,'-3'6'289,"-2"1"7,2 0-11,1 0-21,2 2-30,0 1-33,2-2-32,1-1-26,-1 0-20,4-1-14,-2 1-7,2-1-2,2-2 7,0 0 9,0 0 12,2-3 10,0 3 10,-1-4 7,-1 0 8,2-4 6,0 4 6,-1-3 6,-1 1 2,0-3 2,-1 1-3,-1-1-6,-1 1-10,0-2-11,0 0-13,-2 2-15,0-2-15,1-1-14,0 0-13,-4 0-14,2 0-10,0 2-12,-1-2-13,-1 0-15,0-1-11,0 1-13,0 2-13,0 0-14,0 0-17,-1-2-20,1 3-21,0-1-25,0 2-27,0-1-28,0 3-24,0-3-22,0 4-20,1 0-18,1 0-13,-1 0-13,1 0-6,0 4-5,-1-4 2,3 3 5,-1-1 13,0 1 13,0 1 22,2-1 21,1-1 23,-2 1 23,1-1 24,-1 0 24,1 0 25,0-1 27,-2 1 26,2 0 26,-2-1 24,1 0 22,0 0 20,1 1 22,-2-2 15,2 3 17,0 0 12,-2 0 12,-1-1 10,4 3 8,-4-1 8,1 1 7,-1-2 9,-1 2 8,1-1 10,-2 3 10,0-2 6,-2 2 7,1 1 4,-1-1 5,1 0-1,-1 2-1,0 0-4,-1 0-5,0 0-9,3-2-12,-2 1-17,-1-1-17,3 0-19,-3 1-19,3-3-16,-2 2-14,1 0-14,-1 1-15,2-1-11,0-1-11,0-1-8,0 0-8,2 2-5,-1-2-4,1 1-2,-2-2-2,3 2-2,2 0-1,-2 0-1,0-2-2,-1 1-1,3 0-1,0 1 1,0-1 1,1-1 0,2 0 3,-1 2 1,1-1 3,1-2 1,1 2 0,-2-2-1,2 1 2,1 1 0,0-1-1,-1 0 1,1 0-1,0 1 1,-1-1 0,1 0-1,1 0 0,-1 0-2,-1 1-2,1-2 1,-3 2-1,3-1 2,-3 1 0,0-1 1,-1 0 0,1-1 0,-2 1 3,-2 1-1,0-1 1,0 2-2,-3-1 1,1-1 0,-2 3-1,-2 1 0,1-2-1,-3 2-5,0-1-6,-3 1-11,1 0-14,-2-1-21,-2 2-25,0-1-35,-1 0-39,-2-1-41,0 1-40,2-1-37,-2 0-34,0-3-44,3 0-49,-1-1-57,2 0-61,9-3-23,0 0-5,0 0 10,0 0 19,0 0 31,0 0 39</inkml:trace>
          <inkml:trace contextRef="#ctx0" brushRef="#br1" timeOffset="15272.4065">3292 3088 207,'-5'-4'423,"2"4"32,1-3 23,1 3 22,-1 3 6,1-3 1,-1 4-38,0 1-56,2-3-47,-3 3-43,1 3-36,-1 1-34,0 1-33,-2 0-32,2 2-30,-2 3-29,2 1-24,0 1-21,-1-2-19,1 4-19,0 0-12,1 1-8,-1-1-8,3 1-6,-3 1-3,3-1-2,0-1-2,0-1-2,0 4-4,0-4-6,3 1-8,-3-3-9,3-1-15,-3 0-15,0-2-26,2 0-30,-2-1-39,2-2-45,-1-1-39,-1-1-37,0-2-43,0-2-44,0-4-47,0 0-46,0 0-38,0 0-33,0 0-8,0 0 5,5-7 21,0-3 29,0 0 38</inkml:trace>
        </inkml:traceGroup>
        <inkml:traceGroup>
          <inkml:annotationXML>
            <emma:emma xmlns:emma="http://www.w3.org/2003/04/emma" version="1.0">
              <emma:interpretation id="{95188B3F-11A0-49A3-9564-1CA2479176DE}" emma:medium="tactile" emma:mode="ink">
                <msink:context xmlns:msink="http://schemas.microsoft.com/ink/2010/main" type="inkWord" rotatedBoundingBox="4344,3147 5547,3178 5522,4149 4320,4119">
                  <msink:destinationLink direction="with" ref="{06AF361B-AB48-4D96-8770-1EE010EF8C52}"/>
                </msink:context>
              </emma:interpretation>
              <emma:one-of disjunction-type="recognition" id="oneOf3">
                <emma:interpretation id="interp15" emma:lang="en-US" emma:confidence="0.5">
                  <emma:literal>the</emma:literal>
                </emma:interpretation>
                <emma:interpretation id="interp16" emma:lang="en-US" emma:confidence="0">
                  <emma:literal>The</emma:literal>
                </emma:interpretation>
                <emma:interpretation id="interp17" emma:lang="en-US" emma:confidence="0">
                  <emma:literal>she</emma:literal>
                </emma:interpretation>
                <emma:interpretation id="interp18" emma:lang="en-US" emma:confidence="0">
                  <emma:literal>they</emma:literal>
                </emma:interpretation>
                <emma:interpretation id="interp19" emma:lang="en-US" emma:confidence="0">
                  <emma:literal>then</emma:literal>
                </emma:interpretation>
              </emma:one-of>
            </emma:emma>
          </inkml:annotationXML>
          <inkml:trace contextRef="#ctx0" brushRef="#br1" timeOffset="16966.2106">4130 2856 226,'-15'4'327,"4"3"8,-1 2 8,1 3-10,1 2-17,2-2-35,3 4-44,0 0-43,0 3-43,2-2-34,3 3-28,0-1-15,0 3-11,3-3-6,2 0-3,0 0-5,0 2-7,3-2-7,2 0-6,-2-1-4,4-1-1,0-3-2,1 2-1,0-4-2,2 2-3,-2-2-8,3-2-11,-2-3-9,2 2-4,2-3-5,-2-3-4,2 2-3,-2-2-2,2-2-4,-4-1-2,3-1-4,-3-2-2,1-2 0,-1 2 2,-1-5 3,0 1 5,-2 0 4,-3-3 4,3-2 5,-4-2 5,1 3 5,-2-3 6,1 0 1,-4-3-1,2 1 5,0-1 8,-2 0 8,0-4 12,0 1 13,-1-2 14,0 2 21,-1-4 21,1 0 22,-2 0 20,0-3 20,-2 0 20,1 0 21,-1-3 20,0 0 8,1 2 2,-2-2 0,-1 1-2,1 1-8,0-1-9,1 5-15,2 2-19,-3 2-20,3 4-18,-1 1-21,-1 4-22,0 3-17,-1 6-15,3-1-10,-2 3-7,1 3-8,-2-1-7,-1 6-7,1 3-6,0 3-5,1 2-4,-1 3-3,1 2-2,2 4-4,-3 1-1,3 3-3,-3 1-1,3 0-2,0 2-3,0 0-4,0 3-3,3-2-2,-3 1-3,3-1-3,-3 0-4,2-2 3,0 1 3,-1 0 3,1-1-1,0-3 2,1-3-1,0 4 1,2-6 2,-2 0 3,2-3 1,-2 1 4,2-4 3,0-1 4,0-1 2,-2-3-1,0-3-5,0 1-5,-1-5-6,3-2 2,-4-1 6,1 1 1,-2-3-1,3-3 0,0 1 5,1-1 3,0-2 5,-2-2 4,3-1 5,0-1 4,0 0 2,-1-1 9,1-2 13,0 2 1,2-2-2,-1 2 3,0-3 4,1 1-1,-1 1 0,-1 2-5,0-1-4,0 2-5,0 1-4,0 0-5,-1 5-4,-2-5-5,1 5-5,2 2-5,-2 0-3,-1 0-2,1 2-1,0 2-1,2 1-2,0-1 1,0 1 1,1 3-1,2 0-1,-1-1-2,1 2 0,0-1-4,0 3-4,-2-3-5,3 1-4,-1 1-7,0-2-8,-2-1-9,2 2-9,0-2-10,0 0-11,-1-1-16,-1-1-14,2 1-23,0-3-24,0 2-30,0-2-31,-1 1-30,3-4-29,-1 2-17,1-2-10,1 0-12,1-2-11,-1 2-10,-2-4-10,0 1-4,0 1-3,-1-4 5,0 4 9,-3-5 20,-5 7 26,7-4 30,-7 4 30,4-5 26,0-1 21,-1 2 30,-1-1 33,-1 3 35,-1 0 38,0-1 35,0 0 36,0 2 31,0-1 30,-1 1 22,-1 0 22,2 1 13,-2 0 13,1 0 7,1 0 4,-2 0-6,2 0-13,-2 1-10,2-1-14,0 1-11,0 1-12,0-1-11,0-1-11,0 3-7,0-3-7,2 3-6,0-3-4,-1 3-5,1-2-2,1 2 1,0 0 6,1-1 2,-1-1 1,0 2 3,0-2 4,2 1 4,0-1 6,0 0 6,0-1 7,-1 0 3,1 0 3,0-1 3,3 0 5,-3-1 2,1 1 2,1-2 3,-2 0 5,0 0 3,3-1 4,-4 1 2,0-3 5,1 2-1,0-2-3,0-1-1,-2 0-1,2 0-3,-2-1-4,0-1-5,-1 1-3,1-1-5,-1 0-6,1-1-4,-1 0-6,-1 0-6,1 1-7,1-1-4,0 0-3,-1-2-4,-2 4-3,3-3-1,-1 1 0,-1 1 1,-1 0-1,0-1 1,0 2-2,-1 1-2,-1 0-3,-1-1-2,1 3-3,-1-2-2,0 5-4,0-3-2,-2 1-3,0 1-1,0 1-3,2 2-5,-2 0-5,0 0-4,0 0-3,-1 4-3,0 1-3,-1 0-2,2 0-2,0 4-2,0 0-1,-2 0-2,1 2-2,1 2-1,0 1 0,-1-2-1,3 3-2,-2-2-2,0 3-3,2 0-3,1-3-3,1 3-5,-1-1-5,2-2-2,0 3-5,0-4-5,0 3-5,2-3-5,-1 0-5,2 0-3,1-3-3,-1 1-2,0 0-3,2-1-1,-2-1 0,2-2-2,1 2-1,-1-3-3,2 0-3,-1 2-3,-2-2-6,4-3-7,0 3-8,0-3-12,0 1-15,2-1-20,-2-2-24,3 0-26,-1 0-26,4-2-25,-2-1-26,1-1-31,-4-1-34,4 0-43,0-2-51,0 0-27,0-1-17,1-1 3,-1 2 11,2-1 21,1-1 27</inkml:trace>
          <inkml:trace contextRef="#ctx0" brushRef="#br1" timeOffset="16050.8715">4105 2680 43,'0'2'474,"0"-2"34,0 3 33,0 1 20,2 4 15,0-1 1,-1 3-9,2 2-44,-1 0-62,3 0-60,-2 3-55,0 2-51,-1 0-47,1 6-43,0-2-42,1 0-33,-1 5-31,-2-1-19,3 3-17,-3-1-11,1 2-8,-2 0-9,3 0-7,-1 2-6,-1 0-7,-1-3-1,2 2 0,-2-2-4,0 1-10,0 1-14,0-5-14,3 1-23,-3 0-29,3-3-33,-3 0-38,4 1-41,0-4-46,0 0-44,1-2-48,-1-1-54,1-4-58,0 0-50,1-2-44,3-4-23,-1-2-13,-8-5 7,11-2 13,0-3 27,-1-2 34,3-3 40</inkml:trace>
        </inkml:traceGroup>
        <inkml:traceGroup>
          <inkml:annotationXML>
            <emma:emma xmlns:emma="http://www.w3.org/2003/04/emma" version="1.0">
              <emma:interpretation id="{F2BC3AFE-DF39-44A1-993A-619D66AC2D69}" emma:medium="tactile" emma:mode="ink">
                <msink:context xmlns:msink="http://schemas.microsoft.com/ink/2010/main" type="inkWord" rotatedBoundingBox="6267,2902 10598,3011 10562,4412 6232,4302">
                  <msink:destinationLink direction="with" ref="{06AF361B-AB48-4D96-8770-1EE010EF8C52}"/>
                </msink:context>
              </emma:interpretation>
              <emma:one-of disjunction-type="recognition" id="oneOf4">
                <emma:interpretation id="interp20" emma:lang="en-US" emma:confidence="0.5">
                  <emma:literal>structural</emma:literal>
                </emma:interpretation>
                <emma:interpretation id="interp21" emma:lang="en-US" emma:confidence="0">
                  <emma:literal>Structural</emma:literal>
                </emma:interpretation>
                <emma:interpretation id="interp22" emma:lang="en-US" emma:confidence="0">
                  <emma:literal>structured</emma:literal>
                </emma:interpretation>
                <emma:interpretation id="interp23" emma:lang="en-US" emma:confidence="0">
                  <emma:literal>structure</emma:literal>
                </emma:interpretation>
                <emma:interpretation id="interp24" emma:lang="en-US" emma:confidence="0">
                  <emma:literal>structures</emma:literal>
                </emma:interpretation>
              </emma:one-of>
            </emma:emma>
          </inkml:annotationXML>
          <inkml:trace contextRef="#ctx0" brushRef="#br1" timeOffset="17644.1194">6172 3063 183,'3'-11'412,"-1"-1"32,1 2 32,1 0 25,-1 2 22,-2 0-12,1 3-27,0 1-37,-2-1-39,0 1-41,0 2-40,-2 0-25,0 0-19,-1 1-24,0 1-26,0 1-30,-1 1-28,-2 0-30,1 0-29,-3 2-21,-2 1-18,-1 1-14,0 0-12,-2 3-8,0 3-9,-3 2-7,1-2-9,-1 1-8,2 4-5,-1-3-8,2 3-5,0-2-3,5 1-3,-3-1-3,6 1-1,-1-1 2,1-2 6,2 3 1,1-3-1,1 2 0,1 0-2,1-2 0,2 1-1,1 1 0,0-1 0,3 0 1,-1-1-1,2 2 2,0-1 0,2 0-3,1 0-7,-1-1-4,3-2 1,0 2 0,1-1 2,-1-2 0,0 1 2,2-1 1,-1 0 0,-1-2 4,-2 1 2,4-1 1,-4 1 3,2-2 1,0 2 2,-2 1 1,2-2 2,-1-1 0,-3 1 1,2 1 1,-1 0 1,0-1-1,-4 1-1,2-2-1,-1 2-2,-2-1-7,-2-3-12,-2 4-8,-1-3-8,-1 1-10,-2 1-10,-2-1-16,-2-3-18,-1 1-26,-1 2-29,-3-2-30,-1 1-27,1-2-31,-3 1-29,2-2-24,-3-1-19,1-2-28,-1 0-31,0-2-32,0-1-30,3-3-22,0-1-14,2-2 3,5-1 13,-1-1 21,2-1 24</inkml:trace>
          <inkml:trace contextRef="#ctx0" brushRef="#br1" timeOffset="17881.418">6543 2617 216,'3'-2'421,"-3"2"33,4 3 32,-1 3 19,0 3 11,0 0-19,0 2-35,1 2-37,-1 3-40,0 1-42,0 3-41,-1 1-30,1 1-23,-3 3-28,3-1-33,-3 4-30,2 0-28,0 2-25,-1-2-21,-1 3-15,0-1-12,0 0-10,0 3-7,-1-3-6,-1 0-7,0 1-5,2-1-4,0 2-6,-3-3-4,3 0-5,0-1-4,0-1-6,0-1-7,0-3-12,0 0-11,0-1-17,3-1-19,-1-2-30,1-3-34,2 0-39,0-2-40,0-2-44,0-1-44,1-1-53,-3-3-53,5 0-55,-3-3-55,-5-4-26,12 1-13,-3-1 3,2-3 14,1-1 27,-1-1 33</inkml:trace>
          <inkml:trace contextRef="#ctx0" brushRef="#br1" timeOffset="18265.4937">6725 3065 233,'-3'-3'367,"2"0"18,-1 1 20,2 2 19,2-3-10,-1 1-27,4 0-32,-2-1-34,2 3-28,0-4-27,0 1-24,1 2-22,-1-1-18,3 0-16,-1 2-14,-3 0-17,3 2-16,-1 1-17,1 0-17,-1 1-16,-1 1-13,1 3-15,-2 2-13,1 1-11,-1 3-9,1-1-7,0 3-6,-2 0-3,0 1-5,-3 1-5,2 1-6,-2-2-6,0 1-5,0 2-8,0-2-8,0 0-6,0 1-10,0-1-9,0-1-7,0-2-8,0 1-6,0-1-8,3-1-3,-3-1-1,4-1 2,-4 0 3,1-2 6,1-2 4,-1-2 7,-1 1 5,0-4 10,2 1 9,0-3 8,-2 1 9,1-2 8,1-2 10,-1-1 10,1 0 10,0-1 9,1-1 13,0-2 11,-3-2 13,3 1 13,2-4 15,-2 2 11,-1-2 9,1-3 7,0 1 5,1-2 2,-1 2 4,0-4-2,-1 2-2,0-1-5,3 0-8,-2-1-9,0 1-8,0 1-13,-1-1-13,1 2-9,1 0-8,-1 2-7,2 1-6,-1 0-7,0 2-5,1 1-5,-1 0-4,0 2-3,0 2-3,1 0-4,0 3-2,0-3-6,0 1-8,-2 1-7,3 2-10,2 1-13,-3 0-13,3 0-19,0 1-23,1 2-30,-1-1-35,1 1-34,3 1-33,-3 1-33,4 0-34,0 0-33,2 2-34,-3-2-33,1-1-35,0 2-32,2-4-28,-1 3-4,-1-1 7,2 1 23,-4-2 30,2 0 32</inkml:trace>
          <inkml:trace contextRef="#ctx0" brushRef="#br1" timeOffset="18620.4132">7295 3156 172,'-5'0'374,"2"0"21,2 1 18,-3 1 16,-1 0-6,1 1-15,0 1-29,0-2-35,-1 1-35,2 1-35,-4 1-29,2 1-25,2 0-23,1-1-21,-1 4-22,0 0-22,1-1-22,1 1-21,-1 2-22,0 1-21,1 0-21,-1-1-23,1 3-24,1-2-21,0 2-22,0 0-21,0-1-18,0 2-17,1-1-16,1 0-13,1 0-10,0-1-9,1 1-4,-1-1-2,0 1 4,3-5 6,-1 1 10,-1-1 13,2-1 15,0-3 18,1 1 17,1-2 15,-2-1 14,2-1 14,2-2 11,0-2 10,-1-1 10,0-1 9,0 0 10,1-2 9,0 0 9,-2-2 8,1-3 8,1 1 8,-2 0 12,2-3 12,-1 0 12,-1 1 11,2-2 14,-2-3 16,0 3 15,0-1 14,0 0 16,0-2 14,-3 1 12,2-2 10,-1 2 5,-1-2 1,0 0-2,-2 2-5,4 0-4,-6 2-5,2-1-10,1 3-13,-3 0-14,1 3-16,-1 1-17,1 3-17,0 0-14,-2 2-13,0 1-11,0 2-7,0 0-8,-2 3-5,0 1-8,1-1-6,-1 4-5,1 1-3,-3 4-3,1 2-2,2-2-3,-3 3-3,1 1-4,0 4-3,-2-1-4,3 1-2,-1 1-2,2 1-3,-1-3-4,0 2-6,1 0-6,1-1-6,0 0-8,1-3-9,1 1-10,0-2-12,1-2-15,0 1-17,2-4-25,-2 0-27,4 1-37,-4-3-40,2 0-40,1-1-38,-1 0-33,0-3-32,0 0-50,-1-2-57,4 1-37,-8-4-24,10 3-3,1-2 8,-1-1 21,1-1 23,2 0 38</inkml:trace>
          <inkml:trace contextRef="#ctx0" brushRef="#br1" timeOffset="19407.3109">7942 3207 34,'-4'-8'350,"-1"0"15,2-1 20,-4 2 14,2 0 14,2 0-16,-3 0-29,-1 2-27,1-2-29,-1 4-22,2-2-17,-1 3-21,-1 0-25,1-1-13,0 3-10,-1 0-13,3 0-16,-2 3-19,-2-1-22,0 3-20,0-1-16,1 4-17,-1-1-18,0 1-16,0 3-14,0 2-11,2-2-9,-3 4-7,3 2-7,0 1-10,-1 0-9,2 1-13,0 1-15,2 4-17,0-2-18,3 2-20,-2-1-20,2 0-20,2 1-20,1-1-11,0 0-7,2-1-8,2-1-7,1-2-2,0-1-3,2-1 5,-1 1 8,4-6 12,0 1 11,0-1 18,1-2 20,2-1 19,-2-1 17,2-3 11,2-1 9,1-2 9,-1 1 10,1-6 10,1 3 11,-1-2 8,2-3 9,-2-2 9,2 2 8,-1-2 9,-1-2 9,0 1 8,-1-4 7,1 0 6,-2 0 6,0 0 7,-2-4 7,1 1 5,-3-3 6,1 2 0,-1-2-1,0-1 2,-2-3 4,-1 1 5,-2 0 3,0 0 7,-1-2 9,-2-1 8,-1-1 9,-2-1 9,1 0 10,0-1 11,-3-2 12,0 0 10,0-2 8,0-1 3,-3-2 0,3 1-5,-3-2-4,3 0-8,-2 0-8,1-3-7,-1 4-9,1-2-10,-1 6-10,0-3-11,1 4-12,-1 3-6,0 3-4,1 1-4,-1 6 0,1 1-4,-1 4-2,0 4-4,-2 1-4,2 2-3,0 2-6,-1 2-5,2 2-7,-3 2-6,1 2-6,-2 1-6,0 2-5,1 5-7,-1-2-4,2 5-4,-4 1-3,2 3-4,0 1-2,1 3-3,0 0-1,3 2 0,-1 0-1,2 4 1,0-1-1,2 1-1,-1-1-4,3 4-4,-1-2-4,0 0-2,0-1 2,0 1-5,-1 1-5,5-2-10,-4 1-10,2 0-19,-1-2-21,3-1-22,-1-1-22,2-3-29,0 2-29,0-4-31,2 0-31,-2-1-37,4-3-38,-1-1-34,0-2-30,0 0-32,-1-3-33,1-2-24,-1-2-22,1-2-6,1 0 2,-1-2 14,-1-5 21,1 0 30,0 0 33</inkml:trace>
          <inkml:trace contextRef="#ctx0" brushRef="#br1" timeOffset="19622.3848">8442 3234 52,'-14'-13'378,"-1"1"27,2 2 27,1 3 24,0 0 8,4 2 0,0-2-27,2 4-36,1-3-44,0 3-47,2 3-37,1-4-31,1 3-22,1-1-20,0 0-23,0 2-27,0 0-24,3 0-23,0 0-20,2 0-17,0 0-17,1 0-13,2 2-9,0-2-6,2 2-5,1-1-2,0 1 0,2 0 0,2-2 1,-2 3 0,3 1-2,-2-2-2,3 0-3,-3 1-2,2-1 0,0 1-2,0 2-1,-3-2-4,0 1-5,2-1-7,-1 1-15,-1-1-14,-3 0-21,1 0-24,-1 1-28,-1 1-31,0-1-28,-3 0-28,2 0-33,-1 1-33,-3-3-39,1 5-41,-5-7-43,0 0-45,3 2-33,-3-2-22,5 5 0,-5-5 14,0 0 25,5 7 28,-5-7 28</inkml:trace>
          <inkml:trace contextRef="#ctx0" brushRef="#br1" timeOffset="20223.4777">8704 3180 70,'-4'0'380,"4"2"30,0 1 31,0 1 20,0 1 15,0 0-14,0 1-29,4 0-31,-3 1-35,-1 1-28,3 0-28,-3 1-27,2 1-29,-2 1-26,2 0-28,-1-1-29,1 1-30,-2 2-27,1 0-25,-1-1-20,0 1-20,0 2-12,0-1-12,0 0-6,0 0-7,0-1-5,0 0-4,0-1-7,0 0-7,0 1-9,2 1-7,0-3-8,-1-1-9,1 0-9,1-1-10,0 0-11,2-4-11,0 2-12,1-2-14,-1-1-10,3 1-11,2-2-6,-2-2-5,2-1-1,-1-1 3,0-1 2,-1-1 5,0-1 9,0 0 10,0-2 11,0 1 9,1-4 13,-3-1 12,0 1 14,1-3 14,-1 2 16,-1-3 15,3 1 16,-3-2 13,2 0 14,-3 1 14,1-1 15,0-1 11,-2-1 16,2 1 15,-2 0 14,-3-2 12,4-1 8,-4 3 7,0 0 0,0 0-1,0 1-4,0 0-6,0 2-6,-4 0-7,4 2-11,-3 5-12,3-1-12,0 0-13,0 1-12,-2 5-14,-1-3-9,3 3-8,-3 3-5,3-3-5,-2 4-4,-1 0-4,0 2-5,0-1-5,-2 4-6,0 1-4,0 1-8,0 0-7,2 2-11,-2 1-12,1 1-12,0 2-16,1-1-16,1 1-18,2 1-19,0-2-21,2-1-19,0 2-19,1-1-13,2-3-10,0 1-4,-1-1-2,1 0 4,3-3 9,2 0 10,1-2 12,1-1 13,-3 0 18,4-2 18,-2 0 21,2-1 20,2-1 19,-2-1 17,0-2 15,0 0 11,-1-2 10,0-1 8,-1 1 8,4-1 8,-6-1 9,2-2 8,-1 0 12,0 0 7,0 1 9,-1-4 11,-1 1 12,-1-1 12,1-2 12,-2 3 14,-1-4 11,3 0 12,-1 1 9,-4-2 11,2 0 11,-1 1 8,0-1 8,-1 0 3,-1 0 2,-1-1-2,1 0-5,-2 0-7,0-1-8,0 2-9,0 1-9,0 0-10,-2 1-10,1 0-12,1 2-13,-2 5-13,2-2-13,-2 2-10,1 1-8,1 2-9,-2 1-5,2 1-4,-2 2-5,1 1-6,-1-1-3,1 4-5,-1 1-4,0 1-4,1 1-4,-1 4-3,1 0-2,-3-1-6,4 1-6,-3 1-4,3 1-5,0-1-5,0-2-7,0 1-6,3 0-7,1-2-8,-3 2-10,4-3-10,0-1-11,1 2-10,2-3-7,0-1-6,4 1-6,2 0-12,-1-2-19,5 0-24,1 1-31,-1-4-27,1 2-24,2-2-24,-1 0-20,1-2-18,-5 0-16,1 0-31,0-2-40,-3 0-35,2 0-31,2 0-4,-2-2 12,2 0 26,0 2 33</inkml:trace>
          <inkml:trace contextRef="#ctx0" brushRef="#br1" timeOffset="20879.5298">9784 3306 96,'-7'-14'427,"1"-1"34,-2 2 31,0-1 30,0 0 14,0 3 5,-1-2-31,-1 3-49,0-1-51,2 0-50,-1 1-39,-1 1-36,4 4-35,-3-2-35,1 2-34,0 1-31,0 1-31,0 1-30,0 2-25,2 2-17,-4 2-12,4 2-10,-6 1-6,4 3-5,-1 1-7,1 2-8,-4 1-7,3 1-7,-1 2-11,-1-1-10,3 3-10,-2-2-7,2 3-12,0-1-12,1 0-16,2-1-18,2-2-20,0 4-21,1-3-19,2-2-17,2 1-14,0-2-13,-1 0-3,2-2-3,2-2 2,0-1 4,2 0 7,1-2 8,-2-2 12,5 0 17,-3-1 17,4-4 20,-1 0 21,0 0 20,2 0 20,0-2 17,-2-1 16,2-1 14,0-3 13,-2 0 11,2 0 13,-3-2 12,1 2 13,1-3 15,-1 0 16,-1 1 14,-2-1 17,0-1 17,0 0 17,-2 2 16,-1-1 16,1 0 16,-3 1 13,2-3 10,-2 1 5,0 0 4,0-1-3,-1 2-4,-1-2-8,-1-1-10,0 3-11,2-1-14,-2 0-15,0 1-13,0 0-16,0 2-19,0 2-15,0-1-14,0 5-12,0-1-12,0 1-7,0 2-8,-2 2-7,2 0-5,-1-1-3,-1 5-3,1-1-3,-1 0-5,0 4-3,1-1-5,-1 2-4,1 1-6,1 2-4,-4-1-6,4 2-5,0 2-5,0-2-5,0 2-7,4-2-8,-4 3-9,3-2-10,0-2-10,2 1-11,0 0-9,0 0-10,-1-2-8,4 0-8,0-1-5,2-1-6,-2 1-5,4-4-3,-1 2 1,0-1 3,4-2 2,-1 0 9,-1-3 9,3 1 12,0 0 11,-1 0 12,1-3 13,-2 0 10,4 0 12,-2-1 11,0-1 10,1 0 10,-3-2 8,2 0 10,0-1 12,-1 1 8,-1-3 7,-1 0 9,2 0 9,-4-1 9,4 0 8,-4 0 9,0-2 7,0-1 8,1-2 7,-3 2 9,-1-2 9,2 0 5,-2 0 7,0-2 3,-3-3 1,3 2-2,-1-2-2,-4-2-3,2 1-6,-2-3-2,0 2-2,-1-5-2,-1 1-3,-1-3-5,0 0-5,0-1-7,0-4-7,0 0-3,-1-1-2,1-4-3,0-1-4,-2-1 0,2-1 0,-2 1-2,1-3-3,-1 1-3,1 1-3,-1 0-2,-1 0-2,0 5-2,-1 0-1,1 2-2,-2 2-4,0 5-2,1 3 1,-3 1-2,1 2-1,2 4-2,-2 2 0,1 2 0,2 1 1,-2 3-1,0 2-1,0 1-2,2 2-1,0-1-2,1 6-2,-2-1-3,0 2-4,0 1-3,-1 2-2,0 4-3,-2 0-2,3 3-3,-5 3-4,1 2-3,0 3 0,2 3-4,-1 3-1,3 2-3,0 1-3,4 5-6,-3-2-5,3 2-7,3-2-8,-3 4-12,4-3-8,0 1-12,1-2-12,0 1-13,0-1-11,0 0-19,-2-3-18,0 1-26,2-3-30,2 3-36,-6-3-38,4-3-32,-2 3-28,0-2-34,1-3-36,-3 0-56,1-1-63,0-1-27,-1 0-11,-1-2 5,0-1 13,0 1 26,0-1 31,0 2 40</inkml:trace>
        </inkml:traceGroup>
        <inkml:traceGroup>
          <inkml:annotationXML>
            <emma:emma xmlns:emma="http://www.w3.org/2003/04/emma" version="1.0">
              <emma:interpretation id="{056EEE14-0864-49E8-B23B-38580A606AFF}" emma:medium="tactile" emma:mode="ink">
                <msink:context xmlns:msink="http://schemas.microsoft.com/ink/2010/main" type="inkWord" rotatedBoundingBox="11144,3104 12674,3143 12644,4315 11115,4276"/>
              </emma:interpretation>
              <emma:one-of disjunction-type="recognition" id="oneOf5">
                <emma:interpretation id="interp25" emma:lang="en-US" emma:confidence="0.5">
                  <emma:literal>and</emma:literal>
                </emma:interpretation>
                <emma:interpretation id="interp26" emma:lang="en-US" emma:confidence="0">
                  <emma:literal>aid</emma:literal>
                </emma:interpretation>
                <emma:interpretation id="interp27" emma:lang="en-US" emma:confidence="0">
                  <emma:literal>ad</emma:literal>
                </emma:interpretation>
                <emma:interpretation id="interp28" emma:lang="en-US" emma:confidence="0">
                  <emma:literal>add</emma:literal>
                </emma:interpretation>
                <emma:interpretation id="interp29" emma:lang="en-US" emma:confidence="0">
                  <emma:literal>And</emma:literal>
                </emma:interpretation>
              </emma:one-of>
            </emma:emma>
          </inkml:annotationXML>
          <inkml:trace contextRef="#ctx0" brushRef="#br1" timeOffset="21928.4368">11140 3325 99,'-3'-10'366,"0"1"26,0-1 28,1 2 28,0-1 3,2 2-11,-4-1-27,4 1-36,-4 0-28,1 0-24,-2 0-22,0 0-18,1 0-21,-1 2-20,2-1-22,-5 2-22,1-1-27,2 2-29,-3 2-23,0 0-21,0 1-20,2 0-20,-4 1-13,0 0-11,1 5-8,-3-3-6,1 3-5,0 1-4,-1 1-4,4 3-3,-3-2-4,1 4-1,2 0-3,-1 0-1,-1 3-3,0 0-4,2 3-3,0-2-6,0 1-6,0 1-5,2 0-6,-1 0-7,-1 1-9,5-1-9,-2 2-9,2-4-8,0 1-11,-1 0-14,3 1-9,-1-1-13,2-1-9,2-3-10,-1 1-7,1-2-6,1-2-3,0-1-3,2 0 4,0-3 7,0-3 6,1 1 7,-1-3 13,3-2 15,0-2 13,0 0 13,0-1 16,1-1 16,2-3 14,0-3 15,0 0 13,1 0 16,1-3 12,-1 0 12,0-2 9,2-2 7,-2 1 9,2-2 6,-1 0 8,0-2 10,0 0 9,-2-2 10,4 2 9,-4-2 8,0 0 8,2-2 7,-2 3 3,-1 0 1,1-1 0,-3 1 0,0 2-4,1 1-4,-5 2-4,1 2-6,0 2-9,-2 0-8,0 5-8,-1 0-12,-2 3-10,0-1-13,0 3-11,0 2-10,-2 2-7,1 1-4,-1 1-5,1 2-2,-3 1-5,4 3-5,-3 3-5,3-2-7,-1 6-6,-3-1-8,4 0-8,-3 3-8,3-1-11,0 3-13,3-2-13,-3 0-15,4 2-15,-3-4-15,2 3-15,2 1-15,0-2-15,2-2-14,-1 1-10,2-1-8,0-2-5,3 1-2,-1-3 2,5-1 5,-4 1 6,2-1 8,-2-2 10,4-2 12,-1-1 14,1 0 18,-2-1 16,1-3 19,-1 0 19,0-3 21,-2 0 17,0 0 14,1-3 9,-3 0 8,-1-3 10,0 2 12,-1-2 12,-1-1 11,-1-1 11,0 1 10,-2-2 11,1 1 14,0-1 8,-4-1 4,4 3 10,-4-2 8,0 0 12,0 0 10,-4 2 4,4-2 3,-3 2-2,2 2-3,-3-1-6,4 2-9,-3-1-7,3 2-12,-2 2-11,1 0-10,-1 1-13,1 0-13,-1 1-12,-1-1-13,1 1-10,-1 2-11,0 0-8,1 2-10,0-1-8,-1-1-10,0 2-7,1-1-6,-1 1-7,2 0-7,-3-3-6,3 2-4,-1-1-4,-1-1-1,1 0-1,1-1 0,-1 1-1,0-1 0,1-1 4,1 0 5,0 0 4,0 0 4,-2 0 4,2-1 6,0-2 5,-1-1 4,1 2 6,0-3 9,0 3 8,0-5 8,0 0 10,0 0 10,0-1 10,1-1 9,2 0 11,1 0 11,1-1 9,-1 1 12,1-3 9,0 0 13,1 0 7,3 4 7,-1-4 5,-2 3 2,2-3-1,0 4 0,0-1-3,0 1-4,0 2-7,0-1-7,-1 1-7,1 1-7,0 0-8,-2 0-11,3 1-8,-5 1-8,4 1-9,-1 2-7,1 0-5,-2 0-5,1 0-6,1 2-3,0 1-3,1 1-3,-1 3-3,1 0-1,3 1-2,-3 1-1,3 2-3,-3 1-1,1-1-2,-2 4-2,2-3-4,-2 1-3,0 1-8,-2-1-9,-1 2-14,2 0-16,-3-3-21,1 1-26,0 1-31,0-2-33,-2 0-32,4 1-28,-3-1-33,0-1-34,-1 0-43,0-2-43,0-2-45,1-2-42,-4-5-26,4 7-15,-4-7 6,0 0 16,7 5 28,-7-5 31</inkml:trace>
          <inkml:trace contextRef="#ctx0" brushRef="#br1" timeOffset="22405.3557">12300 2552 136,'-8'7'387,"2"1"20,1 2 21,0 4 13,0 2 11,2 0-14,0 3-24,1 0-39,1 5-45,1-2-44,0 4-42,0 1-25,0 0-18,1 3-18,1 0-18,0 2-17,-1 0-19,-1 1-17,0 2-18,0 2-15,3-4-15,-3 2-14,0-2-10,4-1-11,-3 1-8,2-1-6,-1-1-4,1-1-4,0-3-3,1 0-1,1-3 0,-1 1-3,1-1-1,0-4-1,-2 0 0,2-2 0,0-1-1,0 0 0,-2-4 1,0-1 0,0 0 1,-1-4 1,1-1 1,-1-2 0,-2 0 1,0-1 0,0-1 1,0-2 1,0-1 2,0-1 1,0 0 1,-2-2 1,2-2 1,-3 1 3,3-2 1,-2 1 1,1-1 3,-1-4 1,-1 1 2,0-1 3,0 0 3,-2-2 2,2 0 1,-4 2 2,2-4 4,0 2 1,-1 0 0,-2 2 0,1 0-2,-4-2 0,3 0 0,-2 3-1,-1 0-1,1 1-2,-1 0-4,1 4-2,-1 0-4,0 0-1,-2 1-5,0 1 4,2 4 3,-2 1 1,3 1 0,-3 0-1,0 0-3,1 4 0,2 0-2,-1 2 0,-1 1-2,4 2-1,-1 0 0,0-1-3,1 0-1,4 1-8,-3 1-9,4-3-5,-2 1-5,5-1-3,-2-1-3,2 2-9,2 0-8,-2-3-7,5 2-3,-2-1-4,0 0-1,2-3-1,2 2 0,-3-2 0,3 0 1,-1 0-1,2-3 0,1 1-2,-3-2-2,4 1-1,-1-4 0,3 3-4,-3-3-9,4-3-13,-2 3-19,2-4-23,0 1-24,2 1-20,-1-5-20,-1 2-21,3-2-24,0-1-26,-3 0-27,2 0-36,-1-2-44,-1-1-36,0 0-32,0-1-11,0 0 1,0-1 15,1 1 22,-2 0 20</inkml:trace>
        </inkml:traceGroup>
        <inkml:traceGroup>
          <inkml:annotationXML>
            <emma:emma xmlns:emma="http://www.w3.org/2003/04/emma" version="1.0">
              <emma:interpretation id="{0813A82A-1402-4DA5-9926-536CF2B14A25}" emma:medium="tactile" emma:mode="ink">
                <msink:context xmlns:msink="http://schemas.microsoft.com/ink/2010/main" type="inkWord" rotatedBoundingBox="13190,2930 17670,3043 17592,6119 13113,6006"/>
              </emma:interpretation>
              <emma:one-of disjunction-type="recognition" id="oneOf6">
                <emma:interpretation id="interp30" emma:lang="en-US" emma:confidence="0.5">
                  <emma:literal>functional</emma:literal>
                </emma:interpretation>
                <emma:interpretation id="interp31" emma:lang="en-US" emma:confidence="0">
                  <emma:literal>junctional</emma:literal>
                </emma:interpretation>
                <emma:interpretation id="interp32" emma:lang="en-US" emma:confidence="0">
                  <emma:literal>functionals</emma:literal>
                </emma:interpretation>
                <emma:interpretation id="interp33" emma:lang="en-US" emma:confidence="0">
                  <emma:literal>functionate</emma:literal>
                </emma:interpretation>
                <emma:interpretation id="interp34" emma:lang="en-US" emma:confidence="0">
                  <emma:literal>functionary</emma:literal>
                </emma:interpretation>
              </emma:one-of>
            </emma:emma>
          </inkml:annotationXML>
          <inkml:trace contextRef="#ctx0" brushRef="#br1" timeOffset="22981.172">13046 2789 343,'-3'-19'454,"0"4"30,1 3 28,0 2 23,1 3 18,-1 3-22,0-1-42,1 5-57,-1 0-63,2 2-45,-1 1-37,1 5-34,-4 4-31,4 1-33,-3 5-33,3 3-27,0 7-27,0 4-19,0 4-19,0 6-10,0 5-11,3 1-4,-3 5-6,4 4-3,-4 5-5,1 3-4,1 1-4,-2 3-4,0 4-3,-2 1-3,1 2-2,-3 3-2,0 2 0,0 1-1,-2 0-1,-2 3-3,0 1-2,-2-1-5,0-1-7,-2 1-6,-1 1-7,-2-3-7,2-1-12,0 0-7,-1-5-7,-1-4-3,2-1-1,4-6-2,-1-3 1,4-3 1,-1-7 1,6-3 4,-3-7 5,8-4 7,-3-9 6,6-2 9,-3-4 8,4-8 10,2-4 8,3-5 8,0-5 6,1-4 7,1-5 7,1-5 7,3-4 7,2-6 7,0-3 7,4-4 5,-1-5 5,0 0 6,3-5 5,-1-2 4,0-1 4,-2-3 2,2-4 1,-5 2-2,-2-2-1,1-1-1,-6-3-4,1 1-1,-4-3-1,-1 0-2,-4-1 0,-3 0-4,1 0-6,-4 1-3,0-2-6,-4 4-6,1-1-5,-2 3-6,-3-1-4,0 5-5,-2 2-4,-1 1-6,1 2-6,-2 3-9,-3 3-10,2 1-12,0 2-12,-1 3-12,-1-1-12,-1 4-15,3 1-16,-1 1-20,1 1-22,0 5-33,2-2-40,-1 4-45,1 1-50,1 2-45,2 0-44,-1 1-49,1 2-54,-1-1-41,5 2-38,-4 1-10,4-1 3,1 1 13,0-1 19,1 3 31,4-2 36</inkml:trace>
          <inkml:trace contextRef="#ctx0" brushRef="#br1" timeOffset="23369.3966">13302 3224 129,'-6'10'407,"0"4"26,1 0 23,1 1 22,0 2 13,0-2 9,1 5-41,0-2-64,1 1-56,1 0-52,-1 3-39,-1-2-33,1 3-27,1-1-28,-1 1-27,0-2-26,2 2-24,2-2-26,0 0-24,-1 1-26,2-3-27,2 0-28,0-1-27,0-1-25,-2-1-23,4-2-23,-2-1-18,1 0-14,2-1-14,0-1-13,-1-2-7,1-2-6,0-2 1,0 0 5,-2-1 16,5-3 23,-4-1 23,1 0 23,0-3 22,-2 1 21,3-3 17,-1-2 16,0-2 15,-2 1 15,2-4 14,0 0 12,0 1 11,0-4 13,0 0 6,-3 1 2,2-3 2,-1 1 0,-1-2 6,0 1 9,-2-2 11,4 0 14,-3-1 14,0 1 15,-1-2 13,2 0 15,-4 0 13,2-2 12,1 3 10,-1 0 6,-1-4 7,-1 6 9,1 1 0,-1-1-2,1 2-8,-2 3-11,0 2-11,0 1-14,-2 4-15,2 1-15,0 0-19,-1 3-20,1 2-15,-2 0-13,1 3-11,-1 1-11,0 4-7,1-1-4,-1 5-9,0 2-9,-1 1-8,2 4-10,-3-1-8,1 3-9,2 3-10,-3-4-11,1 4-14,3-1-14,-1 2-20,1-5-21,0 3-22,0 0-26,0-1-16,1-1-11,2-2-11,1 0-13,-1-4-11,2 2-11,1-3-8,1-2-6,0 0-5,1-4-4,1-1-7,1-2-11,-2 0-3,3-3 1,1 0-1,-1-4 1,0 0 1,-1-1 3,3-1 9</inkml:trace>
          <inkml:trace contextRef="#ctx0" brushRef="#br1" timeOffset="23735.4239">13830 3437 282,'4'-15'334,"-4"0"10,0 1 10,0-1 1,0 6-1,0-1-5,0 1-7,-4 3-18,4 3-21,0-1-18,-3 1-19,3 1-24,-2 2-28,-1 2-18,0 1-13,0 1-17,1-1-21,-1 5-19,1 0-19,1 1-19,-1 0-15,1 3-15,1 2-12,-4-1-11,4 1-11,-1 1-7,-3 1-7,4 1-4,0-1-3,0 1-2,0-1-2,0-2-1,0 3-1,0-3-3,0 0-3,0 2-5,0-5-5,0 2-6,0-1-6,0-4-6,0 1-5,0-2-3,0-2-2,-3 2-2,3-2-3,0-3 1,0 1 0,0-1 1,0-2 2,0 0 3,0 0 3,0-2 5,0-1 6,-1 1 7,1-2 4,-2-1 7,0 0 5,1-2 6,-1-2 8,2 0 7,-1 0 7,1-1 10,0 0 11,0-3 10,0 0 9,0 0 9,0 0 7,1-1 6,1-1 4,-1-2 2,3 2 2,-3 1 0,2-2-2,2 1-3,0 0-4,0 0-5,0 2-6,1 0 0,-1 2 2,3 0-6,0 1-8,0 1-2,2 2 2,0 1-2,-1 1-3,3 0-1,-1 3-2,-1-1-3,1 1-2,-1 2-3,-1 0-2,-1 3-9,2-1-9,0 3-3,-1 2 4,3 1-4,-3 2-6,3 1-5,-3 1-1,2 2-3,1 2-1,-1-1-3,-1 1 1,1 1-2,-1 2-5,-4-2-4,2 2-8,-1-2-11,-2 2-17,-1-4-16,0 2-16,-3 0-21,-1-3-23,0 0-36,0-1-39,0 2-38,-1-1-39,-1-2-41,0-1-42,2 1-51,0-3-55,0-9-41,2 11-34,0-1-8,1-3 3,2 0 14,-1-2 20,5-2 34</inkml:trace>
          <inkml:trace contextRef="#ctx0" brushRef="#br1" timeOffset="24200.1361">14377 3378 330,'-10'-12'455,"2"2"32,0 4 29,3-1 16,-1 1 10,-1 1-21,3 3-35,-3 1-52,2-1-60,0 2-51,-1 2-46,0 1-38,-1 1-31,1 0-35,-1 3-35,2 0-30,-1 3-30,-1 4-21,3-2-18,-4 5-11,1-2-8,4 2-8,-2 2-5,0 0-16,0 0-17,2 3-19,0-1-21,1-1-19,2-2-18,0 3-18,2-2-18,1 0-17,0-2-19,2 1-12,2-2-7,-1-1-6,1 0-5,1-4-1,1 2 2,1-2 9,0-1 13,-2-1 13,3-1 13,0-1 12,1-1 15,-3 0 14,3-3 17,-3 2 12,3-2 9,0 1 7,1-4 11,-1 0 7,1 0 8,-1 0 6,1-2 7,0-1 6,0-1 4,-1-1 5,1 1 4,-2-2 3,2-1 3,0-2 2,-2 0 2,-1 0 4,0-2 3,-1-2 5,-1 1 5,0-2 4,1-2 4,-3 0 2,0-3-1,-1 1 4,2-4 5,-1 2 9,-1-2 9,0-3 9,0 1 8,-1-3 11,1 1 12,-1-2 12,-3 0 11,2-1 11,1-3 12,-1 1 17,0 0 16,-1-1 12,-1-2 9,3 1 2,-3-2 0,2 0-2,1 1-4,-3-2-8,2 4-9,-3-2-11,4 4-9,-3 3-11,2 0-10,-3 5-11,2 4-11,-2 2-10,0 3-8,-2 4-8,2 2-6,-3 3-4,2 1-4,-3 1-5,1 4-4,0 3-5,-2 0-5,0 5-5,0 2-5,1 2-7,-4 1-5,1 6-6,-1 1-6,0 3-5,0 3-3,1 2-4,-1 0-1,0 0-2,2 2-1,-1 1-4,3 1-2,0-2-6,1 0-4,2 0-6,-3 0-5,4-1-7,0-2-8,4 1-8,-3-2-6,2 0-11,1 0-11,-3-4-15,2-1-20,1 2-23,-1-4-28,2 0-29,0 1-27,-1-4-23,1 1-21,-2-3-22,2 0-22,2-3-24,-1-2-25,1 1-27,-3-5-29,1-1-30,2-1-29,-7-5 3,0 0 16,0 0 28,11-3 29,-1-2 27</inkml:trace>
          <inkml:trace contextRef="#ctx0" brushRef="#br1" timeOffset="24431.4358">14703 3516 434,'-5'-4'488,"1"0"37,0 1 27,0 0 21,0 2-7,1-1-21,2 1-40,-1-1-51,2 1-49,2-2-50,1-2-38,2 2-35,-1-2-39,4 0-46,2-2-36,1 0-33,2 1-22,0 1-17,0-2-10,2 2-8,-1 0-4,1 1-3,-2 1-3,1 2-3,-3-1-4,2 2-2,0 2-3,-2 1-1,-1 0-2,1 1-4,-1 1 0,-2 2-3,2 0-1,-2 0 1,-2 3-3,-1 2-4,0 1-3,-2-1-4,0 2-1,-1 0-1,0 2-2,-2 0-3,0 0-1,-2 1-4,0 0-3,2-2-3,-3 0-7,3 1-8,-1 1-11,-1-5-10,0 1-14,-1-1-13,3-1-17,-1-1-17,-1 0-19,2-1-21,-2-2-28,1-2-33,1 0-46,0 2-54,0-3-50,0 0-49,-2-1-39,1-3-34,1 0-42,0 0-47,0 0-24,0 0-12,0 0 4,4-6 13,1-3 26,2-1 32,-1 0 45</inkml:trace>
          <inkml:trace contextRef="#ctx0" brushRef="#br1" timeOffset="24686.5659">14990 3211 279,'-11'-2'357,"0"2"15,-1 2 15,4 1 14,0 0-11,0 0-22,2-1-44,-1 1-53,4 1-38,-2-2-29,5 1-17,4-3-13,-3 2-10,6 2-8,-3-4-6,6 3-4,1-3-6,2 2-6,2-2-5,-1 0-6,1 0-4,1 0 0,-1 0-2,1-2 0,-2-1-3,1-1-5,-1 2-5,-3-3-6,1 1-7,-3 0-7,1 0-7,-3-1-6,-1 1-3,0 1-5,-1-3-1,0 2-5,-2-2-4,1 1-5,-3-2-5,2 2-5,-3 1-5,0-3-4,0-2-6,0 4-5,0-2-9,-3 1-9,3 2-14,-3-4-14,-2 3-17,4 0-19,-4-2-29,0 2-31,-2 0-47,3 3-54,-5-3-54,1 1-57,0 1-56,-1 2-58,1 0-54,8 1-52,-13 0-20,1 1-6,4 3 6,-1 0 14,1 1 24,0 0 31</inkml:trace>
          <inkml:trace contextRef="#ctx0" brushRef="#br1" timeOffset="25417.4394">15686 3422 232,'-18'2'327,"2"2"3,3 2 5,-1-1 5,2 2-26,1 1-42,1 1-42,2 2-44,0-1-32,0 1-25,2-1-20,-1 3-15,3 0-20,-1-2-21,-2 3-14,4-1-10,0 0-9,0 0-8,1-1-4,0 0-4,2 1 2,2-1 3,1 0 3,0 0 1,2-2 0,0-3 2,2 2 2,-1-2 2,4 0 4,-1-1 3,-1-3 2,4 2 7,-1-1 3,0-2 6,1 1 2,-3-2 4,2 0 2,-1-1 1,0 0 3,0 0 1,-1-1 2,-1 0 1,-1-2 0,-1 1 1,1-2-2,-3-1-1,1 2-4,-1-3-4,-3 0-3,-1 0-2,0-1-2,0 0-2,0 1-2,-1-2-2,-3 1-3,1-1-1,0-1-4,-2 2 0,0-2-3,-1 0-5,-1 2 0,2-2-3,-1 1 0,0-3 0,-1 3 0,1 1 2,-1-3 0,2 1 1,0 1 0,1 1-2,0-2-1,1 1 1,2 1 1,-1 0 2,2-1 3,0 3 1,2-1 2,-1 0 1,2 1 5,1-2 8,0 2 5,1 1 4,-1 0 3,4 0 2,-4 0 1,5 0 3,-1 1-1,0 1 1,0-1-2,1 1 1,1 1-2,-2 0-3,2 1-6,1 0-9,0 1-7,1 0-5,-4 3-3,3-1-3,0 0-3,1 4-3,-3-2-3,4 3-2,-2 0-3,1 3-3,-1 0 0,0-1 0,2 2 0,-1 2-2,-3 0 1,2-2-1,1 3 0,-3-2-2,-1 1 1,1 0 0,-1-2-2,-2 2 0,1-3 0,-3 1-2,1 0 0,2-1 0,-6-2-2,1-1-1,-1-1-2,1-1-2,-2-1-1,0 0-2,0-1 0,0-2 0,-2-1-1,2-1-1,-1 0 0,-1-1-2,2-1-1,-1-2 0,1 1 1,0-2 0,0 0 4,0-2 3,0 0 4,0-1 3,0-1 3,1-1 4,1-2 6,1 0 4,0 2 5,1-2 5,0 0 6,1-2 6,-2 1 4,2 2 6,2-4 3,1 0 3,0 1 4,2-2 4,-1 0 1,2 1 2,2-3 1,0 1 1,2 1-1,-1 0 1,2-1-2,1 1-1,-1 2-1,-2 0 0,2 2-3,-3 1-2,0 1-4,2 3-4,-4-1-4,0 4-5,-3-1-4,2 3-3,-2 2-4,-2 3-4,1 2-2,-4-1-3,4 5-5,-4 1-3,2 2-5,0 1-6,-2 1-6,0 3-7,0 1-8,0 2-8,-1 0-9,0 1-9,-1 0-11,-1-1-11,3 2-21,-3-3-26,4 1-30,-3-1-31,3-1-38,-1 0-41,2-1-32,0-1-29,1 0-32,-1 0-32,3-3-42,0 0-43,2-2-37,1-1-35,1 1-6,2-3 5,2-1 19,0 0 29,2-2 37</inkml:trace>
          <inkml:trace contextRef="#ctx0" brushRef="#br1" timeOffset="26034.3872">16852 3591 26,'0'-14'429,"-3"0"37,2-2 38,-6 4 29,4-4 24,-2 2-9,-1 1-27,-2 0-45,1 1-50,-3-1-46,1 1-38,1 2-37,-4 2-36,1 1-41,-2 2-41,0 2-38,2 1-37,-3 2-30,1 2-24,-2 1-17,1 2-11,-4 2-8,0 1-6,2 4-5,-2 2-6,2-3 1,-2 4 3,2-3-2,3 4-4,0 0-10,2-2-12,3 0-10,0-1-6,2 1-5,1-1-5,2 1-4,3-5-6,1 2-2,1-1-4,1 0-6,2-4-8,1 2 0,2-1 3,0-2 9,0-1 12,2 1 10,1-3 7,-1 0 7,1 0 5,2-2 6,-1-2 5,1 0 7,-1 0 6,1-3 6,-1 1 4,1-1 5,-1-2 5,0-1 4,-1 2 3,0-3 5,1 2 6,-3-1 3,1-1 5,0-1 2,-2 1 0,1-2 2,1 1 1,0 2 1,-2-4 0,0 1-1,0 0 2,-2-1-1,2 1 1,-4 0 0,0 2-1,1-1-3,-2 2-3,1 1 0,-3 0-1,1 1-3,-2 3-2,0 1-2,0-1-3,0 3-4,0 3-5,-2-2-5,1 2-6,-1 2-3,0-1-3,-1 4-4,0 3 0,0 0-4,1 1-1,1 0-2,-3 5-2,4-1-1,-3 1-3,3-1-1,3 2-2,-3 1-5,4-2-4,0-2-5,3 2-5,-1 0-3,4-3-5,0-1-2,-1-1-4,4 0 0,0-1-2,2-1-1,-1-3 0,1 2 0,2-1 3,0-3 4,0-2 3,3 3 6,-3-5 4,3 1 4,-3-2 4,1 0 4,2-2 3,-3 1 3,3-5 2,-3 3 2,1-2 2,-2-3 2,2-1 3,0 0 1,-4-1 4,-1-2 2,2 1 3,-1 0 3,-3-1 0,1-2 1,-4-3-2,0 0 2,-3 0-1,0-3 2,2 0-1,-3-2 0,0-3-1,-1 1-3,0-4-3,0-2-1,-1-1-4,0-1-2,-1-1 0,-1-2-1,2-2-2,-1 0 1,1-2 1,0 0 0,-1-2 1,-1 0 0,0-2 2,3 2 1,-3-3 1,0-1 2,0 1 2,0 1 2,0 1 2,0 1 3,0 3 3,0 1 2,-3 2 3,3 3 3,-1 2 3,-3 4 1,1 4 2,-2 1 1,1 7 2,-1 1 0,1 2 0,0 2 0,-3 3-1,4 3-3,-1-1-2,-1 3-4,0-1-5,1 4-3,-1-1-4,2 3-4,-2 1-3,0-1-3,-2 5-1,1 1-4,-1 2-3,3 1 0,-3 2-2,-1 3 0,5 3 0,-2 1 0,0 4 1,0 1 0,1 1 3,0 3 0,1-1-1,-2 2-1,5 3 0,-1 0-1,1-1-2,0 1-5,1-1-7,-1 2-7,4-1-8,-1 1-9,-2-2-11,4 1-14,0-3-16,0 1-23,0-2-27,0 1-42,-1-2-50,1-1-55,-2 1-57,1-3-54,-1-2-50,-2 3-60,-1-1-62,-1-1-28,-2 1-13,-1-2 2,-2 3 10,-2 2 21,0-2 24,0 3 41</inkml:trace>
        </inkml:traceGroup>
        <inkml:traceGroup>
          <inkml:annotationXML>
            <emma:emma xmlns:emma="http://www.w3.org/2003/04/emma" version="1.0">
              <emma:interpretation id="{9F25FA65-7FFC-4D43-9221-EF741B82E96E}" emma:medium="tactile" emma:mode="ink">
                <msink:context xmlns:msink="http://schemas.microsoft.com/ink/2010/main" type="inkWord" rotatedBoundingBox="18231,3357 20134,3405 20109,4405 18206,4357"/>
              </emma:interpretation>
              <emma:one-of disjunction-type="recognition" id="oneOf7">
                <emma:interpretation id="interp35" emma:lang="en-US" emma:confidence="0.5">
                  <emma:literal>unit</emma:literal>
                </emma:interpretation>
                <emma:interpretation id="interp36" emma:lang="en-US" emma:confidence="0">
                  <emma:literal>unit.</emma:literal>
                </emma:interpretation>
                <emma:interpretation id="interp37" emma:lang="en-US" emma:confidence="0">
                  <emma:literal>units</emma:literal>
                </emma:interpretation>
                <emma:interpretation id="interp38" emma:lang="en-US" emma:confidence="0">
                  <emma:literal>unite</emma:literal>
                </emma:interpretation>
                <emma:interpretation id="interp39" emma:lang="en-US" emma:confidence="0">
                  <emma:literal>unity</emma:literal>
                </emma:interpretation>
              </emma:one-of>
            </emma:emma>
          </inkml:annotationXML>
          <inkml:trace contextRef="#ctx0" brushRef="#br1" timeOffset="27242.1632">17996 3294 47,'2'-6'379,"0"0"16,-1 1 29,-1 3 31,3-1 16,-3 1 9,4 1-14,-4-1-23,0 1-31,0 1-35,0 0-29,0 1-27,-4 1-33,4 1-35,-3 0-26,3 1-23,-3 2-30,0 1-34,0 3-31,-1 1-27,-1 1-22,1 3-17,-1-1-15,-2 5-12,3 1-10,-3 1-10,1-1-7,1 4-7,0-3-9,2 1-8,-4 0-11,6 1-12,-3 0-14,1-3-18,3 1-16,0-3-18,0 1-18,3-3-17,1 1-13,0-5-12,0 1-7,1-1-6,1-2-6,2-1-1,0 0 1,0-2 4,2-2 9,1 0 12,0 0 13,1-3 17,-3 0 19,3-2 18,-3-2 16,3 0 16,-1-3 15,-1 0 10,1 0 14,-1-3 13,-1 0 13,-1-2 13,2 1 12,0-3 14,-1 1 12,3-1 12,-4 1 14,1-4 14,3 3 15,-4-2 19,1-2 16,1 1 17,0-1 17,-2 2 16,0-1 12,0-2 13,0 3 4,-2-2 2,-1 1-5,1 0-6,-3 3-9,0 0-11,-1 0-12,-1 3-14,1 2-14,-2 1-16,0 4-15,0-3-17,0 4-17,-2 1-17,1 0-12,-1 1-9,1 2-5,-1-1-5,0 3-4,1 0-3,1 2-6,-3 3-8,3 0-7,-3 3-7,2-1-9,-3 3-9,4-1-10,-3 4-7,3-2-12,0 1-11,0-1-13,0 0-15,3 3-16,1-3-17,0-1-18,0 0-18,3 0-9,-1-1-3,2-3-1,0 2 0,0-3 1,2 0 4,-2-1 7,3-2 8,1 0 13,-1-4 12,0-1 15,2 1 16,0-1 20,-2-2 23,2-2 12,0-1 6,-2 1 10,2-1 8,-1-2 7,-3-1 8,3-2 7,-3 2 9,1-2 4,-2-2 3,-1 0 7,1 0 10,-2 1 10,-1 0 10,0-3 12,0 3 11,-1-1 16,0 1 19,-3 0 13,1 2 9,-1 2 7,-1-2 2,0 3 6,0 0 3,0 0 0,-1 4-4,-1-2-6,1 2-7,1 2-11,-4-2-10,1 4-19,0-1-18,0-1-16,-2 3-15,0 0-12,0-3-12,0 5-10,1-2-12,0 1-10,-1 0-12,1-1-12,-1 1-11,2-2-14,-1 1-14,1 2-12,1-2-9,1 0-8,-1 0-6,1-1-4,1-1-1,0-1-3,0 0-4,-4 0 5,4-1 6,0-1 6,0 0 3,-3 0 13,3 0 14,-1-1 10,-3-1 9,4 0 9,-1 0 8,-1-3 7,1 1 7,-1-1 10,0-2 11,2-1 1,0 2-2,0-3 2,0-1 7,2 1 2,0-3 4,1 1 5,-2-1 6,4 0 6,2 0 7,-3-2 6,5 0 8,-1-2 12,1 1 11,-1 0 12,2 0 12,0-1 5,-1 0 3,3 2 1,-1 1-1,-1 0-8,-2 1-10,1 3-10,1 2-6,-2 2-7,-1 0-10,1 3-12,-4 0-17,1 4-9,0 0-10,0 4-8,-2 2-7,4-1-8,-3 5-6,0 0-6,-1 1-7,2 4-12,-2-2-17,2 5-17,0-2-18,0 1-11,-1 1-6,0-1-12,0 0-10,3 1-11,1 1-11,2-3-6,-2 1-4,3-3 2,2 1 3,0-2 8,1-2 11,2-2 14,-1 1 12,3-2 8,-1-3 4,3 0 10,-3-3 10,4 1 8,-1-2 6,1-3 15,-2 0 18,0 0 16,1-3 15,-2 1 9,1-3 7,-1 0 11,-4 0 13,2-2 15,-1-2 16,-4 0 16,0 1 15,-3-2 23,4 0 24,-6-2 19,2 1 17,-1-1 13,-3 0 16,5-1 20,-6 1 24,2-3 9,-2-1 6,0 0-2,-2 0-3,-1-1-4,0-2-8,0 0-7,-1 0-11,-1-1-14,1-1-16,1-1-16,-2 4-16,2-1-17,0 0-20,0 0-11,-1 4-9,1-2-7,-2 6-7,2-1-5,0 2-6,-2 3-8,2 2-7,-1 1-7,1 2-7,-3 0-8,3 2-7,-4 2-5,3 0-6,1 2-6,-4 1-9,4 0-7,-3 3-9,0 1-8,1 0-10,-1 3-8,2 2-11,-1-2-10,-1 1-9,1 1-9,1 2-8,1-1-12,0 0-13,0-2-13,0 1-13,0 0-20,0-3-21,1 2-31,1-1-36,-1-2-27,1 0-26,0 2-28,-1-3-28,1 0-35,-1-2-39,-1-7-46,2 9-51,1-2-17,-3-7 0,3 6 15,-3-6 22,9 4 33,-3 0 41</inkml:trace>
          <inkml:trace contextRef="#ctx0" brushRef="#br1" timeOffset="27496.1378">19126 3047 96,'-8'3'330,"1"-1"15,2 3 18,1-2 21,0 2-4,4 0-13,2 1-17,1-1-18,0 2-17,2-2-16,2 0-9,-2 1-4,3-1-6,0 1-5,1-2-6,-1-1-8,4 0-9,-4-1-14,1 1-21,-1-3-26,1 0-25,-3 0-24,0 0-20,-2 0-21,1-3-12,-2 3-12,1-2-8,-4 1-7,1-2-7,2 1-8,-3-2-6,0 1-9,0 0-6,0 1-5,-3-1-8,2-1-8,1-1-13,-4 3-13,4-5-15,-3 1-17,2 1-17,-3-1-21,2 0-28,-1 2-33,0-1-46,1 1-54,0 1-48,1-2-47,1 5-53,0 0-56,0 0-51,0 0-52,0 0-19,3-7-5,-3 7 8,0 0 14,0 0 24,0 0 33</inkml:trace>
          <inkml:trace contextRef="#ctx0" brushRef="#br1" timeOffset="27730.8391">19431 2810 77,'0'-4'460,"0"4"39,0 0 30,2 2 25,-1 3 15,1-1 11,1 1-33,-1 3-57,1 2-55,0 2-55,-3 0-46,5 3-39,-3 4-43,-1 0-44,3 3-42,-4 2-39,3 2-29,-3 1-23,1 6-16,1-3-14,-2 3-4,0-1 0,0 4-2,0-2-4,0 2-5,2 0-6,-2 0-5,1-1-5,1 1-8,-1-4-8,1 3-14,0-3-17,-1-1-15,3 0-14,-1-4-24,0-1-27,0-1-30,0-1-30,2-2-33,2-4-34,-1 0-25,1-1-19,1-3-17,0-2-16,1 0-12,1-4-7,0-2-16,-1-3-22,0 0-18,-9-3-17,11 0-9,-2-3-2,3-1 18,-4-4 25,1 1 17,1-3 13</inkml:trace>
          <inkml:trace contextRef="#ctx0" brushRef="#br1" timeOffset="27970.3211">19609 3250 295,'-5'-2'448,"-2"-1"32,4 3 28,0 0 23,0 0 20,1 0-17,0 0-32,1 0-40,1 0-43,1 0-36,1 0-31,1 0-33,0 0-33,2 3-29,-2-2-31,6-1-29,-3 1-30,2 1-21,2-2-16,-1 1-12,3 0-9,1 2-11,-1-3-12,0 2-4,1-1-3,0 1-9,-4 0-14,3-2-6,-3 2-4,2-1-3,-2 2-5,0-1-6,-1 1-5,0-1-4,-3 0-4,0 1-1,0-1-14,0 0-4,0 1 0,-2 0 0,-2-1 0,4 1-2,-5-1-34,3 1-14,-3 0-16,4-2-13,-4 2-16,0 1-14,0-4-16,-4 2-21,4-2-22,0 2-39,-3-1-49,3 1-42,-1 0-39,-3-2-46,1 0-51,3 0-49,0 0-47,0 0-31,-11 0-22,11 0-6,-11 0 0,11 0 14,-12-2 17,12 2 40</inkml:trace>
        </inkml:traceGroup>
        <inkml:traceGroup>
          <inkml:annotationXML>
            <emma:emma xmlns:emma="http://www.w3.org/2003/04/emma" version="1.0">
              <emma:interpretation id="{45EAC978-7B67-4B61-BB25-E04EC70344DC}" emma:medium="tactile" emma:mode="ink">
                <msink:context xmlns:msink="http://schemas.microsoft.com/ink/2010/main" type="inkWord" rotatedBoundingBox="20678,3691 21489,3712 21442,5567 20631,5547"/>
              </emma:interpretation>
              <emma:one-of disjunction-type="recognition" id="oneOf8">
                <emma:interpretation id="interp40" emma:lang="en-US" emma:confidence="0.5">
                  <emma:literal>of</emma:literal>
                </emma:interpretation>
                <emma:interpretation id="interp41" emma:lang="en-US" emma:confidence="0">
                  <emma:literal>off</emma:literal>
                </emma:interpretation>
                <emma:interpretation id="interp42" emma:lang="en-US" emma:confidence="0">
                  <emma:literal>If</emma:literal>
                </emma:interpretation>
                <emma:interpretation id="interp43" emma:lang="en-US" emma:confidence="0">
                  <emma:literal>if</emma:literal>
                </emma:interpretation>
                <emma:interpretation id="interp44" emma:lang="en-US" emma:confidence="0">
                  <emma:literal>Of</emma:literal>
                </emma:interpretation>
              </emma:one-of>
            </emma:emma>
          </inkml:annotationXML>
          <inkml:trace contextRef="#ctx0" brushRef="#br1" timeOffset="29599.9581">20561 3492 29,'-10'-8'436,"2"1"37,1 0 25,-1 4 23,2-2 14,-1 3 12,1 0-19,-1-2-35,3 4-54,-3-1-61,1-1-50,1 1-43,-2 1-40,3 1-38,-4 2-38,3 1-37,-2 1-31,1 2-28,-1 4-19,1 0-13,-1 2-9,-1 3-10,0 2-7,2 0-7,-1 1-4,3 3-5,-1-1-1,-2 0-1,6-2-1,-1 2-2,2-2-4,2-1-3,-1-2-3,4 1-4,-2-3-1,4-2-1,1-2-2,2 0 0,-1-2 1,6 1 1,-2-4 0,0 0 0,3-4 1,1 2 2,0-3 2,0-3 3,1 2 2,1-4 1,-2 0 2,0 0 1,-1-2 0,1 2-1,-5-2 1,0 1-3,-3-1 1,-1 2 0,-3-2-1,2 0 2,-7 0-3,0 0 0,0 0-1,-4-1 0,1 2-2,0-2-2,-2-1 1,-1 0-2,-1 0 1,-1 2-2,2-2 1,-2-3 0,-2 3-2,0 0 0,2-2 3,0-2 2,0 1 3,0-2 0,2 0 4,-2 1 1,0-1 1,1-1 1,1-1 2,1-1 1,2 1 1,-2-1 0,2 1 0,-1-1 2,4 0 0,0 0-1,4 0-1,0-1 0,0 1 0,2-1 0,2 1 2,0-1 0,0 0 1,4 3 1,-1-4 1,2 5 4,-2-3 2,2 2 3,0 3 2,0-2 4,-2 2 2,0 0 1,4 4 4,-6-1 0,1 4 4,0-1 2,-4 2 2,1 2 3,-2-1 2,-1 3 2,1 0 1,-2 3 1,1 1 0,-3-1 2,3 5 0,-1 1 2,-3 4 0,1-1 0,3 6-1,-3 2-2,1 3-2,-1 4-2,-1 1-3,0 5-6,0 4-2,-1 0-3,-2 4-3,-1 5-6,3-1-3,-6 3-2,2 0-5,1 5-4,-3-2-5,1 2-6,-1-1-7,2 1-8,-3 1-7,4-1-8,-3-2-8,1 0-7,1 1-5,-3 0-3,1-3-4,2 3-3,-1-1-1,1-2 1,0 0 2,0 0 4,1-3 5,0 2 6,1-2 8,0 0 6,1-5 6,1-4 8,1 3 2,1-10 4,3 0 1,0-6 1,1-3-1,3-1-4,2-4-1,1-5-4,1 0 0,2-4-2,1-4 1,2-1 1,3-4 2,-1-1 4,0-4 7,4-4 11,0 0 10,1-2 11,0-5 9,2 1 11,-4-4 9,4-2 8,-2 2 9,0-4 7,-1 0 5,0 0 7,-4-1 4,0-4 3,-3 1-1,-4 1 0,1-3-1,-1-1-4,-3 0 0,-2-1-1,-6-2-1,2 0-2,-6 0-1,2-4-2,-6 1-2,-1-2-2,-2 0-4,1 3-5,-4-3-4,-1 1-7,1 1-4,-3 3-5,0-1-5,2 4-5,-4 2-3,0 1-6,4 2-4,-2 3-5,-2 2 1,2 2 4,-2 4-3,0-1-4,2 5-7,-2-1-9,1 4-10,-3-1-11,3 3-13,-3 1-15,2 0-14,1 1-14,-1 3-19,0-1-21,4 2-34,-1 1-43,1 1-53,4 0-57,-1 2-62,3-2-67,0 2-68,0 1-72,8-4-33,-7 5-15,2 2-2,5-7 4,0 0 12,0 0 18,2 7 29</inkml:trace>
        </inkml:traceGroup>
        <inkml:traceGroup>
          <inkml:annotationXML>
            <emma:emma xmlns:emma="http://www.w3.org/2003/04/emma" version="1.0">
              <emma:interpretation id="{28B5C5E5-8563-4099-8F2D-DF0BDB5A0B22}" emma:medium="tactile" emma:mode="ink">
                <msink:context xmlns:msink="http://schemas.microsoft.com/ink/2010/main" type="inkWord" rotatedBoundingBox="21993,3463 23755,3508 23700,5680 21938,5635"/>
              </emma:interpretation>
              <emma:one-of disjunction-type="recognition" id="oneOf9">
                <emma:interpretation id="interp45" emma:lang="en-US" emma:confidence="0.5">
                  <emma:literal>life</emma:literal>
                </emma:interpretation>
                <emma:interpretation id="interp46" emma:lang="en-US" emma:confidence="0">
                  <emma:literal>life.</emma:literal>
                </emma:interpretation>
                <emma:interpretation id="interp47" emma:lang="en-US" emma:confidence="0">
                  <emma:literal>Life</emma:literal>
                </emma:interpretation>
                <emma:interpretation id="interp48" emma:lang="en-US" emma:confidence="0">
                  <emma:literal>Life.</emma:literal>
                </emma:interpretation>
                <emma:interpretation id="interp49" emma:lang="en-US" emma:confidence="0">
                  <emma:literal>Wife</emma:literal>
                </emma:interpretation>
              </emma:one-of>
            </emma:emma>
          </inkml:annotationXML>
          <inkml:trace contextRef="#ctx0" brushRef="#br1" timeOffset="30680.7197">21700 3098 310,'0'-17'358,"0"3"22,1 1 21,2 3 21,1 1 18,-1-2-12,0 3-25,0-1-38,1 1-40,-1 3-30,-2-1-22,3 2-20,-4 0-18,0 3-18,0-1-17,0 4-18,0-1-19,0 4-16,0 0-17,0 4-19,0 1-20,0 2-14,0 4-11,0 4-8,0 2-7,0 2-5,0 3-4,0 2-3,0 1-4,-4 2-5,4 1-5,-1 2-5,-1 1-6,1 2-4,-3 1-5,4 0-4,0 1-4,0-2-5,-1 2-6,1-1-8,0-1-7,1-1-9,-1-1-7,4-2-10,-1-3-9,-2-1-13,4 0-13,0-3-16,0-2-18,1-2-7,2-1-3,1-4-9,-1 2-11,3-5-8,0-1-7,0-3-4,4-2-4,-1-1 2,1-1 3,1-3 10,0-3 10,2-1 16,0-1 17,1-3 8,-1-3 7,1 0 16,-3 0 21,2-3 20,0-3 22,-2 1 20,-2-2 23,2 0 22,-2-1 24,1-2 21,-4 0 21,0-2 20,-1-1 21,-4 3 22,2-3 21,-1-3 3,-2 3-4,-1-4-3,0 3 0,-3-1-3,-1-1-4,0 0-8,-1 2-12,-1-2-11,0 2-13,1-1-13,-1 4-16,-1 1-16,1 2-17,-1 2-3,2 2 4,-1 2 0,0 3-1,1 1-5,-3 2-6,3 1-6,-1 2-5,1 2-5,-3-1-7,3 3-6,-2 1-6,-1 0-6,-1 4-9,1 2-9,-1 3-8,0-1-10,-1 4-8,1 1-10,-2 1-8,4 3-11,-2-3-10,0 3-11,2 0-12,0-2-15,1 1-15,2-2-22,0 0-24,0 0-30,2-3-34,1 1-33,0-1-30,2-1-31,0-1-31,-2-2-32,4 1-35,-2-2-40,3-3-46,0-1-11,0 0 5,0 0 17,0-4 23,2-1 31,-10-2 32</inkml:trace>
          <inkml:trace contextRef="#ctx0" brushRef="#br1" timeOffset="30908.5803">22163 3302 263,'-6'-3'376,"1"0"26,0 1 24,2 2 23,-1 0 22,3 0-10,-1 0-24,1 0-37,1 0-44,-4 0-35,4 0-29,0-2-25,0 1-23,0-1-23,0 1-23,0-1-25,0 1-23,0 0-24,4-1-23,-4 0-20,1 1-18,1-1-14,-1 2-10,3-2-11,-3 2-7,1-3-9,1 3-9,-1 0-13,-1 0-13,3 0-15,-3 0-17,1 0-25,-1 0-30,1 3-40,0-3-44,-1 2-40,2-2-39,-3 2-40,4-1-41,-4-1-44,0 0-44,0 0-39,0 0-36,0 0-10,0 0 2,0 0 18,0 0 27,8-3 40</inkml:trace>
          <inkml:trace contextRef="#ctx0" brushRef="#br1" timeOffset="31292.3367">22398 2902 172,'-4'-5'450,"0"2"27,4 1 23,-1 2 22,-1 2 15,1 2 12,-1 0-26,2 1-48,0 3-53,-2 2-54,1 4-45,1 0-41,-2 5-39,2 3-39,0 4-35,0 3-31,0 2-25,0 6-23,0 2-16,2 4-13,-2 3-11,0 5-8,1 3-6,-1 5-6,0 1-6,0 6-3,0-2-7,0 5-4,0-1-6,0 4-6,0 1-8,-1-3-8,-1 1-9,-1-2-7,0 1-8,-1 0-4,3-3-6,-2-2-3,3-3-4,-4 0-3,4-5-3,0 0-3,4-4-1,-1-1-2,0-7-2,2 0-1,1-2 1,1-6 5,-1-2 3,2-3 3,2-4 3,0-3 4,-1-5 3,1-1 3,0-6 4,-1-2 6,3-4 8,-1-5 12,0-2 14,1-2 17,0-5 11,1 0 12,-1-7 7,2 1 9,1-2 6,-2-4 5,-2-1 6,2-3 3,0 1 3,-4-4 0,1 1 0,0-3-3,-2-1-1,-3 0-2,1-3-3,-1 0-2,-2-1-2,-1-2-3,-2-1-1,0-2-2,-2-1-4,-1-2-2,0 1-2,-2-2-4,0 0-2,-2 2-5,3-3-3,-3 2-6,-1 0-5,0 2-4,-2 1-5,2 2-4,-1 1-6,-1 2-5,-1 1-9,1 0-10,-3 3-10,2 3-13,-2 0-13,0 2-15,-1 1-19,1 2-20,-2 2-32,4 1-39,-2 2-41,2 1-43,-1 3-41,4 0-39,0 1-38,2 2-39,1 0-45,2-1-47,-1 3-21,4 7-6,4-9 8,-4 0 16,3 1 31,2 2 41</inkml:trace>
          <inkml:trace contextRef="#ctx0" brushRef="#br1" timeOffset="31710.173">22626 3659 217,'0'4'308,"0"1"14,1 0 10,1 0 10,1-1-12,1-1-25,0-1-36,1 2-40,-2-1-33,5-2-29,-1 0-19,1 2-13,0-3-12,2 0-11,-2-3-1,1 2 5,3-2-1,-3 0-6,3 1-6,-1-3-5,0 3-3,1-3-2,-3 1-2,3-1-1,-1 0 1,-3 0 1,2-1 1,-1 0 3,-1 2-7,-1-2-12,1 0-5,-3 0-3,-1-1-1,1 2 1,0-2 1,-2-1 1,4 0 2,-6 0-1,3 1 1,-3-1-1,1 0-2,0-1 0,-2 1 0,0-1-4,0 0 0,-2-1-1,0 1-2,1 1-2,-3-2-3,3 1-2,-2 1-1,-1-1 0,1 1-11,0-1-12,0 2-7,-1 0-3,0-1-2,-1 4-1,2-2-2,-1 2-3,0 1-2,0 0-2,-1 2-3,1 1-4,-3 0-3,1 4-5,-1-2 5,2 3 9,-3 0 1,0 0 0,0 6-2,2 0-2,-2 2-2,0 0-1,1 2-2,1-1-3,1 4 0,2 1-2,-4-1 0,6 0-1,-3 2-1,4-2-2,-1 1-1,1-1-4,0-1 0,1 2-1,-1-5-2,4 1-3,-3-2-2,2 1-1,2-2 0,0-1-3,0 1 0,1-2-3,-1-2-1,3 1-1,0-3-2,2 3-4,0-4-6,-1 0-8,3-1-9,-1-2-11,0 1-6,-1-3-2,1 0-20,1 0-28,-1 0-23,2 0-25,0-3-25,0 1-26,1-1-23,1-1-24,-1-1-26,2-1-31,-1-2-29,0 2-28,-1-3-34,2 2-38,1-1-4,-1-1 15,1 2 20,0-3 21,2 3 29</inkml:trace>
          <inkml:trace contextRef="#ctx0" brushRef="#br1" timeOffset="31894.2712">23449 3595 306,'-3'-1'465,"-1"-2"35,3 3 25,-2 0 22,3 0 15,-4 0 11,4 0-28,0 0-46,0 0-55,-1 0-59,1-2-52,-2 0-46,2 1-47,0-1-45,0 1-36,0 0-34,0 1-26,2-1-21,-1-1-16,-1 2-13,0-2-11,4 2-8,-4-1-11,0 1-10,0-1-14,0 1-15,3-2-19,-3 2-19,0-1-23,0 1-27,0 0-40,0 0-48,0 0-57,0 0-61,0 0-62,0 0-65,0 0-59,0 0-57,0 0-23,0 0-9,0 0 7,0 0 14,0 0 16,0 0 18,0 0 36</inkml:trace>
        </inkml:traceGroup>
      </inkml:traceGroup>
    </inkml:traceGroup>
    <inkml:traceGroup>
      <inkml:annotationXML>
        <emma:emma xmlns:emma="http://www.w3.org/2003/04/emma" version="1.0">
          <emma:interpretation id="{EA854D58-55BA-4699-A0D6-875ED995FDA1}" emma:medium="tactile" emma:mode="ink">
            <msink:context xmlns:msink="http://schemas.microsoft.com/ink/2010/main" type="paragraph" rotatedBoundingBox="937,7544 5745,7844 5603,10112 795,981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69C9FB1-72C4-4518-85F8-0BBDE217CB79}" emma:medium="tactile" emma:mode="ink">
              <msink:context xmlns:msink="http://schemas.microsoft.com/ink/2010/main" type="line" rotatedBoundingBox="937,7544 5745,7844 5603,10112 795,9812"/>
            </emma:interpretation>
          </emma:emma>
        </inkml:annotationXML>
        <inkml:traceGroup>
          <inkml:annotationXML>
            <emma:emma xmlns:emma="http://www.w3.org/2003/04/emma" version="1.0">
              <emma:interpretation id="{3E0F4C67-C809-46D5-A3BF-1E503D408CF9}" emma:medium="tactile" emma:mode="ink">
                <msink:context xmlns:msink="http://schemas.microsoft.com/ink/2010/main" type="inkWord" rotatedBoundingBox="937,7544 5745,7844 5603,10112 795,9812"/>
              </emma:interpretation>
              <emma:one-of disjunction-type="recognition" id="oneOf10">
                <emma:interpretation id="interp50" emma:lang="en-US" emma:confidence="0.5">
                  <emma:literal>Prokaryotic</emma:literal>
                </emma:interpretation>
                <emma:interpretation id="interp51" emma:lang="en-US" emma:confidence="0.5">
                  <emma:literal>Pro Karyotin</emma:literal>
                </emma:interpretation>
                <emma:interpretation id="interp52" emma:lang="en-US" emma:confidence="0.5">
                  <emma:literal>Prokary olio</emma:literal>
                </emma:interpretation>
                <emma:interpretation id="interp53" emma:lang="en-US" emma:confidence="0.5">
                  <emma:literal>Pro Kayo lie</emma:literal>
                </emma:interpretation>
                <emma:interpretation id="interp54" emma:lang="en-US" emma:confidence="0">
                  <emma:literal>Pro Karyotins</emma:literal>
                </emma:interpretation>
              </emma:one-of>
            </emma:emma>
          </inkml:annotationXML>
          <inkml:trace contextRef="#ctx0" brushRef="#br2" timeOffset="104821.344">784 7131 119,'-5'-5'385,"2"1"18,-2 1 16,2 2 14,0 1 11,1 0 8,-1 1-17,1 2-31,-1 1-32,0 2-34,1 1-34,-2 3-32,0 2-26,-2 2-21,3 0-16,-2 3-17,0 0-19,0 5-20,2 0-23,0 2-25,-1 2-27,1 2-27,0 0-19,-2 3-15,2 0-8,1 1-7,-2 1-5,0 1-3,1-1-3,-2 0-2,2 0-2,1 1-1,-1-1-2,-2-2 0,2 4 2,3-5 8,-3 1 3,3-4 1,-2 2 1,1-4 0,-1-2 0,0-1-3,1-1 0,-1-1-2,2-4-2,0-1-3,0-3-3,0-1-2,0-1-5,0-4-4,0 0-4,0-2-4,2-1-4,-2-3-1,0-2-3,0 0-2,0-1-1,-2-3-1,1-2 2,-3-2 1,1-2 2,0 0 5,-2-4 4,0 0 3,2-5 4,0 0 6,-2 1 2,2-7 3,0 1 3,-1-3 4,1 0 2,1 0 2,2 0 7,0-2 10,2-3 5,0 3 3,1-4 1,0 2 4,2 1 1,0-1 4,-2 2 3,3-1 3,1 1 3,-1-1 3,1 4 3,-1-2 3,2 5-1,0-2-6,-1 1-2,1 3 1,0-1 1,0 3 3,-2 1-1,3 0 1,0 2-1,1 1 1,-4-1 0,2 4-2,2 0-2,0 2-2,-4-1-2,4 1 0,0 2-2,-1 3-4,-1 0-2,2 0-3,0 2-2,-1 2-1,1 0-1,0 0-3,1 0-1,0 3 0,-1 3-1,0 0 1,1 0-1,-3 0-1,2 2 1,-1 0 2,1 2-6,-2 2-6,-2 0-5,1 2-3,-2 3-2,0-1 0,-2 3-3,-2 0-2,-1 2-2,-1 1-1,-2 1-4,-2 1-2,0 2-7,-3 0-10,0 1-5,-3 3-7,-1-1-13,1 0-16,-4 2-26,1 2-34,1-1-45,-1-1-53,2 2-45,-1-2-40,2-2-41,1 0-40,-1-3-41,5 0-43,1-4-36,2-2-35,1-3-8,2-1 6,2-3 21,1-1 28,2-2 44</inkml:trace>
          <inkml:trace contextRef="#ctx0" brushRef="#br2" timeOffset="105173.9531">1120 7441 26,'-5'12'315,"0"-1"9,2 2 7,-2 0 9,0 3-17,0 0-26,0 3-35,2-2-40,0 3-37,1-1-35,-1 2-25,3-3-18,-3 2-8,3-1-2,0 0-2,0 2-3,0-1-3,0-3-2,0 1-3,3 0-2,-3 2-2,0-4-1,0-1-1,0 0 2,0-1 1,0-1 3,0-2 4,0-2 3,0 1 3,0-5 4,-3 1 0,3-3 3,0 0 1,0 0 0,0-2 0,0-1 0,0 0-3,0-1-5,0-2-4,0 0-4,-2 0-5,-1-3-6,3-1-6,-3-1-5,3-1-5,-3 1-4,1-3-4,0-2-4,1-1-4,-1 1-4,1-3-3,1 2-2,0-2-1,0-1-1,1 1-4,1 0-1,-1 1-3,1 0-1,1-2-3,-1 3-2,1 0-4,2 0 0,-2 0-2,2 1-3,0 1-3,0-1-1,1 2-2,-1 1 0,3-1-1,-3 2-1,3 2-2,0 0-2,0 0-2,0 2-4,-1-2-6,1 2-7,0 1-6,1 1-9,-1 2-11,2-1-14,0 0-16,-1 0-20,0 2-27,1 0-30,1 2-32,0 0-31,1 0-27,2-1-24,-1 6-22,3-4-20,0 2-21,0 1-19,-1-1-19,-1 2-16,3-2-11,-3-1-9,4-1 1,-2 2 4,0-1 17,2-1 22,-4 0 23</inkml:trace>
          <inkml:trace contextRef="#ctx0" brushRef="#br2" timeOffset="105459.822">1569 7628 276,'-10'7'296,"2"2"1,-3 0-4,-1 1-11,1-3-18,3 5-26,-2-3-27,1 1-31,-1 2-26,2 0-23,0-2-17,0 2-16,1 0-13,2-1-11,-1-3-9,3 2-10,0 1-8,-1-2-8,3 0-6,1 1-7,0-1-5,1-2-5,3 1-5,0-1-4,1 0-2,0 1-1,3-1-1,0-3-2,2 2 2,1-1 0,0-1-1,2 1 2,0-3 3,2 1 4,-1-1 7,-1-2 10,2 0 11,-1 0 14,1-2 15,-1 1 13,-1-1 18,2 0 19,-1-2 19,-3 1 19,2-2 16,-1 1 12,-3 0 9,-1 1 5,0-3 0,-1-1 1,-1 0-4,-1 0-5,-2-1-6,2 1-6,-2-1-10,1-1-11,-1-1-14,-2 1-13,1-1-11,-2-2-9,0 4-8,-2-4-5,1 1-8,-2 1-6,-1-2-6,1 4-7,-2-1-8,-1 1-9,-1-1-7,1 3-9,0 0-9,-1-1-8,-1 2-9,2 0-9,-2 3-11,1-5-11,-1 5-11,0-1-13,0 0-13,1 1-13,-1 1-17,0-2-16,2 2-25,1-1-27,0 1-41,0 1-47,2 0-46,2 0-46,-1 0-40,0 0-39,2 0-38,0 0-39,0 0-36,0 0-32,0 0-8,0 0 4,10-5 18,-2 1 24,3 1 40</inkml:trace>
          <inkml:trace contextRef="#ctx0" brushRef="#br2" timeOffset="105709.5489">2089 7114 332,'-4'-3'430,"2"-4"26,0 7 25,2 0 25,-3 0 2,3 3-10,-3 1-33,3-1-41,-2 4-42,1 0-41,-1 1-38,-1 4-38,3 0-33,0 3-31,0-1-26,0 4-21,0 1-21,-2 4-24,2-3-17,-1 5-15,-1 2-12,0-2-7,-1 2-6,0 4-5,0-2-4,0 0-3,-1 2-5,-1-1-4,-1 0-5,3 0-4,-2 1-4,2-3-3,-2 0-4,0 2-5,3-2-5,-1-2-7,0-2-11,-2 2-11,5-3-14,-3-2-15,3 1-16,-2-4-20,2 2-25,0-3-28,0-1-36,2 0-36,-2-4-35,3 0-32,0-2-26,-1-1-25,1-3-18,0-1-17,1-1-16,0-3-17,-4-1-15,7-5-12,1 0-7,0-4-2,3 0 16,1-5 24,-1 0 28,3-1 30</inkml:trace>
          <inkml:trace contextRef="#ctx0" brushRef="#br2" timeOffset="106097.9069">2398 7328 196,'8'-32'339,"0"4"14,-3 4 10,1 1 0,-1 6-4,0 2-12,0 3-13,-2 2-19,0 3-22,-1 0-15,-2 5-14,0 0-10,0 2-10,0 2-9,-2 2-9,2 1-8,-1 0-6,1 5-15,-2-1-16,-1 1-22,3 3-24,0 1-21,-2 5-17,1-2-19,-1 3-16,-1-1-12,0 2-10,-2 1-10,0 2-7,0-2-5,-3 3-5,2 0-4,-2 0-1,-2-1-2,0 2-1,1-1-3,-3-1-3,-1 0-3,0 2-3,-1-3-4,1 1-4,-1-1-3,-1-1-3,2 0-1,0-3-3,0 0 0,2-3-2,0 0 1,1-3-2,2-4 1,3 3 2,0-6 1,1 0 3,0-2 4,3-1 3,1-3 3,0 0 5,1 0 2,1 0 4,0-3 4,-1-1 2,1 1 5,-1-4 2,1 2 3,-2-4 3,3 4 2,-3-2 2,3 0 4,-1-1 0,-2 3 2,3-1-1,-3 2 2,2-1-1,-1 1 0,-1 1-1,0 1-1,0 2-3,0 0-2,0 0-1,0 2 0,2 1-3,0 1-1,1 1-3,0 0 0,0 3-2,2 0-2,0 2 1,0 1-3,1 1-2,-1 0-1,2 0-1,-1 1-1,-1-1-2,3 0-2,-2 0 0,3-1-1,-1 0 1,0 0-3,-2-1 0,5 0-1,-3-1-2,2-2 0,1 1-3,-1-1-1,1-1-2,2-2-2,-1 2-1,0-3-3,1 1-5,-3-1-2,1 0-4,-1-1-2,1-1-4,-1-1-5,0 0-5,-2-1-9,-2-1-9,-1-1-15,1 0-16,-1-1-24,0 1-26,0-3-30,-2 2-32,0-2-32,-1-1-33,1-1-38,-3-4-38,0 1-52,0-2-57,0 2-31,-3-3-15,3-2 3,-2-1 11,1 0 21,-1 0 28,1-2 32</inkml:trace>
          <inkml:trace contextRef="#ctx0" brushRef="#br2" timeOffset="107511.273">2800 7831 276,'3'-11'333,"0"1"17,2 0 18,0 0 1,-2-2-7,0 2-19,2-2-27,1 1-23,-2 1-20,-1-2-15,0 0-9,0 1-6,1 2-3,-3-3-5,1 1-8,-1-1-10,-1 4-13,-1-2-14,-1 0-17,-1 1-15,0 2-12,-2 0-16,0-1-14,0 4-14,0-3-15,2 4-13,-2 1-13,-1-1-9,1 2-8,-1 1-5,-2 0-6,1 1-5,-1 2-4,-2-1-5,1 1-4,-1 4-4,2-3-3,-3 4-3,-1 1-4,1-1-2,1 1-4,-1 2-3,1 1-3,1-1-3,-1 3-4,0-2-3,-1 5-6,3-2-3,-2 2-6,1-1-5,2 1-5,-1 0-5,2 1-4,-1-2-4,1 1-5,1-3-5,0 2-5,2-3-4,3 2-5,-2-1-3,2-2-4,2 1-1,-2 0 0,3-2 0,2-1 0,0-1 4,1-2 1,2-1 5,0 0 4,0-1 5,2-1 7,1-3 8,-1-1 8,1 0 9,2-1 10,0-2 9,-2-2 9,2 1 11,-3-3 13,3-2 10,0 0 13,-2-1 10,0 0 11,1-1 11,-1-2 11,0 1 10,-3-3 7,2 1 7,0 0 4,-4-1 2,2 0 2,-1-1 0,-1 1-4,-1 0-3,0-2-4,-2 3-7,0-2-5,0 1-8,-1 0-7,1 3-9,-3-2-5,2 4-7,0 0-6,-2 1-4,1 3-6,-1 1-5,0 0-4,0 2-6,0 2-4,0 1-5,0 0-1,0 1-5,-1 2-3,1 2-2,0 0 0,0 1-4,0 3-3,0 1-3,0 0-4,0 2-4,1 1-3,-1-1-4,2 4-4,-2-2-4,1 1-5,1-1-4,0 2-5,-1-3-6,1 1-4,-1-1-4,3 1-4,-1-1-3,0-2-5,0 1-4,2 0-4,2-2-5,-1 0-3,2-3-3,0 0-1,3-1-4,1 1-2,-1-2 1,0-3-1,2 1 2,0-1 5,-2-2 4,4-2 7,-2 1 7,-2-1 9,2-3 9,0 0 9,-2-1 11,1-1 11,-1-1 13,-3-1 15,1 0 16,0-3 12,-1 1 15,0 1 12,0-4 14,-3 2 14,2 1 10,-1-5 10,-1 2 6,0 0 4,-2-2 2,0 1 1,0-1-4,1 2-4,-3-2-7,1 2-6,-2 0-9,0 2-11,0 0-12,0 1-11,0 5-10,0-2-10,0 2-7,0 2-6,0 1-7,0 2-3,0-1-6,-2 2-4,1 2-6,-1 2-5,0 0-5,1 2-6,-1 2-8,-1-2-8,0 5-11,-2 1-13,3 0-15,-1 2-16,0 1-21,0 2-22,1-1-22,0 1-20,1 0-19,1 1-17,1-2-12,1 1-9,1-3-8,2 2-3,0-3 0,1 0 3,-1 1 7,3-3 8,2-2 14,1 1 18,-1-3 16,3 2 18,1-4 18,-1-2 21,3 1 16,-1-1 15,1-3 14,0 0 15,0 0 14,0-3 12,-1-2 16,1 1 14,-3-3 18,1 0 16,-1 0 17,0-1 17,-3-1 14,0 0 13,-2 0 16,-2-3 14,2 3 20,-3-3 20,0 1 19,0-1 19,-2 2 18,0-4 18,-1 2 11,-1-1 11,-1-2 3,0 1 1,-1-1-4,-1 0-6,1-2-9,-1 2-11,0-2-15,1 3-20,-1 0-19,0 0-21,1 1-22,1 3-22,0 0-20,0 3-19,0 1-12,0 1-12,-2 2-7,2 1-5,-1 2-6,-1 0-7,0 2-4,-1 0-4,0 3-2,1 0-5,-1 2-3,-2 1-5,0 2-6,1 2-8,0 0-7,0 2-7,0 0-9,1 2-9,0-1-9,1-2-12,2 4-15,0-1-14,2-3-17,1 1-17,0-1-19,1-1-18,0-1-16,3 1-15,1-3-9,0-2-5,0 1 1,2-2 0,1 1 7,0-2 9,1 0 11,0-1 12,1-3 17,-1 1 16,2-2 20,-3 0 21,4-2 21,-2 1 22,1-2 20,-2-1 19,-1-1 17,0 1 18,1-2 18,-1-1 23,0 0 21,-3 1 23,2-1 22,-2-2 26,0 0 21,-2-1 21,1 1 15,-1-1 13,-1 0 5,0 2 4,0-2 0,-2-2-1,2 1-7,-2-1-11,0 0-9,-3 0-11,2 2-14,0-2-16,-2 0-15,0 5-15,0-3-12,0 2-6,-2 1-6,0 2-7,2 1-4,-3 3-4,2-1-6,-1 2-7,0 2-6,2 1-9,-3 2-6,0 3-7,0 2-7,-2 1-6,0 3-4,0 1-8,-1 4-5,-1 3-6,2 2-4,-1 1-4,-2 3-3,0 3-4,1 1-1,-1 4-3,0 1-4,0 3-5,-2 0-8,2 2-9,-3 4-8,0 1-7,1 1-4,-3 5-4,0 0-3,2 3 1,1 1-3,-1-1-2,1 2-2,2 1-1,2-2 2,-1 0 1,3-1 6,0-2 6,3-1 6,-1-3 4,2-1 0,0-5-2,0 0-1,0-7-2,2 2-2,-2-5 2,1-3 0,1 1 0,-2-4 4,0-4 4,0 0 1,0-6 1,0 1 3,0-5 4,0-1 3,0-3 5,0-3 7,0-2 6,0-1 8,0 2 6,0-5 8,-2-1 5,1-1 5,-1-2 6,1-2 4,-1 1 7,0-2 5,-1-3 6,0-1 5,1-1 6,-3 0 3,-1-5 2,1 1-2,-3 0-2,0-4-4,0 2-3,-2-5-5,-1 2-5,1-3-4,-1 1-5,-2-1-7,0-2-6,2 1-7,-4 2-8,1-5-9,1 3-10,-1-1-11,-1 2-12,2-3-14,-1 1-12,-1 1-14,4-4-14,0 2-18,2 0-17,1-3-26,2 2-29,3-1-44,1-1-49,4 0-46,3-3-45,1 3-42,5-6-39,2 2-44,3-2-49,4 0-27,2-2-18,4 2 1,1-4 11,2 3 22,5-2 27,0 2 44</inkml:trace>
          <inkml:trace contextRef="#ctx0" brushRef="#br2" timeOffset="107834.3151">4104 7723 290,'-12'2'380,"-2"1"21,4 0 22,0 1 15,0 1 15,1 2-21,1 0-36,0 0-39,-1 2-42,3-1-33,3 2-27,-2 1-22,0 0-21,2-1-19,1 2-22,1-1-19,1 0-19,0-1-19,1-1-17,2 2-17,2-3-18,0 1-16,0 1-12,1-3-12,1 0-7,3-3-4,1 2-2,0-2-2,1 0-1,1 1-1,1-2 0,1-1-1,1 0-1,-1 0 1,1-2 0,-2 0 1,2 0 2,0-2 4,-3 0 5,2 1 5,-1 0 7,-2-2 7,-1 0 5,0-1 5,-3-1 6,2 1 6,-2 0 5,-3-2 5,1 0 4,-2-1 4,0-1 3,0 2 0,-3-2 0,-1-1-3,0 1-5,-1-1-4,-3-1-5,1 2-5,-2-4-4,2 1-6,-3 1-5,-1 0-6,-1-2-4,0 2-6,0 2-9,-3-3-4,-1 2-7,1-1-8,0 1-6,-2 3-7,0-1-9,2-1-10,-4 2-11,2 2-14,2-2-16,-2 3-17,2-2-19,1 1-28,1 1-32,-1 1-42,3 0-49,1 2-45,-2 0-44,5 0-46,-2-1-46,5 1-50,0 0-53,0 0-20,0 0-5,0 0 9,0 0 13,8-7 27,0 3 32</inkml:trace>
          <inkml:trace contextRef="#ctx0" brushRef="#br2" timeOffset="108056.7242">4521 7204 352,'-1'-2'438,"-1"-1"29,1 1 28,-1 2 28,0 2 2,1-1-7,-3 2-34,4 0-45,-3 2-51,0-2-50,1 6-37,-1 0-29,3 3-31,-3 0-33,1 1-30,1 5-29,-4 0-26,5 2-28,-3 0-19,-1 1-17,1 5-14,0-2-10,0 1-7,-2 1-7,3 0-4,-2-1-5,0 3-4,-1-1-4,2-2-3,0 3-5,0-5-9,0 2-9,-1-1-13,3 0-13,-1-3-20,2 3-21,0-3-36,2 1-43,-1 0-47,3-2-49,-1 1-46,0-2-42,2 0-40,-2-5-38,4 2-38,-3-2-36,0-2-22,2 0-14,0-3 3,1-3 16,-1-3 31,2 0 41</inkml:trace>
          <inkml:trace contextRef="#ctx0" brushRef="#br2" timeOffset="108303.3375">4568 7590 231,'0'-7'342,"-3"1"17,3 0 16,0 0 7,0 2 3,3-1-20,-3 2-32,3-1-29,2 1-30,-2 1-15,2-1-10,0-1-7,2 2-9,-1-1-9,2 1-10,-1-2-11,-1 1-10,0 2-12,1 0-13,-1-2-15,-1 3-12,2 0-15,-1 3-15,-1-2-13,0 2-13,-2 2-11,5-1-8,-5 1-8,2 2-4,0 2-7,-2 3-6,0 1-4,1 0-5,-3 1-4,1 5-5,-2-4-4,-2 3-2,1 2-3,-1-1-3,-1 1-3,0 0-4,-1 1-3,1-3-4,-2 2-7,2-2-7,-2 0-7,0-2-10,1 0-13,-1 0-12,1-2-22,1-1-24,0-2-33,1 1-39,-1-2-40,3-3-41,0 2-36,0-2-34,0-2-33,3 0-33,-3-5-41,0 0-44,0 0-26,0 0-18,7-5 6,1 1 17,0-1 30,3-4 36</inkml:trace>
          <inkml:trace contextRef="#ctx0" brushRef="#br2" timeOffset="108552.3511">4749 7312 238,'-8'3'322,"0"-1"14,1 3 13,2-1-4,2-1-9,0 2-23,1-1-31,2 0-29,2-1-31,1 0-21,0 0-18,1 0-6,2 0 1,2-1 0,0 0-2,0 0 2,4-1 0,-4-1-3,1 0-2,-1 0-7,2 0-5,0 0-6,-2-1-6,-2-1-6,2 0-6,-3 1-10,0 0-8,0-1-10,-2 1-11,0 0-11,-1-1-14,-1 2-9,-1 0-10,0 0-7,0 0-8,0 0-8,-1 0-6,1 0-10,-2 0-12,2 0-16,-1 0-17,1 0-25,0 2-27,1-1-41,1 0-47,-1 2-46,1 0-47,4 2-39,-4-2-39,3 4-55,0-1-67,0 6-47,-1-2-38,3 2-12,-1 3 2,-1-1 14,2 3 24,1 2 37</inkml:trace>
          <inkml:trace contextRef="#ctx0" brushRef="#br2" timeOffset="108890.2039">5201 7684 222,'-5'-5'449,"0"-2"39,0 2 37,1 1 25,-1-3 23,1 2-15,-2-1-31,1 0-44,2 2-49,-2 0-42,0 1-37,2-3-33,-2 3-33,2-2-35,-2 1-39,2 0-37,1 1-33,-3 0-25,2 0-19,-2 1-15,1 0-12,-1 2-9,0-3-10,0 3-8,0 3-8,2-3-7,-2 2-9,0 3-6,-1 0-5,-1 0-3,1 1-4,-2 0-4,1 4-2,-1 0-2,-1 2 0,2-1 0,-1 3-2,1-2 0,-1 5-1,0 0-1,0-2-2,0 4-1,1-1-3,1 1-2,0-2-1,-1 2-1,2-2-4,0 2-3,1 0-4,0-2-4,1 1-5,2-2-3,1-1-2,1 1-4,1-2-2,1-3-3,2 2-2,1-2-3,2-1-3,-1 1-1,2-2-1,1-1 1,3 0 0,0-2 0,-3-1 1,5 1 0,-1-1 0,-1-1 3,2 1 0,1-3 1,-2 1 4,1-2 3,-1-1 2,1 0 2,1 0 1,-2 0-3,-1-1-3,2-2-6,-2-1-8,1-1-13,-1 1-15,0-2-22,0 1-24,-2-2-29,2-1-29,0-1-30,-2-1-29,-1-1-28,1 1-31,-1-2-35,-2-3-40,2 1-38,-1-1-35,1-1-9,-2 1 5,2 0 19,-2-1 24,0 3 29</inkml:trace>
        </inkml:traceGroup>
      </inkml:traceGroup>
    </inkml:traceGroup>
    <inkml:traceGroup>
      <inkml:annotationXML>
        <emma:emma xmlns:emma="http://www.w3.org/2003/04/emma" version="1.0">
          <emma:interpretation id="{19810819-4828-4B33-A324-2B8D14237BD3}" emma:medium="tactile" emma:mode="ink">
            <msink:context xmlns:msink="http://schemas.microsoft.com/ink/2010/main" type="paragraph" rotatedBoundingBox="621,9781 4470,9991 4410,11079 562,1086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66D095B-D7A7-4F16-B5EB-719C7BA8E7D4}" emma:medium="tactile" emma:mode="ink">
              <msink:context xmlns:msink="http://schemas.microsoft.com/ink/2010/main" type="line" rotatedBoundingBox="621,9781 4470,9991 4410,11079 562,10869"/>
            </emma:interpretation>
          </emma:emma>
        </inkml:annotationXML>
        <inkml:traceGroup>
          <inkml:annotationXML>
            <emma:emma xmlns:emma="http://www.w3.org/2003/04/emma" version="1.0">
              <emma:interpretation id="{8E648580-912C-4018-9D9E-743036E66B94}" emma:medium="tactile" emma:mode="ink">
                <msink:context xmlns:msink="http://schemas.microsoft.com/ink/2010/main" type="inkWord" rotatedBoundingBox="621,9781 4470,9991 4410,11079 562,10869"/>
              </emma:interpretation>
              <emma:one-of disjunction-type="recognition" id="oneOf11">
                <emma:interpretation id="interp55" emma:lang="en-US" emma:confidence="0.5">
                  <emma:literal>Bacteria</emma:literal>
                </emma:interpretation>
                <emma:interpretation id="interp56" emma:lang="en-US" emma:confidence="0.5">
                  <emma:literal>B arteria</emma:literal>
                </emma:interpretation>
                <emma:interpretation id="interp57" emma:lang="en-US" emma:confidence="0.5">
                  <emma:literal>Bacteria a</emma:literal>
                </emma:interpretation>
                <emma:interpretation id="interp58" emma:lang="en-US" emma:confidence="0">
                  <emma:literal>Bacterio a</emma:literal>
                </emma:interpretation>
                <emma:interpretation id="interp59" emma:lang="en-US" emma:confidence="0">
                  <emma:literal>B atelia</emma:literal>
                </emma:interpretation>
              </emma:one-of>
            </emma:emma>
          </inkml:annotationXML>
          <inkml:trace contextRef="#ctx0" brushRef="#br3" timeOffset="129574.3069">357 9569 287,'-3'-4'390,"-2"0"26,0 1 28,0 1 16,0 0 12,2 1-16,-2 1-28,2 0-31,0 0-31,0 0-29,1 0-28,0 1-36,2 1-40,0 0-31,0 1-27,2 1-31,0 0-32,-1 2-24,1 1-21,-2 3-17,3 0-17,0 4-11,-1 0-9,1 0-5,0 3-4,1 3-2,-1 1-2,0-1 2,0 4 2,1-3-1,-1 1 0,0 3-1,0-1 0,0-4-1,-1 4 0,1-3-1,-3 3 0,3-3 1,-1 2 1,0-1-1,-1-2-1,1 3 0,0-4 0,-1-1 0,-1 1-1,0 0 1,2-3-1,-2 1 0,0-3 0,0 0 0,0 0 0,0-2-1,0-1-1,0 0-4,0-3-4,0-2-10,0 0-9,0 1-11,0-2-9,0-3-10,0 0-8,0-2-7,0 0-6,0-2-4,0 0-3,-2-3-3,2-2-2,-1 1 1,-1 0 3,-1-2 8,-1-3 11,1 0 9,0-1 10,1-2 8,-4 0 9,3 0 6,-2-3 7,0 1 4,0-3 5,2 0 4,-2-3 4,2 1 5,1-3 5,-1 1-3,0-1-6,0 2-2,1-4 4,0 1 2,2 0 3,0 2 2,0 0 3,2 0 6,0 0 12,1 1 5,0 0 5,0 2 3,-1 0 4,4 2 7,-2-1 12,2 4 6,1-2 2,-1 0 2,2 3 0,-2-2-2,3 1-2,-1 1-8,1 1-9,-1-1-5,2 2-4,0 0-5,-1 1-5,-1 1-2,2-1-3,0 2-3,-2 2-2,3-1-2,-3 1-2,0 2 2,0 0-1,0 1-1,-3 1-2,2 0 0,-1 2-2,1 1 0,-3 1 0,1 2-1,0 2-2,2-3-1,-1 5-1,0 0-1,1 1-1,-1 2-1,-1 1-1,0 1-1,0 0 0,0 0 0,0 1 1,-2 3-1,-2 0-2,-1 1 0,0 1-1,-1 0-7,-1 0-7,-1 1-4,-2-2-1,-1 3 5,-1-1 7,1 0 4,-4-1 3,-1 1 0,1 0 0,-3-1-1,0-2-1,2 1 0,-2-3 0,0 1 4,0-2 8,4-1 3,-1-1 2,2-2-5,1-1-9,1-3-3,3 2-1,0-3-1,-1-2 0,3-1 1,1-1 0,1 0 1,1-1-1,0-1 0,-1-2-1,2 1 0,-1-1 1,1 1 0,0-1 0,2-1 0,0 1 0,0-1-1,0 0 0,1 0 0,-1 2 0,3-4 1,-3 5 0,3-3 0,0 1 0,0 0 0,-3-1 0,3 1 0,0 1 0,0 2 0,0-3 1,0 4 0,-1 0-2,1 0 1,0 0-1,0 0 1,0 4 0,2-3 1,1 2-2,0 1 1,1 1 0,0-1 1,1 2 0,2-1 1,-1 3-1,1-1 1,1 2 0,0 1 0,-3 1 0,3-2 0,-3 3-2,2-2 1,-1 3 1,-3-1 0,1 0-1,-3 2-1,1-1 0,-4-2 0,-1 2 1,0 1 0,-3-2 0,-2 0 1,-2 1 0,-1-1 2,-2 3 1,0-2 2,-3 2 3,0 0 0,-3-3 0,-2 1 2,0 0 0,-1-1 1,-1 2-1,-1-3 1,-2-1 0,2-1-1,-2 1 0,2-1-3,-2-2-1,2-2-1,-1 2-4,0-2-1,1-2-3,0 1-6,2-1-9,-1-1-14,2-1-15,0-1-21,0 0-23,2 0-30,3-1-33,-2-1-34,2 1-33,0-1-33,2 1-37,3 0-44,-4-2-52,7 3-51,-6-5-50,6 5-18,0 0 0,0 0 8,0 0 14,0 0 26,5-9 30</inkml:trace>
          <inkml:trace contextRef="#ctx0" brushRef="#br3" timeOffset="130021.8444">1307 9903 26,'-4'-9'366,"0"-1"32,-2 1 29,-1 2 29,-1 0 25,0 2 21,0 0-26,0-1-50,-2 2-44,-1 1-43,0-1-33,2 1-31,-4 2-25,2 1-25,0 0-27,-1 0-29,1 0-30,0 3-29,1 2-25,-1 0-24,1 0-13,-1 3-6,1 2-6,1 1-5,-1 3-4,2-2-3,-2 1-3,2 2-3,0 2-1,0 1-1,3-2-2,-1 1 1,1 1-1,0 1 0,3-4-5,-1 2-8,3 0-5,0 0-5,0 1-4,3-3-6,1-2-5,0 1-6,1-1-5,2 0-6,-1-3-6,2 0-7,2-1-4,0-3-7,1-1-9,-1-1-10,1 1-7,0-2-1,-1-3 0,1 0 3,0 0 5,-1 0 5,1-3 6,1-2 6,-1 1 7,0-3 8,-1-1 6,1 0 7,-4-2 9,3-1 12,1-1 7,-1-2 7,-2 3 8,2-1 10,-1-3 12,1 2 11,-2-2 12,-1 2 12,-1-2 7,0 2 5,1 1 5,-2 0 4,-2 0 3,0 3 2,0-1 2,-1 4 2,0-2-1,-2 2-4,0 1-8,-2 2-10,0 3-9,2 0-12,-3 0-7,3 3-6,-3-3-5,3 4-7,-2-1-3,1 1-5,-1 0-3,-1 2-2,3 0-3,-2-1-3,1 4-5,-1 1-2,2 0-1,-2 2 0,1 0-5,1 0-5,0 2-7,0-3-10,1 4-14,1-3-19,0 0-27,1 1-31,0-1-35,2 1-36,-2 1-34,4-5-31,-1 3-28,2-2-27,-1 0-27,-1-3-30,0 1-37,3-1-38,-1-1-22,1-2-13,-1 0 10,2 0 22,0-3 30,1 1 35</inkml:trace>
          <inkml:trace contextRef="#ctx0" brushRef="#br3" timeOffset="130557.0282">1615 9861 288,'-8'-14'337,"2"1"19,1 3 22,0 1 23,0 1-6,0 3-20,1 1-35,-1-1-44,0 4-29,3 1-24,-2 0-19,2 0-16,0 3-17,-1 0-14,0 0-18,1 1-20,1 1-22,-3 0-23,3 1-18,-2-1-20,-1 4-14,3 0-14,-1 0-8,1-1-7,-1 3-4,0 0-5,1 0-2,1 1-2,0 2-1,0-3-1,1 2 1,1 0 0,0-2 0,1 4-1,0 0 0,2-2 0,0 1 0,-2 0-1,3 0 0,-2 0 1,0 1 0,3-2 1,-1 0-1,2-1 1,0 0-1,0 0-1,2-2-2,1 0-3,-1 1-7,1-2-7,2 0-10,0-4-9,0 2-8,2 0-7,-3-1-7,3-2-6,1 1-6,-1-2-3,-1-1-4,2 1-2,-3-1 0,0-2 1,2 0 3,-1 0 4,-1 0 7,0-2 6,0-1 7,-2 1 7,0-1 6,1-2 4,-3 0 6,-1-1 6,0-2 3,1 0 1,-3 1 3,0-4 4,-1-1 5,0 1 7,-2 0 7,1-2 8,-1-1 11,-2-2 12,1-1 11,0 1 10,-2-3 13,0 1 13,-2-3 14,-1 0 14,0-1 11,-1-1 9,1 0 8,-2-3 5,0 0 2,-1 1 1,0-3-3,-1-1-6,2 1-8,-3-3-5,3 0-10,-1 0-12,-1 0-11,1-1-10,0-1-6,2 3-1,-2-1-6,3 1-6,-2 0-5,0 2-5,0 4-2,2 0-2,0 2 0,-1 5-1,1 0 1,3 4 0,-3 3 0,1 2 1,1 2-4,-1 2-7,-1 4-4,3 0-2,-2 0 0,1 3-2,-1-1-3,1 3-3,-1 1-4,0 3-2,1 1-4,-1 1-3,2 3-6,0 1-12,0 3-5,0 3-2,0 2-2,0 0-1,0 3-1,2 2 0,-1 0 0,1 1 2,0 0-1,1 0 1,0 1-1,2-2 0,-2 3 4,2-3 8,0 2 2,0-1 2,1-2 2,0 1 0,1-2 0,-1 0 0,-1-1-3,3 0-2,0-3-1,0 1-1,0-2-1,-1 1-1,1-3-4,0 1-6,0-2-8,0-3-9,-3 1-16,1-2-16,1-1-25,1-2-30,-2 1-39,2-3-44,-1 0-35,3-1-32,-1-4-33,-1 1-35,2-3-44,0 1-47,-1-6-39,-1 1-35,4-3-15,-1 0-6,0-4 16,-1-2 27,1-2 38,-1 2 43</inkml:trace>
          <inkml:trace contextRef="#ctx0" brushRef="#br3" timeOffset="130797.5121">1948 9681 256,'-5'3'334,"1"-1"13,3 1 11,-1 1 13,2-2-11,2 2-20,-1 0-34,3 1-44,-1-2-29,0 2-23,2-1-13,0-1-7,1 2-5,-1 0-3,3-1-1,0 1-4,0-1-2,2-1-4,-2 2-9,3-3-12,-1 0-11,1 1-11,1 1-11,-1-2-9,0 1-14,0-2-13,1 1-14,-1 0-12,0-1-10,-1 1-10,0-1-8,-1 0-8,-1-1-4,1 0-3,-1 0-4,0 2-1,0-2-5,-3 0-2,2 0-5,-3 0-5,1-2-14,0 2-20,0 0-29,-2 0-38,2-1-41,-2 1-46,0 0-39,1 0-35,-1 0-48,0 0-55,-3 0-60,0 0-62,0 0-28,0 0-11,0 0 7,0 0 16,5 7 29,0-1 34</inkml:trace>
          <inkml:trace contextRef="#ctx0" brushRef="#br3" timeOffset="132060.5393">2309 10102 85,'-3'2'220,"2"1"4,1-1-10,0 1-16,0-2-14,1 2-15,2 1-19,-3-1-19,2-1-19,0 1-16,1 0-14,0 1-9,0-2-9,2 1-4,0 0-3,-2-1-3,2 0-2,1-1-5,1 1-2,1-1-4,0-1-1,0 0 0,0 0 0,2 0-2,-2 0 10,3 0 16,-3-1 8,2-2 3,1 0 4,-1-1 2,1-1 4,0 1 4,-1-2 3,1 1 2,1-2-3,-1 2-5,0-3 1,-3 0 1,2-1-9,-2 2-13,3-3-7,-3 0-4,2 2-2,-2-4-1,-3 3 2,1-1 0,1-1 3,-2 1 2,0 0 4,-1 0 7,0 0 1,-1 1 3,-3 0-2,0 1 0,0-1 0,0 2 0,0-2-1,-3 0 0,-1 2-3,0 2-6,-1 0-5,0 0-5,0 1-4,0 1-4,-1 1-6,-2 0-8,0 1-3,0 1-3,1 1-4,-3 1-4,1 0 1,-1 3 2,2 0 1,-2 2 0,-1-2-1,1 4-1,2 1-2,-1 0-2,-1 0 1,0 2 0,2 2-1,2-2-2,-1 2 1,1 2-2,1-2-7,0 2-13,0 1-9,2 0-7,3-2-9,-3 2-10,3 1-7,0-3-6,0 0-6,3-1-7,-3 3-7,3-3-7,1 0-7,-1 0-7,0-2-2,0 2-2,2-2 2,0-1 1,1-1 4,-1-2 6,3 1 5,0-1 4,2-5 8,-2 1 6,3-1 8,-1 1 5,1-3 8,2-1 8,-1-1 6,0-3 6,1 0 5,2 0 6,-1-2 4,-1 1 4,2-3 4,-1 0 5,-1-2-1,2 1-2,-1-2 5,-1-4 5,0 5 9,2-4 6,-1 1 8,-1 1 8,0-4 10,0 2 10,-2 0 9,-1-2 12,1 1 8,0-1 10,-3 1 9,2-3 12,-2 2 3,0-1 2,-3-1-2,1 3-1,-1-1-5,-1 0-4,-1 2-9,-2 0-9,1 3-9,0-1-9,-2 3-9,0 2-9,0 2-8,0 2-7,0-2-6,-2 2-3,0 2-5,1 1-7,-1 1-3,1 0-3,-3 2-3,1 2-3,1-1-2,-1 3-3,0-2-1,0 3-1,0 1-2,-1 0-3,1 0-3,0 2-2,1 1 3,-1-2 7,1 2 5,2-2 3,-3 1 1,3 0 1,0 0 2,0-1 1,0 2 0,3-2-1,-3 0 0,4 2-1,-1-2 2,0 3 0,2-1-3,0-4-7,-2 4-4,3-2-1,1-2-2,1 2 0,0 1-2,0-2-2,0-2 0,2 1 2,0 1-5,-1 0-8,1-2-2,1-1-3,0 0 0,-1-1-1,1 2-1,1-2 0,-1-1 1,-1 1 2,1-3-1,0 3 2,-1-2-2,0 1 2,-1-2 4,-1-1 7,0 1 4,-3-1 1,2-1 1,-1 0-1,-1-1 2,0-1 0,-3-1 0,4 0-2,-1 1-2,-1-3-1,0 1-2,1 1-3,0-2-4,0 0-6,-2-3-5,2 0-8,-2 1-5,0-2-7,2-1-7,-2-1-6,2 0-5,-1-2-2,-1 0-1,0 0-1,0-2 3,0 0 3,-1-1 4,1-3 5,-1 4 6,-1 0 4,1-1 9,0 0 7,-1 2 7,1 1 5,0 0 4,-2 1 3,0 4 3,0-1 3,0 2 4,0 0 5,-2 4 3,2 0 5,-2 3 3,2 0 4,-1 0 2,-1 0-1,0 3 0,1 0 1,-1 1-1,2 0 1,-3 2 0,0-1-3,-2 2-3,5 2-5,-3-1-4,0 2-4,1 0-4,-1 0-4,1 2-1,0 2-1,1-3 0,1 2 0,0 0 0,0-1 1,1 0 0,1 1 0,0-1 0,-1 1-2,1 0-5,1-2-7,0-1-16,-1-1-18,3 3-30,-2-5-31,2 1-34,0 1-36,0-3-28,-1 1-27,1-2-35,0 0-40,-5-5-51,5 4-58,-5-4-32,0 0-18,0 0 4,14-2 13,-4-3 25,0 2 32</inkml:trace>
          <inkml:trace contextRef="#ctx0" brushRef="#br3" timeOffset="132335.5371">3144 9775 203,'3'4'237,"5"0"-1,-2-1-4,-1 0-5,3 0 0,2-3 0,-2 1 1,2-1 0,-1 0 7,3 0 8,-3 0 11,1-1 11,0 1 14,-1-3 14,-1 0 5,-3 0-1,0-1-4,0 1-5,-2-2-10,-1 1-12,-1 0-22,-1-1-25,-1 1-24,-1 1-28,1-2-25,-3-3-23,1 0-21,0 1-20,1 0-15,-3 1-11,2-3-9,-2 1-8,1-1-8,-1 1-7,0-1-7,0 2-5,3 0-9,-4 1-9,1 0-9,2 2-11,1 0-12,-1-1-14,0 2-22,0 2-25,-1-1-36,1 2-43,2 2-45,-1 2-47,0 1-46,-1-1-45,0 5-54,1 1-57,-1 3-39,1-1-29,1 6-8,-1-1 4,2 4 17,0-2 22,2 3 37,1-1 41</inkml:trace>
          <inkml:trace contextRef="#ctx0" brushRef="#br3" timeOffset="132857.3009">3816 9979 113,'-2'-11'428,"1"2"32,-1 0 30,2-1 27,-1 4 20,1-3 16,-2 0-24,0 1-44,1-1-54,-1 2-58,-1-2-46,1-1-38,-4 2-39,1-1-37,2 3-34,-2-1-30,-1-1-26,-1 3-26,-1 1-18,0-1-13,0 3-11,-2 0-8,1 0-6,-1 2-7,-1 2-7,-1 0-6,1 3-6,1 1-6,-3-1-3,2 4-4,1 3-3,-1-1-5,0 2-1,1 3-1,1 0-1,-1 0-3,3 3 0,-1 0 0,0 3-3,2-1-3,-1 2-7,3 0-5,0-2-8,1 2-7,0-1-5,1 1-8,2-2-7,2 2-7,0-3-8,1 0-10,0-4-11,2 1-10,0-3-8,1-2-7,-1 1-4,3-3-1,0-1 0,2-2 1,-1 0 2,1-3 4,1-3 8,1 2 7,-3-3 8,4-3 9,0-1 11,0-2 11,-2-1 12,2-2 12,-3 0 10,3-2 10,-2-1 12,0-2 9,-1 0 13,1-3 13,-1 3 12,-2-2 13,3 2 14,-4-2 17,1-2 16,0 2 15,-2-2 11,-1 3 10,0-3 6,0 1 4,0-1 1,-2 2 0,0-3-5,0 2-8,-1 2-8,-2-2-9,3 5-13,-3-2-13,3 3-15,-1 1-15,-2 1-10,0 2-9,3 2-7,-3 1-5,0 1-5,0 3-5,0 3-4,0 1-4,0-4-3,0 5-4,0 0 0,0 3-2,0 2 0,2-1-1,0 5-2,-1-2 0,2 4 0,1 0 0,0-1-1,1 4-1,0-1 1,0 0 1,-2-1 0,2 2 0,0-3-2,0-1 0,1-2-3,-1 1 0,3-1-2,-2 0-1,-1-3-1,3 1 0,0 0 0,-1-3 2,1-2 0,0 0 0,0 1 0,2-2 2,-1-1 1,0-2 3,0 1 1,1-3 1,-2 0 2,1 0 1,0-3 2,1 1 0,-2-1 0,0-1 0,0-1 0,0-2-1,-3 0-1,3 0-4,-5-1-6,2-2-9,-2 0-17,1-1-20,-3-1-32,-1 2-37,0-1-39,0 0-41,0-1-36,-1 0-31,-1 3-42,0-3-44,1 0-58,-1 2-61,1-1-31,-1 0-15,2 1 6,0-1 16,0 1 28,2-1 35</inkml:trace>
        </inkml:traceGroup>
      </inkml:traceGroup>
    </inkml:traceGroup>
    <inkml:traceGroup>
      <inkml:annotationXML>
        <emma:emma xmlns:emma="http://www.w3.org/2003/04/emma" version="1.0">
          <emma:interpretation id="{7B053F59-0F7C-4312-8E28-D42D75716B6D}" emma:medium="tactile" emma:mode="ink">
            <msink:context xmlns:msink="http://schemas.microsoft.com/ink/2010/main" type="paragraph" rotatedBoundingBox="2635,11696 6404,11325 6502,12313 2733,1268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7EC2AEA2-CCB9-47C6-81F9-1408FAE47EA8}" emma:medium="tactile" emma:mode="ink">
              <msink:context xmlns:msink="http://schemas.microsoft.com/ink/2010/main" type="line" rotatedBoundingBox="2635,11696 6404,11325 6502,12313 2733,12683"/>
            </emma:interpretation>
          </emma:emma>
        </inkml:annotationXML>
        <inkml:traceGroup>
          <inkml:annotationXML>
            <emma:emma xmlns:emma="http://www.w3.org/2003/04/emma" version="1.0">
              <emma:interpretation id="{86215B50-D1CD-43EF-9F59-E36F7D9E85C8}" emma:medium="tactile" emma:mode="ink">
                <msink:context xmlns:msink="http://schemas.microsoft.com/ink/2010/main" type="inkWord" rotatedBoundingBox="2635,11696 4341,11528 4429,12418 2723,12586"/>
              </emma:interpretation>
              <emma:one-of disjunction-type="recognition" id="oneOf12">
                <emma:interpretation id="interp60" emma:lang="en-US" emma:confidence="0.5">
                  <emma:literal>have</emma:literal>
                </emma:interpretation>
                <emma:interpretation id="interp61" emma:lang="en-US" emma:confidence="0">
                  <emma:literal>halve</emma:literal>
                </emma:interpretation>
                <emma:interpretation id="interp62" emma:lang="en-US" emma:confidence="0">
                  <emma:literal>haver</emma:literal>
                </emma:interpretation>
                <emma:interpretation id="interp63" emma:lang="en-US" emma:confidence="0">
                  <emma:literal>haves</emma:literal>
                </emma:interpretation>
                <emma:interpretation id="interp64" emma:lang="en-US" emma:confidence="0">
                  <emma:literal>haven</emma:literal>
                </emma:interpretation>
              </emma:one-of>
            </emma:emma>
          </inkml:annotationXML>
          <inkml:trace contextRef="#ctx0" brushRef="#br3" timeOffset="138145.2965">2395 11107 35,'-5'-2'386,"0"1"28,2 1 18,1 1 15,-1 1 9,3 1 6,-3 3-18,1 1-34,-1 3-39,1 2-42,1 0-34,-1 4-26,1 0-38,-1 5-43,2 0-33,2 3-28,-1 3-23,2 0-20,2 2-16,0 3-12,-2 0-8,4 3-4,-1-1-7,2 2-9,0-2-7,0 1-6,2 0 0,0-1 3,-1 0 1,-1-3 2,2 0 0,-2 1 0,0-4-1,-3-3 0,3 2-5,-5-6-8,2-1-3,-2-1-3,1-2 0,-3-3-1,1-1 1,0-3 2,-2-1 0,0-4-2,0 0 1,0-3-1,0 0 0,0-2 1,0-2-1,0 0 1,0-3 0,-2-2 0,2-1 1,-2-2 0,2-4-2,0-1-1,0 1-1,0-3 1,0 0 0,0-4 0,0 2 0,0 1-1,2 0 1,0 0 1,-1 1 0,1 1-1,1 2 0,-3 2-1,3 1 0,0 1 1,-1 2 0,1 4-1,-3 0 0,2-1-1,0 4 1,-1 1-1,2 0 0,1 1 0,0 1-1,1 4-1,0-1 0,3 1-1,-1 1-2,2 3-3,1-1-7,-2 3-8,3-2-14,1 3-16,-1-2-17,-1 3-17,2-1-12,1-2-13,0 2-13,2 0-13,-1-2-9,-1 1-11,3-3-4,0 1-3,1-4 2,0 1 6,-1-1 11,2-2 16,-2 1 15,2-3 14,0 1 14,1-1 13,-3-2 13,2-2 15,-4 1 11,3-1 11,-3 0 8,-1-3 6,0 1 8,1 0 7,-4 1 10,1-3 7,-1 0 12,-2-1 14,0-1 13,-1-1 13,-1 2 13,-1-4 13,-2 1 13,2 0 13,-2 0 14,0-2 13,-1 0 8,0 2 6,-2-2 3,-2-2-2,0 3-6,-4-2-9,1 0-9,0 2-12,-1-4-9,-2 3-11,1 0-10,-4 2-11,3 0-12,-2 1-14,1 0-10,-1 1-8,2 1-7,-2 1-5,2 2-3,0 1-4,0 0-3,0 0-3,0 3-1,-2 0-4,2 0-2,2 3-4,-2 0-2,0 0-2,1 1-2,-1 2-2,0 3-2,0-3 0,2 7-1,-1-1 0,2-1-2,0 2 0,1 0-1,-1 2-2,0-1 3,2 0 6,1-1 1,0 2 1,2-1-2,0-2-1,0 2-1,0-3-1,2-1-2,0 1-2,1-1-1,0-1 0,2-3-5,0 2-7,-2-3-8,3 2-7,1-4-3,-1 1 0,2-1 1,-1-1 1,1-2 1,0-2 1,0 1 0,2-1 3,-1-2 1,-2 1 2,3-4 6,-1 2 8,1-3 4,-2 0 2,2 0 1,-1-1 3,1-1 1,-2 2 2,0-2 2,0-2 1,0 0 0,-3 1 2,2 1 1,-1-2 1,-1 2 2,0-2 3,-2 0 2,-2 3 2,1-3 1,0 0 3,-2 1 0,-2 2 0,0-1 0,1 0 2,-1 1 0,-1 0 0,1 1-1,1 0-2,-1 1-1,1 1-1,-1 3-2,0 0-2,2-1-1,-3 3-1,3 1-2,0 0 0,-1 1-3,1 3-3,-2-1-1,0 0-2,2 3-1,-3 1 0,3 2-1,-2 0 0,1 3-2,1 0 0,0 3-3,0-2 0,0 3-2,0-2-4,1 4-2,1-4-1,1 2-2,-1-1-3,1-1-4,2 0-3,0 0-4,1-3-3,1 1-3,-1-2-2,2-1-3,0-2-2,2 1 0,-3-3 1,4 1 2,1-1 1,-1-3 4,0-1 1,-1 1 5,3-2 3,-2-2 4,0-1 5,1 1 2,-1-3 3,-1 1 2,-1 0 4,1-3 3,-2 2 1,-2-1 3,1-3 3,-1 1 3,1-1 4,-2 0 3,-1-1 3,1-1 4,0-1 2,-2 1 5,-3 0 2,2 0 5,0-1 5,-2-1 2,0 1 3,-2-1 1,0 0 3,2 0-2,-3 0 0,-2-1-2,2 0-3,-2 0-1,0 0-4,1-1-2,0 3-1,0-3-3,0 2-4,1 0-3,1 3-2,-1-2-3,3 4-3,-3 0-2,3 2-2,-2 1-1,1 3-1,-1-2-2,1 4-2,1 4-2,0-2-1,0 1-1,0 2 0,0 1 0,0 2 0,0 2-2,0 1-2,0 2 0,1 2-2,1-1 0,1 2-2,0 0-3,0 3-2,2-2-4,-1 1-4,2-3-4,0 3-5,2-2-4,2 0-4,-2-2-2,2-1-3,1 0-2,0-1-1,1-2 0,1 1 0,-2-3 2,2-1 3,0-3 3,-2 2 4,2-1 4,0-1 6,-2-1 4,2-3 3,-2 0 3,-1 0 4,1 0 1,-1-2 2,-2-1 1,3 1 3,-3-3 2,0 1 4,0 0 3,-1-3 3,-1 2 5,2-2 4,-4 0 3,1-1 4,-1 0 4,0 0 3,-3-1 3,-1-1 1,0 2 4,-1-2 1,-1-2 0,-1 1-1,0-4-3,-2 3-1,1 0-4,-2-1-4,1-3-4,0 4-5,0-3-4,-1 2-3,1-1-1,0 0-3,1 0-3,0 1-5,1 1-8,3 3-5,-2-1-9,2 2-11,0 1-15,0 0-16,0 5-22,0-2-27,2 4-35,-2 0-38,3 0-33,-1 4-32,1-2-28,0 3-28,1 0-21,0 0-19,1 2-14,0 1-11,0-2-4,-2-1-1,2 1 12,1 0 18,-2 0 28,2-2 35,1 0 32,-1 0 34,0 0 34,-1-1 33,2-1 34,-1 1 36,1 1 34,-1 0 37,-1-1 30,1 2 26,-1-3 23,0-1 20,0 2 16,-2 3 13,0-3 10,-1 1 7,-2 0 2,3 1 1,-3-1-4,3 1-3,-1-2-8,-2 1-7,3 1-6,-3 0-3,3 1-7,1-1-6,-1 0-7,0 1-5,0 0-4,2-3-5,0 2 0,0 0-1,-2-1-1,4-1 1,-1 3-1,0-2-2,1 1 0,1-3-1,-2-2 0,2 2 2,1-1 2,-1-1 2,-2 0 4,2 0 3,0 0 4,0 0 3,0-1 2,0-1 3,0 2 3,1-2 4,-1-2 2,-2 3 3,2-2 4,0 0 4,-1-1 3,-1-1 2,-1 1 0,1 0-1,-1 0 0,-2-3-4,2 2-4,0 0-5,0-2-5,0 0-6,-2-1-6,0 2-6,0 1-7,-1-2-9,1-1-7,0 0-7,1-1-4,-1 2-8,-1-1-3,-1-1-2,-1-2-3,0 5-1,0-5-2,0 2-1,-1 0 0,-1 3 0,-1-1 3,-1-1 1,1 0 0,0 3-1,0 1 1,-2-1-2,0 0-1,-1 2 1,-1-1-1,2 2-1,-1 0-2,-2 2-2,1 0-2,-1 0-3,0 2-2,3-1-4,-1 0-2,0 3-1,-1-1-3,1 1-2,-1 2-2,2-2-2,-1 3-3,-1 2-1,3 1 0,-1-2-2,0 4 0,0 1-1,0 1-1,2-3-1,1 3 0,1 1 0,-1-2 0,1 2-1,1-2-3,0 2-4,1-1-3,1-1-4,-1 0-4,1-2-5,1 1-4,1-1-2,0 1-5,1-3-5,0 0-6,1-1-4,1 1-8,-1-4-6,-1 2-9,3 0-7,0-2-8,2 0-8,-2-1-7,2 1-9,1-3-9,0 0-12,1-1-14,2 1-15,-1-2-16,2 0-17,-1-2-17,-1 1-17,3-1-19,-3 0-20,2-1-42,-1-2-51,-1 3-33,0-2-24,2 1-3,-1 1 6,-1-1 15,3 1 17,-1 2 20</inkml:trace>
        </inkml:traceGroup>
        <inkml:traceGroup>
          <inkml:annotationXML>
            <emma:emma xmlns:emma="http://www.w3.org/2003/04/emma" version="1.0">
              <emma:interpretation id="{72ECD72C-3FDA-4A5A-8333-266B9C60AB7F}" emma:medium="tactile" emma:mode="ink">
                <msink:context xmlns:msink="http://schemas.microsoft.com/ink/2010/main" type="inkWord" rotatedBoundingBox="4974,11564 6414,11422 6501,12313 5062,12454"/>
              </emma:interpretation>
              <emma:one-of disjunction-type="recognition" id="oneOf13">
                <emma:interpretation id="interp65" emma:lang="en-US" emma:confidence="0.5">
                  <emma:literal>cell</emma:literal>
                </emma:interpretation>
                <emma:interpretation id="interp66" emma:lang="en-US" emma:confidence="0">
                  <emma:literal>call</emma:literal>
                </emma:interpretation>
                <emma:interpretation id="interp67" emma:lang="en-US" emma:confidence="0">
                  <emma:literal>col</emma:literal>
                </emma:interpretation>
                <emma:interpretation id="interp68" emma:lang="en-US" emma:confidence="0">
                  <emma:literal>Cael</emma:literal>
                </emma:interpretation>
                <emma:interpretation id="interp69" emma:lang="en-US" emma:confidence="0">
                  <emma:literal>cool</emma:literal>
                </emma:interpretation>
              </emma:one-of>
            </emma:emma>
          </inkml:annotationXML>
          <inkml:trace contextRef="#ctx0" brushRef="#br3" timeOffset="139462.3828">5083 11329 149,'-11'-5'381,"0"0"31,-1 1 27,-1 1 27,1 2 14,-3-1 9,3 2-27,-1 2-44,-1-1-46,-1 2-44,-1 1-36,2 1-29,-3 0-26,3 1-25,-1 0-30,2 1-32,-1 2-30,-1 1-25,4 2-22,-2-2-21,2 3-15,1-2-14,2 4-9,0-1-4,0 0-5,3 1-3,0-1-3,-1 3-1,3-2 1,0 2-1,1-2-1,2 1 1,2-1-2,1-2 0,0 1-1,0 0-2,2 0-3,2 0-5,-3-3-9,4 0-13,2 1-13,-2-2-13,3 0-15,1-3-16,-1 0-20,2 1-20,0-2-19,1-2-18,-1-1-14,2 1-15,-1-1-9,4-1-9,-2-2-1,2 0-2,-2-2 1,3 1 3,-2-1 7,2 1 7,-1-5 13,0 3 16,-2-3 14,2 0 15,-1-2 15,-2-1 14,1 2 14,-3-3 12,2 1 13,-3 1 14,1-3 13,-3 2 13,0-2 14,-2 1 14,-2 1 11,1 1 12,-3-2 11,0 2 10,-1-1 8,-1 2 7,-2 0 9,0 0 7,-2 2 6,0-1 5,1 1 6,-3 0 7,1 1 2,0 0 5,1 1 0,-1 0-2,0 0-3,0 2-4,-2 1-3,3 0-4,-1 0-5,1 0-4,1 0-7,-1 0-3,1 1-10,1 0-7,-2 1-9,0-1-8,1 2-6,1 0-2,-2 1-4,1 1-4,-1-1-3,0 0-3,2 2-2,-3-1-2,3 0-2,0 2-1,0-2-1,0 1 0,0-2 1,3-1 0,-3 1 1,4 1-1,-1-1 0,0 1 0,0-3 0,2 1 0,0 0 0,0-1 0,-2-2 1,3 3 3,-1-3 0,2 0-1,-1 0 0,2-3-1,0 3 0,0-2 1,-1 1-1,1-3 2,0 2 0,3-1 1,-3-2 0,0 2 2,0-2 0,0 2 0,-1-3 5,1 0 8,-2 1 6,1-1 9,-1 1 6,-1-2 6,0 1 7,0 0 8,0-2 10,0 1 10,-2 0 9,0-2 11,-3 1 10,3-2 9,-3 1 6,0 0 5,-3-1 1,3-1 1,-2 1-2,-1 1-1,0 0-5,0-1-7,-2 1-7,0 0-7,0 0-9,2 2-11,-2 0-11,0 1-8,-1 3-12,1-1-10,-1 0-9,2 1-7,-1 1-6,-1 0-4,3 2-5,-2 2-2,0 1-3,0-1-3,0 3 0,2 1-2,-2 0-3,-1 2-3,3 1 1,-2 1-2,0 0 1,2 4-1,0-2-2,-1 2-3,1-1-2,2 1-3,1 0-3,0 1-5,1-2-6,2 1-7,-3-1-8,4 0-7,-1 1-8,2-3-8,-1 1-8,1-1-7,0 0-5,3-2-4,-1-2-2,1 2-3,1-1-1,1-3 1,0 2 3,1-3 8,2 0 5,-2-1 8,4 0 8,-1-2 9,-1 1 8,3-2 6,0 0 7,-1-2 7,-1 1 7,3-2 5,-3 0 6,2-1 4,-1 0 1,-1 1 1,-1-3 1,0 0 2,-2-1 0,1 0-1,-3-3 4,1 4 4,-2-5 4,0 1 6,0 0 8,0-2 9,-3-1 11,1 1 11,-1 0 11,0-3 11,0 1 9,-2-1 11,0-2 5,-1 1 6,0-3 4,-2 3 3,0-3-1,-2-1-1,0 0-5,1-1-5,-1 3-6,-1-4-6,0 4-7,0-5-7,-1 4-6,-1-1-8,2 2-4,-2-2-4,1 5-4,-1-2-4,0 4-5,0 1-1,0 0-2,0 3-3,2 3-3,0 2-4,1 2-1,-1 0-3,0 2-3,0 2-4,-1 1-4,1 0-2,0 5-3,-2 0-1,0 4-1,2 1-2,-2 0-3,0 2-1,1 2-3,-1 2-1,0 1-4,2 2 0,-1-1-1,4 1 0,-3 2-1,3-1 0,3 0-4,-3 0-4,2-1-4,1 2-5,2-5-5,0 2-5,0-1-3,1-2-4,2-1-4,0 0-2,4-3-3,-1 1-2,0-2-3,2 0-2,0-1 0,2-2 2,1 0 1,-2-1 5,2-2 2,0-1 4,-1 0 2,1-2 2,-1-1 3,1 0 2,-2-2 3,1-1 5,-1 0 4,-1 0 4,2-1 2,-4-2 3,3 0 2,-2-1 3,-1 0 0,0-1 2,-2 0 2,1-3 4,-1 1 0,-1-2 2,-1 0 0,1-1 0,0-2 4,-2 2 2,-1-2 2,3-2 4,-3 2 3,2-2 2,-3 0 3,1 0 2,0-5 4,-2 4 1,-1-4 6,1 0 2,0-1 2,-3-1 2,0 0 2,0-1 2,0-2 1,0 0-1,-3-1 3,0 1 0,1-3 1,-1 1 1,0-2 1,0 0 0,-1-1 1,0 0-1,-1 2 1,0 1-1,0-1-1,0 5-2,2-1 0,-2 2-3,0 2 1,1 1-1,-1 4-1,1 3 2,1 1-1,0 2-1,1 2-3,-1 3-3,0-1-2,3 4-2,-2 0-3,-1 4-1,3-1-2,-1 3-2,-1 0-3,0 4-3,1 3-4,-1 1-5,0 4-3,1 1-2,1 2-2,0 5 0,0 0 0,0 1-2,1 1 0,1 0-2,0 1 0,-1 0-2,1 2-1,1-2 1,0-2-1,-1 1-1,4-1 1,-2 0-1,0 0-2,1-2 1,2-2-1,-1 1-1,-1-2 0,3-1-2,0-2-3,0 0-4,2-2-8,-2 0-10,2-3-13,-1 1-15,1-2-17,-2 0-20,2-3-29,-1 0-36,1 1-48,-2-2-56,0-2-57,0 2-58,0-2-67,-1-1-69,-1 1-42,-1 0-25,2 0-7,-1 0 6,0 0 11,-1 1 16,0 0 31,2 3 35</inkml:trace>
        </inkml:traceGroup>
      </inkml:traceGroup>
    </inkml:traceGroup>
    <inkml:traceGroup>
      <inkml:annotationXML>
        <emma:emma xmlns:emma="http://www.w3.org/2003/04/emma" version="1.0">
          <emma:interpretation id="{6DE35E51-6165-479B-AC99-2A444FE4E6DF}" emma:medium="tactile" emma:mode="ink">
            <msink:context xmlns:msink="http://schemas.microsoft.com/ink/2010/main" type="paragraph" rotatedBoundingBox="619,13539 7434,13422 7452,14459 636,1457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CF46191-6099-4D0A-8F7B-A60F9FCA4DFA}" emma:medium="tactile" emma:mode="ink">
              <msink:context xmlns:msink="http://schemas.microsoft.com/ink/2010/main" type="line" rotatedBoundingBox="619,13539 7434,13422 7452,14459 636,14575"/>
            </emma:interpretation>
          </emma:emma>
        </inkml:annotationXML>
        <inkml:traceGroup>
          <inkml:annotationXML>
            <emma:emma xmlns:emma="http://www.w3.org/2003/04/emma" version="1.0">
              <emma:interpretation id="{1B9CE7AC-E94B-4392-9B95-A2C1AF81D932}" emma:medium="tactile" emma:mode="ink">
                <msink:context xmlns:msink="http://schemas.microsoft.com/ink/2010/main" type="inkWord" rotatedBoundingBox="619,13539 2104,13513 2122,14550 636,14575"/>
              </emma:interpretation>
              <emma:one-of disjunction-type="recognition" id="oneOf14">
                <emma:interpretation id="interp70" emma:lang="en-US" emma:confidence="0.5">
                  <emma:literal>but</emma:literal>
                </emma:interpretation>
                <emma:interpretation id="interp71" emma:lang="en-US" emma:confidence="0">
                  <emma:literal>brut</emma:literal>
                </emma:interpretation>
                <emma:interpretation id="interp72" emma:lang="en-US" emma:confidence="0">
                  <emma:literal>bout</emma:literal>
                </emma:interpretation>
                <emma:interpretation id="interp73" emma:lang="en-US" emma:confidence="0">
                  <emma:literal>bet</emma:literal>
                </emma:interpretation>
                <emma:interpretation id="interp74" emma:lang="en-US" emma:confidence="0">
                  <emma:literal>beat</emma:literal>
                </emma:interpretation>
              </emma:one-of>
            </emma:emma>
          </inkml:annotationXML>
          <inkml:trace contextRef="#ctx0" brushRef="#br3" timeOffset="141162.8186">355 13051 87,'-4'-10'275,"-1"2"7,0-1 10,2 2-2,-1 0-7,4 2-12,-3 0-15,3 0-17,0 1-20,0 0-8,0 1-6,0 0 7,0 2 12,0-1 6,0 1 0,0 1-4,0 0-5,0 1-8,3 1-7,-3 1-13,0 1-13,2 4-16,0-2-15,-1 6-16,2 1-15,-1 2-24,1 4-28,1-1-16,-1 5-11,0 1-8,-3 1-3,3 5-3,-1-3-3,-1 3 0,1 0 0,-2 0-1,3 1-2,-3 1-3,0-2-4,2-1-3,-1-1-4,1 0-1,0 0-2,-1-3-1,1-1-1,0-2 1,-1-2-1,1 1 1,-1-4 0,1 0 0,0-4 0,-2 1 1,0-2-2,0-3 1,0 0 0,0-2-1,-2-1-1,0-3 0,2 1-1,0-4 0,0 0 0,0 0 1,0 0-2,0-4 0,0 1 1,0-1-1,2-2 0,-2 0 1,2 0 0,-2-3 0,1 1 1,1-3 0,-1 2 2,3-1-2,-1-1 0,0-1 0,2 2 0,1 1 0,-1-2 1,2 1-1,-1 3 0,-1-1 1,1 1 0,2 2 0,-1 0 0,-1 2 0,1 0 1,-1 1 0,2 2-1,-1 0 0,1 0 1,0 2 0,3 1-1,0 2 1,2-1 0,0 2 0,0-1 2,2 3-1,-2-1-1,1 0 0,-1 2-2,2 0 0,-1-1 2,-1 1-1,1 0 0,-1 1 0,0-1-1,-3 1 2,1-1 0,-1 3-1,-4-3 0,2 0 2,-4 1 2,-1 0 0,-3 1 1,-2 1 0,-1 0-1,-2-1 1,0 1 1,-3 1 1,-1-1-2,-4 0-1,1 2-1,-2-4-1,-1 2-1,-1-2-2,0 0-2,0-1-6,2-2-5,-3 0-8,3-2-8,-1-1-10,1-1-8,3-3-8,-1 0-9,1 0-5,3-2-7,-2-1-3,2-1-2,0-1-1,0 0 3,2-2 3,-1-2 5,1 2 8,-1-2 9,2-2 9,-1 3 7,3-1 9,-2 1 7,0-1 7,2 0 7,0 4 3,-1-2 4,4 2 1,-3 0 3,2 3-2,1-1 1,0 1 0,0 2 0,0 2 0,0-1 1,1 2-1,2 0-1,-3 1 1,4 0 0,0 0-1,1 1 1,0 0-2,0 0 0,3 2 1,0-2 1,2 2-1,1-1-1,0-1 0,1 0 1,-1 0 0,3-1 2,1 0 0,-2 1 0,1-2-1,1-2 1,1-1-1,2 0-1,-4 0-1,2 0 0,2-4 0,-3 1 1,1-2 1,-2 0 0,1-1 0,-1 0-2,-2-3 1,0 1 0,1-3 2,-3 1 1,0 1 3,-1-1 4,-2 0 6,1 0 6,0 1 5,-2-3 5,1 2 7,-2 1 6,-2-1 7,0-1 7,2 1 5,-2 1 9,-3 0 4,0-2 3,0 3 0,0-2 1,-3 1-4,3 0-2,-2 2-4,-1 0-5,3 0-5,-3 2-5,1 1-7,1 1-6,-1-1-4,0 4-7,1 0-5,-1 0-5,1 0-3,-1 2-4,0 1-2,1 1-4,-1-2-2,1 3-1,-1-1-1,0 1-1,2 3-2,-3-1-2,3 3-4,-3 0-2,1 2-2,2 0-2,0 4-4,0-1-6,2 3-8,1-2-10,0 3-11,1-2-12,0 1-14,1 0-11,2 1-13,-1-2-11,2 1-11,2-3-11,1 1-9,-1-2-9,3-1-4,0-2-2,-2 0 3,3-4 5,1 0 9,-2-2 11,1 0 12,1-1 13,-1-4 13,-1 0 13,0 0 11,0-4 12,-2-1 12,-1 2 11,1-3 10,-3-1 11,1 1 9,-3-3 11,2 0 2,-3 0 0,0-2 4,0-1 6,-1-1 6,1 2 8,-2-2 14,1-2 19,-1 3 13,-3-4 12,3 4 11,-3-3 7,0 0 7,-3 3 5,3-3 7,-3 2 11,-1-2 3,0 1 1,-1 1-3,0-1-7,0 0-11,0 2-16,2 0-13,-2 1-11,2 1-10,0 1-10,0 2-11,-1-2-8,3 4-9,-1 2-9,2-1-7,-2 1-6,2 1-3,0 2-4,0 0-1,0 2-2,0 1-3,0 1 0,0 1-2,0 2-1,0 1 0,2 3 0,0-1-2,-1 3-1,1 1-3,0 1-3,1 3-4,0-3-5,0 2-8,2 0-10,-2 2-11,2-2-13,2 0-13,-1 0-13,2-3-19,0 3-22,0-4-16,2 1-12,1-2-10,0 0-8,-1 0-2,3-4 1,-3 0 2,3-2 7,2 0 9,-1-2 11,-1 1 12,0-2 14,2-2 19,-1-1 20,-1-1 18,1-1 14,-2-1 12,-1 0 11,2-1 9,-2 0 6,-1-1 4,1-2 7,-3 0 5,0-1 7,-1-1 6,-1 2 8,-1-2 7,-2-2 8,2 0 7,-2 0 8,1-3 7,0 0 7,0 2 9,-1-2 9,0-2 9,-3-1 6,3 1 4,-1-2 2,-2-1 2,0-2 2,0 2 2,-2-2 1,-1 0 1,0-2 1,0-1 0,-2-1-5,0-1-5,-2 1-7,1-4-9,1 1-5,-1-4-6,-1 1-4,1-1-7,-1-1-7,-1-1-7,2-1-9,-1 0-7,1 1-8,0 1-4,-1 2-3,2-1-1,-1 5-3,-1 2 1,3 4 0,-1 4 0,1 2-2,0 3 1,0 3 1,1 1 1,0 4 0,3 2 2,-2 2 0,1 4-1,-1-1-2,-1 4-2,0 2-1,-1 0-3,1 4-3,0 0-2,1 5-3,1 2-1,-1 2-2,1 2-3,1 2-1,1 3-3,1 0 1,1 2-2,2 1 0,0 1 1,-2 2-2,3 0 2,-1 0 0,2 1 0,-1-2 0,1-1 0,-1 1-1,0-2 0,-1 0-2,3-1-3,-3-1-6,3-3-6,0 0-8,0-3-11,0 1-14,0-4-18,2 3-24,-2-4-30,2-1-34,1 0-35,0-2-37,-1 0-28,3-2-28,0-1-28,-2 0-34,2-5-38,0 2-46,-2-3-35,2-2-31,0-1-4,0-2 13,-3-1 26,1-2 30,2-2 33</inkml:trace>
          <inkml:trace contextRef="#ctx0" brushRef="#br3" timeOffset="141363.4412">1572 13456 63,'-10'-2'343,"2"-1"17,2-1 18,1 4 18,0 0 8,2 0 2,1 0-38,1 0-55,1-3-51,1 3-46,1-1-29,-1 0-20,3-1-18,-1 1-16,0 0-16,2 0-18,-2 1-15,2-2-14,1 0-13,2-1-10,0 1-8,-1-1-6,1 1-4,0-1-3,2 0-3,-2 2-3,0 0-3,-2-1-4,2 1-5,2-1-7,0 2-21,-1 0-28,-1 0-34,2 2-39,1-1-33,-1 2-33,1-2-43,1 2-50,-3 0-59,3 0-62,-1 1-35,0 1-18,-1-1-6,1 1-1,2 5 16,0-1 24</inkml:trace>
        </inkml:traceGroup>
        <inkml:traceGroup>
          <inkml:annotationXML>
            <emma:emma xmlns:emma="http://www.w3.org/2003/04/emma" version="1.0">
              <emma:interpretation id="{34BF4057-DE16-4FD1-A6F0-4866B869B103}" emma:medium="tactile" emma:mode="ink">
                <msink:context xmlns:msink="http://schemas.microsoft.com/ink/2010/main" type="inkWord" rotatedBoundingBox="2893,14120 3692,14106 3699,14502 2900,14516"/>
              </emma:interpretation>
              <emma:one-of disjunction-type="recognition" id="oneOf15">
                <emma:interpretation id="interp75" emma:lang="en-US" emma:confidence="0.5">
                  <emma:literal>no</emma:literal>
                </emma:interpretation>
                <emma:interpretation id="interp76" emma:lang="en-US" emma:confidence="0">
                  <emma:literal>no.</emma:literal>
                </emma:interpretation>
                <emma:interpretation id="interp77" emma:lang="en-US" emma:confidence="0">
                  <emma:literal>nor</emma:literal>
                </emma:interpretation>
                <emma:interpretation id="interp78" emma:lang="en-US" emma:confidence="0">
                  <emma:literal>non</emma:literal>
                </emma:interpretation>
                <emma:interpretation id="interp79" emma:lang="en-US" emma:confidence="0">
                  <emma:literal>nod</emma:literal>
                </emma:interpretation>
              </emma:one-of>
            </emma:emma>
          </inkml:annotationXML>
          <inkml:trace contextRef="#ctx0" brushRef="#br3" timeOffset="142026.3431">2613 13570 197,'-4'4'285,"3"0"3,-1 2 3,2 2-7,0 1-10,2 1-24,-1 1-30,3-1-35,-1 3-37,2-1-30,-1 2-25,1 0-17,0 1-14,2 1-12,1 0-8,0 0-7,0 1-3,-2-2-6,-1 0-7,1-1-3,-1 3-2,0-4-3,0 2-4,-2-2-3,0-3 0,-1-1-2,-2 3 0,0-4 1,0-2-1,0-1 0,0-2-1,0 0 1,0-1 6,0-1 4,0-1 3,-2 0 3,1-1 4,-2-2 2,-1 0 4,0-2 4,-1 1 4,0-1 3,0-2 3,0-2 6,2-1 6,-2 1 4,0-3 3,0 1 2,1-1 0,0-2 12,0 2 20,0-2 11,4 0 7,-3 0 3,3 0 4,0-2 3,0 1 1,3 2-1,-3-2-1,2 1-1,1-1 0,0 2 2,2 0-1,0 1-10,0 0-17,0 0-11,-2 1-5,3 0-7,-1 2-4,-2 1-6,2 1-5,0 2-5,2 0-3,-1 1-6,-1-1-6,1 0-6,2 3-5,0 0-5,2 2-4,-2 2-4,2-2-4,1 2-3,2 1-1,-2 1-1,2-1-1,0 3 0,-2 0-1,2 1-1,0 1-2,-1 0 2,0 1-1,1-2 1,-1 3 0,-1 1-1,0-1 1,-3 1 0,0 1 0,0 0 0,-1-1 0,-1 3-3,-1-2-2,-2 0-4,1 1-8,-3 1-17,-1 0-24,0 1-34,-1-2-39,-1 2-39,0-1-37,2-3-35,-3 3-33,3-2-36,-3-2-40,3-2-37,0-8-35,0 0-30,0 0-29,3 9-6,-3-9 8,0 0 26,0 0 36,0 0 35,0 0 38</inkml:trace>
          <inkml:trace contextRef="#ctx0" brushRef="#br3" timeOffset="142355.1093">3041 13673 130,'-4'-4'265,"-1"3"16,2 0 19,-1 1-3,1 1-15,0 2-21,0 0-27,1 1-25,0 1-25,-1 0-22,0 1-21,3 2-17,-2 0-17,1 1-12,-1-2-13,-1 3-17,3 0-19,0 1-13,0-1-7,3-2-7,0 2-3,-1 0-2,4-1-1,-2 1-1,0 1-2,3-1-1,-1-1 2,2-1 0,-1 1 3,3-3 3,-1 1 3,1-2 0,1 2-2,-1-3 3,3 0 4,-3 0 9,3-2 11,0 0 9,1-1 10,-1-1 10,2 0 11,-2-1 10,1-1 8,-1 0 8,2-2 7,-1 0 11,-1 0 12,2-1 5,-3 1 2,1-2-3,-3-1-5,1 0-5,-1-2-3,0 0-8,-2 2-8,0-2-7,-2 0-7,-1-1-6,0 1-9,1-1-6,-2-1-9,-1 2-5,0-3-5,0 0-4,-1 0-2,0 2-4,-2-3-2,0 1-1,-2-1-1,0 1-3,1 0-3,-3 0-3,0 0-2,0 1-4,-2 1-1,1-1-4,-1-1 0,-2 4-4,0-1-1,-1 2-3,1 0-3,-1 1-2,-1 3-4,0 1-3,-1-2-3,1 4-4,-1 0-5,1 0-6,-2 4-9,0 1-9,-1-2-14,4 3-15,-3 1-17,1 0-25,1 2-29,1-1-45,-1 4-49,2 1-50,0-1-49,3 2-65,0 0-73,2 2-52,1 1-47,2-1-17,2 0-4,3 1 7,-2 2 11,5-2 23,5 1 28</inkml:trace>
        </inkml:traceGroup>
        <inkml:traceGroup>
          <inkml:annotationXML>
            <emma:emma xmlns:emma="http://www.w3.org/2003/04/emma" version="1.0">
              <emma:interpretation id="{939DEBFA-314F-4B1A-BC93-3F0D5DEC39FF}" emma:medium="tactile" emma:mode="ink">
                <msink:context xmlns:msink="http://schemas.microsoft.com/ink/2010/main" type="inkWord" rotatedBoundingBox="4374,13502 7435,13450 7452,14457 4392,14509"/>
              </emma:interpretation>
              <emma:one-of disjunction-type="recognition" id="oneOf16">
                <emma:interpretation id="interp80" emma:lang="en-US" emma:confidence="0.5">
                  <emma:literal>nucleus</emma:literal>
                </emma:interpretation>
                <emma:interpretation id="interp81" emma:lang="en-US" emma:confidence="0">
                  <emma:literal>nudges</emma:literal>
                </emma:interpretation>
                <emma:interpretation id="interp82" emma:lang="en-US" emma:confidence="0">
                  <emma:literal>nudes'</emma:literal>
                </emma:interpretation>
                <emma:interpretation id="interp83" emma:lang="en-US" emma:confidence="0">
                  <emma:literal>nudge's</emma:literal>
                </emma:interpretation>
                <emma:interpretation id="interp84" emma:lang="en-US" emma:confidence="0">
                  <emma:literal>nudeness'</emma:literal>
                </emma:interpretation>
              </emma:one-of>
            </emma:emma>
          </inkml:annotationXML>
          <inkml:trace contextRef="#ctx0" brushRef="#br3" timeOffset="142961.2924">4120 13587 74,'-5'-6'311,"2"3"22,0-1 17,-1 1 13,3 0 1,-1 0-5,1 2-21,-1-1-30,0 2-21,2 0-22,0 0-20,0 0-18,0 2-17,0-1-16,0 1-24,2 1-29,0-1-19,-1 3-14,1-1-16,-1 2-18,1-1-14,0 4-12,1-2-13,0 5-15,0-3-8,2 4-6,-2-1-3,2 2 1,0 1-2,0-1 0,0 1 0,-2-1-2,3 1-1,-1 0 2,-2-1-1,2-1 1,0-1-2,-2 0 0,-1-1 0,0 1-1,-1-3-1,-1-1-3,0-1-3,0-2-4,0 1-4,0-1-3,0-4-4,0 2-1,0 0-3,0-3-2,0-3-1,0 3-1,-1-3 0,-1-1 0,0-1 3,1 0 2,-3-4 3,0 0 4,0 0 4,-2-3 5,3 1 4,-2-2 4,0-1 6,-1 1 5,1-1 8,0-3 7,0 3 6,2-2 8,-2 2 5,3-2 4,1 0 6,-1-1 5,2 1 7,0 2 4,2-2 5,-1 3 4,1-1 1,1 1 1,0-1-2,-1 4-5,1-2-3,2 3-4,-2 1-4,2 1-3,0 2-5,-2-2-6,-1 3-5,4 0-5,-4 2-6,4 2-5,-2 0-4,0 0-3,1 0-5,0 0-4,2 3-1,-1 0-3,0 1-2,4 1 1,1 1-2,-1 1 1,1-1-2,2 2 2,0 3-1,-1 1-1,2 0 1,-1 0-1,1 2 1,-2 0 0,-1 0-1,2 2 1,0-2-1,-2 4-1,0-3-1,-1 4 0,0-4-5,-4 2-7,2-1-20,-1 1-27,-1 0-38,-1-2-46,0 2-41,-2-3-38,4 2-38,-3-3-35,-2 1-40,1-2-43,0 1-41,-1-3-40,1-1-30,0-2-24,-3-7 6,5 4 22,-5-4 35,0 0 44,10 0 40</inkml:trace>
          <inkml:trace contextRef="#ctx0" brushRef="#br3" timeOffset="143361.3548">4608 13553 123,'-6'-13'305,"4"1"18,-1-1 17,0 5 15,0-1-7,0 4-18,1 0-22,0 1-23,1 3-26,-1-1-26,0 2-22,2 2-20,-3 0-25,3 3-28,-3-1-20,1 2-18,2 1-12,-3 1-7,3 1-10,-3 0-10,3 1-10,-2 4-10,1-1-7,-1-2-5,0 4-5,2 0-3,0-1-2,0-1-2,2 1 1,0 1-1,-1-1-4,1-1-8,-2 2-4,3-2-3,0-1-2,2 2-3,0-2-10,0-2-14,1 0-5,1-2-1,-1 1-3,2-2-5,-1-2-5,1 0-5,0-1-5,0 1-4,-2-2-3,4-1 1,0 0-1,-1-2 2,-1 0 10,2-2 12,0-1 7,-2-1 1,0 1 3,0-3 4,0 1 6,0-3 7,-3 2 6,1-3 4,3-1 2,-5 1-1,1-3 6,0 1 8,0 1 9,-2-3 11,2 0 9,1 1 12,-4-1 11,1-1 12,0 1 11,-1-2 13,0 1 12,-1 0 11,1-1 14,-1 0 13,1 2 5,-2 0 0,0 1-4,0 0-6,0 0-7,0 2-7,0 1-9,0 2-8,0-1-9,-2 4-10,2 0-9,-1 2-13,-1 2-4,1 0-2,-1 0-4,0 2-6,1 2-3,-1 0-5,1 3-3,-1-1-3,0 3-3,2-1-2,-3 1-4,3 3-3,-3-1-2,1 2-4,2-1-6,0 3-10,0-1-5,0 0-3,2-2-1,1 3-1,-3 0-2,3-3-4,1 4-6,-1-4-9,0 1-10,0-1-13,0 0-23,1-1-28,-1 0-32,3-2-32,-1 0-29,0 0-30,2-1-29,1 0-31,-2-3-30,2 3-30,0-2-38,0-3-43,2 2-37,-2-1-38,3-4-5,1 0 8,-1 0 23,0-4 27,2 1 28,0-2 28</inkml:trace>
          <inkml:trace contextRef="#ctx0" brushRef="#br3" timeOffset="143836.2214">5125 13463 241,'-6'-14'357,"1"2"22,0 1 20,0 1 15,0 1 10,0 2-19,2 3-35,-2-2-35,2 2-40,0 1-24,0 1-18,-1 2-19,1 2-19,0-1-20,0 2-23,0 1-21,-1 1-20,1-1-21,0 3-17,1 2-19,-1 1-18,0 1-16,0 1-14,1 2-11,0-2-8,2 5-6,0-2-2,0-1-3,2 5 1,0-4-1,1 2 2,0 0 1,2 0-1,-2-1-1,2 1 0,0 1 0,0-2 1,-1-1-1,3 0-2,-1 1-2,-1-3-1,2 1-5,1 0-7,0-2-5,1-1-8,1 0-7,-2-1-7,2-1-5,-2-1-6,3 1-4,-1-4-6,1-1-2,1 1-6,-1-1-2,2-2-6,-2 0 0,3 0 0,1-2 0,-4 0 0,2-2 1,0-1 5,-2 1 3,1-3 3,-1 2 3,-3-3 2,0-1 4,0-1 5,-1-1 7,-1-1 4,-1-1 7,-2 0 4,2-1 7,-2 0 7,0-4 6,1 4 2,-3-4 3,-1 1 4,0-3 4,-1 2 2,-1-2 2,0 1 0,2-4 2,-3 1 5,0 0 4,-2-1 3,3-3 8,-1 1 9,0-2 8,0-2 4,0 2 10,-2-3 10,0-1 11,3-1 10,-3 0 11,-1-1 12,3 1 10,-2-2 10,0 3 8,0-1 6,0 0-1,2 3-1,-2-2-1,2 3-3,-2 2-4,2 1-7,-2 5-6,2 1-7,0 0-8,0 3-7,-1 5-11,1 0-8,2 3-7,-3 2-7,1 2-5,0 0-6,1 2-4,1 3-5,-1 1-5,-1 1-4,1 2-3,-1 0-5,0 2-5,-1 5-3,4 0-4,-3 3-4,2 1-3,1 3-3,0 3-2,1 1-2,2 1 0,1 2-1,1 2 0,-1-1 0,3 0-1,-1 0 0,-1 0-1,2 0-1,1 0 0,0-1-1,-2-3-2,2 1 1,-3-1-3,3-1-4,0 0-7,-3-2-10,3 0-12,-1-1-14,1-2-19,0 1-25,-2-3-37,5 3-44,-3-5-45,2 1-49,1-2-45,-3 0-41,2 0-58,1-2-64,2-2-39,-1 0-28,2-1-7,-1-3 4,2-1 18,-1 0 23,2-1 36</inkml:trace>
          <inkml:trace contextRef="#ctx0" brushRef="#br3" timeOffset="144909.1102">5623 13480 51,'-8'3'272,"0"1"4,2 1 4,-1-1-4,1 2-11,1-1-33,0 0-42,2 0-42,1 2-41,-1 0-28,3-2-22,0 2-15,3-1-8,-1-2-4,4 4 3,-2-2-3,4-1-3,0 1-1,1 0-1,0-1-1,2-2-2,0 2-1,0-1 1,-1-1-1,1 1 1,-1-1 1,3-2-1,-2 0 1,1 1 1,-3-1 1,2-1-1,1 0 2,-1 0-1,-1-1 3,1-1 3,0 1 2,-3 0 4,2-2 4,0-1 4,-2 1 5,-2-1 3,2-1 7,0 2 6,-1-2 7,-1 1 7,-1-2 5,2 0 4,-3-1 4,1-1 3,0 2 4,0-1 2,-2-2 2,-1 2 3,-1-2 1,-1 1 2,0-2-1,0 0 0,-1 0-2,-1 1-1,1-3 0,-3 0 0,1 5-2,-2-5-3,0 2-3,1 0-4,0 1-6,-1 0-9,1 1-5,-1-1-5,0 4-6,2 0-5,0 2-6,-1-1-5,1 2-6,1 0-5,-1 2-4,0 2-5,0 0-4,-2 2-4,0-1-2,0 2-1,-1 2-3,-1 4-3,-1 1-4,0-1-2,-1 2-3,1 1-1,-1 0-3,1 5-5,2-2-3,-1 2-6,3-2-5,0 0-5,1 0-10,-2 1-9,5-2-11,0 1-10,0-1-12,2-1-11,1-1-13,2-1-11,0-1-10,1-1-6,2-2-7,0 1-9,1-1-4,0-2-4,1-1 2,1-3 4,-1 2 8,1-2 8,0 1 12,-1-3 10,1-1 12,2-1 12,-1-1 10,0-1 10,1 1 13,0-3 10,-1 2 11,0-1 11,1-2 9,-2 0 7,0-1 6,0 1 6,0-1 4,1 0 6,-1-2 9,-3 0 8,2 1 10,-1 0 10,-2-2 10,1 0 9,-2 1 11,1-3 10,-1 1 10,-1 1 8,0-2 11,-2-1 10,2 0 9,2 2 8,-4-3 0,2 2 0,-1 0-6,1-3-5,0 5-6,0-4-9,-2 0-9,0 4-9,-1-2-10,0 2-10,-1 1-11,1 1-14,-1 5-11,-1-2-11,0 1-7,-1 1-6,-1 1-4,1 2-5,-1 2-3,0-1-2,2 2-3,-3 1-3,3 1 0,-3-1 0,3 4-2,-2 3 0,-1 0-3,3 1-2,-2 2-1,1 0-3,-1 0-2,1 4-2,-1-3-3,0 3-3,2-1-3,0-1-2,0 0-7,2-1-7,1 1-8,0-4-10,2 1-6,0 1-9,0-4-6,3 0-5,0-1-5,2-2-3,-1 0-3,3-2 0,1-1 2,-2 0 1,2-1 5,0-1 6,1-2 8,-2 0 8,0-2 8,1 1 6,0-1 7,0-1 6,-2 0 6,2-1 5,-3 1 5,1-2 5,-1 1 5,0-1 5,-1-2 5,-1-1 5,0 2 5,1-2 6,-1 2 9,-2-3 11,0 0 12,1 1 13,-1-1 10,1-1 9,-2-1 7,0 0 6,-1 0 2,-2-2 6,1-1 0,0 2 0,-1-4 0,0 4 0,-1-4-4,1 0-6,-1-1-9,1 0-7,0 0-8,-1 2-7,1 0-6,0-1-2,-1 2-4,-1 2-4,0 0-3,2 2-5,-2 3-3,0 2-6,0 0-4,0 0-2,0 3-4,-2 2-3,1 0-2,-1 2-3,0 1-2,1 1-4,-1 1-3,-1 2-1,1-2-3,-1 3 1,1 3 0,-1-1-2,3 3 0,-3 0 0,1 2-2,2-1 0,-3 2-2,3-2-1,0 2-1,0 1-2,3-4-1,-1 3-2,1-3-5,2 1-3,0-2-6,1 2-4,2-3-5,0-1-4,1-1-3,0 0-3,2-1-3,2 0-3,-1-3 0,-1 0 0,3 0 1,-1-2 1,2 0 2,-1 0 5,-1-1 5,0-2 5,2 0 5,-2-2 3,-1 1 4,0-1 5,-1 1 2,0-2 5,-3 1 1,2-3 3,0 3 1,-2-3 3,-2 1-1,1-1 1,-1 0 0,1-2 1,-1 0 0,1 1 2,-3-3 0,0 1 1,0-1 1,1 1 2,0-3 1,0-1 2,0 3 2,-2-3 4,0-1 2,0 0 2,-1 2 3,1-4 3,-3 1 2,4 0 2,-4-1 3,1 3 4,1-3 1,-1 1-1,1 4 1,0-2-1,-1 2-2,1 1 0,-1 2-1,1 4-4,0-2-2,-1 3-4,1 0-3,-1 1-2,1 1-3,-2 0-4,3 1-2,-3 3-1,2-1-2,1 1-2,0 1-2,2-2 0,0 3 0,2 1 0,-2 2 1,6 0-1,1 1 1,-1 2 0,0 0-1,2 0 2,0 1-1,-2 0 0,0-2-1,1 1 2,-1 2-1,-3-5-1,2 3 0,-1-1 0,0 0-1,-3 0 1,2 0 0,0 1-1,0-3 1,0 1-1,0 0 1,-1-1 0,-1 2-1,1-2 0,-1 2 0,-1-1 0,1-3-1,-2 2 1,0 0-1,1-2 0,-1-1 0,-3 1 0,1 0 0,-2-1-2,0-1 1,0 0-2,-2-1-3,1-1-5,-3 0-9,-1 0-11,1 0-16,-3 0-17,1 0-28,-4 0-31,-1-1-43,-1 1-48,0-1-50,-3 2-47,1-1-48,-6-3-48,2 0-59,-3 0-66,1 0-26,-3 0-9,0 0 6,1-3 12,-3 2 25,2-2 30,-1-2 42</inkml:trace>
        </inkml:traceGroup>
      </inkml:traceGroup>
    </inkml:traceGroup>
    <inkml:traceGroup>
      <inkml:annotationXML>
        <emma:emma xmlns:emma="http://www.w3.org/2003/04/emma" version="1.0">
          <emma:interpretation id="{1D3F6956-E947-4789-B1BD-602CF8695574}" emma:medium="tactile" emma:mode="ink">
            <msink:context xmlns:msink="http://schemas.microsoft.com/ink/2010/main" type="paragraph" rotatedBoundingBox="287,15076 24000,13445 24125,15250 411,1688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13EA317-5708-47CF-94D0-17A6344EA7C4}" emma:medium="tactile" emma:mode="ink">
              <msink:context xmlns:msink="http://schemas.microsoft.com/ink/2010/main" type="line" rotatedBoundingBox="287,15076 24000,13445 24125,15250 411,16881"/>
            </emma:interpretation>
          </emma:emma>
        </inkml:annotationXML>
        <inkml:traceGroup>
          <inkml:annotationXML>
            <emma:emma xmlns:emma="http://www.w3.org/2003/04/emma" version="1.0">
              <emma:interpretation id="{F3576F55-031F-4A19-A99E-8F35B7618E73}" emma:medium="tactile" emma:mode="ink">
                <msink:context xmlns:msink="http://schemas.microsoft.com/ink/2010/main" type="inkWord" rotatedBoundingBox="295,15198 1900,15087 2016,16771 411,16881"/>
              </emma:interpretation>
              <emma:one-of disjunction-type="recognition" id="oneOf17">
                <emma:interpretation id="interp85" emma:lang="en-US" emma:confidence="0.5">
                  <emma:literal>They</emma:literal>
                </emma:interpretation>
                <emma:interpretation id="interp86" emma:lang="en-US" emma:confidence="0">
                  <emma:literal>they</emma:literal>
                </emma:interpretation>
                <emma:interpretation id="interp87" emma:lang="en-US" emma:confidence="0">
                  <emma:literal>Thy</emma:literal>
                </emma:interpretation>
                <emma:interpretation id="interp88" emma:lang="en-US" emma:confidence="0">
                  <emma:literal>Whey</emma:literal>
                </emma:interpretation>
                <emma:interpretation id="interp89" emma:lang="en-US" emma:confidence="0">
                  <emma:literal>whey</emma:literal>
                </emma:interpretation>
              </emma:one-of>
            </emma:emma>
          </inkml:annotationXML>
          <inkml:trace contextRef="#ctx0" brushRef="#br3" timeOffset="181110.0674">24 14864 204,'3'-6'330,"-1"1"15,3 0 9,1-1-13,-2 0-25,0 1-20,3-1-15,-1 0-12,-1 2-10,3-2-12,0 1-10,0-2-9,2 0-9,1 2-19,-1-4-23,3 4-19,-2-2-15,2-1-12,0 1-8,1 1-13,3-1-17,-3 0-20,2 0-25,2 0-25,-2 0-27,1 0-26,-1 4-31,0-4-29,0 2-26,2-1-23,-2 0-21,0 3-21,2-4-17,-4 2-19,4-2-19,-2 3-21,0-1-22,-1 2-11,1-2-5,-3-2 1,1 4 5,1-1 10,-2-2 11,1 1 13,1-1 16,-4 2 16,2 2 19,-2-5 24,-1 5 27,1-3 36,-1 1 40,0-1 38,-4 2 36,2 1 34,-5 0 30,2 1 27,-2 0 24,-1-2 19,0 3 15,-2 0 10,0 0 9,0 3 3,0-1 1,0 1-6,0 1-7,0 3-12,0 0-12,0 2-13,0 1-12,1 3-2,1 1 2,0 2-3,-1 4-5,1-2-8,-1 3-8,1 1-8,-2 1-8,3 2-7,-3 1-5,3 0-11,-1 0-11,-2 2-6,3-3-6,-3 1-11,2 1-13,-1-3-9,1 2-3,0-4 4,-1 3 8,1-4 2,0 3 2,-1-4 0,1 0 1,-1 0 4,1-2 6,0-1 4,-2 0 3,0-4 1,0-1 2,0-1 5,0-1 4,0-3-3,-2 0-8,2-2 1,0-1 6,0-1 11,0-2 14,0-1 13,0 4 17,0-4 15,0 0 15,0-4 16,0 4 16,0-3 13,-2-1 8,2 0 10,0-2 9,-1-1 2,1 0-2,0-3-6,0-1-8,0-1-10,0 3-12,1-4-12,1-1-13,0 3-14,-1-3-17,1 2-12,3 0-13,-2-1-8,0 2-9,0 1-6,-1-2-5,4 2-5,-4 1-5,1 2-4,0 2-3,1 0-4,-1 0-3,0 2-3,0 1-3,-1 0-2,1 2-2,0 0-2,2 2 0,-3-1 0,1 2-3,2 1 1,0 1-2,0 0 0,-2 0 0,3 1-2,-1 2-2,0-1-4,1 2-4,-1-1-7,0 0-7,0 1-9,-2-1-10,2 1-13,0-2-13,0 0-17,0 0-20,-1 1-26,1-1-28,0-1-28,0 2-28,-2-2-18,4 3-14,-3-1-11,1-2-14,0 1-10,0 0-9,0-2-3,-2 2 0,3-3 7,-2-2 10,0 5 19,0-6 21,-1 2 27,0-2 26,0-1 23,2 0 18,-2 0 22,2-1 24,-3-1 25,1 1 24,0 0 24,1-2 19,-1-1 20,0 2 18,0-1 17,0 0 14,-1 1 13,0-1 11,-1-1 9,1 1 8,-2 1-1,3-1-2,-3-1-2,3 1-1,-3 1-2,2-2-3,1 4-3,-3-3-7,0 0-5,0-1-5,3 3-5,-3 0-6,0 0-7,2-1-4,0 0 0,-1 2 2,1 0 1,1 0-1,0-1-4,1-1-1,-1 1-1,0 1 0,2-1 3,1 0 1,-1-1 1,2 0 0,-1 1 2,-1-2 0,3 0 4,0 0 2,0 0 6,0-1 7,2 0 5,-4 0 3,2-1 3,2 1 4,0-1 3,-4-1 5,2 1 6,0-3 7,-1 1 6,-1 0 6,-1-1 3,1 0 1,-1-1-1,-2-1-4,1 3-2,-1-2-3,0-1-3,-1 0-3,-1 1-5,1 1-6,-2-1-7,0-1-6,0 0-9,-2 1-6,1 0-8,-1-1-5,1 0-6,-3 2-5,1-3-4,-2 3-2,0 0-3,2-1-4,-2 2-2,1 0-3,-1 1-3,0 2-4,0-1-2,-1 4-4,-1-1-3,2 2-2,-1 0-3,-1 0 0,1 3-4,-2 0-4,1 3-2,-1 2-3,0 0-4,0 4-4,0 0-7,0 1-6,2 1-6,-2 2-9,1 1-10,2 0-12,-3 2-13,5 1-16,0 1-16,0 1-14,1-3-15,2 1-18,2-3-14,-1 2-15,2-3-11,2 1-8,0-2-3,-2-1-1,4 1 5,1-3 5,0-1 11,0-1 14,2-3 14,1 1 16,0-1 17,-1-2 19,1 0 20,0-2 19,2 1 17,-1-4 13,-1 0 14,0 0 11,0-4 11,1 1 10,-2 1 9,1-3 7,1 0 6,-1 0 7,0 1 8,0-3 8,-1-1 9,-2 2 11,0-1 12,-1 0 13,1-1 9,0-1 9,-2 0 8,-1 2 7,2-2 10,-1-2 9,-1 1 8,0 0 7,0 1 7,-1-3 5,-2 1 0,1-1-5,-3 0-4,0-1-9,0 1-7,0-3-8,0 1-8,0 0-9,0 1-11,-3-1-12,3 4-14,-2-2-11,2 3-13,-1-3-13,1 6-9,-2 0-7,1 1-7,-1 2-6,0 0-5,1 3-5,-1 3-4,1 0-4,-3 2-4,1 2-3,1 1-3,-2 1-2,0 0-5,1 3-5,0-2-4,1 2-5,1 0-5,-1 1-5,-1-4-7,3 3-6,0 0-7,0 0-11,3-2-9,-1 0-11,1-2-9,0 1-9,0 0-9,2-2-5,0 0-2,0-1-3,1-3-1,1 1 2,-1 0 3,-1-2 6,3-1 8,0 1 10,0-2 10,0-2 12,2 1 11,0-1 12,1-2 12,0 3 12,-1-2 11,3-3 13,-2 3 14,2-1 14,-2 0 13,2 0 14,-3-3 15,1 2 15,-1 1 14,0-4 15,-1 1 15,-1 0 11,0-2 9,0 1 5,-3 0 3,2-1 2,-2 1-2,-1-1-3,1 2-6,0-2-4,0 0-8,-2 2-8,0-2-7,-1 4-9,0 0-6,-1-2-6,1 2-4,-1 0-2,1 3-2,-2 0 0,0-1-2,0 3-3,0 0-4,0 0-5,0 0-3,0 0-4,0 3-6,0 1-8,-2 1-6,-1 5-4,0 1-7,1 0-3,-1 6-7,-2-1-5,0 6-5,1 0-2,-1 5-3,-2 1-2,2 0-2,-1 2-2,1 4-2,0 0 0,-1 0-1,-1 2-2,1 0 1,1 2 1,0 1-2,-1 0-2,-1 0-1,1 1-3,0-2-4,-1 2-3,2-1-8,-1-1-13,-1-3-6,2 3-2,1-4-2,-1-1 0,0-1-2,0-1-1,2-2 1,-2-4 0,2-2 3,0 1 1,-2-4 4,0 0 4,0-4 7,0 0 13,0-3 2,-1-2 1,-2 0-1,-2-1-1,-1-3-2,1 0-1,-3-2-2,-1-1-2,-1-1-4,-2-1-4,-1-1-4,-3-2-5,2-1-5,-4-2-6,2 0-8,-1-2-7,0-2-12,1-1-14,-2-3-19,2-2-22,0 0-31,0-2-35,2-3-30,0-2-27,1-1-31,-1-3-34,1-1-40,2-3-43,1-2-49,-1 1-49,2-3-16,2 0 4,1 0 8,3-1 15,2 1 28,2-1 34</inkml:trace>
          <inkml:trace contextRef="#ctx0" brushRef="#br3" timeOffset="179733.0094">402 14888 145,'3'-7'245,"-3"0"-3,4 2-8,-3-2-7,2 2-4,-3 1-7,2-1-11,0 1-12,-1-2-16,1 1-13,-1 1-11,-1 0-7,2 0-6,0 1-5,-2-2-5,1 3-2,-1-1-4,2-1-12,-2 1-19,2 1-9,-1-1-5,-1-1-2,0 4 1,0-2 0,2 0-1,-1 1 5,-1-1 7,0 2 4,0-2 1,0 2 1,0-3 1,0 3 5,0-4 3,0 4 3,0 0 1,0 0 0,0 0-4,0 0-3,-1 0-1,1 0-9,-2 0-11,2 0-8,-1 0-6,-1 0-5,0 0-5,2 0-5,-1 0-7,1 0-6,0 0-4,0 0-4,0 0-2,0 0 0,0 0-1,0 0-1,1-3-4,-1 3 0,2 0-1,-2 0-1,0 0 1,0 0-1,0 0 2,0 0 0,0 0 0,0 0 0,0 0-2,0 0-1,0 0-2,0 0 1,0 0 0,0 0 2,0 0 2,0 0 1,-2 0 0,2 0 1,0 0 0,0 0 0,0 3 1,0-3-2,0 4-2,0-1-1,-1 1 0,1 1-2,-2 3-1,2 1-2,0 0 0,0 2-6,0 2-11,2 0-5,-2 4-3,0-1-4,0 2-3,0 2 1,0-1 2,-2 0 0,0 1-1,1 1 1,-1-2 0,1-1-2,-1 3-3,0-5 6,2 4 7,-3-4 4,2 1 3,-1-3 1,2 2 1,0 0 1,0-4 4,0 1-5,0-1-13,0 0-3,2-1-2,-2-1-12,0-2-18,0 3-24,-2-3-26,0 0-36,2-1-39,-3 0-35,3 0-30,-3 0-37,3-2-37,-3 2-33,1-4-30,2-3-40,0 0-40,0 0-26,0 0-17,0 0 0,0 0 9,0 0 27,-6-3 35,6 3 34</inkml:trace>
        </inkml:traceGroup>
        <inkml:traceGroup>
          <inkml:annotationXML>
            <emma:emma xmlns:emma="http://www.w3.org/2003/04/emma" version="1.0">
              <emma:interpretation id="{8C503270-A2E5-4B65-B787-6628A093F14A}" emma:medium="tactile" emma:mode="ink">
                <msink:context xmlns:msink="http://schemas.microsoft.com/ink/2010/main" type="inkWord" rotatedBoundingBox="2739,15014 4394,14900 4461,15868 2805,15982"/>
              </emma:interpretation>
              <emma:one-of disjunction-type="recognition" id="oneOf18">
                <emma:interpretation id="interp90" emma:lang="en-US" emma:confidence="0.5">
                  <emma:literal>have</emma:literal>
                </emma:interpretation>
                <emma:interpretation id="interp91" emma:lang="en-US" emma:confidence="0">
                  <emma:literal>haves</emma:literal>
                </emma:interpretation>
                <emma:interpretation id="interp92" emma:lang="en-US" emma:confidence="0">
                  <emma:literal>haven</emma:literal>
                </emma:interpretation>
                <emma:interpretation id="interp93" emma:lang="en-US" emma:confidence="0">
                  <emma:literal>haver</emma:literal>
                </emma:interpretation>
                <emma:interpretation id="interp94" emma:lang="en-US" emma:confidence="0">
                  <emma:literal>halve</emma:literal>
                </emma:interpretation>
              </emma:one-of>
            </emma:emma>
          </inkml:annotationXML>
          <inkml:trace contextRef="#ctx0" brushRef="#br3" timeOffset="181860.9432">2467 14446 335,'-1'-7'379,"-1"2"18,1 1 28,1 0 31,-2 3-2,2 1-20,0 1-32,0 3-40,0 3-31,2 0-27,-1 2-23,1 4-21,1 1-23,0 1-23,2 4-25,0 1-22,-2 2-30,2 2-31,1 2-19,-2 3-15,0-1-14,1 0-16,0 3-14,0 0-12,-2-1-9,2 2-6,-2-2-6,-1 1-3,0-1-2,-1-1-3,1 0-1,-2 0 0,0-3-1,0 0-1,0-3 5,0-1 6,0-1 4,0-1 2,-2-1 0,1-3 0,-1-1-1,0-3-2,2 1 1,-3-1 1,3-6-2,-2 4-1,-1-5 1,3-1-2,0 1 1,0-2-1,0-2 1,-3 1-1,3-2 0,0-2-2,0 0 2,-2-2 1,1-1-1,-1-2 1,1 0 3,-1-2 2,-1 3 3,1-5 3,0 0 3,1 1 2,-1-4 3,2 2 3,0 0 4,2-1 2,-1-1 3,1 0 4,1 0 3,1 0 1,-1 2 1,0-1 0,0 1-1,2 0-2,0-2-1,0 4-1,0 0-2,-1 1-1,1 1-2,0 2-2,-2 0-3,-1 1-2,1 2-3,0-1-2,1 1-2,0 2-1,1 1-2,0 0 1,0 1-3,0 2-1,-2 1-1,3-1-2,1 4-1,1 0 1,0 0-2,0 2-2,-1 1-3,2 1-1,1 1-5,-2 2-6,-2-2-8,2 1-8,1 2-10,-1-2-11,-2 2-15,2-1-20,-1-1-28,-1 2-33,0 1-38,1-1-40,-1 1-33,-1-1-30,0 2-34,0-3-33,0 2-41,0-1-44,-1-2-39,1 2-34,0-1-8,-2 0 8,2-2 23,2 1 29,1-1 36</inkml:trace>
          <inkml:trace contextRef="#ctx0" brushRef="#br3" timeOffset="182614.2218">3085 15212 134,'0'-16'353,"0"1"25,0 0 29,-2 1 12,2 0 6,-3-1-10,0 1-19,1 3-23,-3-3-26,1 3-25,-1-1-21,0 1-21,-1 0-20,-1 1-19,2 0-21,-1 1-23,-2 4-26,0-2-25,1 2-23,-4 0-22,4 1-20,-2 1-19,2 2-19,-4 1-11,3 1-10,-2 1-7,2 1-6,-3 1-3,3-1-2,-2 4-2,2 0-3,0 0-2,2 5-2,-2-3-4,1 1-2,2 1-4,-3 1-3,5-1-5,-2 3-5,0-1-4,1-1-3,-1-2-5,1 3-5,1-2-8,2-1-6,-1 2-9,0-2-8,2 2-5,0-2-5,2-1-2,0 0 1,2 1-1,-2-3 3,1 0 1,2-1 2,0 0 4,0-3 7,1 1 5,-1-1 7,2 0 10,1-2 11,0-1 8,-2 0 8,2-1 6,0-2 3,2 0 8,-2 0 10,3-1 9,-3 0 11,2-1 10,-2-3 10,0 1 9,2 0 11,-2 0 9,0-2 7,0 1 7,-2-2 5,1-1 5,-1 2 7,1 0 0,-2-3 0,-1 1-4,1 0-5,-3-1-5,1 1-5,0-2-5,1-1-7,-1 2-4,-2-2-4,1 3-4,0-1-2,-2-2-4,0 2-5,0 1-5,0 1-2,-2 0-5,0 1-3,1 3-3,1 1-5,-2 0-3,2 3-5,0-2-3,-1 3-5,1 1-3,0 1-5,-2 3-1,0 0-2,2 1-3,-3 1-1,2 3-1,-1 1-3,0 0-4,-1 4-5,3 0-6,-2 0-4,1 1-7,-1 0-5,2 2-8,0 0-6,0-1-10,2-2-7,-1 2-9,1-2-13,1 2-10,-1-1-12,1-2-9,2 2-7,0-4-8,1 1-5,1-1-4,-1 0-2,2-4 0,2 0 2,0-1 3,-2-1 7,4-2 10,-1 1 12,0-2 13,0-2 13,-1 0 13,1 0 13,-1-2 14,0-2 14,-1 1 15,-1-1 15,-1 0 17,-1-1 14,2 1 15,-3-2 15,2 1 12,-2-1 11,-1-2 13,1 1 11,-2-1 11,2-1 10,0 0 7,-2-1 7,1-2 0,-1 2-1,-2-1-4,-1 0-6,0-2-6,0 0-8,-1 0-9,-1 1-8,1-3-8,-1-1-9,0 2-8,-1-4-8,0 4-8,1-3-7,-1 3-4,1-2-5,2 2-3,-3 2-3,0 0-4,3 3-2,-2 1-4,1 0-4,1 3-2,-2 0-4,2 2-3,0 0-2,0 1-2,0 2-3,-1 0-2,1 2-3,-2 2-2,0 0 0,1 3-3,1 2-2,-2 2-3,0 2-5,1 1-4,-1 0-6,1 3-5,-1 2-7,2-1-7,0 1-8,0 0-7,0 1-8,2-2-12,-1 3-12,2-3-12,1 1-12,-1-1-8,2-2-9,-2-1-4,3 1-5,1-2 1,1-2 3,0 1 5,0-2 9,3 0 9,-1-4 9,1 0 13,2 0 12,-3 0 15,3-4 12,-2 0 15,0-3 14,1 3 17,-1-3 19,0-3 19,1 2 18,-1-4 17,0 1 19,-1-1 13,-1-2 14,1 0 10,-2-2 12,0 2 7,0-2 7,-1-1 3,-1 1 2,-1-1-1,-2-2-5,1 2-8,-1-2-11,-2-2-13,-1 3-14,0-3-14,-1-2-12,-2 1-12,-1-2-10,1 1-7,0-3-7,-2 2-4,2-2-5,-2 1-7,2-1-4,-1 4-9,1-3-7,0 4-10,1 0-10,-1 2-11,3 1-9,-3 4-14,3-1-15,0 3-18,0 1-25,0 1-29,0 2-34,0 1-36,0 3-37,0 0-31,0 4-29,0 0-26,0 0-29,-2 2-27,-1 1-30,3 2-30,-3-1-30,1 2-11,-1 0 0,0-1 20,1 2 30,1-4 33</inkml:trace>
          <inkml:trace contextRef="#ctx0" brushRef="#br3" timeOffset="183019.1665">3603 15234 139,'5'0'260,"3"0"-1,0 0-5,0-2-7,0 1-9,2-1-11,1 0-10,-1-1-12,4 1-9,-4-2-2,1 4 0,-1-3 2,1-2 2,1 2 4,-3 1 2,-1-3 6,2 1 3,-2-1 4,0 1 3,-3 1-4,2-3-4,-1 1-8,0-2-7,-1 2-12,0-2-15,0-1-14,-2 3-13,2-3-15,-2 0-14,0 1-14,1-2-14,-1-1-14,0 0-10,0 0-10,-1 1-5,0-1-4,-1 0-3,1-1-4,-1 3-1,1-2-1,-2-1-1,0 3-1,0-3-1,0 1-1,0 2 0,-2-2 0,1 1 0,-1 0 0,1 1 2,-1 0-1,-1 2 1,0 1-2,-1-2 0,1 2-2,-2 0-1,0 1-1,2 1-4,-2 0-1,-1 3-1,-1-1-4,1 1-2,0 1-3,-1 1-3,-1 2-3,0 0-2,-2 3-2,2 0-2,0 3 0,0-2-3,0 5 0,0 1-1,0-1-1,3 0-1,-1 3-1,1-1-2,0 3-1,0-2-2,3 1-2,-1-1-1,0 1-3,1 0-2,2 0-3,0 0-2,2-3-4,-2 1-3,3-1-3,0-2-4,1-1-1,1 2-2,-1-1 0,1-3-1,0-1 0,3-1 0,-3 0 0,1-1 0,2 0 1,2-2 2,-2 1 3,3-3 2,1 0 4,-1-1 3,0 1 4,2-2 2,0 0 3,2-2 0,-1 1 1,-1-1-1,2 0-2,-1-3-5,2 1-5,0-2-8,-3 3-14,2-3-17,1 0-24,-2 1-28,-1-1-33,0-2-36,2 1-34,-1-1-34,-1-1-31,-1 0-33,-1-1-36,-1-2-38,1 1-42,1-3-46,-3 2-11,-1 0 6,4-1 18,-1 2 25,0-2 32</inkml:trace>
        </inkml:traceGroup>
        <inkml:traceGroup>
          <inkml:annotationXML>
            <emma:emma xmlns:emma="http://www.w3.org/2003/04/emma" version="1.0">
              <emma:interpretation id="{D19C0399-95A7-426F-A058-9F9C5DFF4429}" emma:medium="tactile" emma:mode="ink">
                <msink:context xmlns:msink="http://schemas.microsoft.com/ink/2010/main" type="inkWord" rotatedBoundingBox="4890,15107 6584,15051 6612,15892 4918,15948"/>
              </emma:interpretation>
              <emma:one-of disjunction-type="recognition" id="oneOf19">
                <emma:interpretation id="interp95" emma:lang="en-US" emma:confidence="0.5">
                  <emma:literal>DNA</emma:literal>
                </emma:interpretation>
                <emma:interpretation id="interp96" emma:lang="en-US" emma:confidence="0">
                  <emma:literal>DNNA</emma:literal>
                </emma:interpretation>
                <emma:interpretation id="interp97" emma:lang="en-US" emma:confidence="0">
                  <emma:literal>DANA</emma:literal>
                </emma:interpretation>
                <emma:interpretation id="interp98" emma:lang="en-US" emma:confidence="0">
                  <emma:literal>DNAA</emma:literal>
                </emma:interpretation>
                <emma:interpretation id="interp99" emma:lang="en-US" emma:confidence="0">
                  <emma:literal>BNA</emma:literal>
                </emma:interpretation>
              </emma:one-of>
            </emma:emma>
          </inkml:annotationXML>
          <inkml:trace contextRef="#ctx0" brushRef="#br3" timeOffset="183811.5348">4654 14797 57,'-4'-10'418,"-2"3"31,1 0 32,3 1 27,-1 2 23,2-1 22,-1 2-26,0 1-49,1 0-54,-1 0-55,1 1-48,-1-1-47,0 1-35,1 1-27,-1 0-32,2 1-31,0 2-30,0 1-29,0-1-22,0 4-19,0 1-13,0 1-10,2 3-12,-1 0-13,1 2-1,0 1 4,-1 1 0,2 0 0,1 3-2,-1-2-2,0 2 1,2 1 0,1-2-2,-4 0 0,3-1 0,0 2-4,-2-2-3,0-1-4,0 0-4,-1-4-6,1 2-6,-1-2-7,-1-2-7,1-1-6,-2-2-9,3 0-11,-3-1-9,0-2-9,0 0-11,0 0-7,3-4-6,-3 2-5,0-2-2,0 0-1,0 0 1,2-2 2,-2-2 5,0 1 4,0 0 9,0-4 10,0 0 11,-2-1 11,2-1 10,-3 1 12,3-4 8,-3 0 9,0-2 9,1 2 7,-1 0 10,0-1 10,0-1 9,-1 0 10,1-1 9,0-1 10,-2 2 8,0-2 8,2-1 7,-2 0 7,2 0 7,-2-2 9,2 1 8,0 0 10,-1 0 3,1 1 0,0 1-3,1 0-3,-1 0-8,3 4-6,-2-2-6,2 4-6,0 2-5,0 0-5,0 2-6,0 0-9,0 2-9,0 1-11,0 0-6,0 2-4,0 1-4,0-2-3,0 2-2,0 0 0,0 0-4,0 0-1,2 2-2,-2-2-1,3 1 0,-3 2 0,4 1 0,0 1 2,1 0 0,0 2 0,1-1 0,1 2-1,3 2-3,-1 0-7,1 1-4,1-1 0,-1 1 1,3-2 1,-2 5 0,2-1 0,0 0 1,1-1 0,-1 1-1,2 0-1,-1 0 2,-1 1 1,3-1 3,-1 4 7,1-4 2,-1 3 1,2-2 0,-1 2 0,-1-2-2,1 2-1,-1-3-1,1 3-1,-2-3 0,-1 3 0,-1-1-2,-1-1 0,-4 1 0,1-3 1,-2 3 1,-1 0 0,-5-2 0,0 2-1,0-3 1,-5 0-1,0 2-1,-3-3 0,0 3-1,-3 0-1,1-4-1,-2 4-3,-2-1-6,-1-1-6,-1-3-7,0 2-10,-2-3-11,2-2-10,-3 1-12,3-1-13,-2-2-17,2 0-20,-2-2-29,2-1-33,0 1-34,1-2-39,3-2-32,-1 0-27,1-3-28,1 1-29,1-3-36,2 0-37,3-3-39,-1-2-39,6 1-8,0-4 7,3-1 23,0 0 28,4-1 36</inkml:trace>
          <inkml:trace contextRef="#ctx0" brushRef="#br3" timeOffset="184353.9686">5107 14667 217,'2'0'338,"0"4"16,1-2 18,0 1 18,-1 2-9,1 4-21,0 1-35,0 0-40,-1 4-33,4-2-28,-2 3-18,0 1-12,1 0-8,0 2-3,0 0-8,-2 1-11,2-2-12,1 2-16,-2-2-12,1 2-15,-1 0-9,1 1-9,0-2-10,0-1-11,-2 1-9,0-3-10,1 1-8,-1-1-8,0 0-5,0-1-6,-1-1-4,-2-2-6,0-1-4,0 1-4,0-2-2,-2 0-5,1-3-4,-3 0-5,1 1-7,0-2-6,-2 0-10,2-1-9,-2 1-8,0-3-10,-1-1-4,-1-1-1,2 0-3,-1-1-1,-2-1 0,2-3 2,-1-2 3,1 0 5,-1 0 7,2-3 7,-1-1 8,-1-1 10,1 1 8,1-3 8,0-1 9,0 1 6,2-1 8,0-2 8,1 1 7,1-3 8,1 1 8,0-1 8,1-1 10,1 0 9,-2 0 7,3 3 5,0-2 5,2 2 4,0 0 0,0 1-1,0 2-2,0 0-3,-1 0-5,1 4-5,0-2-8,-2 4-6,2-2-6,0 1-10,0 2-5,1 2-4,-1 1-4,0-3-3,1 6-3,1-1-1,-1 0-1,1 2-3,-1 2-2,2 0 0,-1 2-2,2 2-3,1 1-2,-2 3 0,3 2-2,1 0 1,-1 1-1,2-1 0,0 4-2,-2 3-2,2-2-2,0 1 0,-2 1-3,1 2 0,0-2-1,-2 1 1,3-1 1,0 1 0,-2-1 0,0 0-1,2 1-1,-1-3 0,-1 2 0,2-4 0,-2 3 0,0-1 1,-1-3 0,1-1 0,-1-2 0,1 2 1,-3-3-2,0-1-1,-1-3 0,1 0 1,-5-3 0,2 0 0,0-1 1,-2 0 0,0-2 4,1 0 2,-3-2 7,2 0 5,-1-1 5,1 0 6,0-3 6,-1 2 5,1-3 6,-3-4 6,2 1 4,0 0 4,-2-3 2,0 2 2,0-4-2,-2-1-3,0-1-3,2-1-5,-3-1-6,3 0-6,-3-2-5,-2 1-5,3 0-6,-2-4-5,-1 3-6,0-1-5,0-2-6,0 4-3,2-1-9,-5 0-8,5 1-13,-2 1-12,0 1-13,0 2-13,0-1-16,2 5-16,-2-3-25,5 3-27,0 0-39,0 3-43,0-1-45,5 5-49,-2-2-37,1 2-33,0 0-39,1 0-41,-5 5-37,8-4-37,0 1-9,0 1 2,-8 2 17,12 0 26,-1 0 37,0 2 43</inkml:trace>
          <inkml:trace contextRef="#ctx0" brushRef="#br3" timeOffset="185044.337">5778 14993 248,'-9'0'400,"0"0"30,1 0 27,2 0 24,1 0 0,0 0-10,2 0-30,1 0-39,2 0-38,-3 0-38,3 0-34,0 0-31,3-2-25,-3 1-26,4 1-27,-1 0-28,2 0-24,1 0-22,2-2-20,0 2-21,2 0-15,3 0-10,-2-1-8,4 0-6,-1-1-5,1 1-6,1-1-8,0 1-12,2-1-10,-1 0-13,0 0-16,0 1-20,-2 1-28,2-3-30,-1 3-36,0-3-38,-2 3-35,2-3-33,-1 3-29,-1-1-27,1-1-16,1-1-9,-1 1-6,2 2-4,-1-2-4,4-1-6,-2 1 0,3-2 6,-1 1 11,1 1 13,2-3 13,-2 2 16,0-1 18</inkml:trace>
          <inkml:trace contextRef="#ctx0" brushRef="#br3" timeOffset="184808.5704">5770 14651 80,'-1'8'326,"-6"4"15,5-3 12,-1 4 13,0 2-10,3-3-19,-2 4-36,1 1-44,1 1-37,0-1-37,1 4-26,1-2-18,-2 1-10,3-1-2,-3 2-8,3-3-11,-1 2-9,-2-2-10,3 1-10,-3-2-8,4 1-7,-4 1-8,1-1-6,1-2-5,-1 1-6,1-3-5,0 3-6,-1-5-8,1 3-4,-1-1-4,1-2-6,0-2-6,-2 2-9,1-2-11,-1-3-12,0 2-13,0-2-9,0-1-10,0-1-8,0-1-11,0-2-11,0-2-10,0 3-10,0-3-9,-1 0-6,1 0-2,0-3 1,-2 3 5,0-2 8,2-2 10,-1 1 10,-1-2 9,1 0 9,-1-3 9,0 1 11,1-2 13,-1-1 11,1-2 13,-3-1 12,1 2 14,3-4 11,-2 1 11,-1-3 12,3-2 12,-3 0 12,3-1 12,0-4 14,0 3 17,3-2 14,-3-3 17,5 2 16,-2-1 17,1-3 14,-3 3 13,4-1 8,0 0 4,0 1 0,-1 0-2,1 2-6,0 0-5,-2 0-10,2 2-10,0 3-11,-2-1-12,2 4-15,0-1-14,0 0-12,-2 5-7,3-1-7,-2 2-7,1 0-3,1 1-4,0 2-3,1 0-3,-1 0-3,-2 5-3,2-2-2,0 1-1,1 2-3,-1 1-2,-1 0-6,3 2-10,-3 1-8,3 0-11,0 4-6,0 2-5,0 3-3,-2 2-3,2-2-3,0 4-1,0 1-2,-2 3-4,-2 1-3,0 2-1,1-1-1,-1 1-1,-3 1 1,-1 1 7,0 0 0,0 1 0,0 0 0,0 0-2,-1-1 1,1 1-1,0-1 0,0-1-1,0 0-1,0-2-1,0 2-4,0-2-8,0-1-9,0-3-11,0 1-12,0-2-14,0-1-14,0-2-17,1 0-19,-1-2-22,2 2-29,-1-3-34,1-1-42,0-2-45,-1 1-41,-1-1-40,0-1-36,-1-2-39,1-5-38,0 0-40,0 0-21,0 0-11,0 0 5,0 0 16,0 0 25,0 0 32</inkml:trace>
        </inkml:traceGroup>
        <inkml:traceGroup>
          <inkml:annotationXML>
            <emma:emma xmlns:emma="http://www.w3.org/2003/04/emma" version="1.0">
              <emma:interpretation id="{14A87E6F-9CB3-4830-92A8-941A2F306F0D}" emma:medium="tactile" emma:mode="ink">
                <msink:context xmlns:msink="http://schemas.microsoft.com/ink/2010/main" type="inkWord" rotatedBoundingBox="6965,15214 7307,15709 6870,16011 6528,15516"/>
              </emma:interpretation>
              <emma:one-of disjunction-type="recognition" id="oneOf20">
                <emma:interpretation id="interp100" emma:lang="en-US" emma:confidence="0.5">
                  <emma:literal>of</emma:literal>
                </emma:interpretation>
                <emma:interpretation id="interp101" emma:lang="en-US" emma:confidence="0">
                  <emma:literal>or</emma:literal>
                </emma:interpretation>
                <emma:interpretation id="interp102" emma:lang="en-US" emma:confidence="0">
                  <emma:literal>off</emma:literal>
                </emma:interpretation>
                <emma:interpretation id="interp103" emma:lang="en-US" emma:confidence="0">
                  <emma:literal>Of</emma:literal>
                </emma:interpretation>
                <emma:interpretation id="interp104" emma:lang="en-US" emma:confidence="0">
                  <emma:literal>on</emma:literal>
                </emma:interpretation>
              </emma:one-of>
            </emma:emma>
          </inkml:annotationXML>
          <inkml:trace contextRef="#ctx0" brushRef="#br3" timeOffset="185726.0469">6513 14811 271,'0'-5'321,"-4"0"13,1 3 7,1 0 5,-4 1-6,3 1-13,-4 1-16,1 2-18,-1 1-20,-1 1-17,0 1-16,0 0-15,0 1-7,-2 1-5,2 2-12,-1-1-13,-1 3-16,2-1-17,0 1-19,2-2-19,-3 1-17,3 1-17,0-2-14,2 3-13,-1 1-12,-1-1-11,4-2-9,1 2-7,-1-1-6,2 0-3,0 0-4,0-3-2,0 3 0,2-3-1,-1 1 0,1-1-1,3-2 0,-2 0-1,4-2 0,-3 2 0,3-4 0,1 1-2,0-1 2,0-1 0,2 0 1,1-1 1,0-1 1,1 0 3,0 0 2,1-1 2,-1-1 4,1 0 2,-1-1 4,0-1 3,1 1 3,0-2 4,-4 1 1,2-2 4,-1 0 2,-2 1 3,0 0 2,-1-2 2,-1 0 0,1 0 0,-3 1-2,1-2-2,-1-1-1,-3 2-3,2-5-3,-1 3-1,-2-3-2,0 2-2,-2 0-3,2-2-2,-4 0-3,0 0-2,1 3-3,-2-3-1,-1 2-1,-2 0-2,0 2 0,1-3-2,-4 3-1,3-1 0,-2 2-2,2-1-1,-2 1 0,1 1-3,-1 0-1,2 1-3,0-1-1,2 3-3,-1-1-1,2 0-3,0-1-1,2 2 0,3-1-3,-3 0-1,3 1-1,0 1-1,3-5 1,0 4 0,-1 0 0,1-2 2,2 1 0,0-1 2,0 2 1,1-2 3,-1 0 1,2 1 2,1 1 3,0-4 0,-2 2 4,2 1 3,-3-1 2,1 2 3,1-1 4,-1 0 2,1 0 1,-1 0 3,-1-1 1,2 1 2,-3 1-1,1 0 2,0 0 2,0 2 1,-2 0-1,4-1-1,-3 2-2,-2 0-1,1 0-2,0 0-1,1 0-3,-1 0 1,0 2-1,-1-1-1,1 0-1,-3 1-2,3 1 0,0 0-1,-1 0 0,1 1-1,0 1 0,-3-2-2,2 4 1,-2-3 0,0 3-1,0 1 0,0 1-1,-2-2 0,2 1-2,-3 2 0,3 0 1,-5-1-3,2 1 1,0 1 0,1 1 0,-1-2-3,0 0 0,0 2 2,-1-2 0,1 0-2,2 1 1,-1-1 0,0-2-1,2 3-1,0-1 0,0-2 0,2 1-1,0-4 0,-1 3 0,2 0 1,1-1-1,-1 0-2,0-1 1,0-1-1,-1 1 1,1 1-1,2 0 1,-2 0 1,2-2 0,0 2 2,0 2 0,0-2-1,-1-1 0,1 1 2,3 2 0,-3-1-2,2 2 1,1-4 1,-2 2 0,2-1 0,0 0 1,0 1-1,-1-2 0,-1 1-2,-1-1 1,2-1 0,-4 0 0,2-1-1,-1 0 2,1 0 1,0 0-1,0 1-1,-2-2-1,2 1 1,-2 1-1,2-1 0,0 2 1,-2-3 0,0 3-1,1-3 0,-1 1 0,0 0 1,-3 0 0,3-2 0,-3 1-1,3 0 1,-3-1 0,2 1 1,-2 1 0,0-2-1,0 1 1,0-3 0,0 4 1,0-3-1,0 1 0,0 0 0,0 0-1,0-1 0,0 1 1,-2 0 0,2-2-2,0 0-2,-3 0 0,3 0-1,-3 0-2,3 0-3,-2-2-3,1-1-2,-1-1-2,1 2-3,-1-1-4,0-2-5,1 3-7,-1-5-9,1 2-10,-1-2-13,0-1-17,1 0-21,1-1-30,0-3-34,1 1-39,1-1-37,1 0-40,2-1-40,0-4-40,-2 0-39,3 1-47,-1-2-52,0 1-23,3-2-8,0 1 8,0-1 18,0 2 28,4-1 36</inkml:trace>
        </inkml:traceGroup>
        <inkml:traceGroup>
          <inkml:annotationXML>
            <emma:emma xmlns:emma="http://www.w3.org/2003/04/emma" version="1.0">
              <emma:interpretation id="{C4845964-38B2-4FC7-B4DF-CB026442B387}" emma:medium="tactile" emma:mode="ink">
                <msink:context xmlns:msink="http://schemas.microsoft.com/ink/2010/main" type="inkWord" rotatedBoundingBox="7550,15098 9079,15062 9098,15850 7569,15886"/>
              </emma:interpretation>
              <emma:one-of disjunction-type="recognition" id="oneOf21">
                <emma:interpretation id="interp105" emma:lang="en-US" emma:confidence="0.5">
                  <emma:literal>RNA</emma:literal>
                </emma:interpretation>
                <emma:interpretation id="interp106" emma:lang="en-US" emma:confidence="0">
                  <emma:literal>RNAA</emma:literal>
                </emma:interpretation>
                <emma:interpretation id="interp107" emma:lang="en-US" emma:confidence="0">
                  <emma:literal>RNRA</emma:literal>
                </emma:interpretation>
                <emma:interpretation id="interp108" emma:lang="en-US" emma:confidence="0">
                  <emma:literal>RNNA</emma:literal>
                </emma:interpretation>
                <emma:interpretation id="interp109" emma:lang="en-US" emma:confidence="0">
                  <emma:literal>RANA</emma:literal>
                </emma:interpretation>
              </emma:one-of>
            </emma:emma>
          </inkml:annotationXML>
          <inkml:trace contextRef="#ctx0" brushRef="#br3" timeOffset="186649.2442">7284 14676 121,'-5'-12'382,"3"0"25,1 2 27,-1 3 23,2 0 23,0 4-12,0-1-28,0 1-40,0 0-47,0 1-35,0 1-31,0 1-28,0 1-27,0 1-24,2 2-22,-1 0-25,1 1-24,-2 7-22,3-1-22,1 2-18,-3 3-19,2 3-14,1 1-12,-1 4-6,0-3-7,0 2-2,0 3-2,2 0-2,0 0-2,0 0-2,-2 1-2,2 0-2,2 1-2,-4-3-2,2 1 0,-1-2-6,0 1-4,-1-4-6,0 0-5,0-1-8,-3-3-9,4 1-10,-4-4-15,0 0-12,-4 0-13,4-4-13,-3-1-16,1-1-19,-1-1-19,0-1-12,0-2-10,0 0-7,-1-4-3,1 0 3,2 0 6,-6-6 10,5 3 13,-1-2 11,-2-3 13,1 1 16,-1-2 18,0 0 22,0-3 21,0 1 22,2-1 19,1 0 17,-1-2 13,0 0 11,1-2 9,-1 2 11,3-3 10,-2-1 7,1 1 7,-1 0 8,2-3 9,0 1 8,0-3 11,0 2 8,2-3 8,1 1 7,0 0 6,2 0 3,0 1 2,1-1 0,1 2-3,1-1-4,0 3-2,0-1-6,2 2-7,-1-1-9,1 4-9,-2-1-10,2 4-9,0-3-9,-1 2-8,-1 0-8,2 3-8,0 1-6,-4 0-5,5 1-3,-3 2-3,0-2-3,2 5-2,-2-3-3,2 3-2,0 0-3,-1 2-2,-1 2-3,2 2-2,0 1-1,-1-2-3,1 4-1,1 2-2,-1 2-2,-2-1 1,3 2-1,-4 2-1,1 0 1,-2-2-1,-1 4-1,2-3 1,-6 2 0,2 1-3,-3-1 0,0 0-2,0 0-1,-3 1-4,-2-1-5,2 1-5,-3 0-9,-2-2-8,0 2-9,-4-4-11,-1 3-14,0-2-15,-1 1-15,-2 0-19,-2 1-15,2-3-17,-2 0-13,2 2-11,2-4-5,-3 2-4,1-3 3,0 0 4,3-3 8,0 0 9,0 0 13,2-3 13,2 1 18,0-3 18,1 1 20,2-2 21,1 0 19,0-2 18,2 1 14,1-1 16,1 0 10,-1 2 7,1 0 5,1-2 6,0 2 4,0 0 5,0 0 1,0 0 1,0 2 2,0-2 2,0 2 3,1 1 3,2-1 1,1 1-3,-1 3-1,2-3-1,1 4-2,-1 0-5,3 0-3,0 1-4,0 0-2,2 1-1,0 1-4,-2-2-7,1 3-6,1-2-5,1 0-6,1 0-3,-1-2-4,0 2-4,-1-1-4,3-1-2,-2 0-7,2 0-9,0-2-11,-2 0-14,4-1-15,-3 1-15,1-2-12,0-2-14,2 1-13,-4-2-14,2 0-13,0-2-16,-2 1-15,2 0-17,-2-1-13,-1 0-10,1-1-2,1-2 2,-1 1-7,-1-3-10,-2 2-10,1-4-11,1 1-8,-2-2-7,2-1-1,-1 0 1,1-1 6,1 1 10</inkml:trace>
          <inkml:trace contextRef="#ctx0" brushRef="#br3" timeOffset="187193.9091">7863 14928 179,'0'-20'306,"0"2"14,0 0 10,-1 1 4,1 1-1,0 0-11,-2 5-16,2-2-18,0 2-20,0 3-20,0 1-18,0 4-12,-1-2-5,1 4-8,-2 0-9,2 1-12,-2 1-11,1 2-13,-1 1-13,1 1-15,1 4-16,-3 1-16,0-1-13,3 5-13,-2-1-12,1 1-10,-1 1-10,2 2-8,0 0-7,2 2-4,-1 0-5,1-2-3,-2 4-3,3-4-5,0 1-1,-2 1-3,1-1-1,1 0-1,0-1 1,-1 0-4,-1 0-3,1 0-4,1-2-5,0 1-7,-1-2-7,0-3-8,-1 2-9,1 0-10,0-1-10,-1-3-12,-1-1-11,0-1-10,0-1-10,0-2-8,0 0-5,0-4-2,-1 3-2,-1-3 1,2-3 5,-2-1 7,1 2 6,1-2 9,-2-3 12,2 2 13,-2-2 14,2-2 16,-1 2 19,-1-3 16,1 0 21,-1-1 14,0-2 13,1 1 15,-2-1 15,1-1 13,0 0 12,1-3 14,-1-2 15,1 2 11,1-3 7,0 1 4,0-2 1,0 0-3,0 1-5,0-2-3,1 1-4,1 1-7,-1 2-10,3-1-8,-1 3-9,0-1-13,0 4-12,0-1-11,1 0-11,1 4-8,-4 0-8,2 3-5,1-1-6,0 2-4,0 2-3,1 2-2,-2-2-2,0 1-2,2 3-1,-2 0-1,0 0-2,2 3 1,2 1 0,-4-1-1,3 4 0,1 0 0,-1 1 0,2 0-1,0 4 0,0 1-1,2 1 0,-2-1-2,2 1 0,-1 1 1,-1 2-2,1 0 1,-3 0-3,2 0 0,2 0 0,-1 2-1,-1-2 0,2 2 1,1-2 0,-1 2 1,1-4-1,2 2 1,0 0-1,-2-1-2,4-3-1,-1 4 1,-1-3-1,2-2-1,-4 0 2,2 0-1,0-3 0,-2 0-1,1-2 0,-4 0-1,0-2 2,-2-2-1,-1 1 1,1-2 1,-2-2 2,-1 3-1,-2-3 2,1 0 1,0-3 1,-1 3 3,1-2 4,0-2 2,-1-1 3,1 0 4,-1 0 2,1-2 4,1-2 4,-3 0 5,3-3 4,-3 1 2,0-1 4,0 0 1,0-1 0,0 0 1,0-3-3,-3 0-1,3-2-2,-3-1-4,3 0-2,-3 0-3,0-2-5,-1 0-4,1 0-6,-2 1-4,0-2-4,1 3-4,0 0-5,1-1-8,-2 3-9,2-1-9,0 1-11,0 2-11,-1 1-13,1 3-14,2-3-15,-3 2-22,3 3-25,1-1-37,0 1-41,0 1-39,0 3-37,1 2-35,3-3-34,-4 6-39,0 0-42,0 0-42,0-8-41,0 8-13,3-7 1,-3 7 10,5-5 14,-1-2 33,3 5 40</inkml:trace>
          <inkml:trace contextRef="#ctx0" brushRef="#br3" timeOffset="187722.9043">8446 14667 7,'0'11'324,"0"2"5,0 0 13,0 2 17,0 2-1,0-2-11,0 4-18,0-1-22,1 3-20,1-2-23,-2 2-17,1-1-12,1 2-22,-2-2-22,2 1-12,-1 1-10,1-2-11,-1-1-16,3 2-17,-1-2-15,-1 0-15,1-1-16,0 1-13,0-2-12,0-1-12,-1 0-10,1-2-12,0 0-12,-1 1-14,1-3-16,-1 1-13,1-1-13,0-3-9,1-2-13,-1 2-9,-2-2-10,1-3-11,-2 2-14,3-3-11,-3-1-12,4 0-8,-4-1-4,0-1 0,0 0 2,0 0 2,0-1 2,0-2 5,0 2 3,-4-2 7,4-3 7,-3 3 11,1-2 10,1-2 11,-2 0 10,1-1 9,0-1 8,-1 0 10,0-2 8,0 0 7,1-2 8,0-1 5,2 0 7,-3-1 6,3-2 6,0-1 4,0-2 5,0 2 6,0-1 6,3 0 5,-3-2 7,2-1 7,0 2 4,1-2 8,-1 1 8,1 1 10,0-2 9,-1 2 12,1-1 11,-2 2 14,1-2 15,1 4 10,1-1 11,-4 1 11,4 0 11,-4-1 9,4 4 8,-3 0 10,1 0 10,1-2 2,0 1-1,-1 3-8,1-1-8,0 1-11,1 1-10,-3-1-12,2 0-9,2 4-12,-2-1-12,1 1-12,-1-1-12,2 3-13,0-1-13,-1 1-10,1 1-4,0-2-3,-2 2 0,4 3-2,-1-1 0,1 2-2,-1-1-3,2 2-3,-1 0-3,1 2-3,0 1-3,0 0-6,-2 2-11,2 2-7,0 2-3,-1 2-6,-1-1-7,-1 3-3,3 0-4,-3 0-3,0 2-2,0 1-1,0 1 0,-1-1-1,-2 4-1,1 0 4,2-2 6,-2 1 3,0 0 3,-3 0-1,4 2 0,-1-3-1,0 5 0,0-5 1,-1 2-1,0 1 1,1 0 0,-2-3 0,1 2 0,-2-1-1,3 0-3,-1 1-3,0 1-5,-1-4-3,-1 0-4,3 0-6,-3 0-4,4 0-5,-4-1-7,1-3-7,1 1-6,-1-1-8,1 0-8,0-2-8,-1-1-7,1 0-8,-2-3-7,1 2-13,0-2-14,-1-2-19,2 1-21,-1 1-23,1-4-24,0 2-23,-1-1-22,1 1-22,-1-1-21,1-2-21,-2 0-19,0-2-21,0 0-21,0 0-19,0 0-18,0 0-5,0 0 0,0 0 17,0 0 23,-2-6 26</inkml:trace>
          <inkml:trace contextRef="#ctx0" brushRef="#br3" timeOffset="188029.8406">8454 15014 221,'-4'0'345,"3"-2"21,-1 0 16,2 1 12,0 1-2,0 0-13,0-2-20,2 2-26,-1 0-17,1 0-8,1-2-12,0 2-15,1-3-14,1 3-13,-1-2-15,1-1-15,0-1-16,1 2-19,1-1-18,1 1-16,0-1-17,-1 0-18,2 0-17,1 0-16,0-1-11,-1 1-7,3 0-6,0 0-6,1 0-5,-1 1-6,0-1-5,1-1-5,2 1-3,-1 1-3,-1-1-3,-1-1-2,-1 2-3,0-1-3,-1 0-2,0 3-3,-1-1-3,-1-1-2,-1 1-2,-1-1-1,1 0-1,-1 2-1,-1 0 0,-2 0-2,0 0-2,1 0-2,-3 0-2,1 0-6,-2 0-5,0 0-7,0 0-8,-2 0-10,2 0-9,-1 0-9,1 2-10,-4-2-11,4 2-14,-3-1-17,3 1-25,-3-1-28,-2-1-35,3 3-35,-1-2-37,-2 3-33,1-1-33,-1-1-35,5-2-44,-7 4-47,-1-1-36,0 2-29,0-1-4,0 1 6,2-1 19,-2-1 27,1 1 35</inkml:trace>
        </inkml:traceGroup>
        <inkml:traceGroup>
          <inkml:annotationXML>
            <emma:emma xmlns:emma="http://www.w3.org/2003/04/emma" version="1.0">
              <emma:interpretation id="{32ACEAD7-F9E0-46D1-A062-7FA915046569}" emma:medium="tactile" emma:mode="ink">
                <msink:context xmlns:msink="http://schemas.microsoft.com/ink/2010/main" type="inkWord" rotatedBoundingBox="15149,14100 16706,13993 16766,14863 15209,14970"/>
              </emma:interpretation>
              <emma:one-of disjunction-type="recognition" id="oneOf22">
                <emma:interpretation id="interp110" emma:lang="en-US" emma:confidence="0.5">
                  <emma:literal>with</emma:literal>
                </emma:interpretation>
                <emma:interpretation id="interp111" emma:lang="en-US" emma:confidence="0">
                  <emma:literal>withe</emma:literal>
                </emma:interpretation>
                <emma:interpretation id="interp112" emma:lang="en-US" emma:confidence="0">
                  <emma:literal>withy</emma:literal>
                </emma:interpretation>
                <emma:interpretation id="interp113" emma:lang="en-US" emma:confidence="0">
                  <emma:literal>witch</emma:literal>
                </emma:interpretation>
                <emma:interpretation id="interp114" emma:lang="en-US" emma:confidence="0">
                  <emma:literal>width</emma:literal>
                </emma:interpretation>
              </emma:one-of>
            </emma:emma>
          </inkml:annotationXML>
          <inkml:trace contextRef="#ctx0" brushRef="#br3" timeOffset="163554.5819">14903 13821 300,'4'-14'325,"-3"0"6,2 1 1,1 0 0,-3 3-9,2-1-13,-3 2-12,4 1-8,-4 4-9,1-2-8,-1 2-5,0 1-5,0 1-15,2 1-19,-2 1-11,0 1-7,0 1-12,0 1-15,-2-1-16,1 3-19,1-1-20,-4 2-22,4-1-18,-3 4-19,-2 2-16,2-1-15,2 3-8,-1 1-7,0-1-6,1 3-3,-1 0-3,0 2-4,1-1-3,1 0-2,-2 1-2,1-2-2,1 1 0,0-1-1,0 1-2,0-1-5,1 0-4,1-1-6,-1 1-9,1-2-10,0-2-14,1 1-16,0-1-19,-3-2-22,3-2-20,1 1-21,-3-2-17,2 0-14,1-3-9,-1-2-4,2 1-1,0-3 0,-1-3 6,1 3 8,3-4 13,-1-1 16,1 0 19,1-2 22,1-2 20,-2-1 21,2-1 18,-2-2 19,2 3 18,-2-4 18,-2 0 15,2 0 16,0-2 18,-1 1 18,-2 1 16,-1-3 15,1 1 16,0 0 15,-2 2 14,0-3 12,1 1 9,-3 4 7,1-3 1,0 2-4,-1 2-6,-1-1-7,3 3-12,-3 4-13,0-2-14,0 3-15,0 1-14,0 2-14,0 1-13,0 1-12,-3 2-11,3 1-10,0 3-7,0-2-6,0 4-4,0 1-5,0 3-4,0-2-3,0 6-6,0-3-4,0 3-8,3 2-7,-3-1-10,5-1-8,-2 2-7,1-1-8,1-3-7,-1 3-7,3-2-4,-1 0-2,2-1-1,-1-2 0,1 0 3,2-2 3,-1-1 5,1 1 8,1-4 8,0-2 8,-1 0 8,1-1 8,-1-2 8,-2 0 9,3-2 8,-3 0 5,1-2 9,-1 0 7,-4-1 11,5 0 11,-6-3 9,2 4 10,-1-5 5,1 0 4,0 0 2,-2 0 2,1 0 0,-3-2-2,2-1-3,1-1-2,-4 4-7,3-5-7,-2 1-11,1 1-11,-2-2-14,0 2-17,-2-2-20,1 4-22,-1-2-27,1-1-30,1 2-35,-4-1-36,4 2-29,-3-1-27,3 2-31,0 1-32,0 6-40,0-10-42,3 1-49,-3 2-52,4 0-15,0 2 4,3 0 17,1-2 27,3 4 31,1-2 32</inkml:trace>
          <inkml:trace contextRef="#ctx0" brushRef="#br3" timeOffset="164147.4007">15546 13625 105,'-7'2'341,"6"0"9,-3 1 2,3 0 0,1 0-19,0-2-29,0 0-30,0 1-32,1-1-32,1 1-28,1-2-24,0 0-17,2 0-23,-1 0-24,0 0-13,1 0-7,0 0-6,0 0-6,0 0-4,1-2-3,1 1-6,-4-1-6,3 1-12,1 0-12,-2-1-22,-1 1-25,1 1-22,-2 0-20,2 0-22,0 0-24,0 0-28,0 0-26,-2 0-36,0 0-41,-3 0-39,0 0-40,0 0-27,0 0-21,8-3-4,-8 3 7,8-3 9,-8 3 13</inkml:trace>
          <inkml:trace contextRef="#ctx0" brushRef="#br3" timeOffset="163791.7971">15536 13830 97,'-5'7'329,"0"3"11,0 0 6,2 0 4,2 2-21,-3 2-33,1-1-35,3 0-37,-1 1-33,1 0-31,0 0-22,0 2-17,1-2-22,-1 0-22,3 1-16,-3-1-12,4 0-10,-3 0-11,2-2-3,1 1-2,1-1-3,-2 0-3,0 0-7,0-1-13,4 0-10,-6-1-10,4-1-16,-2 1-16,1-1-20,0 0-22,0-2-24,0 1-25,0-3-34,-1-3-36,-3-2-40,0 0-43,0 0-23,0 0-17,0 0-8,0 0-7,0 0 8,6 0 12</inkml:trace>
          <inkml:trace contextRef="#ctx0" brushRef="#br3" timeOffset="164740.231">15828 13765 84,'-11'2'282,"-1"1"2,1 4 8,0 0 15,3 2-15,-2 0-28,2 2-32,0 2-34,1 0-28,3-2-27,-3 3-19,6-1-18,-3 1-14,3 1-13,1-1-7,1 2-7,4-2-14,2-1-15,-3 2-11,4-2-10,2 0-5,-2 0-6,4-1-2,0-3-2,1 0 0,-1-2 1,2-2-1,1 0 0,-4 0 1,3-3 0,-1 1 0,0-2-2,0-1-1,-2-1 1,2-2 2,0-1 2,-2 1-1,-1-2 2,0 0-1,0-2 2,-2-2 0,0 0 0,-2 0 0,1-2 2,-1-1 0,-3 0 1,4 0 3,-2-2 3,-2 2 2,0-3 4,0 0 3,0 0 8,1-3 1,-1 1 2,0-2 4,-1 1 10,-1-3 11,3 0 11,-3 0 16,-1-1 20,3-1 16,-3 1 13,4 0 12,-4 1 9,1-3 7,1 3 2,-1-2 4,1 4 5,0 1-3,-2 1-5,0 1-7,0 2-11,0 3-15,0 2-20,0 2-16,-2 4-18,0 3-14,1 0-14,-1 3-12,1 4-8,1 4-7,-4 2-5,1 2-5,-2 4-5,2-1-3,0 5-3,-2 1-5,2 0-4,0 4-5,-1 0-6,3-1-6,-1 0-6,1 1-9,1 1-11,0-3-9,0-1-8,0 2-9,1-2-7,1-2-5,-1 1-5,1-2-3,0-2 0,-1 1 0,2-2 4,1 0 6,-1-2 8,0-3 7,0 0 10,1-2 9,0 0 9,0-1 7,0-5 7,1 2 6,0-3 5,0 0 6,-2-2 4,2-2 7,-2-1 3,0 0 5,2-1 2,0-2 8,0-1 8,0 0 8,0 0 9,-1-2 11,1 2 11,-1-1 10,4-3 9,-4 0 6,3 1 3,-2 2 3,0-3 0,-1 1-2,0 0-1,0 1-5,1 2-7,-1-1-7,-1 1-6,-2 1-10,1 2-11,0 1-9,-1 0-7,1 1-6,-1 2-4,1 1-3,1-2-4,1 3-3,0 0-2,1 2-2,2 2-2,1 0 0,-2-1-3,5 4 0,-3-1-1,2 1-2,-2 1-1,4-1-1,-4-1-3,1 1 1,-1 0 1,0-2-1,-3-2 1,2 1-1,-1-1 0,1-1-2,-1-2 0,0 1 0,-1-1 1,1 0-1,-1-1 0,-1-1-1,1 0-2,0-1-8,-2 0-11,1-2-9,0 0-7,0 0-11,-3-2-11,1 0-19,1 1-20,-1-1-27,1-1-31,0 1-25,0-1-23,1-1-27,-3 0-27,2-1-28,2 0-26,-5 5-43,3-9-50,-3-1-32,4 0-25,-1 2-5,0-2 6,2-1 20,0 1 25,1 1 25</inkml:trace>
          <inkml:trace contextRef="#ctx0" brushRef="#br3" timeOffset="164161.3295">15800 13456 149,'0'-4'358,"0"1"17,0 1 13,0 2 8,0 2-11,0 1-17,0 1-23,0-1-26,0 4-28,0-2-29,0 5-27,0 2-24,0 0-16,2 2-12,0 3-15,-1 0-17,-1 5-16,4 0-16,-4 3-10,0 0-11,0-1-15,0 2-16,0 3-11,0-2-11,0 3-13,0-1-13,0 1-10,-4-1-7,4 0-6,-1 0-7,-1-1-18,2 0-27,0-1-23,0-3-24,0 2-30,2-3-32,-1-1-32,3 1-33,0-5-41,0 1-47,0-3-48,1 0-48,2-3-33,-1 0-22,2-2-1,0-1 10,0-3 18,2 0 21,0 0 27</inkml:trace>
        </inkml:traceGroup>
        <inkml:traceGroup>
          <inkml:annotationXML>
            <emma:emma xmlns:emma="http://www.w3.org/2003/04/emma" version="1.0">
              <emma:interpretation id="{19D11FB2-684D-4623-98C3-D6FEA5980FF5}" emma:medium="tactile" emma:mode="ink">
                <msink:context xmlns:msink="http://schemas.microsoft.com/ink/2010/main" type="inkWord" rotatedBoundingBox="17735,13876 20324,13698 20436,15321 17847,15499"/>
              </emma:interpretation>
              <emma:one-of disjunction-type="recognition" id="oneOf23">
                <emma:interpretation id="interp115" emma:lang="en-US" emma:confidence="0.5">
                  <emma:literal>proper</emma:literal>
                </emma:interpretation>
                <emma:interpretation id="interp116" emma:lang="en-US" emma:confidence="0">
                  <emma:literal>propel</emma:literal>
                </emma:interpretation>
                <emma:interpretation id="interp117" emma:lang="en-US" emma:confidence="0">
                  <emma:literal>propers</emma:literal>
                </emma:interpretation>
                <emma:interpretation id="interp118" emma:lang="en-US" emma:confidence="0">
                  <emma:literal>propene</emma:literal>
                </emma:interpretation>
                <emma:interpretation id="interp119" emma:lang="en-US" emma:confidence="0">
                  <emma:literal>pyrope</emma:literal>
                </emma:interpretation>
              </emma:one-of>
            </emma:emma>
          </inkml:annotationXML>
          <inkml:trace contextRef="#ctx0" brushRef="#br3" timeOffset="165775.2537">17556 13290 234,'0'-3'332,"-1"0"6,1 0-3,0 3-8,0-1-20,0 1-24,0 0-23,0 0-20,0 0-19,0 0-16,0 0-20,1 0-22,-1 0-9,0 0-7,0 0 3,0 0 7,0 0 2,0 1 1,3-1-2,-3 3-3,0-3-5,0 3-7,0 0-6,0-1-8,0 1-7,0 2-9,0 2-10,0 2-10,4 0-5,-4 4-1,1 2-5,1 2-7,-1 3-6,1 2-7,0 3-4,-1 1-4,-1 4-3,0 1-4,2 0-2,-2 3-2,0 2-1,0 1-2,0 3-6,0 2-11,0 1-4,-2 0-4,1 1-2,-1 2-2,0 0-2,1 2-2,-1 0-1,2-3 0,-1 2-2,1-1-1,0-2-1,-4 1-2,4-2-6,-3 0-7,3-1-6,0-2-2,-1 0-2,-3-3 0,4 0-2,0-2-2,-1-2-3,1-3-3,0-1-4,0-1-6,0-5-8,0-2-8,1 0-5,-1-5-1,4 0-7,-3-3-8,-1-2-9,3-2-11,1-1-12,-3-4-7,2 2-12,-1-3-8,1-2-5,0-1-4,1-1 2,-1-2 3,0 0 7,-3-3 5,3 0 10,-1-6 9,0 4 9,-1-5 11,-1 0 12,0-2 11,0-1 12,0-3 13,-1 0 10,-1-2 9,0 0 7,-1-3 5,2 0 4,-3-5 6,1 0 2,0-2 1,0-1 5,-1-1 8,1-2 3,2-1 2,-3-2 2,1-2 1,2 1 2,1-1 1,0 0 3,1 0 3,-1 0 0,3 1-2,2 1 9,0 2 13,0 1 7,1 2 2,-1 1 7,3 2 7,-1 0 9,-2 6 9,1 2 7,2-2 8,0 6 6,-1 1 5,-3 3 7,3-1 8,-1 2-2,1 1-9,-1 1-4,1 1-5,-3 3-6,5-2-7,-3 2-7,0-1-7,2 2-8,1 1-9,-3-2-6,2 4-8,0-2-5,0 2-7,-1 0-4,1 2-6,1 1-4,3 1-4,-3 1-2,3 0-2,1 3-3,-2-1-1,3 1-1,-1 3 0,2-1-1,1 4-4,-2-1-1,-1 2-2,0 1-2,2 1-1,-1-1-1,1 3 1,-4 0-1,0 3 0,-3-3-2,0 5-1,-3-2-1,2 2-2,-7-2 1,0 1 1,-4-2-1,0 2 1,-3-1-1,-1 0-2,-2-2-5,-2 1-7,-1-2-12,-2 2-13,2-3-20,-3 0-25,2 0-32,1-4-37,-2 2-36,1 0-40,2-3-36,1 1-39,1-4-41,2 0-44,-1-2-41,1-2-38,8-3-28,0 0-20,0 0 4,0 0 19,-5-5 29,5-5 36,3-2 36</inkml:trace>
          <inkml:trace contextRef="#ctx0" brushRef="#br3" timeOffset="166124.5909">18117 13608 63,'0'0'294,"0"0"7,0 0 7,0 5 6,0-1-14,0 4-23,0-1-27,0 1-31,0 4-29,0-2-30,4 4-26,-4 0-23,3 0-18,-2 2-14,3 0-11,-1 1-9,2 2-7,-1-1-5,1-1-5,0 4-5,-2-2-4,4 1-1,-1-1-3,1 0-4,-1-2 1,-1 1 2,-2 0 5,4 1 5,-4-3 20,2 0 25,-2-3 19,0 1 13,-1 0 12,-1-2 11,1-5 11,-2-1 8,0 0 7,0-2 7,0 1 2,0-3 2,0 0-1,0-2-2,0-2-13,0 1-23,0-1-14,0-2-11,0 1-9,0-1-9,0 0-10,0-1-9,-2 0-9,1 0-5,1-2-6,-2-2-5,1 0-5,-1 1-6,0-4-3,1 1-5,-1-1-3,1 1-3,-1-3-4,0 2-4,1 0-2,1-1-1,0 1-1,0 0-1,0 0-3,1 0 0,1 2-2,-2-2 0,0 2-2,2 0 0,-2 1-2,1 0 0,-1-3-1,2 5-2,-1-4-2,1 3 0,0-1-5,1 0-6,0 1-6,0-1-6,1 0-10,-1 2-10,-2 0-12,3-1-18,0 1-20,1 0-23,0 1-28,2 1-30,-1 1-31,0-1-30,2 0-25,0 1-23,0-1-19,1 1-20,-1 1-19,2 1-23,0-4-13,-4 4-9,5-1-5,-4 1-1,3-2 8,-2 3 14,1-1 16,-1 1 19,-8 1 16,12-1 14</inkml:trace>
          <inkml:trace contextRef="#ctx0" brushRef="#br3" timeOffset="166431.9533">18429 13767 5,'-5'13'183,"0"1"-7,2-1-8,-2 3-8,2 0-10,0 2-9,0-1-10,0-1-13,-1 1-14,1-1-12,0 1-12,1 0-7,1 1-7,1-4-3,0 1-3,0 0-4,1-3-5,1 4-3,1-4-4,0 0-3,2-1-2,0-1-3,1 0-3,2-2-2,-1 0-2,3-1 0,-1-2 0,3-1 0,-3 1 2,3-2 11,0-3 15,0 2 12,2-2 9,1 0 10,-2-2 7,1-1 8,1 0 7,-2-1 11,-1-1 16,3 0 18,-1-1 22,-1-2 19,-1 2 22,-1-1 6,-1-1 1,-2-1 0,0 0 1,-2 2-2,1-5-3,-2 2-1,-1-1-1,0 1-5,-3-2-12,2-1-15,-1 1-19,-2 0-19,0-4-20,-2 4-17,1-3-17,-1 0-12,1 1-10,-3-2-8,0 4-7,-1-3-6,0 2-8,0-1-7,0 0-6,0 4-7,0 0-6,1 0-7,-3 3-6,-1 0-6,0 2-8,-2 1-9,2 0-9,-3 0-10,0 4-13,-1-3-15,3 2-16,-3 1-23,1 0-24,2 0-38,-1 1-42,2 2-44,0 0-44,1-1-41,2 1-41,5-3-48,0 0-51,-8 4-41,8-4-36,0 0-7,-4 5 6,4-5 13,0 0 14,0 0 32,0 0 42</inkml:trace>
          <inkml:trace contextRef="#ctx0" brushRef="#br3" timeOffset="166893.9471">18798 13734 119,'-1'7'353,"1"0"11,0 2 7,1 1 1,1 1-1,-2 2-20,0 3-27,0 0-31,0 3-32,0 0-24,0 2-24,-2 4-20,1 0-17,-1 1-14,1 3-10,1 0-11,-4 0-7,3 1-5,1 2-5,-3 0-7,-1 0-8,3 1-13,-3 0-14,1-1-12,2 0-11,-1-1-15,0-1-15,1 2-12,-1-2-6,2-3-8,2 0-5,-1 1-4,3-3-2,-1 2-4,2-1-4,0-1 2,-1 0 4,4 0-2,0-1-4,1-3-4,-1 1-5,0-4-4,1-2-2,-1-1-3,0-2-5,-3-3-2,2-2-3,-2-3-3,-1 0-4,1-2 1,-2-3-1,-1 0 4,0-3 5,-2-2 3,0 0 3,0 0 5,-2-4 4,0-1 5,-1-2 5,0 0 5,-2 0 3,0-2 6,1-2 7,-1-3 5,-2 1 3,1-2 5,-1-2 2,1 0 5,-1-2 5,3-2 9,-3-1 10,2-2 6,0 0 3,1-2 2,0 1 0,3-3 1,-1 1-2,2-3-1,2 0 0,-1 0-1,3 2-1,-1 0-1,0-1-3,2 1-4,0 1-8,0 2-1,-1-2 4,0 3 1,1 2 5,-1 0 1,1 2 4,0 1 2,-2 1 2,4 4 2,-2 1 1,-2 1 1,2 3 2,-2-1-1,2 3 0,-1 0-5,1 0-2,0 1-3,-2 3-4,2-1-6,2 2-7,-1 0-4,2 1-4,0 0-2,-1 2-1,2-1-3,3 1-3,-3 1-3,4 1-3,0 0-2,-2 2-4,4 0-1,-1 2-4,-1 0 5,0 1 3,0 1 3,-2 3-2,1-2-1,-1 4-2,-1 1-1,-2 0-1,0 3-1,-2 1-3,-1 0 0,0 0-2,-2 4-1,-3-1-3,0 2-4,0-2-6,0 2-9,-3-1-11,-2 0-14,-1-2-15,-1 1-21,1 1-26,-4-1-33,0 1-38,-1 1-40,1-2-42,1-1-46,-3 1-49,1-2-54,2 0-57,0 0-41,1 1-33,2-3-10,3-1 3,0-2 16,3-10 24,3 9 33,3-5 40</inkml:trace>
          <inkml:trace contextRef="#ctx0" brushRef="#br3" timeOffset="167570.1888">19367 13850 139,'-5'4'289,"0"-1"1,2-1 8,3 1 15,-3 0-13,3-1-27,3 1-33,-2-2-37,3-1-32,0 3-28,1-3-20,0 0-14,2 0-11,1 0-6,-2-3-4,4 3-4,-1-1-10,-1-2-13,4 0-4,-3-2 0,3 1 1,-4-1 3,1 0 0,1-1 0,-2 2 6,2-3 12,-2 0 9,0-1 10,0 2 9,-1-2 8,-3 0 6,3 0 6,-2 0 4,-1 3 1,1-3 1,0-1 1,-2 2 1,1 0 1,0 0-7,0 0-11,-4-1-9,1 0-11,1 1-9,-2-1-7,0 2-10,0-1-6,-2 0-8,1 0-5,1 0-8,-4 1-6,1 1-5,2 1-4,-3-1-4,1 3-3,0-1-3,0 1-2,-1 2-2,1 0-2,-2 2-3,1 1-1,-1 1-3,2 1-3,-2 0-1,-2 3-3,1 0-2,-1 4-1,-1 0-3,0 2-5,2 2-5,-4-1-6,0 4-7,2-3-8,0 3-7,2-1-6,-1 3-7,3-2-10,-1-1-10,1 1-11,4 0-12,-3-2-10,3 0-15,3-2-16,1 1-8,-1-1-2,2-5-4,1 2-3,2-2 1,0-1 1,2-4 5,1-2 6,2 2 11,-2-4 13,4-1 11,0 0 12,-3-1 17,5-2 20,-1-2 13,-2 3 10,2-5 14,-1 2 13,3-2 14,-4-1 12,2-1 14,0 1 16,0 0 13,-3-3 11,2 2 11,-1-1 13,-2-2 11,1 0 12,-2 1 9,-1 1 10,-1-2 9,-1 1 7,0-1 4,-1-1 2,-1 1-4,-3 0-7,2-2-6,0 2-7,0-1-6,-2 0-7,0 2-8,1-3-9,-3 2-8,-1 0-10,3 0-8,-1 2-8,-2 0-8,0 3-9,-2-2-5,-1 2-6,3 1-4,-3 2-5,0 2-2,0 0-4,-2-1-2,0 3-3,2 3-1,-4-3-4,2 2-2,1 1-3,-3 1-2,2 1-2,0 1 0,1 2-3,-1-2-1,-2 0-1,4 3 0,-2 1-3,2 0-1,0-2 1,1 3 1,1-1-2,-1 2 1,0-2 1,2 1 0,0 0-1,2 0 1,0 1 1,-1 0 0,2-2 0,1 2-10,-1 0-12,0-1-5,0 2-4,4 1-1,-6-3 0,4 2-2,0 1 2,0-3-1,0 2 0,0 1 1,-1-2 0,4 1-1,-3-1 1,2 0 7,1 2 13,-2-3 6,6-1 3,-4 2 2,1-2 1,1 1 0,0-3-1,1 1-1,0-1 0,0-1 0,1 1 1,-3-2 0,3 0 0,-3-1 1,3 0 0,-1-2-1,-1 1-1,-2-4 0,0 3 1,0-3 1,-2 0 0,1 0 1,-2 0 0,-2-3 0,2 3 0,-2-2-1,0 0-1,-1-1-1,-1 1-2,1-1 0,0 1-3,-1-3-4,1 1-9,-2 0-9,0-1-14,0-2-21,0 0-27,0-2-29,0 0-30,0 1-44,-2-2-50,1-2-61,-1-1-65,-1-1-68,1-2-68,0 2-29,2-2-9,0 1-3,4-1 1,1 0 18,3 1 22,1-1 28</inkml:trace>
        </inkml:traceGroup>
        <inkml:traceGroup>
          <inkml:annotationXML>
            <emma:emma xmlns:emma="http://www.w3.org/2003/04/emma" version="1.0">
              <emma:interpretation id="{EFE25877-380E-49C8-8A06-DA8DD69F2D54}" emma:medium="tactile" emma:mode="ink">
                <msink:context xmlns:msink="http://schemas.microsoft.com/ink/2010/main" type="inkWord" rotatedBoundingBox="20916,13960 24032,13793 24081,14705 20965,14872"/>
              </emma:interpretation>
              <emma:one-of disjunction-type="recognition" id="oneOf24">
                <emma:interpretation id="interp120" emma:lang="en-US" emma:confidence="0.5">
                  <emma:literal>nucleus</emma:literal>
                </emma:interpretation>
                <emma:interpretation id="interp121" emma:lang="en-US" emma:confidence="0">
                  <emma:literal>nucleus.</emma:literal>
                </emma:interpretation>
                <emma:interpretation id="interp122" emma:lang="en-US" emma:confidence="0">
                  <emma:literal>nuclear.</emma:literal>
                </emma:interpretation>
                <emma:interpretation id="interp123" emma:lang="en-US" emma:confidence="0">
                  <emma:literal>nuclei's</emma:literal>
                </emma:interpretation>
                <emma:interpretation id="interp124" emma:lang="en-US" emma:confidence="0">
                  <emma:literal>nucleons</emma:literal>
                </emma:interpretation>
              </emma:one-of>
            </emma:emma>
          </inkml:annotationXML>
          <inkml:trace contextRef="#ctx0" brushRef="#br3" timeOffset="168323.0838">20656 13767 241,'-5'-2'351,"2"-3"12,3 3 15,0 1 13,0 1 13,0 0-6,0 0-19,0 1-33,1 1-42,-1 0-34,0 1-29,0-1-23,0 3-22,2 0-15,-1 2-16,3 2-13,-4 0-12,1 2-15,1 2-13,1 0-24,0 5-25,1-1-14,-1 0-9,0 2-7,0 0-5,0 1-3,2-1-4,-1 2-3,-1-5-2,0 3-5,0-3-2,0 1-2,1-3-1,-1 0 0,-1 0-3,-1-3-1,-1-1-4,0 0-1,0-4-1,0 2-4,-1-3-6,-1 0-8,2-2-10,0-1-7,0 0-7,0-2-4,0 0-4,0-2-2,0 1-3,0-2 0,-2 0-1,2-1 2,-1-2 0,-1 0 5,0-3 5,1 0 10,-1-3 8,1 1 9,-1-2 8,0 0 7,1-2 7,1-1 8,0 0 11,0-2 8,0 1 9,0-2 9,0 0 7,1-1 8,1 1 9,1-1 7,0 1 6,2-2 2,0 3 4,2-1 2,-3 1 1,4 0-3,1 2-4,-1-1-5,1 2-5,-1 1-5,2-1-6,0 3-6,-1 0-6,-1 0-5,0 2-3,1 3-4,-1-1-3,0 2-4,0 0-4,-3 4-3,1-1-2,0 1-2,-1-1-1,3 3-3,-1 3-1,1-1-2,0 1-2,-2 1-2,2 3-2,1 2-1,-1 0-1,0-1-1,0 6-1,0-2-1,0 2 2,0 1-2,-2 0-1,2 2-2,-1 1 1,-1 2-2,1 0-1,-2-1-1,-1 2 0,1-1-3,-1 2-1,-1-1-2,0-1-6,-1 2-9,1-3-14,-3 1-17,1-2-21,1-1-32,0 0-41,-1 2-34,2-6-31,-1 3-29,1-3-28,1 1-30,-1-2-27,-2 0-32,-1-5-33,0-7-24,4 9-22,-4-9-12,0 0-8,0 0 7,0 0 17,0 0 23,0 0 30,9 0 28</inkml:trace>
          <inkml:trace contextRef="#ctx0" brushRef="#br3" timeOffset="168731.714">21242 13828 54,'-4'-21'295,"4"1"15,-1 0 25,-1 3 31,1 1 10,-1 2 0,0 1-8,1 0-10,-1 4-15,1 0-17,-1 4-13,0 1-14,2 1-14,-1 1-14,1 2-14,-2 2-14,0 1-25,1 1-31,-1 1-26,1 0-25,1 2-22,-4 2-22,3 0-18,-2 2-19,-1 1-14,3 3-12,-1 1-7,1-1-5,-1 4-3,0 0-2,1 1-4,-1-1-3,0 0-2,2 3-3,0-1 0,0-2 0,2 0 0,0 2-1,-1-3 0,1 1 0,1 0-1,0-3-1,1 1-3,-1-2 0,2-1-1,-1-1-1,1 1-2,2-2-2,-1 0-1,1-2 0,2 0 1,1-1-1,1-4 0,1 2-1,0-3 2,1-1 0,-1-1 3,2 1 1,-1-3 2,-2-3 1,2 1 2,-1-3 1,-3 1 1,3-1 1,-3 0 0,-1-2 0,0-2 1,0-1 1,0 1-1,-1-2 0,-2-1 0,0 1 0,-1-2 1,0-2 1,0 3 2,0-5 1,-1 1 3,0-1 1,-1 0 3,1 0 4,-1-2 3,1 2 4,-2-2-6,-1 2-8,4-3-4,-3 4 0,-1-4 1,4 5 1,-4-2 0,0 1 1,3-1 0,-3 2 0,0 3-1,0-1 1,1 2-1,-1 3 0,0 1 7,0 1 11,0 2 6,0 1 1,0 0 0,0 2-1,0 1 0,0 1-3,0 0-3,0 2-2,0 0-4,0 2-3,-1-1-3,1 2-3,-3 1-2,3 0-3,-4 3-2,3 1-2,-3-1-1,1 3-2,2 1 0,-3 1-2,3 1 1,-1 0 0,1 1-2,-1 1-1,0 1-3,1-3-4,1 3-4,0-2-5,0 1-5,0 1-6,1-3-9,1 1-7,0-1-9,1 2-8,0-3-12,0 0-14,0 0-21,2-1-26,2 0-20,-1-2-20,2 1-26,0-1-32,0 0-35,4-1-37,-1-1-32,0 0-29,-1-5-31,3 0-34,0 0-23,0-1-20,3-1 5,-2-2 18,6-1 21,-3-1 20,4-1 32</inkml:trace>
          <inkml:trace contextRef="#ctx0" brushRef="#br3" timeOffset="169218.0296">22058 13697 239,'-8'-14'342,"-1"0"19,1 2 23,0 3 25,0 1 4,2 3-8,-2 0-22,0 2-31,0 1-32,1 2-31,-1 0-28,2 0-23,-2 0-25,3 2-20,-2 3-22,-1-1-20,2 2-22,-1 1-26,3 1-21,-1 2-20,1 1-17,0 1-14,-1 0-11,2 2-8,-1 2-6,3 0-3,1 3-2,0-2-1,1 3-3,1-1-3,0 2-2,1 0-1,-2 0-5,4 0-6,-2-1-5,2 0-8,0-1-8,0 2-8,1-4-9,1 1-8,-1-2-7,2 0-10,2-3-7,0 0-3,-1-1-4,3 0-3,1-3 2,0 0 2,1-1 3,1-2 5,-4 0 8,6 0 6,-1-2 9,0 1 7,-2-3 9,2 0 11,2-1 7,-2-1 9,0-1 6,1-2 6,-3 0 3,1-2 2,-3 1 4,1 0 0,-1-4 3,-3 1 2,-1-2 2,0-2 3,-1 0 0,-1 0 0,-1-2-1,-2 3 0,1-5-1,1-1-1,-2 4 3,0-4 5,-1 0 4,-1-1 6,1-1 2,-2-1 1,0 0 0,0-1 1,-2 0 5,1-4 3,-1 4 7,0-3 6,1-1 6,1 1 4,0-3 4,-3 1 3,1 1 1,2-4 1,-2 3 1,2-1 2,-1 0 4,1-2 4,-4 2 3,4 2-1,-1-3 0,-2 4-4,1 1 0,-1-1-1,0 3-2,-1 0-1,1 5-2,-2 1-1,0 1 0,4 2-3,-2 3-3,-1 0-5,0 3-3,0 2-2,1 0-4,0 0-4,0 3-3,-1 3-4,3 0-3,-1-1-5,1 1-4,-3 2-3,3 1-2,-3 2-3,1 1-2,3-2-4,-5 5-2,5 3-3,-1-2-1,-1 5-1,2 0-2,2 2-1,-1 1-1,4 2 0,-2-1-1,1 1-2,-1 2-2,2-3 1,0 3-3,-2 1 0,2-1 0,-4-1 0,4 2-2,-2-2-3,1-2-4,-1 4-5,-2-5-8,3 2-10,-1-2-12,-2-1-14,1 2-23,0-3-26,-1 0-34,1-4-37,0 3-38,1-4-40,-2 2-37,1-2-38,1-2-43,0 1-46,1-1-40,-1-2-39,2 1-11,1-1 2,1 2 18,1-5 28,0 4 30,3-1 32</inkml:trace>
          <inkml:trace contextRef="#ctx0" brushRef="#br3" timeOffset="170691.7992">22495 13858 261,'-8'1'291,"0"1"9,2 1 4,-1 0 3,1 1-16,1-1-27,0 0-33,0 1-37,0 1-32,4-2-27,-2 1-22,3-2-20,0 1-16,0 1-14,0-1-11,3-1-9,0 1-9,0-1-8,2 0-5,0-2-5,1 3 1,1-3 0,-1 2 3,2-1 1,2-1 2,0 0 3,-1 0 2,3-1 0,-1-1 1,-1-1-2,2 1 1,1 0-1,-1-2-1,1 0-2,-1 0-1,1-3-1,-3 2-2,3-2 0,-2-1 0,-1 2-2,1-2 1,1-1 1,-1 0 2,-3 0 4,2-3 4,-2 3 6,0 2 15,-4-2 19,3 0 13,-2-1 10,0 3 6,-2-2 7,-2 0 5,1 1 6,-2-1 4,0 2 4,0-1 2,-2 1 2,1 0-2,-1 1-3,-1-1-11,0 2-16,0-2-10,-2 3-8,0-1-8,2 1-5,-4 1-7,1 1-9,-2 2-5,0-3-6,0 3-4,1 0-4,-1 3-3,0-3-4,0 2-5,-2 1-4,4 1-14,-2 1-16,0-1-10,0 3-5,3-2-4,-2 2-1,1 2-1,-1 1 0,1 0-3,0 0-3,1 3-2,-2 3-5,2-4-3,1 4-5,-1-2 4,0 2 6,2 0 3,-1-1-2,3 1-3,1-2-6,0 2-5,1-2-6,3 1-4,-3 0-3,2-5 0,2 4-1,0 0 2,2-5 0,1 2 2,0-1 3,-2-2 3,4 1 2,0-4 3,-2 1 4,3 1 5,0-4 5,0 2 4,2-2 6,0 1 4,-1-4 1,2 2 4,1-2 5,-3 0 14,3-2 19,-4 2 11,4-3 6,-4 1 5,0-1 5,1-1 2,-3-1 2,1-1-1,0 1-1,-2-3 2,0 2 2,-2-2-1,1-2-2,1-1-9,-3 2-17,3-3-7,-2 0-4,1 1-2,-1-3 1,0 1 5,3 2 4,-5-4 8,3 0 8,-1 1 7,1-2 7,-2 0 9,-1-1 10,1 0 9,0 1 11,0 0 8,-2-1 7,0 1 4,1 1 0,-1-1 0,-2 3-3,-1-1-5,0 0-3,0 2-6,0 1-6,0 2-6,0 1-8,-1 3-9,-1 1-9,1 2-9,-1-1-6,0 3-5,1 3-4,-1-1-3,-1 2-3,0 1-3,-1 2-2,1 2-3,-2 1-2,1 2-3,0 1-2,0 2-2,-3-1-1,2 1-4,0 2-2,1-1-3,-1 1-3,1 0-5,4 1-5,0-2-6,0 1-5,0-3-7,4 2-4,-3-2-6,3 0-4,0 0-7,1-2-3,0 1-5,0-1-3,1-2-3,1-1-2,-2 1 0,1-1 4,2-2 2,0-3 4,0 2 4,-1-2 5,2-2 5,0 2 5,1-3 5,-2 1 7,1-2 6,3-2 5,-3 1 5,3-3 5,-4 1 4,1-2 3,0-1 3,2 2 4,-3-3 1,2-2 3,-2 1 2,0-3 3,0 3 5,0-4 5,-2-1 6,2 1 5,0-1 8,0 0 7,1-1 7,-5 1 6,4-2 8,-3 1 8,0-2 5,0 1 6,0-1-7,-2 3-11,0-3-8,0 1-8,-1 3-5,-2-3-6,0 2-6,0 2-4,0-1-6,0 3-6,0 1-8,0 1-6,-2 2-7,1 2-5,1 2 5,-2-1 9,2 2 4,-1 2 2,-1 0-2,0 1-1,1 2-2,-2-1 0,-1 1-2,1 0-3,0 2-4,0 2-2,-1 1-6,4-1-3,-1 3-7,-1 1-8,1-1-6,-3 0-9,4 3-10,0-2-10,0 3-11,4-2-10,-3 3-7,1-1-10,-1-4-6,-1 4-6,4-2-7,-4 1-5,1 0 1,2-2 2,1 1 4,-1-1 4,0-1 5,2 0 8,0 0 7,0-4 8,0 1 7,-2-2 7,2 0 8,-2-1 8,0-2 9,0-1 9,0-1 6,1-2 5,-1 0 3,0 0 6,-1 0 6,-1-2 5,-1-1 6,4 1 4,-1-2 4,2 0 6,-4 0 5,2-1 4,1 0 4,1-2 5,-1 3 6,1-2 4,-2-2 8,2-1 7,2 0 8,-6 2 8,3-1 8,0-3 5,0 1 5,-1 1 5,2 0 6,-4-3 5,3 0 7,0 1 4,0-2 2,-1 0 1,-2 1-1,3-2-4,-1 3-5,0-3-5,0 1-6,1 0-5,-3 2-6,1-3-6,-1 1-9,-1 1-10,4 1-8,-4-1-8,0 3-4,0-2-6,0 2-4,0 1-5,0 0-3,1 1-2,-1 0-2,2-1-3,-2 3-2,0-2-1,1 0-1,-1 0 0,0 0 2,0 2-2,4 0-1,-4-1-2,0 0-1,0 1 0,1-1 0,-1 0 0,2 0 0,-2 0 0,2 3 0,-2-2 0,1 1 0,-1-1 0,2 0-1,-2 1 1,1 2-1,-1-1 0,0 0 0,2 1 1,-2 0 0,0 1 0,0 1 0,0 0 1,0 0 0,0 0 1,0 0-1,0 0 2,0 0 0,0 0-2,0 0 1,0 1 2,0 1-1,-2 0-1,2-2-1,0 0-3,-1 3 0,1-3 0,0 3 0,0-3-2,-2 0 0,2 2-1,-1 0-1,-1-1-1,2 0 0,-2 2-2,2 1 1,-1-3-1,1 1 1,-4 2 0,4-1 1,-1-1-1,1 1 0,-2 1 0,2 1 1,-1-2 0,1 3 1,-4 0 0,4 1-1,0 0-1,0-1 2,0 1 0,0 0 0,0 3 0,0-4 1,0 2-1,0-1 0,0 0-2,0 1 1,4-1 1,-3 1 0,1-2-1,-1 2 1,3 1 0,-1-2-2,2 1 0,0 1 1,-1-1 1,1 1 1,0-3-1,-2 3 0,4-1 1,-4 1-1,3 0 1,1-2 0,1 2 0,2-1 3,-1 3 0,4-4 1,-1 2 0,2 3 0,1-5-1,-3 1 0,3 1 0,-1-1 1,-2 1 1,1-1-2,-4-1-1,3 0 1,-6 0-2,2 0 0,-1 0-2,-3-1-1,1 1 0,-2 1 1,-3-3-1,4 2-1,-4-2 1,-4 1-1,4 2 0,-1-3 0,-2 2 1,-1 0-2,0-3-1,-1 1-6,0 1-6,-2-1-9,3 2-12,-3-3-16,1 0-17,-1 0-26,-1 1-30,2-3-38,-1 3-43,1-2-41,-1 1-41,1-4-43,-2 0-45,8 0-49,0 0-52,-11 0-29,4-4-19,7 4 1,-6-5 12,6 5 21,0 0 29,-2-8 38</inkml:trace>
          <inkml:trace contextRef="#ctx0" brushRef="#br3" timeOffset="170980.1978">23725 13753 268,'-2'-3'406,"2"2"32,2 0 29,-1-1 24,1 1 19,-1 1-6,3-1-18,-3-1-45,2 1-56,1-1-49,-1 0-46,0 1-39,0-1-36,1 2-33,-1-2-33,0 2-30,0-3-30,-3 3-23,4-3-20,-3 3-13,1-1-10,-1-2-8,-1 3-4,0-2-5,0 1-3,0 1-7,0 0-5,0-2-9,0 1-13,0 1-21,0 0-26,0 0-34,0 0-38,0 0-40,0 1-41,0 1-41,0-1-42,0-1-43,0 0-44,0 0-46,0 0-48,0 0-19,-8 6-4,3-3 14,-1 2 20,0-2 31,1 4 39</inkml:trace>
        </inkml:traceGroup>
      </inkml:traceGroup>
    </inkml:traceGroup>
    <inkml:traceGroup>
      <inkml:annotationXML>
        <emma:emma xmlns:emma="http://www.w3.org/2003/04/emma" version="1.0">
          <emma:interpretation id="{A0850F63-188E-4B84-9412-F966131F3ED4}" emma:medium="tactile" emma:mode="ink">
            <msink:context xmlns:msink="http://schemas.microsoft.com/ink/2010/main" type="paragraph" rotatedBoundingBox="427,16826 7730,15021 8036,16259 733,1806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9FC0DF9-8643-4F10-8706-32BABBFAB45C}" emma:medium="tactile" emma:mode="ink">
              <msink:context xmlns:msink="http://schemas.microsoft.com/ink/2010/main" type="line" rotatedBoundingBox="427,16826 7730,15021 8036,16259 733,18064"/>
            </emma:interpretation>
          </emma:emma>
        </inkml:annotationXML>
        <inkml:traceGroup>
          <inkml:annotationXML>
            <emma:emma xmlns:emma="http://www.w3.org/2003/04/emma" version="1.0">
              <emma:interpretation id="{2A149851-0575-4301-BB0F-82A72C66C03D}" emma:medium="tactile" emma:mode="ink">
                <msink:context xmlns:msink="http://schemas.microsoft.com/ink/2010/main" type="inkWord" rotatedBoundingBox="427,16826 2082,16417 2388,17655 733,18064"/>
              </emma:interpretation>
              <emma:one-of disjunction-type="recognition" id="oneOf25">
                <emma:interpretation id="interp125" emma:lang="en-US" emma:confidence="0.5">
                  <emma:literal>but</emma:literal>
                </emma:interpretation>
                <emma:interpretation id="interp126" emma:lang="en-US" emma:confidence="0">
                  <emma:literal>but.</emma:literal>
                </emma:interpretation>
                <emma:interpretation id="interp127" emma:lang="en-US" emma:confidence="0">
                  <emma:literal>bul.</emma:literal>
                </emma:interpretation>
                <emma:interpretation id="interp128" emma:lang="en-US" emma:confidence="0">
                  <emma:literal>bull</emma:literal>
                </emma:interpretation>
                <emma:interpretation id="interp129" emma:lang="en-US" emma:confidence="0">
                  <emma:literal>buts</emma:literal>
                </emma:interpretation>
              </emma:one-of>
            </emma:emma>
          </inkml:annotationXML>
          <inkml:trace contextRef="#ctx0" brushRef="#br3" timeOffset="190391.2056">221 16257 337,'-2'-9'363,"2"0"14,-3 2 19,3 2 21,-3 1 6,3 3-2,0-2-22,0 3-32,0 0-29,0 3-26,0-3-22,0 3-18,3 1-17,-3 3-18,3 1-20,2 5-20,0 0-22,0 4-23,1 1-29,1 7-33,-1-3-21,2 3-16,-1 5-10,0 2-9,-1-1-7,-1 0-5,3 2-9,-3 1-11,1-1-5,1 1-5,-2-2 3,-2 0 5,3-1 1,-1-1 2,-2-2-1,-1-2-2,0 0 0,-1-2 0,1-2 0,-2 0 1,0-6 4,0 2 7,-2-4 3,1 0 2,-1 0-3,2-6-7,-2 1-4,2-1-1,0-3 0,0 0 0,0-1 2,0-1-2,0-2 1,0-1-1,0 0-1,0 0 2,0-1 0,0-1-1,0 0 1,2-1-1,-2-2 0,2 0 2,-2-2-1,1 1 0,1-1 0,-1-4 1,1-1 0,1 2 2,1-1 1,-1-1 0,0-1-4,3 1-6,-1 0-4,2 0 0,1 0-2,0 1-1,0-1 0,0 3-2,2-3 2,-1 4 0,1 0 1,-2 2-2,2 0 1,-1 2-2,-2-1 5,1 1 7,0 1 4,0 0 1,0 1 1,0 2 2,0 0 0,-3 2 1,3-1-2,0 2 0,0 2-2,0-1 0,-1 2 0,1 0 1,0 0-3,0 2 1,0 0 3,0 1 6,0 1 4,0-1 2,-3 2 0,1-3-1,1 4 1,-1-1 1,-1 1-2,0-2 0,0 3-1,-2 0-2,-3-3-2,3 2-1,-3 0-6,-3 0-9,0-3-6,0 3-4,-2-1-4,-3-1-3,1 2-4,-4-1-4,3-3-5,-3 2-6,-1-1-3,3-1-4,-4-1-5,2 0-4,1-2-6,-1 2-4,-1-3-5,4-1-5,-3 1 0,1-3-1,1-1 1,-1 0 0,2-1 4,-2-1 2,0 0 5,2-1 7,0-1 6,0 0 8,0-1 8,0 2 10,3-5 9,-1 1 10,-1-2 10,3 1 10,-1-1 8,0-1 9,0-2 8,2 1 10,1-1 4,-1-1 2,1 0 2,1 1 1,-1 0 1,-1 1-1,3 1-2,0 0-4,0 1-4,0 1-4,3 3-6,-3-2-6,0 2-6,2 3-6,-2-1-6,0 1-2,0 0-3,0 2-3,1 2-2,1 0 0,-2 1-1,3 2-1,2-1 0,0 1-1,0 2 0,1 1-1,1 1-1,-1 1 0,1 0-4,1 2-1,0 0-2,-2 0-1,2 1-5,-3 0-6,1-3-4,1 2-5,1 0-4,0 0-4,0-3-3,-1 1-3,1 0-3,1-2-1,1-1-2,0 0-1,1-2-1,0 2 0,1-2 1,0-5 4,1 4 3,0-2 2,2-2 6,-1 0 1,2 0 5,-1-2 4,3-2 3,-1-1 4,-1-2 3,2 2 4,-2-2 6,0 0 9,-1-2 2,1-1 1,-1 0 6,-1 2 10,-3-4 7,2 1 10,-3-1 5,0 4 7,-2-4 6,-2 0 5,-1 2 5,0-1 5,1-1 3,-4 1 1,0 0 4,-1-2 5,-1 1-1,0 0-6,0-2-3,-1-1-5,-1 2-3,0-3-5,2 4-3,-3-4-3,0 4-6,3-1-2,-5-1-6,3 3-4,1 2-5,-2 0-4,1 2-4,0 2-3,1 1-4,-1 3-3,1-2-4,-1 3-3,0 3-3,1-2-3,-3 3-2,1 3-3,0 2-2,1-1-4,-4 5-3,3 2-4,-2 1-1,0 3 2,0-1-2,0 4-6,2-1-5,-2 4-5,2-5-6,3 4-7,0-1-7,0-1-6,0-1-9,3-2-7,2 0-7,0-2-6,1 0-9,2-2-9,2 0-9,-2-3-10,4 1-4,0-2-4,1-1-3,-1-2-3,2-1-1,-1 0-1,2-2 4,-3 0 6,1-1 6,-1-1 10,-1-1 8,3-2 8,-4-2 11,1 2 14,-1-4 12,0 0 10,-1 0 14,1-3 14,-2 0 16,0 0 15,0-2 15,0 1 15,0-2 13,-1-1 10,-1 2 11,1-2 8,-1-1 11,-1 2 10,-2-1 10,-1-1 12,1-1 4,-3 1 3,0 0 0,0-2-1,-3 0-5,3-2-6,-2 1-7,1-1-6,-1 1-6,0 0-8,1-1-8,-1 1-9,2 1-11,0 1-11,0-1-7,0 1-6,0 2-6,0-1-5,0 3-4,2 2-3,-2-2-2,0 5-4,0-1-3,0 2-1,0 2-2,0 1-1,0 0-2,0 1 0,0 2-1,0 0 0,0 1-1,0 1-1,0 1-2,0 3-1,0 1-1,0-1-4,0 3-2,0 1-2,1 0-4,1 0-4,0 1-5,1 0-4,0 0-6,0 0-5,1 0-6,0 0-4,1 0-6,0-3-5,0 2-4,1 0-3,-1-3 0,3 2 1,0-3 1,2 3 1,-3-6 1,4 3 0,-1-1 3,1-1 2,-1 0 4,1-4 6,1 2 4,-1-1 6,2-2 5,0 0 5,-2-2 3,3-2 2,-2 0 3,2-1 3,-1 1 4,0-2 4,0 1 5,1-2 2,-1 0 1,0-3 4,-1 1 1,0 0 3,-2-2 5,1 1 6,-1-1 4,0-2 6,-4 3 4,2-4 6,-1 1 5,-1-1 4,-1 0 3,0-1 3,-2 0 3,0 0 5,1-1 1,-3-2 2,2 1-1,-3-2-2,0 0 0,0-3-1,0-1-2,-3-1-1,2 0-1,-1-2-1,0-1 1,-1-2 0,3 0-1,-3-3-1,0 2-1,-1-5-2,3 5 1,-2-7 1,1 4-2,0-2 0,1 0 0,-1-1-2,2 2-1,0-1-1,-1 2 2,1 4 3,0 0 2,0 5 1,-2 0 4,2 4 2,-2 3 0,1 1 0,-1 6-1,2 1-3,-2 2-1,2 2-1,-3 3-4,3 0-1,-3 2-6,3 2-5,-2 2-6,-1 2-7,0 2-7,-2 4-4,0 3-6,0 2-4,1 3-2,0 2-3,-2 3-2,1 2 0,3 2-2,-1 0 0,2 3-1,1-3 0,0 4-1,0 0 0,1 0-2,1-2-3,1 1-3,0 0-4,-1 0-6,1-1-6,2-2-6,0 3-7,0-5-8,-1 3-9,1-3-8,0-1-10,0 0-9,-2-1-9,2-1-7,2-3-8,-1 0-7,0-1-10,1-2-11,-1-3-11,2 1-19,2-5-19,0 1-23,1 0-24,-1-5-24,1-1-23,0-1-18,-1-2-15,1 0-32,-1-2-39,-10-3-38,14-2-38,-4-1-24,1-1-17,-1-2 6,-2-1 18,2-2 26,-1 0 32</inkml:trace>
          <inkml:trace contextRef="#ctx0" brushRef="#br3" timeOffset="190787.1498">1667 16679 207,'-3'-3'387,"-2"-2"26,5 1 23,0 1 22,0 3-2,0-3-14,0 3-28,0 0-36,0 0-30,3-3-33,-1 3-26,-1 0-26,1-2-22,4 1-21,-2 0-22,2-2-22,1 0-18,1 0-16,-2 0-16,5-2-14,-3 3-15,4-1-13,-3 1-11,3-1-7,1-1-6,-1 1-6,0 1-3,1-1-3,-2-1-4,2 3-1,-2-2-3,2 2-3,-3-1-3,1-1-3,0 1-4,-3 2-2,2-2-4,0 0-2,-1 1-3,-1 1-1,-1-3-2,-1 3-1,1-2-3,-1 2-3,-1 0-3,-2-4-2,2 4-4,-2 0-5,1 0-7,-3 0-7,1 0-10,-2 4-12,0-4-12,-2 2-12,1-2-16,-1 3-15,0-3-25,-1 3-27,0-1-37,1 2-41,-3 0-40,1 0-37,-1 0-35,-2 1-30,-1 2-47,0-4-55,2 3-36,-2 0-24,0 0-5,0 0 8,1-2 17,2 2 24,0-1 37</inkml:trace>
        </inkml:traceGroup>
        <inkml:traceGroup>
          <inkml:annotationXML>
            <emma:emma xmlns:emma="http://www.w3.org/2003/04/emma" version="1.0">
              <emma:interpretation id="{677CF884-47D4-4A5F-89D0-F9A2CAF32681}" emma:medium="tactile" emma:mode="ink">
                <msink:context xmlns:msink="http://schemas.microsoft.com/ink/2010/main" type="inkWord" rotatedBoundingBox="4806,16178 5310,16053 5327,16122 4823,16247"/>
              </emma:interpretation>
              <emma:one-of disjunction-type="recognition" id="oneOf26">
                <emma:interpretation id="interp130" emma:lang="en-US" emma:confidence="0.5">
                  <emma:literal>.</emma:literal>
                </emma:interpretation>
                <emma:interpretation id="interp131" emma:lang="en-US" emma:confidence="0">
                  <emma:literal>-</emma:literal>
                </emma:interpretation>
                <emma:interpretation id="interp132" emma:lang="en-US" emma:confidence="0">
                  <emma:literal>*</emma:literal>
                </emma:interpretation>
                <emma:interpretation id="interp133" emma:lang="en-US" emma:confidence="0">
                  <emma:literal>P</emma:literal>
                </emma:interpretation>
                <emma:interpretation id="interp134" emma:lang="en-US" emma:confidence="0">
                  <emma:literal>:</emma:literal>
                </emma:interpretation>
              </emma:one-of>
            </emma:emma>
          </inkml:annotationXML>
          <inkml:trace contextRef="#ctx0" brushRef="#br3" timeOffset="197632.3824">4571 15589 70,'-8'0'276,"0"0"5,2 0 4,-1 0-17,3 0-27,0 0-31,-1 0-32,2 0-29,0 0-28,1 0-22,1 0-16,-1 0-14,1 0-11,1 0-8,0 0-7,0 0-5,0 0-7,0 0-3,1 0-4,1 0-1,-1 0 1,1 0 1,0 0-1,-2 0 0,1 0-2,1 0 3,-1 0 3,1 0 4,1 0 6,-1 0 7,1 0 8,0 0 8,2 0 8,0 0 8,1 0 9,1 0 8,-1 0 6,4 0 6,0 0 7,-1 0 3,1 0 2,1-2 2,1 0 1,-1 1 0,2-1-5,0 0-4,-2-1-5,2 0-5,1 2-6,-1-2-4,2 0-6,-1 0-3,-1 0-4,2 2-5,-4-2-5,4 3-5,-3-4-7,1 2-4,-1 1-6,1-1-4,-1 1-4,0-1-5,1 0-4,-2 1-3,-1 0-5,1 0-2,0-1-4,0 0-2,-2 2-2,0-1-1,1 1-4,-2 0-1,0 0-1,0 0 0,-1 0-2,-2-2 1,1 2-1,-1 0 0,-1 0 0,0 0 0,0 0-2,-1 0 0,-2 0 0,1 0 2,-2 0 0,0 0-1,0 0 2,0 0 1,0 0 1,0 0 2,-2 0 3,1 0 1,-1 0 1,1 0 3,-1 0 1,0 2 2,1-2-1,-2 1 0,-1-1 0,1 2-2,-2 0 0,0-2-2,0 1-1,-3 0-2,-2 0-3,2 1-1,-3 0-2,0 1-1,-1-1-2,-1-1-1,0 3-2,-1-1 0,-1-2 1,1 2 0,1 0 0,-1 0 1,-1 0 0,2-1 0,-1 0 0,-1-1 0,2 1-1,0-2 1,0 2 0,0 0 0,1-1 0,2 1 0,-1 0 0,-1-2 0,4 0 2,-3 0 1,5 0 1,-3 0 1,3 0 1,1 0 2,-3 0-1,5 0 2,-2 0 1,0 0 1,2 0 0,0 0 1,1 0-1,1 0 1,-1 0 0,0 0-1,2 0-1,0 0 0,0 0-1,0 0 0,0 0-1,0 0 0,2 0-1,0 0 1,-1 0-1,1 0 0,-1 0 0,1 0 0,0 0 0,-1-2 1,2 2 1,1-2 1,-1 1 1,0-1 2,2 0 1,-2 2 0,4-2 0,1-1 1,0 1-1,1-1 1,-1 0 0,2 0 0,1 0-1,-1 2-2,1-2 0,1-1-2,-3 2 0,1-1-3,0 0-1,-1 0-1,1 1-1,1 0-2,-3 0 1,2-1-1,-2 3 0,3-2 1,-2 0-1,0 1 0,-1-1-1,0 0 1,-1 2-1,1-3-1,0 3-1,-2 0 0,-1-2 1,2 2 0,-1 0 1,-1 0-1,0 0 0,0 0 0,-1 0-1,1 0-1,-2-3 1,2 3 0,-3 0 0,1 0 1,-1 0-1,-1 0 2,1 0 0,-2 0-1,0 0-1,0 0 0,0 0 0,-2 0-1,2 0 0,0 0 0,0 0 1,-1 0-2,1 0-1,-2 0-2,2 0-4,0 0-4,-1 0-6,-1 0-7,0 0-4,2 0-7,0 0-8,-3 0-10,1 0-12,2 0-18,-3 0-22,0 3-24,1-3-28,-1 0-31,2 2-31,-3-2-26,1 3-25,0-3-25,-2 2-27,0 0-27,0-1-29,5-1-28,0 0-32,0 0-18,-8 2-11,8-2 11,-9 2 21,9-2 29,-8 3 32</inkml:trace>
        </inkml:traceGroup>
        <inkml:traceGroup>
          <inkml:annotationXML>
            <emma:emma xmlns:emma="http://www.w3.org/2003/04/emma" version="1.0">
              <emma:interpretation id="{89C6C8FA-0E72-43B4-8D1F-A7A8F6606C35}" emma:medium="tactile" emma:mode="ink">
                <msink:context xmlns:msink="http://schemas.microsoft.com/ink/2010/main" type="inkWord" rotatedBoundingBox="7635,16001 7953,15923 7970,15989 7652,16067"/>
              </emma:interpretation>
              <emma:one-of disjunction-type="recognition" id="oneOf27">
                <emma:interpretation id="interp135" emma:lang="en-US" emma:confidence="0.5">
                  <emma:literal>.</emma:literal>
                </emma:interpretation>
                <emma:interpretation id="interp136" emma:lang="en-US" emma:confidence="0">
                  <emma:literal>-</emma:literal>
                </emma:interpretation>
                <emma:interpretation id="interp137" emma:lang="en-US" emma:confidence="0">
                  <emma:literal>a</emma:literal>
                </emma:interpretation>
                <emma:interpretation id="interp138" emma:lang="en-US" emma:confidence="0">
                  <emma:literal>_</emma:literal>
                </emma:interpretation>
                <emma:interpretation id="interp139" emma:lang="en-US" emma:confidence="0">
                  <emma:literal>*</emma:literal>
                </emma:interpretation>
              </emma:one-of>
            </emma:emma>
          </inkml:annotationXML>
          <inkml:trace contextRef="#ctx0" brushRef="#br3" timeOffset="201650.3283">7411 15437 84,'0'0'298,"2"0"9,0 0 8,1-1 5,0 0-15,0 1-27,0 0-32,2-2-34,0 1-25,-2-1-17,2 1-15,2 0-11,-1-2-6,1 3-1,-1-2-3,2 1-3,0-1-2,0 1 1,0 0-3,0-1-5,-1 1-4,1-1-3,0 1-6,0-1-5,-2 1-4,2-1-4,1 2-7,-1-1-7,-2 0-6,2-1-5,0 2-8,-1-1-7,-1 1-7,2 0-6,-1 0-5,-3 0-5,3 0-5,-1 0-5,1 0-3,-1 0-4,-1 0-2,-2 0-2,2 0-3,-2 0 0,1 0-1,-1-2-3,-2 2 0,1 0-2,0 0 0,-2 0-1,0 0 2,0 0 0,0 0 3,0 0 2,-2 0 3,2 0 3,-2 0 3,2 0 3,0 0 4,0 0 2,-1 0 3,1 0 2,-2 0 1,1 0 2,1 0 0,0 0-1,-2 0-2,0 0-2,1 0-3,-3 2-3,1-2-4,0 1-3,-2 1-4,0-1-2,1-1-2,-3 1-3,-1-1-2,2 2-1,-3-1-2,1-1-2,0 0 0,0 0-1,0 0 1,2 2 0,-2-2 0,0 0 1,0 0 0,1 0 1,1-2-1,-1 1 0,2 1-1,1-2 1,-3 2-2,2 0-1,-1 0 1,-1 0 1,1 0 1,-1 0 1,1 0 1,-2 0 0,2 0-1,-3 0 0,3 0-1,0 0-1,-1 0 2,2 0 1,-3 0 2,0 0 1,2 0 0,-1 0 0,-1 0-2,3 0 2,-1 0-2,-1 2 1,3-2-1,0 1 2,0-1 0,-3 2-2,5-2 2,-1 0 0,0 0 2,1 1 1,1-1 0,1 0-1,0 0 0,0 0-3,0 0 0,1 0 2,1 0-1,0 0 0,-1 2 2,1-2 2,-1 0 0,1 0-2,-2 1 2,3-1 1,1 0-1,0 0 2,-2 2 2,1-2 2,0 0 1,1 0-1,-1 0 1,0 1 2,0-1-1,2 0 1,-2 0-1,-1 0 0,1 0-2,2 0-3,-2 0-2,1 0 1,-1 0-2,0 0-1,0 0-2,0 0-1,-1 0-2,1 0-1,-3 0 0,3 0 1,-1 0-2,1 0-1,1 0 0,-3 0 0,1 0 1,-1 0-1,1 0 0,1 0 0,-1 0-1,-1 0 1,1 0 0,0 0 0,-1 0-1,1 0-4,-2 0-3,2 1-3,-2 1-6,0-2-7,0 1-10,0-1-13,0 2-17,0-2-20,0 0-31,0 0-35,0 0-37,0 3-39,1-2-35,-1 0-34,0-1-32,0 2-29,0-2-35,0 0-36,0 0-35,0 0-34,0 0-5,0 0 7,0 0 25,0 0 32,0 0 35</inkml:trace>
        </inkml:traceGroup>
      </inkml:traceGroup>
    </inkml:traceGroup>
    <inkml:traceGroup>
      <inkml:annotationXML>
        <emma:emma xmlns:emma="http://www.w3.org/2003/04/emma" version="1.0">
          <emma:interpretation id="{2AF85175-1C1D-47CB-85C2-F8883AD8721C}" emma:medium="tactile" emma:mode="ink">
            <msink:context xmlns:msink="http://schemas.microsoft.com/ink/2010/main" type="paragraph" rotatedBoundingBox="2689,16795 18722,16718 18732,18796 2699,1887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91EBEF62-0BF3-4795-B44B-3342D9DED127}" emma:medium="tactile" emma:mode="ink">
              <msink:context xmlns:msink="http://schemas.microsoft.com/ink/2010/main" type="line" rotatedBoundingBox="2689,16795 18722,16718 18732,18796 2699,18873"/>
            </emma:interpretation>
          </emma:emma>
        </inkml:annotationXML>
        <inkml:traceGroup>
          <inkml:annotationXML>
            <emma:emma xmlns:emma="http://www.w3.org/2003/04/emma" version="1.0">
              <emma:interpretation id="{F2BF3140-3FD1-455C-80F6-AD0EB2A836D3}" emma:medium="tactile" emma:mode="ink">
                <msink:context xmlns:msink="http://schemas.microsoft.com/ink/2010/main" type="inkWord" rotatedBoundingBox="2691,17118 3502,17114 3505,17755 2694,17758"/>
              </emma:interpretation>
              <emma:one-of disjunction-type="recognition" id="oneOf28">
                <emma:interpretation id="interp140" emma:lang="en-US" emma:confidence="0.5">
                  <emma:literal>in</emma:literal>
                </emma:interpretation>
                <emma:interpretation id="interp141" emma:lang="en-US" emma:confidence="0">
                  <emma:literal>ion</emma:literal>
                </emma:interpretation>
                <emma:interpretation id="interp142" emma:lang="en-US" emma:confidence="0">
                  <emma:literal>inn</emma:literal>
                </emma:interpretation>
                <emma:interpretation id="interp143" emma:lang="en-US" emma:confidence="0">
                  <emma:literal>an</emma:literal>
                </emma:interpretation>
                <emma:interpretation id="interp144" emma:lang="en-US" emma:confidence="0">
                  <emma:literal>ins</emma:literal>
                </emma:interpretation>
              </emma:one-of>
            </emma:emma>
          </inkml:annotationXML>
          <inkml:trace contextRef="#ctx0" brushRef="#br3" timeOffset="253097.5047">2430 16607 67,'-8'8'300,"3"4"9,-1-4 3,1 2 2,2-1-20,3 1-31,0-3-29,3 1-26,0 1-20,2-2-16,-2 0-6,4-2-2,1 0 9,0-1 13,3-1 13,-1 0 11,1-2 10,-1-1 5,4 0 1,-2-1-2,-1-1-6,4-1-8,-3 0-10,1 1-9,-3-3-14,1 1-16,-1 0-15,-2 0-18,0-3-18,-1 2-19,-1-2-14,-1-2-15,-2 3-10,0 0-9,-1-1-6,-2-2-6,0 0-5,0 2-7,-2-1-7,1-1-7,-3 0-9,0 1-9,-1 0-10,0 1-9,0 0-10,0-1-10,-1 3-12,-1 1-14,1-3-19,-1 3-22,1-1-29,1 2-33,2 3-32,-2-2-33,3 2-26,1 0-23,-2 2-27,1-2-28,2 0-33,0 0-36,0 0-34,-3 10-35,1-3-6,2-7 10,-1 9 23,1-1 31,1 1 35</inkml:trace>
          <inkml:trace contextRef="#ctx0" brushRef="#br3" timeOffset="252538.2064">2627 16851 170,'-2'-2'390,"1"2"31,-1 0 32,1 0 26,-1 0 7,0 2-8,1-2-26,-1 0-38,1 0-35,-1 1-35,0-1-28,1 2-23,-1-2-21,0 0-24,2 0-25,0 0-28,0 1-27,0-1-27,0 1-26,0-1-26,0 2-17,0-2-14,0 1-11,0 1-9,0 1-5,0 1-6,2 0-4,0 2-6,-1 0-4,1 1-3,0 2-4,-1 1-2,2 0-2,-1 2 0,1-1-3,0 2-2,1-1-4,-3 1-5,1-2-9,1-1-9,0 2-10,-1 0-13,1-4-16,0 3-20,-1-1-31,0-1-38,-1-2-46,2 1-50,-1 1-47,0 0-45,-2-9-51,1 9-53,-1-9-49,0 0-44,0 8-18,0-8-3,0 0 11,0 0 15,0 0 31,0 0 37</inkml:trace>
          <inkml:trace contextRef="#ctx0" brushRef="#br3" timeOffset="253170.3067">2767 16905 43,'7'14'309,"-1"1"11,-1 2 2,2-2-1,-1 1-15,0-1-21,1 1-34,-1 0-41,-1-4-32,-2 4-29,2-4-16,-2 1-9,-1 1-8,0-4-7,-2-1-5,0 1-5,-2-1-4,0-2-2,-2-1-5,0 1-4,1-3-4,0 0-6,1-1-3,-1-2-3,0 1-3,0-2-4,-1-2-5,3 0-4,-2-1-1,-1-2-2,1 1-2,0-2-1,1 1 1,-1-2 0,1-2 4,1-2 2,-1 0 5,-1 0 4,3-2 5,-2 3 8,2-4 5,0 0 6,0 0 3,0 0 2,2 0 0,-2 0-1,0 2 0,3-3-2,-1 3-3,1-1-4,0 0-3,-1 1-5,1 0-6,2 2-5,0-1-6,0 1-6,-2 0-3,3 2-5,-1-2-2,2 1-2,-1 1 0,1 0 0,1-1-3,-2 3-1,2-1-3,0-1 0,0 1-3,0 4-3,0-4 0,0 2 0,2-2-1,0 3-2,-1-1-3,1 3-2,1-1-2,-1 3-2,1-3-1,2 3-1,0 0 0,-2 3-3,2-3 0,0 3-1,-1 1-1,-1 1-1,2 0-3,-4 2 1,3-2-1,-1 4-1,-1-1 0,0 3 0,1-1-1,-1-2-2,-2 4-2,2-1-3,-2-1-3,0 4-5,0-1-7,-2-1-8,-3 0-8,2 2-11,0-2-12,-2 0-16,-1 1-25,0-1-30,-1 0-42,-1 2-47,0-4-49,-1 2-51,-1-1-53,-1 0-53,0-4-51,-1 5-49,1-5-22,0 1-9,1 1 4,2-1 10,0-8 22,0 0 28</inkml:trace>
        </inkml:traceGroup>
        <inkml:traceGroup>
          <inkml:annotationXML>
            <emma:emma xmlns:emma="http://www.w3.org/2003/04/emma" version="1.0">
              <emma:interpretation id="{0D449621-2BA9-4D09-BB3B-10A1B4C3B598}" emma:medium="tactile" emma:mode="ink">
                <msink:context xmlns:msink="http://schemas.microsoft.com/ink/2010/main" type="inkWord" rotatedBoundingBox="4191,16776 5965,16940 5872,17957 4097,17793"/>
              </emma:interpretation>
              <emma:one-of disjunction-type="recognition" id="oneOf29">
                <emma:interpretation id="interp145" emma:lang="en-US" emma:confidence="0.5">
                  <emma:literal>their</emma:literal>
                </emma:interpretation>
                <emma:interpretation id="interp146" emma:lang="en-US" emma:confidence="0">
                  <emma:literal>this</emma:literal>
                </emma:interpretation>
                <emma:interpretation id="interp147" emma:lang="en-US" emma:confidence="0">
                  <emma:literal>thein</emma:literal>
                </emma:interpretation>
                <emma:interpretation id="interp148" emma:lang="en-US" emma:confidence="0">
                  <emma:literal>theine</emma:literal>
                </emma:interpretation>
                <emma:interpretation id="interp149" emma:lang="en-US" emma:confidence="0">
                  <emma:literal>thin</emma:literal>
                </emma:interpretation>
              </emma:one-of>
            </emma:emma>
          </inkml:annotationXML>
          <inkml:trace contextRef="#ctx0" brushRef="#br3" timeOffset="254178.8107">3866 16775 165,'-8'7'289,"5"3"6,-2 1-8,2 2-18,0 2-29,1 1-37,0 1-36,2 0-36,0 3-27,2-1-23,1 2-16,0-3-14,1 3-9,0-2-7,1-1-6,0-1-4,2 1-4,-1-1-1,2-2-3,0-1-2,0-1-1,2 1 0,1-2-1,0-3-1,-1 1-2,3-1 0,0-2 1,1-1 4,-1-1 1,0-2 0,3 2-1,0-1-1,-1-4-5,0 0-6,1 0-5,-3-4-2,0-1 2,2 0 3,-1-1 3,-1-3 3,1-1 3,-4 0-1,1-2 4,-1-4 5,1 1 5,-1-1 7,-2-2 12,0 1 14,0-3 12,0-1 9,-1 0 10,-4-5 10,3 4 11,-1-3 8,-3-3 11,1 1 10,0 0 9,-1-2 9,0 2 7,-1-3 8,1 1 2,-1 1 2,1 0-4,0 1-3,-1 3-7,1 0-12,-1 2-8,1 1-11,0 2-12,-1 5-13,1 0-13,-2 2-13,0 3-11,0 4-13,0 0-8,0 3-9,0-1-5,0 6-6,-2-1-3,1 3-3,-1 0-3,0 6-3,1 0-2,-2 2-4,1 5-1,-1 1-3,0 0-2,-1 3-3,1 2-3,0 1-2,1 2-1,-1 1-1,0-3-1,-2 3-3,3-1-1,-1 1-3,2 0-2,-1-3-2,0 3-4,1-2-1,1-2-2,0 1-2,0 0 0,0-2-1,0 1 1,1-5-2,-1 0 2,2 0 1,0-1 2,-1-4 2,1 0 2,-1-2 3,1 0 3,-2-4 3,0 1 3,3-3 2,-1-4 4,-1 3 7,1-3 7,-2-2 5,3 0 8,1-2 6,-1 0 4,2-3 5,1 2 4,0-3 5,1-1 5,3 0 4,-1-2 2,3 1 4,-3-1 1,3-1 1,-1-1-2,0 3-4,0-1-4,-1 1-4,0-1-4,-1 1-3,-1 1-4,1 0-3,-1 2-5,-2-2-3,2 2-3,-3 1-4,1 2-4,1 1-3,-2 1-3,-2 0-3,3 1-4,-1 1-2,-2 1-7,2 1-7,0 3-6,0-2-8,0 3-10,0 0-9,-1 0-10,-2 2-11,1 0-18,1-1-16,-3 3-26,2-1-27,-3 1-35,2-2-36,0 1-29,-1 1-28,1-3-18,-1 3-13,1-2-13,1-1-15,0-2-13,1 1-11,-4-8-11,3 7-6,3-1 2,-6-6 4,5 4 13,-5-4 15,8 2 19,-8-2 21,10 0 18</inkml:trace>
          <inkml:trace contextRef="#ctx0" brushRef="#br3" timeOffset="253733.5151">4027 16200 339,'-3'-1'377,"2"1"22,-1 1 19,0 2 19,2 1-6,0 2-18,0 0-28,0 4-29,0 2-28,0 0-25,-3 2-29,3 3-30,-2 1-18,2 3-12,-3 1-18,3 1-20,-3 3-22,3-1-24,-2 1-22,-1 2-23,2 0-17,-3 2-20,1 1-13,0-2-10,1 3-8,-1-1-9,1 1-11,-1-1-12,0 1-18,1-2-23,-1 3-32,3-5-34,-3 4-40,3-1-42,-2-2-36,1 0-31,-1 0-35,0-3-35,1-1-43,-1-2-43,2-1-42,0-2-41,0-1-9,2-3 8,-1-1 23,1-2 31,1-1 37</inkml:trace>
          <inkml:trace contextRef="#ctx0" brushRef="#br3" timeOffset="254901.8821">4715 17190 93,'3'-4'241,"-3"1"0,0 3-3,0-2-9,0 2-13,0 0-10,0 0-9,0 0-10,0 0-8,-3 0-10,3 0-8,0 0-7,0 0-6,-2 2-4,2-2-3,0 0 2,0 0 4,0 0-1,2 0-5,-2 0-6,3 0-5,0 0-9,-1 0-9,1 0-10,2 0-12,0-2-10,0 2-10,0-3-9,1 3-11,0-3-8,-1 3-9,2-3-5,-1 0-4,1 0-3,-1-1-1,-1 0-2,1 0 1,2-1 3,-1-1 5,-1 0 5,-1 1 5,3-4 7,-3 0 6,2 1 8,-3-1 7,1-1 6,0-2 7,-2 2 5,0-2 3,-1 0 3,1 2 1,-1-1 1,0 0 1,-1-1-2,-1 2-1,0 0-5,0-1-4,0 1-4,0 1-6,0 1-6,0-1-4,-1 3-6,1 1-4,-2-1-4,0 1-2,2 2-4,-3-1-3,3 3-5,-2 1-3,1 0-5,-1 1-6,-1 3-5,0-1-6,0 2-8,-2 2-5,0 2-7,-2 1-4,1 2-7,-2-2-6,1 6-5,1-1-8,-2 0-6,3 2-6,-3 0-6,3-1-6,0 1-7,1 0-4,0 1-7,1-2-6,2 0-7,1-1-6,0 1-7,0-2-9,0 0-6,3 0-6,0-4-7,2 2-6,0 0-4,1-4 0,2 1-1,0 0 1,3-1 2,-1-4 4,1 1 5,2 0 10,0-1 9,0-1 12,2-2 12,-1-1 9,-1-1 13,2-1 14,-3-1 14,3-1 15,-2 1 18,1-2 16,1-2 19,-2 0 18,-1-2 19,1 2 18,-2-1 16,2-3 17,-2 0 18,0 1 18,-3-4 17,2 2 16,-2 0 10,0-2 7,-3-1 0,0 0-1,1-1-4,-2 1-7,-1-1-8,0-2-11,-1 2-12,-1-1-10,1 3-14,0-2-14,-2 2-15,1-1-14,-1 2-13,0 3-11,0-1-8,2 2-6,-2 2-7,0 2-5,0 2-5,0-3-6,0 5-4,0-1-6,0 2-4,0 0-5,-2 2-5,1-1-2,-1 3-5,0-1-2,-1 1-2,0 2-4,0 1-2,-1 2-4,1 1-4,0-2-5,1 5-4,-1 0-6,0-2-4,1 2-6,1 2-4,1-3-7,0 4-4,1-4-6,1 1-7,1 1-9,0-1-8,2-2-9,-2 3-7,2-5-3,2 3-5,1-2-1,1 0-2,1-2-1,1 0-1,2-1-1,-1 1 3,0-3 2,3 0 6,-1-2 11,-1-1 10,0 1 10,2-1 12,-1-2 11,-1 0 11,2-2 12,-1 1 13,-2-1 15,0 0 17,1-3 16,-3 1 17,0 0 15,-1-2 14,1-1 13,-4 0 14,1-1 13,-2 1 11,0-3 8,-1 0 6,0 0 3,-1-4 2,-1 1 3,-1 2-2,-1-4-2,0-1-2,0 1-2,0-1-4,0 1-6,0-1-5,-1 0-7,-1 2-5,0-2-4,1 6-3,-1-3-2,0 1-2,1 3-2,-1 2-5,1 2-3,-1 2-6,0-1-5,1 3-7,-1-1-7,1 4-6,-3-1-6,1 3-8,1-1-5,-1 6-7,0-2-6,-2 2-6,0 3-6,1-1-5,-1 2-5,0 2-5,0 0-4,3 2-5,-1-1-6,0 0-4,3 0-4,0-2-6,0 2-4,0-1-6,0-1-8,3 0-7,-3-2-8,3 1-8,-3 0-8,4-2-10,-1 0-7,0-1-10,2-1-8,0-2-14,1 0-14,-1 0-18,3-1-20,0-1-26,2 1-28,1-2-26,0 0-26,1-1-24,-1-1-21,4-2-21,-4-2-20,0-1-20,-3-1-21,2 0-22,-1-4-21,1-1-9,-2 1-3,-1-2 19,1 0 29,-2-2 32</inkml:trace>
          <inkml:trace contextRef="#ctx0" brushRef="#br3" timeOffset="255239.9259">5238 16450 222,'-11'7'261,"-2"-1"-10,3 4-15,-1-1-16,1 0-20,0 3-20,4-2-21,-2 3-22,5 0-18,-2-2-16,2 1-11,1 1-9,2-3-6,2 2-4,1-1-1,0 1 0,2-2 5,-2-1 5,5 0 13,-1-1 14,2 0 17,1-3 19,3 2 19,0 0 22,1-2 18,-1 2 18,2-3 10,-1-1 7,-1 1 4,0-1-1,-2 0-3,-1-2-4,-2 0-8,0-1-12,-3 0-13,1-1-14,-4 0-19,1-2-18,-3 0-19,0 0-16,0-1-13,0 0-10,0-1-8,0-2-7,0 0-7,0 0-8,0-1-7,0 1-6,0-3-7,0 0-8,0 3-8,0-2-7,0-1-9,0 1-8,-3 4-11,3-4-9,-2 4-12,-1-1-11,0 0-11,-2 0-12,0 2-13,-1 0-16,-1 0-19,-1 2-21,2-1-32,-4 1-37,1 2-43,1 0-44,-2 2-47,-1 1-47,2-1-51,-2 2-54,3-1-42,-2 2-34,2 1-12,2 1 1,1 2 12,4-2 18,1 3 30,1 2 39</inkml:trace>
        </inkml:traceGroup>
        <inkml:traceGroup>
          <inkml:annotationXML>
            <emma:emma xmlns:emma="http://www.w3.org/2003/04/emma" version="1.0">
              <emma:interpretation id="{A2FBDF1D-01D5-4D42-886D-933391153667}" emma:medium="tactile" emma:mode="ink">
                <msink:context xmlns:msink="http://schemas.microsoft.com/ink/2010/main" type="inkWord" rotatedBoundingBox="6071,17184 10272,16734 10454,18433 6253,18883"/>
              </emma:interpretation>
              <emma:one-of disjunction-type="recognition" id="oneOf30">
                <emma:interpretation id="interp150" emma:lang="en-US" emma:confidence="0.5">
                  <emma:literal>cytoplasm</emma:literal>
                </emma:interpretation>
                <emma:interpretation id="interp151" emma:lang="en-US" emma:confidence="0">
                  <emma:literal>Cytoplasm</emma:literal>
                </emma:interpretation>
                <emma:interpretation id="interp152" emma:lang="en-US" emma:confidence="0">
                  <emma:literal>Myoplasm</emma:literal>
                </emma:interpretation>
                <emma:interpretation id="interp153" emma:lang="en-US" emma:confidence="0">
                  <emma:literal>myoplasm</emma:literal>
                </emma:interpretation>
                <emma:interpretation id="interp154" emma:lang="en-US" emma:confidence="0">
                  <emma:literal>aye-plasm</emma:literal>
                </emma:interpretation>
              </emma:one-of>
            </emma:emma>
          </inkml:annotationXML>
          <inkml:trace contextRef="#ctx0" brushRef="#br3" timeOffset="256473.9514">6195 16744 170,'-11'-5'438,"2"-1"31,0 6 29,1-3 22,0 3 20,0 3-16,1-3-34,-1 3-51,-2 1-58,1 0-49,-1 3-44,2 0-36,-2 2-34,1-1-37,-1 4-38,2 1-33,-2-1-29,2 7-23,0-3-21,0 4-11,2 0-10,-2 1-6,-1 1-6,3 2-2,1-1-4,2 0-3,-2 1-5,5 0-3,-1-1-3,1 0-2,0-2-3,1 1-3,2 0-4,2-3-4,-2 0-2,2-2-5,2-2-6,1-1-5,0-1-6,2 1-4,-1-2-4,2-3-4,2-2-3,-1 1-4,2-3-1,-1 0 0,2-1 1,-1-1 1,2-3 3,0 0 5,0 0 5,-1 0 8,0-3 11,-3-1 14,3-1 14,-1 0 16,-1-3 15,0 1 14,0-2 16,-2-3 14,1 1 11,-1 0 9,-3-1 6,2-3 6,-1 3 5,-1-4 3,1 1 0,-3-2-1,0-1-4,1 2-3,-2-2-4,-2 0-5,3-1-6,-2 2-6,0-1-4,-4 3-3,2-1-2,0 2-1,-2 2-3,0-2-2,0 4-2,0 3-5,-2 0-2,0 1-4,2 2-4,0 1-6,-3 1-5,3 2-4,-1 0-8,-1 2-4,0 1-8,2 1-6,-3 1-6,0 0-4,-2 3-6,0-1-6,0 2-5,1 3-6,-1 0-5,2 1-7,-4 0-4,5-1-6,-1 1-3,0-1-4,3 0-4,3 1-3,-1 1-2,1-4-3,0 2-4,4-3-4,-1 1-5,2-1-3,2-1-3,-2-1-3,3-2-3,2 1-3,-2-3-1,2 3-1,0-4 1,0-2 2,2 0 1,-1 0 6,-1 0 5,2-2 7,-1-1 11,-1-1 8,0-1 11,1 1 11,-1-2 14,0-1 15,-1 1 17,-3-3 17,1 1 17,-2-1 18,0-2 18,-2 3 15,1-2 15,-2-2 12,0 2 9,-2 1 7,-2-1 6,1-3 5,-2 5 1,0-2 0,0 0-4,0 1-6,0 1-6,-2 0-10,2 1-9,0 0-12,0 1-11,0 3-9,-1 0-9,1 1-7,0 0-7,0 2-7,0 0-7,-2 0-6,1 2-5,-1 3-5,0 0-7,1 4-5,-1 3-4,-1 0-5,0 3-6,-1 3-5,1 3-6,-2 1-4,-1 2-4,3 2-4,-2 1-5,0 2-4,0 4-4,0-4-4,1 3-2,0 3-3,-1 2-2,1-2-2,-1 5 1,0-1 2,2 0 3,0 2 3,-1-1 4,1-1 4,1 4 4,-1-4 5,3 2 3,-3-2 4,3 0 4,-3 1 3,-2-3 5,2-1 3,-2-2 1,-2 0 3,-1-5 0,-3 0 3,-2 1 1,0-4 0,-4-3 0,-3 1 2,1-5 2,-4-1 1,-3-2 1,1-1 0,-3-5 1,-1-1 2,0-3 3,0 0 5,0-3 3,0-2 4,-2-1 3,4-3 1,1-1 2,2-2 0,0 1 1,3-6 1,0 0 1,5-3 0,0 2-1,1-4-2,4 1-2,0-2-3,3 0-5,2-1-5,1 1-4,5-2-3,0 0-2,4 2-3,0-2-1,0 1-3,4 0-4,2 2-2,1-2-2,0 3-5,2-1-6,0 1-4,3-1-5,2 3-6,-2-2-5,2 1-4,1 2-6,2-1-3,-1-1-5,-1 2-3,4-3-3,-2 2-3,1 1-4,-1-3-2,3 2-2,-1-1-2,-1-1-3,1 1-2,3-1-2,-2 1-1,2-3-2,-2 1-5,0 2-3,2-3-3,-2 1-5,0-1-3,-1-1-4,0 2 0,-1-3 1,1 2 5,-4-2 7,2 2 7,-2-2 5,-3 0 9,-1 0 9,-1-1 11,1 0 11,-4-1 13,1 1 14,-3-2 16,-1 1 19,0-2 13,-3-1 14,2 0 13,-2-4 12,-1 2 11,1-1 10,0-2 8,-2-2 6,2-1 6,2 0 4,-4-1 0,0-1-3,0 1-4,0 0-3,1 1-6,-1-1-4,0 4-7,0-3-8,-1 4-6,1 2-7,0 2-4,-1 2-5,0 3-4,-1 2-2,-1 2-1,0 5 3,0 0 0,-1 3 0,1 1-2,-2 2-2,0 0-2,2 4-3,-3 0-3,3 4-4,-5-1-3,2-1-5,1 4-3,-1 3-6,0 1-4,0 1-5,0 4-5,-2 2-4,2 1-4,-1 1-1,-1 4-2,2-1 0,0 2-2,1 1-1,-1 1-2,2 2-4,-3 0-3,3-1-4,-1 0-3,1-1-4,-1 3-6,0-3-5,1 0-7,1 0-9,0-1-9,1-2-12,1 1-17,0 0-20,1-1-29,2-3-35,-1 0-41,1 1-43,3-4-41,0 1-38,0-4-40,2-2-41,-2-1-49,3-2-50,1-1-24,1-3-10,-1 0 7,2-4 17,-1-2 29,1-2 35</inkml:trace>
          <inkml:trace contextRef="#ctx0" brushRef="#br3" timeOffset="256911.9469">7078 16765 330,'-9'-5'442,"1"1"27,0 1 24,2 1 21,1 2 6,0 0-2,0 0-41,2 0-61,3 0-56,-1 0-54,1 0-41,0 0-38,1 0-32,2 0-30,1 0-28,0-2-25,3 1-23,1-1-21,0 2-18,3 0-16,2-2-11,0 2-7,0 0-5,2 0-4,-3 0-5,0 0-4,1 2-5,-1 0-8,-2-1-9,0 1-8,-2 0-10,-2 3-11,2 0-9,-4 0-10,0 1-8,0 2-9,-3 2-7,1 1-8,-2-2-5,-2 3-5,-1 1-2,0-1 0,-2 3 1,0-1 5,0-1 4,2 1 5,-3 1 5,-1 1 6,2-1 7,1 0 7,-3 3 7,2-3 5,2 0 6,-2 2 8,0-3 4,1 2 5,-1-2 2,1 1-1,1-2 1,2-1 1,-1 2 0,2-2-3,0 1-2,0-2-1,2-1-1,-1 1 1,2-2-3,1 1-1,1-1-1,-1-4 2,3 2 1,-1-1 4,-1-1 3,3 0 5,0-1 6,0-2 6,0 1 6,2 0 8,0-3 8,-1 0 12,1-3 13,1 3 15,1-3 18,-1-1 22,-1 1 18,1-2 18,2 1 19,-4-2 19,3-1 17,-3 2 18,1-4 10,-2-1 8,0 1 2,-1-2 1,-1 2-2,-1-2-5,-2-1-8,0 1-9,-3-3-11,2 2-11,-2-2-13,0 0-12,0 1-15,-2-2-14,2-1-9,-3 4-8,0-3-9,1 0-6,-1 3-6,-2-2-8,0 2-8,1 0-10,0 0-10,0 4-10,-3-1-10,-1 4-11,0-2-12,-2 2-12,-1 0-11,1 1-13,-3 1-15,1 3-14,-3-3-19,1 3-21,-1 0-32,-1 0-40,1 0-49,1 3-51,-1-3-58,2 2-61,-1 0-68,3 1-75,1 2-34,4-1-15,1 1 0,5-5 2,1 8 15,4-1 17,3 2 32</inkml:trace>
          <inkml:trace contextRef="#ctx0" brushRef="#br3" timeOffset="257810.8649">7673 16892 350,'-2'-4'422,"0"2"31,2 0 30,0 2 15,0 0 12,0 0-20,-1 0-35,-1 0-41,0 0-43,2 0-33,-3 2-29,3 0-26,-3 1-25,1 2-26,-1 0-26,3 2-26,-3 2-23,1 1-24,1 4-23,-1 1-15,1 2-13,-1 2-8,0 3-5,1 1-6,-1 4-7,0 0-5,1 2-6,-1 2-8,1 1-6,1 4-6,0 1-7,0-2-4,-2 2-3,2 1-3,0-1-4,0 3-3,0 0-2,0-2-3,0 1-2,0-1-3,0 1-2,0-2-5,2 1-5,-2-2-6,0 0-6,0-1-7,0 0-7,-2-4-5,0-1-7,2 0-6,-3-3-6,2-4-7,-3 0-8,4-6-7,-3-2-7,1-2-11,1 0-9,-1-5-9,1-1-12,-1-3-9,2-1-9,-2-1-6,1-4-7,-1-1-1,2-1 2,-1-3 2,-1-1 4,0-5 8,1 0 8,-1-2 13,1-2 14,1-6 16,-4 0 18,4-1 16,0-6 14,0 0 16,0-1 14,0-5 11,0 1 7,0-3 7,0 0 9,0-1 3,0 0 6,4 0 4,-4 1 5,1 0 6,2 1 5,1 1 7,-1 2 8,2 1 7,-1-1 9,1 4 7,0-1 6,0 3 8,3-2 7,0 4 8,-3 0 7,3 0 6,-2 3 5,3 1 0,-1-1-1,-2 2-1,2 1-3,0 2-4,0-1-5,0 3-4,0 0-3,0 2-7,2 2-4,0-1-7,-1 3-6,0-1-5,0-1-5,1 4-4,0 1 0,-1 0-3,-1 1-3,0 0-3,2 2-1,-2 0-2,-2 1-2,2 1-1,0 2-2,0 0-2,-2 0-1,5 2-4,-2 1 0,0-1-3,-1 3-1,4-1-1,-4 2-2,1-2-1,-1 5-2,4-1-1,-3 3-4,1-1-2,-2 1-3,2 2-2,-2 1-2,0-1-1,-2 1-2,-1 0-3,-2 3-2,-3 0-7,0-2-4,0 5-7,-4-3-8,-3 2-5,1-2-7,-4 1-9,0-1-9,-3 0-10,-1 0-13,-1 0-18,1-1-20,-1-2-27,-2 0-28,0 0-35,0-2-39,1 2-31,2-4-28,-2 0-29,1-3-31,1-2-37,-1-1-37,3-1-42,12-3-45,-10-3-12,2-1 5,1-2 18,4-3 28,3-1 38</inkml:trace>
          <inkml:trace contextRef="#ctx0" brushRef="#br3" timeOffset="258143.4744">8302 16326 350,'-2'4'448,"-1"-1"33,2 4 26,1-1 27,0 3 3,0 0-6,1-1-41,-1 2-58,3 2-55,-3-1-52,0 3-34,0-1-29,0 0-31,0 3-31,0 0-29,0 2-30,0 0-25,0 2-25,-3 1-19,3 2-13,-1-1-11,-1 2-8,0-1-8,2 2-5,-3-1-6,3 4-6,-1-2-8,-3 0-9,3 2-10,-3 0-13,1-3-16,0 3-16,1-2-22,-1-2-26,2 1-35,1 1-41,-4-2-45,4 0-48,0 0-38,0 0-37,0-2-36,0 0-37,4-1-44,-3 1-45,2-4-22,2 1-13,0-5 8,0 0 19,1-1 33,-1-3 40</inkml:trace>
          <inkml:trace contextRef="#ctx0" brushRef="#br3" timeOffset="258751.1132">8555 16939 339,'0'-13'393,"0"0"29,3 3 30,-3-2 9,2 2-2,0 1-17,-1 1-22,1-1-28,0 1-33,-1 1-25,1-2-25,-1 1-21,-1 1-21,0 0-21,0 1-21,0-1-25,0 1-24,0 0-23,0 1-20,-1 1-18,-1 1-16,1-1-13,-3 4-9,-1-1-8,2 1-7,-5 0-8,3 1-6,-3-1-5,-1 4-5,1-1-7,-2 3-6,-1 0-7,-1 1-5,1 2-6,1 0-4,-1 2-7,1 1-3,-1 0-4,1 0-4,1 3-5,-1-2-6,4 3-4,-2 0-6,1-2-5,1 2-6,2-1-5,0 1-5,0-2-5,1 2-6,3 0-3,0-4-3,0 3-3,0 1-3,3-6-3,2 3-3,-2-2-1,-1-1-1,3 0-1,0-1-2,0 0 0,1-4 0,0 1 1,2 0 2,-1-2 3,1-1 4,0 0 5,0-2 7,2-1 7,-1-1 10,0-1 9,0 0 11,-2-3 15,1 1 14,0-2 16,1 0 15,0-3 12,-1 0 12,0-2 10,0 0 7,-2 0 8,5-2 6,-4 3 4,1-6 6,0 1 2,-2 3 2,-1-4-2,0 0-1,0 0-5,0-1-4,-2-1-6,0-1-2,-1 3-5,-1-4-3,1 4-4,-2-1-4,3 2-2,-1-2-4,0 3-4,-1 1-6,-1-1-4,3 6-5,-3-1-4,0 4-4,0 0-5,0 1-4,0 2-6,0 2-5,0 2-6,-3 0-4,3 3-5,-1 0-5,-3 4-5,1 0-4,0 2-4,0 3-6,-1-1-6,1 4-7,0-1-5,0 3-7,0-2-6,3 3-3,-4-4-6,4 3-5,0-3-7,0 2-7,0-3-7,4 2-7,-3-2-7,2-2-7,2 2-7,0-2-6,1-1-3,1-1-1,-1-1-2,4-2 2,0 0 3,-1 0 5,1-3 9,3 0 13,0 0 9,-2-5 11,2 0 12,0 0 12,-2 0 12,2-3 12,-2-1 14,-1-1 13,0 0 13,-1-2 14,-1 0 10,-2-2 11,2-1 9,-1 0 8,-1-2 10,0 2 12,-1-4 13,0 4 12,-2-4 12,1-1 9,0 3 6,-2-5 2,0 0 1,-1 2 0,1-2-1,-2-2-4,1 1-4,-1 0-6,2 0-7,-2 2-7,2-2-10,-1 4-10,1-1-12,0 2-8,-1 1-9,1 2-7,-1 1-5,1 4-5,0 2-6,-2-3-4,1 5-4,-1-1-4,0 2-5,0 2-4,0-1-3,0 2-3,0 0-1,0 1-1,0 2 0,0-1-1,0 4 1,3-1-2,-3 1 0,2 1-1,1 2 1,0-2 1,-1 1 0,1 1 0,1 0-1,-1 0 0,2 0 0,-1 1-1,1-3 0,0 4 1,-2-2-1,2-2-1,0 4 1,0-1 0,1-3 1,-1 4 2,3 0 0,2-4 3,0 4 0,1 1 1,-1-3-1,2 2 1,1 0 0,-1-1 0,-1 0 0,0-1 0,-3 1-1,4-1-1,-8-3-4,3 2-5,-2-1-3,-2-2-4,-2 1-5,-1-4-6,-3 4-5,0-4-6,-2 1-9,-1-1-10,-1 0-12,-4-2-15,1 1-20,-1-1-24,-2 0-33,2-2-40,0-1-39,-4 0-40,4-3-35,-1 0-33,1 0-33,3-4-33,-2-2-34,2-3-34,4 0-23,0-3-16,4-2 6,0 0 17,4-4 32,0 1 39</inkml:trace>
          <inkml:trace contextRef="#ctx0" brushRef="#br3" timeOffset="259397.1317">9194 16723 121,'7'3'316,"-1"1"15,1 2 5,-1 0 1,2 3-7,0 3-10,2-1-20,-2 0-24,3 3-21,1-1-20,-1 1-10,0 0-7,-1 2-5,1 0-6,0 0-5,-2 1-6,0 0-9,1 0-13,-2 0-16,-2 0-18,2 0-14,-1-1-13,-2 0-12,0-2-14,-2 0-12,0 1-12,-3-3-12,3 1-9,-3 0-9,-3-3-9,3 0-6,-3 1-6,0-4-4,-1-1-5,1 1-1,-2-2-1,2 0-1,-2-1-1,2-1-1,1 0-1,-1-2-3,0-1-1,-2-1-3,3-2-1,-1 0-1,0-1-3,0-2 0,0 0 1,-1 0-1,1-3 0,2-1 0,-3-2 0,4 3 2,-3-5 2,3 1 4,0 3 7,0-6 7,0 0 7,0 2 5,0-2 6,3 1 5,-3 0 5,4-1 4,-4 2 5,1 0 3,2 0 4,2 0 3,0 1 4,0 2 1,-2-1-2,5 1-1,-3 0-7,1 4-1,1-1-4,-1 0-2,1 3-1,-4-2-6,3 4-1,-2 0-5,2 0-2,1 1-3,-1 1-1,1 1-4,-3 1-2,4 1-2,0 1 0,2 3-2,-2-4-2,0 3-1,0 0-2,0 3 1,0 0-1,1-1 0,-5 4 0,3 0 0,1 1-2,-2-2-1,2 4-1,-3-2 1,3 0-3,-1 2 0,-1-1 1,1 0-1,-1 0 0,1 1 0,-3-1 0,3 0-1,-2-1 0,0 2-2,-1-1 0,1-2-3,-2 1 0,2 0-2,-2-2-3,1 2-2,-3-3-2,-1 1-2,0-1-4,0-1-3,-1 0-6,-1 1-4,0-2-4,2 1-2,-3-3-4,0 1 1,1-1-2,2-1 1,0-1 0,0-1 0,0 1 0,0-3 0,0-3 0,2 2 6,1-2 4,-3-2 6,3 1 6,-3-1 6,2-2 5,0-1 6,-1-1 4,1-1 6,-2-2 5,2 2 4,-1-2 8,1-2 6,-1 2 4,1-1 4,1-2 5,-1 1 2,1 0 1,0 0 1,0-1-1,-1 0 0,1 1 1,1-1 0,-1 1 1,0 1 0,0 0 0,0 2-1,2-3-2,0 3-1,0 1-1,-2-2-2,2 1-1,0 1-1,1-1-2,1 4 1,-1-2 0,1 1 2,0 1-1,2 1 0,1 0-3,-2 0-1,3 2-3,-3-1-2,2 2-2,-2 3-3,0-2 0,0 2-1,0 2 1,2-2 0,-2 3-3,0 2-3,2-1-4,1 2-1,0 0-1,1 0-1,-1 2 1,4 3 1,-4-2 0,2 1 0,-2 1-1,2 0-2,-2 1-2,1-1-2,-4 2-2,0 1-1,0-3 1,-2 4-3,2-2-3,-3 2-4,2-1-3,-3-1-6,1 1-3,0 1-7,-2-3-5,2 4-6,-2-4-6,1 3-8,-4-2-9,1-1-11,-1 1-8,0-1-12,-1 0-10,1 0-13,-4-1-15,1 1-20,1-2-24,-1 1-34,-2 1-36,1-5-37,-1 4-34,0-1-33,0-1-29,0-4-34,0 1-34,-1-1-41,-1-2-45,7-3-15,0 0 2,0 0 18,0 0 24,0 0 35</inkml:trace>
        </inkml:traceGroup>
        <inkml:traceGroup>
          <inkml:annotationXML>
            <emma:emma xmlns:emma="http://www.w3.org/2003/04/emma" version="1.0">
              <emma:interpretation id="{6C272F5E-3EDC-4400-9203-250DCBB5EAA8}" emma:medium="tactile" emma:mode="ink">
                <msink:context xmlns:msink="http://schemas.microsoft.com/ink/2010/main" type="inkWord" rotatedBoundingBox="15194,16937 18723,16921 18727,17827 15198,17844"/>
              </emma:interpretation>
              <emma:one-of disjunction-type="recognition" id="oneOf31">
                <emma:interpretation id="interp155" emma:lang="en-US" emma:confidence="0.5">
                  <emma:literal>nucleus.</emma:literal>
                </emma:interpretation>
                <emma:interpretation id="interp156" emma:lang="en-US" emma:confidence="0">
                  <emma:literal>nucleus</emma:literal>
                </emma:interpretation>
                <emma:interpretation id="interp157" emma:lang="en-US" emma:confidence="0">
                  <emma:literal>mules.</emma:literal>
                </emma:interpretation>
                <emma:interpretation id="interp158" emma:lang="en-US" emma:confidence="0">
                  <emma:literal>malleus.</emma:literal>
                </emma:interpretation>
                <emma:interpretation id="interp159" emma:lang="en-US" emma:confidence="0">
                  <emma:literal>mules</emma:literal>
                </emma:interpretation>
              </emma:one-of>
            </emma:emma>
          </inkml:annotationXML>
          <inkml:trace contextRef="#ctx0" brushRef="#br3" timeOffset="270035.2349">14908 16714 256,'-1'-2'451,"1"0"34,0 2 31,0 2 24,0-1 19,0 0-17,0 1-36,0 1-49,1 0-58,-1 1-45,0 0-42,3 2-38,-3 2-37,4-1-35,-3 5-34,2-1-34,1 2-29,-3 1-22,2 1-20,2 1-14,0-1-13,0 5-7,-2-3-7,4 2-5,-3-2-5,3 2-4,-2-2-4,1 2-2,1-2-3,-2 1-3,-1-1-4,0-1-3,0 1-2,0-5-3,-1 2-4,-2-2-2,1-1-3,0-2-5,-2 0-4,0-2-5,0 0-5,0-5-4,0 2-3,0 0-1,0-3 0,0 1 0,-2-2-2,0 0 2,1-2 0,-2 1 2,-1-3 2,1 0 3,-2 2 3,2-5 5,-2 0 4,0-2 5,-1 0 5,1 1 2,0-3 2,0-1 4,2-1 3,0 1 4,-2-3 2,5 3 5,-1-4 6,1 0 3,0 2 3,1-5 4,-1 4 2,5-2 4,-2 1 0,0-1 4,1-1 3,1 2 2,-1 1-1,3-1 3,-1-1-1,2 4 0,-3-1 0,3 1-2,0-1-2,0 3-2,0 1-1,1 0-2,-1 1-1,1 2-2,-1 0-2,0 3 0,-1-3-1,1 7-1,0-4 1,-2 3-1,6 1-2,-4 1 0,0 3 0,1 0 0,0 0-1,2 3-1,0 2 0,0 1-2,1 0 0,1 2-1,-1 4-2,1-2-1,2 4-3,-1-3 0,-1 4 0,0-1-2,0 2-2,0-2-2,-2 5-3,2-3-4,-1 2-4,-3-3-5,-1 0-6,0 2-6,-1-2-4,-2 1-8,-1-3-6,0 1-10,-3-2-10,1-1-13,-2 1-10,-2-4-13,1 0-11,-1-1-12,-1-2-11,0-1-11,1 1-10,0-4-9,1 1-11,-1-2-8,1 0-7,1-4-1,0 0 2,1 0 4,1-4 8,-1 1 10,1-2 11,0 0 13,1-2 15,0-2 17,0 0 16,0-1 17,-1-1 21,1-3 18,2 2 18,2-2 16,-4 1 17,2-1 17,-2-1 16,0-1 17,0-1 16,1 1 19,-1-2 20,1 3 21,-3-4 18,2 2 17,-3-2 15,4 0 14,-4 2 14,0-1 7,0 1 5,0 0-3,0 1-3,0 2-7,0 3-12,0-2-11,-4 2-15,4 4-16,0-2-17,0 2-16,0 2-14,-3 0-16,3 3-16,-1 0-12,1 0-9,0 2-7,-4 0-6,4 2-5,0 0-5,0 0-5,-3 3-4,3-1-4,0 1-3,0 3-4,-1 1-3,1 1-4,-2 2-3,2 1-5,0-1-3,0 4-3,0-2-2,0 3-4,0-1-2,0 2-3,0-1-2,2 2-3,-1-2-3,-1 2-3,3-2-4,-3 2-4,4-1-1,-3-1-4,2 0-2,1-3-5,-1 3-5,0-4-8,0 3-8,1-4-12,0 2-13,0-1-16,1-2-18,-1 0-21,0-2-23,0 1-18,3-1-19,-1-4-13,-1 0-10,3 0-3,0-2 0,0-1 1,2-2-1,0-1 4,-2 0 4,1-4 9,3 1 12,-3 0 15,3-4 17,-3-1 12,3 0 8,-4-3 10,1 2 9,1-3 4,1 1 1,-3 0 10,2-4 13,0 1 19,-4 0 19,2-2 22,0 1 21,-1-3 22,-2 2 22,-1-2 21,1 1 21,-1-3 19,-3 5 15,2-3 21,-3 1 18,4 1 16,-4 1 12,1 0 11,1 4 10,-2-2 10,0 1 9,0 2 8,0 2 6,0 0 7,0 0 12,-2 2 7,2 4 7,-1-2 1,1 1-2,-4 1-7,4-1-8,0 3-11,-3 1-15,3 0-16,-1 0-18,-3 0-18,4 1-16,-1 1-18,-3 0-15,3 1-18,-2-1-17,-1 1-13,1 3-13,2-1-9,-3 3-6,3 1-6,-3 1-4,1 0-4,-2 2-4,5 0-2,-3 3-3,3 1-1,0 0-2,0 2-1,0-1-1,3 2 0,-3-2-1,4 2-1,-3-2-1,2 2 0,1-1-1,-1 1 0,0-4-1,2 2-2,0-1-1,0-1-1,0-1-2,-1 0-3,1-1-1,2-1-4,1 0-1,0 0-4,-2 0-2,6-3-4,-4-1-6,3-1-6,-1 0-9,1-1-7,0-2-8,0 1-9,2-2-7,0-3-7,0 0-4,-2 0-4,1-3-2,1-1-3,-2 1 2,0-4 1,0 2 4,1-3 5,-3 3 3,1-4 7,-2 0 6,0-1 4,0 0 5,0 1 2,-1-2 2,-2-1 3,-1 3 2,0-5 0,-3 0-1,3 3-2,-4-3 1,1-1 1,-1 1 4,0-3 3,0 3 3,0-1 7,0-2 4,0 2 6,0-1 7,0 1 4,0-1 4,0 3 6,0-3 7,0 2 6,0 1 7,0 0 5,2-1 4,-1 3 9,-1-2 8,2 2 8,-2 0 9,0 0 8,0 0 11,2 4 10,-2-2 8,0 1 9,1 1 7,-1 1 6,0 3 6,0 0 6,0 0 5,0 0 0,0 3-1,0-1-3,0 1-2,0 0-5,-1 0-6,1 0-6,-2 0-9,0 0-6,2 0-7,-1 1-7,-1-1-7,2 0-8,0 3-11,-1-3-5,1 3-6,0-3-4,0 3-3,0-3-3,0 3-3,0-1-1,0 3 1,-4-1-1,4 1 0,0 0-1,0 4 0,0-4-1,-1 3 3,1 1-2,-4 0 1,4 2-2,0 1-2,-3-1-1,3 1 0,0 1-3,-1 0-1,-1 0-2,0 2-3,2-1-1,-1 1-1,1 0-3,0-1-1,0 2-1,0-1-3,0-1 0,0 0 1,1-1-1,1 2-2,0-2-2,-1-2-1,-1 3-3,3-3-3,-3 1-3,5-3-4,-1 0-5,-3 1-4,2-4-5,1 0-2,0 0-4,1 0-3,0-2-4,-2 0-2,5-1-3,-1-1-3,1-1 1,2-1 1,-1 0 1,1 0-1,1 0 0,2-3 1,-2 0-3,2 0-3,0 1-4,2-3-2,-2 1 0,0 0 0,-2-1 1,2 0 4,0-2 3,-4 0 0,3 0 3,-3 0 4,3 0 4,-3-2 6,1 0 6,0-1 7,-2 1 6,1 0 7,-1-1 4,0-2 3,-3 3 2,2-3-1,-2 1 1,0-3-3,0 3 0,0-2-2,-2 1-2,0-1-1,0 0-1,-3 2 2,4-3-2,-4 1-2,1-1-1,2 1 2,-3-1 1,4-1 3,-4-1 1,0-1 5,0 1 6,0-3 5,0 0 8,0 0 5,0-2 8,-4 0 6,4 0 6,-3-2 7,2 1 5,1-1 3,0-1 4,-4-1 4,4 4 1,-1-1 3,-1 0 0,0 3 0,1-2-1,-1 5-2,-1 0-1,0 1-3,0 3-2,-1 1-2,1 3 1,3 2-1,-4 0 1,3 1 0,-3 1 0,4 2-1,-3 0-1,2 2-2,-3 2-3,1 0-4,0 2-5,0 1-4,-2 1-4,2 4-4,-4 1-5,2 3-4,2-1-5,-2 4-4,0 1-4,1 4-5,-1-1-2,2 2-3,-1 0-1,3 2 0,-1 2 0,2-1 0,0 0 0,0 4 1,2-2 0,-1-1 0,1 0-1,0 1-1,-1-2-2,1 2 0,-1-3-3,1 0-2,0 2-3,1-5-3,0 2-3,0-3-6,1 0-4,-3 0-5,6-2-8,-4 0-7,2-3-8,1 0-8,1-2-8,1-1-10,0 0-13,-3 1-18,5-4-24,1 0-29,0-2-30,1 1-36,1-4-26,-1 2-22,3-2-25,-4-2-26,2 1-31,0-4-36,0 0-44,-2 0-47,2 0-12,0-2 4,-2 0 21,4-1 28,-1 1 33</inkml:trace>
          <inkml:trace contextRef="#ctx0" brushRef="#br3" timeOffset="271076.3197">16732 16926 174,'-7'3'313,"1"1"12,-1 2-3,2 0-9,0 0-20,2 1-25,-2-1-28,1 3-29,0-1-26,1 0-23,2-1-19,1-1-16,0 2-12,1-1-9,2 0-7,1 0-3,0-2-7,1 0-5,2 2-4,-1-3-5,2 1-6,0-1-7,0-1-5,4-2-5,-6 3-2,4-4-1,-1 0-4,0 2-5,0-2-3,1-2-3,-4 2-1,6 0 0,-6-4 0,4 4 3,-4-3 2,2 1 4,0-1 4,0-1 3,-1 1 2,-1-1 2,1-1 3,-2 1 4,-1 0 2,1 2 1,0-5 2,0 2 2,0-3-2,0 1 0,-1 0-1,0 0-2,-3-2-2,2 1 0,1-1-3,-4-1-1,0 2-1,0-2-2,0 0 1,0 1-2,-4 0 0,4-3 0,-4 3 0,0 0-3,1-1-1,2 0-2,-3 1-2,0 0-3,0 4-1,-1-2-3,1 2-3,-1-1-5,2 1-3,-2 2-4,0 0-5,0 3-4,0-3-4,0 3-4,-1 3-3,3-3-6,-4 3-4,4 0-5,-2 4-4,0 0-5,0 2-3,1 0-4,-3 1-4,2 3-4,2-2-3,-2 3-4,0 2-3,1 0-2,-1 2-2,0-2-2,2 1 0,0 0-3,-1 0-1,-1-2-1,5-1-1,-3 1-2,3 1 0,0-6 1,3 3 1,-3-2 2,5-3 1,-1 1-1,0-2 1,3 0 2,1 0 3,-2-5 5,6 2 4,-1 0 5,3-3 4,-1 1 4,3-2 5,1 0 4,2-2 3,-1 1 5,1-3 6,0 3 8,2-2 7,-1-3 7,-3 3 5,0-1 5,0-1 7,-1 2 7,-3-1 8,2-1 8,-6 1 6,3 1 5,-3-4 5,1 2 4,-2-1 3,0 0 1,-1 1 3,-1-3-2,1 3 1,-3-4 1,1 0-2,2 0-3,-4 1-4,2-4-1,0 1-2,-1-1-2,1 0-2,-1-1-1,-1 0-2,-2 0-1,3 0-2,-1 0-4,0 1-3,-1-2-3,-1 4-4,1 0-3,-2 1-3,0 2-1,0 1-1,0 4-4,0-5-2,0 7-4,0 0-5,-2 0-3,1 0-4,-1 0-4,0 0-5,1 4-4,-1-1-5,1-1-2,-3 3-5,1 0-7,-2 1-5,0 1-5,-1-1-5,0 3-5,1 0-5,-2 3-2,2-1-7,2-1-3,0 2-4,0-2-4,1 0-3,1 4-3,-1-2-5,2 0-5,2-1-5,-1 1-7,2-2-6,2-1-4,-2 2-6,5-2-2,-1-1-1,1-2 1,2 1 3,-1-1 3,-1-2 4,4 1 5,-1-1 7,-1-2 8,1 1 10,0-3 8,1 0 10,-3-3 10,2 3 10,-2-4 10,2 2 8,1-3 7,-1 1 9,-1-2 8,-2 1 7,0-1 6,0 0 7,-2-2 7,2 1 8,-3-2 9,2 1 8,-1 1 8,-1-3 6,-2 0 5,4 0 4,-6 1 3,2-3 1,1 1 0,-1 1-1,-1-2-2,-1-1-2,1 3-5,-1-1-4,1-1-6,0 0-5,-2 3-7,0 1-6,0-1-5,0 2-6,0 3-3,0-3-6,0 4-2,0 1-5,0 0-5,-2 2-3,0 0-6,1 2-6,-1-1-5,1 0-5,-1 2-2,-1 1-5,-1-1-5,1 2-4,2 1-6,-3 1-5,1 0-6,3 2-7,-1-2-8,-1 1-5,2 4-4,0-3-5,2-2-5,-1 1-6,2 1-7,1-3-5,0 1-6,0 0-5,1 0-5,1 0-2,0-1-1,3 0 3,-1-1 5,0 0 5,-2-1 4,4 1 5,-1-1 5,3 0 6,-3-1 8,3 0 8,-3-1 9,4-1 9,0 0 8,-2-1 8,2 0 6,0-1 2,-1 0 2,-3-1 2,3-1 3,-3 0 4,-1 0 7,0-1 8,0-1 9,-1 2 7,-1-4 7,1 4 9,-2-4 9,-2 0 10,2 0 10,-1-2 9,0 1 9,-1-1 6,0-1 6,-1 0 3,-1 0 0,-1-2-1,4-1-5,-3 1-1,-1-1-5,3 0-4,-3 1-5,4-1-6,-4 1-5,1 0-7,1-1-5,-1 0-5,1 2-5,-2-1-2,2 0-3,-1 3-3,-1 1-2,2 0-3,0 1-3,-2 2-4,1 2-2,-1-1-3,2 1-4,-1 2-4,-1 0-2,2 1-3,0 0-2,-1 1-2,-1 0-2,3 2 0,-1-3-1,1 4 0,1 0 2,-1 2 0,2-1 1,1 3 0,0 0 0,1 1 0,-1 0 2,2 1 0,1 0 1,-1 1-2,0 0 0,0 0-2,0 0 0,-2 1-2,2 1-2,0-1-1,-3 0-3,2 1 0,-1-1 1,-1 0-2,0 2 1,0-2-1,-1-2-1,0 3-1,-3-2-1,2 0-2,1 2-2,-3-3-3,1 2-1,0 0-3,-2-2-3,0-2-5,0 3-4,-2-1-5,0-1-7,1-2-6,-3 1-7,0 0-5,-3-1-5,4-2-6,-3 2-7,-1-4-9,1 2-10,-2-1-14,-1 1-14,0-3-21,1 2-23,-4-1-27,4-1-28,-1 1-24,1-3-22,0 0-29,0 0-36,8 0-48,-12 0-55,4-3-35,8 3-23,0 0-2,0 0 7,0-9 21,5 2 25,5-2 31</inkml:trace>
          <inkml:trace contextRef="#ctx0" brushRef="#br3" timeOffset="271409.4409">18302 16959 102,'-3'2'448,"3"-2"35,0 0 31,0 3 28,3-3 19,-2 2 13,3 0-30,-1-1-50,0 0-51,2-1-50,0 0-39,0-1-36,-1 0-32,1-1-31,-2 0-28,2 2-28,0-3-21,0 0-21,0 1-12,0 0-9,-1-1-9,1-1-8,2 2-8,-1-1-9,1 0-8,-2 0-8,-1 0-10,1 2-10,-2-1-9,2 1-57,2-1 0,-6 1 0,3-1 0,-1 2 0,-2 0 0,1 0 0,0 0 0,-1 0 0,-1 2 0,0-1-14,0 1-86,-1 1-25,-1-2-32,0 2-38,-1 0-57,2-1-67,-3-1-67,-1-1-67,5 0-81,0 0-89,-11 0-36,3 1-12,-2 1 4,1-1 12,1 0 19,-4 3 24,1-1 30,1 1 35</inkml:trace>
        </inkml:traceGroup>
      </inkml:traceGroup>
    </inkml:traceGroup>
  </inkml:traceGroup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8T15:20:16.76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fitToCurve" value="1"/>
    </inkml:brush>
    <inkml:brush xml:id="br2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75E67FF-48CF-4137-B9C7-9E0D583BA642}" emma:medium="tactile" emma:mode="ink">
          <msink:context xmlns:msink="http://schemas.microsoft.com/ink/2010/main" type="writingRegion" rotatedBoundingBox="1443,3901 24560,4053 24454,20136 1337,19983"/>
        </emma:interpretation>
      </emma:emma>
    </inkml:annotationXML>
    <inkml:traceGroup>
      <inkml:annotationXML>
        <emma:emma xmlns:emma="http://www.w3.org/2003/04/emma" version="1.0">
          <emma:interpretation id="{1AD521DA-0ED4-4B49-B7A9-19D0035FB237}" emma:medium="tactile" emma:mode="ink">
            <msink:context xmlns:msink="http://schemas.microsoft.com/ink/2010/main" type="paragraph" rotatedBoundingBox="9302,3915 12515,3993 12479,5432 9266,535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49429204-5A27-43F8-B132-93FA7A11DF86}" emma:medium="tactile" emma:mode="ink">
              <msink:context xmlns:msink="http://schemas.microsoft.com/ink/2010/main" type="line" rotatedBoundingBox="9302,3915 12515,3993 12479,5432 9266,5353"/>
            </emma:interpretation>
          </emma:emma>
        </inkml:annotationXML>
        <inkml:traceGroup>
          <inkml:annotationXML>
            <emma:emma xmlns:emma="http://www.w3.org/2003/04/emma" version="1.0">
              <emma:interpretation id="{16E0C297-C93F-4A2B-BF96-CBCA0CD3E401}" emma:medium="tactile" emma:mode="ink">
                <msink:context xmlns:msink="http://schemas.microsoft.com/ink/2010/main" type="inkWord" rotatedBoundingBox="9302,3915 12515,3993 12479,5432 9266,5353"/>
              </emma:interpretation>
              <emma:one-of disjunction-type="recognition" id="oneOf0">
                <emma:interpretation id="interp0" emma:lang="en-US" emma:confidence="0.5">
                  <emma:literal>Regulars</emma:literal>
                </emma:interpretation>
                <emma:interpretation id="interp1" emma:lang="en-US" emma:confidence="0.5">
                  <emma:literal>Regular ,</emma:literal>
                </emma:interpretation>
                <emma:interpretation id="interp2" emma:lang="en-US" emma:confidence="0">
                  <emma:literal>Regular .</emma:literal>
                </emma:interpretation>
                <emma:interpretation id="interp3" emma:lang="en-US" emma:confidence="0">
                  <emma:literal>Regular B</emma:literal>
                </emma:interpretation>
                <emma:interpretation id="interp4" emma:lang="en-US" emma:confidence="0">
                  <emma:literal>Regular Y</emma:literal>
                </emma:interpretation>
              </emma:one-of>
            </emma:emma>
          </inkml:annotationXML>
          <inkml:trace contextRef="#ctx0" brushRef="#br0">-305 3024 147,'-4'-3'338,"3"1"18,-1 2 16,0 2 18,2-2-5,0 3-14,0-3-30,0 3-42,0-1-31,0 1-28,0 2-18,-1-1-17,1 1-9,-2 3-9,-1 0-7,2 4-8,-1-1-9,2 2-11,-1-1-11,-1 3-8,2-1-8,-2-1-10,2 3-8,0 0-10,0 0-10,0 1-10,-4 1-10,4 2-10,-1-3-9,-1 2-8,0-1-6,-2 1-4,1 0-4,0-3-3,-2 0-4,2 0-1,0 0-4,-1-3-4,1 0 0,-1-1-1,0-2-2,-1 0-2,2-4 0,0 1 0,0-2-2,2-1-1,-1 0 0,2-3-2,0-1 0,0 0 0,0 0 0,0-1-1,0-1 0,0 0 0,0-1 0,0-2 2,0 0-2,0 1 0,0-1 0,2-4 0,-2 0 1,1-2-1,1-2 0,-2 1-1,1-3 0,2 0 1,-3 1 1,3-3 0,0 1 1,-1-4-1,2 1 0,0 1 0,-1 1 1,3-4 0,-2 0 0,2 4-1,-1-4 0,1 4 1,1-1-1,-2-2 0,4 1-1,0 2 0,0-1 0,-1 2 0,2-2 0,-3 4 1,4-2-1,-1 2-1,-1-1 1,2 2 3,0 1 0,-1-1-2,1 4 2,1-3 1,-1 1-1,1 1 0,1 2 0,-1-1 0,1 1-1,0 0 1,0 1 1,1 1 1,0 1 0,-2 1-2,0-1 2,2 1 0,0 1 1,-1 2-2,3-1 1,0 2-1,-2 2 1,2-1 2,-1 2-1,-1 2 0,-2 0 0,3 0 0,-5 1-1,1 1 1,0 1-2,-3-1 0,-1 3-1,-4 0 1,3 1 0,-6 0-1,0 2 1,-3-2-1,-3 2-1,3 1 1,-6-1 0,-2 2-1,1-1 0,-4 0-2,-3 2-2,3 0-3,-4-1-3,-2 1-3,3-2-5,-2 2-5,-3 0-5,2-1-5,-1 1-8,1-2-9,-1-1-7,1 1-7,5-3-6,-3 1-2,2-1-4,4-1 0,-1-1 1,4-3 1,0 1 3,0-3 3,2 1 4,2-2 6,-1-1 8,3 0 8,1-2 7,2 0 6,0 0 7,0 0 6,0-2 3,0 0 4,0 2 1,2-1 3,0 1 1,-2 0 2,1 0 2,1 0 0,0 0 3,0 0 1,0 0 4,-2 0 4,1 0 3,-1 0 2,0 0 2,0 0 1,2 1 2,-2-1 1,0 2 0,0 0 1,2-1-2,-2 1 1,2-1-2,-2-1-4,2 2-2,-2-2-4,1 3-2,-1-3-3,2 3 1,0-3 0,-1 4 1,-1-4 1,4 1 0,-4 1 2,2 0 0,1-1 1,1 1 2,-4-1 1,2 1 2,0-2 1,-1 0 1,1 0 2,0 0-1,0 0-1,0 0 0,-1 0 0,1 0 0,-2 0 1,2 0-1,-1 0 0,-1 0-1,0-2 0,0 1-2,0 1 0,0-2-2,0 2-1,0 0-1,0 0-1,0 0-1,-1 0-2,1 0-1,0 0-2,0 0-1,0 0-1,0 2-1,0-2 1,-2 1-2,2 1-1,-2 0-1,2-1 1,0 1 0,0 1-1,0 0-1,0 1-1,0-1-3,0 0-2,0 0-4,2 0-6,0 0-7,-1 2-9,2 0-8,-2 0-9,1-1-11,1 1-11,3 0-12,-3-2-11,3 4-12,-1-1-11,1-1-10,-1 2-12,1-3-5,-2 3-5,2-2-3,1-1-1,0 1 1,1 0 3,-2-1 4,1 1 4,-2 0 5,4 0 6,0-2 4,1 0 4,-1-1 3,1-1 3,-2-1 0,1 4-3,0-4-2,0 0-3,1 0-5,-4 1-6,3 1-1,0 0-1,-1-1-7,-4-1-13,4 0-8,-1 0-5,-7 0-5,0 0-2,11-1 1,-11 1 3,8-4 5,1 3 4,0-4 9,-1 0 9</inkml:trace>
          <inkml:trace contextRef="#ctx0" brushRef="#br0" timeOffset="1769.7661">177 3363 84,'2'-9'175,"-2"-1"13,0 2 9,0 0 5,0 0 4,-2 2-1,1 1-5,-2-2-7,2 4-11,1-2-12,0 0-12,-4 2-10,4 0-7,0 0-7,-3 0-7,3 1-2,0 1-5,0 1-3,-3 0-4,3 0-3,0 0-2,0 0-5,0 0-7,0 0-5,0 1-4,0-1-6,0 2-6,0-1-6,0 1-7,0-1-7,0 1-9,-3 1-6,3 0-6,0 2-7,0-2-7,0 2-4,0-2-1,0 1-2,0-1-5,0 0-2,0 0-4,0-1 1,0 0-1,3-1 0,-3 1 0,3 0-1,0-1-2,1 1 1,0-1-1,-1 1 0,0-2 0,3 2 0,-1-1 2,-1-1 0,-1 2-2,2-2 0,3 0 0,-5 0-1,3 0 3,-1 0 1,0 0-2,0 0 1,4 0 1,-3 0 0,1 0 0,0-2-1,0 2 0,0-1 0,-3-1 0,3 0 0,-3 1 1,1-1-2,0 1 0,0-1 1,1 0 0,-1 1 0,-1-3-2,1 1 0,-2 0 2,1 0 0,0-1 0,-1-2 1,1 3 1,-1-2 2,1 0 0,0 0 2,-1-1 2,0 1 1,-3-1 1,5 1 3,-4 1 2,2-3 4,-3 1 3,5 1 3,-5-2 4,0 2 3,0-1 3,0 3 4,0-2 4,0 0 3,0 0 2,0 1 3,-5-1 3,5 0 1,0 2 2,-3 0 0,3 1-1,-1-1 0,1 0-1,-5 0-1,5 1-3,-3 1 0,3-1-2,0 0-3,-2 1-3,2-1-1,-1 0-2,-2 2-4,2-1-2,-1 1-2,0 0-1,1 0-2,-1 0-3,1 1-2,-2-1-1,1 2-4,1 0-3,-3-1-2,0 1-1,1 0-1,1-1-3,-3 1 0,0 1-2,-1 0-2,1 0-2,-2-1 0,0 1-2,1 0 0,-1 2-1,2 0-1,-2-1 1,2 0-1,-1 0-1,1 0 0,-1-1 0,3 0 0,1 0 1,-2 0 1,3 1 0,-1-1-2,0 0-1,1 0 1,1 1-2,0-1 0,0 0 1,0 0 0,0 1 0,0-1 0,0 0 1,0-3-1,1 3-1,1-3 1,0 3-1,-1-3 1,-1 2 1,4-1-1,-2 1 0,-2 0 0,3-1-1,-3-1-2,4 2 1,0-2-1,-3 0-1,3 1 0,-2-1 0,1 0 1,-1 0-2,0 0 1,-1 0 1,2 0 0,-2 0 1,1-1 0,-2-1 0,3 1 1,0-1 2,0-1-1,0 1 2,1-1-1,0 0 0,-1 1 1,0-1 2,0 0-1,0 0 0,-1 0 0,-1-1-1,1 1 1,2-2 0,-2 0 0,1 0 0,-1 2 0,0-2-1,1 1 0,-3-1 1,2 2 0,0-2-2,-1 0 1,3 0 1,-4 2-1,2-3 2,0 4 1,-2-1 1,0-2 1,1 2 2,-1-2 0,0 2 0,0 0 0,0 0 2,0-1 1,0 3 0,0-3 1,-1 1 0,1 0 1,-2 3 0,0-2 0,2 1 0,0-1 1,-4-1-2,3 1 1,-1 1 0,0-1 2,2 2-1,-3 0-1,3 0 0,-2 0-1,-2 2-2,1-1 0,-1 1 0,1 0-1,-1 1-2,0 0-2,-1 0 0,0 4-3,1-4 1,-2 2-1,0 1-1,3 1-1,-3-1-1,1 2 2,-1-2 0,1 4 0,1-1-1,-1 1-1,0 0 0,0-1 1,-1 3 2,3-1-2,-1-2 0,0 2-1,3 2-2,-3-2 1,4-1-2,-4 2-1,4-1-3,0-2-4,0 2-2,0 0-4,0-1-3,4 0-6,-4-1-7,4 1-5,-1 0-6,1-1-8,1 1-7,1-1-7,-1 1-6,2-1-3,0 0-3,-2-1-2,4 0-1,0 0 0,-1 0-2,2-4 2,0 3 2,4-1 3,-4 0 4,2-1 4,2 0 2,0 0 5,1-2 6,1 0 2,0-3 5,-2 4 4,4-4 2,-2 0 4,2-4 3,-1 4 4,3-1 4,-1-3 3,0 1 4,0 0 4,-3 0 5,4 0 3,-5-2 4,3 0 2,0 0 3,-2 1 2,0-1-2,-2-1 3,3-1 3,-2-1 3,-1 0 2,1-2 5,-3 2 6,2-3 8,-1 0 9,-3-2 8,4 2 4,-2-2 7,-1-1 7,-1 1 11,-3-2 9,2 1 11,0 2 9,-2-3 7,-2 0 5,3 3 0,-5-3-1,3 1-4,-6 1-4,1 0-5,-1 0-3,0 4-4,-1-2-5,1 0-6,-5 1-7,2 4-8,2-2-11,-4 1-6,0 2-7,0 1-4,0-1-3,-3 1-5,2 1-3,-2 3-4,4-3-4,-5 3-3,-1 0-3,1 0-3,0 0-4,0 3-3,3-3 0,-3 3-2,0 1-2,1 1-2,-1-1 0,4 3-2,-2-1-1,0 1 0,2-1 0,0 4 0,1-1-2,-3 1 1,3-1-1,-1-1 0,5 2-2,-2 0-1,1-1 0,1-1 1,0-1-1,1-1 1,1 0 0,-2 1 0,5-3 0,-1 1 0,-1-2 1,1 1 1,0-4 2,1 1-1,0 1 2,0-2 1,-2 0 2,3 0-1,-2 0 2,1 0 1,-3-2 0,1 2 2,1 0 1,0 0 0,-1 0 1,1 0 0,-1 0 1,1 0 0,0 0 0,-1 2-1,0 0 2,1-1 1,-2 1-1,1-1-1,2 3 1,-2 1 0,0-1-1,3 1 0,-3 0-1,0 3-1,2 3-1,-4 0 0,4 3 0,-1-1 1,-1 4-2,-1-2 0,1 3-2,0-1 0,-2 5 0,1-2-1,0 1-1,-1 1 0,-1 1-2,0-1 1,0 2 3,0 0-1,-1 2-2,1-2 0,-2 0-1,0 3 1,1-2 1,-2 3-1,0-4 0,1 1 1,-1-1 0,-1 4 1,-1-5 0,-1 3 0,0-2-2,-2 0 2,4 0 0,-6-1 1,0-1-1,-1-1 1,0-1-1,-2-2 0,5 0 1,-4-1-1,1-2-1,2-1 0,-2-3 1,2-1-1,0-2 0,3-1-1,0-3-1,0 1-2,1-2 0,-1-3-1,2 0-1,-2-1-1,3-3-3,-1 0-1,0-1 1,3-1-2,-3-1-2,4-3-1,0-1-1,0-3 0,4-1 0,-3-2 0,7-2-1,-3-4 1,3 1-2,3-5 0,1-1-1,0-2 2,2-2-1,2-2 2,2 1 0,-3-3 1,3 0 3,2-1 0,-2-1 1,1 1 2,-1 0 0,2-1 3,0 2 1,-5 3 3,3 1 1,2 2 2,0-1 0,-3 5 0,2 3 3,0-2-1,2 4 0,-4 2 0,3 2 0,-4 4 1,0-1 0,0 2 0,-5 6 1,0-1 1,-5 3 1,0 0 2,-1 4-1,-4 2 1,2 0 1,-3 1-1,-3 2 1,2-1 0,-1 1 1,1 3-1,-1 0 2,0 2-1,-2 1 0,1 0-3,1 2-1,-1 1-2,0-1-1,-1 4 0,-1-1-2,2-1 1,2 1-1,-3 0-1,3 1-1,-2-1 0,2-2-2,-1 2-1,0-2 1,1-1-1,1 0-1,0 0-3,1-4 0,1 1-6,0-2-2,-1-1-3,3-2-2,0 0-4,-3-1-2,5-1-2,0 0-2,-1-3-1,0 0-1,0 0 2,2 0-1,0-3 2,-2 0 3,3-1 2,-1 1 4,-1-2 4,2-1 2,-1-2 5,-2 0 3,3 0 2,1-1 5,-3-3 2,3-1-1,-3 2 2,3-3 1,-2-1 3,0 1 2,0-2 1,0-2 2,0 2 1,-3-1 1,1 1 2,0-2 1,1 0 0,-3 4-1,1-2 1,-2 2 2,0 0 0,-1 1-1,1 1-1,-2 4-1,0 0-2,0 2-2,0 1-1,0 0-1,0 4-3,0-1-2,0 2-1,-2 2 0,1 1 0,1 0-4,-2 2 1,2 0-1,-2-1 0,2 3-2,0-1 0,0 2-1,0 2 0,0 0 0,2 1-2,0-2 0,-1 2-2,1 1-4,-2-3-2,3 3-3,1-3-3,0 1-4,2-2-3,-5-2-3,4 2-4,1-2-3,-1 1-3,1-1-4,-2-1-1,5 0 1,-1 0 1,3-4 1,-1 3 3,2-3 3,-1 1 4,3-1 3,-2-1 2,3-1 3,-1-1 4,3 1 5,-2-3 3,-1 3 5,3-3 1,-2-1 2,-3 1-1,3-1 1,-1-1 1,-2-1 1,2 1 0,-2-2 0,0 2 1,-3-4 0,2 0 2,-3 1 1,1-1 2,0-1 1,-1 0 2,-2-2 3,2 0 3,-3-3 3,0 0 3,1 0 2,-3-3 5,2-2 4,-1 0 1,0-3 2,-3 2 1,1-4 2,0 2-1,0-1 1,0-2-1,-2 1-2,0-1 0,0 3-3,0 0-1,-2 0-2,0 3-2,0 2-2,0 2-1,-1 3 0,0 2-1,-1 2-2,4 1-1,-4 2-2,1 1 0,-1 1-2,-1 1-1,3 3 1,-2-1-2,1 2-3,1 2-4,-2 1-3,1 2-2,0 1-3,-1 3-2,0 0-1,1 1-4,-3 4-4,5 0-7,-3 2-6,0 4-12,1-1-14,0 3-19,1-1-21,-1 3-26,3 0-27,0 1-31,3 0-33,-3-1-28,0 1-27,2-1-25,-1 0-24,1 2-22,-2-2-21,2 0-18,-1-2-15,3 0-3,1-2 4,1-1 7,1-3 9,0 1 8,4-2 7,1 0 17,0-3 22</inkml:trace>
          <inkml:trace contextRef="#ctx0" brushRef="#br0" timeOffset="2317.2145">2087 3297 318,'3'-14'350,"-1"0"25,2 1 15,-4-1 11,4-3 1,-4 5-6,1-3-14,-1 1-20,0 1-18,-1 0-18,1 0-19,-4 4-17,4-1-18,-4 2-18,-1 2-20,4 1-23,-4 2-23,1 0-26,-1 3-27,-1 0-24,0 0-23,1 3-23,-4 0-14,3 0-13,-6 2-8,1 1-8,3 2-5,-2 2-7,-1 0-4,3 1-5,-1 2-2,0 1-4,0-1-3,3 3-6,-2-2-4,4 4-5,-4 1-8,-1-3-10,6 3-12,-3-1-11,3 0-13,0-2-13,-2 1-13,4 1-13,1-4-14,1 1-12,2-3-12,0 1-11,2-2-9,1-1-8,-3-2-2,6 0 0,-1-1 6,1-3 6,-3 1 11,3-2 12,0-1 11,-1-2 13,1 0 13,3-2 13,-4-1 15,1-2 17,0 1 15,2-1 16,-2-2 12,-3 1 13,3-1 14,0-1 10,-1-1 12,-2-1 11,0 2 14,3-3 15,-4 0 15,1 0 14,-1-1 16,1 1 16,-2-2 12,-2 2 11,4-3 11,-3-1 9,-3 2 5,4-1 2,-4 0 0,4 1-5,-4 2-9,0 0-11,0-1-13,0 4-12,1 0-16,-1 2-16,0 1-13,0 0-13,0 2-12,0 0-13,0 1-11,-1 2-9,1 2-6,-4 0-6,4 1-3,-4 0-2,4 2-2,-1 1-1,-1 0 0,0 2-2,-2 1-1,4 0-2,-2 3-3,1-3-2,1 4-3,0-2-2,0 0-5,0-1-3,1 1-5,1 0-6,-2-1-6,6-1-7,-3-1-5,1 0-6,0-1-5,0-1-6,2 0-2,-1-2-3,1 1 0,-1-2 0,1 0 1,-2-1 3,6-1 3,-5 1 6,2-2 4,2 0 7,-2 0 6,2-2 5,0 1 6,0-3 6,1 1 5,-1 0 5,2 0 4,-2-1 3,0-2 3,0 3 3,-2-2 5,-2-1 3,3-1 3,-2 1 6,0 1 6,-1-3 9,-1 0 8,-1 0 9,1 0 9,0-2 8,-2 2 6,-1-3 6,1 0 3,-1 0 3,-1 0 1,0-2 0,0 2-1,0-1-1,0 1-4,0 0-7,-1 3-6,-1 0-7,1 0-7,-1 2-8,-1 1-5,2 2-6,-1 0-3,0 1-2,2 2-6,-3 2-3,3-1-5,-2 2-5,0 2-5,0 2-3,-1 1-7,3 1-7,-1 1-11,-2 2-12,3 1-15,0 2-18,0-1-22,0 2-25,0-2-25,3 4-24,-2-2-26,2 2-24,1-2-25,1 1-25,-1-1-28,2 0-29,-2 1-29,4-3-31,-2 0-27,3 0-27,0-2-10,2 1 0,0-2 12,-1 0 19,3-3 22,2 0 26</inkml:trace>
          <inkml:trace contextRef="#ctx0" brushRef="#br0" timeOffset="2860.6926">2729 3358 74,'-3'-4'318,"-1"-1"15,2 3 10,1-1 8,1 3-15,0 0-26,0 0-37,1 0-39,-1 0-34,2 0-31,-2 0-26,0 3-23,0-3-20,0 0-17,0 2-15,0-1-12,0 1-11,0 0-9,0-1-8,0 2-8,0 0-5,0 1-4,0-1-3,0 0-3,0 2-1,0-2-1,0 3-1,0-2-1,-2-1-1,1 0-3,-1 0-3,-1 1-5,3-1-4,-3 0-4,3-1-5,0-1-6,0 1-3,0 0-4,0-1-2,0-1-5,0 0-3,0 0-1,0 0-1,3 0 0,-3-1 3,3-1 5,-1 0 5,-1 1 4,1-1 4,0 1 5,0-1 4,0 2 2,-1 0 5,1-2 4,0 1 4,-1 1 5,2-2 4,-2 2 5,1 0 1,1-2 3,3 2 1,-3-1 4,-3 1 2,4 0 1,-2 0 2,0 0 2,-1 0 2,3 0 1,-3 0-1,2 0-1,-2 0-1,1 1-4,0-1-1,-1 0-3,4 2-1,-4-2-3,1 2 0,-1-2-3,1 1-1,0-1-1,-1 2-3,-1 0-2,0-1-2,0 1-2,0-1 2,0 1-1,0 0 0,0-1-2,-1 1 2,-1-1 1,0 1-3,1 0-2,-1-1-3,-2-1-2,1 3-1,-1-3 0,0 2-1,1-1-1,0 1-1,-1-2-2,0 0 1,-2 0 0,3 0 0,-2 0-2,0 0 3,0-2 2,1 1 3,0-1 3,1-1 4,0 2 4,0-3 7,-2 1 6,1 0 7,4-2 7,-1 0 9,-1 0 7,0 1 7,2-1 8,0 1 5,0-2 6,0 3 4,2-2 7,0 0 4,-1 0 4,-1 1 2,4-1 3,-4 0 1,4 2 1,-3 0-2,2 1-2,0-1-4,0 2-3,1-1-2,0 0-3,-1 1-1,3-1-4,-3 1-2,3 1-4,0-2-6,-2 2-9,1 0-8,0 0-6,1 0-6,-1 0-4,1 2-4,-1-1-2,0 1-4,-1-1-4,1 1-5,0 1-1,1 0-5,-3 2-2,1-2-2,0 2 2,-3 0 0,1 1 0,-2 2 0,0 0-1,0-2-4,-2 4-6,1 0-9,-3 0-11,-1-1-20,-1 2-27,-1 2-33,2-1-37,-4 0-39,-2 3-40,-1-1-44,-1-1-46,-2 1-61,-3 2-68,1 0-37,-2 3-22,-2-1-5,1 2 4,1 3 16,-3-2 23,4 1 31</inkml:trace>
        </inkml:traceGroup>
      </inkml:traceGroup>
    </inkml:traceGroup>
    <inkml:traceGroup>
      <inkml:annotationXML>
        <emma:emma xmlns:emma="http://www.w3.org/2003/04/emma" version="1.0">
          <emma:interpretation id="{E87F320E-941A-414A-B709-4C37FD19BF8D}" emma:medium="tactile" emma:mode="ink">
            <msink:context xmlns:msink="http://schemas.microsoft.com/ink/2010/main" type="paragraph" rotatedBoundingBox="2179,3984 21895,5118 21723,8106 2007,697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8EF3581-78B7-4A68-B87F-CED7E2212584}" emma:medium="tactile" emma:mode="ink">
              <msink:context xmlns:msink="http://schemas.microsoft.com/ink/2010/main" type="line" rotatedBoundingBox="2179,3984 21895,5118 21723,8106 2007,6972"/>
            </emma:interpretation>
          </emma:emma>
        </inkml:annotationXML>
        <inkml:traceGroup>
          <inkml:annotationXML>
            <emma:emma xmlns:emma="http://www.w3.org/2003/04/emma" version="1.0">
              <emma:interpretation id="{8F3EADE3-2167-419A-8394-CBE709C62E28}" emma:medium="tactile" emma:mode="ink">
                <msink:context xmlns:msink="http://schemas.microsoft.com/ink/2010/main" type="inkWord" rotatedBoundingBox="2146,4555 4695,4702 4599,6359 2051,6212"/>
              </emma:interpretation>
              <emma:one-of disjunction-type="recognition" id="oneOf1">
                <emma:interpretation id="interp5" emma:lang="en-US" emma:confidence="0.5">
                  <emma:literal>shape</emma:literal>
                </emma:interpretation>
                <emma:interpretation id="interp6" emma:lang="en-US" emma:confidence="0">
                  <emma:literal>Shape</emma:literal>
                </emma:interpretation>
                <emma:interpretation id="interp7" emma:lang="en-US" emma:confidence="0">
                  <emma:literal>shapes</emma:literal>
                </emma:interpretation>
                <emma:interpretation id="interp8" emma:lang="en-US" emma:confidence="0">
                  <emma:literal>Shapes</emma:literal>
                </emma:interpretation>
                <emma:interpretation id="interp9" emma:lang="en-US" emma:confidence="0">
                  <emma:literal>Shaped</emma:literal>
                </emma:interpretation>
              </emma:one-of>
            </emma:emma>
          </inkml:annotationXML>
          <inkml:trace contextRef="#ctx0" brushRef="#br1" timeOffset="-4728.1932">-7310 3456 322,'0'-10'382,"0"2"28,0 2 30,0 1 24,0 2 22,0 3-21,-2-1-39,0 1-39,-2 0-40,2 1-31,-1-1-28,-3 3-25,2 0-26,-4 2-26,-1 0-27,1 0-28,-3 1-30,-2 0-27,2 2-25,-1-1-21,-2 3-21,0 1-12,2 2-11,-3-2-4,4 3-5,-1 0-1,0-1-1,1 2 0,2-1 0,4 0-1,-2 2 0,1 1 0,1-3-2,2 2-1,0-2 0,3 1 1,0-1 1,3 1-1,0-1 2,2 0-1,1-1 1,1 1-1,1-1 1,0 2-1,2-2 0,1 1 0,-2-3 3,3 3 0,1-1 2,-1 0-1,-1 2 0,2-1 0,-1-1 0,1 1 0,-1 0-1,0 0 1,0 0 0,-1 0 1,1-1-1,-1 1 1,2 1 0,0-1 0,-1 2 0,-3-2 0,3 2 0,-1 0 0,-2-2-1,3 2 0,-3-1 0,0 0 1,-2 1 2,2 0-1,-2-2-1,-3 2 0,-1-2-1,-1 1 1,0 1 1,-2-1 0,-2 0-1,-2 1 1,-1-3 0,-2 3-2,2-3-1,-4 2-4,-2-1-6,-1-2-7,-1 1-10,-1 0-17,0-3-19,-1 1-28,0-1-32,2-2-32,-3-2-35,2 0-25,0-1-22,2 0-24,-2-2-26,2-3-27,3-2-28,1-2-34,-1-3-36,3 1-26,1-5-21,5-3 6,0-1 20,2-5 27,3 0 31,2-1 25</inkml:trace>
          <inkml:trace contextRef="#ctx0" brushRef="#br1" timeOffset="-4329.1698">-6934 3506 76,'0'6'275,"0"5"11,0 2 2,2 1 1,1 1-18,0 3-27,-2-1-31,1 3-33,1 2-23,-2 2-20,1-1-12,0 5-10,-2-1-7,0 2-6,0 1-5,-2 2-6,2 0-5,-2 0-6,2 0-6,-1 2-7,-2-1-7,1 1-9,1-2-6,-1 0-6,2-1-5,-1-1-5,-2-3-5,1 0-4,2-1-3,-3-4-5,3 1-2,-1-4-3,-1-2-3,-1-2-2,3-1 0,0-1-2,0-5 1,0 0 0,0-1-1,0-3 1,0-1-2,0-1-1,0-2 0,0-2 2,0-1 2,3-1 5,-1-1 4,-1-2 7,2-2 9,-3 0 7,2-4 9,1-1 10,0 2 9,0-4 10,1 0 9,1-1 11,1 1 10,-3-1 9,2 0 6,2 0 5,1-1 4,-2 1 0,2 3-1,-1-2-6,-2 3-6,4-2-7,-1 3-6,1 0-7,-3 3-9,0 0-8,0 1-8,3 0-9,-1 1-8,-1 4-9,0-1-7,0 1-7,-2 2-7,3-1-2,-1 2-4,-1 2-3,2 1-2,-1-2-2,-2 6-1,3-2-1,-1 1-2,0 2 0,0 2 1,0-1-1,-2 2 0,3 2 1,-2 0-1,0 0 1,-1 2-1,-1 0-1,1 0-1,2 1-3,-3 0-3,0 0-5,-1 1-11,-1-1-15,-1 0-19,1 2-23,1-3-33,-3 0-38,1 0-42,-1 1-43,2 0-36,-1-2-32,1 1-47,-2-3-51,0 1-49,4 0-50,-1-3-16,-1-1-2,5 1 12,-2-2 18,4-2 31,2-1 38</inkml:trace>
          <inkml:trace contextRef="#ctx0" brushRef="#br1" timeOffset="-3449.5913">-6218 4043 38,'-2'-11'356,"0"-2"29,2 2 31,0 1 22,-1 4 20,-2-2-1,2 2-13,-1-1-24,-1 3-31,-1-1-32,0 0-29,-2 1-28,3 1-25,-2 3-25,-2-1-25,-1-1-28,0 2-29,-1 0-27,-1 2-25,-3-1-26,-2 2-25,3 4-17,-3-2-14,-2 3-10,3 3-7,-1 0-6,3 3-5,-2 2-4,0-1-3,1 4-3,2 0-2,1 0-3,-1 2-3,0 0-4,5 0-4,-2 1-5,1 1-6,2-4-5,-1 0-5,3 0-4,1-1-6,2-2-3,2 0-6,0-2-3,2-3-4,1 2-2,1-3 0,-2-2 2,4 0 1,-2-3 4,3 0 4,-1-2 3,2-2 6,1-1 6,1-1 4,-1-2 5,1-2 6,-1 0 5,1-1 5,2-2 3,-2-1 4,-1 0 2,1-1 2,0-1 2,-3 2 4,2-4 0,0 0 3,-2 2 2,-3-2 4,2 0 4,-1 0 5,-1-1 6,0 0 9,-1 1 6,1-2 8,-3 1 5,0 0 4,3-2 2,-6 0 3,2 1-1,0-1 0,0 2-3,0 0-3,-2-1-3,0 4-4,0 1-8,0 0-6,0 4-8,0 1-7,0 2-5,0 1-4,-2 2-4,0 0-4,0 2-2,0 1-3,2 2-1,-3 0-1,0 1-2,3 2-4,0 2-5,0 0-5,-3 3-7,3 1-11,0-2-10,0 4-11,0 1-12,0-1-12,0 1-12,0-1-15,0 2-17,3-2-16,-3 0-17,6 0-15,-4-4-13,4 3-10,-1-1 0,2-2 3,-1-1 3,0 0 0,3-3 4,0 1 4,-1-4 6,0 0 10,4 0 12,-3-2 14,4-1 17,0-1 18,-1-1 17,2-1 16,0-3 10,2-1 5,0 1 9,0-1 11,-2 0 14,3-3 14,-2 0 15,-1 1 17,1-3 13,-4 2 16,0-2 11,-2 0 12,-1-1 7,-1 3 5,-1-3 10,0 0 15,-1 0 18,0 0 21,-2-1 15,1-1 18,-1 1 13,0 1 14,0-2 11,-3 0 11,0 2 2,0-2-2,0 0 2,0 2 2,0 1-6,0 1-11,-3-1-15,3 2-17,0 2-18,0 2-19,0 1-20,-1 2-18,1 1-19,-2 1-17,1 2-13,-1 1-10,0-1-8,-2 4-8,-1 1-5,-1 3-4,2 1-3,-1 1-3,-1 5-3,-2 1-3,1 5-4,-1 0-3,-1 5-3,1 0-2,-2 1-1,-1 4-1,0-1 0,2 4 0,-3 1 1,0 1-2,-1-1 0,-1 4-1,-2-1-1,2 3-1,-2-3-3,0 1-3,1-1-2,0 1-3,2-4-4,0-2-4,1 0-6,1-2-5,6-4-7,-4 1-7,6-6-9,-1-1-8,2-3-4,2-2-6,2-1-4,-1-5-1,2 0-3,0-2-2,-1-5 3,2 0 1,-1-1 5,1 0 4,-3-4 7,2 1 7,-2-2 9,1-2 6,0-1 8,-1-1 7,-1 0 8,0-2 6,0-2 5,0-1 7,0-1 5,-1-1 5,-1-2 5,0-2 3,1 1 5,-3-3 3,0-1 5,1 0 4,-1-3 4,2-1 1,-1 0 2,-1-4 0,1 1 0,1-4-1,0 0-2,1-3-3,-2 0-3,3-2-2,3-1-3,-2 1-4,1 1-4,1-2-4,3 1-3,-3-1-2,6 1-1,-4-1-3,4 1-1,2 1 1,-2-1-2,2 1 0,1 1 0,0-2 0,-1 4 0,1-1 1,-1 1-1,2 3 2,-1 1 1,1 0 2,-1 6 1,-3-1 6,2 3 2,-1 1 2,1 4 3,-2-1 3,2 3 1,0 1 1,1 3 1,-1-1 0,1 3 1,2 1-2,-1-1-1,1 2-2,0 1-2,2 2-5,-3 0-2,0 2-4,1 1-2,-2 2-1,0-1-3,-1 3-1,-2-1 0,-1 4-2,1 1 0,0 2 0,0 1 0,-1 1 2,0 2 0,-1 0-1,1 2 0,-2-2 0,-2 4 1,1-2 0,1 2-2,-3-2-2,-1 2-4,-2 0-6,-2 0-13,-1-1-14,0 3-26,-3-2-28,0 1-37,0 0-39,-2 2-36,-1-3-34,0 0-39,0 1-39,-2-2-49,2-1-53,0-2-44,1-2-39,-1-1-12,4-1 4,0-3 18,1-1 26,4-9 34</inkml:trace>
          <inkml:trace contextRef="#ctx0" brushRef="#br1" timeOffset="-2994.3979">-5537 4146 115,'3'0'211,"1"0"-10,2 0-12,-2 0-16,2 0-19,-1 0-14,2-2-8,1 1-9,-2-1-7,2 0-6,-1 1-3,-2-1-8,3 1-8,-2-3-4,1 1-2,1 0 0,-2 0-1,0 1 2,3-1 4,-4-1-4,3 1-7,-1-2-3,-1 0 2,0 1 2,-1-1 4,-2 0 8,3 0 12,0 2 7,-1-1 4,1-3 4,-3 1 3,3 0-1,0-1 0,-3-1 1,3 1 1,-2-1 1,0-1-2,-1 1 0,0 0-1,0 0 0,0-1 1,0-1-2,-1 0 1,-1 0-3,1 4-2,-2-4-4,0 1-4,0-1-4,-2 2-7,1 1-6,-1-1-5,-1 0-5,3 1-9,-3-3-6,2 5-7,-2-1-7,-1 1-5,0 0-5,1 1-2,-3-1-3,1 3-1,2-1-2,-3 0-3,3 3-2,-3 0-3,1 0-2,-1 0-2,2 3-2,-1-3-3,-1 3-1,0 2-4,0 0-2,-2 1-3,1 2-3,0 0-1,1 4-2,0 1-2,-1 1 0,-1-2-2,2 4 0,1 0-1,-1 4-2,0-1 0,3 2 0,-3-1 0,3 2 1,0 0 0,0-2 1,1 3-1,1-2-1,1 1-1,0-1 0,0 0 3,1 0 0,1-4-1,1 2 1,-2-1 0,2-2-2,1 0 0,0-2-2,-1-1-1,3 0-3,0 0 1,-1-3-3,1-1-2,2 1-4,-1-4-4,1 3-4,1-4-4,2 0-3,-1 0-4,1 0-6,-2-1-6,3 0-9,-1-3-10,3 1-13,1-2-15,0 0-19,0-2-23,3 1-27,-2-1-27,4-1-29,-2 0-30,1-2-32,-3 0-35,1-1-37,1-1-42,1-1-37,-2 0-36,-1-1-9,1-1 3,1 1 16,-1-1 23,2-2 29</inkml:trace>
        </inkml:traceGroup>
        <inkml:traceGroup>
          <inkml:annotationXML>
            <emma:emma xmlns:emma="http://www.w3.org/2003/04/emma" version="1.0">
              <emma:interpretation id="{48D685E2-A05C-4BF4-BEA6-A41C2B4058E7}" emma:medium="tactile" emma:mode="ink">
                <msink:context xmlns:msink="http://schemas.microsoft.com/ink/2010/main" type="inkWord" rotatedBoundingBox="9174,5135 13898,5407 13790,7279 9067,7008"/>
              </emma:interpretation>
              <emma:one-of disjunction-type="recognition" id="oneOf2">
                <emma:interpretation id="interp10" emma:lang="en-US" emma:confidence="0.5">
                  <emma:literal>Rectangular</emma:literal>
                </emma:interpretation>
                <emma:interpretation id="interp11" emma:lang="en-US" emma:confidence="0">
                  <emma:literal>rectangular</emma:literal>
                </emma:interpretation>
                <emma:interpretation id="interp12" emma:lang="en-US" emma:confidence="0">
                  <emma:literal>Rectangle</emma:literal>
                </emma:interpretation>
                <emma:interpretation id="interp13" emma:lang="en-US" emma:confidence="0">
                  <emma:literal>Rectangles</emma:literal>
                </emma:interpretation>
                <emma:interpretation id="interp14" emma:lang="en-US" emma:confidence="0">
                  <emma:literal>rectangle</emma:literal>
                </emma:interpretation>
              </emma:one-of>
            </emma:emma>
          </inkml:annotationXML>
          <inkml:trace contextRef="#ctx0" brushRef="#br0" timeOffset="4709.2218">-494 4312 166,'-3'-6'321,"2"1"13,-4 0 15,2 2 15,0 0-7,0 1-16,2 2-35,-1-3-43,0 3-28,2 0-22,0 0-18,0 3-20,0-3-14,0 2-15,0-1-13,2 3-13,0 0-15,-1 3-15,2 1-16,-1 1-14,-1 1-14,1 4-11,2 1-8,-1 4-6,0 0-4,2 3-6,-1 1-3,1 2-3,1 1-1,0 0-3,0 2-1,0-1 0,2 1-1,-3 1-4,-1-3-6,2 4-9,-1-3-11,-1-2-13,0 1-12,-3-2-14,-1-2-11,0-1-8,0-3-9,-1-1-7,-1-1-8,0-2-7,1-1-4,-4 0-5,4-3 2,-2 0 6,-2-2 8,2-2 9,2-1 11,-4-2 12,2 0 9,2-3 8,1 0 8,-4 0 7,0-3 8,4-2 7,-2-1 8,1-1 10,-1-2 7,-1 1 6,0-5 8,2 0 4,-1 0 8,1-3 6,-1 1 6,-1-2 9,3 0 7,0-1 6,0-1 10,3 0 9,-1-1 8,-1 0 10,2-1 9,2-1 9,-2-1 7,0 1 4,5-4 6,-4 2 4,1-2 5,-1 3 3,2-1 1,-1-2-1,1 2-5,-3 0-6,3 3-7,0 0-8,0-1-10,2 3-12,-2-1-7,0 1-7,2 3-9,1 1-8,0 2-7,2-2-7,0 1-6,-2 1-5,3 3-4,0-1-3,0 2-4,-1 1-4,2 3 0,-2 0 0,1 2-2,-3 3-3,2 1 0,1 2-3,-3 2-1,2 2-1,1-1-2,-1 4-1,-2 3-2,2-1 0,-3 1-1,-1 3-1,-1 0-3,-1 2-3,-2-1-6,2 2-5,-5 1-9,-5-2-8,2 2-8,1-1-11,-5 1-9,2-3-11,-4 2-13,-2-1-13,2 1-12,-3-1-11,-2 1-10,-1-2-9,3 1-3,-2 0-1,3-4 1,-1 1 2,1-3 5,1 1 5,1-2 8,1 1 9,3-4 14,0 0 13,0-3 14,1-1 13,2-1 11,0 1 12,2-3 10,0-1 11,0 0 8,0 0 9,0-1 11,2-1 9,0 0 8,-1 1 6,2-1 6,-2 2 6,1 0 4,-2 0 7,2 0 7,-2 0 5,0 0 3,0 0 0,0 2 1,1-1-1,-1 1-3,0 0-4,0 1-4,0 0-3,2 2-7,0-1-5,0 1-7,-2 1-4,3 3-8,-3 0-5,3 3-4,2-3-4,0 2-4,-4 1-2,5 0-2,-1-1-3,1 2-3,-1 2-2,0-4-5,-1 2-6,1-1-10,0-1-11,1 2-14,1-1-15,-2-1-14,0-1-13,1 1-13,1-2-12,-2-1-12,3 2-12,-2-2-14,0 0-14,2-2-9,-4-2-9,2 2-4,1-3-6,-2-3-4,0 0-5,-5 0-6,0 0-7,11-3-10,-2-3-10,2 2-8,-1-2-7,1-1 0</inkml:trace>
          <inkml:trace contextRef="#ctx0" brushRef="#br0" timeOffset="5086.4244">52 4866 88,'-1'1'231,"-1"1"-8,1-1-9,-2 1-15,1 0-15,2 1-19,-3 0-20,3-1-19,0 1-21,0-2-19,0 2-16,0-1-14,3 1-13,-3 0-10,2-3-8,1 3-5,0-3-4,0 2-4,1 0-2,0-1-3,-1 1-1,3-2-2,-2 0 0,2 0-1,-2 0 2,1 0 3,2-2 2,-1 1 1,0-1 4,0 0 3,-3 2 5,5-3 4,-4 0 4,1 0 5,-1 0 4,2-2 6,-1 0 4,1 1 5,-3-1 6,3 0 2,-3 0 2,1-1 3,0 1 2,-1-1 2,0-1 1,1 1 2,0-1 3,-1-1 3,-2 2 2,2-2 3,0 2 3,-3-2 2,4 1 2,-3 1 4,-1-2 4,0 0 3,0 0 3,0 1 2,0-1 3,0 3 0,-1-2 0,-3 0 0,1 1-3,-3 0-1,1-1-2,0 2-3,0 2-4,1-2-7,-6 2-4,4 0-8,0 1-5,0 2-9,-2 0-6,2 2-9,-2-1-5,1 3-8,-2-1-4,1 2-8,4-2-6,-5 3-5,1 2-4,3 0-3,-2 2-4,2-2 0,-1 3-2,1 2-3,-1 0-3,3-2-4,2 2-6,-1-1-9,-1-1-10,0 2-10,3 0-12,0 0-15,3-2-14,0 0-18,0 0-17,0-3-18,2 2-19,-1 0-16,2-2-12,1 0-12,0-2-11,2 1-5,-2-1-5,2-1-3,1 0-1,1-1 0,1-1 3,-1-1 6,2-2 7,1 3 8,-1-3 9,0 0 4,2-3 5,1 3 2,-4-3 4,5 0 3,-2 0 4,0-1 5,-1 1 6,0-2 7,2 1 8,-3-1 11,2 0 9,-1-1 10</inkml:trace>
          <inkml:trace contextRef="#ctx0" brushRef="#br0" timeOffset="5564.1816">481 4850 47,'9'-13'121,"-1"0"19,-2 0 15,0 2 13,-1-3 12,1 1 10,-3 2 3,0-2 0,-3 0-5,0 2-9,0-2-8,0 0-5,0 4-5,0-1-4,-2 0 1,-1 0 3,0 3 2,-1 0 5,1 3 3,-1-3 1,0 2 3,-1 1 7,-1 1 0,3 1-6,-3 0-5,1 1-7,0 1-11,0 1-12,-1 1-13,0 1-17,-2 0-16,3 2-18,-2 1-14,-1 2-13,4-1-12,-4 2-12,3 2-7,-1 2-7,2 0-4,-2 2-5,1 0-1,-1 0-3,1 3 0,4-2-4,-4 1-1,2 2-2,2-1-6,1 0-8,0 1-8,0 0-9,0-2-10,1 3-10,2-4-12,2 1-13,-2-1-12,2-2-14,0 1-9,0-2-9,1 0-6,3 0-7,-2-4-2,2 1 1,0-1 3,1 1 5,1-2 5,1-3 7,-1 1 10,1-1 10,3 0 9,-1 0 11,0-2 8,3-2 9,-2-1 8,0 0 8,1-1 6,-3-2 8,4-1 5,-2 0 5,0-3 4,1 1 3,-4-1 4,3-1 4,-1-2 4,-2-1 7,1 2 5,-4-2 4,1-2 8,-1-1 6,0 1 8,0-2 7,-4 1 9,3-4 10,-3 1 12,0-1 13,0-3 14,-1 2 14,-2-3 15,1-1 11,-3 1 11,5-3 8,-5 0 11,0-2 9,0 0 6,0-2 7,0-1 1,-5-4-2,5 0-8,-3 1-9,1-1-10,2 1-12,0-2-13,-4 2-13,4 0-11,0 2-10,0 4-14,0 2-12,-3 2-12,3 2-11,0 6-6,-2 0-6,1 4-3,-2 5-1,2-1 0,1 2 0,-2 2 1,0 3 0,1 0-2,-1 2 0,2-1-2,-1 2-3,-2 1-2,1 1-3,1-2-1,-1 5-3,0 2-3,-2 1-3,3 1-4,-3 4-3,4 4-3,-4-1-5,4 3 0,-1 4-2,-1 0 1,0 2-2,2 2-1,-1 1 1,1 1-2,-2 0 0,2 0-2,-3 1-4,2 0-2,1-2-3,-2 2-4,1 0-3,-1-3-6,0 0-7,1-2-6,1 1-4,0-3-7,0-1-6,0-1-10,0 0-9,0-3-12,0 0-13,1-4-18,1 1-20,1 0-24,0-3-23,2-2-21,0 0-21,0 0-18,0-2-20,3-3-18,-1 0-20,1-1-17,1-3-17,0 1-18,-9-5-20,9 0-20,-9 0-21,14 0 4,1-3 16,-3-2 21,1-1 24</inkml:trace>
          <inkml:trace contextRef="#ctx0" brushRef="#br0" timeOffset="5788.817">892 4709 308,'-4'-3'363,"1"1"21,2 1 21,-2-1 6,3 0 0,0 2-24,0 0-36,0-1-39,3 1-39,-2-2-28,1 2-22,-1-1-24,3-1-23,0 0-21,-1 1-20,5 1-19,-4-2-19,4 0-16,1 1-17,2 1-15,-1 0-13,2 0-9,2 0-8,-3 1-9,4 1-7,-3 0-11,1 1-12,-3 2-17,1 0-19,0 1-23,-1 0-26,-1 1-27,2 0-24,-2 0-26,-1 1-27,3 0-25,-2 2-26,2-2-23,-2 0-19,-2 0-21,2 0-19,-1 1-18,1-1-18,0-2-3,0 2 4,0-1 16,2-1 21</inkml:trace>
          <inkml:trace contextRef="#ctx0" brushRef="#br0" timeOffset="6199.6417">1349 4809 276,'-2'-7'335,"1"-1"19,-1-2 17,-2 2 6,2 2 1,-1-2-10,2-1-14,-4 1-15,2 0-14,0 2-15,-1 0-14,0-1-14,1 1-14,1 1-15,-2 1-12,1-1-19,-1 2-20,1-1-23,-1 3-26,0 1-21,1 0-21,0 0-19,0 0-20,-2 0-16,0 1-13,0 3-10,0 0-7,-1 1-6,-2 1-6,2 1-3,0 1-2,-3 0-4,4 3-2,-2 2-2,0 0-3,2 1-3,-4 0 0,5 2-4,-2 0-2,2 2-6,-1-2-5,-1 2-7,3-3-5,-2 1-8,5 1-7,-3-3-9,2 2-9,1-2-10,0-1-10,1 0-12,2-3-11,2 1-9,-2-2-8,3 1-7,-1-2-7,2-2-6,0 1-6,-2-4-4,3 0-1,0 0 0,1-1 4,-2-2 7,2-2 6,-1 0 9,2-1 11,-1-1 11,-2 0 11,2-2 12,-1 1 12,1-3 13,0 0 12,0-1 11,-4 1 10,4-3 11,-1-1 11,-1-1 11,-2 2 9,2-1 12,-2-3 14,1 2 12,-1-1 15,1-1 14,-1 1 16,-1-2 13,-1 2 12,0-2 11,-3-1 11,5 5 7,-5-2 6,1-1 2,2 4 1,-3 0-2,0 3-6,0 1-10,0 2-11,0 1-13,0 2-13,-3 2-12,2 0-12,1 0-12,-5 3-11,5 2-10,-3 0-9,2 3-9,-4 0-8,2 2-7,0-1-6,-1 4-5,2 1-8,-1 0-8,1-1-7,1 4-12,1-3-13,-5 2-13,5-2-16,0 2-16,0 0-18,0-3-19,5 2-19,-5-1-18,1-1-19,2-1-15,1 1-11,0-3-10,-1 1-7,3-1-6,-3-1-2,5-1 0,-4 0-1,0-2 3,1 1 6,0-2 4,3 0 7,-1-2 4,-2-1 5,-5-2 2,0 0 0,12-2 1,-1-1 0,-2 0 2,0-2 3,-1 0 6,-4 0 8,4-1 10</inkml:trace>
          <inkml:trace contextRef="#ctx0" brushRef="#br0" timeOffset="6598.5439">1582 4917 48,'2'-15'217,"-1"2"15,1-1 11,1 2 5,-2-1 4,1 3-2,0 0-4,-1 0-9,-1 4-11,3 0-11,-3 1-13,0 0-10,0 2-8,0 2-8,0 1-10,0 0-7,0 1-5,-3 2-8,3 1-9,-1 0-8,-1 1-11,0 1-11,1-1-11,-2 3-13,1 2-13,1 0-14,1 1-14,-2 2-11,1-1-12,-1 2-9,2-1-6,0 0-9,0 0-8,-3 2-7,3-3-7,0-1-9,0 2-8,3-1-11,-1-1-8,-1-3-7,1 1-6,-1-1-3,1-1-5,1-1 1,-3-3 2,0 4 4,0-6 5,0 2 7,0-1 8,0-1 6,0 1 9,0-2 10,0-2 11,0 1 8,0-1 9,-3-1 9,1 2 9,1-6 7,1 4 6,-2-2 9,1 1 9,-1-3 8,-1 1 9,2-2 8,-1 0 9,1 1 9,1-2 8,0-1 9,0 0 9,0-1 8,0-1 5,1-1 3,1 2 2,-1-2-1,2-2-4,-1 4-3,-1-2-4,1 1-6,1-1-5,1 2-8,0-2-8,-3 1-10,2 3-10,2-2-9,-1 1-10,-2 1-8,2 1-10,1-2-4,1 0-4,-1 2-2,2 0-1,-2 3 0,4-1-1,0 0-3,2 1 0,0 0 0,-2 2 0,1 0-1,1 1-1,-2 1 1,0-1 1,-1 2 0,0 0 0,-1 2-2,0-1-3,2 1 0,-2 1-1,2 2 0,0 0-1,-1-1 1,0 3-2,2-1 1,-1 2-2,2 2-1,-2-1-1,-2 3-2,0-3-1,1 4-1,-2 0-1,1-1-1,-1 0-1,-1 1-1,1-2-2,-1 2-2,1-2-1,-3 0-4,0 1-5,1-2-9,-2 2-10,-1-1-16,1-1-15,-2 1-25,0 0-33,0 1-44,0-1-51,0 3-53,-2-3-52,1 2-55,-5-2-55,4 0-53,-2 2-51,-2-2-20,1 2-4,-1-2 7,1 2 13,1 0 23,-1-1 31</inkml:trace>
          <inkml:trace contextRef="#ctx0" brushRef="#br0" timeOffset="8151.6316">2345 4866 152,'-2'-7'306,"2"-2"16,-3 2 11,3-1 7,-2 0-1,-2 1-9,1-2-16,-1 3-22,-1-2-17,-1-2-16,1 2-4,0 2-1,-2-2-3,1-2-5,-3 2-8,1 0-10,-1 2-12,-2 1-15,2-1-20,-1-1-21,1 2-20,-4 2-19,4 0-19,-1 2-17,1 1-16,-4 0-16,4 1-12,-1 2-12,-1 2-6,0 0-5,2 0-5,3 1-4,-3 0-2,1 4-2,3-1-2,-4 1-1,6 0-3,-3 1-1,1 0 1,1 2-1,1-1-1,0-2-1,-2 2-3,5-1-3,-3-1-2,3 1-2,0 0-3,0-2-2,0 1-3,0-1-1,0 0-3,3-3-3,-1-1-2,2 1-3,-1-1-3,3 0-1,-1-2-2,1 0 0,0-1 1,0-1 0,3-1 2,-1 0 2,1 0 2,2 0 2,-2-1 3,2-1 4,0-1 2,-1 0 4,-1-2 3,2 0 3,0 2 2,-1-3 4,-1 2 1,0 0 3,0-3 1,-2 2 1,0-1 2,-2 2 1,1-2 4,-1 1 4,1 1 5,-3-1 8,0 0 6,1 0 6,-2 1 5,-2-1 5,3 0 4,-3 2 2,5-2 3,-5 0 0,0 2 0,0 0 2,0-1-1,0 3-2,0-1-3,0 1-4,0 1-4,0 1-4,0 1-3,0 1-4,-5 0-3,5 2-3,-3 2-3,3-1-1,-2 5-2,2 2-1,0 1-3,0 4-2,0 3-4,0 1-2,0 4-2,2-1-2,-2 4-2,3 1-1,-3 1 0,6 2 0,-3 1 0,1 0-3,-4-1-2,4 1-1,-3 3-5,3-2-5,-3 0-5,2 0-6,-2 1-4,1-3-6,-2 3-4,0-2-5,0 0-4,0 0-4,0-1-2,-2-1-2,1-2-2,-2 1-1,2-4 2,-3 0 4,1-1 4,-3-2 3,3-2 6,-6-2 6,2-1 5,-4-1 4,0-3 5,1-2 3,-4 2 3,1-4 4,-3 0 4,0-3 5,1 0 7,0-2 6,-2-1 3,4-2 6,-3-1 2,0-2 5,2-2 2,-3-1 2,3 0 3,2-2 3,-3 1 2,4-6 2,-1 4 1,1-4-3,1-1-1,-1-1-5,5-2-3,-3 0-5,-1 0-3,6-4-2,-4 0-3,2-1-2,3-2-3,3 1-4,0-3-1,0 0-2,3 1-2,3-3-1,2 0-2,-4 0-1,6 1-1,0-2 0,2 2-3,-1 1-3,3-4-2,3 4-1,-4-1-3,6-2-2,-1 2-4,0-3-6,2 3-2,2 0-6,-1-2-2,0 2-4,2-1-3,-1-1-1,1 2-2,0-2 1,-1 3-1,-1 0 2,2-1 3,-3 0 3,0 2 3,3 1 4,-6 0 4,2 2 5,-3 0 4,0 0 3,-2 2 4,1 1 4,-2 4 4,-4-1 3,-1 0 3,-1 4 2,-1 2 4,-3-1 6,2 2 7,-5 1 9,4 1 6,-4 1 8,0 3 4,-4 0 4,4 0 3,-2 0 1,-1 0 1,2 3-1,-4-3-2,2 2-2,-2 1-6,-1 2-5,2 0-7,-1 0-8,-4 1-6,5 1-7,-4 1-5,2 1-5,-2 3-4,2-3-4,1 4-3,2 0-3,-1 0-3,2-2-4,1 2-4,1-1-3,0-1-8,1 2-6,1-1-9,1-1-7,-2-1-8,4-1-8,3 1-8,-5-1-7,4-3-7,1 2-5,-2 0-5,3-1-5,0-1-3,2 1-2,0-4 1,-1 2 2,-1-2 4,2-1 6,-3-1 8,5-1 6,-5 0 8,1-1 8,1-2 8,-1-1 10,-2 1 9,1 0 8,0-2 9,-1 0 7,2-1 4,-2-1 6,-2 1 2,4-1 2,0-1 4,-2-1 4,0-1 1,1-1 3,-2 2 3,3-3 4,-1-1 2,-2 2 4,0-3 6,1 0 4,-2-2 8,0 1 6,1-3 7,-1 3 4,1-3 4,-3 2 5,0-2 3,-3 2 1,4 2 0,-4 0-3,4 1 0,-4 3-2,0 0-1,0 2-5,0 3-3,0 2-3,0 0-3,0 0-4,-4 3-4,4 0-5,0 3-2,-4 0-5,4 0-1,-1 1-4,-1 1-3,0 1-2,1 2-3,1 2-5,0 0-4,0 1-2,0 1-7,0 2-6,1-1-6,1 2-4,1-2-8,1 1-9,0 0-6,1-1-6,-1 2-8,3-2-8,0 0-7,0-1-7,1 1-5,1 0-5,0-4-1,2 3-1,1-3 2,-3-1 1,5 0 4,-4-1 3,4-1 4,0-1 2,1-1 6,-1-2 6,1 1 8,0 0 6,1-3 5,0 0 4,-2-3 5,3 3 4,-2-3 3,-1 0 2,1-2 3,-3 0 4,1 1 4,-1-3 5,-1 1 2,-1 1 0,-2-3 3,1 0 2,-3-2 4,2 1 5,-4-1 6,2-1 6,-2 0 10,1-2 10,0 2 10,-1-4 10,0 2 10,-1-2 11,1-1 12,-2 0 11,-1-4 9,1 1 6,-2-2 6,0 1 5,0-5 3,-2 2-1,1-3-4,-1-3-6,-1 0-7,2-1-5,-2-4-10,-1 1-10,0-1-10,3-1-8,-3 0-8,0-2-6,3 2-9,-3 1-7,1 2-5,3 2-5,-3 1-3,2 5-3,-1 1-1,1 4 0,-1 5 0,0 1 0,1 4 1,-2 1-1,0 3 0,0 2-2,-1 3 0,0 3-1,1 2-2,-3 1-2,3 4-3,-3 1-1,1 1-2,-1 3-4,2 3-2,-2 1-4,3 3-3,-1 0-6,0 1-3,3 3-7,-3-3-6,4 5-11,0-3-9,4 2-13,-3 1-19,3 1-19,0-3-28,-1 2-30,3-1-33,1 0-33,0 1-31,2-3-27,-2 0-29,2 1-28,2-2-29,-3-3-26,-1 1-31,6-2-32,-4 1-14,1-4-6,-1 1 14,4-1 24,1-2 30,0-1 34</inkml:trace>
          <inkml:trace contextRef="#ctx0" brushRef="#br0" timeOffset="8948.5864">3656 4817 332,'-4'-15'406,"4"-3"37,-1 2 31,-1 0 28,-1 0 1,0 2-14,0-2-32,0 1-39,-3 2-39,0 0-37,1 1-32,-1 2-27,2 1-28,-4 1-24,2 0-34,-2 1-35,1 4-30,0-3-28,-2 4-22,2 0-19,-2 2-12,1 2-11,-1 0-7,-2 4-6,0-1-5,1 3-5,1 3-5,-4 2-5,3-1-3,1 3-3,-4 3-3,6-1-4,-2 2-5,0 0-7,2 4-7,1-2-7,3 1-9,0-3-8,0 1-10,0 0-9,3-1-13,3-1-12,2 0-12,-4-4-13,7 2-9,-5-2-10,4-1-6,0-2-2,2 1-1,-2-4 1,2 0 2,2-2 6,-3-1 6,1 0 10,3-2 11,-3-3 13,0 0 13,1-2 13,-1-1 10,-3-2 12,3 1 12,0-3 14,0 1 9,0-2 9,-2-2 9,0 0 9,2-1 11,-4 2 9,4-2 10,-1-2 9,-2 2 10,2-2 10,-3-2 10,0 2 12,1-1 8,-3 0 8,1-1 6,0-1 5,1 0 3,-5-1 1,1-2-2,2 1-5,-2-2-6,1 3-6,0 0-7,-2 1-7,0-1-8,0 3-10,0 1-9,0 4-9,0-1-6,0 4-7,-2 1-4,0 2-6,1 1-4,-2 2-5,2 0-3,1 2-2,-4 1-3,3 0-4,1 2-3,-3 0-1,2 1-2,1 2-3,-4 0-5,4 1-3,0 3-5,0-1-4,0 1-3,0 0-4,0 1-4,0-2-3,4-2-4,-4 3-2,1-1-3,3-1-2,0 1-2,1-1-2,0-1-2,1-1 0,-3 1 0,2-2 0,-1-1 1,1 1 1,3-1 1,-5-2 2,4 2 2,-2-3 2,3-1 2,-3 0 2,5-1 2,-4-1 4,3 0 3,0-1 4,0-1 2,-2 0 3,2-1 3,0 0 2,1 0 2,-1-1 2,2 0 2,0-1 4,-1 0 2,0-2 0,-2 2 3,1-1 3,0-2 4,-2 0 6,2 0 6,-1 1 5,0-3 4,-1 2 4,-2-2 4,3 0 3,-4-1 1,1 2 3,-1-2 3,1-2 1,-2 2 1,0-2 2,1-2-4,0 2-3,-3-1-3,2 2-3,0-1-2,-1 1-2,-1 1-2,-1 0-1,0 1-2,0 1-1,0 1-2,0 2-1,0 1-1,0 0-2,-1 2-1,-1 1 0,-1 2-3,0 0 0,3 0-3,-3 2-1,-1 1-4,0 0-1,1 2 0,-3 0-3,2 1-2,-1 2-3,1-2-3,-4 4 0,5-1-4,-3 3-2,1-1 0,-1-1-1,1 2-2,2 0 2,3-1 0,-2 1-1,-2 1 0,4-1 0,0 1-1,4-1-1,-2 1-1,-2-2 0,3 0 0,-1 2 0,1-3 0,2 3 0,-1-2 0,2 1 1,-1-1 0,-1-1-1,1 3 1,3-3 1,-2 1 0,1 0 2,1 0 0,-2 0 1,3-1 0,-1 1 2,1 1 1,0-3 0,-1-1 0,0 2 0,1-1 0,0-1 0,0 0 0,-3 0 0,3 0 0,0 0-1,0-1 1,-1-1 0,-2-1 1,3 1-1,-2-1 0,0 0-1,1 0 1,-2-2 0,-2 0 0,1 0-1,3 0 0,-5-3 0,1 4 1,-1-4 1,1 1 0,-3 1-1,2-2 1,-2 1-2,1-1 1,-2 0-1,0 0 0,0 0 1,0 0 1,0 0 1,0 0-1,0 0 1,0-1 0,0-1-1,0 2-1,0 0 0,0-1 0,0 1 0,0 0 1,-2 0 0,2 0 0,-1-4-2,1 4-3,0 0-6,-3 0-4,3-3-6,-1 3-7,1-3-9,-2 3-9,2-2-10,-2-1-19,1 2-22,1-2-27,-2-1-31,-1 1-36,3 0-39,0 0-32,-1 0-32,-1 0-32,1-1-31,1 4-39,0-9-41,0 9-38,0-13-32,0 0-6,0 0 9,3 2 22,3-2 31,0-1 33</inkml:trace>
        </inkml:traceGroup>
        <inkml:traceGroup>
          <inkml:annotationXML>
            <emma:emma xmlns:emma="http://www.w3.org/2003/04/emma" version="1.0">
              <emma:interpretation id="{378B5A3A-7FE8-4C36-AFCE-F64D3AD58920}" emma:medium="tactile" emma:mode="ink">
                <msink:context xmlns:msink="http://schemas.microsoft.com/ink/2010/main" type="inkWord" rotatedBoundingBox="18180,4904 21895,5118 21723,8106 18008,7892"/>
              </emma:interpretation>
              <emma:one-of disjunction-type="recognition" id="oneOf3">
                <emma:interpretation id="interp15" emma:lang="en-US" emma:confidence="0.5">
                  <emma:literal>spherical</emma:literal>
                </emma:interpretation>
                <emma:interpretation id="interp16" emma:lang="en-US" emma:confidence="0">
                  <emma:literal>Spherical</emma:literal>
                </emma:interpretation>
                <emma:interpretation id="interp17" emma:lang="en-US" emma:confidence="0">
                  <emma:literal>spheroidal</emma:literal>
                </emma:interpretation>
                <emma:interpretation id="interp18" emma:lang="en-US" emma:confidence="0">
                  <emma:literal>sphenoidal</emma:literal>
                </emma:interpretation>
                <emma:interpretation id="interp19" emma:lang="en-US" emma:confidence="0">
                  <emma:literal>sphered</emma:literal>
                </emma:interpretation>
              </emma:one-of>
            </emma:emma>
          </inkml:annotationXML>
          <inkml:trace contextRef="#ctx0" brushRef="#br0" timeOffset="14836.7128">8737 4623 84,'-2'-12'352,"0"3"16,1 0 18,1 3 18,-2 1 13,0 0 8,0 2-23,0 0-41,1 1-43,-1 2-46,-1 0-34,-1 0-29,0 0-18,-1 0-14,-2 0-14,-2 4-16,0-1-18,-2 1-18,1 1-17,-4 2-18,-1-1-17,3 1-16,-2 3-13,0-1-13,0 2-8,1 0-3,-1-1-4,1 1-1,3 2-2,-1-2-1,0 2-3,2 0-2,0 1-2,0-1-2,3 1-2,-2-2-2,2 2-1,3 0 1,0-1 0,-1-2-3,2 2 2,0 0-1,2-2 2,2 0 0,2 1 2,1-3 3,-2 2 1,3 0 2,2-1 2,0 0 2,2-2 1,-1 1 0,4 1 1,2-1 0,-1-1-1,-2 2 1,4 0 0,-2-1 0,2 1 1,2-2 0,-2 2 1,2-1 0,0-1 1,-3 2 1,3 1-1,-1 0 0,0-1 0,-1 1 1,-2 0 1,0 0-1,0 0 1,-4 2 1,-2 0 0,0 0 1,-2-2 2,-2 2 3,-4 0 0,0-2 0,-3 3 0,-1 1 2,-2-2 0,-5 1-1,-1 0-1,-2-1-1,0 2-10,0-1-14,-4-1-19,-1 0-25,1-1-33,-1-1-36,-1 2-35,0 0-33,2-3-35,-1 1-34,1-1-37,-3-3-36,1 0-42,5-2-44,-3-1-26,4-1-15,-1-3 6,2 0 17,4-3 26,9 3 31</inkml:trace>
          <inkml:trace contextRef="#ctx0" brushRef="#br0" timeOffset="15544.5667">8982 4656 61,'6'-7'358,"-3"1"22,0 1 26,2 2 19,-4 2 16,-1 1-11,0 1-22,0 1-30,0 1-34,-1 0-28,1 0-25,-5 4-28,5 0-30,-3 5-23,3 1-18,-1 0-22,-1 4-23,0 1-21,-2 4-24,2 2-19,1 5-16,-1 0-14,-2 1-11,2 3-11,1 0-10,-1 3-6,1 1-5,-1 2-3,2 1-1,0 0-1,0 1 1,0 1-3,2 0 0,-1-1-1,1 3 1,-2-3-1,1 1-1,-1-1-3,0 1-4,-1-2-9,-1 0-12,1-2-20,-1 1-21,-1-3-27,2 0-30,-2-1-30,3-2-29,-4 0-20,4 0-15,-1-2-13,-2-3-16,1-1-10,-1 1-9,3-4-1,-1-1 4,1-3 11,0-1 15,-2-5 23,2 1 25,0-3 26,0-4 29,0 0 17,0-3 15,0 0 17,0-3 16,0-2 19,2-2 18,-2-1 15,1-2 15,-1-1 15,0-1 12,0-2 11,3-4 11,-3 0 8,0-1 8,2-2 6,-2-1 7,0-2 4,0-1 2,3-3-3,-2 1-6,-1-4-5,4 3-1,-4-2-4,3-2-4,-3 2-2,4-5-1,-1 5-1,0 0 0,2-3-1,-2 3 0,0 1 0,3-2 1,-3 4 3,0 0 7,2-3 2,-4 4-1,2 1-1,2-1-1,-5 2 3,1-1 1,1 1-3,-2 0-1,0 3 0,0-2 1,0 2 0,0-1 0,0 1 0,0 2 0,0-1 2,2 1 3,-1 1 0,2-3 1,-2 3 0,1-3-2,0 1-1,1 1 1,1 2-3,-1-3-3,0 1-1,3 1-3,-2 0-1,1 0-1,0 4-1,-2-2-2,3 1-1,-3 2 2,2 0-3,-4 0-1,3 1-2,1 1-1,-5 1-2,4 0 0,-4 2-3,1 0-4,-1 1-3,0-1-3,0 2-4,0-1-3,0 1-3,0-1-4,0 0-3,0 2-2,0 0-3,0 0-1,0 0-1,0 0-1,0 0-1,0 0-1,2 0 0,-2 0 1,0 0-2,0 0 0,1 0 1,-1-1-2,0 1 0,0 0 0,0 0 1,3 0-1,-3 0-1,2 0-1,-1 0 0,1 0 1,0 0-1,-1-2-2,2 2 1,-2-1-1,1-1 0,0 0 2,-1 1 0,3-1-1,1 1 1,-2-1 1,2 2 1,-5 0 0,1 0 0,1 0-1,1 0 2,0 0 1,-2 0 1,1 0 1,1 2 0,1-2-1,0 1 1,-3-1-2,5 2 1,-3-1 0,2 1 0,1 0 0,-1-1 0,2 1 0,1-1-1,-2 1 0,2 0 0,1 1 0,-2 0-1,1 0 0,1 0 0,-1 0 0,1 1 0,0-3-1,-3 2-1,3 2 1,-3 0 0,1 0 2,0 0 0,1 0 1,-4-2-1,1 3 0,-1 1 0,1-1 1,-5 2 0,5 0 2,-5-2 0,-5 2 0,5 0 0,-5 2-1,1 0-1,1-4-1,-2 2-3,-2 2-4,-1-2-6,0 1-8,-1-3-14,0 2-19,-2 0-29,1 1-35,1-3-39,-2 2-42,0-3-39,1 1-39,-1 1-39,-1-3-39,-1 1-46,3-2-50,-3 0-34,0-1-28,2 0-3,-1-2 10,3-2 23,1-1 33,1 0 37</inkml:trace>
          <inkml:trace contextRef="#ctx0" brushRef="#br0" timeOffset="15973.3607">9449 4507 276,'-5'2'371,"5"1"9,-1 2 1,-1 3 6,1 0 5,-1 3-16,0 2-26,1-1-35,1 4-40,-3 1-33,3 2-30,0 2-29,0-3-30,0 5-22,3-2-16,-2 3-12,1-2-7,0 1-12,-1 1-13,1-1-14,-1 3-12,-1-2-9,5 0-9,-5-1-6,1-1-5,1 2-3,4-2-1,-6 3-1,3-5-3,-2 1-1,1 0-1,0-2-3,0-1 0,0 1-2,0-3-1,-1 0 0,1-3 1,-1 0 0,-1-2 0,0-2-2,3-1 0,-1-1 0,-1-4-1,-1 0-2,3-2-1,-3 1-1,5-2 0,0-2 1,-2 1-1,-1-2 1,3 0-2,1-4 1,-1 1 2,1-2-1,-1-2 1,0 1 0,2-1 2,0-1 0,1-1 3,-2 1 1,2-1 1,-4 1 3,4 0 2,-2 1 2,-1 2 0,0-2 2,0 2 2,1 2 3,-3-1 2,1 2 2,0 1 1,-4 1 2,1 1 1,-1 0 1,0 2 0,0 0 0,0 2-1,0 0 1,0 1-2,0 0 1,0 0-2,0 3-2,4-1-1,-4 3-3,1 2-1,1 0-1,0-1-3,0 4-2,0 0-2,-1-1-2,1 3-3,0-1-3,-2-1-3,2-2-6,-2 2-6,2-2-9,-1 0-8,1 1-13,0-1-14,-1-1-15,3-2-17,0 1-19,-3-1-21,7 0-20,-5-2-21,4-1-18,1 1-18,-2-1-19,3 0-19,0 0-17,0-2-18,-9-3-21,11 2-23,-11-2-26,12 0-25,-1-2-8,0 1 6,-1-2 10,0-2 15,0 0 17</inkml:trace>
          <inkml:trace contextRef="#ctx0" brushRef="#br0" timeOffset="16682.8127">9889 5109 16,'-3'1'247,"-1"1"1,2 0-12,1-1-20,1 2-24,0 1-24,0-1-26,1 0-26,1 0-24,0 0-20,2 0-15,-1-3-12,0 4-8,2-3-4,-4 2-2,2-1 0,3-1-1,-1 1 2,1 0-1,-1 1 3,1-1-1,-2-1 2,2 1 1,-3-2 1,5 0 2,-2 0-1,2 0 1,-1-2-1,0 1-2,-1-3 0,1 1-1,-1 0 0,0 0-1,1 0 1,0-1 0,1-2-1,-5 3 0,3-2-2,-1-1 1,0-1 0,0 1 0,1 1 1,-3-1 2,5-1 2,-3-1 1,-4 2 1,2-2 0,2 1 1,-2-1 3,1 1 5,-2-3 8,-1 1 9,1-1 8,0 2 12,-2-2 8,0-1 11,-2 1 5,0-1 7,1 0 6,-1 0 5,-2 0 6,1 3 4,-2-2 1,1 0-3,-1 2-5,1 3-6,-1 1-10,-1-1-8,1 0-11,-1 2-8,1 1-11,-1 2-8,2 2-10,-4 0-9,1 1-9,0 0-7,0 2-7,-2 1-6,2 0-6,-2 2-3,0 2-4,0 1-4,2 2-1,0-2-2,-2 4-1,3-3-1,0 4-6,-2 1-5,4 0-9,-4 1-9,2-2-11,3 1-11,0 1-12,1 0-10,0-1-11,2-1-13,2 0-14,0 0-13,1-3-11,0 1-8,6-3-6,-3 0-1,3-1 1,-1-2 3,1 1 6,0-5 9,2 1 8,0 0 7,0 0 12,-2-2 12,1 0 12,1-1 16,1-1 9,-1-1 13,1 0 8,3-1 8,-3-1 8,2-1 6,0 0 4,3-2 6,-3 0 4,-1 0 4,2 2 5,-1-3 4,0-1 6,-2-1 3,0-2 5,0 2 5,-3-3 5,4 0 6,-7 0 6,3 0 5,-1-2 7,-2 0 7,2 0 6,-4-1 4,1 0 6,1 1 3,-3-2 3,0 1 7,1-1 1,-4 0 4,3 0-1,-3-2 1,4 0 1,-4 3 1,1-2-2,4 0-4,-5 3-4,0-1-2,0 2-6,0 0-4,0 1-6,-5 1-7,4 2-5,1 2-5,-4-1-4,1 1-4,3 1-3,-2 0-4,0 2-4,-1 0-4,1 1-3,1 2-3,-2 0-1,1 0-2,1 2-3,-1-1-2,-1 1-4,-1 1-1,4 0-4,-5 1-4,2 1-1,-2-1-2,4 0-2,-2 2 0,0 1-3,0 0 0,1 3-1,0-1-2,1 2 0,1-1 0,0 3 0,0 0 0,0-2 0,1 4 0,1-3-1,0 2 1,-1 3 1,-1-3 0,2 2 0,1 0 2,-2-2 0,2 3 0,2-3-1,-4 2-2,2-2 0,1 1 0,0-3 0,1 3 0,1-2 0,-2 0-1,2-1-1,-3-1 0,2 0 0,3 1-1,-1-2-2,2-1 0,-1-2 1,1 1 1,0-2-1,2 0 1,0-1-1,-1 0 0,0-2-1,0-1 1,-1-1 0,4 1-2,-6-1 0,1-1 0,1 0-4,0 0-1,-1 0-5,-4 0-4,4 0-7,-3-1-7,1-1-10,-3 1-12,1-3-16,-1 1-18,0 0-25,2-2-29,0 1-23,-2-1-24,3 0-19,1-1-18,0-1-22,-2 3-25,3-5-26,0 1-27,-1 0-27,1-1-27,-3 1-22,-1 0-20,2 0 8,-2-2 19,0 2 20,-4 0 22</inkml:trace>
          <inkml:trace contextRef="#ctx0" brushRef="#br0" timeOffset="17206.2566">10585 4690 168,'-9'1'272,"1"4"4,4 0-6,-4 0-12,7-1-26,-3 1-33,4 0-33,0 0-33,0-1-26,4 0-19,0 0-10,1-1-5,1 1 0,3-1-2,0 0 4,0 0 3,2-1 5,1 0 5,1-1 8,-3 1 8,2 0 9,2-1 11,-4 1 10,3-2 10,-3 1 9,1-1 10,0 0 6,-2 0 6,-1 0 5,1 0 5,-2 0-1,-2 0-1,3-1-5,-5-1-6,1 1-7,-1-1-10,-1 0-10,0 1-12,0-3-12,0 1-14,-1 2-12,1-3-15,0 1-12,-1 0-14,-1 0-10,0 1-7,0-1-8,0 3-8,0-2-10,-1-1-13,-1 0-17,-1 0-20,-3 1-28,1-1-36,-1 2-45,1-3-49,-4 1-46,2 2-42,-2-2-48,-2-1-53,1 1-65,-3 2-70,1-1-31,0 0-11,1 1 4,0 1 11,11 0 25,-10 1 32,1 3 44</inkml:trace>
          <inkml:trace contextRef="#ctx0" brushRef="#br0" timeOffset="16920.7265">10660 4846 239,'-2'-1'378,"-1"1"27,3 0 23,0 1 21,0 1-4,3 0-17,-1-2-33,-2 3-41,0-3-34,0 3-34,0 0-25,0 1-22,0 0-22,0 1-22,0 1-26,0 2-24,0 0-24,0 2-19,0 1-19,0 2-16,0 0-13,0 1-10,0 2-8,0-2-9,0 4-8,0-2-7,0 2-5,1-1-3,-1 1-4,0 0-1,0-2-8,0 0-9,0-1-17,0 0-16,0-1-27,2-1-29,-2 2-32,2-3-34,-1-1-34,-1-1-32,3 1-37,-3-1-36,0-10-40,0 0-41,0 11-39,0-11-39,1 8-11,-1-8 1,0 0 19,0 0 22,0 0 32</inkml:trace>
          <inkml:trace contextRef="#ctx0" brushRef="#br0" timeOffset="18319.804">11282 4792 190,'-7'-5'337,"0"1"17,0 0 7,-1 1 1,3 0-17,-2 3-27,0-3-25,0 3-23,0 0-20,-2 0-19,0 0-14,-2 0-10,0 3-19,1 0-20,-3-1-15,-1 1-10,0 2-7,-2-1-2,0 1-4,0 2-5,-2-1-8,2 0-10,-2 2-10,3 2-10,-4 0-8,4 1-9,-2-1-7,4 2-8,-1 1-7,0-4-6,2 4-7,1 0-8,1 0-7,3-2-6,0 2-6,1-2-4,1-1-2,2 2-3,0 0 0,2-1-1,1-1-1,4 1-2,-1-2 0,2-1 0,1 2-4,1-2-3,0 0-3,2 0-2,1-3-1,1 1-2,1-2-1,1 0 0,2 1-1,-1-2-1,1 0 1,3-1-1,0-2 1,4 0 1,-1 0 2,0-2 4,4 1 3,-1-1 1,5-1 3,-2-2 3,0 1 1,3 0-1,-1-2 1,-1 3 0,0-4 2,3 1-1,-3-1 2,1-1 2,-2 3 0,-3-3 0,-1 2 1,-3 0 4,0-2 3,-5 2 4,-1-1 7,-1 1 5,-5-1 7,2-1 6,-5 0 4,0 2 4,-1-4 2,-2 4 2,-2-1 3,-2 1 1,0 0 0,-1-1 0,-2 4-3,-1-3-3,3 2-6,-5 0-6,1 0-7,-1 1-4,-1 1-5,0 1-3,-4-1-3,4 2-4,-1 0-2,-1 2-2,0-1-2,2 3-1,-2-1-2,1 0-3,1 0 0,-2 1-2,0 2-1,2-3-1,1 2-3,-1 1-2,2 1-2,-2-1-4,2 2-4,1-2-4,-3 2-4,6 0-2,-3 1-8,3-1-6,0-2-7,1 2-7,2-2-7,2 1-6,1-1-3,0 0-3,3-1 0,2-2-1,-4 2 1,5-2 3,2 0 2,-2 1 2,4-3 6,-3 1 8,2-2 7,1 0 8,-3-2 8,3 1 7,2-3 6,-5 1 6,4 0 2,-2-2 4,1 2 2,-3-2 2,4 1 3,-4-1 3,-2-1 2,3-1 2,-2 1 3,0 1 5,0-1 4,-1-1 3,-3-1 5,2 0 4,0 2 6,-2-4 7,0 5 6,-1-3 3,1 0 4,3 2 4,-5 1 0,1-1 0,-1-1-2,-1 3-3,0-1-2,-1 1-4,-1 1-4,3 2-5,-3 1-5,0 0-5,0 1-5,0 1-5,0-1-4,0 3-4,0-1-2,0 2-2,0 0-2,0-2-1,0 3-1,0 2 0,1 0 0,1 0 0,1 0 0,2 2-2,-2-1-2,2 1 0,0 0-3,0-1-1,3-2-2,1 1-2,-2 0-1,1-2-2,3 0-2,0 1-2,-1-4-1,4 1 0,-2 1-1,0-1 1,-1-1 0,1-1 1,0-1 1,1-1 3,2 0 2,-1 0 1,-2 0 2,0-1 2,0-1 0,2 0 3,0-1 0,-2 0 1,2-2 0,-4 0 0,4 0 0,-4 2 1,3-3 0,-4 0 0,1-1 1,1 1 0,-4-2 0,2 0 1,-2 1 1,0-1 2,0 0-1,-1-1 0,-1-1 3,-2 1 0,3-3 2,-3 1 1,1-2-1,-1-1 3,-1-1 0,0 1 2,-1-3 1,-1 1 2,0-4 0,0 1 2,0-2 2,-1 1 4,-1-5-1,-1 2 0,-1-4 0,0 1 1,3-1-1,-5-4 1,3 0 0,-1 0 2,0-1-2,-1-2 0,2-1 4,-1 1 6,1 1 4,-1-3 0,0 3 1,1-1 2,0-1 1,-1 3 1,0 1 1,4 3 4,-3-1 0,-3 3 0,5 3 5,-3 0 4,0 4-2,1 1-2,0 4-1,-1 3 2,0 1 2,3 4 3,1 1-1,-5 2 2,5 1-2,-3 2-1,3 0-1,-1 2-3,-3 0-3,4 1-5,-2 0-5,2 2-6,-2 0-4,1 2-7,-1 1-4,2 3-4,0 4-3,0 1-1,0 2-4,2 2-1,-1 1-3,3 3-1,1 3-3,-2 0 0,3 1-4,2 2-6,-2-1-4,3 2-2,0 0-2,-1 0 0,0-1 0,1 0-1,0 1 1,-2 1-1,0-2-1,0-1 0,1 1 1,-2-1-1,0-1 3,-3-1 7,5 2 1,-7-4 0,3 1-5,0-1-7,-4 0-11,0 0-12,0-3-15,0 1-15,-4-2-21,4-1-23,-4 1-39,3 0-45,-4-2-53,2 0-56,0 0-59,-3-2-60,1 0-64,0 1-65,0-2-26,-1-2-7,-1 1 5,2-2 12,-4-1 19,0-1 22,0-3 39</inkml:trace>
          <inkml:trace contextRef="#ctx0" brushRef="#br0" timeOffset="27054.5387">10698 6256 120,'0'-5'300,"0"0"8,3 2-2,-2 2-14,1-3-20,1 1-12,1 3-10,0-3-9,-3 3-10,7-1-6,-3-1-6,-1 2-1,1 0-1,1 0-8,-2 0-10,2 2-6,2-1-2,0-1 1,-1 3 1,2 0-4,-1 1-9,1 0-10,0 1-14,2 0-13,-2 1-14,0 0-7,2 3-6,0-3-7,1 4-11,-1 1-7,1 0-12,0 0-7,0 2-7,-3-2-4,4 2-3,0 0-2,-2 2-3,-3-3-2,2 2-3,1 1-6,0-2-8,-2 1-10,2-1-11,-1 0-5,2-1-4,-2 1-2,2-2-2,-1 2-2,-1 0-2,1 0-2,0-2-2,-1 0 0,2 0-1,-2 1-1,0-1-3,-1 0 5,4 0 6,-4 1 4,1-3-2,-1 2 2,4 0 0,-4 1 0,0-1-1,-3 0-1,3 0 0,0-1-1,0 1 0,-1 0 0,-2-1 2,2-2-2,-3 2 0,4-2 0,-5 0 0,1-4 0,1 3 1,-2-1 0,1 0 1,-1-1 0,0 0 0,-3 0 0,4-4 0,-2 3-1,-3-1 0,1 0-1,1 0 0,1-1-1,-2 0 0,1-1-2,-2 1 0,0 0-1,0-2-2,1 0-3,-1 0-3,0 0-5,0 0-4,0 0-7,0 0-8,0-2-9,0 2-9,0-2-13,0 1-15,0-1-21,0 0-24,0 1-32,0-1-37,0 2-30,0-3-26,0 3-31,0-3-30,0-1-32,-1 1-34,1 3-47,0 0-56,-3-10-19,0 3-4,1-1 11,1 1 19,1 7 30,-3-11 38</inkml:trace>
          <inkml:trace contextRef="#ctx0" brushRef="#br0" timeOffset="26628.5482">11220 5953 46,'0'4'349,"-4"-4"5,0 3 11,-1 2 13,0 0 5,0 3-1,-1 0-15,-1 1-23,2 1-22,-4 4-26,0 0-25,0 3-27,-1 2-24,1 0-19,-4 3-18,1 1-13,-3 2-13,3 1-15,-2 1-16,2 0-18,-5 3-16,3 0-14,-1-2-17,0 3-17,1-1-8,2-1-1,-3 0-12,1 1-12,2-3-5,1 1 2,-1-1-3,-2-2-4,6 1-8,-2-2-9,1-2-14,-1 1-18,1-4-23,5 2-24,-2-4-27,1 1-24,-1-2-23,1-1-21,-1-1-20,2-1-15,-1-1-16,1-1-13,-2-3-8,2 2-9,-1-2-1,0 0 1,-1-1 7,3-3 8,-5 1 6,3-2 4,5-3-1,0 0-5,-7 0-5,7 0-7,0 0-5,-12 0 0,3-3 6</inkml:trace>
        </inkml:traceGroup>
      </inkml:traceGroup>
    </inkml:traceGroup>
    <inkml:traceGroup>
      <inkml:annotationXML>
        <emma:emma xmlns:emma="http://www.w3.org/2003/04/emma" version="1.0">
          <emma:interpretation id="{FB486EC4-E487-46CE-884D-85FDCEB4CF90}" emma:medium="tactile" emma:mode="ink">
            <msink:context xmlns:msink="http://schemas.microsoft.com/ink/2010/main" type="paragraph" rotatedBoundingBox="1904,7689 12065,7756 12057,8890 1896,882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C64F45D-B64B-4E4B-9993-314C53A86CB4}" emma:medium="tactile" emma:mode="ink">
              <msink:context xmlns:msink="http://schemas.microsoft.com/ink/2010/main" type="line" rotatedBoundingBox="1904,7689 12065,7756 12057,8890 1896,8823"/>
            </emma:interpretation>
          </emma:emma>
        </inkml:annotationXML>
        <inkml:traceGroup>
          <inkml:annotationXML>
            <emma:emma xmlns:emma="http://www.w3.org/2003/04/emma" version="1.0">
              <emma:interpretation id="{151168EE-4724-46C2-B66D-B38B9D794337}" emma:medium="tactile" emma:mode="ink">
                <msink:context xmlns:msink="http://schemas.microsoft.com/ink/2010/main" type="inkWord" rotatedBoundingBox="1904,7689 3638,7700 3630,8834 1896,8823"/>
              </emma:interpretation>
              <emma:one-of disjunction-type="recognition" id="oneOf4">
                <emma:interpretation id="interp20" emma:lang="en-US" emma:confidence="0.5">
                  <emma:literal>Cell</emma:literal>
                </emma:interpretation>
                <emma:interpretation id="interp21" emma:lang="en-US" emma:confidence="0">
                  <emma:literal>cell</emma:literal>
                </emma:interpretation>
                <emma:interpretation id="interp22" emma:lang="en-US" emma:confidence="0">
                  <emma:literal>Celt</emma:literal>
                </emma:interpretation>
                <emma:interpretation id="interp23" emma:lang="en-US" emma:confidence="0">
                  <emma:literal>Ceil</emma:literal>
                </emma:interpretation>
                <emma:interpretation id="interp24" emma:lang="en-US" emma:confidence="0">
                  <emma:literal>Gel</emma:literal>
                </emma:interpretation>
              </emma:one-of>
            </emma:emma>
          </inkml:annotationXML>
          <inkml:trace contextRef="#ctx0" brushRef="#br2" timeOffset="20898.3554">-7227 6618 336,'-3'-5'404,"0"0"32,0 2 33,3-1 31,-3 3 9,1-1 0,-2 1-39,1-1-57,0 0-43,-3 1-37,1 1-28,-1 0-26,1 0-24,-2 0-22,-2 0-27,0 1-26,2 1-29,-2 0-26,-1 1-21,-3 2-21,0-2-14,1 5-11,-2 2-9,-3 1-5,2 2-5,-3-1-7,-1 6-4,1 0-5,-2 2-6,-1 3-4,1 1-4,-1 0-4,1 3-1,1 2-1,1 0-1,-2 1 1,2 0-1,1 2-2,-1 3 0,4-1 1,-2 0 1,3 0 1,-1 0-2,2 0 0,1 0 1,2-1-1,5 1 0,-1-2-2,2 0 1,3-3 0,2-2 1,1 0 0,0-1 0,3-2-2,1 0 0,4-3-1,0-1 0,-1-2 1,4 0 0,0-4-1,1 1-1,1-1 1,0-3-1,0 0-1,2-1-2,-1-1-1,3 0-4,-1-5-2,0 1-4,0-2-3,3 1-4,-4-3-7,6-1-7,-1-1-9,-1-3-9,1 0-10,1-1-17,-1 0-20,0-3-25,3 0-27,-2-2-34,-1 0-37,-1 1-30,-1-2-29,2 0-26,1 0-25,-3-4-22,-2 0-21,1 3-24,-1-3-24,-2 0-21,0 0-18,-2-3 2,0 1 13,2 1 26,-2-2 33,-1 2 33</inkml:trace>
          <inkml:trace contextRef="#ctx0" brushRef="#br2" timeOffset="21844.8636">-6914 7170 34,'-5'3'273,"-1"3"6,2-2 4,-1 2-11,1 0-21,-1 2-27,5 0-32,-3-2-29,3 2-29,0 0-22,3 2-17,0-2-13,0 0-12,0-1-8,2 1-5,-1-2-3,2 0-3,-1-1-5,1 1-3,-3-1-2,6 0-1,-4-2 0,3 0 1,-1 0-2,1-1 0,-2 0 1,3-1 0,0-1 1,-1 0 1,1 0 1,0-1 1,-1-1 0,1 0-1,-1 1 2,1-2 1,-2 0 3,2-1 3,0 1 2,-1-2 2,0 2 3,-1-1 2,-2-1 3,3-2 1,-3 1-1,2 0 1,-1-1 2,-3 1 2,4-2 1,-2-1 1,-3 0-2,2-1-3,-1 3 0,1-3 0,0 1-1,-1-1 2,0 0 0,0-1 2,0 0 3,-3-1 1,3 3 1,-3-4 2,2 1 0,-2 0 0,0 1 1,-2-2 2,2 2-1,-3 1-1,0-1-4,0 0-3,0 0-5,-3 1-4,1 0-3,0 2-4,1 0-6,-1 2-4,-2 1-3,4 2-5,-3 0-2,1 0-5,-1 1-1,1 2-2,0 0-4,1 2-1,-3-1-4,4 3-1,-3 0-2,1 0-1,-1 2-2,1 2-1,0 1-3,-2 3-1,3 1-2,-1 1-3,-1 2 0,1 1-2,-1 3 1,3-1 1,0 2-2,0-1-1,3 3-3,-3 0-2,3 0-1,0-2-5,3 0-2,-3 1-5,5 1-3,-1-4-5,2 0-5,-1 0-4,1 0-7,0-3-6,0 1-4,3-4-4,0 1-2,2 0-2,-3-3 0,5 0 1,0-1 1,-1-2 3,2-3 2,1 2 2,-3-3 3,2 1 4,3-2 5,-2-1 6,-1-2 4,2-2 4,-2 1 4,0-2 6,1-2 3,-3 2 2,2-4 3,0 2 2,-5-3 2,2 0 0,0 0 3,-2-2 1,-2 3 2,2-4 0,-4-1 3,1 1 1,-1 0 4,1-2 3,-2-2 5,2 3 5,-3-2 7,-1-1 8,2 0 6,-2-2 5,0 1 5,-2-3 3,0 1 4,0-3 1,0 2 2,-2-3 0,0-1 0,2-1 0,-4 0-3,2-1-4,-1-1-5,-1 1-4,4-3-5,-3 1-4,1 2-2,1-3-3,-4 2-1,4 1-3,-2 1-1,1 3-2,0 0-2,0 6 0,0-1-3,0 3-1,-1 5-2,3 0-3,-4 3 0,2 1-1,2 4-1,-3 2-1,3 3-1,-3 1-1,-1 1-2,0 3-2,-1 3-2,0-1 1,-1 6-3,1 1 0,-1 2-1,3 1-1,1 3-2,-1 1-1,2 2-4,1-1-1,0 0-5,0 2-3,1-2-6,1 0-5,-1 2-6,1-4-8,1 1-6,0 0-7,0-2-8,2 0-9,1 0-9,-1-4-8,0 3-5,3 0-3,-2-4-4,3 0-1,-1-2-4,3 1-1,-1-3-3,-1 0-1,4 0-2,-1-3-1,0 1 1,-1-3-1,1 0 5,3-1 4,-4-1 3,1-1 3,2-3 4,-2 3 5,0-6 8,3 2 7,-4-1 9,3-2 7,-2-2 7,-1-1 7,1 2 8,0-6 8,-1 4 6,-2-3 5,0-2 5,0 0 5,0-2 6,-1 2 5,-2-2 4,0-1 4,1 2 4,-2-2 8,0-2 5,1 0 7,-1 0 6,-1-2 9,1 1 9,2 0 7,-5-3 9,1-1 9,-1 0 7,1 0 5,-2-2 6,-1-1 8,0 0 5,0-3 4,-1 2 2,-2-2 3,1-2-3,1 1-2,-3-1-4,4-3-5,-5 2-7,1-2-7,1-1-7,-1 1-6,2 0-9,-1 0-9,-1 1-8,1 0-8,-1 1-5,0 0-7,1 3-3,0 2-2,0-1-4,-2 4-2,2-1-1,1 3-1,-2 3 0,1 0 0,0-1 1,-3 5 0,3 0 0,-3 1 1,1 1 0,3 3-1,-2 2 0,1 0 1,-3 0 0,3 1 0,1 2 0,-1 2-1,-1-1-1,2 1-1,1 1-1,-1 0-2,0 2-3,1 3-2,-2 0-1,0 3-1,1 2-2,-1 0-2,3 3 0,-4 0-3,2 5-1,2 0-1,0 1-2,0 0-1,2 4-1,2-2-1,-1 0 0,-1 1 1,1 0-1,1-1 0,1 3-2,1-3-1,-1 1 1,-2-1 0,3 0-2,1 2-2,-3-2-3,2 0-2,-2-1-5,1-3-4,1 2-8,-3-2-9,3 1-10,-3-4-11,2 2-16,-1-1-18,1-2-27,1 0-32,-1-2-40,1 2-44,-3 0-44,4 1-42,-5-3-43,1 0-41,1-1-46,-2 1-49,1 1-26,2-2-15,-2 1 2,0 0 11,1 2 24,-1 0 30,2 1 39</inkml:trace>
        </inkml:traceGroup>
        <inkml:traceGroup>
          <inkml:annotationXML>
            <emma:emma xmlns:emma="http://www.w3.org/2003/04/emma" version="1.0">
              <emma:interpretation id="{9DF49A04-16EC-490A-8A43-4A098A9CCF94}" emma:medium="tactile" emma:mode="ink">
                <msink:context xmlns:msink="http://schemas.microsoft.com/ink/2010/main" type="inkWord" rotatedBoundingBox="4960,7713 6958,7726 6951,8699 4954,8686"/>
              </emma:interpretation>
              <emma:one-of disjunction-type="recognition" id="oneOf5">
                <emma:interpretation id="interp25" emma:lang="en-US" emma:confidence="0.5">
                  <emma:literal>wall</emma:literal>
                </emma:interpretation>
                <emma:interpretation id="interp26" emma:lang="en-US" emma:confidence="0">
                  <emma:literal>Wall</emma:literal>
                </emma:interpretation>
                <emma:interpretation id="interp27" emma:lang="en-US" emma:confidence="0">
                  <emma:literal>walk</emma:literal>
                </emma:interpretation>
                <emma:interpretation id="interp28" emma:lang="en-US" emma:confidence="0">
                  <emma:literal>wail</emma:literal>
                </emma:interpretation>
                <emma:interpretation id="interp29" emma:lang="en-US" emma:confidence="0">
                  <emma:literal>wale</emma:literal>
                </emma:interpretation>
              </emma:one-of>
            </emma:emma>
          </inkml:annotationXML>
          <inkml:trace contextRef="#ctx0" brushRef="#br2" timeOffset="22735.6505">-4707 6819 41,'0'-13'342,"2"2"23,0-1 25,0 0 24,0 2 22,1 4-5,-3-2-22,3 2-31,0 1-35,-2 2-29,-1 1-25,0 1-18,0 1-17,0 1-15,0 1-17,0 1-19,-1 2-21,1-1-22,0 4-24,0 4-19,0-1-21,0 5-18,0 2-18,0 2-12,0 3-11,0 2-7,0 2-8,-3 2-3,0 3-4,3-1-3,-2 1-2,-1 0-3,-1 0-1,1 3-2,1-3-1,-2 0-2,2 0-1,1 0 0,-1-2-2,2-1-1,0-1 1,0-1-3,2-4 0,1 0-1,1-4-1,1 0-1,1-3-1,0 0-2,0-3-2,1-1-4,2-3-2,-2-1-2,2-2-1,0-3-1,-2 1 0,2-3-1,-2-1 0,2-1 2,0-6 0,-1 4 1,3-5 1,0-1 2,-1-2 3,-1-2 4,2-2 3,1 1 2,-1-4 1,0-1 1,1 1 3,-3-3 3,3 2 1,-3-3 2,2 1 0,-2-1 3,0-1 2,-4 1 3,2-4 2,-1 2 4,-1-1 2,-2 0 2,2 0 5,-2 0 0,-2-1 4,1-1 0,-2 3 1,0 0-1,0 0 0,0 3 0,0 0-2,0 3-2,0 2-2,0 2-2,0 3-3,0 2-3,0 2-2,-2 2-2,2 4-2,-1 1-2,1 1-2,0 4-2,0 2 0,-2 2-2,2 1-2,0 4-2,0 2-1,0 0-2,2 5-1,-1 1-2,1 2-3,-2 0-4,4 2-4,-1 1-3,3-1-3,-1-1-5,1 4-3,-1-3-3,2-1-4,-2 0-1,4 2-1,0-5 0,0-2 0,2 1 0,-2-1 0,3-1 4,2-3 2,0-2 4,-1 1 3,3-2 4,-1-4 4,0 1 4,2-2 5,0-4 2,3 3 1,-1-4 1,-1 0 3,1-1 2,-2-4 2,0 0 5,-1-1 2,0-2 4,1 2 7,-5-1 6,0-3 4,-3-1 6,3 0 5,-4 0 3,-2-1 6,2-3 2,-5 1 3,4-2 3,-5 2 4,2-3-1,-4 1 0,0-2-4,0 1-5,0 1-4,-4-3-6,-1 1-5,1-3-5,-1-2-4,-2 3-4,0-2-4,-2 0-4,0-2-4,2 2-3,-2-2-4,1 2-7,-1-1-6,1 3-5,2 1-9,-2 0-10,1 3-10,-1 0-13,3 3-19,2 1-22,-3 3-33,3-1-38,-1 4-46,1 1-47,-1 1-46,-1 1-41,5 0-46,0 0-47,-7 6-45,1 2-42,2 2-15,-4 1-5,5 2 12,-3 0 17,3 1 31,1 4 37</inkml:trace>
          <inkml:trace contextRef="#ctx0" brushRef="#br2" timeOffset="23884.491">-3447 7235 171,'-7'-13'368,"-3"2"26,1-2 27,0 1 25,1-1 9,-1 1-1,2 0-26,-2 0-38,2 1-38,1-1-35,-3 1-30,5 1-25,-4 0-23,1 0-22,0 2-24,1 0-26,1 2-24,-2 3-25,4-2-21,-3 4-20,1-1-18,-1 2-17,1 2-10,-2 1-8,2 2-5,-1-2-5,-1 3-4,0 2-1,0 3-4,1 1-4,-2-1-3,-1 3-4,0 1-4,3-1-7,-2 3-4,2 1-3,-3-2-8,4 0-7,-1 2-8,2-2-10,-1-2-10,1 2-10,2 0-8,0-2-8,2 1-8,2-2-7,0 0-5,2-1-6,-1 0-3,2-1-2,1-3 1,-3-1 3,6 2 5,-2-3 5,3-1 6,-2-2 6,-1 1 8,5-1 7,-3-2 9,2-1 7,1-1 10,-1-1 8,1 1 7,1-3 7,-3 1 4,4-2 5,-2 0 4,0-1 3,0-2 5,-3 0 4,2-2 4,-2 2 2,4-3 7,-4 0 5,0 0 5,-3-1 5,3 0 10,0 0 11,-1-2 11,-2 0 11,0 1 11,-1-2 12,-1 1 11,-1 1 12,0-1 11,-3-2 11,0 2 8,0-3 5,0 1 1,-3-1 2,3 0-5,-3 0-7,-1 0-8,-1-1-9,3 4-9,-2-2-11,-1 3-10,1 0-14,1 2-10,0 3-13,-2 2-10,5 2-8,-3 1-9,3 2-6,-1 1-5,-1 1-5,0 2-3,-2 1-1,4 3-3,-3 3-1,1 1-3,1 2-3,-2 0-5,1 5-7,2-1-9,0 2-10,0 1-12,0 2-13,2-1-13,2 1-13,-1-1-14,-1 1-14,6-3-13,-4 2-12,1-3-10,1 1-8,3-1-5,0-4-2,0 2 0,0-3 5,2 0 7,0-2 10,-1-2 12,3-2 12,-1 1 14,0-4 12,0 1 13,-1-1 13,1-3 14,-1 1 9,2-2 10,0-2 9,-3-1 7,-1 0 7,2-2 5,0 0 5,-1 0 7,0 1 6,-4-3 7,3-1 10,0-1 8,-2-1 8,-2 2 11,4-3 13,-5-1 11,2 1 11,-2 0 14,2 0 12,-3-1 13,-1-3 11,1 2 9,1-1 6,-4-1 4,2-1 5,1-1 0,-3-1-1,0-1-5,0 1-8,0-2-8,-3 0-7,1-1-10,2 2-11,-4-1-10,1-1-11,0-2-8,1 4-11,-2-1-9,1-2-9,0 3-9,-2 0-5,2 3-5,1 0-4,-3 3-5,3 0-4,0 2-3,2 3-2,-3 4-3,3-1-2,0 3-1,0 2-3,0 0-3,-2 3-3,0 1-1,0 0 0,1 1-2,-1 3 1,0 3-1,0 0 1,0 2-1,-1 2-2,1-1-1,1 5-2,-2 0-3,2 1-3,1 1-2,0-2-6,1 3-4,2-1-7,-2 3-6,1-2-7,1 1-10,1-1-11,0 0-13,1-1-14,0 0-14,-1 2-13,1-4-13,0 1-12,3 2-11,1-5-9,-3 0-6,8-1-6,-6 1-4,2-4-2,1 1 5,2-1 4,1-2 10,0-3 10,-2-1 11,3 0 11,-1 0 14,-2-4 12,1 0 12,0 0 11,-1 1 10,1-4 9,-1 0 9,0-4 8,-3 4-1,2-3-3,0 0-1,-1-2 0,-2 0 3,1-2 3,-1 1 3,-1-2 3,-2 0 5,3 0 5,-1-1 5,-2-2 6,1 1 5,-1-3 7,0 0 14,0 0 15,-1-1 14,0-2 12,0 2 12,-1-4 14,0 0 15,1-1 17,-3 0 17,2-2 13,-2 0 14,-1-1 12,0 0 12,0-2 10,-1 1 8,-2-2 8,0 1 2,0 0 0,-2 2-5,2-1-7,0-1-12,1 2-15,-2-2-13,-1 3-16,0-2-13,0 3-15,-1-1-13,1 1-13,1 0-12,1 2-12,-1-1-9,0 3-7,1 0-4,-2 2-4,2 1-3,2 0-2,-1 3 0,1 1-2,-1 2-1,0 2 0,1 0-2,1 2 0,0 0-2,-3 2-2,3 1-1,0 1-2,-1 1 1,1 1-1,0 0-2,-2 0-1,0 2-1,1-2-1,-2 4-3,1 1 0,2 2-1,-3 1-1,3 2 0,-3-1-1,3 4-1,-3 0 0,3 5-2,0-2 0,0 4-2,3-2-1,-3 3 0,3-2-2,0 2-1,2 2 0,0-3-4,-1 1-3,1 1-3,-1-1-5,2 1-2,-1-2-6,-1 1-4,1-2-7,-1 2-5,1-3-5,1 1-8,-1-3-9,1 2-12,-3-3-17,0-1-15,3-2-18,0 0-23,-1 2-25,0-4-24,0 1-22,0-3-20,1 2-18,-3-1-20,3 0-21,1-1-24,-6-3-28,3 2-27,0-2-28,-4-8-18,5 9-14,-1-2 10,-4-7 21,3 8 24,-3-8 23</inkml:trace>
        </inkml:traceGroup>
        <inkml:traceGroup>
          <inkml:annotationXML>
            <emma:emma xmlns:emma="http://www.w3.org/2003/04/emma" version="1.0">
              <emma:interpretation id="{51E6225F-9BDC-425F-80D6-450B827F4F7B}" emma:medium="tactile" emma:mode="ink">
                <msink:context xmlns:msink="http://schemas.microsoft.com/ink/2010/main" type="inkWord" rotatedBoundingBox="11121,8059 12063,8066 12058,8733 11117,8727"/>
              </emma:interpretation>
              <emma:one-of disjunction-type="recognition" id="oneOf6">
                <emma:interpretation id="interp30" emma:lang="en-US" emma:confidence="0.5">
                  <emma:literal>v</emma:literal>
                </emma:interpretation>
                <emma:interpretation id="interp31" emma:lang="en-US" emma:confidence="0">
                  <emma:literal>r</emma:literal>
                </emma:interpretation>
                <emma:interpretation id="interp32" emma:lang="en-US" emma:confidence="0">
                  <emma:literal>.</emma:literal>
                </emma:interpretation>
                <emma:interpretation id="interp33" emma:lang="en-US" emma:confidence="0">
                  <emma:literal>u</emma:literal>
                </emma:interpretation>
                <emma:interpretation id="interp34" emma:lang="en-US" emma:confidence="0">
                  <emma:literal>w</emma:literal>
                </emma:interpretation>
              </emma:one-of>
            </emma:emma>
          </inkml:annotationXML>
          <inkml:trace contextRef="#ctx0" brushRef="#br0" timeOffset="25881.4364">1447 7194 90,'-2'-3'389,"2"1"26,0 0 25,0 2 25,0 0 26,2 2 0,-1 0-10,2-1-43,-1 1-57,-1 1-44,2 0-38,2 0-32,-2 2-24,0-2-25,5 3-24,-4-1-23,1 3-23,1 0-22,1 2-22,3-2-18,-1 3-17,-3 0-12,3 2-9,-1-2-6,-1 2-6,1 0-4,0-2-4,1 4-5,-5-3-3,4 3-3,-1-3-2,-2 3-4,3 0-2,-2-3-1,0 1-2,0 0-2,-1-2 0,-1 2-2,2-2-1,-3 0-1,3 1 0,-1-3 0,-1 0 1,0-1-1,-1 0-1,1-1 1,-1-1 0,1-1-1,-3 0 1,3-2 0,-4 1 1,4-4-1,-3 1 1,-1-1 1,4 0 0,-4-1 0,0 1 1,0-4 1,2 4 3,0-3 0,-1 1 2,1-1 1,2 0 0,-1-2 3,1 0 0,1 0 0,0-1 1,1 0 1,1-1 0,0-2-1,2-1 2,0-1 0,0 0-2,2 1 0,1-3-2,2 0 1,-2 1 0,3-2 1,-1-1-2,2-1 1,0-2 0,2 2-1,-2-3 1,3 2-2,0-3-1,-1 1-1,0 2 0,2-1 0,-3-2-1,3 1-1,-2 2-1,2-2-1,-3 1-1,3 0 0,0 3-2,-2-3-1,1 0 1,-1 2 0,-2 0 0,0 2-1,0 0 0,0-1 0,-2 2 0,0 0-1,0 2-1,-1 2 1,-4-1 1,0 4 0,-2-2-1,2 2-1,-4 1 0,1 0 0,-3 0 0,0 2 0,-1 3 1,1-4-2,-3 4 1,0 0 0,0 4 0,0-4-1,0 3-3,0-3-1,0 3-1,0-3-3,0 2-1,0-1-6,-3 1-6,1 1-9,2 1-10,-1-1-12,-1 0-14,1-1-21,-1 1-24,-1 0-35,2 0-39,-1 0-45,0 0-46,2 1-46,-3-3-48,3-1-53,0 0-54,0 0-40,0 0-30,0 0-11,0 0 3,0 0 14,14-1 20,2-3 34,2 1 40</inkml:trace>
        </inkml:traceGroup>
      </inkml:traceGroup>
    </inkml:traceGroup>
    <inkml:traceGroup>
      <inkml:annotationXML>
        <emma:emma xmlns:emma="http://www.w3.org/2003/04/emma" version="1.0">
          <emma:interpretation id="{CDD3E143-8EE2-40DB-9102-A0216981E17E}" emma:medium="tactile" emma:mode="ink">
            <msink:context xmlns:msink="http://schemas.microsoft.com/ink/2010/main" type="paragraph" rotatedBoundingBox="1790,10092 24461,9087 24645,13236 1974,1424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3CDC22B-B25C-417D-9669-6C9BC43E2DCA}" emma:medium="tactile" emma:mode="ink">
              <msink:context xmlns:msink="http://schemas.microsoft.com/ink/2010/main" type="line" rotatedBoundingBox="1790,10092 24461,9087 24537,10813 1867,11818"/>
            </emma:interpretation>
          </emma:emma>
        </inkml:annotationXML>
        <inkml:traceGroup>
          <inkml:annotationXML>
            <emma:emma xmlns:emma="http://www.w3.org/2003/04/emma" version="1.0">
              <emma:interpretation id="{92EFEF65-3AD8-4E82-98FE-3654E03C13F1}" emma:medium="tactile" emma:mode="ink">
                <msink:context xmlns:msink="http://schemas.microsoft.com/ink/2010/main" type="inkWord" rotatedBoundingBox="1808,10499 7474,10248 7532,11567 1867,11818"/>
              </emma:interpretation>
              <emma:one-of disjunction-type="recognition" id="oneOf7">
                <emma:interpretation id="interp35" emma:lang="en-US" emma:confidence="0.5">
                  <emma:literal>NACUOLE</emma:literal>
                </emma:interpretation>
                <emma:interpretation id="interp36" emma:lang="en-US" emma:confidence="0">
                  <emma:literal>NACUOLG</emma:literal>
                </emma:interpretation>
                <emma:interpretation id="interp37" emma:lang="en-US" emma:confidence="0">
                  <emma:literal>NACVOLE</emma:literal>
                </emma:interpretation>
                <emma:interpretation id="interp38" emma:lang="en-US" emma:confidence="0">
                  <emma:literal>NACUOLC</emma:literal>
                </emma:interpretation>
                <emma:interpretation id="interp39" emma:lang="en-US" emma:confidence="0">
                  <emma:literal>NVACUOLE</emma:literal>
                </emma:interpretation>
              </emma:one-of>
            </emma:emma>
          </inkml:annotationXML>
          <inkml:trace contextRef="#ctx0" brushRef="#br0" timeOffset="159402.5608">-7780 9643 144,'-2'0'317,"2"0"13,0 1 11,0 1 10,0 1-16,0 1-26,2 2-34,-1 1-34,2 2-30,-1 3-27,-1-1-20,1 3-15,1 2-14,1 2-11,-2 1-21,1 1-25,1 3-13,0 0-6,0 0-9,2 3-10,-1 0-7,1 1-9,-3 0-9,3 0-13,-1 2-7,1-2-7,0-1-2,2 1-2,-1-2 3,-2 1 5,2-2-1,2-2-8,0 1-1,-2-4 2,2 2-1,-2-4 0,-2 1 4,3-2 7,-1-3 2,-2 1 2,1-2 0,-3-1 1,0-4 1,2 2 2,-2-3 2,-2-1 6,1-2 7,0 1 11,0-1 13,0-3 14,-1 0 19,1-3 20,0-1 21,-1 1 25,2-5 16,2-2 10,-2-1 8,1-2 5,-1-2 2,1-5 2,1 1-6,0-3-5,1-4-9,-3 0-10,3-3-13,-3 1-15,-1-3-18,2-1-22,1 0-12,-2-3-11,3 2-5,-1-1-5,1-1-6,-1 1-4,-1 1-5,2-3-5,0 4-5,-3 2-4,3 1-4,-1 2-4,1 3-4,-1 3-2,-1 0-4,-1 4-1,0 3-8,-1 1-8,2 1-5,-1 3-4,-1 2-6,0 1-3,-1 1-7,2 2-7,-1 0-9,-1 1-12,-1 2-13,2 0-15,-2 2-21,1-1-23,2 2-24,-1 1-29,1 0-29,0 3-30,3 1-31,-3 3-35,3 1-40,-1 0-45,1 1-46,-2 3-47,2 0-25,1 0-9,0 3 5,1-1 17,1-1 27,0 1 34</inkml:trace>
          <inkml:trace contextRef="#ctx0" brushRef="#br1" timeOffset="162329.5879">-7848 9462 180,'0'-4'344,"-3"-1"17,3 2 14,0 0 10,0-1 7,0 1-6,0 2-11,-2-1-18,-2 0-21,4 2-17,0 0-15,-2 0-15,1 0-13,1 0-24,-2 2-28,2 0-18,0 1-16,0 0-17,0 2-22,2-1-22,-1 4-27,1 2-20,4 1-18,-3 2-13,3 3-12,-1 2-7,2 1-7,1 3-3,-2 1-3,3 1-1,-1 1-2,1 3-2,-1 2-3,1 0-2,0 2-2,0 0-3,0 2-1,-1-1-2,1 1-1,0 1-1,-1 0 1,1-1-2,-3-1-2,0 1-2,-1 1-2,2-3-4,-3-1-2,1-1-1,0-1-3,-1 0-1,0-4-2,-1 1-2,1-2-1,-1 0-8,-1-3-7,-2-3-5,3 1-1,-3-3 1,4-4 0,-4 3 3,0-4 2,0-1 3,0-4 1,0 1 4,2-3 3,0-1 3,-2-1 2,1-2 7,1-2 11,0-1 14,0-1 12,0-3 8,-1-2 7,1-1 4,2-5 4,-1 1 3,-1-5 2,4-3 4,-3-1 2,0-3 3,2-2 3,-1-2 2,2-1 1,-1-3-5,1 0-10,-1 0-5,-2-5-4,4 1-2,-3-1-3,1 1-2,0 1 0,1 0-4,-1 0-1,2 2-3,-1 0-5,2 1-2,-2 3-4,2 0 0,-2 2-3,0 0-2,0 0-1,3 4-7,-3-1-7,1 4-5,0 0-4,-1 4-3,2-1 0,-4 4-2,1-1-1,1 2-2,-1 3-3,1 1-5,-3 1-5,0 2-9,1 1-8,-2 2-8,-2 1-5,3 0-16,-3 1-19,0 2-30,4 2-35,-4 1-32,0 0-31,4 1-32,5 2-33,1 2-35,-3 2-33,-3 3-46,-1-2-50,0 3-36,2 2-29,-2 0-1,0 4 13,0-3 25,-8 2 34,4 0 31</inkml:trace>
          <inkml:trace contextRef="#ctx0" brushRef="#br1" timeOffset="162825.4728">-6864 9378 403,'-2'-2'452,"-1"2"25,-1 0 23,1 3 18,-1 0 16,2 2-27,-1 1-51,-1 2-58,0 2-62,2 3-48,-4 2-41,0 0-36,3 4-36,-3 4-30,1 1-31,-1 1-25,2 3-21,-1 4-18,-3 0-17,4 2-11,-1 0-11,-1 3-5,2 2-8,-2-1-4,1 1-5,-1-1-4,4 0-5,-1 1-5,-1-2-7,-1-3-10,5 2-8,-3-3-12,3-2-9,-3-1-12,3-3-12,-1-1-10,1 0-11,0-6-12,0 1-11,0-4-9,0-1-7,0-2-3,1-3-2,2-3 3,-3 0 5,0-2 5,3-1 7,-3-2 8,3-1 7,-3-2 12,2-3 13,-2-2 13,0 0 15,4-3 12,-4-2 12,0 1 11,3-5 9,-3-1 7,2-1 5,0-3 4,0 0 6,0-5 6,0 0 7,-1 0 6,1-5 6,-1 0 8,4-1 8,-2-4 8,0 0 11,1 0 9,-1-4 9,-1 2 10,4-3 9,0 1 9,-1-2 10,-1 2 7,4-1 7,-1 2 6,-2 2 5,4 0 3,-1 2 4,0 0-2,1 5-1,-2-1-5,-2 3-5,4 4-5,-1 0-6,-1 2-6,-2 1-8,4 3-8,-3 3-7,3-1-8,1 3-10,-3 1-8,2 3-11,-1 1-6,1 1-7,0 2-4,2 1-4,-2 4-2,2 1-2,1 2-4,0 3-1,-1 0-2,1 5-1,3 2-1,-3 0-1,1 6 2,-1 2 0,0 2 2,2 1 3,-2 3-1,0 3-1,-3-1 1,2 3 1,-2 1 0,-1 2 2,-1 1 1,-3 1-1,1 1 0,-1 0-1,0 0 0,-2-2-3,-2 1-3,0-1-3,-2 2-2,-1-3-1,0 0-3,0-4-2,-1 1-2,0-2-4,1 0-5,-1-5-8,2-1-9,-1-1-10,0-2-12,-1-2-13,2-4-19,0 1-24,2-5-33,0 0-37,2-2-40,0-3-42,-1-2-31,2-1-28,2-1-25,-4-1-27,-1-3-27,0 0-29,0 0-35,0 0-40,6-4-11,-1-3 3,1 0 23,-1-1 34,1-2 39</inkml:trace>
          <inkml:trace contextRef="#ctx0" brushRef="#br1" timeOffset="163046.8144">-6779 10144 63,'-12'0'348,"5"0"18,0 3 25,1-3 23,0 4 1,3-4-12,0 1-24,1 1-29,-2-1-28,4-1-28,-3 0-19,3 0-12,0 0-14,0 0-14,3 0-15,-3 0-16,4 0-18,-2 0-19,4 0-18,0 0-18,3-1-19,0 1-16,2-2-15,0 1-14,3 1-10,-2-4-8,4 1-6,0 3-5,0-3-6,0-1-5,2 1-4,-2 0-4,3-2-5,-1 0-2,-2 2-4,2-2-5,-2 1-7,2 0-10,-4 0-13,2 1-14,-2-2-22,-2 2-27,2 0-36,-2-1-43,0 1-39,-3 2-37,2-1-39,-2 0-40,3-1-52,-3 2-60,2-1-50,-11 2-47,12-2-17,-1 2 1,1 0 14,-1 2 24,4 0 35,0 1 43</inkml:trace>
          <inkml:trace contextRef="#ctx0" brushRef="#br1" timeOffset="163701.5735">-5496 9475 133,'-6'-6'376,"1"1"24,1 0 21,-4 0 20,2 4 7,-3-2-1,-2 1-21,2 1-30,-3 1-27,-2 0-26,0 1-30,-5 1-31,-3 1-23,2-2-14,-1 4-21,-4 0-20,0 1-23,0 1-25,1 0-23,-2 2-21,0 2-18,1 0-16,1 4-16,0-3-15,1 4-10,-2 2-7,4 3-5,0 0-3,1 2-5,0 2-4,2 2-3,4 1-3,-2 3-2,3-1 0,1 4-4,1 0-1,2-1-2,4 1 1,-2-1-1,5 1 0,1 1-1,1-1-1,1-2-1,1 0 0,1-2-2,1 1-1,1-6-2,0 3-4,1-5-3,3 0-3,2-1-3,-1-2-4,4-1-4,3-4-3,-2 1-4,2-1-5,1-2-4,3 0-3,2-2-11,0-3-12,3 0-9,0-2-9,0-1-7,1 0-7,1-2-11,-1-3-9,1 0-14,1-2-15,0-1-16,-3-2-15,1-1-8,1-1-6,-1 0 0,2-1 1,-4-3 0,-3-2-3,1 1-3,-3-2-3,2-1-4,-3 1-3,-3-2-7,0 0-7,0-3-4,0 0-1,-2 0-7,-3-4-10,1 0-3,0 1 0,-2-3 5,0 1 6,1-4 7,-2 3 9</inkml:trace>
          <inkml:trace contextRef="#ctx0" brushRef="#br1" timeOffset="164064.7465">-5131 9671 202,'1'-18'242,"1"2"11,-2 0 2,0 3-1,0 2-3,0 1-3,0 2-7,-2 2-9,1 2-13,1 1-16,-5 0-10,5 1-5,-3 2-7,3 2-4,0 1-5,-2 0-6,-1 1 0,3 2 1,-4 2-2,4 2-4,-2 1-5,2 2-7,-1 1-5,-1 4-8,1 0-9,-2 1-10,1 1-10,1 3-8,-1-1-9,-1 4-8,-1-1-9,2 3-7,0 0-9,-1 3-8,-1-1-9,2 0-9,-1 1-6,0 1-8,0-2-3,0-1-5,1 1-2,1-1-3,-2-1-2,3-1 0,0-2-2,0 0-1,3-2-1,0-2 1,0 0-1,3-3-1,-3-1 1,3-3-1,1 1 0,2-2-2,1-3 1,1-2-1,1-2 0,3 0 2,-1-1-1,0-3 0,1-2 0,0-2 2,4-1-1,-4-2 1,3 0 2,0-1 2,-1 0 3,0-4 5,0-2 5,-2 0 5,-1-1 5,2-1 6,0-2 5,-2-1 6,-1-2 5,-1 2 6,-1-4 3,-2 0 5,-1-3 3,1 0 1,0 0 1,-1-3 0,-5 1-3,4-2-2,-5-1-3,1 0-3,-1 0-5,1-1-7,-2 1-4,-1 2-7,0-2-4,-1 4-4,-2-1-6,1 3-3,2 3-6,-3-1-6,1 5-8,-2 0-9,4 1-11,-3 3-14,3 1-12,-2 1-12,1 0-19,1 4-20,0 2-33,1-1-36,1 2-43,-2 2-47,3-1-41,3 2-41,-3 0-36,-1 0-35,-2 0-41,0 0-46,0 0-28,9 5-20,0 0 3,0 0 14,3 1 27,-1-1 36</inkml:trace>
          <inkml:trace contextRef="#ctx0" brushRef="#br1" timeOffset="164397.2173">-4425 9607 257,'-5'0'411,"5"1"26,-3 2 24,2 0 17,-1 4 13,0-1-19,2 2-37,-4 1-44,4 3-50,-3-1-35,0 4-31,-1 1-26,-1-1-25,-1 5-26,1-2-24,-1 4-25,1-2-23,1 3-23,-1 3-20,-1-3-19,2 3-16,-2 0-12,1-1-8,-1 2-7,1-1-4,2 0-4,0-3-4,0 2-5,3-1-3,0-2-4,0 0-6,3-2-2,0-1-5,3-2-3,-1 1-3,0-2-5,4-3-1,-2 1-3,5-2-2,-1-1-4,3-2-3,-2 1-1,5-2 0,0-1 3,-1-4 2,4 2 4,1-1 1,-1 0 4,2-3 3,-4-1 4,4-1 5,-1-1 5,0-1 4,2 0 9,-3-2 7,1 2 6,-1-4 9,1 0 6,-2-1 9,0-1 6,-2 1 8,-2-3 7,1-2 6,-4-1 6,3 1 5,-3-2 4,-3 1 4,-1-4 5,0 1 0,-1-1 0,-2-3-1,1 2-3,-3-3-1,-3 1-3,0-3-3,0 2-4,0-4-4,-3 2-3,-3-2-6,1 3-5,-2-4-4,-1 4-6,0-3-8,1 4-5,-4-1-5,1 3-6,1-1-4,-2 3-8,0 0-8,0 3-8,2 2-8,-3 0-12,3 0-12,-2 3-14,2 1-15,-3-1-16,3 2-14,1 4-23,0-1-27,1 0-41,2 2-50,-1 1-51,2 4-49,-2 0-54,1-1-56,5-1-61,-6 6-61,1 1-26,-1 1-9,3 1 2,1 1 11,1 1 19,1-1 26,1 1 42</inkml:trace>
          <inkml:trace contextRef="#ctx0" brushRef="#br1" timeOffset="164719.6478">-3753 9501 46,'0'-3'412,"0"1"33,0 2 30,2 2 26,-1-1 16,1 2 10,1 2-28,-3 0-46,6 2-51,-3-1-56,-1 2-42,2 0-37,-1 0-29,1 3-22,-2 2-29,0-2-30,-1 4-26,1 0-27,0 3-21,-2 1-19,-2 2-9,-1 1-4,-1 4-3,-1-2-3,-1 3-4,1 0-4,-1 1-2,0 0-3,-2 2-9,1 0-8,0 0-5,3 0-5,-1-1-2,-2 0-1,4 0-7,0-2-6,-2-2-5,4 1-1,-1-2-2,2-2-1,0 1-1,2-4 0,-1 2 4,4-3 5,-2-1 4,0-1 2,4-1 0,-2-2-1,3-1-1,1-2-1,1 1-3,1-2-1,1-1-2,2-1-2,1 0-2,1-1 0,0-1-3,-2 0-2,3-2-3,-2 0-1,3-2-2,-1 1-1,-2-2 0,2 0-2,0-2 0,-2-1-3,2 0-1,-1 0-4,0-2-5,0 0-9,-2 1-12,2-5-12,0 1-21,-2 0-23,2-1-29,0 1-32,-2-3-28,1 0-24,1-1-27,0 1-30,-2 1-39,2-1-42,0 0-46,-2 1-47,3-1-16,-2 2-1,0 1 14,0-2 21,-1 2 29,5 0 33</inkml:trace>
          <inkml:trace contextRef="#ctx0" brushRef="#br1" timeOffset="165186.0927">-2377 9504 188,'-9'-8'440,"-3"-2"33,5 2 29,-4 2 23,0 1 18,3 2-12,-5 0-26,1 1-51,-4 1-64,0 1-44,-2 0-35,0 1-34,-1 2-30,-1 2-37,-2 0-38,1 3-32,1 1-29,0 1-22,0 3-19,-1 2-14,1 0-12,-1 4-9,-1 2-9,4 5-5,-1-1-6,3 4-4,0 2-5,0 0-3,4 4-3,0-1-3,-2 4-1,6-2-4,-1 1-4,2 0-4,2 1-6,1-3-5,2-1-6,2 0-5,0-3-6,2 0-8,-1-1-8,3-3-9,1-1-10,1 0-10,1-2-13,0-2-14,4-2-13,1-1-14,3-5-16,-1 2-15,6-2-10,2-2-10,1-3-10,2 1-6,2-2-6,5-3-3,0 1-5,0-3 0,4-1 2,-4-1 9,5-1 10,-3-1 10,3-1 8,-3-1 4,0 0 1,-2-2-6,0 0-7,-4-1-11,-1 0-12,-1-2-18,-3 0-21,-3-1-10,0 0-6,-2-1 0</inkml:trace>
          <inkml:trace contextRef="#ctx0" brushRef="#br1" timeOffset="165497.6948">-2827 9992 8,'-3'-6'318,"2"2"7,1-1 6,1 1 10,1 0-14,-1 3-25,3-1-21,1 0-21,0 1-16,1-1-14,-1 1-11,4-1-4,2 1-3,1-1 0,1 0 3,3-1 8,0 0 1,1 0 0,2 0-6,0 0-7,1-1-15,0 4-16,0-3-19,1 0-14,1 2-16,-1-1-14,2 0-13,-2 1-12,3 1-11,-1 0-11,2 0-7,-4 0-7,2 1-6,-1 1-5,-1 0-6,0-1-3,-3 1-4,2-1-6,-3 1-3,-2-1-5,-1-1-3,-2 4-5,-3-1-2,1-2-2,-3 2-3,-1 1-2,0-3 0,-2 2 0,-3-1 0,-1 1-1,0-1-2,0 1-4,0-2-6,-1 1-7,-1 0-8,0-1-10,-2 1-11,1 0-12,0-1-18,-3 1-21,1-1-32,-1 1-38,1 1-43,-4-1-46,-1 1-37,-1 1-31,0-3-39,0 1-44,-2-1-54,-1-1-58,2 0-24,0 0-5,-1-1 9,1-1 17,3-1 30,0 0 35</inkml:trace>
        </inkml:traceGroup>
        <inkml:traceGroup>
          <inkml:annotationXML>
            <emma:emma xmlns:emma="http://www.w3.org/2003/04/emma" version="1.0">
              <emma:interpretation id="{C7534176-2695-4057-AF4E-84D3194514F9}" emma:medium="tactile" emma:mode="ink">
                <msink:context xmlns:msink="http://schemas.microsoft.com/ink/2010/main" type="inkWord" rotatedBoundingBox="9358,9756 11520,9660 11593,11327 9432,11423"/>
              </emma:interpretation>
              <emma:one-of disjunction-type="recognition" id="oneOf8">
                <emma:interpretation id="interp40" emma:lang="en-US" emma:confidence="0.5">
                  <emma:literal>large</emma:literal>
                </emma:interpretation>
                <emma:interpretation id="interp41" emma:lang="en-US" emma:confidence="0">
                  <emma:literal>Cage</emma:literal>
                </emma:interpretation>
                <emma:interpretation id="interp42" emma:lang="en-US" emma:confidence="0">
                  <emma:literal>Large</emma:literal>
                </emma:interpretation>
                <emma:interpretation id="interp43" emma:lang="en-US" emma:confidence="0">
                  <emma:literal>cage</emma:literal>
                </emma:interpretation>
                <emma:interpretation id="interp44" emma:lang="en-US" emma:confidence="0">
                  <emma:literal>layer</emma:literal>
                </emma:interpretation>
              </emma:one-of>
            </emma:emma>
          </inkml:annotationXML>
          <inkml:trace contextRef="#ctx0" brushRef="#br0" timeOffset="169406.2677">-151 8614 273,'-2'-3'385,"0"0"28,2 1 21,0 1 21,-2 1-2,0 0-13,1 0-34,1 0-43,-4 0-38,4 1-37,-4 1-22,4 1-19,-5 2-18,5 0-21,-3 1-21,0 2-21,0 3-19,0 2-18,-1 1-19,1 2-19,-1 4-17,0-1-17,-1 3-12,-1 1-8,3 3-7,-2-1-5,-2 0-5,1 5-3,0-2-4,-2 3-4,3 1-2,1-2-2,-1 1-3,-1-1-3,2 0-3,-2 2-3,3-3-3,-1-2-7,2 0-5,0-1-7,2-2-7,0 0-9,2-3-10,4-1-14,-5 0-14,5-1-13,0-3-16,2 0-17,-1-2-15,1-2-12,3-1-9,0-1-9,-1-1-5,4-4-2,0 1 1,0-1 3,-2-2 9,3-1 13,0-2 11,0-2 13,1 0 14,0-1 17,1 0 16,1-2 16,-2 2 14,2-1 15,-1-3 10,0 1 9,-1-2 7,1 0 7,0 1 5,-2-3 6,2 1 7,-2-2 8,0 0 10,1 0 9,0-2 12,-2 0 10,0 0 12,-2-2 10,2 3 12,-2-2 12,-3-3 11,2 3 8,-1-4 9,-2 1 8,0 1 6,-1-2 5,-3 2 2,1-2-1,-1 3-6,-3-1-7,1 0-8,-2 1-8,0 1-8,-2-1-10,1 4-7,-3 0-9,0 1-8,-1 2-9,1 2-10,-1-1-12,-2 2-8,-2 1-7,1 1-6,0 1-4,-1 2-4,-1 0-3,-1 2-3,3 1-4,-4 0-2,3 2-4,1 0-4,1 3-4,-3 0-3,1 2-4,3 1-3,-2 0-3,1 0-4,2 2-3,-1 1-4,3-1-5,2 2-3,-1-1-3,-1 2-4,3-1-7,0 0-4,0 3-4,3-2-4,-1 1-4,-1 1-2,2-4-4,2 3-2,-4-3-2,4 0-2,1 0 1,-1-2-2,2 1 1,2-2-1,0-2 3,-2-2 2,3 1 5,1-2 5,-2-1 4,3-2 6,1-1 5,0-2 8,-2 0 7,-1-2 5,1 0 6,1-1 8,-3-2 8,2-1 11,0 0 10,-1-1 10,-2-2 10,0-1 8,1-1 11,0-1 10,-2 1 8,-2-1 7,3-3 7,-3 3 3,-1-3 5,1 0 1,-4 1 0,1-2-3,-2 2-1,0-4-4,-2 4-5,1-4-6,-1 1-5,-2 3-8,1-3-6,-1 3-7,0-1-4,3 1-5,-3 1-4,-1 2-4,1 0-5,4 3-3,-3 3-4,1-1-4,0 2-3,0 3-5,1-1-4,-1 2-4,2 2-3,0 1-5,-2 2-4,1 0-4,1 1-5,0 4-4,-3 0-4,2 1-5,1 3-5,0 0-5,0 1-5,0 1-4,1 1-4,2-1-4,0 2-5,0-2-5,3 2-5,-3-2-5,3-2-4,1 0-3,0-1-3,-1 0 0,4 0-1,-1-4-1,0 1 1,3-1 2,0-1 2,2-1 4,-1-3 3,3 3 3,-1-4 5,0 1 7,3-3 7,-2 1 7,2-2 6,0-2 7,1 1 6,-1-3 5,2 1 6,0-4 3,-5 3 3,3-3 6,-2-1 5,0 1 10,-2-1 9,1 0 8,-3-2 8,-1-1 10,0 1 11,-2-3 9,-1 0 8,-1 1 8,-1-1 8,1-1 7,-3-1 6,1 1 4,-2-2 0,1 1 0,-2 0-2,-1-2-6,-1 3-6,0-2-7,0 2-9,0 1-7,-1-2-8,-1 4-8,0 0-7,0 1-7,2 2-7,-2 2-3,2 3-4,-1-4-3,1 4-3,-2 3-2,2 0-3,-2 0-2,1 3-4,-2-3-4,2 4-4,1 0-2,-4 1-3,-2 1-4,3 2-3,0 2-6,1 0-5,-2 3-7,-1 0-4,1 1-6,1-2-8,0 4-7,-2-1-9,5 3-11,-3-2-10,3-2-14,0 2-12,3-2-13,-3 3-13,3-2-13,0-2-13,2 1-12,1 1-13,-1-4-9,2 1-6,-1-1-4,2 0-2,1-3 4,2 1 8,0-1 5,-2-2 7,1 3 3,1-3 4,1-1 7,1 0 8,-3 0 9,4-2 8,-1-1 10,0-1 7,1 1 7,1-2 9,-3-2 3,0 1 5,5-3 8,-2 0 8,-1-1 15,-2 0 16,3 0 11,-1 0 12,-2-3 13,2 0 18,-2 0 16,-1-1 17,-1 1 15,1-3 15,-3-1 13,5-1 15,-6 2 12,2-2 13,0-1 11,-2 1 8,1-1 12,1-1 14,-1 2 8,-1-1 6,-2 0 9,1 3 10,1-4 10,-3 1 8,-1 2 8,-1-2 6,-1 0 6,1 1 2,-2 0 0,-2 0-2,1 2-7,-1 0-6,0 0-9,-2 0-11,3 3-13,-6-2-15,1 2-17,3 2-19,-3-1-17,0 4-17,-2-2-16,-1 2-16,0 1-12,3 2-10,-5 0-7,0 2-7,2 1-7,-1 2-7,-1-2-7,0 2-4,2 1-6,2 3-4,-1-1-6,-1-1-4,0 1-4,1 2-5,5-1-2,-3 3-4,1-4-2,-1 3-2,2-1-2,-1-1-4,2 1 0,1-4-3,2 2 0,0 0 3,0-2 2,0 1 3,2-2 2,0 0 3,2-1 2,-1 1 4,2-1 2,1-1 2,-3 0 5,4-1 4,-2-1 3,1 1 3,2-2 4,-2 0 1,2 0 4,-1 0 3,-4-2 5,2 1 4,2-1 5,-3 0 2,0 1 3,-1-1 3,-1 1 2,-1-1 2,2 0 2,-1 2 2,-2 0 2,0 0 1,0 0 1,0 0-1,0 2-2,-2 1 0,2 2-3,0 0-3,0-1-3,0 4-1,0 3-4,0 2-2,0 0-3,2 5-1,-1-1-4,1 6-2,-1-1-3,1 4-1,-2-2-2,4 3-2,-4 2-2,4 1-1,-4 2-1,1 2 1,3-1-1,0 1 0,-1 1 0,1 1 2,1-2-3,1 3-2,-1-1-2,0-1-3,0 0 0,-2-2 1,3 1 0,-3 0 0,2-1 1,-4-2 0,-1-3-1,-1 0 0,-2-1 0,0-3 0,-2 0 2,-1-1 3,-3-5 3,-2 3 2,1-3 1,-2-3 0,1-1 0,-3-2-1,-1-2 0,3-1 0,-4-2-1,1-2-1,1-2-1,1-3-5,0-3-4,-2-2-6,1-2-9,2 0-7,0-5-13,1 1-16,1-3-19,0-2-21,5-4-26,-2 0-26,1-5-22,3-1-18,1-3-16,4-4-14,1-1-12,3-3-7,1-2-7,0 0-7,4-2-1,1 2 1,0-2 3,5 2 6,-2-2 5,3 3 8,-2 1-1,2 1-6,-1 2-8,0 0-12,-1 4-8,1 2-7,-2 2-2,1 3 0</inkml:trace>
          <inkml:trace contextRef="#ctx0" brushRef="#br0" timeOffset="169774.1129">1360 9241 88,'4'2'251,"0"-1"-2,-1-1-6,0 4-9,1-4-11,1 3-13,1-3-19,-3 3-21,6-1-18,-4 0-15,3-1-13,1 1-9,-2-2-10,1 0-9,3 0-6,0 0-4,-1 0-5,-1-2-4,2 1-2,0-1-1,-1 0 0,-1 1 2,1-1 3,-1 2 2,-3-3 3,1-1 2,3 3 4,-1-2 7,-5 0 6,4-1 7,-3 1 6,1 0 8,-2-2 3,1 1 1,-1-1 4,2-2 1,-1 3 0,1-4-3,-1 0-2,-2 0-4,1-2-4,-1 2-6,-1-2-7,2 1-6,0-2-8,-3 1-6,1 1-7,-2-3-6,0 1-7,0 3-6,0-2-6,0 1-3,-2 1-3,1-2 1,1 4-2,-4-2-1,0 0-2,2 1 0,-5 1-1,4 3-1,-2-2 0,-1 0-1,1 0-1,-1 2-2,2 0-3,-1 1-3,1 1-2,-2 1-5,1 1-2,-3 1-2,4 1-3,-5 2-4,1 1-3,3 1-3,-2 2-4,-1 3-3,2 1-2,0-2-4,1 3-1,1 0-1,-1 1-4,4 1-2,-1-2-3,2 4-3,0-2-1,2 0-4,-1 0-1,2 1-4,2-2-3,-4 1-2,4-2-2,1-1-3,-1 0 0,1 0-2,-2-4-1,4 2-1,-2-1-1,0-2 0,2-2-1,1 1-1,-1-1-3,-1 1-4,2-2-6,0-1-6,-1-1-9,3 1-10,-2-1-14,3-2-15,3 1-22,-1-2-29,0-2-30,3 1-30,-3-2-29,2-2-28,0-1-30,-2-2-29,0-2-42,0 0-47,1 0-27,-1-2-17,-2-1-1,1 0 7,-3 2 23,3-2 29</inkml:trace>
        </inkml:traceGroup>
        <inkml:traceGroup>
          <inkml:annotationXML>
            <emma:emma xmlns:emma="http://www.w3.org/2003/04/emma" version="1.0">
              <emma:interpretation id="{5CF2F4C6-6058-4625-AA59-797AE9FE2F31}" emma:medium="tactile" emma:mode="ink">
                <msink:context xmlns:msink="http://schemas.microsoft.com/ink/2010/main" type="inkWord" rotatedBoundingBox="12379,9795 15730,9647 15768,10489 12416,10638"/>
              </emma:interpretation>
              <emma:one-of disjunction-type="recognition" id="oneOf9">
                <emma:interpretation id="interp45" emma:lang="en-US" emma:confidence="0.5">
                  <emma:literal>vacuole</emma:literal>
                </emma:interpretation>
                <emma:interpretation id="interp46" emma:lang="en-US" emma:confidence="0">
                  <emma:literal>Valore</emma:literal>
                </emma:interpretation>
                <emma:interpretation id="interp47" emma:lang="en-US" emma:confidence="0">
                  <emma:literal>Vallone</emma:literal>
                </emma:interpretation>
                <emma:interpretation id="interp48" emma:lang="en-US" emma:confidence="0">
                  <emma:literal>Vacuole</emma:literal>
                </emma:interpretation>
                <emma:interpretation id="interp49" emma:lang="en-US" emma:confidence="0">
                  <emma:literal>vacuoles</emma:literal>
                </emma:interpretation>
              </emma:one-of>
            </emma:emma>
          </inkml:annotationXML>
          <inkml:trace contextRef="#ctx0" brushRef="#br0" timeOffset="170534.0706">2724 8949 92,'-1'3'312,"-1"2"10,0 1 10,2 1-4,0 2-11,2 4-25,0 0-29,2 0-32,-1 3-32,0 0-26,1 3-23,-2 0-11,1 2-6,3 0-7,-3 2-8,2 0-11,1 1-9,-1-3-9,1 1-11,1-1-7,0 1-9,-2-3-9,4 0-10,0 1-9,0-1-8,-2-3-7,2 0-6,0-2-5,-1-1-3,1 0 0,-3-1 1,3-5 4,-4 0 2,2-3 6,-2 1 8,1-2 8,-1-1 9,-1-2 11,1-3 13,3 0 10,-5-2 11,3-3 9,-2 0 9,2-3 4,-1-2 3,1 0-1,-3-5-3,5-1-3,-5 0-6,2-3-7,1 1-8,-2-1-10,1-4-10,-1 0-11,1 1-9,-1-4-10,-2 2-10,6-4-6,-7 3-4,5-1-4,-1 0-2,-2 0-3,3 2-1,-3 2-4,0-1-5,2 5-5,-1 0-6,1 5-13,-4 2-14,2 1-21,2 5-21,-2 1-29,0 4-31,-1 2-29,2 2-29,-1 4-21,0 1-17,2 1-19,-4 4-22,2 2-21,2-2-22,-2 4-30,0 0-33,0 1-27,2 4-27,-2 1 5,0-2 18,5 0 25,-3 4 25,0-1 21</inkml:trace>
          <inkml:trace contextRef="#ctx0" brushRef="#br0" timeOffset="172056.9038">3650 9153 339,'-5'-11'382,"4"2"28,-2-2 18,1 0 13,-1-1-8,-1 1-19,0-2-28,0 0-35,1 1-26,0 1-26,-2-2-20,1 0-20,-4 3-18,5-1-18,-5 0-22,2 0-23,-1 3-20,-1-2-20,2 2-20,-3 0-19,0 1-20,-1 3-19,1 0-12,3 1-9,-5 1-6,1 2-7,1 2-5,-2 0-4,0 3-5,1-2-3,0 3-5,0 2-5,-1 4-4,0-3-5,2 4-4,0 1-5,1 1-5,-1-1-4,2 4-5,-1-2-5,5 3-8,-2 0-5,-1-1-8,3 3-8,-1-2-9,2 0-7,1-1-6,1-1-6,0 2-3,0-1-5,1-4-2,4 3-3,-2-5-2,2 3 1,0-3 0,0-1 0,3-1 5,1-2 4,0 0 7,2-1 10,-2-2 8,1-2 8,1-2 8,0 1 9,-1-2 7,1-2 7,1-1 8,-3-2 11,4 1 11,-1-3 11,0-1 10,-3 0 9,4 0 11,-1-3 7,0 0 8,-1-1 9,-1 0 7,1-3 4,-2 0 11,0 3 10,0-4 7,0 2 7,-2-2 4,0-2 3,-3 2 1,1-2 0,0 1-2,-1-2-2,0 1-5,-1 0-5,1 2-6,-2-1-3,-1-1-7,1 3-8,-2 1-9,0 2-9,0-1-8,0 3-6,0 1-6,0 2-5,0 4-4,-2-2-2,1 2-4,-1 1-4,-1 2-3,2 2-3,-1 1-2,1 2-3,-3 0-4,0 3-5,-1 2-4,1 2-3,-1 1-6,2 1-6,-3 1-6,1 2-7,1 3-6,1-3-7,0 2-8,-2 1-9,4 1-10,1-4-13,0 2-9,1-1-10,1 1-11,2-1-9,0-3-12,1 1-10,0-3-8,1 2-10,1-2-4,2-2-5,-2-2-1,4 1-1,-1-2 3,-1 0 6,2-3 7,1 0 7,-1-1 10,3 0 13,0-1 13,-1-1 15,3-2 14,-4 0 14,0-2 15,2-1 14,-2-1 15,0 0 14,0-1 15,-3 0 14,2-3 13,-2 0 15,0-2 13,-4 1 11,3-1 14,-2-1 14,1 0 13,-1 1 12,-1-3 12,-2 0 14,3 1 9,-1-2 11,-1-1 7,-1-1 6,1 1 2,-2-2 0,0 1-4,0-3-5,-1 2-9,-1 0-11,0 0-11,0 1-10,0 0-14,0 1-15,0 1-13,0 3-14,0 3-12,0 0-13,0 1-8,0 3-8,0 0-5,0 3-5,-1 1-3,-1 0-6,0 1-3,-2 3-3,1 0-3,0 1-4,-2 1-4,2 1-2,-3 2-5,3 2-3,-2 1-5,1 2-5,1 2-6,0-1-6,-2 2-7,2 0-7,0 0-8,-1 2-8,2-1-8,0 1-8,2-2-9,0 1-11,0 0-10,0-3-12,2 1-10,0-1-11,2 0-8,-1-3-6,2 1-5,1-2-2,-3 0-1,6-1 1,-1-2 6,2 0 7,1 0 9,1-1 11,1-1 9,3-1 13,0-2 11,-3 0 13,4-1 13,-2-1 12,0-1 12,-1-1 10,3-1 12,-2-1 8,-1 0 9,-3-2 6,1-1 9,1-2 7,-5-1 9,3 1 10,-2-2 10,0 3 9,-3-5 11,1 1 12,2 0 13,-4-1 13,2-1 15,-1-1 14,-1 0 12,0-2 11,-1 2 9,2-4 9,-5 0 7,2 1 8,2 0 3,-4-4-1,1 0-2,-1 0-9,1 0-9,-2 1-10,0-1-12,0 1-15,0 1-14,0 4-13,0-3-15,0 3-12,0 1-14,0 3-15,0 1-9,0 4-8,0 0-5,0 1-3,0 3-5,-2 0-3,1 4-3,-1 1-1,-2 2-4,1 0-2,1 1-3,1 2-3,-5 3-3,2 2-4,4 0-5,-4 0-7,4 3-5,-1 0-6,-1 0-8,0 0-8,1 1-10,1 1-12,0 0-15,0 1-13,0-3-15,1 3-12,-1-1-14,2-3-14,0 3-11,-1-3-12,-1 1-8,4-4-7,0 3-5,-3-3 0,5-1 1,-1-2 4,2 0 11,2 1 14,1-2 15,-2-2 15,5 1 16,-1-1 17,4-1 15,0 0 13,-2-2 14,3 0 13,-2-1 12,2-2 11,-3 0 9,-1-2 12,0-1 7,0 0 4,-1-2 5,-3 0 5,-1-1 8,1-1 8,1 1 11,-3-2 11,-1-2 10,0 1 11,-2-1 13,1-1 15,0-2 15,1 0 16,-1 1 14,-1-3 11,-1 0 10,2 1 11,-1-3 7,0 1 7,-3-3 2,2 1 1,2-1-4,-2 1-3,-1-1-8,0 0-11,0 3-15,-1 0-16,1-2-15,0 2-13,-1 2-13,-1 2-14,4 0-13,-2 2-12,-2 2-9,0 0-11,0 2-6,0 1-8,0 2-5,-2 0-3,2 1-4,-4 2-2,4 0-3,-1 2-2,-1-1-1,0 2-3,2 2-2,-1 2-4,-1 1-2,0-2-2,0 5-4,0 2-5,1 0-3,-1 0-3,-1 1-4,3 0-4,0 2-3,0 2-4,0-2-5,0 2-6,0-2-5,3-1-5,-1 1-5,-1-1-5,1 0-4,2-3-3,-2 3-2,1-3-4,0 1-1,1-3-2,0 1 0,-3-1 2,2-1 4,3-2 3,-1 1 7,3-2 7,1 0 5,1-1 6,-1 0 8,4-1 6,1 0 7,0-1 8,-1-3 6,1 0 8,1 0 9,-6 0 8,5-3 7,-4-1 6,1 3 8,0-4 8,-1 0 8,-2 1 11,1-3 11,0 1 9,-1 0 10,-2-1 8,0-1 7,2 0 5,-4-1 2,0-1 2,0 2 1,-1-2 1,0 1 0,0 1-3,-1-2-3,-1 1-6,1-1-4,-1 0-7,1 0-6,1 3-6,-2-3-6,-1 1-5,0 1-6,0-2-3,0 2-5,0 0-5,0 0-5,0 0-5,0 3-4,-1-2-4,-2 3-5,1-1-3,2 0-2,-1 2-5,-1 0-1,1 1-2,-1 1-2,2-2-2,-3 3-2,2-4-1,-1 4-2,1-3 0,-1 3-1,2-1-3,-2-1 0,2 1 1,-2-1 1,2 0 0,0 1 0,0 1 0,0-2-1,0 2 1,0 0 0,-4-1 1,4 1-1,0-2 1,-3 2-1,2-2 1,1 1 1,-5 1 0,5-2-1,-3 2 1,2-2 1,-1 2 1,-1 0 1,2 0 1,-1 0-1,0 0 0,1 2 0,-1 0 0,0-1-1,0 1 1,-1 0 0,0 1-2,-2 0-1,2 2-1,2-1-2,-4 3 0,2-1-2,0 4-4,-1 1-3,-1 0-3,-1 0-4,3 4-2,-1-2-4,0 1-4,3 2-3,-3-2-5,1 3-3,-1-2-4,2 0-4,-1 1-3,3-2-3,-1-1-1,-2 2-2,1-1-1,2-3 0,0 2-1,2-2 1,1-3-2,-2 2 1,2-1 2,2-1 0,-4-1-1,6-3-1,-3 1-1,2 0 0,2 0 1,-1-2 2,1 0 3,0-1 2,2-1 4,1-1 3,1 0 4,1 0 4,0-1 4,-1-1 4,4 0 7,0-1 7,-2 0 8,3-2 8,-2 1 10,-1-1 6,3-2 7,-2 1 7,-2-2 5,0 0 5,-1 0 5,-1 0 5,-2 0 3,0-2 5,-1 1 4,-1 1 1,-1-2 2,1 1 1,-2-3 0,0 1-2,-2 3 0,2-3-3,-4 1-2,1 1-2,-2-1-4,0 1-4,-2-1-5,1 0-4,-4 0-4,1 4-5,-1-2-6,-3-1-9,-1 1-9,2 1-9,-4 0-10,1-1-9,0-1-10,-2 1-12,0 2-9,1-2-16,1 0-16,-1 1-23,0 1-28,0 0-35,5-1-40,-3 4-38,2-1-38,-1-1-36,2 0-37,6 5-39,-8-7-44,3 1-40,5 6-43,-5-8-12,5 8 0,-4-8 16,4 8 22,0-11 35</inkml:trace>
          <inkml:trace contextRef="#ctx0" brushRef="#br0" timeOffset="172275.7591">5250 8538 46,'3'0'357,"-2"3"22,2 2 18,1 1 16,-3 1 0,5 4-8,-3 1-22,2 2-26,-2 3-29,0 2-27,0 0-29,-3 3-31,0 1-19,0 3-17,-3-3-17,1 1-21,-1 4-22,-1-3-23,1 1-17,-1 1-18,0-1-14,3 1-15,-3-3-13,1 0-13,-1 1-12,2 0-9,-1-1-15,3-2-14,-1 0-20,-2 1-21,1-2-29,1-1-32,1 0-32,1 1-31,4-4-29,-1 2-27,2-1-23,1 0-21,-2-3-35,5-2-40,0 1-37,-2-3-37,6 3-17,-1-3-12,1-1 13,1-3 25,1 0 27,0-4 30</inkml:trace>
          <inkml:trace contextRef="#ctx0" brushRef="#br0" timeOffset="172718.8429">5679 9117 98,'-2'-6'296,"2"1"9,0 0-5,0 2-12,0 1-21,-2 0-26,2 1-26,-1 1-27,-1 0-21,1 0-18,1 1-13,-5 1-14,5 0-10,-1-1-9,1 2-10,-2-1-11,2 1-9,0 1-7,0-3-8,2 2-8,-1 1-8,-1-3-6,5 2-6,-4-3-8,2 3-5,1-3-4,1 4-4,0-4-2,1 0 1,2 0 2,-4 0 1,1 0 2,3 0 5,-2 0 4,-2 0 7,2 0 7,-1 0 8,-2-4 7,5 4 9,-2-3 11,-3 3 10,3-1 7,-2-2 8,1-1 7,1 1 7,2 0 4,-4-2 4,4 0 2,-2 0 2,0 2-2,2-4-3,-4 4-5,2-3-5,-3 0-6,2-1-7,1-1-5,-1 0-6,1 2-4,-3-2-5,1 0-4,0-2-6,-3 1-3,2 0-5,2 2-3,-4-1 0,1 0-2,-1 1 0,4 0 0,-5-1-1,0 1 0,-5 1-1,4 1-1,-2 0-2,-2 2 0,2-1-2,0 1-2,-3 0-2,1 0-4,-2 1-2,2 1-2,-3-1-4,4 0-4,-4 2-3,1 0-3,-1 2-3,2 0-4,-2 1-2,4 1-4,-4 1-1,1 2-2,0 1-1,0 2-3,4 1 0,-3-2-3,-2 4-1,5 0-2,-2 0 1,-1 1-2,3 1 0,-3 1-1,5-2-1,-3 2-2,-1-2-2,1 3-2,4-2-1,-3 0-1,3 1-2,-1-2 0,-2-1-2,3 2-1,0-1-5,0-3-7,3 0-4,-2-2-2,2 3-2,1-1-4,1-1-5,0-4-5,3 4-4,1-4-5,-3 0-7,3 1-8,2-1-4,1 0-3,3-2-3,-3 1-1,2 0-5,1-2-6,1 0-9,0 0-11,0-1-12,2-2-17,-3-2-16,4 1-16,-4-3-13,2 0-15,-4-1-16,2 0-19,1 0-20,-2-3-20,-4-2-29,0 1-31,-1-1-29,0-1-25,-2 0-3,1-2 9,0 2 16,-3-2 21</inkml:trace>
        </inkml:traceGroup>
        <inkml:traceGroup>
          <inkml:annotationXML>
            <emma:emma xmlns:emma="http://www.w3.org/2003/04/emma" version="1.0">
              <emma:interpretation id="{29661BED-198C-4A29-A6FF-91837775A30C}" emma:medium="tactile" emma:mode="ink">
                <msink:context xmlns:msink="http://schemas.microsoft.com/ink/2010/main" type="inkWord" rotatedBoundingBox="17028,9633 19643,9517 19692,10635 17078,10751"/>
              </emma:interpretation>
              <emma:one-of disjunction-type="recognition" id="oneOf10">
                <emma:interpretation id="interp50" emma:lang="en-US" emma:confidence="0.5">
                  <emma:literal>small</emma:literal>
                </emma:interpretation>
                <emma:interpretation id="interp51" emma:lang="en-US" emma:confidence="0">
                  <emma:literal>Small</emma:literal>
                </emma:interpretation>
                <emma:interpretation id="interp52" emma:lang="en-US" emma:confidence="0">
                  <emma:literal>smalt</emma:literal>
                </emma:interpretation>
                <emma:interpretation id="interp53" emma:lang="en-US" emma:confidence="0">
                  <emma:literal>Smalt</emma:literal>
                </emma:interpretation>
                <emma:interpretation id="interp54" emma:lang="en-US" emma:confidence="0">
                  <emma:literal>Samael</emma:literal>
                </emma:interpretation>
              </emma:one-of>
            </emma:emma>
          </inkml:annotationXML>
          <inkml:trace contextRef="#ctx0" brushRef="#br0" timeOffset="230246.0383">7966 8648 141,'0'-6'409,"0"-4"25,-1 5 24,-1-1 25,-1 1 19,2 0 12,-1 2-31,-1 0-55,1 1-53,-2 2-52,1-3-37,-3 3-31,1 0-26,-1 0-29,0 3-27,-5-3-25,-1 3-25,-3 2-24,1 2-22,-5 2-21,-3 3-15,-2 0-13,-1 4-10,-2 0-8,1 3-5,-5 1-3,1 2-2,-1 0 0,3 3-2,-2-3-1,3 1 1,-2-1 1,5 0 0,2-1 0,1-1-1,5 0 0,0-1-2,2-3-1,3 0-1,2 0-2,6-3-1,-1 1-1,2-3 0,2 1 0,2-3 0,4 1-2,-2-3 0,2 3-1,3 0 0,2-2 0,0 0 0,-1-2 1,4 1 3,0-1 1,3 0 2,-2-1 1,0 0 1,2 0 0,3-1 1,0 0 0,-2 1 2,1 0-1,0-1 1,3 1 0,-3 0 2,0 0 0,0 0-1,-2-1-1,2 3 2,-1-2 0,-3 1 0,3 2-1,-4-2 1,0 0 0,1 3 0,-3-1 1,-1 0 0,0 0-1,-2-2 1,-3 1 0,2 1 0,-4-1 1,2 3 0,-3-1-2,-1 0 2,-2 2 1,-2 0-1,-1 0 1,-3 2-4,2 0-1,-5 1-4,-4-1-3,1 2-6,0-1-7,-3-1-10,-1 1-10,1 0-13,0-1-16,-2 0-21,2 0-20,-3-3-22,2 1-22,0-2-17,0-1-11,2-1-11,-1-1-12,5 1-8,-3-2-7,3-2-7,1-2-5,2 1-2,0-2 0,4-2-3,-2 1-4,4-4 1,-1-2 4,2 7-4,2-9-8,-1-3-5,4 0-6,-2-3-4,2 3-5,2-3 1,2 1 5</inkml:trace>
          <inkml:trace contextRef="#ctx0" brushRef="#br0" timeOffset="230793.0189">7986 9164 31,'7'0'241,"0"0"3,0 0-2,-3 0-2,1 4-6,0-1-4,1-1-16,-1 3-18,1-1-11,-1 3-9,1-1-6,-2 1-2,0-3-5,1 4-6,0 0-5,1 0-8,-1 2-8,-1-2-8,3 2-9,-2-1-11,-1 1-9,1-1-11,0 1-8,1 1-7,-3-1-10,1-3-13,-2 3-9,1-2-6,-1 1-7,-2-1-5,0-2-3,0-1-1,0 1-3,0-1 0,-2-1-1,-1 1-1,3 0-4,-2 0-2,-2-2-2,1 0-3,-1-1 0,-1-1-1,-1 1 0,1-2 0,2 0-2,-3-2-1,3-1-1,2-2 0,-4 1 0,2-3-3,1 1 1,1-2 1,1-2 2,0 1-1,1-4-2,1 0-1,0 0 0,1-3 1,1 0 1,-1 2 1,3-4 0,1 2 1,0-1 0,2-1 1,0 2 0,-1 0-1,3 2 0,2-2 2,0 1 1,-3 3 2,3-3 0,-3 4-1,-1 0 0,4 1 0,-4 1 1,3 1-1,-1 1 1,-2 4 1,1 0 0,1 1 0,0 1 1,-2 1-2,0 1 0,0 1 2,1 1 0,-1 0 0,-2 4 0,4-1 1,-5 2 1,3 1 2,0 2-1,2 1-1,-2 1-1,0 1-2,-2-1 1,2 1 2,-2 0-1,-1 3-2,2-1-3,-5 0 0,5 1-4,-7-3-4,3 3-3,0-1-5,-1 0 0,0-2-2,-2 2 0,1-3 0,-2 2-1,0-3-4,0-1 0,-2 0 1,1-1 1,-2-2 3,1 0 1,1-3 3,-3 0 1,-1 0 3,1 0 3,0-2 4,3-2 0,-3-1-1,1-1 4,-3-1 4,3-1 6,-1-2 4,1-1 7,3-1 6,-4-3 7,3 1 6,1-4 6,0 0 5,0 1 6,0-4 4,0 1 6,5-3 7,-4 3 6,3-4 2,0-1 3,0 2 0,2 1-2,-1 1-3,-1-2-3,5 0-2,-4 4-1,1-2-5,1 4-2,-2-3-6,0 2-4,4 3-3,-5-1-5,3 2-6,-1 1-7,-1 2-5,1-1-3,-2 1-4,2 1-3,-3 2-4,2 0-2,1 1-3,-1 2-2,1 0 0,-1 2-4,0 1-2,0 2 1,-1 0-1,3-1-1,0 6-1,2-2-2,-1 1-4,-2 2-3,2 1-5,-1 1-11,0 0-11,2 1-15,-2-2-18,0 3-22,-1-2-25,1 1-32,-2 2-34,2-1-28,0 2-27,0-1-28,1 0-32,-4 0-29,2 0-29,-1 0-31,1-3-28,-3 1-29,5 1-26,-4-2-2,4-4 14,-2 1 25,3-1 31,2-1 27</inkml:trace>
          <inkml:trace contextRef="#ctx0" brushRef="#br0" timeOffset="231730.5735">9109 9235 178,'1'-16'358,"2"0"23,3 2 25,-3-2 25,1 1-2,-4-1-18,1 0-20,2 2-23,-3 0-27,0 0-27,0 0-19,-3 2-15,2 0-16,-3 1-18,1 2-19,-3-1-20,3 2-23,-3 1-25,0 1-22,-2 1-21,3 0-24,-3 2-23,0 0-17,-1 2-12,0 1-11,-2 1-8,2 1-5,-1 1-4,-1 2-5,0 2-5,3 2-4,-3 0-6,1 3-6,1 2-6,-2-1-5,2 3-6,0-1-7,0 2-8,2 1-9,-2-3-9,5 4-10,-1-1-9,2 2-11,-1-1-11,2-2-10,1 0-10,1 1-9,1 0-8,1-2-6,-1 0-5,4-4-3,-2 2-2,3-1 0,-1-2 3,0-3 3,0 1 6,4-1 13,0-2 16,0 1 13,1-3 11,-1 1 10,2-3 9,2 0 11,-2-2 7,1 0 8,-1-2 10,-1 2 9,0-3 8,0-2 6,1 0 5,-5-1-4,3-2-8,0-2-4,1 1 1,-1-2 3,-5-2 5,5 0 3,-1-2 7,-2 0 7,2-1 8,-1-2 8,-2-2 8,-2 3 9,3-4 12,-1 2 15,-1 0 19,-1-2 11,-1 0 10,0 1 7,0-2 10,0 2 8,-2-1 5,0 4 0,0-1-1,0 2-5,0 0-4,0 3-6,-2-1-7,0 1-8,0 5-6,0 0-6,1 1-5,1 1-7,-2 1-9,1 4-10,-2-1-10,1 4-6,1 1-5,-2 2-4,-2 1-3,4 2-4,-2 0-6,-1 3-6,0 2-9,1 2-8,0-3-7,-2 4-9,2 0-9,2 2-7,1 0-6,0 1-8,1-4-11,2 5-9,2-2-13,-1-2-8,2 1-12,1-1-7,-1 2-5,3-4-2,1 2 1,1-2 5,0 1 5,3-4 4,-1 2 2,2-2 3,1-1 3,-1 1 10,4-2 9,0 1 12,-1-2 8,-1-3 8,2 0 8,-4 0 3,3-2 1,0-1 0,1-1 1,-2-1 0,-2-1-2,-2-1 2,3-1 4,0-1 0,-2 0-3,-3-3 3,1 0 7,-3 1 5,4-3 8,-6-2 8,1-1 11,-2 0 13,1-3 14,-2 0 19,0-2 24,-2 0 19,3 1 19,-6-4 18,1 1 19,1-3 12,-2 1 9,0-3 8,0 1 5,0 1 1,0-3-3,-2 0-5,1 2-10,1-3-14,-5 3-15,4 0-14,-2 0-12,-2 1-14,5 1-16,-3-1-13,-2 3-13,3-1-11,0 2-9,0 3-2,1-1 2,-1 3-1,1 0-3,-2 2 1,1 2 0,1 2-2,-1 0-2,1 3-3,1-1-1,0 2 0,0-1-1,-2 3-1,2 1-1,-3 1-7,2 3-8,1 0-10,-4 3-7,4 1-7,-3-1-3,-3 6-4,6 2-3,-3 0-3,2 2-2,-2 0-3,1 6-6,1 0-4,1-1-4,0 0-5,0 2-6,0 0-4,0 1-2,1 0-6,1 0-9,1-1-8,-2 0-6,2 1-11,3-3-11,1 0-10,-3-1-11,2-2-11,3 2-7,0-2-5,1-3-3,2 0 3,2-1 8,1-3 6,-1 3 8,1-4 6,2 0 9,-2 1 8,3-3 9,-1-3 13,-2 2 14,2 0 13,-3-1 15,0-3 10,-2 1 10,1-2 5,-2 0 4,-5-3 7,3 0 8,0 0 11,-1 0 9,-2-3 12,0-1 13,-3-3 11,2 1 13,3-2 13,-4 2 12,-1-4 13,2-1 14,-1-2 13,-1 0 15,1-1 13,-3-2 10,3 0 6,1-2 5,-1-1 1,0-3-2,-4 1-4,1-3-8,1 0-7,1-2-7,-2 1-11,1-1-11,-1-3-11,1 2-14,0 0-13,-1 0-13,-1-4-10,3 4-9,-3 0-6,0-2-8,0 2-3,0 1-2,0-1-2,-3 0-2,0 1-1,0 0-1,0 2-1,-2 1-3,0-1 1,1 2 0,-1 0 1,1 3-1,1 3 2,0 0-1,0 3 1,-2 1 1,2 0-1,1 5 1,1 0 0,-2 2-1,2 1 1,-3 0 0,4 3-3,-4-1-2,3 2-3,1 2-2,-4 1-3,4 0-3,-3 2-2,-1 1-3,1 1-3,-1 2-4,0 2-3,-1 0-2,0 4-2,0 1-3,0 2-1,2-1-1,2 4-1,-3-2-1,3 4 0,-2-3 0,3 3-2,0 1-3,3-2-4,-2 0-6,1 3-5,1-1-6,0-2-6,2 2-7,-4 2-7,7-4-8,-5 2-9,3-2-9,-1 1-12,-1 1-14,2 0-19,-1 0-22,3-2-28,-1 2-31,1 0-32,0-1-32,-3 2-36,4-2-36,-2 1-45,0-2-48,1 2-47,-3-1-45,1-1-15,-2-2 0,1 1 13,-1 0 21,5-3 30,2 1 35</inkml:trace>
        </inkml:traceGroup>
        <inkml:traceGroup>
          <inkml:annotationXML>
            <emma:emma xmlns:emma="http://www.w3.org/2003/04/emma" version="1.0">
              <emma:interpretation id="{1D6AAA30-DB76-4160-A577-D3DE242620F0}" emma:medium="tactile" emma:mode="ink">
                <msink:context xmlns:msink="http://schemas.microsoft.com/ink/2010/main" type="inkWord" rotatedBoundingBox="20735,9690 24480,9524 24524,10510 20779,10676"/>
              </emma:interpretation>
              <emma:one-of disjunction-type="recognition" id="oneOf11">
                <emma:interpretation id="interp55" emma:lang="en-US" emma:confidence="0.5">
                  <emma:literal>vacuole</emma:literal>
                </emma:interpretation>
                <emma:interpretation id="interp56" emma:lang="en-US" emma:confidence="0">
                  <emma:literal>ramose</emma:literal>
                </emma:interpretation>
                <emma:interpretation id="interp57" emma:lang="en-US" emma:confidence="0">
                  <emma:literal>vacuoles</emma:literal>
                </emma:interpretation>
                <emma:interpretation id="interp58" emma:lang="en-US" emma:confidence="0">
                  <emma:literal>navjote</emma:literal>
                </emma:interpretation>
                <emma:interpretation id="interp59" emma:lang="en-US" emma:confidence="0.5">
                  <emma:literal>raved e</emma:literal>
                </emma:interpretation>
              </emma:one-of>
            </emma:emma>
          </inkml:annotationXML>
          <inkml:trace contextRef="#ctx0" brushRef="#br0" timeOffset="232855.4158">11115 8993 169,'-8'-4'393,"2"-1"36,0 0 29,3 2 25,-2 0 7,2 0 2,2-1-20,-1 1-31,2 2-27,0-1-25,0 1-33,-2-1-37,2-1-22,0 1-12,0-1-22,0 1-29,0 1-33,0-1-36,0 0-27,0 1-23,0 1-17,2-2-15,-2 2-15,2 0-18,-1 0-2,1 0 4,-1 0-6,-1 0-11,5 2-12,-5-1-14,3 1-4,3 1 1,0 2 0,2 2-2,1 0-1,0 3-3,3 3 0,0 1 0,1 1-1,0 2 0,2 2 0,-2 2-1,-3 0 1,3 3 4,-3-2-4,3 0-4,-3 3-6,1-1-5,0-4-7,-2 1-4,0 2-6,0-4-5,0 0-9,-3-3-11,2 0-5,1 0-4,-4-3 3,2 0 2,-2-2 5,1 0 5,-5-4 7,3 1 5,1-2 6,-5-1 4,4-2 7,-4-1 5,1-1 6,2-2 5,-2-1 3,3-3 5,-1 1 5,1-5 2,-1 0 5,1-3 3,-3-2 3,3 0 2,1-4 4,-5-1 2,5-2 3,-5-1 0,0 0 2,0-5-1,0 4-3,-5-1-9,5-2-2,-1-1 3,-3 2 1,4-3-3,0 4-2,-4 0-3,4 3-4,0 2-2,0 0-3,0 5-4,0-1-5,4 2-8,-4 4-3,0 1-3,4 4-11,-3-1-17,-1 4-18,5 1-19,-2 1-26,-2 3-32,5 1-38,-1-1-41,2 5-33,-2 2-27,4 3-29,2-1-26,-2 4-33,0 1-36,0 0-36,-2 3-36,2-2-23,0 3-14,0-2 11,-3-1 25,8 1 28,-4 1 32,3-3 31</inkml:trace>
          <inkml:trace contextRef="#ctx0" brushRef="#br0" timeOffset="234204.0569">12112 9214 127,'-1'-11'385,"-3"-3"28,0-1 24,-1 2 21,-1-1 11,2 0 10,-2 1-21,-1-3-36,1 0-39,-3 1-45,0 0-33,1 0-30,-1-1-22,2 0-17,-2 3-23,-2-1-25,5 0-25,-3 4-26,-1-1-24,1 1-25,0 2-19,0 2-15,4 2-6,-4-1 0,3 2-3,-3 2-3,0 1-4,1 1-4,-1 2-9,-1 2-10,-1 2-8,0-1-8,3 4-4,-2 3-6,-4 0-3,4 1-3,-3 3-5,3 1-5,1 3-5,-4 0-6,4 2-6,1 0-5,1 0-2,-2 2 0,4-1-5,-1 0-6,1-2-7,1 1-6,2-2-6,1 0-8,1-2-11,1 0-11,2-3-8,2 0-6,0-3-2,0 1-3,4-1 2,-2-2 0,2-3 5,2 0 7,-1-1 7,3-2 7,-1-1 10,3 0 9,-3-3 10,2-1 9,-2-1 4,5-3 4,-7 1 7,3-2 9,-3 1 12,1-3 14,1-1 11,-3 0 13,4-2 13,-4-1 13,1-2 14,0 2 12,-1-3 12,0-1 11,-1 2 15,-1-3 20,1 1 12,-4-3 8,2-1 1,-1 1-1,1-3-3,-3 2-4,0-2-7,-1 2-9,1 0-9,-2 2-10,-1-3-9,0 4-9,0-2-10,0 6-13,0-2-9,0 1-8,0 3-7,0 2-5,0 3-3,0 0-4,0 0-5,0 2-3,0 2-2,0 1-2,0 1-4,0 1-6,0 1-3,0 2-3,-1 0-5,-2 4-4,1 3-5,1 1-5,-1 1-7,1 0-9,-1 3-8,-1 1-9,2 2-11,-1-1-10,1 1-9,-1 0-9,0 1-10,2-2-8,0 1-12,0-2-12,2 2-9,1-5-7,0 1 2,3-2 7,-1 1 2,-1 0 3,5-3 6,-2-2 6,3 1 7,3-1 8,-3-3 10,4 0 12,0-4 12,-1 2 15,2-2 12,1-3 13,-2 0 3,1-1-1,0-2 10,-2-2 11,1 1 15,-1-2 13,-3 0 16,3-2 16,-1-2 14,-1 1 11,-2-1 14,1-3 15,-1 0 16,0 0 13,-4-3 16,3 1 18,-1-1 9,0-2 6,-1 2 0,-2-3-3,1 0-8,-2-2-7,-2 1-7,-1-2-6,4 3-9,-4-3-11,1 2-13,-1 0-12,0 2-13,0 0-13,0 4-13,4-2-12,-4 2-6,4 2-6,-4 5-6,0-1-2,0 1-6,0 2-3,0 2-4,0 1-4,0 1-2,0 1-2,0 0-1,0 0-4,0 1-3,-4 3-1,4-1-1,-4 2-3,3 1-4,-3 2-3,1 2-2,-3 1-3,2 3-6,-2 2-4,1-1-6,1 2-5,-1-1-7,-3 3-7,7 1-9,-3-1-10,3 0-9,-2 2-9,3-4-11,0 3-10,3-1-13,0-3-14,0-1-13,2 3-10,-1-1-10,4-3-8,1-3-3,2 2 0,-3-2 4,5-1 4,1-1 7,1-1 8,2 0 10,3-1 12,-3-4 14,2 2 14,0-2 18,0 0 17,-2-3 20,2 0 21,-1-2 10,-4 1 8,1-2 7,-2-2 11,0-2 9,-1 1 10,-1-2 11,-2-2 12,0-1 13,-4 1 13,2-1 15,-2-1 15,1 0 12,-1 0 8,-1-3 16,-3 0 18,3 1 13,-4-2 10,0 1 6,0-3 4,0 1-2,0-2-2,0 0-8,0 4-8,-4-3-14,3 2-16,1 0-14,0 1-13,0 6-16,0-1-15,0 2-14,0 2-14,0 1-13,0 2-10,0 1-9,0 0-6,0 2-6,0 2-4,0 0-5,0 1-4,0 2-2,-4 1-1,4 2-4,-4 0-5,4 0-4,-1 3-6,-1 2-5,0 1-6,0-1-8,2 4-7,0-2-5,0 0-4,0 1-4,0-2-6,2 2-7,0 0-8,1-3-4,1 1-2,0 0-4,-3-2-2,3-1 4,-1 1 6,3-5 4,-1 1 2,2-1 3,0-1 1,2-1 6,-2-2 6,4 0 7,-1-1 8,3-2 6,-3 0 7,4-2 7,-1 1 8,0-3 4,1 1 1,1-2 8,-2 1 10,1-1 14,0 2 13,-2-4 11,0 1 10,0-2 12,-2 0 9,-1-2 11,0 0 11,-3 3 9,2-5 13,-4 0 8,1-1 8,-1-1 2,2-1 1,-2 2-2,-3-3-4,1 0-6,-1 2-5,2-4-7,-3 2-5,0 0-7,0 0-7,0 2-10,-3-2-10,3 1-10,0-1-8,0 4-6,-1-1-4,-1 2-5,2 1-6,-1 2-4,1 2-2,0 1-3,-2 0-5,2 2 0,0 1-5,-2 1-1,2 1-3,-1 0-1,1 1-2,0 1-5,-3 1-6,1 0-3,1 2-3,-2 0-4,-2 5-7,4 1-3,-2 2-6,-2-1-5,2 4-5,0 2-7,1 0-6,1 2-8,-2-1-8,3 0-7,0 1-6,3-1-6,-2-1-6,3-1-6,-1-2-8,-2 1-5,7-2-5,-2-3-6,-3 2-5,3-2-1,0-1 2,3-2 6,0 0 9,2-1 9,1-3 7,2 1 10,1-2 9,1 0 11,2-3 12,-3 0 10,3 0 9,0 0 11,1-3 11,-2 0 11,1-2 8,-3 1 11,2-1 9,-2-2 13,-2 1 14,2 1 11,-5-3 12,3 0 13,-7-2 13,3 1 13,-2-1 14,1 1 11,-2-3 10,-1 1 7,-1-2 6,0-1-2,0 0-5,-3 1-5,1-3-7,0-1-9,-1 0-7,-1 0-6,0-1-1,0-1-8,0 2-11,0 0-9,0 1-11,0 0-8,0 0-6,0 3-4,0-1-5,0 3-4,0 1-5,0 4-5,0-2-1,3 1-9,-3 3-12,0-1-5,2 3-3,-2 0-4,0 2-2,0 0 0,1 0-1,-1 0-1,2 2-3,-2 0 0,0-1-1,0 1 0,0 0-1,-2-1-1,1 2 2,-1 1-2,-1 1 2,2-1 0,-1 1 1,0-2 1,-1 4-2,1-1 0,-3 2 0,2 1 0,-2 1 1,5-2-5,-3 2-8,2 0-4,-4 1-1,4 0-1,-1-2-1,0 2-1,2 1-3,0 1 4,0-2 7,2 2 2,0-2 0,-1 0-1,2 0-2,-1-2 4,-1 3 7,2-1 2,2-1-1,-2-1 0,-2-1-1,3 2-1,1-2 1,0 0-5,1 0-8,-1-2-3,-1 2-1,3-1 2,-1-2 1,1 0 1,1-1 3,1-1 1,2 4 2,-2-6 3,3 1 1,0-2 2,3 0 3,-1-2 2,3 1 0,-3 1 2,-2-3 1,2-1 0,1 0 3,-3-1 2,0-1 3,1-1-1,-4-1-4,1 0 1,-1 0 1,0-2 4,-4 1 2,3 1 4,-3-3 2,0 0 5,0-1 4,-1 1 1,-2 0 4,0-2-1,-2 2 0,0-2 5,-2-1 5,-4 1 7,5 1 5,-3 0 2,0-1-2,-1 3-3,0-1-2,0 0-5,-1 1-3,-1 4-4,-2-2-5,0 0-4,2 0-7,-5 2-8,2-1-7,0 1-13,-3 1-17,4-1-13,-3-1-11,0 2-12,0 1-14,1-1-20,-1 0-24,1 2-41,0 1-50,2-1-44,0 1-41,0 0-46,3-1-51,6 3-45,-14-3-42,9-2-41,5 5-38,-4-6-11,4 6 3,-5-8 15,5 8 21,5-9 37,-1 1 40</inkml:trace>
          <inkml:trace contextRef="#ctx0" brushRef="#br0" timeOffset="234428.464">13863 8421 79,'-3'3'326,"3"2"18,0-1 19,0 6 21,3 3 3,-1 2-5,1-1-8,0 5-12,1 0-21,-1 4-26,1-1-20,-2 3-17,1 1-15,1 0-15,0 2-15,-1 0-17,-1 1-17,-1 1-21,1-1-24,1 0-27,-2 1-31,1 1-32,-1-3-23,1 1-15,0 1-9,-2-1-3,0 0-4,2 0-5,-2-2-8,4-1-6,-3 1-17,1-3-19,-1 0-27,-1-2-30,5 2-29,-2-3-29,0 0-30,1 0-30,-1-4-42,2 0-45,1-2-36,0 0-31,-1-3-27,1-2-26,-3-1-18,2-1-13,2-3 7,1 0 19,-8-5 22,10 0 24,-2-2 28</inkml:trace>
          <inkml:trace contextRef="#ctx0" brushRef="#br0" timeOffset="234851.7405">14254 8998 201,'-4'2'268,"0"-1"-2,1 3-8,-2-1-17,-1 3-17,3 2-18,-1 1-16,1 0-15,-2 1-17,1 1-19,0 0-14,3 0-14,-1 0-9,0 1-9,0 1-14,2-2-16,0-2-11,0 2-8,2 0-8,0-1-7,0-2-2,-1 0-3,3 0 1,0 0 3,-3-1-1,3-4-5,1 2 2,0-1 2,1 1 4,-1-2 4,1-1 6,-1-1 3,4 1 6,-4-2 5,4 0 4,-2 0 5,1 0 5,0-2 5,-1 1 10,2-1 12,-1-1 7,-4 0 6,5 0 5,-4 0 4,4-2 5,-1 2 5,-1-4 3,1 1 1,0 0 3,1-3 2,2 1-3,-1 2-3,-1-4-7,2 1-6,1-1-7,1 1-6,-1 1-5,-3-2-5,2 0-8,-1-1-6,-2 1-5,1-1-3,-3 0-5,2 2-6,-4-2-3,2-1-2,-2 1 0,0 0 0,-4 1 1,1-1-1,-1 1-1,0 2-1,0 1-3,0-1-1,0-1-3,-1 3-1,1-1-2,-4 3-2,0 0 0,3-1-3,-4 2-2,2 0-3,-3 2-3,2-1-2,-1 0-3,-1 2-3,3 0-3,-3 0-3,-2 0-3,4 2-2,-1 0-3,-1-1-3,1 2-2,1 0-1,-4 2-2,4-1-4,0 0 0,-2 3-2,2 1-2,-1 2-1,1-1-1,-2 1-2,1 2-2,2 3-2,-3-1-2,1 3-5,1-2-3,-1 3-5,-1-1-3,1 0-5,1 2-3,1-3-5,0 1-5,3 1-4,0-4-4,0 3-2,0-3-5,3 0-4,3 0-4,-2-2-5,6-1-5,0-1-5,1-2-8,3 0-10,1-4-11,-1 1-14,1 0-14,3 0-13,0-2-17,4 0-18,-4-1-19,5-1-17,-4-1-10,0 0-9,3 0-10,-3 0-14,3-1-11,-3-3-10,-1 0-16,0-1-20,0 0-25,-3-1-27,2-1-11,-3 0-2,2-3 13,0-1 19,-4 1 18</inkml:trace>
        </inkml:traceGroup>
      </inkml:traceGroup>
      <inkml:traceGroup>
        <inkml:annotationXML>
          <emma:emma xmlns:emma="http://www.w3.org/2003/04/emma" version="1.0">
            <emma:interpretation id="{F700002A-496A-44FC-9F59-3B3F6EC195B6}" emma:medium="tactile" emma:mode="ink">
              <msink:context xmlns:msink="http://schemas.microsoft.com/ink/2010/main" type="line" rotatedBoundingBox="9255,10751 22539,10853 22520,13351 9236,13249"/>
            </emma:interpretation>
          </emma:emma>
        </inkml:annotationXML>
        <inkml:traceGroup>
          <inkml:annotationXML>
            <emma:emma xmlns:emma="http://www.w3.org/2003/04/emma" version="1.0">
              <emma:interpretation id="{9D6227AB-7FCD-4E84-A8F0-8EE4CA60083E}" emma:medium="tactile" emma:mode="ink">
                <msink:context xmlns:msink="http://schemas.microsoft.com/ink/2010/main" type="inkWord" rotatedBoundingBox="9255,10751 13906,10787 13890,12776 9240,12740"/>
              </emma:interpretation>
              <emma:one-of disjunction-type="recognition" id="oneOf12">
                <emma:interpretation id="interp60" emma:lang="en-US" emma:confidence="0.5">
                  <emma:literal>permanent</emma:literal>
                </emma:interpretation>
                <emma:interpretation id="interp61" emma:lang="en-US" emma:confidence="0">
                  <emma:literal>permanents</emma:literal>
                </emma:interpretation>
                <emma:interpretation id="interp62" emma:lang="en-US" emma:confidence="0">
                  <emma:literal>penman-at</emma:literal>
                </emma:interpretation>
                <emma:interpretation id="interp63" emma:lang="en-US" emma:confidence="0">
                  <emma:literal>Permanent</emma:literal>
                </emma:interpretation>
                <emma:interpretation id="interp64" emma:lang="en-US" emma:confidence="0">
                  <emma:literal>perm-anent</emma:literal>
                </emma:interpretation>
              </emma:one-of>
            </emma:emma>
          </inkml:annotationXML>
          <inkml:trace contextRef="#ctx0" brushRef="#br0" timeOffset="173860.2206">-351 10266 344,'-5'3'406,"-1"5"25,3 3 23,2 3 18,-4 1 18,2 6-25,1-1-47,-1 6-45,-1 1-47,4 3-39,-2 4-31,1 3-29,-1 2-24,1-1-28,-2 5-26,3-2-24,0 5-23,3-2-22,-2 0-18,2 0-17,-1 1-14,2-2-9,1 0-8,-2 1-3,2-3-4,-2-1-3,3-1-1,-3-3-1,0 0-3,3-3-2,-3 3-4,0-6-3,2-1-5,-1-2-5,-2 0-6,2-3-5,-1 2-8,1-6-6,0 1-6,-2-3-5,-1 0-3,1-6-6,-2 2-4,1-2-1,-1-3-1,0-2 0,3-1 0,-3-1 0,2-2 1,-2-1 1,0-2 2,1-2 1,-1 1 1,0-4 2,0 0 1,-1-2 4,-1 1 4,-1-4 4,0-1 4,0-1 3,-3-1 3,1-2 4,-1-1 4,3-3 4,-6-1 7,4-1 3,-2-2 5,-1-2 3,-1 1 6,4-6 0,-2 2 1,1-2 1,-2-3 4,1-1 3,0-2 5,1-1 4,3 0 5,-1-1 5,1 0 3,1-1 4,2 1 4,0 0 2,2 1 2,-1 1 3,1 2 3,1 1 1,-2 3-1,2 3-2,3-1-2,-3 5-3,-1-1-4,1 3-2,2 0-2,-1 3-1,2 1 0,-1 1 0,-1-1 0,4 5 0,-2-2 0,2 1-2,0 2-1,-1 1 0,2 0 1,0 0 2,2 3 2,0-1 3,-1 3 0,-1 0 1,2 0 1,0 2-1,-1 2 3,-2-1-1,6 2 0,-2 2-1,0 1 3,-1 2-1,1-1-1,1 0-2,-3 2-3,2 2-1,-1 1-4,-2 1-1,4 2-3,-4-1-2,1 1-4,-1 0-2,0 2-1,-4 0-1,3-1-3,-1 3-1,-2 0 0,-2 0 0,3 0-2,-3 2 1,1-4 0,-2 4-1,-2-2-2,0 0 1,-2 0-1,-2-2-2,-1 2-4,1-2-5,-2 2-4,-3 1-9,0-1-12,0-4-16,-2 3-19,-1-1-25,-1-1-29,1 1-33,-2-2-37,-1 2-35,1-1-34,-2-2-38,0 2-36,0 0-47,0 0-51,2-4-36,-2 2-28,4 0-3,-1-1 9,1-1 20,1-1 24,2-1 33</inkml:trace>
          <inkml:trace contextRef="#ctx0" brushRef="#br0" timeOffset="175341.2459">64 10654 254,'-2'4'285,"2"0"-5,0 1-7,0 0-24,2 0-31,-1-2-31,4 0-29,-1 2-25,1 0-27,0-1-17,-1 1-17,4-1-10,-1-1-7,0 2-5,0-4 1,2 3-2,0-1-2,2 0-3,-3 0-4,5-1 0,-5-1-3,3 1 1,-2-2 0,3 0 1,-3 0 2,2 0 3,-2-2 2,3 1 4,-2-2 5,0-1 5,-1 3 3,0-6 3,-2 4 5,2-2 3,0-1 2,0-1 1,-2 1 1,-2-2-1,3 1-1,-2 0-2,2-3 0,-1 1-2,-4-1 0,3 2 0,1-2 0,-3 0 4,-1 1 1,0-2 1,0 1 5,0 1 2,-3-2 6,0 3 4,0-2 3,0 0 1,-3 0 0,2 1-1,-1 1-3,-1 0-4,0 0-4,-1 0-5,0 2-5,-1 3-6,-2-4-7,3 4-7,-3-2-9,0 2-6,-1 1-7,0 0-5,1 2-4,-2 0-4,0 2-2,0 0-4,2 1-2,-2 2-2,0-2-4,0 4-2,0-1-2,1 2-1,2 1-2,-1 3-3,0-3-3,0 4-2,4 0-2,-5 0-4,7 1-4,-3 0-3,0 1-4,4 1-4,0 1-5,0-2-5,0 2-8,4-2-6,1 1-5,-2 0-8,3-2-7,2 2-6,0-2-4,-1-1-3,5 2-3,-2-2-4,2-4-3,0 2-3,1 1-2,1-5 1,0 3 1,3-4 3,-2 1 4,0-1 4,2-1 7,1 0 7,-2-2 5,2-3 5,-1 0 3,-2 0 8,2 0 5,-4-1 8,3-3 6,0 0 9,-3-3 6,-1 1 7,0-3 8,-1 2 5,0-3 7,-1-1 6,-1 0 4,0 0 7,-1-2 9,-2-2 7,2 2 8,-5-1 8,5 0 7,-4 1 6,1-3 7,-2 0 7,0 2 6,0-4 5,-2 2 7,1-2 4,-2 1 5,0-1 1,0-1-2,0 1-2,0 0-5,0 3-4,-2-3-6,1 2-5,1 2-7,-3-1-7,1 2-6,1 4-7,1 1-7,-2 2-7,1 1-7,1 2-4,-5 0-3,5 1-4,-3 2-2,3 2-3,0-1-3,-1 2-2,-3 2-3,4 0-2,0 1-2,0 1-4,0 2-2,0 4-2,0 0-5,0 0-4,0 3-5,4 0-4,-3 2-4,-1 2-7,3-2-4,-3 2-8,5-1-8,-2 1-9,0-2-13,1 1-15,1-4-18,1 3-20,-3-2-22,6-1-23,-4 1-24,4-2-21,2-2-19,-1 1-16,1 0-18,1-1-12,2-3-13,-2 1-6,2-2-2,0 0 0,-1-2 4,1-3 10,-2 2 11,1-2 14,-4 0 15,1-1 18,1 0 16,-2-2 20,-1-2 21,0-1 22,-3 0 24,0-2 29,1 0 33,-1-5 32,-1 4 30,3-3 31,-5-2 29,1-1 22,1-1 20,-3 0 18,2 1 17,-2-3 16,1 1 14,0 1 11,-2-1 10,1-1 2,1 2-7,1-1-3,-2 0-1,-1 1-2,2-2-5,-2 2 0,0 2 1,0 2-3,0-1-3,0 3-7,0 0-5,0 2-10,0 1-11,-2 0-9,1 4-10,1 0-13,-3 0-15,1 4-13,1 0-13,-1 3-12,0 1-9,1 1-13,-2 1-13,2 1-17,-1 3-15,2 1-15,0-2-17,0 3-16,0-1-17,0 1-12,0 1-10,0-1-9,0-4-9,0 3-6,2-1-5,-1-3 0,2 2 3,-3-1 6,0-4 9,1-1 11,-1 0 13,0-1 13,0-1 12,2-4 13,-2 3 11,0-1 11,0-3 10,0 0 7,0-3 10,2-1 6,-2 3 5,0-4 5,0 0 5,0-1 3,0 0 4,0-2 4,0 0 3,1-4 4,-1 1 2,2 0 2,1 0 1,-2-2 1,1 0 5,1 0 1,0-1 4,1-1 2,1 1 4,0-2 3,-1 0 2,2 0 2,-1-2 4,1 3 1,-3-3-1,0 4 0,3-3-1,2 3 0,-5 0-5,2 3-4,1 1-3,-3 1-7,1 1-9,-1 4-5,0-1-5,-1 2-5,2 0-6,-1 1-4,1 2-4,0 2-3,-1 1-3,0 0 0,3 2-2,-1 2-2,1-2-1,-3 3-3,0 1-1,2 1-4,-1 1-6,2 0-7,-3 2-9,3 0-7,-2-2-7,-1 3-7,3-1-6,-5-1-7,4 3-4,2 0-3,-3-2-1,2 1 1,-2-2 0,4 1 3,-1 0-1,-2 0 3,3-2 1,1 2 1,0-2 2,-3-1 2,2-1 2,-4 1 1,4-2 1,-2 0 0,-1-1-1,0-1-1,-1-1-1,-3-1 2,2 1 2,0-2 6,-3-1 5,0 0 5,0-1 6,0-1 6,0 0 7,0-1 5,-3-1 8,0-1 7,3-2 6,-1 0 7,-1 1 7,-2-1 6,1-3 7,1 0 5,0-2 6,-2 0 7,2 1 6,1-2 7,-1-2 5,1-1 6,1 1 8,0-2 5,0 1 5,0-2 5,0 0 4,1 1 5,-1-2 8,2 1 3,-2 1 5,1 0 2,1 2 2,1-2 1,-2 0 3,1 3-4,0 2-4,-1-1-5,1 2-6,0 1-7,0-2-6,1 0-8,0 2-10,0 0-10,0 2-10,1 0-7,0 1-10,-1-2-7,2 3-6,1-1-4,-2 0-4,2 2-2,-1 0-1,-1 0-3,3-1-2,0 4-1,2-3-2,0 3 0,0 0-1,0 3 1,-2 1 0,2-1-1,0 0-1,-2 3-3,2 1-1,-2 1-1,2 0-1,-2 1 0,-2 2-2,4 0-1,-4-1-3,3 2-1,-1-1-5,-2 1-4,-2-2-7,3 1-6,2 0-7,-7 1-10,2-3-13,-1 3-16,0-3-18,-1 1-23,2-3-26,-2 3-30,1 0-29,-2-1-27,2 1-25,-1-2-27,2 2-26,-3-1-34,0 1-37,0-10-47,-3 11-53,2 2-16,1 0 1,-2 0 15,2-1 21,0 3 29</inkml:trace>
          <inkml:trace contextRef="#ctx0" brushRef="#br0" timeOffset="176554.6883">1885 10512 185,'-5'-10'323,"-1"1"14,2-1 10,-2 2 1,2 0-5,0 0-18,-1-2-21,2 1-23,1 1-20,-5-2-9,3 1-2,-1-1-3,-1 2-1,1 0-6,0 2-9,0-2-12,1 1-11,-1 1-17,0 1-17,-1 2-19,-2 0-19,2 0-16,-1 3-15,-1-2-15,0 2-14,1 2-14,-2-2-13,0 3-10,-1 1-10,0 1-7,-1 1-7,0 3-2,3 2-3,-2-1-2,-1 3-2,0 1-2,2 0-1,2 4-4,-2 0-3,1-1-5,-1 1-5,1 2-3,2 1-5,0 0-5,0 0-6,1 1-5,-1-1-9,3-2-8,2 2-10,-4-2-12,5 0-11,0-1-11,5 0-10,-5-1-10,3-3-9,3 1-8,-2-2-9,2 0-3,1-2-1,0-3 0,2 1 3,2-1 5,0-3 9,-1 0 8,3-2 10,-4-1 11,3-2 12,-1 0 15,-2-3 15,1-1 16,1-1 17,-2 1 16,-2-3 15,2 1 13,0-4 12,-2 1 10,1-2 9,1 0 12,0-2 10,-1 0 11,-2 0 8,2-1 9,-3-1 9,4-1 6,-5 2 5,1-3 6,0 3 4,-1-2 2,-1-1 2,-1 1-2,0-2-2,-2 2-5,0-1-5,-2 1-7,0 1-7,0-1-8,1 2-11,-1 1-10,-1 0-10,0 4-11,2 2-12,-1 1-10,0 1-8,1 2-6,-1 1-7,0 2-6,2 2-8,0 1-6,0 2-4,0 1-7,0 1-9,0 4-12,0 2-13,0 1-17,0 0-19,0 4-19,0 0-20,0 2-18,2 1-19,0 2-14,-1-2-11,3 1-10,0-2-6,1 3-5,0-4-5,0 0 1,4-1 4,0 0 8,2-5 11,-2 1 13,3-1 13,1-2 16,-1 0 17,0-2 17,3 0 15,-1-3 12,-2-3 11,2 1 14,0-1 16,-5-3 15,6-3 15,-3-1 14,-1 1 14,1-2 14,-1-1 13,0-2 11,-1-1 11,0 2 10,0-3 8,-1 1 10,0-2 11,-1-1 10,0 3 9,-1-3 11,1 1 7,-3-2 9,-1 2 7,2 0 5,-3 2 3,-1-3 4,1 1-1,-2 1-1,3 2-2,-4 3-3,0 1-7,0-1-8,0 2-12,0 1-10,0 1-12,-4 1-12,3 1-12,-2 1-12,1 1-12,-1 2-12,2-1-13,-4 0-12,2 2-14,0 2-15,0 2-16,-1-1-15,0 0-14,0 0-16,1 2-14,0 0-13,-2-1-14,5-1-10,-3 1-6,3 0-4,-1-4 3,-1 2 3,0-1 4,-2-1 10,4 0 11,0-1 11,0-2 11,0-1 12,4-1 13,-2-1 13,0 0 13,-1-1 12,-1-1 12,3-1 10,-3-2 9,5 1 8,-4-3 9,1 1 9,-1 0 7,1-4 7,1-2 3,-2-1 6,3 2 5,0-3 5,-1 0 6,0 1 3,0-2 3,3-1 1,-3 2-1,3-3 0,-1 1-1,3-2-1,-1 0-3,0 2-3,-2-1 0,4-1-3,-4 4-2,3-1-5,-2 3-5,3-1-6,0 3-4,-3 2-5,1 4-5,-2-3-6,0 5-6,1 1-4,-3 2-3,3 1-4,1 5-2,-3-3-2,1 6-4,0 1-3,2 2-1,0-1-4,-2 4-6,3 1-7,-1 2-6,0 0-10,0-2-9,0 3-9,-2-2-9,3 1-10,-1-2-12,0 1-12,2 0-14,-2-4-15,0 2-18,2-2-16,1 0-15,1 1-11,-2-2-9,2 0-8,1-2-8,0 0-10,3-3-8,-1 0-9,0-2-8,3 1-6,-2-2-6,2-4-5,-2 3-4,2-4-4,-3 0-5,2-4-6,0 3-6,-4-3-5,3 0-4,-1-3 9</inkml:trace>
          <inkml:trace contextRef="#ctx0" brushRef="#br0" timeOffset="177509.8823">2776 10542 134,'-5'-6'253,"-1"1"1,1 2-6,0 1-8,1 2-15,-2 2-18,0 1-12,-1 0-12,-1 2-20,2 0-22,-2-2-17,3 4-14,0-1-13,-3 2-11,3-2-16,-1 2-22,3-1-15,2-1-12,1 0-9,1 1-7,1-1-8,2 1-5,1-1 0,1-1 3,-1-2 1,0 2-1,3 0 0,-2-2 0,2 0-1,0 0 2,-1 1 1,2-3-1,0 1 4,0-2 4,0 0 3,-2 0 5,0-2 5,2 1 10,-2-1 8,0 0 8,2-1 11,-4 0 9,4 0 8,-3 0 10,1 0 8,-2-2 9,0 1 5,1 0 2,-3-1 5,3-2 2,-1 1 2,1-2-2,-1 0 0,1 0 0,-2-2-3,2 1-1,-1-1-3,-2 2 0,2-2-2,-5 1 0,1-2-1,1 3-3,-2-2-1,0 1-3,-2-1-4,1 1-4,1 2-4,-5 0-6,2 1-7,-2 1-5,3 0-6,-3 2-8,-1 0-8,1 1-6,-1 2-6,1 2-6,-4 0-6,2 1-4,-1 1-6,-1 1-6,1 2-4,-1 1-7,-1 2-5,1-1-7,0 4-4,0 0-6,2-1-8,-2 3-10,2 0-10,0-1-10,1 2-12,1-2-9,2 2-11,-3 0-10,6-1-11,-3 2-9,3 1-12,0-4-10,3 2-7,-3-1-7,6 1-3,-3-1-1,1-2 1,1 2 1,0-2 3,3-2 6,-1 0 5,1-1 6,1-3 11,2 0 11,1-3 14,2 1 12,-4 0 11,4-2 13,-2 1 11,2-3 11,3 1 12,-2 0 12,0-2 12,-1-2 13,3 0 15,-5-1 16,0-2 13,0 0 15,-1-1 14,0 0 11,-2 1 16,-3-3 15,3 0 17,-3-1 17,2 1 15,-2-2 11,0 2 10,-3 0 10,5-1 5,-4 2 3,-2 0-2,1 1-4,-2 0-6,1 1-7,0 0-12,-2 2-13,0 0-16,0 3-15,0-3-16,0 3-13,-2 0-15,0 3-15,1-3-14,-2 1-11,1 1-11,2 0-9,-3 1-7,2-2-8,-4 1-5,5-1-5,-3 1-5,3 0-3,-1-1-6,-1-1-2,2 0-6,0 0-4,0 0-4,0 0-2,0 0-3,2 0-2,-2-1-1,1-1 1,-1 0 0,0 1 0,0-2 2,0 0 1,0-2 2,3 2 2,-3-4 4,0-1 3,5 0 5,-4-2 4,-1 1 3,3-1 2,-1-1 4,2 0 2,0 0 4,-1-2 3,1 0 5,-1 2 4,0 0 5,-1-1 4,2 1 2,-4 2 2,5-3 2,-1 3 2,-4-1 2,4 2 1,-3 2 1,1-1 1,-1 3 0,2-1-2,-1 2-3,-1 1-3,1 1-3,-1 1-4,1 1-2,-2 2-1,3 2-4,-2 1-2,1 1-7,0-1-4,-1 3-9,5 3-9,-3-1-9,0 2-8,2 0-9,0 1-9,0-1-10,0 1-10,1-1-10,-1-1-12,2 0-10,-2 1-12,4-4-6,0 2-6,2 1 2,0-2 6,4-1 4,0-2 5,3 1 2,1 0 4,1-2 4,5 0 4,-2-3 6,0 4 7,2-4 7,-2 0 10,2 0 9,-2-1 9,0 0 5,-1-1 3,-3-1 1,3 0 4,-1 0 4,-4 0 5,3 0 3,0 0 3,-2-1 3,-3-1 3,3 0 4,-4-1 7,3 0 6,-3 0 7,-2 0 6,-1-2 8,-2-1 9,-2-2 11,0 0 12,-2 0 9,0-4 15,-1 1 16,-2-2 11,0 0 12,-1-2 8,-1-1 13,0 0 8,0-4 8,-1 1 5,-1-3 0,0-1 3,-2-2 4,3-1-1,-3-1-2,3-2-3,-1 1-7,-2-3-7,1-3-3,0-1-9,-2 0-9,4 0-10,-4-2-10,1-1-6,0-3-5,1 2-7,-1-2-7,-1 2-7,1 0-3,-1 3-3,2-2-2,-3 3-2,1 3-2,-1 2 0,1 3-1,1 1 0,-1 4-2,1 3 0,-1 1-1,2 4-1,-1 4 1,1 2-1,-1 1-2,-1 4-2,1 3-3,0 3-2,1 2-5,-2 2-4,-1 4-3,1 4-3,0 4-3,0 0-5,1 3-3,-1 6-4,-1 0-4,1 3-2,2 1-3,0 3-4,2-1-3,1 0-2,1 2-1,2-1-5,0 0-1,0 0-5,3-1-2,-3 0-2,2-3-5,3 2-3,-4-1-6,1-2-4,2-1-4,0-1-4,-2 1-4,0-1-4,3-3-3,-1 2-3,0-2-3,0-3-4,0 2-5,3-3-7,-4-2-10,1-3-12,0 1-14,2-1-19,-2-3-20,2 2-21,1-3-22,-2-1-17,2 0-20,-1 1-16,2-2-15,0-1-17,-1-2-16,-1-1-14,0 0-14,1-1-12,-4 0-11,-6-5-9,0 0-9,0 0-5,13-2 0,-6-1 12,0 0 18,1-2 21</inkml:trace>
          <inkml:trace contextRef="#ctx0" brushRef="#br0" timeOffset="177789.2364">3911 10293 225,'-2'-7'320,"0"2"12,2 1 3,0 0-3,0 3-11,0 1-14,0 0-15,0 0-16,0 0-12,0 0-10,2 0-4,0 0 0,-1 1-4,4 1-2,-2 0-7,3-1-5,-2-1-8,2 2-8,-1-2-12,3 1-15,1-1-17,-1 0-16,-1 0-15,2 0-14,0 0-14,2 0-14,0 0-10,-1 0-9,-1-1-5,-1 1-3,1 0-4,1 0-2,-1-2-3,-2 2-2,1 0-3,1 0-4,-1 0-3,-4 0-5,6 0-2,-5 0-4,3 2 0,0-1-2,-1 1 1,2-1-3,-1 1-1,2 0-5,-3-1-3,0 1-3,-2 0-3,3-1-2,-2 1-1,0-1-3,0 1 0,-3 0-2,0-2-4,-1 0-3,1 0-4,-2 0-5,-1 0-4,0 0-8,0 0-9,0 0-10,0 1-12,-1-1-15,-4 0-16,2 0-16,0 0-26,-3 0-30,0-1-45,1 1-55,-1-2-54,0 0-55,6 2-62,-11-3-62,2 0-53,0 0-51,9 3-16,-9-5-3,9 5 8,-9-5 12,4 0 24,5 5 29</inkml:trace>
        </inkml:traceGroup>
        <inkml:traceGroup>
          <inkml:annotationXML>
            <emma:emma xmlns:emma="http://www.w3.org/2003/04/emma" version="1.0">
              <emma:interpretation id="{339B4B5C-99BA-4064-9F79-F60F3C58C4D3}" emma:medium="tactile" emma:mode="ink">
                <msink:context xmlns:msink="http://schemas.microsoft.com/ink/2010/main" type="inkWord" rotatedBoundingBox="17501,11151 22537,11190 22520,13351 17485,13312"/>
              </emma:interpretation>
              <emma:one-of disjunction-type="recognition" id="oneOf13">
                <emma:interpretation id="interp65" emma:lang="en-US" emma:confidence="0.5">
                  <emma:literal>temporary</emma:literal>
                </emma:interpretation>
                <emma:interpretation id="interp66" emma:lang="en-US" emma:confidence="0">
                  <emma:literal>temporary.</emma:literal>
                </emma:interpretation>
                <emma:interpretation id="interp67" emma:lang="en-US" emma:confidence="0">
                  <emma:literal>temporary,</emma:literal>
                </emma:interpretation>
                <emma:interpretation id="interp68" emma:lang="en-US" emma:confidence="0">
                  <emma:literal>temporally</emma:literal>
                </emma:interpretation>
                <emma:interpretation id="interp69" emma:lang="en-US" emma:confidence="0">
                  <emma:literal>temporally.</emma:literal>
                </emma:interpretation>
              </emma:one-of>
            </emma:emma>
          </inkml:annotationXML>
          <inkml:trace contextRef="#ctx0" brushRef="#br0" timeOffset="237548.2709">7838 10464 178,'-6'3'294,"3"-3"11,0 4-4,1-4-13,1 3-27,1-3-34,0 0-32,1 0-30,1 0-23,1 0-22,0 0-17,3 0-14,-3-3-10,3 3-9,2 0-16,0-4-17,2 4-11,1-3-6,0 3-5,4-2-2,-1 1-3,0-1-3,2-1-5,0 0-7,-2-1-8,4 1-7,0 0-10,-4 1-9,1 1-11,0-1-9,2 1-11,-4 1-11,1 0-9,1 1-9,-2 1-5,-4-1-5,1 2-2,-2 2-1,1 0 2,-3 0 1,1 0 4,-3 2 4,-1-3 8,0 4 7,0 0 8,-3 0 10,-3 2 9,2-2 9,-1 1 9,-1 1 10,-1 0 8,0-1 8,0 3 8,-1-1 10,1 0 8,-2-2 9,1 2 8,-1 1 9,1-1 7,-1-1 7,2 1 6,-1 0 4,0-2-2,0-1-6,1 2-3,1 0-2,-1-1-2,1 0-2,1-3-2,0 2-3,2-2-3,0 1-4,2-1-4,0-1-4,-1-2-3,1 1-3,2 0 4,-2-1 5,1 0 4,1-1 2,1-1 2,-2-1 2,5 0 0,-5 0 0,3-1 2,1-1 1,0-1 3,0 0 2,2-1 3,0 0 4,-1 1 3,1-2 4,0-1 3,1-1 3,-3 1 3,-1 0 5,2-2 4,-2 1 9,-1-3 6,-1 1 6,2-1 7,-1 0 8,1-1 3,-1 0 3,1 0 3,-2 3 3,1-3 2,-4 1 2,2 0 3,-3 2 2,0 2-1,0 0-2,0-1-3,-3 3-4,-3-1-6,3 0-9,2 2-6,-5 0-6,1 0-8,-3 3-8,4 0-7,-5 0-10,1 0-10,-1 0-8,1 3-10,-3 0-8,2 2-7,-1 0-6,-1 1-6,2 2-5,1 0-5,-2 0-3,1 3-5,1 2-5,-1 0-4,3 0-4,-1 1-6,1 2-6,2-2-7,-2 4-7,1-2-7,1 1-8,4 1-6,-4-2-6,4 2-8,0-2-8,4 1-5,-4-1-5,4-2-5,-1 3-4,2-3-4,1 0 0,-1 1 0,2-3 1,1 1 3,-2 0 1,3-3 3,2-1 5,-1-1 5,3 0 6,-3-5 7,5 4 8,-2-4 8,0-3 9,1 1 9,0-1 8,-2-1 6,0-2 5,0 0 8,-1-2 8,1-1 11,2-2 10,-5 0 11,2 0 10,-2-2 10,3-1 11,-3-1 8,1 3 11,-1-4 9,0 0 9,-4 1 11,4 0 9,-6-1 8,3 2 5,-2 2 4,2-2 1,-2 1-2,-3 2-3,3 2-5,-4 3-5,4-2-6,-4 1-10,0 3-8,0-1-9,0 2-10,0 0-8,0 2-10,0-1-9,0 1-8,0 1-8,0 1-8,0-1-4,0 2-5,0-1-6,0 3-5,0-1-4,0 2-6,0 0-5,0-2-6,1 2-7,3 0-4,-4 0-5,4-3-3,-4 2-1,0-1-1,1 0 1,-1-1 1,0 0 3,2 0 3,-2-2 2,3-2 4,-3 3 5,1-4 6,-1 0 6,0 0 4,2 0 6,-2-4 5,0 4 7,0-1 5,0-2 4,0 0 3,0-2 1,0 0 3,0-1 4,0-2 3,0 0 3,0-2 3,0-1 2,0 1 5,0-3 0,0 1 1,0-3 1,1 2-3,1-3-2,1 2-3,1-2 0,1-1-2,-1 0-5,1 0-2,1 1-2,1 3-4,0-1-4,1 1-4,-4 3-3,5 0-4,-1 2-3,-2 2-4,3 1-2,-3 0-2,2 4-4,0 1-6,-2 0-7,0 0-7,1 3-7,1 2-8,-2 1-7,0 2-10,1 2-7,0 0-8,1-1-9,-2 2-9,1 2-9,-1 0-6,1 1-6,0 1-2,1-2-1,-2 1-1,2 0 0,-4-1 2,4 0 0,-1 0 3,2-3 5,-1 1 3,1 0 6,1-2 4,0 1 7,2-4 5,-1 1 6,1-1 6,2-1 8,0 0 8,-4-2 7,4-1 8,-2-1 7,-1-1 7,0-1 8,0-1 8,-2 0 10,0-1 9,-2 0 12,0-2 9,0 0 8,-4 0 9,5-1 7,-2 0 9,-3-1 9,-2-2 12,3-1 13,0 1 13,-1-1 10,-1-1 11,-1-2 11,1 2 8,0-4 7,-2 1 6,0 1 9,0-1 6,0-1 6,-2 1-1,0-2-6,1 0-9,-1 2-11,0-3-12,1 1-13,-2 2-15,2 0-15,-1 0-15,2 2-14,0 1-12,0 1-14,0 4-13,0 0-16,0 2-8,0 1-6,0 2-6,0 1-9,0 1-5,0 2-7,-2 1-5,2 2-6,-1 0-7,1 4-8,-3 1-13,3 1-17,-5 0-13,5 3-12,-1-1-14,1 0-13,0 2-11,0-1-10,0 2-9,1-1-8,-1-2-5,5 3-5,-1-3 1,1-1 8,1 0 8,1-2 12,0-3 8,0 1 8,6-1 12,-4 1 13,3-3 13,-1-3 15,3 4 14,2-4 12,0 0 12,-1-1 13,2-2 3,1-2 3,2 1 4,-2-3 6,-1 0 7,-1 0 10,1-1 9,2-1 7,-3-1 5,0-1 2,-3 2 7,2-4 11,-1 3 13,-1-3 15,-4-1 17,1 1 18,-1-1 20,0 0 17,-4-1 19,3 3 17,-3-4 16,0 1 15,-1-1 12,-3 1 9,-1-1 2,4 1-3,-4 1-7,0-2-8,-4 0-11,4 0-14,-1 2-15,-1-1-14,2 3-17,0 0-17,0 2-18,0 1-19,0 1-12,0 2-8,2 1-9,-2 1-7,1 1-4,-1 1-5,4 1-3,-2 1-6,0 2-3,-1 1-4,-1 1-5,3 4-2,2 1-8,-4 5-11,4-1-5,1 4-3,-1 1-3,1 3-1,0 0-2,-2 2-3,4 3 0,-2-1-2,0 1-1,2 3 0,-4 0-2,1 0 1,-1 0 5,1 1 6,3 2 2,-7-1-2,4 0-3,-2-2-4,0 0-4,0 0-5,1 0-1,-2-3 1,1 0-1,2-2-5,-2-1-5,-2-2-5,3-1-8,0-4-6,1 1-11,0-2-12,0-4-7,0 0-5,-1-1-4,0-3-6,-2-2-9,1-2-11,1 1-8,-3-2-6,2-2-4,-1-3-6,-2-3-1,0 1 0,0-1 4,-2-2 7,-1-3 2,2-2 2,-3-1 5,1-2 8,1-1 7,-5-4 9,3 1 11,-1-4 11,-1-2 9,0 0 10,2-4 7,-1 1 8,-3-3 7,5-3 7,-3-2 8,1 0 9,2-1 5,-1-1 3,1-3 0,3 1 1,-3-1-1,3 1-1,0-1 1,0 1 1,0 3 0,0-2 1,3 3 5,-3 1 9,1 1 4,4 0 3,-2 2 1,0 1-3,0 2 9,1 0 12,0 2 13,-3 3 14,7 0 12,-3 3 14,-1 2 13,1 1 12,0 4 9,0-3 6,1 4 5,-3 2 3,3 0 6,1 1 8,-1 2-5,0 1-7,1 2-8,2 0-10,1 1-10,-1 2-10,3 2-9,0 2-7,4 1-9,3 2-9,1 2-7,5 0-6,0 2-4,2 1-4,1 3-8,1-3-10,1 4-7,-2 1-6,1 0-3,-3 1-2,3 1-6,-6 0-5,-2-1-5,-1 3-4,-3-3-3,-2 4-3,-3-3-5,-1 2-5,-3-3-3,-4 2-2,0-2-4,-4 1-8,0-2-8,0 1-12,-4 0-15,0-4-20,-4 2-29,1-3-35,-2 1-40,1 1-41,-6-2-37,4-2-32,-3 0-26,3-2-27,-4-2-34,1-1-42,1-1-38,3 0-37,9-5-6,0 0 6,-12-4 25,4-1 32,4 1 40</inkml:trace>
          <inkml:trace contextRef="#ctx0" brushRef="#br0" timeOffset="236041.4302">7883 10110 49,'0'-8'267,"0"0"11,0 1 6,0-1 7,0 0-6,0 1-11,0 0-14,0 1-17,0-1-10,1 1-5,-1 0 3,0 1 8,0 2 8,0-2 9,0 2 6,0 0 5,0 0-7,0 1-14,0 1-11,0 1-13,0 0-8,0 0-6,-1 0-15,1 1-16,0 1-21,-4 1-22,4 2-21,0 1-20,0 3-16,0 4-15,0 2-11,0-1-8,0 7-8,-1 0-4,1 4-6,0 1-3,0 3-4,-3 1-4,3 4-3,-2-1-2,2 1-6,-1 1-10,1 2-6,0 0-2,-2 0-1,2 1-2,0-3-4,0 2-5,0-2-6,0 0-7,0-1-9,0 0-10,0-3-13,0 2-19,2-5-16,-1 1-19,1-3-28,1-2-34,-2 0-31,4-2-31,-1-2-27,0-1-24,-1-4-19,1 0-16,-1-2-21,0-4-25,2 0-30,-5-9-34,0 0-14,0 0-3,14-4 18,-4-1 27,3-4 31</inkml:trace>
          <inkml:trace contextRef="#ctx0" brushRef="#br0" timeOffset="237876.6312">10134 10355 85,'-3'2'358,"0"1"10,1 1 3,-2 3 1,1 3-1,-1 0-16,2 1-24,-2 1-26,0 3-26,-1-3-24,4 3-24,-2 0-28,-2 1-29,2-1-20,0 1-16,1 2-11,0-3-8,0 1-14,2-1-17,0 0-14,0 1-14,2-2-10,0-1-10,1 1-8,1-1-9,2-2-6,-2 0-3,1-1-3,3 0-2,-1-4-3,2 2-3,0-1-1,0-3-1,4 1 1,-1-2-2,0 1 1,0-3 0,3-1 0,-1 0 1,-1 0 4,0-1 2,2-1 3,-1-1 5,0 0 6,-2-2 10,3 0 6,-2 0 8,-3 1 6,3-1 4,-3-3 7,1-1 3,-4 1 6,2-1 3,1 1 3,-4-3 0,1 0-1,-2-2-1,1 0-3,-3-2-4,2 1-5,-2 1-3,-3-2-3,0-1-3,0 1-3,0-1-3,-3 2-3,3-1-5,-5 1-3,2 1-2,-3-2-3,3 3-4,-3 1-4,0-1-5,-2 1-3,3 2-4,-4-1-5,0 0-3,-1 2-9,-3 2-6,3-1-9,-3 3-9,3 1-10,-7-1-12,5 1-15,-5 2-18,4 1-24,-5 1-27,0 1-36,2 1-37,-1 2-40,-3-1-43,-1 3-50,1 1-55,-2 0-58,3 3-61,2-1-26,0 4-10,2 1 4,0-3 11,4 4 22,0 1 25,5-1 35</inkml:trace>
          <inkml:trace contextRef="#ctx0" brushRef="#br0" timeOffset="238660.8765">10761 10272 87,'-4'-6'358,"0"1"29,3 0 31,-1 0 31,0 2 29,1 0-2,-2 1-18,2 1-30,-1-1-37,2 2-32,0 0-32,0 0-27,-2 0-25,2 2-27,0-1-24,0 3-30,0-1-35,2 1-30,0 4-31,2 2-24,-1 2-21,0 3-15,5 1-9,-4 5-8,4 0-7,1 3-4,0-2-3,0 4-2,2-2-3,-3 0 0,3 1 0,-1-3-2,-2 1-2,1 0-2,0-1-4,0-3-2,-3 0-2,-1-2-2,-1 0-2,1-3-1,-1 1-2,-2-2-2,0-4 1,-2 1-2,0-2 0,0-2-2,-2 1 1,2-3 3,-2-1 3,1 1 2,-2-4 3,2 0 1,1 0 1,-5-4 3,2 0 0,-2-3 1,2-1 1,-3-1 1,1-1 0,0-3 2,0-1 1,-4-1-1,5 1 0,-1-3 0,0-1 2,-1-2-1,3 2 1,1-3-1,2 2 0,0-3 0,2 4 1,-1-3 1,3 0 0,0 3 0,-1 1-3,0-1 0,5 2 1,-5 3 0,4-1-4,1 1-1,-2 4-2,3-1-4,-1 1-6,1 2-7,0 1-10,2 3-17,-3-1-18,2 1-14,1 6-9,1-3-23,2 4-28,-4 0-28,4 1-24,-2 2-23,5-1-23,-2 2-26,-1 0-29,3 1-21,-2 1-20,0 1-16,1 1-12,-1-3-21,0 4-22,3 0 0,-2-4 10,2 2 17,2 0 22,-1-1 23</inkml:trace>
          <inkml:trace contextRef="#ctx0" brushRef="#br0" timeOffset="239925.0327">11616 10541 241,'3'-4'354,"-3"0"28,0-1 34,0 0 35,0 0 12,-3 0 0,3 1-15,-4-3-21,1-1-26,-2-1-27,-1-1-25,1 2-22,-1-3-22,-3-1-21,0 1-31,1 2-36,-1-1-43,-1 1-44,0 1-35,1 2-28,-1-3-20,1 3-15,-2 1-10,2 0-10,-2 0-8,2 2-8,1 2-6,-3 1-5,1 0 2,1 1 5,-4 2 1,4 2-2,-1 0-3,1 1-3,-4 1-4,3 3-6,-3 1-3,3 2-7,1 1-7,-2-2-7,0 3-6,2 0-7,3 1-8,-2 0-7,1-1-7,0 1-8,2 1 1,0-3 6,1 2 0,4-2-5,-4 1-5,4-1-4,4-2-8,0 0-7,-1-1-3,2 0 0,2-3 3,2 0 6,0-1 6,4-1 11,-1-1 0,0 0-5,5-2 5,-5-3 8,4 0 10,-2 0 12,2-1 17,-4-3 23,3 0 24,-1-1 23,-2-2 19,2 1 16,0-2 14,-4 1 14,1-2 12,0-1 12,-1 1 12,-2-2 14,0 1 9,-1-1 9,0-2 1,-1 2 1,-2-2-7,1-1-11,-4-1-8,-1 2-6,0-3-8,-1 2-8,-1-2-15,-1 2-20,0-3-15,0 1-14,-1 1-10,0 2-7,1-1-5,2 2-7,-5 1-4,3-1-5,-2 3-5,4 3-4,-3-1-4,3 3-5,-1-1 5,1 2 8,-2 1 2,1 2-1,1 0-4,-1 2-6,1 2-5,-4 1-6,4 2-6,-4-1-5,1 5-6,0 0-6,1 2-6,-1 2-6,1 1-8,0-2-8,-2 3-8,4 1-3,-1-2-6,2 0-5,0-2 5,2 2 11,-1 1 3,4-3 1,-1 0-1,2 1 0,-3-4-1,5 2 1,-2-2 2,3-1 5,2-2 3,0 0 6,-1-2 5,3-1 7,-3 0-3,5-2-6,1-2 0,0 1 4,-2-2 2,2-2-1,-1-1 2,0 0 5,2-2 5,-3 0 4,2 1 13,-4-1 15,2 0 14,-1-1 12,-3 1 12,3-3 12,-4 0 12,0-1 10,-2 0 17,0 1 17,-2-3 13,-1-2 10,1 1 7,-1-2 6,-1 0-2,0 0-10,-2-1-6,1 0-8,-1-2-8,1-1-9,-2 3-8,0-3-9,0 1-9,0 0-8,0 0-8,-2 3-7,2-1-13,-1 1-17,1 1-9,0 3-7,0 0-5,0 3-5,0 2-3,0-1-4,1 4-3,1 0-2,-2 2-4,2 0-4,-2 2-5,0 0-4,0 1 2,0 0 8,0 3 1,0 2-2,0 2-3,-2 1-4,0-1-3,1 4-5,-1 1-7,1 0-9,-2 3-11,3 0-12,0 3 0,-2-2 5,2 1-6,0 0-11,2 1-16,1-2-21,0 1-12,0 0-6,3-1-5,-1-2-6,0 1-4,0-2-2,4-1 1,0-1 4,2-1-4,0-4-9,3 1 2,1-2 10,-2-2 18,3-1 22,1 0 15,-4-2 13,4-3 11,-2 0 13,-1 0 15,1-1 16,1-3 20,-4 0 18,1-1 14,0 0 10,-4-2 12,1 1 14,-2 0 15,1-4 16,-3 1 20,1-2 20,0-1 18,1 1 17,-3-2 15,0 0 14,-1 1 15,1-3 13,-1-1 12,-4 2 10,1-4 3,-1 1-1,0-2-7,0-1-8,-1 1-15,1 0-15,-4-2-16,4 4-17,-2-3-17,-1 2-18,3 3-19,0-1-22,0 1-15,-4 5-12,4 1-8,0 1-7,0 1-7,0 3-6,0 1-6,0 3-6,0 0-3,0 0-4,0 3-5,-1 1-2,-2 3-4,2 2-3,-1 1-5,-1 2-6,-2 0-5,2 3-5,0-1-4,1 0-7,0 2-5,2-3-4,0 2-4,0-1-4,0-1-5,2 1-6,2-1-5,-1-3-5,3 1-8,-1-2-10,0 1-6,4-2-3,-4-3 0,3 1 3,1-1 4,-3-2 4,7 0 7,-4-1 4,1-1 7,-1-1 5,4-1 9,-1-1 7,1 1 14,-1-3 18,2 1 15,0-2 14,0 1 10,-1-1 11,0-1 9,-3-1 8,3 1 8,-4-2 5,1 0 7,-1-2 5,1 2 6,-6-2 2,4 1 3,-2 1 2,0-2 1,-3-1 1,5 2 0,-2-2 0,-5 2-1,2-2 1,-1 1 0,0 1-1,-1 1 0,-1-2 3,0 1 0,0 1 1,-1 2 0,1-1 1,0 0-1,0 3-2,-2 0-2,2 1-3,0 1-2,0 2-4,0 2-4,0 1-5,0 2-7,0 0-5,-2 3-7,1 0-5,-2 5-6,-2 3-6,2 1-6,-3 4-5,2 4-5,-4 0-3,2 5-11,0 1-1,3 0 0,-3 4-4,-2-1-10,5 5-6,0-1-7,0 1-7,-2 1-8,2 1-5,0 1-7,-1 1-8,0 2-7,4-2-7,-5 3-7,1 1-5,3-1-4,-2 1-2,-2-1 1,2 0 2,0 0 3,0-1 3,2 2 5,-1 0 5,2 0 6,0 2 6,2-3 7,-1-1 5,4 1 6,-2-1 6,3-2 6,-2 0 5,0-3 4,1-1 5,0-3 3,1 0 3,-1-5 1,1-1-2,-1-3 2,-4-2 0,3-2 1,1-2 1,-5-2 0,5-2 2,-5-4 0,3 0-1,-3-2 0,0-1 0,0-5 1,0-1 0,0 1 3,0-2 2,0 0 1,0-1 1,0-2 1,0 0 1,0 0 1,0 0 1,0 0 0,0-2 3,0 1 1,0-1 1,0 1 2,0-1 2,0 0 1,0-1 3,0 0 1,-3 0 3,3 0 3,-5 0 2,4 0 0,-7-1 1,5 0 2,-3-1 1,-2 0 2,1 0 0,-6 0 6,3 0 8,-3-1 3,3-1 2,-4 1 0,-1 0-1,-1-1 0,2 1-1,-2 0 0,2-1 1,-2-1 1,2 0-1,-4-2-1,-1 1 0,2-1-4,1-3-8,-1 1-2,0 1-3,2-4 1,-3 2-1,-1-3 1,2-1-1,1 1-1,0-3-3,1 1-1,0-3-1,3 1-2,-3-5-2,2 3-3,3-4-2,1 3-4,1-2-2,0-2-3,2 2-5,1-3-4,1 4-4,3-1-13,1-3-18,0 3-13,0-2-11,1-2-11,3 2-12,0 0-10,2-4-12,-2 2-14,2 1-15,1-1-12,2-2-8,-2 3-31,4-1-41,0-1-31,1 2-23,-2 1-29,4-2-30,0 3-40,0 1-47,-1 0-46,1 0-46,3 0-18,-2 4-2,5 0 2,-2 3 5,4 1 31,1 3 42</inkml:trace>
          <inkml:trace contextRef="#ctx0" brushRef="#br0" timeOffset="240173.7004">12856 10843 364,'0'0'483,"-6"0"28,6 0 25,-1 0 20,-1 0 2,1 0-6,-2 0-42,1 0-61,2 0-58,0 0-55,0 0-52,0 0-51,0 0-44,0-3-40,0 3-34,0 0-32,0 0-26,0 0-26,0 0-21,0 0-23,0 0-22,0 0-25,-1 0-34,1 0-42,-2 0-43,0 3-43,1-2-47,-3 1-49,4-2-58,0 0-64,-5 7-52,-3-1-44,-1-1-17,4 0-2,-2 1 7,0 1 16,2-2 31,1 2 39</inkml:trace>
        </inkml:traceGroup>
      </inkml:traceGroup>
    </inkml:traceGroup>
    <inkml:traceGroup>
      <inkml:annotationXML>
        <emma:emma xmlns:emma="http://www.w3.org/2003/04/emma" version="1.0">
          <emma:interpretation id="{EEDD9091-826C-4114-B85B-8781FD7C5971}" emma:medium="tactile" emma:mode="ink">
            <msink:context xmlns:msink="http://schemas.microsoft.com/ink/2010/main" type="paragraph" rotatedBoundingBox="1362,13299 20215,12954 20249,14804 1396,1514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1C49966-A26F-4AD7-A2B0-7DB40E8C55C6}" emma:medium="tactile" emma:mode="ink">
              <msink:context xmlns:msink="http://schemas.microsoft.com/ink/2010/main" type="line" rotatedBoundingBox="1362,13299 20215,12954 20249,14804 1396,15148"/>
            </emma:interpretation>
          </emma:emma>
        </inkml:annotationXML>
        <inkml:traceGroup>
          <inkml:annotationXML>
            <emma:emma xmlns:emma="http://www.w3.org/2003/04/emma" version="1.0">
              <emma:interpretation id="{BFE1A308-A042-4774-8A4D-6A82CDD90A23}" emma:medium="tactile" emma:mode="ink">
                <msink:context xmlns:msink="http://schemas.microsoft.com/ink/2010/main" type="inkWord" rotatedBoundingBox="1362,13299 7008,13196 7042,15045 1396,15148"/>
              </emma:interpretation>
              <emma:one-of disjunction-type="recognition" id="oneOf14">
                <emma:interpretation id="interp70" emma:lang="en-US" emma:confidence="0.5">
                  <emma:literal>Chloroplast</emma:literal>
                </emma:interpretation>
                <emma:interpretation id="interp71" emma:lang="en-US" emma:confidence="0">
                  <emma:literal>Chloroplasts</emma:literal>
                </emma:interpretation>
                <emma:interpretation id="interp72" emma:lang="en-US" emma:confidence="0.5">
                  <emma:literal>Chloroplast ~</emma:literal>
                </emma:interpretation>
                <emma:interpretation id="interp73" emma:lang="en-US" emma:confidence="0">
                  <emma:literal>chloroplast ~</emma:literal>
                </emma:interpretation>
                <emma:interpretation id="interp74" emma:lang="en-US" emma:confidence="0">
                  <emma:literal>Chloroplast .</emma:literal>
                </emma:interpretation>
              </emma:one-of>
            </emma:emma>
          </inkml:annotationXML>
          <inkml:trace contextRef="#ctx0" brushRef="#br1" timeOffset="289606.733">-7910 12184 189,'-13'-6'336,"1"1"16,1-2 21,-1 2 22,1 0 25,2 2-12,-1 0-30,-1 2-35,0 1-38,2 0-24,-1 1-15,-1 1-15,0-1-14,2 2-13,-3 2-13,0 2-17,-1 1-20,-1 3-23,0 4-24,1 0-24,-1 3-25,2 3-21,-3 5-19,3-1-13,1 4-7,-1 1-1,3 2 3,-2 2 2,1 1 0,0 1-1,4 2 1,-3 0 0,3 0 0,0 4 0,0 0-2,1 0-2,2 0 0,0-3-5,3 2-4,0-2-10,0-1-13,3-2-13,0-3-11,2-1-13,2-3-12,2 0-12,2-5-13,0-2-17,3 1-22,1-4-16,2-3-14,2-2-4,1-1 0,3-2-2,0-3-3,3-2 4,1-1 3,0-3 7,1-2 8,3-2 9,-2-3 11,-2-1 18,2-2 22,3-1 16,-3-1 15,-3-5 8,3 1 6,-4 0 6,-1-5 8,2 0 8,-5-4 6,-2 0 6,-1-2 5,0-1 3,-4-1 0,3-1 0,-4-5-2,0 1 5,-3 0 10,-1-1 14,1-1 17,-4-3 18,1 2 18,-1-2 19,-3 1 18,2-1 17,-2-2 17,-1 3 11,-2-3 10,0 4 7,-2 0 7,-1-2-3,3 3-5,-3 4-11,1 3-14,2 1-14,-3 5-15,-1 4-15,4 4-17,-3 2-14,0 2-17,-2 5-12,2 4-10,-3 3-6,1 3-4,-2 6-4,2 1-4,-4 4-3,-2 4-2,1 5-5,-1 1-5,2 3-3,-2 6-5,1-2 2,-1 2 4,2 2 0,0 4-1,2-4-3,0 4-7,2-2-4,-1 0-4,3 0-7,3-2-8,0-1-10,0-2-10,0 1-16,3-3-19,3-1-20,-1-2-22,2-3-15,2-1-10,2-3-8,1-1-7,2-3-3,3-3-2,-2-1-1,5-3 1,-2-4 7,4 2 9,-4-6 16,4 0 18,-3-3 16,0-2 17,0-3 13,-3 0 12,2-3 12,-4-2 11,2-2 10,-2-2 8,-2 0 7,1-3 7,-3-2 3,0 1 4,-1-4 2,-2 2 4,-1-4 3,0 1 6,-1 0 10,-1-4 13,1 2 14,-2 0 13,0-3 12,-1 1 11,-1-1 8,1 1 10,-2 1 6,0 0 8,0 0 3,-2 1 2,1 5-1,1 0-6,-2 5-8,2-1-12,-3 4-15,3 1-14,0 6-12,-3-1-10,3 3-8,0 2-10,-3 3-7,1 2-7,2 5-6,-4-1-3,4 6-2,-3-1-4,3 6-1,-2-2-2,1 5-6,-2 0-6,1 2-10,1-1-10,1 2-10,0-2-12,1-1-10,1 1-11,2-1-9,1-1-9,-1-3-8,4 2-9,0-4-6,3 0-6,-1-3-2,1 0 1,3-1 3,2-1 5,-2-2 4,3-2 4,-2-1 5,5 0 6,-2-3 6,2 0 7,-3-3 7,3-1 7,-1 0 8,0-1 9,-1-3 6,0 0 6,1-1 6,-4-1 6,2-2 7,-2 1 5,0-2 7,-1-3 5,-2-1 6,-3 1 3,2-3 8,-2 0 7,-3-2 11,2-1 13,-1 1 15,-2-3 15,-2 0 17,0-3 15,0 3 17,-1-4 18,-1 2 16,-1-3 19,0-1 13,-1 0 12,-1-3 4,-1 0 0,0 0-5,0 0-8,0-1-11,1 1-14,-2 1-14,1 1-13,3-1-16,-2 4-15,1 2-17,-1 4-18,-1 2-14,2 2-14,-1 4-8,1 1-7,-1 2-5,-1 3-3,2 2-4,-1 2-3,1 3-3,-1 2-1,0 1-3,-2 2-2,-1 5-1,2 1-2,-3 1-1,1 3-2,0 2-2,0 1-2,0 3-2,-1 0-4,0 0-3,3 2-3,1-1-3,0 1-5,0 3-3,1-2-4,-1-2-6,2 3-5,0-3-6,0 1-7,2-2-8,-1 0-7,1 0-10,2-2-8,-1 1-9,0-4-10,3 0-8,2-3-9,0 1-7,1-2-7,0 0-1,3-3 1,3-1 3,-1-1 2,0-4 3,2 2 5,-2-3 4,4 0 6,-2-2 8,2-3 10,-2-1 10,-2-3 12,2 1 12,0-2 10,-2-1 8,-3-2 6,1-2 4,-1 1 5,-2-2 7,2 0 7,-2-2 8,-3-2 9,0 1 12,2-1 14,-4 0 18,2-1 20,-1-2 18,-2-2 13,0 3 16,0-2 16,-1 0 14,-2-2 13,-2 3 10,-1-1 10,3 1 3,-4-1 3,0 1-7,1 4-9,-1 0-14,1 1-16,0 3-16,-2 2-15,2 2-15,3 1-16,-3 0-12,3 4-14,-3 1-11,0 1-10,0 4-8,-1 0-4,0 3-5,1 2-2,-1 3-2,-1-1-5,-1 3-3,3-1-3,-2 3-5,1 3-3,1-2-7,0 0-5,0 0-7,1 1-5,1-1-7,-1 1-5,2-1-8,2-2-6,-1 0-5,4-2-3,-2 1-3,0-3-2,1-1 0,1 1 1,2-3 4,0 1 3,0-3 5,2-1 6,-1-1 8,3-1 5,-1 0 8,1-3 9,1-1 4,0 0 4,2-1 5,1-3 6,-1 1 4,2-1 3,0-1 4,-3 2 2,3-4 3,-4-1 4,2 0 10,0-2 10,-1 1 13,-2 1 12,0-3 13,-3 0 10,-1-1 9,-1 1 5,1-2 7,-2-1 5,-1 1 4,-3-1 4,-1-1 2,0 2 1,-1-1-6,-1-1-7,-1 0-10,-3-1-10,1 3-11,-1-2-10,0 1-8,0-1-6,-3 4-7,0-1-7,2 1-6,-2 2-5,0 0-6,0 0-6,-1 3-6,2 0-10,-3 3-12,3-4-11,-2 4-13,2 0-11,-4 0-22,4 1-26,-1 2-39,0 2-45,1-1-45,2 3-44,-1-3-35,1 5-33,0-2-42,1 2-44,5-6-46,-4 9-44,4-9-16,0 0 0,2 14 14,1-5 22,2-4 37,4 0 45</inkml:trace>
          <inkml:trace contextRef="#ctx0" brushRef="#br1" timeOffset="290155.7117">-6204 12603 63,'3'8'308,"1"-2"15,0 6 9,1 0 5,0 3-14,0-2-24,1 3-33,-1 0-38,2 3-31,0 0-30,0-1-21,1 2-20,-2-2-16,0 1-14,2-1-15,-2 1-12,1-1-10,-2 1-5,1 0-7,-1-3-7,-1 0-8,-1-2-10,-1 1-7,0 0-7,0-4-4,1 0-4,-3-2 0,0-1-1,0-1-1,0-3-1,0 1 5,2-2 6,-2 1 9,2-3 13,-2-1 14,0 0 13,0-1 11,0-3 11,0-1 9,-2 1 10,0-3 7,2-1 7,-3-1 7,1-4 7,0 2 3,0-4-1,-1 1-5,3 0-8,-4-4-14,4 2-13,0-2-11,0 1-8,0-2-11,0 0-9,4 1-8,-4 0-8,3 2-7,-1-1-7,2-1-6,-1 4-7,2-1-5,1 1-2,-1 1-5,2 1-7,2-1-9,-1 3-12,3 0-14,1 0-17,0 3-18,0-1-18,2 1-19,1 3-19,1-1-17,0 0-16,-2 2-16,3 1-12,-2 1-6,-1 1-2,3 1-2,-2 3-2,-3 0 0,3 1 2,-1-2 4,-3 3 8,1 1 8,2-1 10,-6 2 11,2-1 10,1-1 5,-2-1 4,-2 2 3,2-1 3,-5 0 14,2-1 17,-3 0 22,0 1 24,-1-1 22,-2 0 23,0 1 20,-2 0 19,0 1 15,-1 1 15,-1 0 16,1-1 17,-1 1 22,0 1 20,3 1 13,-3-1 6,0-1 1,1 3-2,1 1-2,-1-1-2,-1 0-6,2 0-9,1 2-7,-1 0-3,0-2-3,1 2-3,-2-2-13,3 2-18,0 0-13,3-1-9,-2-2-8,1 3-7,0-2-8,1 0-8,1-1-1,1 1-1,-2 0-2,3-1-3,1-3-3,0 3-5,0 0-1,2-2-1,-2 0 0,2 0 1,2 0 1,-1-2 1,-1 1 3,2-3 1,0 3 5,1-4 6,0 2 8,-1-2 8,4 0 10,-3-1 7,2-2 10,1 0 13,-3-2 12,2 1 14,-2-3 13,-1-1 15,1 1 11,2-3 11,-2 1 6,-3-2 2,2-1-1,-1-2-3,-2-1-2,0-1-5,-1-1-7,0 1-7,0-1-10,1 0-10,-5-3-11,4 1-12,-5 3-11,1-2-12,0 0-8,-3 3-7,0-3-5,0 0-5,0 4-4,-3-1-5,3-1-2,-3 0-3,-3 3-5,3-1-4,-2 0-5,-1 1-3,-1 1-5,0-1-2,-2 2-4,-1 0-7,-3 2-7,1-1-10,-1 1-13,-3-1-13,2 2-18,-2 1-21,-2-1-31,-1 2-38,1 0-45,-2 3-47,0 0-53,-1 0-57,0 3-67,1 2-72,0 1-41,1 4-26,1-1-6,4 1 2,-2 3 13,4 1 17,3 0 31,5 1 37</inkml:trace>
          <inkml:trace contextRef="#ctx0" brushRef="#br1" timeOffset="291024.6363">-5130 12718 186,'-1'-5'361,"-4"2"23,5 2 22,-3 1 20,1 1 16,-1 1-14,-1 2-30,2 1-39,-1 2-44,-1 3-28,1-1-20,-1 4-21,-1 3-21,1 0-20,1 3-22,-1 1-20,2 3-21,-1 1-18,3 5-17,-3 0-16,3 3-16,0 2-17,3 0-17,-3 5-14,3 1-12,-1 2-6,2 1-6,1 2-3,1-1-3,-1 0-6,1-1-6,-2 0-9,2 1-13,-1-3-16,3-1-16,-5-2-20,3-1-21,-2-3-22,2-1-22,-3 0-20,-1-3-16,4-3-15,-6-1-13,3-1-8,-3-4-7,0-2-2,0-3 1,0-1 7,0-1 8,-3-3 14,3-3 17,-3-1 19,0-3 21,3 0 18,-2-4 18,-1-2 17,-1-3 14,1 0 16,-3-3 13,1 0 14,-1-3 16,3-3 13,-2 0 14,-1-1 10,2-3 8,-2 1 7,-2-4 8,3 0 5,2-3 3,-3 0 6,0 0 6,2-3 4,-1-2 5,-1 1 4,3-3 3,0-3 2,0 1 0,1-1 4,2 1 6,0-1 4,0-1 5,2-1 4,1 1 8,0 0 5,0 1 4,3 1 1,-1-2 2,-1 1 5,2 0 7,3 3 8,-1 0 7,0 1 4,1 1 4,0 2 2,2-1 2,-1 5-4,1-1-5,-2-1-5,2 5-7,-1-1-4,1 2-5,-2-1-8,2 4-9,-2 1-11,2 0-10,-1 4-12,-2 0-9,3 1-12,0 0-10,-1 2-6,-1 4-4,2-1-3,0 0-4,1 2-1,-3 2-2,2-1-5,1 4-2,-3-1-3,3 4-5,2 0 0,-2 1-1,0 2 0,-1 3 1,0 2-2,-1 2 0,-1-3-1,2 6-2,0-2 0,-1 3-1,-3 0-1,-1 4-2,-1-1-2,-1 0 1,-3 3-5,-1-2-7,-1 3-7,-5-2-6,1 1-10,-1-1-9,-3 2-15,1 0-16,-2-3-21,0 4-27,-2-5-31,0-2-36,3 1-32,-4 0-32,4-5-26,-1 2-21,-1-6-16,0 1-12,2-1-19,-1-4-20,-1-3-30,2-4-31,9-1-15,0 0-4,-7-1 17,0-6 29,4-1 30,3-3 31</inkml:trace>
          <inkml:trace contextRef="#ctx0" brushRef="#br1" timeOffset="291316.3523">-4520 12320 278,'-3'-8'380,"3"1"26,-3 3 23,0 0 20,3 4 2,-3-3-7,3 3-30,-2 3-42,0 1-37,2-3-33,0 4-29,0 1-28,0 4-25,0 0-24,0 1-27,2 3-24,0 2-23,1 0-19,0 4-19,0-1-16,0 2-17,0 1-16,2 2-13,-2 0-9,-1 1-7,-1 3-7,-1-1-10,0 0-11,0 2-17,-1 3-21,-1-2-28,-1 3-30,-2-2-33,2 3-35,3 0-31,-3-1-30,3 1-24,-3 1-22,0-3-28,3 3-31,0-3-37,0-1-40,0-1-21,6 1-12,-3-6 11,0-1 23,5 0 29,-1-3 32</inkml:trace>
          <inkml:trace contextRef="#ctx0" brushRef="#br1" timeOffset="292316.2387">-4093 12949 156,'3'-23'324,"-1"4"14,1-2 14,-2 4 6,-1-1-2,0 1-10,0 2-16,0-1-20,0 2-19,0 1-15,-1 0-12,-2 1-17,0 4-20,0-2-9,-2 2-5,2-1-8,0 3-12,-3 1-17,1 1-20,1 0-18,-2 3-21,-2-1-17,1 2-16,0 0-16,-2 3-15,-1 1-12,-1-1-10,0 3-9,2 2-8,-2 0-5,1 4-5,1-1-1,2 2-3,-2 1-1,0 0-3,0 4-2,2 1-1,0-1-3,3 2-4,-1 1-6,-1 0-7,1 2-9,2-1-9,1 0-10,0-1-8,0 1-9,2-1-8,2 2-8,0-4-10,2 0-7,-1-2-7,3 1-5,-3-1-4,2-5-1,2 1 1,2 0 3,0-6 6,2 3 7,-2-2 7,4-3 8,-3 0 8,2-2 9,-1-3 9,1 0 9,1-3 11,-3 2 8,-1-4 9,2-2 7,0-1 7,0 0 8,-2-2 8,1 1 7,-1-2 10,-1-2 8,1 0 13,-1-1 13,1 1 14,-3-3 12,2 0 10,-1 0 12,-3-2 14,1 1 12,-1-2 11,-1 0 7,-2-1 5,2 1 1,-3-2-2,0 1-6,0 0-9,0 1-9,-3 0-12,2 1-11,-1 4-11,1-1-12,-1 2-13,0 2-12,2 3-10,-4 2-10,3 0-7,-3 1-5,0 2-3,1 1-5,0 4-4,-2 1-3,1 2-3,-2 1-2,1 2-2,-1 1-3,1 1-3,-1 3-2,2 2-6,-1-1-5,-1 3-6,0 1-5,1-1-6,2 1-8,0 0-7,0-1-10,3 1-10,3 0-9,-3-2-12,5 0-10,-2-1-9,3-2-9,0 2-9,2-4-7,-1 0-5,1 0-4,1-1-5,2-4 0,1 1 0,1-3 4,-2 1 4,1-2 9,-1 1 8,0-3 10,-1-1 10,1 0 13,-2-1 14,2-1 13,-1-1 9,1-1 12,-3 0 9,0 1 10,2-4 9,-1 2 8,0-1 8,0-2 8,-2 0 12,2 0 14,-2-1 15,0-3 12,0 1 11,-3-2 10,1 2 12,0-3 10,-1 1 10,0-2 10,-1-1 9,1 2 9,-1-2 6,-1 0 1,2 2 1,-1-1-8,2 2-8,-1 1-9,0 1-10,2 0-11,-3 3-11,0-1-12,1 3-10,-1 1-11,-1 2-10,1-1-10,-3 3-8,5 1-7,-4 1-8,-1 3-6,3-1-5,-1 2-2,2 1-3,1 3 0,1-1 1,0 3-1,3 1 1,0-1-1,1 4 2,0-1-1,2 3-1,-1-3 0,1 3-1,-1-3-2,-2 3 0,3-3-1,-2 2 1,0 0-2,-1-3 0,0 1 0,-2 1-1,0-4 1,1 2-1,-2-2 0,-2-2 0,1 1-1,-2 0 3,0-2 0,-3 0 1,0-2 0,-3-1 0,0 2 0,0-3 0,-3 1 1,3 0 1,-5-2 0,2 0-1,-3 0 1,1-3 1,-1 3-1,-1-3 0,-1 0-1,0 0 0,2-3 0,0 3 1,0-1 0,0-1 1,1 0 0,-1 1-1,3-2 1,-2 1 1,1 1-1,3-1-1,-3 0 1,2 1-1,2 1 0,-1 0 1,0 0-1,3 0 1,-1 0-1,0 0 0,0 0-2,0 1 0,2-1-1,0 2 1,0 0-1,0 1 0,0 0 0,0 0 0,0 0-2,2 4-1,0-4-1,2 1-1,-1 1-1,0 2-1,3-2 0,-1 0 0,2 0 0,-2-1-1,4 0 1,0-1-1,2 0 1,-2 0 0,3-1 1,1-1-1,-1-1 1,3 0 1,-1-1 2,-2-1 2,3-1 0,1 0 0,-3 0 2,4-4 0,-2 4 1,0-2-1,2-2 2,0 1 0,1-2 0,-1 2 2,0-2 0,0-2 1,-1-1 0,0 2 1,0-3 0,-2-1 1,1 0 2,-1 1 4,-3-3 4,1 0 3,-3-2 4,3-1 3,-4 1 5,1-2 4,-1 2 4,1-5 4,-1 2 6,1-2 7,0-1 6,-1-1 5,2 0 0,-1 0 0,4-4 0,0 3-1,-1-3-2,-1-2-1,1 0-1,-1 0 1,1-2-2,-1-2-1,-2 2-2,-3-1-5,0 1-2,-1-1-4,-1 2 0,0 0 0,-3 2 1,1 2 2,-2 0 2,0 3 1,-2 0 1,1 3 1,1 2 1,-5 3 2,0 0 2,2 3 1,0 4 1,0-1 1,0 3 0,0 1-2,0 1-2,-1 2-5,0 1-21,3 2-33,-4 2 0,2 3 0,0 0 0,-3 2 0,1 5 0,1 1 0,-2 3 0,-2 1 0,1 7 0,0 1 0,1 2 0,0 1 0,2 3 0,1 1 0,1 0 0,-1 1 0,3 1 0,3 0 0,0-1 0,3 3 0,-3-5 0,2 5 0,3-3 0,-4 0 0,4 0 0,-1-1 0,2-2 0,-1-1 0,0 0 0,3 0 0,-1-4-10,-1 1-58,4-2-10,-4-2-14,3 2-12,-3-5-13,2 2-10,-1-3-10,1-2-9,-4 0-7,1-4-10,0 1-10,-1-3-14,0-2-13,-3 0-18,3-2-19,-2-1-18,-1-2-15,1-1-13,0-2-11,-1-2-10,1-1-10,1-2-10,-3-1-8,-1-2-3,1 0-2,1-3 2,-4-4 5,2 2 11,0-2 12,-2-3 16,0 2 19,0-4 19,0 3 18,0-2 22,-2 2 23,2-3 27</inkml:trace>
          <inkml:trace contextRef="#ctx0" brushRef="#br1" timeOffset="292512.5588">-2882 12835 122,'-3'-11'183,"1"1"25,0 1 25,0 2 22,1 1 22,-1 1 21,2 3 22,0-1 11,0 3 10,0 0 2,0 0-2,0 0-6,0 0-8,0 0-9,0 0-11,0 0-12,0 0-12,0 0-12,2-1-16,-1 1-18,1 0-20,2 0-23,1 0-22,-2 0-20,5-2-22,1 2-13,1 0-9,1-2-6,0 1-3,1-1-3,0 2-2,1 0-4,0-1-2,-1 1-8,0-2-6,-1 2-8,1 0-7,-1 0-7,1 0-5,-3 0-7,1 0-5,-3 0-6,-1 2-5,0-1-4,-2 1-4,0-2-5,1 1-7,-2 1-5,-2 0-5,-1-1-7,0-1-7,0 3-12,0-3-11,0 0-13,-1 2-15,-1 0-15,1-1-18,-1 1-19,-1-1-20,2 1-31,-2-1-35,-1 1-45,0 0-50,-1-1-44,2 1-42,-6 0-43,0-2-39,9 0-45,-14 0-48,1-2-15,0-1 0,1-1 10,1 0 16,1-3 29,1 1 36</inkml:trace>
        </inkml:traceGroup>
        <inkml:traceGroup>
          <inkml:annotationXML>
            <emma:emma xmlns:emma="http://www.w3.org/2003/04/emma" version="1.0">
              <emma:interpretation id="{94F4595B-144E-4846-B145-513B66276726}" emma:medium="tactile" emma:mode="ink">
                <msink:context xmlns:msink="http://schemas.microsoft.com/ink/2010/main" type="inkWord" rotatedBoundingBox="10953,13509 11888,13491 11903,14271 10967,14288"/>
              </emma:interpretation>
              <emma:one-of disjunction-type="recognition" id="oneOf15">
                <emma:interpretation id="interp75" emma:lang="en-US" emma:confidence="0.5">
                  <emma:literal>v</emma:literal>
                </emma:interpretation>
                <emma:interpretation id="interp76" emma:lang="en-US" emma:confidence="0">
                  <emma:literal>r</emma:literal>
                </emma:interpretation>
                <emma:interpretation id="interp77" emma:lang="en-US" emma:confidence="0">
                  <emma:literal>V</emma:literal>
                </emma:interpretation>
                <emma:interpretation id="interp78" emma:lang="en-US" emma:confidence="0">
                  <emma:literal>.</emma:literal>
                </emma:interpretation>
                <emma:interpretation id="interp79" emma:lang="en-US" emma:confidence="0">
                  <emma:literal>u</emma:literal>
                </emma:interpretation>
              </emma:one-of>
            </emma:emma>
          </inkml:annotationXML>
          <inkml:trace contextRef="#ctx0" brushRef="#br0" timeOffset="296030.6216">1284 12680 19,'2'3'336,"-1"0"18,1-1 17,0 1 20,0 0 21,0 0 0,-1 1-9,1-3-38,-1 2-51,2 1-28,-3-1-16,3 1-14,1 1-13,-3 0-12,3 2-13,0-1-15,-1 1-15,3 1-16,-3 0-18,1 1-19,1 1-16,1-1-17,-3 2-15,0 2-16,1 0-13,1-1-11,-1 0-8,1 2-8,0-1-4,-1 2-4,0-1-2,-1-2-3,1 2-3,-1-2-2,1 1-2,1 0-1,-1 0-3,-3-3-3,3 1-1,0 1-2,-1 0 0,0-1 0,-2 0-1,1 1 0,1-3-1,1 1 1,-1-1 1,-3-1-2,5-2 0,-5 1-1,4-1-1,-4-1 1,2 0 1,0 0-1,-1-2 0,1-1 1,-2-1 0,3 1 0,-3-2 0,1 0-1,1 0-1,-2-2 1,1 1-1,1-1 1,0 0 1,0-1-1,0 0 0,1-2 2,0 0 3,3-1 2,-3-1 3,5 1 1,1-3 1,0-2 1,2-1 0,-2-2 1,5-1 1,-1-1 1,0 0 1,2-3 0,0 1 0,-1 1-1,3-2-1,-4 0-1,6 1-3,-4-3-1,2 3-1,0 0-1,-1 0 1,0-2-1,0 1 0,0 2 1,0-2-1,2 1-1,-2-1 0,2 1 0,-2-1-2,2 1 1,-3-1-2,3 1 0,2 3 0,-4-3-1,2 2 1,-2 0 0,1 1 0,2 0-1,-4 0 0,2 1 1,-4 1-1,4-2 0,-2 4 0,-2-1 0,2 1 0,-1-1 1,-4 4 0,1-2 0,0 2-1,-2 0 2,-5 4 0,6-3 1,-7 3 0,3-1 1,-2 0 0,1 2 1,-2 1 0,-1 1 0,-1-1 0,-1 1-1,4-1 0,-4 0 0,0 2 1,0 0-2,-4 0 0,4 0-1,0 0-1,-1 2-1,-1-2-1,2 2 0,-2-1 0,2 1-2,-1-2 0,1 1 0,-2-1 0,2 0-1,-3 2 0,2-2-4,1 0 0,-2 0-7,2 0-5,-1 0-7,-1 0-7,0 0-9,0 0-12,0 0-16,1 0-20,-3 1-31,0 1-33,2 0-43,-1-1-46,0 2-45,-1-1-47,4-2-51,0 0-57,0 0-45,-8 3-37,8-3-15,-9 3-2,9-3 11,0 0 16,-8 3 30,8-3 33</inkml:trace>
        </inkml:traceGroup>
        <inkml:traceGroup>
          <inkml:annotationXML>
            <emma:emma xmlns:emma="http://www.w3.org/2003/04/emma" version="1.0">
              <emma:interpretation id="{6BB29D10-5521-40EF-AE9E-5281D5C8042D}" emma:medium="tactile" emma:mode="ink">
                <msink:context xmlns:msink="http://schemas.microsoft.com/ink/2010/main" type="inkWord" rotatedBoundingBox="19442,13027 20216,13013 20238,14195 19464,14210"/>
              </emma:interpretation>
              <emma:one-of disjunction-type="recognition" id="oneOf16">
                <emma:interpretation id="interp80" emma:lang="en-US" emma:confidence="0.5">
                  <emma:literal>X</emma:literal>
                </emma:interpretation>
                <emma:interpretation id="interp81" emma:lang="en-US" emma:confidence="0">
                  <emma:literal>x</emma:literal>
                </emma:interpretation>
                <emma:interpretation id="interp82" emma:lang="en-US" emma:confidence="0">
                  <emma:literal>*</emma:literal>
                </emma:interpretation>
                <emma:interpretation id="interp83" emma:lang="en-US" emma:confidence="0">
                  <emma:literal>/</emma:literal>
                </emma:interpretation>
                <emma:interpretation id="interp84" emma:lang="en-US" emma:confidence="0">
                  <emma:literal>a</emma:literal>
                </emma:interpretation>
              </emma:one-of>
            </emma:emma>
          </inkml:annotationXML>
          <inkml:trace contextRef="#ctx0" brushRef="#br0" timeOffset="297278.5876">10523 11872 51,'0'-1'276,"-5"-1"9,5 2 4,0 0 0,0 0-13,-1 0-21,1 2-31,0-1-36,0 1-19,0 1-13,-4 0-7,4 0-5,0 0-4,-4 1-3,4 0-2,-3 3-1,0 0 1,-3 3 0,1 0 1,-1 5 1,0-1 0,-2 2 0,-1 3-2,-1 0-4,-1 5-4,0 0-6,-3 3-3,1 1-6,-2 0-7,-1 3-5,0 2-5,-4 1-5,-1 0-8,-1-1-7,-2 3-6,1-2-9,0 2-7,-5 1-6,4-2-9,-1 0-7,-2 0-6,3-1-3,-4-1-4,4 1-3,-1 0-3,1-4-4,1 1-1,2-1-5,1-1-4,1-2-3,1-2-11,4 1-12,0-3-18,0-1-19,1-3-22,3 0-26,1-3-25,4-3-28,-1 0-18,1-4-18,1 1-19,2-4-21,1-1-23,-1 0-21,-1-2-16,3-1-12,0-2-12,0 0-11,0 0-9,0 0-7,-1-12-1,-1 3 4,2-2 8,0-2 11,0-1 17</inkml:trace>
          <inkml:trace contextRef="#ctx0" brushRef="#br0" timeOffset="297654.3469">9885 12192 131,'0'-5'311,"0"2"12,0 2 11,0-1-4,0 2-9,0 0-21,0 2-30,0-1-30,0 1-32,2-1-25,-1 1-20,2 0-19,-1-1-14,-1 1-15,-1 1-11,4 0-1,-3 0 2,3 2 7,1-2 7,1 3 2,2 2 3,-2 0 2,1 2 1,6 0 2,-3 1 0,3 2 3,-3 0 1,4-1 1,1 2 2,-3 1-6,2-2-13,1 3-14,-2-2-14,0 4-12,1 0-10,1-2-12,1 3-10,0-2-10,-3 4-7,2-1-5,2 0-4,-4-1-3,2 2-4,-1 0 0,2 1-1,-1-1 0,-1 2-3,-1-2-1,4-1 0,-1-1-2,-3 2-1,1-1 0,0 0-2,-2-1 0,3 1 0,-5-3 0,3 1-1,-1-1 0,0-1-1,-3 0-1,2-3 0,0 2 1,-1-1 0,-2-1-1,0-2-1,1 0 0,-2 1 1,-2-4 0,3 1 0,-2-1-1,-2 0-1,2-2 1,-3-3 0,1 4-1,0-4 0,-2 0-2,1 0 2,-2 1-1,-1-3-3,5 1-4,-5-1-7,1 1-16,2-2-17,-3 0-26,0 0-30,4 0-37,-4 0-42,0 0-36,0 0-35,0-2-38,0-1-39,0 3-47,0 0-50,0 0-39,0 0-35,0-10-8,-4 3 7,4 7 20,0-10 26,0 10 37</inkml:trace>
        </inkml:traceGroup>
      </inkml:traceGroup>
    </inkml:traceGroup>
    <inkml:traceGroup>
      <inkml:annotationXML>
        <emma:emma xmlns:emma="http://www.w3.org/2003/04/emma" version="1.0">
          <emma:interpretation id="{26A7D544-B1B1-4795-87AA-964CDD7641AC}" emma:medium="tactile" emma:mode="ink">
            <msink:context xmlns:msink="http://schemas.microsoft.com/ink/2010/main" type="paragraph" rotatedBoundingBox="1525,16048 13451,16694 13256,20297 1330,1965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85E82C6-0660-4672-BC8C-FF0F02C9D83D}" emma:medium="tactile" emma:mode="ink">
              <msink:context xmlns:msink="http://schemas.microsoft.com/ink/2010/main" type="line" rotatedBoundingBox="1525,16048 13451,16694 13256,20297 1330,19651"/>
            </emma:interpretation>
          </emma:emma>
        </inkml:annotationXML>
        <inkml:traceGroup>
          <inkml:annotationXML>
            <emma:emma xmlns:emma="http://www.w3.org/2003/04/emma" version="1.0">
              <emma:interpretation id="{E4FEEFC1-2017-405E-BBF0-7C42A991AFB0}" emma:medium="tactile" emma:mode="ink">
                <msink:context xmlns:msink="http://schemas.microsoft.com/ink/2010/main" type="inkWord" rotatedBoundingBox="1656,15719 8779,16730 8310,20030 1187,19018"/>
              </emma:interpretation>
              <emma:one-of disjunction-type="recognition" id="oneOf17">
                <emma:interpretation id="interp85" emma:lang="en-US" emma:confidence="0.5">
                  <emma:literal>centrioles,</emma:literal>
                </emma:interpretation>
                <emma:interpretation id="interp86" emma:lang="en-US" emma:confidence="0">
                  <emma:literal>Centrioles,</emma:literal>
                </emma:interpretation>
                <emma:interpretation id="interp87" emma:lang="en-US" emma:confidence="0">
                  <emma:literal>cabrioles,</emma:literal>
                </emma:interpretation>
                <emma:interpretation id="interp88" emma:lang="en-US" emma:confidence="0">
                  <emma:literal>cabrioles</emma:literal>
                </emma:interpretation>
                <emma:interpretation id="interp89" emma:lang="en-US" emma:confidence="0">
                  <emma:literal>Cabrioles,</emma:literal>
                </emma:interpretation>
              </emma:one-of>
            </emma:emma>
          </inkml:annotationXML>
          <inkml:trace contextRef="#ctx0" brushRef="#br2" timeOffset="310239.5586">-7547 15291 62,'-2'-5'327,"0"-1"12,-3 1 6,3 2 6,0-4-3,2 4-6,-3 0-27,3 0-34,-4 0-35,4 0-35,0 0-20,0 1-14,0 0-7,0 1-5,-2-1-2,2 1 2,-1-1 3,-1 0 3,2 2 0,-3 0-4,3 0-9,-3 0-10,2 0-9,-1 0-11,0 0-11,1-1-12,-3-1-10,0 2-10,0-1-10,-1 1-9,-1 0-5,-3 0-1,-2 0-5,0 0-5,-1 0-5,-4 1-4,0 2-3,-2 2-4,-2 2-2,1 0 0,-4 3-3,1-1-1,-1 6-1,-3-1-3,0 3-5,0 2-9,3 0-4,-4 5-2,4 0-3,0 3 1,-2 0-6,3 2-8,-1 0-4,4 1-2,-3 2-1,5-2-1,-1 1-1,4 1-1,-1-2-1,3 1 1,1-3-1,5 1 1,-2-1 0,2-2 0,3 2 5,2-4 5,1 0 4,1-2 2,1-1 1,2 0 1,1-2 0,1-1 1,0 0-1,3-4 2,2 0 0,1-1 0,1 1 1,3 1 0,-2-2 0,4-4-1,0 2-2,-1-1 0,3-2-2,1 0 0,1-2-3,-1 1-2,2-2-3,0-1 0,1-2-7,2 0-4,0-2-7,0-2-9,-1-1-12,3-2-12,-1-2-14,0 1-18,-1-2-21,3-2-24,-3 1-25,1-2-24,-2 0-21,0-1-20,0-1-16,-4-1-15,2 1-11,-3-1-9,-2 0-6,-1-2-2,1-1-1,-4 1 3,3 2 5,-5-3 11,3 1 11,-4-2 11,1 3 9,0 0 9,-4-1 8,3 3 8,-2-2 8,0 1 12</inkml:trace>
          <inkml:trace contextRef="#ctx0" brushRef="#br2" timeOffset="311152.5109">-7241 15691 127,'-3'-2'200,"-3"1"0,3 1-2,-1 0-6,0 1-10,3 1-10,-1 1-16,-1 0-19,3 1-23,-3-3-28,3 3-16,-3-1-7,3 0-7,0-1-7,0 1-4,0 0-6,0-1-4,0 1-3,0-1-4,0 1-4,0-2-3,0 2-3,0-1-1,3 0 0,-3-1 1,3 1 3,-3-1 1,3 3 3,0-3 0,1 2 2,0 0 1,-1-3 1,0 4 3,3-3 2,-3 1 3,3 1 5,-1-2 1,1 1 2,0 0-2,2-2-3,-1 0-3,1 0-3,1-2-2,0 0-1,2 1 0,-2-2-1,0 0 0,0-1-1,2 1 0,-3-1-2,-1-1 2,2 0 2,-1 0 3,-2 1 3,2-1 5,-5-2 4,4 2 9,-2-1 8,-2-1 8,0 1 6,0-2 9,-1 0 8,1 2 6,-3-1 9,0 1 7,0 0 9,0-1 8,0 3 7,-3-1 4,1 2 3,1-2-3,-1 1-4,-1 1-5,0 0-5,-2 1-7,-2-1-8,2 1-9,-2 1-9,-1-1-11,0 2-12,-1 0-12,-2 0-12,-1 2-11,-1-1-7,-1 3-7,0-1-5,-1 2-4,0 0-6,-2 0-4,3 3-2,-1 1-2,-2 1-1,5 1-1,-2-2-1,-1 4-1,4 2-1,1-2 1,-1 1-1,3 2 0,-1-2-2,3 4 1,1 0-1,-1-1 0,3 0-1,0 3-1,0-1-1,3-1-2,3 1-4,0-2-3,2 3-3,1-4-5,0 1-3,0-3-7,3 1-4,2-1-6,0-1-4,-1-3-6,4-1-2,0 1-4,-1-4-1,3 1 1,0-4 1,0 0 3,4-2 1,-1 1 3,1-2 5,-1-2 4,2 1 7,1-5 5,2 1 7,-3-3 5,2 0 6,-2-1 3,-1-3 4,1 3 3,-2-3 2,-2 1 4,-2-2 4,0 1 4,0 1 6,-4-1 6,0 3 7,-4-1 8,2 0 7,-4 4 8,1-2 5,-1 2 4,1 1 5,-3 0 1,-3 2 2,3 0 1,-3 1-1,0 1-2,-3 1-5,3 0-5,-2 1-7,1 1-7,-1-1-8,-1 2-7,2 1-6,-1 0-5,1 1-5,-1 0-2,-1 0-3,2 1-2,-1 2-2,1 0-2,-1 0-1,0 0-1,2-1-2,0-1 0,0 0 1,0 1-3,0-1 0,0-1 0,0 0-1,0-2-1,0 0-1,0 0 0,2 0-1,-2-1 1,2-2 0,-2 0 1,0 0 0,1-2 0,-1 1 0,2-3 2,-2 3 0,1-5 1,2 1 1,-3-1 0,2-2 2,-1-2-1,1 1 1,-1-4 0,2 0 2,-1 0-1,1-3 0,-3 0 1,3 2 0,3-4 0,-3 2-1,0-2 1,0 1-1,0 1 1,-1-2 2,2 0-1,-2 4 0,1-2 0,0 3 0,1 0-1,-2 2 2,3 2-1,-4 1-1,2 3 0,0 0-1,-1 0 0,0 4-1,2-1-1,-3 2-2,3 3 1,0 2-1,-1 0 1,0 0-1,3 3 1,-1 1-1,-2 2 1,3 2-1,1 0 1,0 3-1,0-2-1,1 4 1,-2 0-1,3-2 3,-1 1-2,1 1 1,-1-2-2,1 2 0,2-4-1,1 0-1,1 1-1,1-4 0,2 2 0,0-2-1,0-1-1,3-2 1,-1 0-3,2 0 0,0-2-2,1-1 0,-2 1-1,1-3-1,-2 0 1,3-1 0,-3 0 1,1-2-1,-1 0 2,0-2 0,-2 0 2,0-1 1,0 0 2,0-3 1,-2 2 1,0-2 2,-3-2 1,1 0 2,-1-1 1,-2 1 0,0-2 1,-2-1 3,0-2 1,-1 2 3,0-4 3,-2 3 2,1-3 2,-1-1 5,-2 2 2,-2-4 5,3 1 1,-3-4 1,-3-2 5,3 1 2,-2 0 4,1-4 1,-5 0 0,6-2-1,-3-2 1,1 0-1,1-2-1,-4-1-1,4-2-2,-1-1-1,1 3-1,-2-1 0,3 1-2,-2-1-1,2 2-2,0 3-1,0 2-1,-1 1 0,1 6 0,-2-1 1,0 6 1,2 1 2,-4 3 0,4 3 1,-3 3 0,3 0 0,-5 4-3,5 1-1,-4 1-2,1 4-3,-1 0-3,0 4-2,-1 4-4,0 1-4,1 3-3,-3 3-2,2 3-4,2 4-4,-1 2-1,0 1-2,0 2-3,1 2-3,0-1-2,1 1-4,1-1-6,-2 1-6,1 0-8,2 0-6,0-1-11,0-1-10,2-1-18,1-3-17,-2 3-27,2-4-30,2-2-32,1 3-34,1-4-31,0-1-28,4 1-25,1-2-24,1-2-27,-1-2-28,1-1-32,-1 1-34,2-5-22,2 0-18,0-2 9,0-3 24,-3-1 29,-1-2 35</inkml:trace>
          <inkml:trace contextRef="#ctx0" brushRef="#br2" timeOffset="311900.8163">-6147 15658 264,'-3'-7'300,"0"1"8,1 1 7,2 0-8,0 4-16,2-2-32,1-1-42,-2 1-36,1-2-34,1 0-23,1 0-17,-1 2-6,2-2 2,1 1 3,-3-1 5,3 2 6,2-2 4,-2 0 3,3 2 4,0-2 1,-2 2 0,3-2-2,1 2-1,-2 0 0,3 0 0,-3 3 1,2-3 0,-2 3-5,3 0-9,-3 0-9,2 0-11,0 0-9,-4 0-8,2 3-8,-1-3-5,0 1-5,-1 1-5,-2 0-7,3 1-5,-4 0-9,2 0-7,-1 2-7,1 0-3,-1-1-3,-1 0-1,2 2-2,-3-1 1,0 1-2,1 0-2,0 1 0,-1-1 0,0-1-1,1 3 0,-2-1-2,0-1 1,-1-1-1,1 0 1,-1-1-2,2 1 1,-3-3-1,0 1-1,3-3-1,-3 1 2,0 1 0,0 0-1,0-2 0,2 0 0,-2 0 1,3 0-2,-3 0 0,0-2 1,0 0 1,0 1 0,0 1 5,0 0 1,0-3 5,0 3 2,0-2 4,0 1 0,0-1 3,-3 0 4,3 1 3,0-1 2,-2 1 2,2-1 0,0 0 1,0 1 0,0-1-1,0 1-4,-3-1-5,3-1-2,0 0-3,-3 1-2,2-1-3,-1 0-5,1 0-2,-1 3-4,0-4-2,0 1-4,2 0-3,-2-1-4,1 1-3,-1 0-3,0 0-3,2-1-2,-1 1-3,-2 0-2,2 0-2,1 0-3,-2 0-1,0 0-2,2 1-1,0-1-2,0 0 1,0-1 2,2 1 1,-2 0 2,2 0 1,-1 0 2,-1 0 3,0 1 1,3 0 4,-3 1 3,1 1 2,-1-3 2,0 3 4,2 0 2,-2-4 2,0 4 3,2 0 1,-1 0 2,-1 0 1,0 0 4,0 0 2,2 0 4,-2 0 3,0 0 2,0 0 4,0 0 3,0 0 2,0 0 2,0 0 2,0 4 0,0-4 3,0 3-1,0-3 1,0 1-2,0 3-2,0-1-4,0 0-1,2 2-3,0-1-2,-2 1-2,2 2-2,-1 0-2,1 3-2,-1 1-2,2 2-2,-3 0 0,3 1-1,-3 1-2,5 2 0,-5 1 0,4 0 0,-4 1-2,2-2 0,0 2-1,-1-1-2,1 1 0,-1 0 0,2-1 1,-1 1 0,-1-2 1,1 0-1,2-1 1,-2 0-2,-1 0 0,1-3 1,1 1-1,-3 0 2,4-1-1,-2 0 0,-2-2 0,3-2-1,-3 0 0,0-1 0,3-2-1,-3-1 0,0 0-2,0-4 0,0 3-1,0-4 0,0 0-1,0 0-1,0 0-2,-3 0 1,3-4 2,-3 1 1,3-1-1,-6-1 0,3-2-1,1 1 1,-3 0 0,0-4 2,-1 0 0,1-1 3,-1 0 0,3-3 1,1-1 1,-1 3 0,-1-5-1,1-1 0,1 3 2,0-4 2,0 1 1,2-1 0,0-1 1,0 3 0,0 0-1,2-3 0,0 1 0,0 1 1,-1 1-1,1 1 0,-1-4 1,2 3-1,0 1 0,2 0-2,1 2-2,0-3 0,4 3 1,0 1-1,-1 1 0,4-1-1,0 3-2,-1 0-3,0 2-1,1 0-6,-1 2-8,-3 0-10,2 3-10,-1-2-13,-1 2-13,-2 1-18,2 0-20,0 2-26,2 2-27,-1 1-29,-1 0-25,2 1-27,0 2-22,1-3-17,-3 2-11,2 1-11,-2 1-10,0-1-10,-3-1-11,0 2-12,-1-1-13,1 0 1,-1 1 8,-5-7 15,4 6 21,2 0 25,0 1 25,-3-4 24</inkml:trace>
          <inkml:trace contextRef="#ctx0" brushRef="#br2" timeOffset="312347.4896">-5368 15323 241,'-6'-19'310,"1"1"8,1 4 8,-1 6-11,2 0-19,0 3-27,0 2-34,0 2-29,-1 2-28,1 1-22,-1 1-17,0 0-14,3 2-12,-3-1-8,-2 0-10,6 0-6,-3 1-6,3 0-7,0 0-7,0 0-6,0 1-3,3-1-2,3-2-2,-2 4 3,0-2 4,1-1 3,2 1 1,-1 0 3,0 0 4,3-1 5,0 0 7,-1-1 8,0 0 7,4-2 4,-3 1 2,2-2 2,-2 0 3,0-2-1,0 1-5,-1 1-1,1-3-3,-1 0-2,-1-1-2,-4 0-3,2-1-3,1 0-5,-3 0-5,2-1-7,-2 0-7,0-1-6,-1-1-7,-1 0-6,-1-2-6,0 4-5,0-4-4,0 1-3,-1-1-4,-1 1-3,-1 2-5,0-1-5,-3 0-6,-2 0-9,3 2-8,-4-1-10,-1 2-13,-1 1-15,0-1-19,-3 2-28,0 0-32,1 1-45,-1 2-49,-2 2-48,0 1-46,2 2-60,0-1-67,-2 3-52,-1-1-46,5 2-17,0 2-1,4 1 8,-1-1 14,5 3 25,2 1 32</inkml:trace>
          <inkml:trace contextRef="#ctx0" brushRef="#br2" timeOffset="312060.6064">-5473 15634 63,'0'1'210,"0"4"7,0 0 7,0 0 6,0 1 0,0 2-4,0 0-11,0 0-17,0 1-18,0 3-17,0 1-11,-2 0-5,1 1 2,1-2 9,-3 3 6,1 1 8,1-1 2,-2 0 0,1 3-3,-2-2-5,1 2-7,1-2-7,-2 1-12,2 1-13,0-2-13,2 1-15,0 0-13,0-2-14,0 3-16,0-4-17,2 2-12,0-1-11,0-1-12,2 0-10,-1-1-18,1 2-25,-1-2-28,2-2-31,1 0-27,-3 0-25,3-1-25,0-4-26,-1 2-25,-1-2-24,2 1-27,-6-7-31,0 0-30,0 0-29,0 0-15,0 0-6,11-2 14,-5-1 22,4-2 22</inkml:trace>
          <inkml:trace contextRef="#ctx0" brushRef="#br2" timeOffset="313118.36">-4781 15701 182,'-18'-2'331,"0"0"15,1 2 14,0 2 17,2 0-6,-2 1-16,3 0-39,-2 2-49,0-2-38,1 4-34,2 1-25,0 0-22,-1 1-19,-1 1-16,3 1-15,0 3-14,1-1-16,2 3-16,0 0-14,4 0-11,-2 2-6,2 0-7,-1 1-5,3 0-7,1-2-4,0 3 0,2-3-1,2 2 0,0-1-1,1 0-3,0-2 0,3 0 1,-1-2 1,2-2 0,1 3 1,3-2-1,-1-3 2,-1-2 0,4 0 2,1-2 2,-1-1-2,2-1 0,2 0 0,0-1 3,3 0-1,-1-3 1,0 0 0,3-3 0,-1 0 2,0-1 2,3 1 4,-2-1 4,0-1 7,0-2 7,1 0 11,-3-1 16,-2 1 14,0-1 14,-4-2 15,1 0 16,-2-1 10,-6 2 9,1-2 4,-2 0 5,-3-2 2,1-2 2,0 1-1,-4 0-4,0-2-7,-4 1-9,0-3-10,2 1-12,-2 1-11,-2-1-12,-2 0-7,4-2-5,-6 1-4,1 3-3,-1-1-5,-1-2-5,0 2-3,1 1-2,-3 1-5,1 0-3,1 3-4,1-1-4,-3 1-2,1 1-5,3 2-3,-3 4-5,1-3-4,0 3-5,-1 0-4,-1 3-7,2-1-5,-1 2-8,-2 2-8,3 1-10,-3 2-12,0 1-12,1 0-13,1 4-15,1 0-21,1 1-23,-1-1-29,4 3-32,0-1-34,0 2-37,1-3-29,3 2-27,1 0-21,0-1-21,2 0-21,0 0-18,0-1-23,0-11-22,2 9-17,1 1-14,1-2 12,1-2 25,1-1 32,1-1 37</inkml:trace>
          <inkml:trace contextRef="#ctx0" brushRef="#br2" timeOffset="313357.426">-4186 15131 129,'-3'-5'381,"2"0"25,-1 2 24,2 3 16,-3 0 9,3 2-17,0 1-29,0 0-38,0 2-38,0 0-35,0 3-29,0 0-28,0 3-25,0 2-25,0 0-23,0 2-22,0 5-20,0-1-19,0 3-14,3 2-13,-3 1-11,2 2-5,-2-2-5,0 3-6,0 2-5,0-1-8,0 0-6,0 1-8,0-1-6,0 1-6,0-1-2,0 2-4,0-3-2,0 1-2,0-2-1,0 2-3,0-2-3,0 1-2,0-1-5,0-2-13,1-1-21,2 2-29,-1-3-32,2 2-39,1-3-42,1 0-39,0-2-36,0-1-35,3-3-32,-1 2-34,1-4-34,0-1-32,2-2-33,-2-1-20,3-5-13,-1-1 12,1 0 27,3-3 35,1-2 39</inkml:trace>
          <inkml:trace contextRef="#ctx0" brushRef="#br2" timeOffset="314027.6033">-3860 15848 217,'-4'0'234,"1"1"-13,1 1-13,-2 1-16,1 0-16,0 1-17,-1 1-23,0-1-28,3 1-24,-1-1-21,0 0-13,0 1-5,2-2-5,0 0-4,0 1-1,2-1-2,0 0 2,0-1-1,1-1 2,1 1 1,-1-1 3,2 1 1,1-2 2,1 0 3,-2 0 4,4-2 3,2 1 4,-2-1 3,3 1 3,-3-3 3,4 1 1,-3-2 1,3 1 2,-1-1 2,0 2 7,-1-4 6,4 4 6,-3-3 7,0-1 4,2-1 4,-3 0 3,1 2 3,2-4 4,-4 1 4,1 1 4,-3 0 6,1 0 3,-1-2 3,-1 2 3,-1-2 1,0 1-2,-3 1-3,3-2-5,-2 1-4,-1-2-3,-2 1-2,2-2-5,-3 1-4,0 0-5,-3 2-8,2-1-8,-2 1-8,-1-1-8,-2 0-9,-1 4-6,2-1-5,-2 1-5,-1 1-4,-1 0-4,1 2-4,-2 1-4,-1 2-5,0 2-4,0 1-4,-1 0-4,2 2-6,-3 2-3,4 1-4,-2 2-2,1-1-4,-1 4-2,2 0-2,0-1-3,0 4-2,2 0-3,3 1-3,-1 0-3,2-1-5,-1 1-3,4 1-3,0-2-5,4 2-4,-1-3-6,-1 3-3,5-1-6,-2-2-5,3 1-7,1-3-5,-3 1-6,5-1-4,0-1-1,2-1-2,-1-2 0,2-1 1,0-1 0,3-1 4,-4-3 2,4 2 5,0-2 5,3-1 7,0-1 8,1-1 7,-1-1 8,1-2 7,0-1 6,2-1 7,-3 1 5,1-3 5,-1 1 3,1-2 2,-3-1 4,1-2 3,-1 1 3,-2-2 3,0-1 3,-2 2 6,0-3 4,1 0 8,-3 1 6,1-3 9,-1 0 7,-3 2 9,2-4 7,-2 2 5,0-2 4,-3 1 2,0-1 0,-1-1 1,1 1-2,-1-1-2,-1 2-5,-1-2-5,0 3-5,0-2-5,0 2-7,-3 3-7,3-1-4,-3 3-5,0 3-1,0-1-1,0 3 0,0 1-2,0 0 0,0 3 0,-3 1-1,3 1 0,-3 1-2,3 1-2,-3 1-1,2 1-3,-1 0-2,1 1-2,-1 0-4,2 2-3,-3-1-2,2 2-3,1 2 0,0-2-3,0 3 0,0 1-3,0 1 0,0-1-3,1 2 1,2 0 0,-1-1 0,1 1 2,1 1-1,-1-4 1,0 2-1,3 1 0,-2 1 1,0-3-1,2 1 1,2 0 0,-2 0 2,0 1 0,3-3 0,-1 4 0,4-2 0,-3 0-1,2-2 1,2 2 0,0-1 1,-3 1 0,3-2-1,1 2 2,-4-1 0,2-3-1,2 2 0,-2 0 1,0-1-1,-1-2 1,0 1 0,-4 1 0,1-2 0,0-1-1,-2 1 0,-2-2 0,0 0 0,-2 1-1,-2-3 1,-2 0-1,-2 2-3,1-3-1,-3 2-5,1 0-7,-2 0-8,0 0-9,-2-1-13,-1 1-13,-1-1-22,-2-1-25,-1 0-36,0 0-40,2 0-44,-3-1-44,1-1-41,0-1-44,-2 0-46,0-1-48,1-1-44,0 1-38,-2-1-12,3-1 3,0 1 16,-2 1 21,0 1 34,1 0 39</inkml:trace>
        </inkml:traceGroup>
        <inkml:traceGroup>
          <inkml:annotationXML>
            <emma:emma xmlns:emma="http://www.w3.org/2003/04/emma" version="1.0">
              <emma:interpretation id="{14F8515C-95B1-4ED4-97C8-1DA18C72AC7C}" emma:medium="tactile" emma:mode="ink">
                <msink:context xmlns:msink="http://schemas.microsoft.com/ink/2010/main" type="inkWord" rotatedBoundingBox="12416,16743 13445,16799 13396,17716 12366,17660"/>
              </emma:interpretation>
              <emma:one-of disjunction-type="recognition" id="oneOf18">
                <emma:interpretation id="interp90" emma:lang="en-US" emma:confidence="0.5">
                  <emma:literal>x</emma:literal>
                </emma:interpretation>
                <emma:interpretation id="interp91" emma:lang="en-US" emma:confidence="0">
                  <emma:literal>X</emma:literal>
                </emma:interpretation>
                <emma:interpretation id="interp92" emma:lang="en-US" emma:confidence="0">
                  <emma:literal>^</emma:literal>
                </emma:interpretation>
                <emma:interpretation id="interp93" emma:lang="en-US" emma:confidence="0">
                  <emma:literal>\</emma:literal>
                </emma:interpretation>
                <emma:interpretation id="interp94" emma:lang="en-US" emma:confidence="0">
                  <emma:literal>T</emma:literal>
                </emma:interpretation>
              </emma:one-of>
            </emma:emma>
          </inkml:annotationXML>
          <inkml:trace contextRef="#ctx0" brushRef="#br0" timeOffset="356374.4674">2739 15640 77,'3'-3'252,"-3"1"10,3 2 7,0 0-3,0 0-6,1 0-15,0 2-21,-1 0-24,2-1-29,1 1-14,1 1-6,1 0 1,1 2 5,4 0 17,1 1 22,0-1 15,0 3 12,1 1 11,2 1 8,1 1 6,1-1 4,-4 1-3,3 0-10,2 2-11,0-2-15,-3 2-18,2 0-20,0 0-27,-1-1-30,0 3-23,4-1-16,-2-1-15,3 3-14,-2-1-13,2 0-14,-2 3-9,2-2-5,3 3-3,-2-1-5,-1 1-3,0-2-2,1 3-1,1-1-1,-1 2-2,-1-2-2,-1 2-2,2-2-1,-6 2 4,4-2 7,-3 2 3,0-2 2,-4 0-1,3-1-2,-4 1-1,3-1 2,-5-2 0,2-1 0,-3 0-1,-1-1 0,1-1 0,-2-1-1,-2-1 1,-2 0 0,3-2 0,-4-2 0,2 0 1,-2 0-1,0 0 1,-3-3-2,1 1 0,-2-1-1,2-1 0,-2-2 0,0-1-2,0 4 0,0-4-2,-2 0-1,0 0-4,2-4-6,-1 4-11,-2-1-13,2-2-19,-1-1-24,0-1-32,-1 1-38,0-3-38,0 0-41,2 0-34,-3 0-31,-1-2-43,1-2-48,0 0-52,1-2-56,0 0-23,-2 0-5,4 2 10,-1 0 19,1-1 30,1 1 37</inkml:trace>
          <inkml:trace contextRef="#ctx0" brushRef="#br0" timeOffset="356025.4107">3499 15662 143,'0'-4'322,"0"-1"11,0 2 12,-5 0 15,5 1-3,0 0-12,0 1-18,0-1-24,0 1-17,0 1-12,0 0-9,-3 0-6,3 0-11,0 0-12,-1 0-8,1 0-8,0 0-10,-4 0-10,4 0-7,0 0-4,-4 1-8,4-1-10,-2 2-19,-1-1-22,-1 3-20,-1-1-16,-2 1-17,-2 3-15,1 1-11,-6 0-11,-1 4-7,1 5-5,-6 0-5,0 6-7,-1 0-6,-2 3-5,0 5-8,-2 0-9,-2 3 0,2 1 6,2 1 3,-2 2-1,2-3 1,0 2 1,-1-2-2,1 0-1,5-1-2,-5-2-3,6 0-2,-3-3-3,5-2 1,-3 0 2,4-3-11,-3-1-16,4-1-20,0-3-19,0-1-25,2-4-25,3 1-29,-1-1-31,0-3-29,2-3-27,0 0-23,1 0-22,-3-1-28,6-2-30,-3-2-28,0-3-25,6 0-25,-9-3-21,1-2-4,3 0 6,0-3 19,0-2 27,-1 0 31,1-2 30</inkml:trace>
        </inkml:traceGroup>
      </inkml:traceGroup>
    </inkml:traceGroup>
  </inkml:traceGroup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8:36.65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60C2DA0F-59F2-4951-8D40-FFAE8B2BBC69}" emma:medium="tactile" emma:mode="ink">
          <msink:context xmlns:msink="http://schemas.microsoft.com/ink/2010/main" type="inkDrawing" rotatedBoundingBox="11719,4291 19204,4342 19203,4385 11718,4334" shapeName="Other">
            <msink:destinationLink direction="to" ref="{5C5B03CA-8CFD-4309-B6BF-44CFF9144D42}"/>
          </msink:context>
        </emma:interpretation>
      </emma:emma>
    </inkml:annotationXML>
    <inkml:trace contextRef="#ctx0" brushRef="#br0">180 0 203,'-15'3'324,"-2"1"12,1-2 12,1 2 0,1-1-5,-1-1-31,1 2-42,2-2-35,-1-1-29,2 0-23,1-1-20,1 0-14,1 0-13,4 0-11,-2 0-13,3 0-13,0 0-12,0 0-9,3-1-10,2 1-10,-1 0-13,4-1-12,-1 1-9,3-2-6,2 2-7,5 0-4,1 0-4,5 0 0,4 0 2,5 0 3,5 0 6,4 2 6,6-1 3,5-1 4,7 0 4,3 0 1,5 0 3,2 0 0,6 0 0,4 0 2,4 0 0,2-1-1,3 1-1,6 0-5,1-2-2,5 2-7,3 0-6,0 0-3,7 0-3,3 0-2,3 0-3,3-2-2,0 0 1,3 2-2,0-2-2,4 0 0,-2 2-1,1 0 2,1-1 0,1 1-1,0 0 0,1 0-1,-1 0 0,1 0 1,2 0 1,-3 1-2,2 1-2,-1 0 0,0-2 0,-2 2 1,-2 0-1,0-2 0,-4 3 2,1 0 1,-4 2-2,-2-2-1,0 0-2,-1-1-3,1 3-6,-3-1-6,-1-1-8,-1 0-11,0 0-13,-3 0-12,-2-1-13,-1 0-12,-1-1-13,-7 0-11,0 0-8,-3 1-10,-6-1-9,-1 1-6,-4-2-5,-2 2-3,-2-2-2,-5 2 2,-1-2 2,-4 0 6,0 0 9,-4 0 4,-1 0 2,-4 0-2,-2-2-2,-6 2-8,2-2-6,-6-1-16,-2 0-18,-5 1-13,-3-1-14,-3 0-13,-4 0-13,-2-1-7,-4 2-3</inkml:trace>
  </inkml:traceGroup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8:37.22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0C5558EC-119C-453A-BB92-80F24C90413F}" emma:medium="tactile" emma:mode="ink">
          <msink:context xmlns:msink="http://schemas.microsoft.com/ink/2010/main" type="writingRegion" rotatedBoundingBox="18813,4289 19434,4289 19434,4602 18813,4602"/>
        </emma:interpretation>
      </emma:emma>
    </inkml:annotationXML>
    <inkml:traceGroup>
      <inkml:annotationXML>
        <emma:emma xmlns:emma="http://www.w3.org/2003/04/emma" version="1.0">
          <emma:interpretation id="{81ABC1B6-A6D9-4E9A-A805-ACD5DA58072D}" emma:medium="tactile" emma:mode="ink">
            <msink:context xmlns:msink="http://schemas.microsoft.com/ink/2010/main" type="paragraph" rotatedBoundingBox="18813,4289 19434,4289 19434,4602 18813,460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40C5C38-5071-409D-9FFB-16BAB804877C}" emma:medium="tactile" emma:mode="ink">
              <msink:context xmlns:msink="http://schemas.microsoft.com/ink/2010/main" type="line" rotatedBoundingBox="18813,4289 19434,4289 19434,4602 18813,4602"/>
            </emma:interpretation>
          </emma:emma>
        </inkml:annotationXML>
        <inkml:traceGroup>
          <inkml:annotationXML>
            <emma:emma xmlns:emma="http://www.w3.org/2003/04/emma" version="1.0">
              <emma:interpretation id="{966D6B05-7589-4EC2-9C39-6985D630B97D}" emma:medium="tactile" emma:mode="ink">
                <msink:context xmlns:msink="http://schemas.microsoft.com/ink/2010/main" type="inkWord" rotatedBoundingBox="18813,4289 19434,4289 19434,4602 18813,4602"/>
              </emma:interpretation>
              <emma:one-of disjunction-type="recognition" id="oneOf0">
                <emma:interpretation id="interp0" emma:lang="en-US" emma:confidence="0.5">
                  <emma:literal>x.</emma:literal>
                </emma:interpretation>
                <emma:interpretation id="interp1" emma:lang="en-US" emma:confidence="0">
                  <emma:literal>X.</emma:literal>
                </emma:interpretation>
                <emma:interpretation id="interp2" emma:lang="en-US" emma:confidence="0.5">
                  <emma:literal>. .</emma:literal>
                </emma:interpretation>
                <emma:interpretation id="interp3" emma:lang="en-US" emma:confidence="0">
                  <emma:literal>a .</emma:literal>
                </emma:interpretation>
                <emma:interpretation id="interp4" emma:lang="en-US" emma:confidence="0">
                  <emma:literal>5 .</emma:literal>
                </emma:interpretation>
              </emma:one-of>
            </emma:emma>
          </inkml:annotationXML>
          <inkml:trace contextRef="#ctx0" brushRef="#br0">42 0 15,'-1'0'357,"-1"0"26,0 0 25,2 0 27,0 2 11,-1-2 0,1 1-21,0 1-33,-2-2-30,2 1-29,0 0-28,0-1-26,0 0-21,-2 0-23,0 0-22,2 0-24,-1 0-24,1 0-28,0 0-22,0 0-22,0 0-22,0 0-19,0 0-20,-3 0-16,3 0-20,0 0-19,0 0-23,0 2-28,0-1-38,-4 0-43,4 0-41,0 1-42,-2-2-40,0 2-42,2-2-47,0 0-50,0 0-46,0 0-45,0 0-17,0 0 0,-8 0 11,8 0 20,-10 3 33,10-3 41</inkml:trace>
          <inkml:trace contextRef="#ctx0" brushRef="#br0" timeOffset="-179.7993">-135-251 178,'-7'-2'335,"3"0"23,-4 0 10,2-1 3,1 2-4,-2-1-8,2 1-10,-2 0-10,2-1-17,-3 1-17,1 0-26,0-1-27,-4 1-16,3 0-8,-2 1-15,0 0-17,-1 0-18,-1 0-21,1 1-17,0 0-19,-2 1-17,2 0-18,0 1-15,-1 1-14,1 0-10,-1-1-9,1 1-8,-1 3-8,3 1-5,-2 1-5,0 0-3,1 0-4,0 4-3,0-3-3,-1 3-3,3-2-5,-1 0-6,-1 1-7,5 0-9,-3-2-13,2 1-15,0-1-15,2-1-20,1 0-20,-3-2-25,1 1-24,2-1-23,2-1-20,-2-2-17,0 1-15,0-1-13,0 0-9,1-2-5,-2 0-2,3-2 7,-5 0 9,5 0 16,-4 0 17,2-4 23,0 0 26,0 0 25,1-2 24,1-2 27,-1-1 29,2-2 27,0-1 23,2 2 18,-1-3 14,1 1 12,0 0 14,0 1 11,0-2 12,1 1 10,-2 1 9,3-1 10,-3 2 7,1 1 3,2 0 0,-1 4 6,0-2 5,-2 2 14,0 1 16,1 2 11,0-2 8,-1 3 6,1-1 7,-1 2 6,0 0 8,1 2 2,-1-1 1,2 1-3,2 0-4,-2 2-8,0-2-10,-2 2-13,4 1-14,-1-2-13,1 2-12,-1 0-13,1 1-12,-1 1-15,-1 0-14,0 1-13,2-1-10,-1 1-9,0 2-8,1 0-4,-1-2-3,-1 1-3,3 1-4,2-1-2,-5 1-3,2 0-3,2-2-2,-3 1-6,1 0-7,-2 0-13,4-2-13,-2 1-23,2 0-24,-3 0-36,0 1-39,4-2-40,-4-1-38,3 1-35,0 0-34,-2 0-36,3-2-36,1-1-35,0 0-35,0 0-26,2 1-22,1-3 2,2 0 14,-1-2 29,4 0 38</inkml:trace>
        </inkml:traceGroup>
      </inkml:traceGroup>
    </inkml:traceGroup>
  </inkml:traceGroup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50:50.404"/>
    </inkml:context>
    <inkml:brush xml:id="br0">
      <inkml:brushProperty name="width" value="0.15875" units="cm"/>
      <inkml:brushProperty name="height" value="0.15875" units="cm"/>
      <inkml:brushProperty name="color" value="#974806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FFC000"/>
      <inkml:brushProperty name="fitToCurve" value="1"/>
    </inkml:brush>
    <inkml:brush xml:id="br2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52FDA3C0-74A9-4B52-8B3D-EE87A6A974DB}" emma:medium="tactile" emma:mode="ink">
          <msink:context xmlns:msink="http://schemas.microsoft.com/ink/2010/main" type="writingRegion" rotatedBoundingBox="20021,9001 20102,17637 19460,17643 19379,9007"/>
        </emma:interpretation>
      </emma:emma>
    </inkml:annotationXML>
    <inkml:traceGroup>
      <inkml:annotationXML>
        <emma:emma xmlns:emma="http://www.w3.org/2003/04/emma" version="1.0">
          <emma:interpretation id="{58445B6D-450D-4CEF-9991-D29F7694450D}" emma:medium="tactile" emma:mode="ink">
            <msink:context xmlns:msink="http://schemas.microsoft.com/ink/2010/main" type="paragraph" rotatedBoundingBox="20021,9001 20102,17637 19460,17643 19379,900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9B7AC06-75E0-44E1-8D81-FB035D1342CE}" emma:medium="tactile" emma:mode="ink">
              <msink:context xmlns:msink="http://schemas.microsoft.com/ink/2010/main" type="line" rotatedBoundingBox="20021,9001 20102,17637 19460,17643 19379,9007"/>
            </emma:interpretation>
          </emma:emma>
        </inkml:annotationXML>
        <inkml:traceGroup>
          <inkml:annotationXML>
            <emma:emma xmlns:emma="http://www.w3.org/2003/04/emma" version="1.0">
              <emma:interpretation id="{E4E3219D-AF9D-4866-9EFE-DD85EDEDAE13}" emma:medium="tactile" emma:mode="ink">
                <msink:context xmlns:msink="http://schemas.microsoft.com/ink/2010/main" type="inkWord" rotatedBoundingBox="20062,13420 20102,17637 19460,17643 19420,13426"/>
              </emma:interpretation>
              <emma:one-of disjunction-type="recognition" id="oneOf0">
                <emma:interpretation id="interp0" emma:lang="en-US" emma:confidence="0.5">
                  <emma:literal>-Lumpish</emma:literal>
                </emma:interpretation>
                <emma:interpretation id="interp1" emma:lang="en-US" emma:confidence="0">
                  <emma:literal>-Whimsies</emma:literal>
                </emma:interpretation>
                <emma:interpretation id="interp2" emma:lang="en-US" emma:confidence="0">
                  <emma:literal>-whimsies</emma:literal>
                </emma:interpretation>
                <emma:interpretation id="interp3" emma:lang="en-US" emma:confidence="0">
                  <emma:literal>-Wimbish</emma:literal>
                </emma:interpretation>
                <emma:interpretation id="interp4" emma:lang="en-US" emma:confidence="0">
                  <emma:literal>-Wimbish.</emma:literal>
                </emma:interpretation>
              </emma:one-of>
            </emma:emma>
          </inkml:annotationXML>
          <inkml:trace contextRef="#ctx0" brushRef="#br0">19598 13002 187,'-3'-1'212,"-1"0"-8,3-1-12,-3 2-16,1 0-15,-1-2-12,2 0-11,1 2-6,-3 0-5,1 0-6,-1-2-5,-1 0-5,1 2-4,0 0-4,1 0-1,-1 0-4,2-1 0,-3 1-3,0-2-3,2 2-4,-2-2-3,0 2-8,3 0-11,-5-2-7,3 2-4,-2-4-2,1 4-2,-2 0-1,2 0-1,-3 0-1,2 0-1,-2 0-1,1 0 0,2 0-2,-4 0 1,1 0-2,1 0-2,-1 0-6,-3 0-6,4 0-4,-1 0 1,0 0-3,1 0 0,-4 0-3,3 0-2,-2 0-2,1 0-1,-3 0-1,-1 0-3,-1 4 0,2-4-1,-3 0 5,0 2 10,-2-2 2,3 0-3,-3 2-1,1-2-4,-2 0 0,2 2-1,-2-2 0,1 1 0,0 1 1,2-2 0,-1 0-2,2 2 1,1-2-5,2 0-8,4 0-3,-1 0-1,3 2 0,0-2-1,0 0 2,3 2 0,0-2 0,1 0-3,1 0 2,0 2 0,0-1 0,0 0-2,1 1-1,1 1 3,0-1 0,-2 2-1,3 0 0,1-1 0,-1 2 0,-1 0 0,1 0-6,1 3-6,-3-2-4,5-1-2,-3 3 1,2 1 2,-1-2 1,0 2-2,0-3 1,1 2 1,-2 1 3,3 0 2,-1 2 5,-2-1 7,1 0 13,0 0 16,1 2 12,-1 0 7,-1-2 9,1 3 5,-3-1 8,1-1 9,2 1 8,-3 3 6,1-4 5,0 2 4,-2-1 1,2 1-2,-1 2 1,1-4 1,0 4-2,-1-2-4,-1 2-4,0 0-6,2-2-7,-2 2-7,0-2-7,0 3-8,0-1-6,0 0-8,0-1-4,0 2-4,0 1-7,1-2-12,-1 0-5,0 0-4,1 0-2,-1 0-2,2 3-1,-2-4 0,1 4-2,-1-1-1,0-1 0,0 0-1,3 2 1,-3-2-1,0 1-2,4-1 0,-4 3 1,1-1 1,-1 1-1,3 0 0,-3 3 0,3-3 0,-2 4-1,3-2 1,-2 2 0,1 3 0,0-2-1,-1 0-1,1 1 0,-1 1 1,-2 0 0,5 0 1,-3-1 0,-1-1 0,-1 2 0,3-3 1,-3 1-2,1 2 1,-1-3 0,2-1 0,-2 1 1,0-2-1,0 1 0,0-1 0,0-1 0,0-1 0,0 2-1,-2-3-1,1 3 1,1-4 0,-3 2 0,3-2 1,-1 1-6,-2 0-8,-1-1-3,2 1-2,-1-2 1,0 2-1,-1-3-1,2 0 1,-1 1-1,0-2 2,0 3-1,3-3-1,-3 2 0,-2-1 0,5-2 5,-3 2 7,2-1 2,-2-1 3,2 1 0,-1-3 1,1 2 1,-1-3 0,0 2-1,1 0 0,1-1 0,-2-2 1,2 1 0,0-3 1,0 2 0,0-4 2,0 2-1,0-1 0,0-1 0,0 0-1,0 1-1,0-4 0,0 3 1,2-1 0,-2 0 1,1 0 0,1 1 0,0-3-1,-1-1-1,1 1-1,-1 1 1,0 0 1,1 0-1,-1-1 0,-1 1 0,3-1 1,-3 1-2,4 0 1,-3 0-1,2-1 1,-3 0 1,3 1-1,-2-3 0,3 4 2,-3-2 1,1-2 0,2 2 1,-3 0 0,1 0 1,-1 0-1,1-1 1,0 0 0,2 2 1,-1-1-1,-2 0 0,2 0 0,1 0 1,1 1-2,-1-2 0,3 0-3,-2 2 1,1 0 0,-2-3 0,3 3-2,-2-3 1,2 1-2,-2-1 1,2 0-3,0 0-1,-1-1-3,1 1-5,0-3-5,1 0-12,1 0-13,1 2-19,1-3-23,0 0-26,1 0-30,0-1-36,3-1-37,1 2-40,-1-1-41,4-1-49,-2-4-55,3 1-52,3 0-52,0-4-18,5 0-1,2-2 13,4-2 17,9-1 26,-1-5 29</inkml:trace>
          <inkml:trace contextRef="#ctx0" brushRef="#br1" timeOffset="275144.2797">19346 13253 87,'4'-5'240,"-1"1"0,0 1-1,-1-1-3,-2 2-7,2 1-10,-1-1-14,-1 1-14,2 0-16,-2-1-15,2 1-13,-1 0-9,-1 0-10,0-1-4,0 0-3,3 1-3,-2 0-1,1 0-5,-2-1-5,0 2-4,1-2-5,-1 0 6,0 2 11,0-2 7,0 1 1,0-1 2,0 2 0,-1 0 0,-1 0 0,1 0-2,-2-2-1,3 2-1,-1 0-1,-1 0-1,0 2-2,1 0-11,-1-1-19,0 1-11,-1-2-7,0 2-9,-1 0-7,4-2-5,-4 3-7,1-1-6,-2 0-6,2 1-7,-2-1-3,1 1-5,-1 0-5,2 0-3,-3 1-2,2-2-2,0 1-2,0 1-1,0 1-1,0-1 0,2 0 1,-1 1-1,0-3 0,3 2 0,-4 0-1,4 1-2,-2-2-2,1 2-2,1-1-2,-4 0-2,4-1-1,0 2-2,0-2 0,0 0-3,0 1 0,0 0-1,0 1 0,4-1 0,-4 0 1,1-2 1,1 1 2,2 1 3,-1-4 1,0 3 1,1 0 1,1-1 3,-1-1 3,1 2 1,-1-1 1,-1-1 1,1 0 3,3 1 0,-2-1 0,2 0 1,-2 0-1,2 1 0,-3-2 1,0 0 0,0 0 1,1 0 0,-2 0 0,3 0-1,-1 0 2,-2 0-2,-2 0 0,2 0 0,0 0-1,-2 0 2,1 0-2,0 0 2,-2 0 0,0 0 1,0 0-3,0 1 1,0-1 0,0 0 0,0 1 0,0-1-2,-2 0 1,2 0 0,0 3 0,-2-3 2,1 3-1,1-3-1,-2 3 0,1-3 1,-1 0 0,1 2 0,0-1-2,1 0 2,-3 2 1,3-3-1,-4 4 1,1-2 0,-1 0-1,3 2 0,-4 1 1,1-3-1,-1 4 0,0-3-1,1 2 0,1 0 0,-2 1 0,0-1-2,0 0 1,1 1 0,-2 0-2,3-1 0,-1 1 1,-3-1 0,5-1 0,-3 2 0,0-1 0,2 0-1,-2 1 1,1-1 0,1 0 1,-1 1-1,1-3-1,2 3 2,-2-1-1,2-1 1,-1 0 0,1-1-1,1 0 0,0-2 0,0 1 0,1 2 1,1-1 0,-1-1-1,1 0-1,0 1 0,1-1 0,1 1 0,-1 0-1,1 0 0,1-1 0,-2 0 1,2-1-1,0 1 0,-3-2-1,6 4 3,-2-2 0,-1-2 4,0 1 2,2 1 3,-4-2 2,5 2 4,-4 0 3,3-2 2,-2 0 2,0 2 2,-2-2 1,3 2 2,-1-1 2,-2 1-1,1-2-1,0 0-3,0 2-1,-2 0-2,1-2-4,0 2-2,-1 0-2,0-2-4,-2 2-1,0 0-2,0-1-1,0 1-1,0 2-1,0-4-2,-2 0 1,0 3 0,1 0 0,-1 0-1,1-1 2,-1 1 0,0-1 0,0 2 0,0 1-2,-1-2 1,0 0 1,1 2-1,-1 0 0,-1-1 0,3 2-2,-2-1 1,0 1 0,0-1-1,0-1-1,1 1-1,-3-1 0,2 2 1,-1-2 0,4 1 2,-7-1-1,6-2-1,-3 2 1,2 1 1,-1-1-1,0 0 0,0-1 0,2-1 0,-1 2 0,1-2 1,-1 0 1,0 1 0,2-3-1,0 2-1,0 0-1,0 0 0,0-1 0,0 0 1,0 0-1,0 1 1,0-1 0,0 0 1,2 1-2,0-1 1,-1 0-1,1 0 1,-1 1 2,0 0 0,1-1 0,-1 0 2,1 0 0,0 2 2,-1-2-1,1 2-1,-2-1 0,0 1 0,4-3 1,-3 3 2,-1 0 2,3-1 0,-3 0 0,0 0 1,4 1 1,-4 0-2,0 0 1,0-1 0,2 0 2,0 0 0,-1 1 1,1-1 1,-1 2 0,-1-4-1,2 2 0,0-1 0,-2 0-2,0 0 0,0 1 2,0 1-1,2-2 0,-2 0-1,1 1 0,-1-1-1,0 0 1,0 2-1,0 0 1,0-2-1,0 2-1,0-1 1,0 0 0,0 2 1,-1-4-2,-1 4 1,2-1 0,-2 1-2,0 0 1,1 0-2,-1-1-1,-1 1 0,1-1-2,-2 3 0,1-4 1,3 3-2,-5 1 0,5-1-2,-3 0-1,-1 0-1,3-1-1,-2 2 1,0-1-1,2 1 2,-3-1 2,3-1-1,-2 2-1,0-4 0,3 2 0,-1 0 0,-2 0-1,3 0 0,-4-1 0,4 0 1,0-1 0,0 0 0,0-2 0,4 0 0,-4 3-2,0-3 0,3 4 0,-2-2 1,-1-2-2,3 2 1,-3 0 1,3-1 2,-3 0 0,1 2 1,1 1 0,0-4 1,-2 2 1,1-1 1,1 0 1,-1 1 1,0-1 1,1 0 1,-1 1 0,-1-2 1,2 1-1,-2-1 1,2 3 1,-1-3-1,1 3 0,-2-3-2,0 2 0,0-2 0,4 1-1,-3 1 0,-1-1 1,3 0-1,-3 1 0,4-1 0,-4 1 1,0-1 0,2 0 0,-2 1-1,2-1-1,-2 0 1,0 0 1,0 1 0,0-1 0,0 0-1,0 1 0,0-1-1,0 1 0,0-2-1,-2 3-1,0 0 1,2 0-2,0-2 1,-4 3 0,1 0 0,-2 0-1,2 0 0,-2 2-2,1-3 0,-3 4 0,3 0 1,-3-1-1,2 0 0,-1-1-2,1-2-1,2 4-1,-2-3-2,1 0 0,1 1-1,-1-1-1,1 0 0,3-2 1,-1 1 0,0 1-2,-1-2 1,2-1 0,0 1 0,0 0 0,0 0 1,2-1 0,-2 0 2,1 0 0,0 1 1,-1-1 1,0 0 0,0-1 0,0 2 0,3-1 1,-3-1 0,4 1 2,-4 0-1,1 1 0,-1 0 1,2-1 0,-2 0 1,4 0-1,-4 1 1,1-2-1,1 2 0,0 0 1,-1 0-1,1 0 2,2 1-1,-1-1-1,-2 0 0,2 2 1,-2-2 0,3 1-1,-4-1 0,3 2 0,-2-2 1,-1-1 1,3 2-1,-3 0 1,3-2 0,-3 0-2,1 2 1,-1-1 1,2 1-1,-2 0 1,0 0 0,2-1 0,-2 1 1,0 1-2,0-1 1,0-1-1,0 0 0,0 2 1,0-1-6,0 1-6,-2 0-4,0-1-3,1 1-1,-2 0 1,0 0-1,2 0-1,-2 0 1,-1-1-1,0 1 1,0 0-1,0 0-2,-1 1 0,2 0 4,-3-1 7,5 2 2,-6-2 2,6 1-2,-2 1 1,0-1-1,0 1-1,1-3 0,1 0-1,0 2-1,-1-2 0,2 1 0,0-1 1,0-1 3,0 1 10,0-1 3,0 2 2,0-2 3,0 1 0,2-3 2,-2 4 2,1-4 0,0 2 0,1 0 1,0-1 0,-1 1 2,1-1-1,-1 0-4,1 1-6,-1 2-4,0-4 0,2 4-2,1-1 1,-3-1 0,1 0-1,2 1 2,-4 0 1,3 0 0,-1-3 1,1 2-1,-1 1 0,0-1 0,1 0 2,0 1-1,-1-1 0,2 1-1,-1-1 1,-2 1 0,2 1 0,0-2 0,0 2-2,0 0 0,0 0 1,-2-1-1,1 1 0,1-2 0,-1 2-1,-1 1 0,1-2 1,-2-1-1,0 4 0,4-5-1,-3 3 0,-1-1 1,0 1 0,0 0 2,0-1-1,0 1-1,-1-1 1,-3 1-1,4 0 1,-3 0-1,-1-1-1,1 1 0,1 2 1,-1-2-2,-1-1 1,3 3-1,-2-3-2,0 2 0,-1-1 0,4 0 0,-4-1 1,3 2 0,-2-1-2,2 0 1,-1-2-1,1 3 1,-1-1 0,0 0 0,2-1 0,-2-1-1,1 1 0,-1 0 0,2-1-1,0 1 0,0-2 2,0 2-2,0 0 0,0-2 1,0 0-1,0 1 1,0-1-2,0 0 1,0 0-1,0 1 1,2-1 1,-1 0 0,1 1 1,-2-1 0,2 1 0,0-2 0,1 4 2,-2-3-1,2 0 0,-2 2 1,3-1 0,-4 0 1,3 0 0,-2 0-1,-1-1 0,3 2 0,-3 0 0,3-1 0,-2 1 0,1 0 0,1 0-1,-1-1 1,0 0-1,0 3 2,-1-1 0,3-2 0,-3-1-1,1 2-1,-2 1 1,0-1 1,4 1 0,-4-2 0,1 2 1,-1-1 1,0-1-1,0 2 1,0 0 2,0 0 0,0-1-1,0 1 0,0 1 1,-1-1 1,-3 0 0,4 0 0,-2 0 0,-1-2 0,1 4-2,-1-4 0,1 3 0,-1-2 0,1 1-4,-1 0 1,3 1-1,-3-1 0,0-2 0,2 0 0,-2 1-2,3 1-1,-4-2 1,4 0 0,-1 0 0,0-1 1,-1 3-2,1-4 0,-1 2 0,2-1 1,0 0 0,0 1 0,-1-1 0,1 0 0,-2 0 1,0 1 0,2-1-1,-2-1-1,1 3 0,-3-3-2,3 3 0,-3-3-1,1 1-1,-1 1-1,0 1 1,1 0 0,0 0 0,0-2 0,0 2-1,0-3 0,0 2 0,2-1 0,-3 0 1,3 1 1,1-1 2,0 1 0,0 0 2,0-2 0,0 0 0,0 0 2,0 0-1,0 0 1,1 0 1,-1 0 2,4-2 1,-4 0-7,1 1-10,1-1-6,-1 1-3,1 0 0,-1-1 0,0 2 0,1-2 0,0 1 0,-1 0-1,1-2-1,-1 3-1,1 0 0,-1 0-1,0-2 8,-1 2 11,3-1 7,1 1 4,-3 0 1,1 0-1,2-1 1,-1 1 0,2 0 0,-1-2 2,0 2 1,0 0 1,3-1 0,-3 1 2,4-1-2,-1 0 1,1 1-2,-3-3 0,4 3 1,1-3-1,-2 3 0,-1 0 0,2-1-1,-1-1 0,-1 1-1,2 0-1,-1 0-1,1-1 0,-2 1 0,2 1 1,-2-1-1,0-1-1,2 2 1,-1 0-2,-2-3 1,2 3-1,-1 0 1,-1-1-2,0 1 0,-2-1 1,0 1-1,0-2 0,-1 2-1,-1 0-2,1 0 0,0 0 0,-1 0 1,0 0 1,0 0 0,-1 0-1,1 0 1,0 0 0,-1-2-1,-1 2 0,0 0 1,0 0 0,0 0 0,0 0 0,0 0 0,0 0 0,0 0 0,0 0 1,0 0-2,0 0 1,0 0 0,0 0 0,0 0 0,0 0-1,0 0 1,0 0-1,0 2 1,0-2 0,0 0 1,-1 0 0,1 0 0,-2 0-1,2 0 1,0 2-1,0-2 0,0 0 1,-2 0-1,1 1 0,0 0 0,0-1 0,-1 3-1,0-3-1,1 0 0,-2 0 0,0 0-2,2 0-1,-2 2-1,-1-1 1,0-1 0,0 0 0,-1 1-1,1 1-1,-1-2-1,1 1 0,-1 0 1,1 0 1,1 1 0,-3-1 0,1-1 0,0 3 1,0-3 0,-1 3 1,1-3-1,2 1 0,-2 0 0,0 0 2,1 1-1,-1-2 1,1 1-2,0-1 1,0 0-2,1 1 1,-2-1-1,0 2-1,1-2 1,-1 0 1,1 3-1,0-2 2,0-1-2,0 0 1,0 0 0,-1 1-1,1-1 1,-1 0 1,0 0 0,5 0 0,-7 0 1,2 0-1,3 0 0,-3 0 0,2 0-2,-1 0 1,1-1 1,0 0-1,0-2 1,0 3-1,-1 0 1,0 0-1,3-2 1,-2 1 2,2 0-1,-1 1 0,1-2 0,-1 2 1,0-1-1,2 0 1,0 0 0,0 1-1,0-3 1,0 3 1,0 0 1,0-3-1,0 3 0,0 0-1,2-1 0,-2 1 0,0-2 1,0 2 1,0-1 0,0 0 0,0 0-1,0-1 0,0 1 0,0 0 0,0-1-1,0 2 0,0-3 2,0 2 0,2-2 0,-2 1 0,0 0 0,0 0-1,1 0 0,1-1 0,-1 1 1,-1 0 0,2-2 0,-1 0-2,0 1 1,-1 0 0,0-1 1,4 2 0,-4-2-1,0 1 1,3 0 0,-3 0 0,1 1 1,-1-2 0,0 1 0,0 0 1,3-1 1,-3 1 1,0-1 2,0 0 0,0 0 0,0 1 0,3-1 1,-3-2 1,0 3 0,0-3 1,0 2 1,0-1-2,0 0 1,0 3-1,0-1 0,0-2-2,0 1 0,0 0 0,0 0 0,0-1-2,0 2-1,0-1 0,0 1-2,0-2 2,0 2 0,1-1 1,-1 0 1,0 0 0,0 0 1,0-1 1,0 1 0,0 0 2,0-1 1,0-1 0,0 1 2,0-1 1,0 1 2,0 1 0,0-2-1,0 1 2,0 0-1,0 0-1,0-1 0,0 1-1,0-1-1,0 3 1,0-3-3,0 2-1,0-3-1,0 3-1,-1 0 0,1-1-1,0 0 0,-3 1-1,3-2-1,-3 3 1,3-3 1,0 2 0,0-1 0,-1 2 1,-2-2 0,3 1 1,0-2 1,0 3-1,-4-3 0,4 0-1,-1 3-1,0-3 0,1 1 0,-2 0-1,1-1-1,-1 3 0,1-4-2,-1 1 1,0-1-2,2 3 0,-2-2 0,1 1-1,-1 1-1,0-1 1,1-1 0,1 1 0,-4 0 0,4 0 0,0 3 0,-2-4 0,1 3-1,1-1 1,-4-2 0,4 2 0,-3-1-2,2 0 0,-2 1 0,0-1 2,2-1 0,-1 2 0,0-2-1,1 1 1,0 1-1,-2-2 0,1 4 0,1-3 1,1 1 0,-4-2-2,3 1 2,1-1 0,-2 3-1,2-1 1,-4-3-2,4 3 1,-1-1 0,-2-1 0,2-1 0,-1 2 0,1-2 0,-1-1 0,0 1 0,1-2 2,-1 3 0,2-3 0,0 3-1,0-2 0,0 3 1,0-1 0,0-3 0,0 3 0,0-1 0,0 0-1,0 1 1,0 0 0,0-2 1,0 1-1,0 0 1,0 1 1,0-1-1,0 1 2,0-1 1,0 0-2,-1 1 2,1 0 1,0-2 1,0 1 0,0 0 0,-1 0-1,1 0-1,-2 0 1,2 0 0,0-1 1,0 3 0,-1-1-2,1-1 0,0 0 0,0 3-1,0-1-1,0-2-1,0 0 2,-3 1 1,3-1-2,0 1 0,-2 0 0,2 0-1,0-1-1,-2 0-1,2 3 0,0-3 0,0 0 1,0-1-2,0 4 1,0-3 0,0 3-1,0 0 1,-1-1 0,1-1 1,0 1-1,0-1-1,0 2 1,0 0 0,0 1 0,0-1 0,0 0 0,0 0-2,-3-1 1,3 3 0,0-2-1,0 1 0,0 0-1,0 0 2,0 2 0,0-1 0,0-2 0,3 1 0,-3 1-1,0-2-1,0 1 0,0 0 0,0-1 2,1 2 0,-1-2 0,2 2 0,-2-1 0,0-1 0,0 0-2,2 0 0,1 1 1,-3-1-1,0 2 1,0-1 0,0 0 2,0 0-2,0 3-1,0-3-1,0 0 0,-3 0-1,3 1 1,0-1 0,0 1 1,0-1-1,0 0 0,3-1 1,-3 2-1,0-2 1,0 2-1,1-3 1,1 3 1,-1-2 1,0-1-1,1 1 1,-2 0-1,0 0 0,1-1-1,1 2 1,0-2 0,-1-1 0,1 1 1,-1 0-1,-1-1 0,1 2 0,-1 0 1,2 2 0,-2-3 2,0 1-2,0 2-2,0 0-1,0-1-1,0 1-1,1 0-3,-1-2 1,4 2 1,-4 1 0,2-1 0,-2 2 0,0-4-1,1 2 0,3-1 0,-4 2 0,1 0 2,-1-1 1,0 0 3,2-1 0,-2 0 2,1 1 0,1-2-1,-1-1 0,-1 1-1,0 2 1,0-2 1,0-1-1,0-1 2,1 1-1,-1-1 0,0 3 0,0-3 0,0 3 0,0-1-1,0 1 1,2-1 0,0-1 0,-1 1 0,1 1 1,-1 0-1,1-1-1,-1 0-1,0 0-1,-1 0 1,3-2 2,-3 2 0,4 1 0,-4-3 0,1 3-1,-1-2 0,2 0 0,-2-1 0,4 1 1,-4 0-1,1-1 1,1-1 0,0 1 0,-1 0 0,1-1 0,-2 1 0,0 1-1,0 0 1,0-1 0,2 1 1,-2 0-1,2-1 0,-2 3 0,1-1-1,1-2 0,-2 1 1,0 1 0,0 0 0,0 1 1,0 0 0,0 0 1,0 3-1,0-2 0,0 2 0,0-1 0,0 1-1,0 0 0,0 0 0,1 0 0,-1-2-1,2 2-1,-2 0-1,0 0-1,0 0-1,0 2 0,0-2 2,0 0-1,0 1-1,0-1 0,0 2 2,0 1 1,0 0-2,1-2 0,0 3 2,-1 0 1,4 3 2,0 1 1,-1 1 0,0 2-2,0 1 0,2 1 0,-1 2 0,1 0 1,-2 2 1,5 1 2,-4 1-2,0 1 1,0-1 0,0 3-1,1-3-4,-2 4 2,3-1 1,-1 0 0,-2 3-1,1-3 1,0 1-1,0 1 0,0-2-3,0 2 0,0-1 1,-2 0 0,-1 0 0,3 1 0,-1-3 1,1 1-1,-3 0-1,3-1 0,-1 0 0,-1-1 1,1-1 1,0 0-1,-1-1-1,0 1 0,-1-4 0,-1 2-2,2-3 1,-2 2-2,0-2 1,0-1-1,0 0-2,0 0-2,0-2-1,0-1-1,0 1-2,0-3-2,0 1-2,0-3 0,0 0-3,0-1-1,0 0 0,0 0-2,0-2 0,0 0-1,0-2 1,4 1-2,-4-2 2,0 0-1,0 0 2,0 0 0,0 0 1,0 0 2,1 0 3,-1-2 1,0 1-1,4 0 0,-4-1 1,0 0 2,0-1 2,0-1 0,0 0 2,0-1 1,-4-1 1,3-2 0,1 1 1,-4-3 1,4 1-1,-2-3 1,2-1 2,-1 1 1,1 0-1,0-2 0,-2-2 1,2 0 0,0-1 0,0-1 2,0 0 0,0-1 0,0-3-1,0 2 0,0 0 1,2-1-2,-2 1 1,1-2 1,-1 3 1,0-4 1,0 4-2,-1 1 0,1-3-2,-2 3-1,0-2 1,1 1-1,-1 0 1,1 2 1,-1-2 0,1 1 0,-2 0-1,0 2-1,0-3 1,0 2 0,0-1 1,2 1 1,-3 0 1,1 0 0,1-1-1,-1-1 0,1 2-1,1-2 1,-3 2 1,4-1-1,-2 2-1,0-1 0,1 2 2,-1 0-1,-1 2-1,2-2-1,0 1 0,-2 2 0,-1 0 3,3 1 0,-1 0 0,-2 0-2,3 3-1,-3 0 1,1-1 3,1 0-1,-1 2-1,0 0 0,-1 1 0,4 0 0,-4 0 1,4 1-1,-3 0-2,2 1 0,-3 1 1,4-1 2,0 0 1,-3 0 0,1 0-2,0 0 0,1 0 1,-1 1 1,1 1 0,0 0 0,-1-2-2,-1 1 0,1 1 0,1 0 1,1-2 1,-3 4 0,3-2-1,0 0 0,0 1 0,0-1 0,0 1-2,0 0 0,0-1 1,0 2 1,0 0 2,0 0 0,0 0 2,0 0-2,0 0 0,0 0 0,0 0 4,-3 0 2,3 0 1,-1 0 2,1 0 2,0 0 2,0 0 0,0 2 0,0-1 1,0 0 0,0 2 2,0 1 3,0 0 3,0-1 1,0 1 0,0 0-1,0 2 1,0-1 1,1 2 0,-1 0 2,0 0 1,0 2 0,3 1 1,-3 1 1,0-2-2,3 3-2,-3 1-2,0-1-3,1 3 0,1 0-2,-2 2-1,2 2-2,-1-1-3,1 3-1,0 1-2,1 1-2,1 1-2,-3 2-1,1-1-1,2 0-2,-3 1-1,2 0 1,1 3-1,-4-5-2,4 3 0,-1-2-1,0 1 0,-1 1 0,1-3-1,1 0 0,-3 1 0,3-2-1,-1-1 1,-3 1 0,4-2-1,-4-1 0,0-1-2,3 0-1,-3 1-3,0-4-2,0 2-3,0-3-2,0 2-2,0-4-1,0 2-2,0-2-3,0-2-2,0 1-2,0-2-2,0-1-1,-3 0-2,3-1 0,-4-4-1,4 3 1,0-3-1,-1 0-2,-1 1-1,1-3-1,1 0 0,0 0-2,-3-2 0,3 0-1,-1 0 0,-1 0 0,0-2 0,-1 0 1,1-1 1,-1-1 3,-2 0 2,3 0 3,-5-3 2,2 3 1,3-4 4,-3-1 3,1 0 3,0-4 3,-1 1 3,2-2 1,0 2 3,2-4 2,-2-1-1,3-2 2,-4 0 1,4-1 0,-1-2 2,0 1 0,-1-1 2,1-4-1,-1 1-1,2-1 0,0 1 0,-1-2 1,1 1-1,0 1 0,0 1 3,0-2-2,0 3-1,0-2-1,0 3 1,0-2 0,0 3 1,0-1 0,0 1-1,0 1 0,0-2 2,0 4 0,0-2-2,0 2 0,-2 1 0,0 0 1,2-1 1,-2 3 1,1 1-1,1-1-2,-2 3 1,0-1 1,1 2 1,1-2 0,-4 4-2,4-1 0,0 1 0,-2 0 1,1 1 0,1-1 0,-4 3 0,4-1 0,-3 0 0,3 2 0,0 1 1,-1 0-1,0 0-2,-1 0 1,2 2 1,-1-2 1,1 2 0,-2-1-1,1 2 1,-1 0 0,2-1-1,-2 2 0,2 0 1,-1-4 0,1 4 0,-1-3-1,1 3 1,0-1 1,-2 1-1,2 0 1,0 0 0,-1 0-2,1 0 2,-2 0 0,2 0-1,0 0 1,-1 0 0,1 1-1,0-1-1,0 0 0,0 3 0,0-3 0,0 0-3,0 4 1,0-4 0,0 0 0,0 2 0,0-1 1,0 0-1,-4 1-1,4 0-1,-1 1 0,1-1 0,0 0-2,0-1-5,0 1-5,0-1-7,0 0-11,0 1-10,0 0-19,0-1-21,0 1-30,0-1-33,0 2-38,0-2-38,1 1-35,3 2-34,-4-2-33,3 1-36,-3-3-41,0 0-47,4 5-33,-4-5-27,5 7-1,-1 0 12,0-2 25,-1 2 34,4-1 31</inkml:trace>
          <inkml:trace contextRef="#ctx0" brushRef="#br0" timeOffset="2433.164">19579 14913 119,'0'-2'301,"0"0"7,0 1 5,0 0-1,0 0-17,0-1-27,0 1-27,0 0-26,0-1-25,0 2-22,0 0-14,0-1-13,-2 1-1,2 0 3,-1 0-2,-1 0-4,-1 0-3,0 0-5,-1 0-6,-1 0-6,1 1-5,-1-1-4,0 0-6,-2 0-6,0 0-9,-2 2-9,2-1-9,-4 0-8,3 1-8,-3-1-5,-1 0-4,1 0-6,1 1-3,-3 0-3,0-1-5,-1 1-6,4 0-4,-2 2-5,2-2-3,-4 0-3,6-1-1,-4 2 0,5 0 0,-1-1-3,-1 0 0,1-2 0,1 4-1,-1-3-1,-1 1 1,2 0-1,0 0 0,0-2-1,0 3 1,-1-3 0,1 3 4,1-3 6,-1 3 4,1-1 1,-2-1 1,3 2 0,-3 0 0,2 0-1,1-1 0,-2 2 1,1-1 0,0 1-1,2-1-1,0 1 0,-3 0-5,5 0-4,-3-1-5,2 1 0,0 0 0,2 1 0,0-1-1,1-1 1,0 0 0,-2 3 0,2-1 0,0 0 0,0 1 1,0 0-1,0 1 2,0-1 0,0 3 1,0 0-1,0-1 3,0 3 1,0-1 2,2 1 2,-1 0 1,0 1 3,0 0 2,1-2 3,0 3 4,-1-2 3,1 3 3,-1-1 3,1-1 3,-1 3 3,0 0 3,-1-2 0,0 2 0,4-1 1,-3 2 1,1 0 0,-1-1-1,-1 3 0,0-2-3,3-1-2,-3 5-3,0-4-1,1 3-2,-1-1-4,2 0-1,-1 1-1,1 0-2,0 1-1,-1 0-2,2-1-2,0 0-2,0 0-1,0 0-1,-1 2-1,2 0 0,-3-2-3,2 3 1,0-1-2,-3 2 1,1-2-1,3 2 0,-1 1 0,-3-1-1,1-1-1,1 3 0,-1-3 1,0 2 0,1-1-1,-1 2 1,1-1 0,0-1-1,-1 1 0,-1 2-1,0-5 0,0 5 1,0-1 0,0-1 0,0 0 0,0 1 1,-1 0-1,-1-1-5,0 3-8,1-1-4,-1-3-2,1 3-2,0-1 0,-1-1 4,1 1 6,1-1 3,-3 1 2,1-3 0,0 1-1,1 1 1,1-2 0,-3-1 5,3 1 7,-3-2 3,3-1 1,-1 2 2,-1-3-1,0 1-4,1-2-6,0 1-4,0-3-2,-1 4-1,0-5-1,2 2 0,0-1 1,0-1-1,-1 0 0,-1-1 0,2 0 0,-1 0 1,-1 0-1,1 0 0,0-1 0,-1 0-1,0 0 0,1-1 0,1 0 0,-2 2 0,1-4 0,1 1 1,0 0 0,0-2 1,0 2-2,0-3 0,0 1 1,0-1-1,1-2 1,-1 2 1,0 0-1,0-3 1,0 3 1,0-3-1,2-1 0,-2 1 0,0 0 0,0 0-1,1 1 0,-1-3-8,2 1-12,-2 0-6,2 0-3,-1-3-1,0 2-2,1-2 0,-1 3-1,1-2-1,-1 0 0,1 2 0,0 0 1,-1-2 0,0 1 1,0 1 8,1 0 13,1 0 6,0-3 2,0 2 1,-2 1 2,3-2-1,-1 0 0,1 1 0,0-1-1,1 0-1,-1-1-3,-1 0-5,3 0-4,-1 0-6,1-1-8,0 0-9,1-2-12,1 1-6,-1-2-4,1 1-14,0-1-19,3-1-26,-1-1-29,2 1-27,1 0-29,-1-3-22,4-1-19,-1 1-17,4 1-14,0-2-22,-1 0-23,5 0-34,-1 2-40,3-4-27,1 0-24,-1 3 8,3-3 19,-1-1 25,1 0 28</inkml:trace>
          <inkml:trace contextRef="#ctx0" brushRef="#br2" timeOffset="-50819.7333">19173 8569 276,'-4'-4'384,"-3"2"23,3 0 24,0 2 17,0 2 18,2 0-12,-1 2-23,0 3-34,0 1-38,0 3-30,2 3-27,-6 4-30,6 2-32,-2 4-22,0 2-17,0 5-34,0 2-41,1 4-28,2 4-18,-2 4-20,0 0-18,2 6-16,0 2-17,0 3-9,0 2-9,2 2-5,0 5-5,-2 0-2,2 1-6,-2 3 8,1-1 12,1 2 4,0-3 3,-2 2 0,0-2 1,1 0 1,-1-1 0,0-1-1,0-3-1,0-2-6,0-1-7,2-2-4,-1 0-4,0-5-4,2-1-2,0-5-1,1-1-1,0-3 0,-1-3-2,3-4-1,1-4-3,0-2 0,1-4 1,1-3 5,0-2 6,1-4 5,-1-3 4,2 0 2,-1-8 2,1 2 1,-1-3 2,2-1 4,0-3 5,0-3 8,1-2 9,0-1 9,0-3 10,2-2 8,2-3 6,0-1 7,0-3 6,0-2 6,0-4 5,-2-1 4,1-2 4,1-3 1,-4 0 0,0-3-3,0-1-3,-2 1-4,-2-1-4,-2-1-4,0 0-3,-2 1 1,0-2 2,-3 2-1,0-1 1,-2 0-3,-2 2-1,0-1-1,-1 1-4,0 1-1,-2 1-2,-1 0-2,1 2-5,-2-1 3,0 2 4,-1 0-3,0 0-5,-1 1-5,-1 1-3,-1 3-3,-1-2-3,1 3-3,0-1-2,-1 3-3,-1 0-2,1 0-3,-2 3-3,3-2-9,-3 6-10,1-3-11,1 5-10,-2-1-16,1 1-22,0 1-14,-2 4-14,1 0-11,-1 0-11,2 1-12,-1 1-11,2 1-13,-2 1-14,1 0-21,-1 2-25,2 0-20,4 2-18,-1-2-18,3 4-17,-2-2-27,5 1-33,0-1-30,1 1-31,2-3-34,0 0-36,0 0-19,0 0-12,5-4 9,6-1 21,-2-2 25,3 0 27,1-4 34</inkml:trace>
          <inkml:trace contextRef="#ctx0" brushRef="#br0" timeOffset="-2701.8941">19544 10875 9,'1'-2'264,"-1"1"9,4 0 14,-4 0 14,0 1-3,0 0-11,0 0-16,0 0-19,0 0-23,-4-2-29,4 2-15,-1-2-10,1 2-6,-1 0-2,0 0 3,-3 0 10,4 0-5,-1 0-11,-1 0-7,0 0-7,0 0-5,-1 0-5,0 0-4,-2 0 0,3 0-6,-5 0-6,3 0-8,-2 0-9,-1 0-14,-1 0-18,1 0-12,-2 0-8,-1 0-10,0 2-6,-1 0-8,0-1-5,1 0-5,-2 0-3,0 1-3,-1-2-2,1 2-3,-1-2-1,-1 3-3,3-3-2,-3 2-2,1-2-1,-1 2 0,0 0-1,3-1-1,-2 0 0,0 0 0,1 1-2,0-2 0,-2 2-2,4 0 0,0-2-2,-1 3-1,1-2-2,-1 0 0,1 1-2,2-2-3,0 2-3,-2 0-1,5-2-3,-2 2-1,0 0-3,2-2-1,0 0-2,0 3-2,3-3-6,-1 0-2,3 2 1,0-2-2,0 0-2,0 2 1,0-2 1,0 2 3,0 0 3,0-2 3,0 2 2,0-1 2,0 3 1,0-2 6,0 0 6,0 2 4,0 0 2,0 0 3,0-1 0,0 1 4,0 0 1,-4 3 2,3-3 1,1 3-1,-2-1 1,2-1 1,-4 2 0,4 1 0,-1 0 0,-1-2 0,0 3 1,1 0 3,-1 0 5,0-1 1,-1 3 1,1 0 3,1-1 0,-2 1 4,2 1 3,1 0 3,-5-1 3,3 1 3,1 0 3,1-2 2,-3 3 4,3-2 1,-3 3 1,3-1 1,-1-1-1,1 3-2,0-2 0,0 2-2,0 1-2,0-2-4,0 3-3,1-1-3,-1 1-4,3-1-2,-3 2-4,3 0-3,-3 1-4,1-2-6,1 0-12,-1 1-4,3 1-3,-4-2-2,1 0 0,0 4-1,1-3 0,-1 3-1,-1 0 1,0-1 0,2 5 0,-2-2 0,0 1 0,0 2 10,0-3 15,0 1 8,0 2 2,0-3 1,0 1 0,0 1 0,0 1 1,0 0 0,0-1 0,1 0-1,-1 1-2,2 1 0,0-2 2,-2 2-6,2-3-7,-1 4-5,1-3-2,0 0 0,-1-1 2,-1 1 0,4 0-1,-4-1-1,2 1 0,-1 0 0,3-2 0,-1 0 1,-2 1 0,0-1 0,2-1-1,0 0 1,1-2 1,-2 1-1,0-2-1,1 1 0,-2-2 0,3-1 0,-3 1 1,1 2 0,-2-4-1,4 0 0,-4 1-1,1 0 1,1-1 2,0 0-1,-2-1-2,2 1 2,-1-2 0,1 2 0,0-3 0,-1 2-3,1-1-8,-1-1-2,0 1-1,-1-1 0,2-2 0,-1 1 0,-1-3-2,0 2 1,3-2 0,-3 1 1,4-3 0,-3 1-1,-1-1 0,3-2 4,-3 0 6,3 0 3,-3 0 3,1 0 1,1-2-2,0 1 0,0 0 2,1-1 0,0-1-2,0 2 1,0-4 0,2 2 0,-1-2-1,-1 2 1,1-2 0,1 2-1,-1-1-2,1-1-1,-1 2-1,2-2-3,0 0-5,2 0-7,-3 0-6,3-2-13,-1 1-14,4-1-19,-3 2-20,3-2-30,0 0-31,1-2-34,0 1-35,3-1-30,2-2-29,-3-1-37,5 1-43,-2-4-51,5 1-57,1-2-20,0 0-5,0-2 10,3 0 16,1 0 29,2-4 31</inkml:trace>
        </inkml:traceGroup>
      </inkml:traceGroup>
    </inkml:traceGroup>
  </inkml:traceGroup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9:59.95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54DE3DE3-866E-4FC7-83C2-88C42A265E64}" emma:medium="tactile" emma:mode="ink">
          <msink:context xmlns:msink="http://schemas.microsoft.com/ink/2010/main" type="writingRegion" rotatedBoundingBox="19947,9398 23394,8913 23514,9768 20067,10253"/>
        </emma:interpretation>
      </emma:emma>
    </inkml:annotationXML>
    <inkml:traceGroup>
      <inkml:annotationXML>
        <emma:emma xmlns:emma="http://www.w3.org/2003/04/emma" version="1.0">
          <emma:interpretation id="{0524231A-278B-4648-9BC2-6681DDA5BFAD}" emma:medium="tactile" emma:mode="ink">
            <msink:context xmlns:msink="http://schemas.microsoft.com/ink/2010/main" type="paragraph" rotatedBoundingBox="19947,9398 23394,8913 23514,9768 20067,1025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5E625B4-E86F-4C9A-8461-9A86DDB317E2}" emma:medium="tactile" emma:mode="ink">
              <msink:context xmlns:msink="http://schemas.microsoft.com/ink/2010/main" type="line" rotatedBoundingBox="19947,9398 23394,8913 23514,9768 20067,10253"/>
            </emma:interpretation>
          </emma:emma>
        </inkml:annotationXML>
        <inkml:traceGroup>
          <inkml:annotationXML>
            <emma:emma xmlns:emma="http://www.w3.org/2003/04/emma" version="1.0">
              <emma:interpretation id="{F64CC1C9-47C9-4EC3-AAB0-E5AED24E7FE1}" emma:medium="tactile" emma:mode="ink">
                <msink:context xmlns:msink="http://schemas.microsoft.com/ink/2010/main" type="inkWord" rotatedBoundingBox="19996,9743 21276,9563 21341,10027 20061,10207"/>
              </emma:interpretation>
              <emma:one-of disjunction-type="recognition" id="oneOf0">
                <emma:interpretation id="interp0" emma:lang="en-US" emma:confidence="0.5">
                  <emma:literal>rom</emma:literal>
                </emma:interpretation>
                <emma:interpretation id="interp1" emma:lang="en-US" emma:confidence="0">
                  <emma:literal>room</emma:literal>
                </emma:interpretation>
                <emma:interpretation id="interp2" emma:lang="en-US" emma:confidence="0">
                  <emma:literal>nom</emma:literal>
                </emma:interpretation>
                <emma:interpretation id="interp3" emma:lang="en-US" emma:confidence="0">
                  <emma:literal>ram</emma:literal>
                </emma:interpretation>
                <emma:interpretation id="interp4" emma:lang="en-US" emma:confidence="0">
                  <emma:literal>rum</emma:literal>
                </emma:interpretation>
              </emma:one-of>
            </emma:emma>
          </inkml:annotationXML>
          <inkml:trace contextRef="#ctx0" brushRef="#br0">19603 9295 241,'0'7'385,"0"0"23,0 1 22,0 3 20,0 0 19,0 2-9,0 0-20,0 1-40,2 1-44,-2-1-34,1 3-30,-1-2-32,2 1-33,-2 0-24,2 0-19,-1-1-27,-1 1-31,3-1-28,-3-2-26,3 2-22,2-1-18,-4-3-14,1 1-11,-2-1-6,2 0-7,0 0-3,-1 0-2,1-6-3,-2 2 0,0-1 0,0-3 1,2 1 7,-2-1 8,0-1 6,1 2 4,-1-4 4,1 0 2,-1 0 3,0-4 2,0 2 6,0-1 7,0-1 4,0-1 3,0-2 1,0 0 1,0-2-1,1-2-1,-1 0-2,2 0-1,0-2-1,-1 1-2,2-1-1,0-2-3,-2 1-5,2-2-7,1 1-3,0 0-2,0-2 0,1 3-1,1-1-1,-2 2 1,4-2-1,-2 2-1,-1 0 0,3 1-1,0-1-2,-4 2 1,3 0-2,-1 2-1,0 0-1,-2 1-3,4 0-1,-2 1 0,-3 1-2,2 2-1,-1-1-1,0 1-3,1 0-3,-1 1-2,-1-1-6,1 4-6,-1-2-8,2 2-10,-1 0-11,1 0-16,0 0-22,-1 2-25,0-2-33,1 4-37,1 0-36,1-1-35,1 1-31,1 3-28,-2-3-31,2 0-32,-2 3-25,2-2-20,0 2-11,-1-1-8,0-3 4,1 3 11,0-3 24,2 1 31,-1 1 37,1 1 41,1-2 48</inkml:trace>
          <inkml:trace contextRef="#ctx0" brushRef="#br0" timeOffset="798.9306">20052 9387 132,'6'1'178,"-5"0"20,3 0 8,-4 1 6,0 1-6,-4-1-12,4 1-11,-1 0-12,-2 4-12,0-3-10,0 3-9,-2 1-14,1-1-1,0-1 0,0 1-2,4 2-4,-4 0-3,1-3-5,-2 4-5,5-2-6,-3 1-4,1 0-4,0-2-4,1 2-3,1-2-4,0 1-2,1-1-13,1 0-16,1 0-9,-1-1-6,3-1-2,-2 2-3,3-1-3,0-1-6,1 0 4,2 1 9,1-3 8,-2-1 6,3 2 9,1 1 9,-2-3 6,2 2 6,0-4 4,-2 2 0,0 0 1,1-2 0,-2 0 6,0-2 7,0 0-2,-2 2-5,-2-4-7,-1 2-5,0 0-7,1-1-10,-2-3-6,-1 4-7,0-2-4,-2 0-4,0-2-2,0 1-3,-2 0-3,1-3-4,0 3-4,-2-2-1,0-1-2,0 1-3,0-2 0,-1 0-2,0-1-1,0 0-1,0 3-1,-2-3-1,0 1 0,0 0-1,1 0-1,-2-1-1,3 1-3,-3 0-2,3 1-1,-1-3-2,2 2-1,-2 1-1,1-2 0,1 1 1,1 0 0,0-2 0,2 3-1,0-3 1,2 2 0,0 0 0,-2 0 0,3 2 1,2-2 0,1 2 1,-3 1 1,2-1 0,-1 1 0,1 3 2,-1-3 2,3 3 5,-2-1 3,1 2 7,1 1 5,1 1 4,-3 0 0,4 1 2,1 0-2,-2 2 1,-1-1-1,3 1-1,-3 3 1,2-3 1,-3 3-12,1 1-15,2 1-11,-1-1-7,1 2-3,-2 1-4,1 1-2,2 0-1,-1 0-1,-1 2 2,0-3 1,1 4-2,1-1 0,-2-1 2,2 1 8,0 0 11,0 0 6,0 0-1,0-1 0,1 2 0,-4-2 0,2-2 2,0 3-1,-2-3-1,0-1 0,-4 1 0,2-2-1,-2-1 0,-2 0 0,1-4-1,-2 1 1,0 0 0,-2 0 0,1-1-1,0 0 1,-2-2 0,3 0 1,-5 1-3,5-2 1,-2 0 0,-2-2-1,3 1-2,-1-2-1,1-1 0,-1 0 0,1-2-1,0 3 1,-1-5 0,0 1 1,1-1-1,1-1-1,0 0 1,0-1-1,1-1 0,1 0 1,1 0 1,0-2 1,0 2 2,-2-1 0,3-1 0,-1 4 0,2-4 0,-1 0-1,1 3-2,0 0 1,-1 1 1,0 0 0,0 2 2,3 0 0,-2-1 1,0 1-1,1 1-2,-2 3 0,4-3 0,-2 2 1,1 0 0,1 1 1,-3 2 2,0-1-1,1 2 0,-3 2 0,2-1 1,-1 2-1,0 0 0,1 1 1,-1-1-1,-1 3 1,3-1-1,-5 4 0,3-1 0,-1-1 0,0 3-1,-2 0-1,0 1 1,1-1 0,0 2-1,-2-1-1,1 0 0,1 0 0,-1-1 0,-1-1 0,2 2-1,-1 0 0,0 0-2,1-3 1,-1 1-2,-1 1 1,4-3-1,-4 2-2,3-1-4,-3-1-3,4-1-3,-4-1-3,1-1-2,1-1-4,-2-1-3,0 0-2,0 0-3,0-2-1,0 0 0,0 0 0,0 0 0,0-2 1,-2 0 4,1 0 3,1 1 3,-4-5 4,4 4 3,-2-3 3,1 1 2,1-3 3,-4 0 6,4 0 2,0-1 2,0-1 1,0 0 1,0 0 1,0 0 3,4-3 3,-4 0 1,1 1 3,1-1 3,2 1 4,-1 0 5,1-2 4,1 2 2,-1 0 2,0 0 2,0-1 3,3 3 2,-3-1 1,3-1 0,-2 0 0,2 3-1,-2-1-1,1 0 1,2 2-3,-3-1-2,3 0-2,-1 1-1,0 2-2,0-1-4,1 1-2,0 1-3,0 0-1,-1 0-2,-1 0-2,3 0-1,-4 0-3,3 1-1,-2 2-3,0 0 1,0 1-1,0 1-2,-3 0 1,3 2 1,-1 0-1,-3 0-2,3 3-1,0 1 1,-2-1 0,1 1 0,-1 1-1,-2 3 0,3-2-1,-4 1-2,3 0 0,-3 2-2,4 0-1,-4-1 0,1 2-2,0-2-1,1 1-4,-1 0-6,1-2-8,-2 2-8,0 0-10,0-5-10,-2 2-18,1 0-22,-1-2-18,0 2-16,-2-3-29,4 2-35,-3 0-35,2 0-38,-2-1-46,0 1-48,2 0-49,-1 0-50,2-2-29,2 3-20,1-1 6,1 0 16,0 0 12,5 0 9,1-1 24</inkml:trace>
        </inkml:traceGroup>
        <inkml:traceGroup>
          <inkml:annotationXML>
            <emma:emma xmlns:emma="http://www.w3.org/2003/04/emma" version="1.0">
              <emma:interpretation id="{7604B3CE-F17A-492A-ACB4-EA214741BF40}" emma:medium="tactile" emma:mode="ink">
                <msink:context xmlns:msink="http://schemas.microsoft.com/ink/2010/main" type="inkWord" rotatedBoundingBox="21529,9176 23394,8913 23514,9768 21649,10031"/>
              </emma:interpretation>
              <emma:one-of disjunction-type="recognition" id="oneOf1">
                <emma:interpretation id="interp5" emma:lang="en-US" emma:confidence="0.5">
                  <emma:literal>roots</emma:literal>
                </emma:interpretation>
                <emma:interpretation id="interp6" emma:lang="en-US" emma:confidence="0">
                  <emma:literal>root</emma:literal>
                </emma:interpretation>
                <emma:interpretation id="interp7" emma:lang="en-US" emma:confidence="0">
                  <emma:literal>routs</emma:literal>
                </emma:interpretation>
                <emma:interpretation id="interp8" emma:lang="en-US" emma:confidence="0">
                  <emma:literal>roofs</emma:literal>
                </emma:interpretation>
                <emma:interpretation id="interp9" emma:lang="en-US" emma:confidence="0">
                  <emma:literal>rooks</emma:literal>
                </emma:interpretation>
              </emma:one-of>
            </emma:emma>
          </inkml:annotationXML>
          <inkml:trace contextRef="#ctx0" brushRef="#br0" timeOffset="1512.4777">21170 9009 217,'0'0'301,"0"0"14,0 0 15,0 4 14,1 0-3,1-1-11,-1 4-22,1-3-28,1 4-25,0 2-23,0-1-15,1 2-10,0 0-9,0 4-9,0-1-8,2 2-8,0-1-11,1 3-12,1 0-15,-2 0-13,0 2-15,0 1-15,0-3-14,0 1-10,-2 3-12,2-4-12,-1 0-9,-1 2-7,-1-1-7,0-3-7,0 2-4,-3-4-4,3 1-1,-3-3-4,-3 0 0,3 0 0,-3-3-1,0-1-1,-2 1 0,1-3 1,-1-1 0,1-1 1,1-1 0,-2 0 0,2-2 0,-2-1 1,0-1-2,1-2 0,1 0 1,-3-3 0,2 1 0,0-3 1,3-1 0,-2-2 4,2 0 1,-1-1 0,2 1 1,0-5 5,2-1 1,-1 2 2,2-2 4,-2 0 2,3-1 4,0 1 1,2 0 1,-1-2 2,0 0 0,2 2 2,0-1-1,0 1 0,-1-1-2,1 2-2,1 0-3,3 1-3,-4 1-1,0 2-5,1 0-2,0 1-3,-2 0-2,4 2-2,-3 0-2,0 1-4,1 3-1,-1-2-4,1 2-3,-1 0-7,-2 1-10,3 0-11,0 2-16,0 1-20,0 0-15,-1-2-11,0 3-26,3-2-31,-1 0-29,-1 2-31,4 0-32,2 0-36,-2 0-29,1 0-28,1 0-27,-2 0-29,3 2-21,0 0-20,1-2-4,-1 4 3,0-3 17,2 1 27,-3 2 28</inkml:trace>
          <inkml:trace contextRef="#ctx0" brushRef="#br0" timeOffset="1906.339">21779 9063 145,'-7'3'275,"-4"1"6,2 2 5,-2 0-9,3 1-15,-3-1-22,3 3-28,-3-2-29,2 3-31,0-1-22,0 0-20,2 2-15,-1 1-12,1-1-8,1 1-9,0 0-6,1-2-9,2 3-4,-2-1-5,2-2-4,1 4-2,1-3-4,1 1-3,1 0-2,1-1 0,1 0-2,2 0-1,-2-1 0,2-3 2,2 2 3,1-1 5,1-3 5,0 1 8,3 0 10,1-2 11,1 0 12,-2 0 11,-1-2 11,4 1 13,1-1 11,-1-1 11,1-1 9,-2 0 7,1-1 4,-2-3 4,2 2 0,-2-2-2,1 0-6,-3-1-5,1-1-8,-1 0-4,-1-3-8,0 2-8,-2-3-7,-2 1-8,2 0-7,-3-1-5,2-3-6,-4 2-6,2-2-5,-1 2-5,-2-1-5,-2-1-6,1 2-5,-1-2-6,0 1-6,-1 1-5,1-1-6,-2 0-4,-2 2-5,1 2-5,-1-3-5,-1 2-3,1 3-4,0-1-4,-3 2-6,3 0-4,-4 3-8,3-5-9,-3 7-9,1-4-12,0 4-12,-3-2-12,3 0-16,0 2-16,1 0-26,-2 0-31,2 2-39,2 0-41,1-2-40,0 4-37,1-4-32,2 3-30,0-3-31,0 0-33,0 0-32,0 0-30,8 4-10,-1-1-1,0 0 17,5-2 28,-1-1 38,1 0 42</inkml:trace>
          <inkml:trace contextRef="#ctx0" brushRef="#br0" timeOffset="2136.3456">22172 9102 285,'-9'6'299,"4"-1"12,-5 2 1,3 0-4,0 2-21,-1-2-31,3 3-37,-4-1-40,4 0-33,-1 2-30,2 0-20,-1-1-18,2 3-14,-1-1-14,1-2-11,-1 3-11,4-3-9,0 1-9,0 2-3,0-2-2,4-2-3,0 2 0,-1 0-1,0-2 1,2-2-1,0 2-2,2-1 2,0-3 4,0 2 1,1 0 3,0-2 4,3 0 6,-1 0 5,2-2 3,0 0 5,0 0 6,1-3 5,1 0 6,-1 0 8,2 0 8,-2 0 9,2 0 7,-1 0 10,1-3 11,-1 0 12,-2 1 10,1-3 11,1 2 9,-4-1 6,2-1 6,0-1 2,-3-1 2,0 2 0,-2-3-2,0-1-3,1 2-5,-2-2-7,0-1-11,-2 0-10,-1-1-13,3 2-13,-1-2-12,-2-1-12,-3 1-9,1 0-9,-1-2-9,0 4-6,-1-2-7,-2 2-5,-1-2-6,2 2-6,-3 0-6,0 0-6,-3 2-6,1 1-9,-1 0-8,-1-1-9,-1 4-7,-1-3-12,3 1-10,-1 1-19,-1 0-21,2 0-29,1 0-32,-1 0-37,1 0-39,2 1-35,-2 3-34,2-4-34,-1 2-34,6 2-41,0 0-43,-7-2-30,7 2-21,-6-5 2,1 1 13,5 4 26,0 0 30,0-8 38</inkml:trace>
          <inkml:trace contextRef="#ctx0" brushRef="#br0" timeOffset="2360.277">22640 8533 189,'-2'-7'364,"1"3"24,1-1 21,-3 5 16,3 0 12,0 3 11,0 1-24,0 1-36,0 3-44,0 3-44,0 0-37,0 3-30,0 2-29,3 1-29,-3 4-24,1-1-25,-1 1-19,0 2-17,0 1-16,0-1-16,0 3-13,0-1-10,0 3-8,0-1-8,-1 0-4,1 0-5,0 1-3,0-1-1,0-1-2,0 0 0,1 0-1,1 1-4,0-3-3,-1-1-7,2-1-15,0 2-22,0-2-28,2-1-32,-2-1-32,2 1-35,-1-4-31,-1 0-32,4 1-33,-5-3-36,1-1-46,2-2-49,-2-1-40,0 0-35,0-3-5,-2-1 10,3 0 21,-4-7 29,3 7 32</inkml:trace>
          <inkml:trace contextRef="#ctx0" brushRef="#br0" timeOffset="2804.9814">22681 9031 222,'-7'-9'324,"2"1"15,1 1 15,1 2 17,-1-1 14,4 4-17,0-2-36,4 0-38,-1 0-42,1 0-28,1 1-22,2-1-14,4 1-11,0-1-6,2 1-4,0 0-7,2-1-8,0 0-9,1 1-8,0-1-7,2 1-8,-2-1-8,3 1-8,-3-1-7,0 2-7,0 1-8,1-2-9,-4 0-11,1 1-10,-2 1-8,0-1-4,0 1-3,-2 1-4,-2-1-3,1 1-2,0 0-2,-3 0 1,0 0-3,0 0-1,-2 0-1,1 0-2,-2 0 1,-1 0 0,-2 0-1,0 0-1,0 0 0,-2 0-1,0 1 0,1 0 0,-2 1-1,0-1 0,0 0-1,0 2-2,-2-2-1,1 3-1,-1 0 0,2 0-2,-4 0 0,0 2-2,1-1-1,2 0-2,-3 1-2,0-3-1,2 4-3,0-3 0,0 1 0,0 0-1,1 0 0,0-1 0,1 0 0,0 1-2,0-1 1,1 2-2,1-1 2,-1 1 0,1-1 1,1-1 0,0 1-1,0 1 1,1-1-1,1 2 1,-1-2 1,1 3 0,0-5 0,1 5 0,-2-1 0,2-1 0,1-1-1,0 1 1,-2-1 1,3 2-1,0-2 1,-2 0 0,2 2 1,-1-4-1,-1 4 1,4-3 1,-2 3 0,0-1 0,1-1-1,-2-1 2,2 2 0,-1-1-1,-2 0 0,2-1 1,0 0-2,-1 0 1,1-1 1,0 0-2,-4 1 1,2 1 0,0-1 0,2 0-1,-5 0-1,2 0 2,-2 0 0,0-1 0,0 0 0,0 1 0,0 2-1,0-1-2,0 0-3,0-2-6,-2 3-7,-2-3-9,3 1-11,-2 1-13,-1-1-23,-1 0-28,0 0-41,1 0-47,-1-1-47,2 1-49,-2-1-50,-1-3-53,6 0-58,-9 4-58,1-2-26,1 1-11,3 0 2,-3 0 7,7-3 18,-5 5 21,0 0 37</inkml:trace>
        </inkml:traceGroup>
      </inkml:traceGroup>
    </inkml:traceGroup>
  </inkml:traceGroup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51:01.700"/>
    </inkml:context>
    <inkml:brush xml:id="br0">
      <inkml:brushProperty name="width" value="0.04667" units="cm"/>
      <inkml:brushProperty name="height" value="0.04667" units="cm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FFC000"/>
      <inkml:brushProperty name="fitToCurve" value="1"/>
    </inkml:brush>
  </inkml:definitions>
  <inkml:traceGroup>
    <inkml:annotationXML>
      <emma:emma xmlns:emma="http://www.w3.org/2003/04/emma" version="1.0">
        <emma:interpretation id="{1186CF5B-850F-4B06-86CE-451C61476672}" emma:medium="tactile" emma:mode="ink">
          <msink:context xmlns:msink="http://schemas.microsoft.com/ink/2010/main" type="writingRegion" rotatedBoundingBox="16557,12379 21521,11626 21712,12881 16747,13634"/>
        </emma:interpretation>
      </emma:emma>
    </inkml:annotationXML>
    <inkml:traceGroup>
      <inkml:annotationXML>
        <emma:emma xmlns:emma="http://www.w3.org/2003/04/emma" version="1.0">
          <emma:interpretation id="{B231A6BE-BBAA-4B1A-BDED-4B95EBA1846F}" emma:medium="tactile" emma:mode="ink">
            <msink:context xmlns:msink="http://schemas.microsoft.com/ink/2010/main" type="paragraph" rotatedBoundingBox="16557,12379 21521,11626 21712,12881 16747,1363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1F0FC19-FF1D-4BDE-B5DB-4C0569527C4A}" emma:medium="tactile" emma:mode="ink">
              <msink:context xmlns:msink="http://schemas.microsoft.com/ink/2010/main" type="line" rotatedBoundingBox="16557,12379 21521,11626 21628,12331 16664,13083"/>
            </emma:interpretation>
          </emma:emma>
        </inkml:annotationXML>
        <inkml:traceGroup>
          <inkml:annotationXML>
            <emma:emma xmlns:emma="http://www.w3.org/2003/04/emma" version="1.0">
              <emma:interpretation id="{36CD6966-A5CA-46C2-B375-DFB26FCC8E4E}" emma:medium="tactile" emma:mode="ink">
                <msink:context xmlns:msink="http://schemas.microsoft.com/ink/2010/main" type="inkWord" rotatedBoundingBox="16554,12383 17784,12185 17897,12894 16668,13091"/>
              </emma:interpretation>
              <emma:one-of disjunction-type="recognition" id="oneOf0">
                <emma:interpretation id="interp0" emma:lang="en-US" emma:confidence="0.5">
                  <emma:literal>Cell</emma:literal>
                </emma:interpretation>
                <emma:interpretation id="interp1" emma:lang="en-US" emma:confidence="0">
                  <emma:literal>Guelf</emma:literal>
                </emma:interpretation>
                <emma:interpretation id="interp2" emma:lang="en-US" emma:confidence="0">
                  <emma:literal>Cael</emma:literal>
                </emma:interpretation>
                <emma:interpretation id="interp3" emma:lang="en-US" emma:confidence="0">
                  <emma:literal>Gel</emma:literal>
                </emma:interpretation>
                <emma:interpretation id="interp4" emma:lang="en-US" emma:confidence="0">
                  <emma:literal>Giel</emma:literal>
                </emma:interpretation>
              </emma:one-of>
            </emma:emma>
          </inkml:annotationXML>
          <inkml:trace contextRef="#ctx0" brushRef="#br0">422 32 272,'-11'0'335,"1"0"14,-2 0 12,0 0 12,-1 1-12,1 1-23,-3 2-41,2 1-53,-2 0-41,0 1-35,-1 2-19,-1 2-11,0 1-9,-2 0-10,2 2-7,-1 1-10,0 1-10,2 1-13,-2 0-11,1 1-13,2 0-9,1 0-6,1-1-8,-1 1-7,2-1-4,4 1-2,-1-1-6,2 2-4,0-2-4,1 1-3,2-3-3,-1 2-1,2-1 0,1-1 0,0 1-2,2-3 0,2 0-2,-1 0-2,2-3-5,0 2-7,0-1-7,1-3-6,-1 1-9,4-2-8,-4-1-9,6 1-10,-2-3-7,1 1-6,0-2-8,3-2-8,1 4-4,-1-4-6,1-4-1,1 4 2,0-2 6,2-2 10,1 1 9,-1-2 7,4 0 7,-4-2 9,5 2 7,-1-2 7,0-2 7,3 0 7,-3-1 6,1 1 8,1-2 5,1-1 7,-3 2 0,-2-3-2,3 1 1,-4 2 2,-1-2 3,-3 1 3,1 2 4,-3-2 5,-3 1 5,2 2 7,-4 1 7,0-2 6,-1 3 4,-1 0 1,-1 3 4,-2 0 8,-2 0 4,0 1 5,0 0 4,-1 1 2,0 1-1,-2 0-2,3 1-4,-3 1-5,-1-2-5,3 2-6,-3 1-3,0 0-2,1 0-6,1 2-8,0-1-6,0-1-6,1 3-4,-2-1-3,0 0-3,3-1 0,-2 2-2,3-2 0,-1 1-1,2 1-2,0-1-1,0-3 0,2 3 0,-1-1 3,1 0 0,1 0 0,0 0-2,1 0-1,1 0-1,-3-1 1,3 1 0,1-1 2,-3 0 0,2 0 1,0-2-1,2 0 0,0 1 0,-1-2 1,1 0-1,0-2-2,1 1 0,3 0 0,-4-1 1,3 0 3,0-1-2,0 1-1,0 0-2,1-2 0,-3-1 2,3 2 0,-3-1 2,0 0 0,3-1 4,-4 0 3,1 1 5,-1-3 5,-2 0 5,2 0 3,-4 0 10,1 0 11,1 3 10,-2-5 11,-1 2 9,1-1 9,-3 0 10,3 1 6,-3-2 7,0 1 7,0-1 4,-3 3 2,3-2 0,-1 0-3,-1 1-7,0 0-8,-1 0-8,-1 1-7,0 1-9,1-1-7,-2 2-9,2 2-9,-1-1-10,-1 0-9,2 2-7,-2 1-7,0 0-6,3 1-2,-6 0-5,2 3-2,1-1-2,0-1-5,-1 5-1,1-1-2,-1 0-1,1 3-2,2 0 0,-2-1-1,1 3-1,-1-3 0,0 5 3,1 0 7,0-3-4,0 2-7,3-2-7,-2 2-4,0-2-5,3 1-4,0 0-5,0-4-4,0 3-6,3-2-4,0 1-5,2-2-5,-2 1-10,2-1-10,3-1-2,1-1 6,0-1 3,-1 1 3,3-1 4,1-2 1,-1 1 4,1-2 6,0 0 5,3-1 6,0 0 7,-1-1 3,0 0 7,0-2 5,1 1 6,-2-2 1,1-1 4,-2 3 2,0-3 2,-2-2 4,0 0 2,0-1 4,-3 1 3,3-3 6,-1 2 7,-4-3 6,3 2 9,-1-4 10,0 1 11,0 2 12,-2-3 10,0 1 8,-2-1 8,1-2 4,-1 1 4,-1-1-1,0-1 0,-2 1-3,0 0-1,-2 0-5,0 0-6,1 0-8,-1-2-10,1 3-10,1 2-8,0-1-6,0 4-7,-3-2-5,3 2-3,0 3-3,0 1-3,-3 1-2,3 0-4,0 3-2,0 0-3,0 1-2,0 1-2,-1 2-2,-3-1-3,4 2-2,-1-1-3,0 2-2,-1 2-1,1 1-1,-2 2 0,-1 1-2,2-1 4,-1 3 8,0 1 2,0 1 0,3 0 0,-3 1 0,2 0-1,-3 1-2,4 1 0,0-2-4,0 0-1,0 1-4,0-3-1,4 2-3,-3-1-7,2-1-9,0 1-4,0-3-1,1 1-3,2 0 0,1-3-6,1 1-8,-1-2-2,2 0-2,1-2 0,2 1 1,-2-1 2,2-2 2,0 0 0,0-2 2,0 1 1,2-2 0,-1 2 1,1-4 1,-2 2 7,1-2 10,1-2 6,-4 2 4,0-2 0,1 0 3,-1-1 0,-1 0 0,0-2 2,-3 1 2,1-1 2,-2-2 3,-1 0 4,0 0 3,1 0 3,-2-3 4,-1-1 4,3 2 7,-1-3 5,-4 0 4,1 0 5,0-2 5,0-1 2,1 1 1,-2-2 0,0 1 2,0-2 1,0 1 1,0-1-1,0 1-4,-2-1-3,2 0-2,-1 0-3,1 1-3,-1 0-2,1 1-4,-1-1-2,1 3 1,-4-1-3,4 1-1,0 2-1,-1 1-1,1 0 0,0 1 0,-4 4 1,4-1-1,0 1 0,0 1-1,-2 2 1,2 0 1,0 0-1,-1 2 0,1 0 0,-2 2-2,0 0-1,2 0-2,-1 0-3,-1 1-3,1 1-3,-1 0-4,1-1-3,0 1-1,-2 3-3,-1 1 0,3 2-2,-2-1-2,-1 4 0,-2 2-2,5-1-3,-4 4-3,2-2-7,0 3-6,-2-3-10,2 5-9,2-2-15,-3 3-17,1-3-28,-1 0-34,3 3-33,-2-1-34,0 3-38,0 0-42,-1-2-50,-1 1-53,1 3-56,0-1-56,-3 0-26,3 1-13,-2 3 5,0-3 14,-2 2 24,1 0 33,-1 2 34</inkml:trace>
        </inkml:traceGroup>
        <inkml:traceGroup>
          <inkml:annotationXML>
            <emma:emma xmlns:emma="http://www.w3.org/2003/04/emma" version="1.0">
              <emma:interpretation id="{22B9B7CB-6700-4386-A14E-A67651F7EEC4}" emma:medium="tactile" emma:mode="ink">
                <msink:context xmlns:msink="http://schemas.microsoft.com/ink/2010/main" type="inkWord" rotatedBoundingBox="18910,12416 19498,12263 19575,12558 18986,12711"/>
              </emma:interpretation>
              <emma:one-of disjunction-type="recognition" id="oneOf1">
                <emma:interpretation id="interp5" emma:lang="en-US" emma:confidence="0.5">
                  <emma:literal>.</emma:literal>
                </emma:interpretation>
                <emma:interpretation id="interp6" emma:lang="en-US" emma:confidence="0">
                  <emma:literal>!</emma:literal>
                </emma:interpretation>
                <emma:interpretation id="interp7" emma:lang="en-US" emma:confidence="0">
                  <emma:literal>:</emma:literal>
                </emma:interpretation>
                <emma:interpretation id="interp8" emma:lang="en-US" emma:confidence="0">
                  <emma:literal>e</emma:literal>
                </emma:interpretation>
                <emma:interpretation id="interp9" emma:lang="en-US" emma:confidence="0">
                  <emma:literal>?</emma:literal>
                </emma:interpretation>
              </emma:one-of>
            </emma:emma>
          </inkml:annotationXML>
          <inkml:trace contextRef="#ctx0" brushRef="#br0" timeOffset="-1358.15">2904 90 179,'0'0'265,"4"0"9,-4 0 12,1 0-7,1 0-16,-2-1-20,4 1-21,-4 0-27,0-1-29,1 1-20,-1-2-14,0 2-7,0 0-4,0 0 0,0 0 2,-1 0-4,1 0-8,-4 0-2,4 0 0,-2 0 2,1 0 4,1 0 6,0 2 11,-4-2 8,4 1 3,-1-1 2,-1 0 1,1 0-3,-1 0-6,1 1-5,0-1-8,-3 0-8,1 0-7,0 3-9,1-3-10,-1 2-11,-2-2-10,-1 4-9,0-4-10,-1 2-10,-4 1-8,1-1-8,-3 2-5,1 0 1,-3 0 1,-1 0-4,1-1-8,-4 2 0,4 1 4,-4-1 2,2-1 0,-1 2 2,0-2 0,2-2-2,-2 3 0,1-1-1,2-1-1,-4 1-5,4 0-7,-2 0-2,2 0 4,-1-2-5,3 2-6,-1-3-3,1 1-1,2 0-3,-1 2-4,2-1-2,1-1-2,1 0-11,3-1-12,-2 0-10,4 1-8,-2-2-3,2 2-4,-1 0-3,-3-2-1,6 0-3,-3 0-1,1 0-1,-1 0 1,2-2 3,-1 0 2,0 2 9,-1-2 14,2 1 9,1 0 7,-3-1 6,3 1 7,-1 0 3,1-2 4,0 3 4,-1-2 2,1 0 2,1 2 2,0-2 2,0 2 0,0-2 0,0 2 2,0-1 1,0-1 2,0-1-1,0 1-3,0-1 1,1 0 1,1 1 0,-1-1-1,0 0-1,1 1 0,-1 0 1,-1-2 2,4-1 0,-4 3 0,1-1-2,1 0 0,-2 0 1,4 1 1,-3-1 0,1 0-1,-1 1 0,1-1-1,-1 0 1,0 3 0,1-3 0,0 1 0,-1 1-1,1-1 0,-1 0 1,1 0 1,-1 1 0,0 0 1,-1-1 0,3 1-1,1-1 3,-4 1 1,1 0 1,2 0-1,0 1 2,-3 0 2,1 0 3,1 0 1,0 0 1,-1 0 0,1 0 0,-2-2 1,2 2 1,-2 0 4,0 0 2,0 0 3,0 0 2,0 0 3,0 0-1,0 2 1,-2-2-1,2 1-1,-2 0 1,1-1 0,-1 1 1,0 1 1,1-1-1,1-1-3,-3 2-3,3-1-4,-3 0-3,2 1-4,-3 2-1,1-3-3,2 4 0,-2-2-2,0 1-1,0 0-1,-1 0 4,1 2 4,0-2-1,-3 1-7,5 1 2,-4-1 7,2 1 3,-1-1 2,0 0 0,1 0 0,1-1 1,-1 3 1,0-3-1,1 0-2,0 0-5,1 0-7,1-1 2,0 1 5,0-1-2,0 1-7,0-1-3,0-1-1,0 1-1,1 1 0,3-1-1,-1 0 0,-2-1 0,2 2 2,0-3-1,0 4-1,0-1 2,1-2 0,-1 2-1,1 1 0,-1-3 0,1 2 0,-1 0 1,0-1 1,1 2 0,1-2 0,-1 0 0,0 3-1,0-1 0,0 0 0,0 1 0,1-3 0,-1 3 0,1-1 1,0 1 0,-1-1 1,3 1 0,-3-1-1,3 1-1,-3-4 0,1 2 0,-1 0-1,0 0 2,-1 0 0,1-1 0,-2 1-2,1-1 1,-1-1 1,-1-1-1,1 0-1,0-1 0,-2 2 0,0-1-1,2-1 0,-2 0 1,0 0 0,0 0 1,0-1-1,-2 1-1,2-2-2,-2 2-8,2 0-12,-2-1-24,1 0-26,-1-1-27,1 2-24,-1-2-28,0 1-31,2-1-29,0 0-30,-4 2-41,4-3-45,0 3-48,0 0-48,-4-5-27,4 5-14,-3-7 3,3 7 13,-3-6 19,3 6 21,0 0 27</inkml:trace>
        </inkml:traceGroup>
        <inkml:traceGroup>
          <inkml:annotationXML>
            <emma:emma xmlns:emma="http://www.w3.org/2003/04/emma" version="1.0">
              <emma:interpretation id="{DDE6605A-CC4D-44F8-99A1-A175DA221626}" emma:medium="tactile" emma:mode="ink">
                <msink:context xmlns:msink="http://schemas.microsoft.com/ink/2010/main" type="inkWord" rotatedBoundingBox="19853,12023 20528,11866 20631,12312 19957,12468"/>
              </emma:interpretation>
              <emma:one-of disjunction-type="recognition" id="oneOf2">
                <emma:interpretation id="interp10" emma:lang="en-US" emma:confidence="0.5">
                  <emma:literal>.</emma:literal>
                </emma:interpretation>
                <emma:interpretation id="interp11" emma:lang="en-US" emma:confidence="0">
                  <emma:literal>-</emma:literal>
                </emma:interpretation>
                <emma:interpretation id="interp12" emma:lang="en-US" emma:confidence="0">
                  <emma:literal>,</emma:literal>
                </emma:interpretation>
                <emma:interpretation id="interp13" emma:lang="en-US" emma:confidence="0">
                  <emma:literal>a</emma:literal>
                </emma:interpretation>
                <emma:interpretation id="interp14" emma:lang="en-US" emma:confidence="0">
                  <emma:literal>M</emma:literal>
                </emma:interpretation>
              </emma:one-of>
            </emma:emma>
          </inkml:annotationXML>
          <inkml:trace contextRef="#ctx0" brushRef="#br1" timeOffset="253751.572">3345-81 25,'-3'3'252,"0"-2"-3,1 0-7,-2 1-5,1-2-1,0 0-9,1 0-14,-1 0-7,-1 0-7,3 0-13,-2 0-16,3-2-7,-3 2 0,2 0 3,-1 0 7,2 0 6,-2 0 9,2 0 0,0-1-4,-1 1 1,1 0 2,-1 0-1,1 0 1,-1 0-1,-1-1 2,0 1-4,1 0-8,-1 0-10,0 0-10,1 0-10,0 0-10,1 0-12,-1 0-10,1 0-11,-4 0-10,4 0-7,0 0-8,0 0-5,0 0-4,0 0-4,-1 0-4,1-3-3,0 3-2,0-2-4,0 0-4,0 2-3,0-2-5,0 1-3,1-2-5,-1 2-3,4-1-2,-3 2-1,3-2-3,3 2 0,0-4 0,1 4-1,1 0-1,3-2-2,1 1-2,1 0 0,3 0-1,-2-1-2,5 0-1,-2 1-2,1 0-1,1 0-1,-1-1-2,1 1-2,2 1-3,-2 0 0,2 0 0,1 0-1,-3 0 0,4 0 0,-3 0-1,2 0 0,-1 0 0,-1 0 1,1 0 0,-2 0 0,3 0-2,-5 0 0,2 0 0,-2 0 1,-1 1-2,0-1 5,0 0 8,-5 0 3,1 0 2,-3 0 0,1 0 2,-3 0-1,0 0 0,-2 0 0,-1 0 2,-3 0-1,1 0 0,-1 0 0,-1 0-1,1 0-9,-2 0-14,0 2-7,0-2-4,0 0 3,0 0 7,2 0-2,-2 0-5,0 0 1,0 0 4,0 0 2,0 0 1,0 0-4,0 0-7,-2-2 0,0 2 5,1-1 0,-1 0-2,0-2 0,1-1-2,-1 1 3,-2-2 5,0 1-1,1-2-4,-1-1-4,-1 0 0,1-1 2,-3 1 5,4 1 3,-6-1 1,6 0 1,-4 2 0,2-2-4,-2 1-6,2-3-3,-2 3-2,2-1 0,-2 1-2,2-1 1,-1 1 0,2 0 1,-3-1 4,0 2 1,2-2 1,0 2 2,0-1 4,0 1 0,1-1 1,1 1 1,-2 1 0,3-1 3,-1 1 0,0-1 2,-1 1-1,2-1 0,-1 0 0,0 3 1,0-2 0,0-1-1,2 1 1,-2 0 0,-1 2 1,2 0 1,-1-1-1,0-1 0,1 2 0,0 1-1,1 0 2,0 1 0,0-3 0,-1 3 0,0-4-1,1 4 1,1-2 0,-4 2 2,4-1 0,-2 0 0,1 0 1,1-1 0,0 2 0,0 0 2,0 0 1,0 0 0,0 0 0,0 0 0,0 0 0,0 0 2,0 0 0,0 0 0,0 0-1,0 0-1,0 0 0,0 0 0,0 0 0,0 0 0,0 0-2,0 2-2,0-2 1,0 1-2,0-1 0,0 1-1,0-1 0,0 1-1,0-1-1,0 2 0,0-2-1,0 4 1,0-4 0,0 3-1,1-3 1,1 2 0,-2 0 0,4 2 1,-4 1 1,1-1 0,1 0 0,1 1 0,-1 1 0,2-3 0,-1 3 0,0-1-1,-1 0 1,2 1 0,-1-1 0,1-1 1,-1 1 0,2 1 0,-2-1-1,2 1-2,0-2 0,-3 1 1,6-1 1,-4 1 1,3 1 0,-2-1-1,2 0 0,-2 0 1,2 1 1,-4-2-2,4 1 1,-2 1 0,2-1 0,-2 1-1,-2-1 2,1 0 1,0-2-2,-1 1 1,0 0-1,0 0 3,-1 0 1,-2-1 1,0 2 1,0-3 1,0 2 0,-2-2 3,1 0 1,-1 1-4,-1 1-6,0 0-4,0 1-2,2-1 0,-3 0-1,1-1-3,-2 3 0,0-1 2,1 0 8,-2 2 1,2 0 1,-3-3-2,0 4 0,1-1 1,-1 0 5,0-1-1,0-1-4,0 3-4,-1-3-5,1 2-7,1 0-6,-1 0-13,-2-1-15,1 3-13,1-1-11,-4-1-19,6-2-20,-3 4-20,1-2-20,0 2-24,4-3-26,-4 1-25,3-1-23,1 1-24,0-1-24,1 0-23,1 1-22,1-2-29,-1 1-33,1-6-26,0 0-22,0 0-13,2 6-11,-2-6 13,7 6 22,-2-3 21,-5-3 19</inkml:trace>
        </inkml:traceGroup>
        <inkml:traceGroup>
          <inkml:annotationXML>
            <emma:emma xmlns:emma="http://www.w3.org/2003/04/emma" version="1.0">
              <emma:interpretation id="{55A91789-5C78-447F-99DF-E4C533EE5CF9}" emma:medium="tactile" emma:mode="ink">
                <msink:context xmlns:msink="http://schemas.microsoft.com/ink/2010/main" type="inkWord" rotatedBoundingBox="20869,11922 21549,11813 21601,12139 20921,12248"/>
              </emma:interpretation>
              <emma:one-of disjunction-type="recognition" id="oneOf3">
                <emma:interpretation id="interp15" emma:lang="en-US" emma:confidence="0.5">
                  <emma:literal>.</emma:literal>
                </emma:interpretation>
                <emma:interpretation id="interp16" emma:lang="en-US" emma:confidence="0">
                  <emma:literal>_</emma:literal>
                </emma:interpretation>
                <emma:interpretation id="interp17" emma:lang="en-US" emma:confidence="0">
                  <emma:literal>I</emma:literal>
                </emma:interpretation>
                <emma:interpretation id="interp18" emma:lang="en-US" emma:confidence="0">
                  <emma:literal>&amp;</emma:literal>
                </emma:interpretation>
                <emma:interpretation id="interp19" emma:lang="en-US" emma:confidence="0">
                  <emma:literal>-</emma:literal>
                </emma:interpretation>
              </emma:one-of>
            </emma:emma>
          </inkml:annotationXML>
          <inkml:trace contextRef="#ctx0" brushRef="#br1" timeOffset="254912.5922">4874-301 155,'3'0'193,"1"-2"1,-1 2-1,-1-2-4,1 0-5,1 2-8,-1-2-10,-3 2-9,4-1-11,-1 1-9,0-1-10,-1 1-9,2-1-8,0 1-5,-1-2-2,1 2 0,1-2 0,-2 2-1,0-1 2,-2 0 4,3 0 4,-1-1 5,-1 1 16,1 1 19,0 0 12,-1-1 7,0 1 1,0-2 1,0 2 0,-1 0-2,1 0 0,-1 0-2,-1 0-2,0 0-6,0 0-6,0 0-9,0 0-19,0 0-23,0-1-16,0 1-12,-1-1-8,1 1-7,0 0-6,-2 0-5,2 0-6,-1 0-5,1 0-4,-2 0-2,2 0-2,-2 0-3,2 1 1,-2-1 0,0 1 1,1 1 1,-1-1 0,1-1 1,-2 1-2,2 1-1,-6-1-2,3 0-1,-4 0-3,1 3-2,-1-2 0,-4 1-4,2 1-1,-3-2-3,1 3-3,-2-1-3,-2 0-3,1-1-1,0 1-2,-1 0-1,0 0 0,0 1 0,-2-3-1,0 2 1,-1 0 0,1 0 0,1 0-1,-2 0-1,4-1 0,-4 2 0,2-1-1,0-2-2,0 0-2,3 0-2,-2 1-2,0 1-4,1-2-2,0 0-2,-2 1-1,3 1-1,-1-4 0,-1 2-1,5-1-2,-3 0 0,4 2-1,-1-2-1,3 0 0,1-1-1,0 3 1,3-3 1,0 3-1,0-3 1,0 3-2,1-3-2,0 1-2,1-1-2,1 0 0,0 0 0,0 0 0,-1 0 4,0 0 1,1 0 0,1 0 1,0 0 1,0-1 1,0 1 0,0 0 2,0 0 1,0-3 1,0 3 1,0-3-1,0 3-1,0-3-2,-3 1 0,3-1 1,0 1 2,-3 0 2,3-2 1,0 0 2,0 1 1,3-1 2,-3-1 1,0 3 2,3-4 3,-2 1 0,3-1 4,-2 1 2,3 0 3,-1-2 0,0 3-2,0-3-1,3 1 2,-1-1-1,0 1 0,2-1 0,-1 1 0,0-1 0,-1 1 0,1 0 3,1 0 2,-1 3 2,-1-4 1,0 3 3,1 0 3,1-3 3,-1 3 3,0 1 4,0-1 4,0 0 3,2 1 4,-1-1 1,-1 0 2,-1 0-1,0 0-1,0 2-8,0-1-14,-2 0-6,-1 2-3,2 1-3,-2-2-2,0 2-1,-2 0-3,0 0 0,1 0 0,-1 0 1,-1 0-1,0 0 2,0 0 2,0 0 9,0 0 14,0 0 6,0 0 1,0 0 2,-1 0-1,-1 0-2,1 0 1,0 2-2,-1-2 0,1 1-1,-1 1-1,-1-1-3,0 0-1,0 1-2,3-1-1,-3 1-2,-2 0-1,3-1-1,-3 2-3,0 0-1,-2-1 0,3 2-2,-3-1-2,-1 1-1,-1 0-3,2 1 0,-4 1-2,4 1-2,-2 0-3,-2-1-1,3-3-1,-1 3-1,0-1 1,0 2-1,2-2-1,-2 1 0,0-1-1,0 1 1,2-2 1,-1 3-1,0-3 0,3 2 1,-1-2 2,2 1 1,-3 0 1,4 0 2,-1-2-1,-1 1 0,1 1 0,1-1-2,2-2 1,-3 0 1,3 0-1,1 0 1,0 1 0,0-1-1,0 0 1,0-2-2,0 2 1,1 0-1,3 1 1,-4 1 2,1-2 0,2 0 0,0 2-1,2 0 1,-2-1 0,1 1 1,0 0-1,0 0 0,0 0 2,0-1 0,1 2-1,1-1 0,-1 0 0,2-2 1,-3 3 1,3 0-1,1-1 0,1 0 0,-2 2-1,4-3 1,-1 0 1,0 2 1,-1-2 0,2 1 1,-1 0 0,1 0 1,-3-2 0,3 2 0,-3-2 0,3 1 2,-3-3 1,-1 4 1,1-4 1,-3 2 1,1-2-2,-1 2-1,-1-1 1,0 1-1,1-1 0,-2 0-2,-1 1-2,2-2 0,-3 2-1,3-2 0,-4 2-1,0-2-3,0 0-1,0 0 0,0 0 2,0 0-4,0 0-6,0 0-4,0 0-7,0 0-9,0 0-10,0 0-17,0 0-20,0 0-17,0 3-14,0-3-31,0 1-41,0 0-41,0 1-41,-4-2-46,4 0-49,0 0-52,0 0-53,0 0-31,0 0-22,0 0-4,0 0 4,0 0 9,0 0 13,0 0 30</inkml:trace>
        </inkml:traceGroup>
      </inkml:traceGroup>
      <inkml:traceGroup>
        <inkml:annotationXML>
          <emma:emma xmlns:emma="http://www.w3.org/2003/04/emma" version="1.0">
            <emma:interpretation id="{C64D367B-6DEF-4A48-8785-E349E14D309C}" emma:medium="tactile" emma:mode="ink">
              <msink:context xmlns:msink="http://schemas.microsoft.com/ink/2010/main" type="line" rotatedBoundingBox="16929,12917 18629,12594 18768,13320 17067,13643"/>
            </emma:interpretation>
          </emma:emma>
        </inkml:annotationXML>
        <inkml:traceGroup>
          <inkml:annotationXML>
            <emma:emma xmlns:emma="http://www.w3.org/2003/04/emma" version="1.0">
              <emma:interpretation id="{9CD2B8C6-EA6E-4A9F-86D3-7730E7512494}" emma:medium="tactile" emma:mode="ink">
                <msink:context xmlns:msink="http://schemas.microsoft.com/ink/2010/main" type="inkWord" rotatedBoundingBox="16929,12917 18629,12594 18768,13320 17067,13643"/>
              </emma:interpretation>
              <emma:one-of disjunction-type="recognition" id="oneOf4">
                <emma:interpretation id="interp20" emma:lang="en-US" emma:confidence="0.5">
                  <emma:literal>wall.</emma:literal>
                </emma:interpretation>
                <emma:interpretation id="interp21" emma:lang="en-US" emma:confidence="0">
                  <emma:literal>ureal.</emma:literal>
                </emma:interpretation>
                <emma:interpretation id="interp22" emma:lang="en-US" emma:confidence="0">
                  <emma:literal>weal.</emma:literal>
                </emma:interpretation>
                <emma:interpretation id="interp23" emma:lang="en-US" emma:confidence="0">
                  <emma:literal>areal.</emma:literal>
                </emma:interpretation>
                <emma:interpretation id="interp24" emma:lang="en-US" emma:confidence="0">
                  <emma:literal>Ureal.</emma:literal>
                </emma:interpretation>
              </emma:one-of>
            </emma:emma>
          </inkml:annotationXML>
          <inkml:trace contextRef="#ctx0" brushRef="#br0" timeOffset="623.0683">474 952 329,'-6'-2'378,"-2"0"19,3 0 18,-2 2 15,3 0-12,0 2-28,0 0-45,2-2-52,-1 3-44,0 0-41,-1 1-32,2-1-30,1 2-24,-3 0-23,3 2-21,-4 1-19,4 1-18,0 2-18,-3-2-11,4 4-7,0-2-4,0 0-3,0-1-4,0 1-4,0 0-5,4-1-7,-4 0-8,2-1-11,3 2-9,-4-2-11,3 0-8,-1-1-7,2-1-8,0 0-7,1 0-4,1-2-5,-1-1-2,3-1 0,-1 0 2,3-1 4,-2-1 7,2-1 8,1-1 9,-2 0 9,2 0 8,0-2 12,-2 0 7,0 0 7,4-1 6,-4-1 6,0-2 9,1 1 9,-3-1 12,3 1 10,-2-5 14,2 2 13,-1 0 16,0-1 16,-3-3 16,3 2 16,-1 0 15,-2-2 18,1 1 17,-5-1 16,2-2 12,-1 1 7,1-1 1,-2 2-3,-1 0-2,-1-1-4,-1 3-8,0-2-11,0 1-14,-1 3-14,-1 0-14,1 0-17,-1 1-16,0 5-17,1-1-14,-1 0-14,2 1-9,0 1-5,0 2-10,-2 2-12,2-1-7,-2 1-3,1 2-5,1 2-1,0-1-8,-4 3-8,4-1-8,-3 2-4,3 1-3,0 1-4,0 0-4,0-1-2,0 2-2,0-1-1,0-2-1,0 2-2,0-2-2,3 0-2,2 0 5,-1-1 6,1-1 5,1 0 5,2-1 2,-1-3 2,3 1 4,2 1 3,0-1 3,1-2 2,1-1 4,-1 1 2,2-2 3,-1 0 1,3-2 2,-2 1 2,1 0 2,-1-2 1,-1 1 3,-1-1 4,1 0 5,-4 0 5,-1 1 6,-1 1 4,-1-2 5,-2 0 3,0 0 7,-3 1 5,0 0 5,-2-3 5,0 1 3,-2 0 3,2-1-2,-4 1-2,1-2-5,2-1-2,-5 1-5,1 0-5,2 0-5,-1-1-4,-2 0-6,2 1-6,-2 1-8,2-1-8,-3 2-9,4 1-9,-1 1-12,-1 0-11,2-1-16,1 3-21,-1 0-28,-1 3-33,3-1-43,-1 0-48,1 1-42,1 3-40,-3-1-47,0 2-52,2 1-49,-3 0-46,3 0-28,0 1-20,-1 0 0,2 1 9,0-3 26,2 2 32,0-1 41</inkml:trace>
          <inkml:trace contextRef="#ctx0" brushRef="#br0" timeOffset="1646.7122">1233 958 27,'2'-8'357,"3"0"27,-2 1 30,1 0 25,1 1 23,-1 0-7,0-1-22,0 1-29,-1 0-31,-2-1-27,1 0-26,-1-1-25,0 3-24,-1-1-22,0-1-20,-1 0-24,0 0-26,-1 3-23,1-1-23,-2 0-23,-1 1-21,3 0-17,-5 2-16,3-1-10,-1 3-8,-2 0-7,0 0-6,-2 3-4,3-1-4,-3 2-6,-1 0-4,0 1-4,2 0-4,-1 1-2,0 2-2,0 1-3,-2 1-3,2 1-3,1 0-6,-2 0-2,1 0-6,1 1-4,2-1-4,0 2-4,-1 0-6,2-1-4,0-1-7,1 0-7,-1 2-6,4-2-6,-3 0-6,3-1-2,0 1-3,3-2-2,-3-1-3,4-1-2,-1 0 0,2-1-3,-1-1 1,3 1 0,0-3 0,0 2 2,1-3 3,-1 1 4,2-2 5,0 1 4,1-1 5,-1-1 4,1 0 3,1 0 7,-3-1 8,3-1 5,-2 1 7,2-2 7,-4 1 6,0-3 6,-1 2 4,1-3 4,0 1 4,-3-1 6,0-1 9,1 0 7,-1-1 10,1-1 9,-2-2 10,-1 1 11,2 0 10,-3 1 10,2-4 6,0 1 9,-2 2 9,1-3 8,1-1 6,-1 2 5,-1-3-1,1 1-2,-1 0-4,0-1-7,1 4-7,-2-3-10,0 2-9,0 2-8,0-1-8,0 2-7,0 1-6,0 1-7,0 1-8,0 3-5,-2-2-5,1 3-3,0 0-5,-1 2-1,1 2-4,-1-1-1,-1 3-1,0 0-2,3 1-2,-4 4-3,1-3-5,-1 5-4,4 0-2,-2-1-4,1 3-6,-3 0-5,3 2-7,-1-1-7,0-1-8,2 1-10,0 0-10,0 1-6,2-2-9,0 0-3,1-1-1,2 1-3,-1-2 0,3 0-1,1 0 1,0-2-1,3 1-2,-1-2 3,3-1 2,-1 0 6,2-3 7,-1 2 6,3-1 4,-2-1 4,-1-1 1,2-1 1,0 0 2,0-1 4,0 1 4,-2-2 6,2-2 7,-3 1 8,1-1 6,-1 0 4,-3-1 1,0-1 5,-2-1 6,-1-1 8,-2 2 5,1-3 8,1 0 8,-3-1 11,0-2 11,0 3 13,-1-4 11,-1 0 11,0-1 10,2 1 12,-1-1 11,0 0 6,-1-2 7,-1-1 3,2 0 1,0-1-1,-2 0-2,0-1-6,2 0-9,-2-4-10,0 3-11,1-2-10,-1-2-9,0 2-7,3-2-8,-3-2-8,3 1-7,-3-3-5,1 4-4,1-1-3,0-1-4,1 3-3,-3-1 0,1 0 0,-1 6-1,2-2 0,-2 5-2,1 0-2,-1 2 1,0 2-2,0 2 0,0 2 2,0 1 2,0 1 2,-1 1 0,-1 2-2,1 2-1,-2 1-1,-1 1-2,3-1-1,-2 3-1,0 1-2,-2 0-2,2 2-3,-2 4-2,1 0-3,-1 3-3,0 2-4,1 4-1,-4-2-3,6 5-2,-3 0-3,0 0-3,2 0-4,-2 2-3,2-2-3,0 0-3,-2-1-3,2-2-2,3 2-4,-1-2-3,1-1-4,0 0-5,0-2 0,0-1-2,1-1-1,-1-1 0,3 0 0,2-3 0,-2 0 0,0 0-2,2-2-1,-2 0-1,4-2 0,-2-2 0,3 2 2,-1-4 3,2 3 2,1-5 3,1 4 3,0-3 6,2 0 2,-2-2 3,3 0 4,-1-2 5,-1 3 4,2-3 3,-1-3 4,-2 3 4,1-4 3,-4 2 1,3 0 2,-3-2 0,0 1 1,3-1 1,-6-2 4,3-1 4,-1 1 8,0-1 8,-4-1 7,4-1 8,-2 0 5,0-2 5,-1 0 6,1-1 2,0 0 6,-2-2 3,1 1 3,1-2 2,-3-2 0,1 1-2,0-1-4,0 0-6,0-3-4,0-1-5,0 2-3,-1-4-4,-1 1-3,2-3-3,-3 1-2,4-1-1,-4-1-2,4-1 0,-4 2-3,1 0-1,0-1-1,-1 0-2,0 3-1,0 1-2,0-2 1,0 4-1,-1 2-1,0 0 0,1 3 1,-4 2 0,4 1 0,-3 3-1,2 0 2,1 2 3,-3 1 0,3 2 0,-1 3-1,-1 1 0,1 1-1,-1 1-3,0 0-2,1 2-3,0 3-2,-1 1-3,-1 1-4,0 2-2,0 4-3,-3 0-4,1 4 0,3 0-1,-3 4-1,1 2 1,0-2-1,1 4-2,-1 0 2,3 0-1,-3 0-1,1-1 0,-1-1-1,4 1-1,-2-1-2,2-1-2,0-2-5,0 1-6,0-2-4,0 0-6,0-1-5,0-2-2,2 1-5,-2-3-4,4 0-6,-1-1-2,1-2-7,-1 1-7,2-2-4,0-2-2,2 2-6,-4-2-3,6-1-11,-6 0-14,5 0-16,0-4-20,-4 1-24,3 0-24,-2-1-21,1-2-19,-1 2-16,-2-2-16,2 0-15,-2-3-14,1 0-14,3 0-12,-4 0-10,1 0-9,-4 0-7,6-3-6,0-1-2,0 0 3,0 0 9,1-1 14,-1-1 19</inkml:trace>
          <inkml:trace contextRef="#ctx0" brushRef="#br0" timeOffset="2105.9953">2111 957 209,'0'-1'315,"0"-1"11,0 1 10,4 1 0,-3 0-5,1 0-18,-1 0-23,-1 0-26,3 0-24,-3 0-13,3 0-5,-3 0-7,1 0-5,1-1-2,0 1-1,-2-2-4,2 2-6,-1 0-9,1 0-12,0-2-13,-1 0-15,1 2-16,-2-1-16,0 1-15,0 0-13,0 0-15,0 0-11,0-3-13,0 3-13,-2 0-11,1 0-9,-3 0-11,3 0-13,-1 0-19,2-1-20,-2 1-34,0 0-40,1 0-43,-2 0-45,0 0-41,3 0-39,0 0-48,0 0-51,0 0-55,0 0-56,-12 1-25,1-1-7,2 3 7,-1 0 16,2 1 30,-1 0 40</inkml:trace>
        </inkml:traceGroup>
      </inkml:traceGroup>
    </inkml:traceGroup>
  </inkml:traceGroup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50:48.961"/>
    </inkml:context>
    <inkml:brush xml:id="br0">
      <inkml:brushProperty name="width" value="0.15875" units="cm"/>
      <inkml:brushProperty name="height" value="0.15875" units="cm"/>
      <inkml:brushProperty name="color" value="#974806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FFC000"/>
      <inkml:brushProperty name="fitToCurve" value="1"/>
    </inkml:brush>
  </inkml:definitions>
  <inkml:traceGroup>
    <inkml:annotationXML>
      <emma:emma xmlns:emma="http://www.w3.org/2003/04/emma" version="1.0">
        <emma:interpretation id="{01ED1E00-F526-4495-8268-9C9ADC1BC485}" emma:medium="tactile" emma:mode="ink">
          <msink:context xmlns:msink="http://schemas.microsoft.com/ink/2010/main" type="writingRegion" rotatedBoundingBox="22119,11148 22291,17835 21497,17856 21325,11168"/>
        </emma:interpretation>
      </emma:emma>
    </inkml:annotationXML>
    <inkml:traceGroup>
      <inkml:annotationXML>
        <emma:emma xmlns:emma="http://www.w3.org/2003/04/emma" version="1.0">
          <emma:interpretation id="{86280838-EA1C-44D3-862F-F3E39E568095}" emma:medium="tactile" emma:mode="ink">
            <msink:context xmlns:msink="http://schemas.microsoft.com/ink/2010/main" type="paragraph" rotatedBoundingBox="22119,11148 22291,17835 21497,17856 21325,1116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F990C41-2892-4552-8B16-D5B4E30C2BE2}" emma:medium="tactile" emma:mode="ink">
              <msink:context xmlns:msink="http://schemas.microsoft.com/ink/2010/main" type="line" rotatedBoundingBox="22119,11148 22291,17835 21497,17855 21325,11168"/>
            </emma:interpretation>
          </emma:emma>
        </inkml:annotationXML>
        <inkml:traceGroup>
          <inkml:annotationXML>
            <emma:emma xmlns:emma="http://www.w3.org/2003/04/emma" version="1.0">
              <emma:interpretation id="{D932D886-364E-4AC7-88C1-33F0AA5E27F5}" emma:medium="tactile" emma:mode="ink">
                <msink:context xmlns:msink="http://schemas.microsoft.com/ink/2010/main" type="inkWord" rotatedBoundingBox="22119,11148 22291,17835 21497,17855 21325,11168"/>
              </emma:interpretation>
              <emma:one-of disjunction-type="recognition" id="oneOf0">
                <emma:interpretation id="interp0" emma:lang="en-US" emma:confidence="0.5">
                  <emma:literal>morn</emma:literal>
                </emma:interpretation>
                <emma:interpretation id="interp1" emma:lang="en-US" emma:confidence="0">
                  <emma:literal>Morn</emma:literal>
                </emma:interpretation>
                <emma:interpretation id="interp2" emma:lang="en-US" emma:confidence="0">
                  <emma:literal>mirin</emma:literal>
                </emma:interpretation>
                <emma:interpretation id="interp3" emma:lang="en-US" emma:confidence="0">
                  <emma:literal>marron</emma:literal>
                </emma:interpretation>
                <emma:interpretation id="interp4" emma:lang="en-US" emma:confidence="0">
                  <emma:literal>moron</emma:literal>
                </emma:interpretation>
              </emma:one-of>
            </emma:emma>
          </inkml:annotationXML>
          <inkml:trace contextRef="#ctx0" brushRef="#br0">21024 10736 181,'0'-2'267,"0"1"4,4 1 2,-4 0-11,1 0-15,1 0-28,-1 0-33,2 0-33,0 0-31,0 0-23,1 0-18,-1 0-11,3 0-10,-1-1-7,-1-1-5,3 2-4,1-1-4,1 1-3,0 0-5,1-1-2,0 0-2,1-1-2,-1 2-1,2-1-3,0 1-2,-2-1 0,4 1 0,-2-2 0,1 2-1,1 0 0,-3 0-3,5-1-1,-2-1 1,-1 2-1,2 0-1,0-1 1,1 1 1,-1-1-1,2-1 0,-1 2-1,-3 0-2,2-2 0,-1 2-3,0 0 1,-2-2 0,1 2-1,-1 0-1,0 0 0,0 0 2,-2 0-2,1 0 0,-3 0-1,1 2 0,-2 0 0,1-2 0,-5 0 0,4 2-1,-3-1 1,1-1 0,-2 1 1,-2 1 2,3-2 2,-4 0 1,0 0 4,0 1 3,0-1 5,0 2 5,0-1 3,0 0 0,0 1 3,-1-1 4,-2 0 5,3 0 4,-1 2 15,1 1 20,-2-1 12,2 2 4,-1 2 4,-1 0 0,0 2 0,1-1-1,1 3-1,-2 1 0,2 0-2,0-1-2,0 2-3,0 2-3,-2-1-12,2-1-19,0 3-10,0 1-9,0-3-3,0 2-2,-2-1-1,1 0-2,-1 1 0,0 0 1,1-2-1,1 3 0,-2-2-1,2 3-1,0-1-2,0-1-3,-4 0-2,4 2 0,0-1-1,0 0-2,0 0-3,0 1-3,0 0-1,0 0-2,4-1 0,-4 2 0,0-2 0,2 3 0,-1-3-1,1 1 0,0-1-4,1 2-8,-1-1-4,1 0-3,1-2 0,-1 3-2,-2-1-1,3-1 0,-1 0-2,-3 0-1,4 2-1,-3 0-1,2-1 0,-2-1-1,2 2 4,-1 0 8,1 2 3,-2-3 3,2 0 1,-1 3 0,-1-3 1,3 3 0,-4-3-1,2 3 0,-1-2 3,-1 1 7,4 0 4,-4 1 1,3-2 2,-3 1 0,1 2 0,2-2 1,-2 0 1,1 2 0,1-2 2,-1 1 1,-1 2 1,0-2 2,1-1-4,1 4-6,-2-3-3,1 1-2,0-1-1,-1-1 1,0 1 0,0-1 0,-1 2 0,4-4-2,-4 1 0,1-1-3,-1-1 0,0-1-1,0-1 0,0 0-1,0-2 0,0 0-2,0-1-1,-1 0-1,1-2 0,0 3 1,0-2-2,-4-2 0,4 0-1,-1 1 2,1-3-1,-1 1 0,0 1 0,1-1-1,-2 0 0,0-3 0,1 1 0,1 1 0,0 0 0,-2-1 0,1 0 0,1 1-1,0 0 1,0-1 0,0-1 0,0-1 0,-2 1 0,2 1 1,0-1-1,0 1-1,0-2 2,-1 0-1,0-2 0,-1 4 0,0-3 1,2-3 1,-1 4 0,-1-2-3,1 0 0,-1 1 2,1-1-1,0 0 1,-2 2 1,-1-2-1,3 0 2,-5 1 0,3 0-5,-1-1-6,-2 1-3,0-2-2,-2 2-1,3-1 1,-3-1-1,-1 0-2,0 1-3,2-1-4,-2 0-8,-2-1-12,-1 0-18,2 0-21,-2 0-30,0 0-32,-1 0-33,-1 0-34,2-1-38,-2 0-43,-1-1-56,-2 1-64,2 0-48,0-1-43,-2 1-17,3-1-4,-5 1 10,4 1 20,-2 0 29,2 0 38</inkml:trace>
          <inkml:trace contextRef="#ctx0" brushRef="#br0" timeOffset="2677.1309">21316 12690 45,'3'-3'251,"1"1"9,0-1-4,0 0-9,-1 0-12,4 3-17,-2-2-22,2-1-28,-2 0-22,2 1-23,0 0-14,1-2-14,-1 4-8,2-3-9,-2-1-5,-1 4-6,1-2-3,1 0-3,-1 0-1,0 0 2,0 2-1,-2 0 0,2-3-1,-2 3 0,2-4-2,0 4 2,-1-2-1,1 2 1,0-2-1,0 2 1,0 0-3,2 0-1,0 0-4,0 0-6,-2 0-4,3 0-6,1 0-2,-4 0-5,4 2-3,-1-2-4,0 0-2,-1 2-5,2-2-1,0 4-3,-3-4-3,3 3-4,-1-3-1,-1 0-1,1 2 0,0 0-2,-2 0 1,1 0 1,-3 2 0,1-1 2,-1-1 0,0 0 2,-3 0 1,1-1 1,0 3 4,-1-4 2,-2 3 2,1-1 5,-1 1 6,0-2 9,-1 4 6,0-1 6,0 1 7,-1 2 4,0-1 5,-1 1 3,1 3 3,-2 0 3,-1 1 1,0-1-1,1 2-1,0 0-3,-1 0-4,-1 2-7,2 1-4,1-3-6,-1 2-5,-1 1-6,0 1-4,1-1-4,0 1-3,0-1-2,0 0-1,1 0-1,0 0-1,-1 2-1,1 0 0,-1 1-2,3-1-2,-2 0-1,2 2-1,-4-2-1,3 3 7,1-3 13,-3 1 4,3 0-1,-3 2-3,3-2-7,0 1 2,0 0 4,-1 1 3,1 0 1,-2 0 1,0 2 1,1-4-1,1 3 0,-2-2-7,2 0-13,0 1-5,0-1-4,0 1 4,0 0 5,0 0-1,0-2-6,2 2-1,-1-1 0,1 0 0,0 1-1,-1 0 1,2-2 1,0 2-1,2-1 1,-3 1 1,-1-1-1,4 1 1,0-1 2,-1 0-1,1 1-2,-1-1 1,0 0-1,0-1-1,0 1 0,0-1-1,1 0-1,-1 2-1,-1-2-1,3 2 0,-1-2 1,-2 1-2,1 1 0,0-1 0,1 0-1,-1-1 1,-1 3-1,2-1 1,-3-1-1,-2 1 1,4-1-1,-4 0 1,1 1-1,1-4 2,-1 2-1,-1 0 1,0-1-2,0 1 1,0-1 2,-1 0 0,-1-2 1,1 3 1,1-4 0,-4 3-1,4-2 1,-2-1 0,1 0 0,-3-1 0,1 0 0,1 0 0,-1-1 0,-1 0 1,1-2-2,1 3-1,-1-1 0,0-1-2,-1 1 0,3-2 2,-2-1-1,0 2-1,2 0 1,-3 0 1,3-2 0,0 0 1,0 1 1,-3-2 0,3 3 2,-1-2 1,1 1-2,0-3 1,-1 0-1,1 0 1,1-1 0,-4 0-1,4-2 2,0 0-2,0 0-1,-1-1-1,-2 1-1,3-2 0,0 0-2,0 3 0,0-3 0,0 2 0,-3-1 2,3 0-2,0 0 0,0-2 0,0 1-2,0 1 1,0 0 0,0-1-1,-1 0 0,1-1 1,-2 1-1,1-1-5,-1 1-8,0 0-4,1 0 0,0 0-1,0 1 0,-1-3 1,-1 4 1,-1-4 0,3 4-1,-5-2 0,2-1-1,0 3-1,-4 0-1,-1-1 4,-1 1 6,-1 0-1,-1 2-3,1-3-6,-5 3-8,2-1-8,-1 0-12,-2 0-17,2-1-19,-4 2-29,2-1-30,-1-1-41,-3 3-45,1 0-41,-1-1-40,-2 0-51,1-2-61,-4 1-43,0 2-40,-1 0-19,-4 0-9,0-2 6,0 1 15,-5 0 24,2 1 30</inkml:trace>
          <inkml:trace contextRef="#ctx0" brushRef="#br0" timeOffset="4995.5293">21266 14951 128,'2'-1'211,"0"-1"-8,-1 2-14,2-2-17,0 0-14,1 2-12,1-2-16,-1 1-16,3 0-15,-4-2-14,5 3-10,0-2-7,0 0-7,0 0-4,1 1-6,1 0-3,1-1-2,-1 1-2,-2-1-1,4 2 0,-1-2 9,1 2 12,-1-4 5,1 4 4,2 0 0,-1-2 2,-1 1 1,2 0 2,-1 0 1,2-1 0,0 0 0,-2 1-1,2 0 1,-1 0 0,0-2-9,-1 0-12,-1 1-6,2-1-2,-2 0-3,0 1-1,-1 2-2,0-3-1,-4 0 0,3 2 0,-2 0 1,-2 0-1,2-1 0,-4 2 0,0 0 1,1 0 0,-1 0-1,-1 2-1,-3-1-1,3 0-1,-3 0 2,0-1 2,0 3 1,0-3 3,0 3 3,-3-1 2,3-1 1,0 1 1,0 1 4,0-1 2,0 1 4,-1 1 3,1 0 4,0 1 5,0 1 3,0 2 1,0 2 0,0 0-1,0-1 0,0 3-1,0 0-3,0 0-3,0 3-3,0-2-3,0 3-5,-2 1-5,2-2-5,0 4-7,-2 0-4,1-1-6,1 4-4,0-1-5,-1 0-2,0 3-2,1-1-2,-2 2-3,0 0-10,1 0-16,-1 0-9,1 1-3,0 2-3,-1-2 0,1 3-1,-3-1-2,4 0 0,-4 1 0,4-1-2,-3 2-1,3-1 2,-1 0 0,-1 1 11,1-1 13,-1 0 10,2 1 2,-2-1 2,1-1 0,1 0-1,0 0 2,0 1 0,0 0 0,0-1 1,1 0 1,1 0-1,0-1 0,-1 1-3,2-2 1,0 1 0,0 1-2,-2-4 2,3 3 0,0-2-2,0 0 1,1 3 0,-3-5-2,3 1-1,-2 0-1,0 1 0,-2-2-1,3-1-1,-1 2 1,0-2-1,-2 0 0,0 1-2,1-1-2,-1-2 0,1 2 0,-2 1 1,0-2 0,0 2-1,0-2 2,0 0 0,0 1 0,-2-3 0,2 3-1,0-2-1,0 0 0,-1 2 2,1-2 2,0 0 0,0-2 1,0 1-1,0-3 2,1 0 0,-1 2 0,0-3 0,0-1 0,0 0-1,0-1 0,0 2 2,0-4-1,0 0 0,-1 1 0,-1-1 1,1 0-2,0 0 0,-1-3-1,1-1 0,1 1-1,-3 0 2,3-1-2,-4 0 2,4-1 0,-1 1 1,-2-1-2,0 1 2,2 0-1,-3-1 1,2 0 2,-3-1 0,1 2 0,0 0 0,-4-1-1,2 0 1,-2 0 0,-2 1 0,0 1-1,-1 1 1,-2-3-1,1 3-1,-2-1-1,-1 1 0,-3-2-2,1 3 0,-1-3-1,2 2-4,-2-3-2,1 2-7,-2 0-8,4-1-14,-4 0-17,4-3-31,-4 3-39,3 1-45,-2-1-50,1-1-49,-2-1-50,0 0-60,-3 0-63,0 1-48,-2-2-38,0-1-15,-3 1-4,-2 1 5,-3-3 9,0 2 27,-2-1 37</inkml:trace>
          <inkml:trace contextRef="#ctx0" brushRef="#br1" timeOffset="281309.4413">21345 12856 28,'-1'-2'284,"0"2"10,-1 0-1,0 0-6,2 0-6,0 0-7,0 0-14,0 0-18,0 0-21,2 0-21,0 0-18,-1 0-17,0 0-9,0 0-7,3 0 4,-1 2 11,0 0 3,-1-2-1,5 2-1,-3-2 0,-1 2-3,3-2-3,1 3-2,0-3-2,1 0-3,-2 3-5,3-3-6,0 0-8,-2 0-15,2 1-23,0-1-13,-1 0-7,-1 0-10,1 0-9,-1 0-6,2 0-4,-1 0-6,-1 0-5,1 0-4,1 0-1,1 0-1,-2 0-2,-1 0-1,2 0-2,-1 0-1,-1 0-3,2 2-2,1-2 1,-3 1-3,0-1-3,1 0 0,-4 0-2,2 0 0,-2 1-3,1-1 0,0 0-2,-3 0-1,-1 0-2,3 0 0,-4 2 0,1-2 0,1 1-1,-2-1-1,0 1 1,0-1 0,0 0 1,0 1-1,-2-1 1,2 2-1,-1-2 1,1 0 1,-4 0-1,4 1 1,-1-1 0,0 0-1,-2 1 2,0-1-2,0 0 1,-1 0-2,-1 2-2,0-2 0,0 0 0,0 0 1,-2 1-1,0-1-1,-1 0 1,0 0-2,1 2 1,-2-2-1,-2 1 0,3-1 0,-2 0-1,-1 0 0,2 0-1,-2 0-1,-1 0-2,4 0 0,-3 0-1,1 0 1,1 0 0,1 0 0,0 0-1,1-1 0,0 1 2,2-2 0,-2 2 0,3 0 2,1-1 1,-2 1 2,2 0 0,-2 0 1,1 0 0,2-2 0,-1 2-1,0 0 1,0 0 1,3 0-1,-3 0-1,2-1 2,1 1 0,0 0 1,0-1-1,0 1 0,0-2 0,0 2 1,0 0 0,0-1-1,0 1-1,0 0-1,1-1 0,2 1-1,-3 0 0,0-1 2,3 1-1,-3-2-1,1 1 1,1 0 0,1-1 0,-1 1 2,2 1 1,-1 0 1,1-3 3,1 3 2,-1-3 1,-1 3 2,3-2 0,0 2 2,0-2 2,-1 2 2,0-2 1,2-1 1,0 1 2,-3 1 0,2-2 1,0 2 0,-2 0 1,3-1 0,-3 0-1,1 1 2,0-1 0,0 0 1,0 2-2,-2-2-2,1 1-1,0 1-1,-1-3-1,-3 3 0,1 0-2,-1 0-2,0 0-1,0 0-1,0 0-1,0 0-2,-1 0-1,1 0-1,-3 0-1,3 0-1,0 0 1,0 0-2,0 0 0,-3 0 0,3 0 0,-1 0 0,1 0-1,-4 0 0,4 0-2,-3 0-2,3 3-2,0-3-2,-2 0-1,0 0-3,1 0 0,-1 0-4,1 0-1,-1 0-1,0 0 0,2 0-2,-2 0 0,1 0 1,-1 0-1,0 0 1,2 0 2,0 0 2,0-3 1,0 3 1,2 0 2,0 0 2,-2 0 1,1 0 1,1 0 2,-2 0-1,0 0 1,0 0 0,0 0 0,0 0 0,0 0 1,0 0 1,0 0 0,0 0 3,0-2 1,2 2 1,-2 0 2,2 0 2,-1 0 2,1 0 1,-1 0 2,-1 0 1,2-3 3,0 3 0,-2 0 0,0 0 2,0 0 0,0 0 0,0 0-1,0 0-1,0 0-1,3 3 0,-3-3-2,0 2 0,0-2 1,0 0-1,4 3 0,-4-3 0,1 3 0,2-1-1,-3 1 1,3 1 1,-3 0 2,1 0 1,3 1 1,-3-1 1,2 2 0,0-2-1,0 1-1,0 0 1,0 2-1,-3-2-8,3 1-13,1-1-5,-4 2-6,4-1-2,-2 1-3,-1 0-2,1-1-2,1 0-2,1 1 0,-4-1-1,2 1-2,-1 1 1,1-1-1,0 1 7,1 1 11,-2-3 6,-1 3 2,3 0 1,-2-1 1,-1 1-1,3 0 1,-3 3 1,4-1 0,-4-2-1,1 1-1,0-1-1,-1 2-1,2 0 1,-1-1 0,-1 0 0,0 1 0,2-2 0,-2 0 0,1 2 0,1 0-1,-2 0 0,0-3-2,2 2 2,-2 1 0,0-4 0,1 2-1,0 2 0,-1-3-1,0 1-2,0 0 2,0 0-1,1 1-1,-1-2-1,0-1-1,2 0 0,-2 1 1,2-1 0,-2 1-1,0 0 1,0 0 0,0-3 1,0 4 0,0-2 0,-2 0-1,2 1 2,0-1-1,-2-1 1,2 3 0,0-2 0,0-1 1,0 1-1,0-2-1,0 2 0,0-1-1,0 1 0,0 0 0,0-3 0,0 2 0,2-1 0,0 0 0,-2 0-1,0-1 0,0 2 1,1-1 0,-1 0 0,0 1 2,0-2 1,4 0 0,-4 0 2,0-1-2,2 1 2,-1-1-1,-1 1 0,4 0 2,-4 0 0,3-1 2,-3 1-2,1-1 0,-1-2 0,0 5 0,1-4 0,-1-1-1,2 1 2,-2 2 0,1-2 0,-1 1 0,2-1 1,-1 2 0,1 0 0,0-2-1,-2 1 1,1-1 0,-1 2-1,1-1-1,1 1 0,-2-1 1,1 1 1,-1-2-1,2 1 0,-1-1-1,1 3 0,0-3 1,-1 1-1,-1 0 0,1-1 1,0 3-1,-1-3 2,0 0 0,0 1 1,0 0-1,0 2-1,0-3-1,4 0 0,-4 1 0,0 1 1,0-4 0,1 3 0,-1 0 1,2-1 0,0 1 1,0 1-1,-2 0-3,0-1 1,1-1 1,1 1 1,-2 0 0,0 1 1,0-4-2,0 3 1,0 0 1,0 0 0,0-1-1,0 1 0,0 1-1,0-1 1,0 0 0,0 1 1,0-2-1,0 1 0,0-1 0,0 2-1,0-2 1,0 1 0,0 1-1,0-1 0,0 1 1,0-1 0,2 1 0,-2 0-1,0 0-1,0-1 1,0 1 1,0-1-1,0 2-1,0 1 1,0-2 1,0 1 0,0 1 0,0-3 1,0 3-1,0-1 0,0 0 0,0 1 0,0-3 0,0 3 0,0-1 0,0 1 0,0-2 0,-2 3 1,2-3-1,-2 3-1,2-3-1,0 1 0,0 1 2,-1-1 0,1 0-2,0 0 1,0-1 1,0 2-1,0-1 2,0 1 0,0-1 1,0-1-2,0 2 0,-2-4 0,2 4 0,0-1 0,-2 0 0,2-1 0,0 2 1,0-3 1,0 1-1,0 0-1,0-1 0,0 1-2,-2 0 0,2 0 0,0 0 0,0-1 1,-1 3 0,1-4 0,0 2-1,0 0 0,0-1 0,0 1 0,0-2 0,0 1 1,0 0-1,0 0 2,1-3-1,-1 3 1,2 3-2,-2-5 1,0 2 0,0-1 0,0 1-1,0 0 0,0 0 1,-2 2 0,2-1-1,-1-2 0,1 4 0,-4-3 0,4 1 0,0-1 2,0 1 0,0 2 0,0-1 0,0-2 0,0 4 0,0-3 0,-1 3-1,1-3 0,0 2 0,0-1 1,-1 1 0,1-3 0,0 3 0,0-1 0,0 0-2,-1 1 2,1-3 0,0 1-1,0 0 1,0-1-1,0 1 1,1 0 0,-1 1-1,0-1 0,0 0 1,0-2 0,0 1-1,0 0 0,0-2 0,0 2 0,-1-2 0,1 0-1,0 1 1,-2-1 0,0 2 1,2 0 0,0-1 1,-1 1-2,1-1 0,-2 0 0,2 3-1,0-1 1,0 0 1,0-2-1,0 5 1,0-3 0,0 3 0,0-3 0,0 0 0,0 0-2,0-1 0,0 1-1,-1 0 1,1 0 2,0 0 0,0-1 0,0 2-3,0-1 1,0 0 1,0-2 0,1 3-1,-1-1 0,2 0 2,-2 0-1,0-1-1,0 2 1,0-3 1,0 4-2,0-3 0,0 2 0,0 0 2,0-1 0,1 0-1,-1 0 1,0-1 0,2 1-1,-2 0 0,0 0-1,0-1 1,0 1 1,0 1 0,0-1 0,0 0 0,0-3 0,0 2-1,0 0-1,0 0 0,0 1 0,0-1 0,0 1 1,0-1 0,0 1 1,0 0-1,0-1 0,0 1-1,0 0 1,-2 0 0,2-1 0,0 1 0,-1 0 0,1-1 1,0 1-1,-2-2 1,2-1-1,0 1 0,0 1-1,0 1 0,0-1 1,0 0-1,0-1 0,0 1 2,0-1-1,0 1-1,0 0 1,0 0 0,0-1 0,0-1-1,0-1 0,0 4 1,0-2 0,0 0 1,0 0 0,0 0-2,0 0 0,0-1 1,0 0 0,0 2 1,0-1-1,0 0 1,0-2-1,0 3-1,0 0 1,0-2 0,0 1-1,0 1 1,0-3-1,0 3 1,0 0-1,0-3 0,0 1 1,0 2-1,0-2 0,0 1 0,0-1 0,0 0 2,0 0 0,0 1 0,0-1 0,0 0 0,0 1 0,0-2 1,0 2-1,0 0 0,0-1 0,0 1-1,0-2 1,0 2 0,0-1 0,-1-1 0,1 3-1,0-3-1,0 2 0,0-2 1,0 2 1,-2-1 0,2 1 0,-1 0 0,1-2 0,-1 0 1,-1 0-1,0 0 0,1 2 0,-1-2 0,1 1 0,-1 0 2,2-1 0,0 2-1,0-1 0,0 1 0,-1-1 0,0 0-2,1 1 1,-3-1 0,3 0 1,-4 1 0,3 0-1,-1 1 1,-3-2-1,1 2 0,1 0-1,-2-2-1,0 0 0,3 2 0,-2-2 2,0 2 0,0-1-1,-1 0-2,0 1 1,1-1-2,-2 1-1,0-1 1,2 0-1,-2 2 1,0-2-1,-1 0-1,-1 1 1,0 1-1,5-2 0,-5 1-1,1 0-1,2 0 0,-2-1 0,2 0 0,-1 1-1,0 1-1,0-2 0,0 0-1,4-1-1,-5 2-1,4 0-2,-1-2 1,-1 2-1,1 0-1,0-2 1,1 0-2,-2 0-2,2 3-1,2-3 0,-2 1-1,-1 0 0,2 0 2,-3 0 0,0 0-2,2 0 1,-2 1 1,2-3-1,-1 2 2,-3 0 0,5 0 2,-3 0 2,0 0 3,2 1 0,-1-1 2,3 0 0,-4 0 1,3-2 1,-2 2 3,3-1 1,-2 0 2,0 1 1,2-1 1,-1-1 0,1 0 2,-1 0-1,0 0 2,1 0-1,0 2 2,-2-2 0,1 1 1,1-1 1,-3 1 0,3-1 0,1 0 0,-2 0-1,-2 1 1,4-1 0,-1 0-1,-1 0 0,1 0 0,-2 0 1,2 0-2,-1 0 1,0 0-1,1 0 0,-1 0-1,1 0 1,-2 0 1,2 0 0,-1 0 0,1 0 1,-1 0 0,0 0-1,1 0-2,1 0 0,0 0 1,0 0-1,0 0-1,0 0 0,-3 0-2,3 0 0,0 0-2,-3 0-1,3 0 0,-1 0 1,-3 0-1,4 0-1,-2 0 0,-1 0 0,0 0 0,0 0-1,0 0 1,0 0-2,0 0 0,0 0-1,0 0 0,2 3 1,-2-3-1,-1 0 0,1 0 0,1 0-1,-1 3 0,-1-3 2,3 0 0,-1 0-1,2 0 1,-2 0 0,0 0 3,2 0 0,0 0 1,0 0 0,-1 0-1,1 0 0,0 0 2,0 0 0,0 0-2,0 0-1,0 0 1,0 0 1,0 0 0,0 0-1,0 0 0,0 0-1,0 0-1,0 0 2,0 0-2,0 0 0,0 0 2,0 0-1,0 0 2,0 0 0,0 0-1,0 1 1,0-1 0,0 0 0,0 0 1,0 1 1,0-1-1,0 1 1,0-1 0,0 0 0,0 0-1,0 0 1,0 0 1,0 0 0,0 0 2,0 0 2,0 0 0,0 0 0,0 0 1,0 0 2,0 0 0,0 0 0,0 0 2,0 0 1,0 0 1,0-1 0,0 1 0,0 0 0,0 0-3,0-1-1,0 1 1,0-1-1,0 1 0,0 0-1,0 0-1,1 0-1,-1 0-1,2 0-1,-2 0-1,0 0 0,2-3-1,-2 3-1,0 0 2,2 0-1,-1-3 2,1 3-2,0 0 0,-1 0 1,1 0 1,-1 0 1,2 0 1,-2 0 0,3 0 0,0 0 0,-1 0 2,0 0-1,2 0 0,-3 3-1,3-3 1,-2 0-1,1 0 0,-3 0-1,4 0-1,-2 0-1,1 0-1,1 0 0,-1 0-1,1 0 1,0 3-1,-1-3 0,0 0-1,0 0 0,1 0-1,1 0 0,-2 0 0,3 0 0,-2 0-1,2 0 1,-4 0 1,4-3 0,-2 3 0,0 0 1,1 0-1,-1-3 0,2 3 1,-4-1 0,2 0 0,-2 1-1,2-1 1,0 1 0,-3 0 0,5-2 1,-3 1 0,-3 1-2,3-2 1,-1 2-1,0-1-1,-1 1 0,1-1 1,1-1 0,-3 2 1,3-2-1,-1 0 1,1 2-1,-1-2-1,-3 1 0,4-1 1,-1 0 0,1 2 0,-1-2 0,2 0 1,-2 2 0,-1-3 0,1 2-2,1-2 2,0-1-1,0 2 0,1 0 1,-1-1-1,-1 1 0,0-3 0,1 3 0,-4-1-1,3 0 1,1 1 1,0-1-1,-1 0-1,-3 2 1,1-2-1,1 1 1,0 0 1,-1-1 0,1 1 0,-1 0 1,0 0 0,1 0-2,-1-1 1,1-1-1,0 1 1,-1-1-1,1 1 2,-1-2 0,-1 2-1,3-1 2,-3 0 0,3-1 1,-2 0 2,3 1 0,-4-2 0,0 1 0,2 0 2,-1-1 1,1 1-1,0-1-1,-1 1 2,1-1-1,0 1 0,-2 0 0,2 0 0,-1-2-1,1 3-1,-2-2 0,2 1 0,-1 1 0,1-3 1,-1 3-1,-1-2 0,0 0 0,3 3 1,-3-3-1,1 2 0,-1 0 1,0 0 1,0 0 0,3 0-1,-3 1 1,0 0 0,0 1 1,4-3-1,-4 1 1,0 0-1,1 0 1,0 1 1,1-1-1,-1 2 1,-1-2-1,2 2 0,-2-2-1,1 0 0,1 0 1,-2 0 0,0 0 1,0 0 0,0 2 0,0-4 2,2 3 0,-2-3 1,1 1 1,-1-1 1,1 1 2,-1 1-1,1-2 3,1 1 0,0 0 0,-1-1 0,-1 1-1,4 0 1,-4-1-1,2 3-4,-1-3 0,-1 1 0,4-1-1,-4 1-2,0 1 1,0 2-2,0-3 0,0 1-3,0 0 0,0 0-2,0 1-1,0 1-3,0-1 1,3 1 0,-3-1 0,0 0 1,0 0-2,1 3 0,-1-1-1,1-1 0,-1 0-1,0 1 0,2-2 1,-2 1-1,0-1 1,0 0 0,1 0 0,-1 1 1,0 0 0,0-2-3,2 3 0,-1-3 2,-1 2 0,2-2-1,-2-1 0,2 1 0,-1 1 2,0-2 0,1 1 0,-2 0 0,1 2 0,1-2-1,-1 0 0,1 0 1,-2 0-1,2-1 2,-1 1 0,-1 0-1,1 1 2,-1-1-2,1 0 1,-1 1 1,0-1 2,0 0 0,4 0 1,-4 0 1,0 0-1,0 0 1,0 1 1,1-1 0,-1 1 0,0-1-1,2 0 2,-2 0 0,0-1-2,0 0-1,0 1-1,0 0 0,0 1-1,2-1 1,-2 0 0,2 0-1,-2 0 0,0 2-1,1-1-1,-1 0-1,2 2-1,0-1 0,-2-2 0,1 2 1,-1-1 0,0 1-1,0-2 0,0 2 1,0 1 0,0 0-1,0-2 1,0 1-1,0 0 1,0 0 0,0 0-1,2-1 1,-2 0 0,0 0 0,0 3-1,0-3 1,0 0 0,0 0 0,0 1-2,0-1 1,0 1 1,1-1 2,-1 0 0,0-1-1,0 2 2,0-1 0,0-1 1,0 0 0,0 0 0,0 0-1,0-1 1,0 1 0,0 2 0,0-4 1,0 1-1,0 0 0,1 0-2,-1-1 0,2 1 0,-1 0-2,1-1-1,-2 2-1,1-1 0,-1-1 0,0 1 0,2-1 0,-2 2 0,0 1 0,0-1 0,0 0 0,0-1 0,0-1 0,0 1 0,0 2 0,0-4 0,0 3 0,0-3 0,0 3 0,0-2 0,0 1 0,0-1 0,0 3 0,0-1 0,0-1 0,0 0 0,0 1 0,0-1 0,-2 3 0,2-4 0,0 1 0,0 1 0,0-2 0,0 1 0,0-1 0,0 2 0,0-1 0,0 0 0,0 0 0,-1-1 0,1 2 0,0 0 0,-2 0 0,2 0 0,-1 1 0,1-1 0,0-1 0,-2 1 0,2 0 0,0-2 0,-1 1 0,1 1 0,-1-1 0,1 0 0,0-2 0,-2 0 0,2 1 0,0 0 0,-1-1 0,1 2 0,0-1 0,0 2 0,0-3 0,0 1 0,0 1 0,-2-2 0,2 1 0,-2-1 0,2 0 0,-1 2 0,1-1 0,0-1 0,-2-1 0,2 3 0,0-4 0,0 1 0,0 0 0,-2 1 0,2 0 0,0-1 0,-2 0 0,2-1 0,0 3 0,0-2 0,-1 0 0,1 2 0,0-1 0,0 1 0,0-1 0,0 1 0,0 0 0,0 1 0,-4 0 0,4 2 0,0-1 0,-1-1 0,0 1 0,0-2 0,1 3 0,-2-1 0,0 1 0,1-3 0,-1 2 0,1-1 0,-1 1 0,2-2 0,0 2 0,-1 1 0,0-3 0,1 1 0,-2 0 0,0 1 0,1-1 0,-1 2 0,2-1 0,-1 2-2,1-5 0,0 5 1,-2 0 0,2-2 0,0 2 0,0-1 0,0 1 0,0-2-1,0 0 0,0 1 1,-1 0-1,1-2 0,0 4 1,0-3-1,0 1 1,0 0-1,0 0-1,1 0 1,1 1 0,-2-3-1,0 3 1,0-2 0,0 1 2,0-1 0,0 0-1,-2 0 0,2 0 1,-1-1 0,1 1 0,0 1 1,0-1 0,0 1 0,0 0 0,0-1 0,0 2-1,0-2 0,0 2 0,0-1-1,0-1 0,0 1 0,0-1 0,0 1 0,0 2-1,0-4 2,0 3-2,0-2 1,0 1 1,-1 0-1,1-1 1,0 1-1,0 1-1,0-1 2,0 1 0,0-1 1,0 0 0,0 0 1,0 0 0,-3 0-1,3-1 0,0 0 0,0 0-2,0 0 0,0 1 1,0-1-1,0 0 0,0 1 0,0-3-1,0 0 1,0 3 0,0-4 1,0 4-1,0-2 0,0 2 1,0-1 1,0-1 0,0 1-1,0 0 0,0 0 1,0-2 0,0 4 0,0-3-1,0 1 0,0 0 0,0 0-1,0 1 1,0-1-1,3 0 0,-3-1-1,0 3 0,0-2 0,1 0 1,0 0 1,1 0-1,-2 1 1,0-1 1,1 1-1,-1 3-1,2-4 2,-2 2-1,0 0 1,0-1-2,0-1 1,0 2-1,0 0 2,0-2-1,0 2 1,0 0-1,0-1 1,0 0 0,0 2-1,0 0 1,0-2-2,-2 3 0,2-3 0,0 0 2,0 2 0,0 0 0,-1-1 0,-1 1-2,2 0 2,0 0 0,0-1 0,0 1-2,0 0 0,0-1 0,0 1 1,0 1 0,0-2 0,0 2-1,-1 0 0,1 0 0,-1-2 1,1 0 1,0 2 0,0-2 1,-3 1 0,3 1-1,-4-3 0,4 3 0,-1 0 0,-1-3 0,2 3-1,-4 0 1,4 0 0,-1-2-1,-1 2 0,0-2 0,1 1 0,1 0-1,0-1 0,-1 1-1,0-2 1,1 0 1,0 1 0,-2 2 0,0-2 0,1 1 0,-2 0 1,0 0 1,2-1-2,-3 0-2,1 0 0,-1 1 1,1-2 1,-2 0-2,2 1 0,-2 1 1,0-2 0,3 0 0,-3 0 0,-1 1-1,3-1-1,-2 2-1,1 0 0,-2-1 3,0 1-1,2 0-1,-3-1 1,3 1-1,0 1 1,0-3 1,-1 3-1,2-3-1,-1 3 1,-3 0 1,4-2 0,1 2 0,-1 0 0,-2 0 0,2 0 1,0 0 1,-1 0-1,0-2-1,1 2 0,-1 0 0,1 0 0,-1 0 2,3 0-1,-4 0 1,2 0 0,-1 0-1,-1 0-1,2 0 0,-1 0 0,1 0-2,-2 0 1,1 0 1,-1 0 2,1 0-2,-1 0 1,4 0-2,-5 0-1,2 0 1,0 0 0,0 0 0,0 0 1,-1 0-1,-1 0 2,0 0 0,0 0-1,0 0-1,1 0 0,-1 0 1,-2 0 0,3 0-1,0 0 0,-1 0 0,0 0 1,1 0-1,1 0 1,-1 0 1,1 0 0,1 0-1,-2 0 0,4 0 1,-1 0 0,0 0-1,0-2 0,1 0 1,-1 2-1,1-1 1,-1 1-1,1 0 0,1 0 0,-1 0-1,1 0 1,0 0 0,0 0 0,0 0-1,0 0 0,0 0 1,0 0 0,0 0 1,0 0 0,0 0-1,0-2 0,0 1 0,0 1 0,0 0 0,1 0 0,0 0-2,1-1 0,-1-1 1,1 2-2,-2 0 1,0-1-1,1 1 0,1-1-1,0-1 1,-2 2 0,1 0-1,0 0 1,-1 0 0,1 0-1,-1-2 1,4 1 0,-3 1 2,2 0-1,0-2 1,-2 2 1,3-2 1,-1 2 0,1-2 1,0 1 0,1 1 0,-1-3 0,3 3 0,-4 0 1,5 0 0,0 0 1,0 0-1,0 0-1,1-2 1,0 2 0,-1 0-1,3 0 0,0 0 1,-1-3 0,-1 3-1,-2 0 0,2 0 0,-1 0-1,-1 0 0,-2 0 1,0 0 0,0 0 0,-1 0 1,-1 0 0,0-1 0,-1 1 0,-1 0-2,1 0 1,-2 0 0,0 0 0,0 0 3,-2 0-1,2 0-2,-1 0 1,-1 1-1,2-1-1,-2 0 0,2 0-1,-1 3-1,1-3-2,0 0-2,0 2-5,0-2-5,0 0-9,0 3-9,0-3-10,0 1-9,0 1-12,0-2-10,0 2-14,0 0-15,0-1-15,-2 1-17,1-2-23,0 2-29,-1-1-28,1 2-29,1-1-36,-3 3-41,1-3-49,0 0-51,2-2-59,0 0-58,0 0-28,-7 5-10,7-5 6,0 0 13,0 0 20,0 0 22,0 0 29</inkml:trace>
          <inkml:trace contextRef="#ctx0" brushRef="#br1" timeOffset="284033.0906">21488 13729 11,'-2'-1'17,"2"1"-6,0 0-4,0 0-7,0 0-8,0 0-7</inkml:trace>
        </inkml:traceGroup>
      </inkml:traceGroup>
    </inkml:traceGroup>
  </inkml:traceGroup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53:08.928"/>
    </inkml:context>
    <inkml:brush xml:id="br0">
      <inkml:brushProperty name="width" value="0.06667" units="cm"/>
      <inkml:brushProperty name="height" value="0.06667" units="cm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3165BB"/>
      <inkml:brushProperty name="fitToCurve" value="1"/>
    </inkml:brush>
    <inkml:brush xml:id="br2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6DB1D5DB-1319-42EB-BBBE-66EC9AE2E2B7}" emma:medium="tactile" emma:mode="ink">
          <msink:context xmlns:msink="http://schemas.microsoft.com/ink/2010/main" type="writingRegion" rotatedBoundingBox="147,226 23255,73 23313,8837 204,8990"/>
        </emma:interpretation>
      </emma:emma>
    </inkml:annotationXML>
    <inkml:traceGroup>
      <inkml:annotationXML>
        <emma:emma xmlns:emma="http://www.w3.org/2003/04/emma" version="1.0">
          <emma:interpretation id="{DC5E4EB0-072F-4EF5-8471-2C29183A47F5}" emma:medium="tactile" emma:mode="ink">
            <msink:context xmlns:msink="http://schemas.microsoft.com/ink/2010/main" type="paragraph" rotatedBoundingBox="276,108 21441,169 21437,1568 272,150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BAD2018-DF74-409E-AB85-18CDFD41E12A}" emma:medium="tactile" emma:mode="ink">
              <msink:context xmlns:msink="http://schemas.microsoft.com/ink/2010/main" type="line" rotatedBoundingBox="276,108 21441,169 21437,1568 272,1507"/>
            </emma:interpretation>
          </emma:emma>
        </inkml:annotationXML>
        <inkml:traceGroup>
          <inkml:annotationXML>
            <emma:emma xmlns:emma="http://www.w3.org/2003/04/emma" version="1.0">
              <emma:interpretation id="{B36F75DE-4748-48DF-BBB0-9708A3D5DE1D}" emma:medium="tactile" emma:mode="ink">
                <msink:context xmlns:msink="http://schemas.microsoft.com/ink/2010/main" type="inkWord" rotatedBoundingBox="275,442 1228,445 1226,1285 272,1282"/>
              </emma:interpretation>
              <emma:one-of disjunction-type="recognition" id="oneOf0">
                <emma:interpretation id="interp0" emma:lang="en-US" emma:confidence="0.5">
                  <emma:literal>No</emma:literal>
                </emma:interpretation>
                <emma:interpretation id="interp1" emma:lang="en-US" emma:confidence="0">
                  <emma:literal>Non</emma:literal>
                </emma:interpretation>
                <emma:interpretation id="interp2" emma:lang="en-US" emma:confidence="0">
                  <emma:literal>Now</emma:literal>
                </emma:interpretation>
                <emma:interpretation id="interp3" emma:lang="en-US" emma:confidence="0">
                  <emma:literal>Nod</emma:literal>
                </emma:interpretation>
                <emma:interpretation id="interp4" emma:lang="en-US" emma:confidence="0">
                  <emma:literal>Nor</emma:literal>
                </emma:interpretation>
              </emma:one-of>
            </emma:emma>
          </inkml:annotationXML>
          <inkml:trace contextRef="#ctx0" brushRef="#br0">72 218 188,'-2'0'401,"2"-2"20,-2 2 18,2 2 16,-3 0 10,3 0-20,0 0-38,-2 3-46,1-2-52,-1 1-36,0 1-27,0 2-29,1 1-29,-3 3-19,3 0-11,-2 2-15,0 3-17,0 2-14,2 2-19,-3-1-11,4 2-7,-2 1-6,-1 2-3,1-2-13,-1 1-15,0 1-10,2-1-8,0-1-9,-3 0-7,3-1-5,-1 1-5,0-1-2,1 1-3,0-3 0,1-1-1,0-2-2,0 0-2,0-3 4,0 1 8,0-1 2,0-2 1,0 0 1,1-2-2,-1 0 1,1-3 1,-1 2 0,0-1 1,0-2-1,0-1-1,2-1 0,-2 0 0,0-2 0,0-1 0,0 0 1,0-1-1,2 0 2,-2-2-1,0-1 0,0-1-2,0-1-1,0-3 0,0 1 0,0-3 1,-2-1 1,0-1-2,1-3 1,0 1 1,0-3 0,-1 2 2,0-4 5,1 0 5,-1 0 3,2-1 3,-3 0 1,3-3 2,0 1 1,0-1-1,0-1 0,0 1 1,0 0 0,0 0 1,3-2 0,-3 4-1,2 0-3,-1-1-7,3 4 0,-2-3 2,1 3 0,0 2-3,1 0 0,-2-1-1,1 3 4,0 0 2,-1 4 0,1-1 1,-1 1 1,0 2 0,0 0 2,2 1 1,-4 2-3,3-2-3,-2 4-1,1 0 0,1 0 1,-1 1-1,-1 2-2,1 1-1,2 1-2,-1 2-2,0 1-1,1 0-1,2 0-1,1 4-2,2 2 0,1 1 1,2 2 1,-1 3 0,2 0-2,-1 4 1,0 0-1,1 3 0,1 0-1,-2 0-1,1 2 0,1 0 2,-2-1 1,1 0 0,0 1 0,0-1-1,-1 0-2,0 0 0,2-1 0,-2-1 0,-2-2 1,0 1-4,0-2 1,0 1 2,-3-3-1,0 0-2,-2-2-3,1 0-1,-2-1-1,0-3 1,-2 1 2,1-3 1,-3 2-1,3-3-1,-3 0-5,2-3-6,1 1-1,-3-2 6,2-2 4,-2 0 3,0-1 3,2-1 1,-2-1 1,0-2 2,0-1 1,0 0 1,0-3 4,0 0 3,0-3 10,0-1 12,0-2 2,-2-2-3,2-1 2,-2-1 2,2-3 2,-3 0 4,1-2-6,-1-2-8,3-1-7,-3 0-5,2-3-2,0 0-1,-1-2-2,0 0-3,1-2-5,1 0-4,0 1-4,0 0-1,0-2-4,1 3-2,1 1 4,0 1 8,-1 1 5,0 3 2,0 1-1,1 5-2,-2-2-2,3 5 0,-3 3-1,2 1 1,-2 3-4,3 1-8,-3 2-7,0 3-8,0-2-10,0 4-11,0 0-9,0 2-12,0 0-16,0 3-21,0 1-16,0 0-18,0 2-27,2 1-33,0 2-33,1 0-33,0 4-36,1 0-35,1 0-36,0 0-34,-3 1-34,3-1-34,0-1-12,3 1-1,1-1 7,0-1 10,-1-2 26,4 0 37</inkml:trace>
          <inkml:trace contextRef="#ctx0" brushRef="#br0" timeOffset="354.919">685 385 75,'-4'12'254,"-2"-1"5,2 1-1,-1-1-15,1 2-23,-1 0-26,2 1-28,-1-2-25,1 1-24,0-1-21,1 2-22,1-1-15,1-1-9,0 2-7,0-1-5,1-1-3,1 1-3,1 0-1,0 1-3,-2-4-1,2 2 0,0 1 5,1-2 7,-3 0 7,1 0 9,2-2 2,-1 2 4,-1-1 0,1-2 1,-1 2 2,3 0 2,-3-3 4,4 1 4,-2-2-1,-1 0-3,2-1-7,1 0-6,-1-1 0,1 0 4,-4-2 4,6 1 6,-4-3 11,3 3 14,-2-3 17,3-3 21,-1 3 16,-1-1 12,3-3 13,0 0 11,-2 1 5,3-3-1,1 0-2,0-2-3,-2 1-3,-1 0-7,1-3-8,1-1-13,0 2-19,0-3-21,-1 1-16,-2-2-13,3-2-8,-2 1-5,-1-1-3,1 0 0,-4 0-10,1-2-12,-1 0-9,1 0-4,-2 1-2,-1-1-3,-2 0-1,-2 2-2,0-2-1,-1-1-4,0 3-1,-1-1-4,-1 1-5,-2-1-7,1 3 4,-3-2 8,0 3 1,-1-2 2,1 3-3,-3 0-1,-1 3-3,1-1-3,-1 3-4,-1 0-3,2 1-4,0 3-5,-3 0-5,1 0-3,-1 2-4,1 2-6,-1 0-9,2 0-8,-1 2-13,-3 0-13,3 2-15,1-1-15,-1 2-22,0-1-25,1 1-25,-1 2-25,2 1-36,2 0-40,0 0-41,-1 2-38,4-1-47,-2 0-54,2 2-42,0 0-38,3-1-12,-2 1 3,4-1 11,-3 2 16,2-1 22,1 0 25</inkml:trace>
        </inkml:traceGroup>
        <inkml:traceGroup>
          <inkml:annotationXML>
            <emma:emma xmlns:emma="http://www.w3.org/2003/04/emma" version="1.0">
              <emma:interpretation id="{14815FCC-2CD3-4643-8715-38A8FDC02803}" emma:medium="tactile" emma:mode="ink">
                <msink:context xmlns:msink="http://schemas.microsoft.com/ink/2010/main" type="inkWord" rotatedBoundingBox="1856,211 3392,216 3388,1395 1853,1391"/>
              </emma:interpretation>
              <emma:one-of disjunction-type="recognition" id="oneOf1">
                <emma:interpretation id="interp5" emma:lang="en-US" emma:confidence="0.5">
                  <emma:literal>End</emma:literal>
                </emma:interpretation>
                <emma:interpretation id="interp6" emma:lang="en-US" emma:confidence="0.5">
                  <emma:literal>En d</emma:literal>
                </emma:interpretation>
                <emma:interpretation id="interp7" emma:lang="en-US" emma:confidence="0">
                  <emma:literal>In d</emma:literal>
                </emma:interpretation>
                <emma:interpretation id="interp8" emma:lang="en-US" emma:confidence="0">
                  <emma:literal>Sn d</emma:literal>
                </emma:interpretation>
                <emma:interpretation id="interp9" emma:lang="en-US" emma:confidence="0">
                  <emma:literal>in d</emma:literal>
                </emma:interpretation>
              </emma:one-of>
            </emma:emma>
          </inkml:annotationXML>
          <inkml:trace contextRef="#ctx0" brushRef="#br0" timeOffset="1453.823">1791 26 210,'0'-11'347,"4"2"8,-3 1 11,1 1 10,-1 3-7,1-1-17,-2 1-22,0 1-26,-2 1-15,1 0-6,-2 2-7,-1 2-7,2 0-18,-3 1-25,2 1-19,-2 1-15,-3 2-14,0-1-16,-2 5-17,0 2-23,-2-2-18,0 3-17,-1 1-21,-1 3-24,-1 0-15,3 0-11,0 1-5,0 1-6,0-1-2,1-1-2,3-1-1,1-2-1,1 3-1,0-3-2,2 0-3,0 0-1,4-1-2,0 0-1,0-1-7,4-1-6,0 2-4,0-3-3,3 1-2,0-1-2,-1-3-2,3 1-2,0-1-2,1 0-1,0 0 0,1-3 3,1 2-3,-1-2-4,3 0 0,-1-1 4,-1 0 3,2 0 0,-1-1 3,-1 0 3,0 0 2,-2-1 2,2 1 3,0-2 2,-2 1 3,2-1 1,0 1 5,-2-2 7,-1 2 5,1 0 1,0-2 3,-3 2 2,0-1 2,1-1-2,-4 2 1,1-1 2,-2 0 2,-1 1 6,-2-2 3,0 2 5,-2-2 4,-1 3 4,-2 0 3,1-2 1,-2 3 3,0 0 2,-2 0 0,0 1 2,-3 1 0,1 2-1,-2-1-4,-1 4-2,-1-2-6,2 1-5,0 1-4,-1 2-5,0-2-3,1 2-2,2-2-5,-1 2-3,2 1-5,2 0-3,-1 1-6,3-2-7,0 3-10,1 0-9,1-1-13,1 1-15,2-1-13,2 1-17,-1-1-15,2-1-15,1-1-14,1 1-11,-1-3-8,4 0-7,1 2-1,1-3 3,0 0 5,1-4 5,1 2 8,1-2 10,-1 1 15,3-3 14,0-1 17,-2 1 16,3-2 12,0-2 12,-3 0 11,3 0 10,-1-2 7,-2-2 7,2 1 5,-2-3 7,-1 0 8,1 0 8,1-2 9,-4 1 7,2-2 7,-3-2 7,1 0 12,0 0 11,-3 0 12,3-1 14,-3 0 14,0-1 14,0-1 14,-1 2 13,-2-1 10,2 1 9,0-3 5,0 3 7,-1-2 1,-1 1-1,-1 0-4,-1 1-8,1 0-6,-1 1-3,-2 1-9,2 0-11,1 3-15,-3 1-13,3 1-14,-3 0-14,0 3-12,0 0-12,0 2-14,0 0-14,0 0-9,0 2-4,0 0-9,-3 3-12,3-2-7,-3 0-3,1 2-3,2 2-2,-2 0 0,-1 2 0,1 0-3,-1-1-2,0 2 4,1 1 6,-2-2 3,3 2 0,-1-1-1,1-2-1,-1 2-3,1-1-1,1 0-3,-3 1 0,3-2-5,0 0-2,0 0-6,3-3-1,-3 1-5,0 1-1,0-3-1,0 0-1,1 1 1,-1-1 2,2-2 1,-2-1 1,0 1 2,0-2 2,0 0 3,1 0 6,1 0 4,-2-2 4,1 0 5,-1-2 5,0 0 1,0 0 2,0-1 3,0-3 6,0 2 4,0-3 3,2 0 4,0 0 3,-1 0 3,0-1 4,2-3 5,0 2 4,-1 0 8,3-2 9,0 3 6,-2-2 5,3 0 1,0 1 0,0 1-2,0-1-3,1 0-1,0 3-2,1 1-3,-2-2-2,4 3-4,-2 2-3,-1-3-8,2 3-9,-1 1-5,-3 1-6,3 0-2,1 0-3,-2 2-1,0 2-2,3 0-1,-3 0 0,2 1-2,-1 1-1,0 3-2,1-3 0,0 2-1,-1 3 0,1-2-1,-1 1 0,1 2 0,-1-1 0,1 2-5,-1 0-7,0 0-4,-1 0-3,-1 1-3,2-1-6,-3 3-9,2-2-11,-3 2-16,-1-1-19,3-2-28,-3 1-38,1 0-38,1-1-40,-1 1-29,-1-2-25,1 0-35,-2-3-40,1 2-49,0-3-52,-3-6-33,3 5-22,1 1-2,-4-6 10,8 4 27,-8-4 37</inkml:trace>
          <inkml:trace contextRef="#ctx0" brushRef="#br0" timeOffset="1962.7225">3006-214 76,'-1'-4'330,"-1"-2"8,1 4 9,-1 0 4,0 4 1,2-1-20,0 2-36,0 1-39,0 0-43,0 3-34,0 4-29,2 0-23,0 1-21,-1 4-13,1 1-14,-1 5-10,1-1-8,-1 3-6,0 4-2,1-1 7,-2 2 14,0 1 4,0 2 4,1 0 2,1 1 2,-2 2-1,0 0 1,3 0 1,-3 0 1,0-1 1,0 1 0,2-2-1,0 0-1,-2-1-11,3-1-16,1 0-15,-1 0-13,-1-4-9,3 0-3,0-1-1,0-1 0,0-3-3,0 2 0,2-5 0,-2 3 4,2-4 2,-2-1 2,0-3-1,-1 0 1,1-2 4,0-1 9,-2-2 5,1-1 2,-1-2 3,-3-1 1,2-1 1,-2-2 4,0-1 0,0-1 1,0 0 1,0 0 3,0-1 2,0 0 4,0-2 3,-2 1 5,2-1 1,0 0 1,-2-1 0,2 0-2,-1-1 0,-1-1-2,0-3-2,-1 1-3,1-1-3,-1 0-4,0-2-4,0 1-3,0-1-3,-2 1-6,1 0-2,0 0-2,-1-1-2,1 1-2,-3 1-2,2 2-1,0-2 3,0 1 6,-2 3 1,0-1-2,-1 3-2,1-1-2,1 0-3,-3 1-1,0 1-2,-1 0-3,1 2-1,-3 0-2,2 2-2,-2 0-4,0 1-6,2 1-7,-2 0-5,1-1-2,2 3-2,-1-1-1,1 1-1,1 1-1,1 1-2,0 0 0,1-2-2,0 2 1,1 2-4,1-1-9,1-1-4,0 2-5,1-1-2,0 0-4,2-1 0,0 2-3,0-1-3,0 0-3,0-3-4,2 3-3,3-3-6,-2 1-5,1 0-3,3-3 1,1 1-3,1-1-5,0 0-5,4 0-6,-1-2-6,3 2-10,0-4-14,0 2-19,1-2-18,1 0-20,-1-2-23,-1 0-27,1 0-23,0-3-20,-2 1-16,-1-1-10,-1-2-16,-1 1-17,-3-2-26,0-1-30,-2-2-31,-1-1-32,0 1-9,-2-1 4,-1-2 19,-2-1 28,0 0 29</inkml:trace>
        </inkml:traceGroup>
        <inkml:traceGroup>
          <inkml:annotationXML>
            <emma:emma xmlns:emma="http://www.w3.org/2003/04/emma" version="1.0">
              <emma:interpretation id="{042352DE-69A3-4FB2-8E12-299B7248CDE8}" emma:medium="tactile" emma:mode="ink">
                <msink:context xmlns:msink="http://schemas.microsoft.com/ink/2010/main" type="inkWord" rotatedBoundingBox="4070,326 6862,334 6860,1268 4067,1260"/>
              </emma:interpretation>
              <emma:one-of disjunction-type="recognition" id="oneOf2">
                <emma:interpretation id="interp10" emma:lang="en-US" emma:confidence="0.5">
                  <emma:literal>walls.</emma:literal>
                </emma:interpretation>
                <emma:interpretation id="interp11" emma:lang="en-US" emma:confidence="0">
                  <emma:literal>walls</emma:literal>
                </emma:interpretation>
                <emma:interpretation id="interp12" emma:lang="en-US" emma:confidence="0">
                  <emma:literal>walks.</emma:literal>
                </emma:interpretation>
                <emma:interpretation id="interp13" emma:lang="en-US" emma:confidence="0">
                  <emma:literal>malls.</emma:literal>
                </emma:interpretation>
                <emma:interpretation id="interp14" emma:lang="en-US" emma:confidence="0">
                  <emma:literal>weals.</emma:literal>
                </emma:interpretation>
              </emma:one-of>
            </emma:emma>
          </inkml:annotationXML>
          <inkml:trace contextRef="#ctx0" brushRef="#br0" timeOffset="2769.3149">3851 323 172,'-5'-2'375,"1"0"13,1 2 10,3 2-2,-2 0-10,1 0-33,-1 0-48,2 3-49,-4 1-51,1 3-32,0 0-21,1 0-29,0 3-34,0 3-24,-2 0-19,1 2-8,0 2-3,0 1-6,1 0-6,-1 0-3,1 3-1,0-4-1,1 3 0,-1-1-6,2-1-11,0 2-3,2-4 2,-1 2-1,2-2-2,0-1-1,0-3-3,3 1-3,1-1-1,-1-1-5,2-2-5,-1-2-7,0 1-6,3-2-2,0-3 0,0 1 0,-1-2-2,1-1-1,-1-1 1,4-2 0,-2-1 2,0 0 2,-1-4 5,-1 3 6,3-5 7,-2-1 9,-1-1 11,1-2 12,0 0 12,0-1 17,-1 0 17,-1-3 22,-1 0 24,0 1 18,0-2 15,0-1 12,-2-1 11,1 1 8,-2-4 8,1 2 1,-2 0-3,1-3-3,-1 3-7,1-1-9,-1-1-14,-2 1-20,0 0-23,1 3-17,-1 0-15,1 3-10,-2 0-12,3 5-9,-3-1-10,0 4-5,0 3-4,0 0-5,0 3-5,0 1-4,0 3-2,0 2-1,0 0-2,0 5-1,0 1-1,0 1-3,0 4 0,0-1-1,0 2-1,0 0 0,0 3-2,0-1 0,0 0-1,2-1-2,0-1-2,1 0 0,0-3 1,1 3 0,-1-2-1,2-2 1,2-2 0,1 1-5,-1-1-7,4-1 1,1-4 7,0 2 0,1-2-5,2 0 3,-2-3 8,3 2 5,0-4 3,-2 1 1,-1-1 1,1-2 2,-1 0 3,-1-2 7,0-1 12,0 1 1,-3-1-1,-1-3 5,2 2 12,-3-2 3,0-1-3,1-1 0,-1 2 0,0-4 2,-2 2 1,2-1 1,-2-1-1,0 0-4,-1-1-4,-1 2-3,0 0-3,-1 0-5,-2-2-5,0 3-3,0-1-4,0 2-3,-2-2-5,1 4-8,-1-1-8,0 1-13,-1 1-13,1 2-16,-1 2-19,-1 2-35,1 2-46,1 0-43,-3 3-42,2 3-49,-1 3-52,-1-2-61,0 4-66,3 3-48,-1-2-35,1 2-18,2 1-7,4 0 8,-1-2 14,4 1 34,0-3 44</inkml:trace>
          <inkml:trace contextRef="#ctx0" brushRef="#br0" timeOffset="3966.233">4860 631 44,'0'-11'415,"0"1"35,2-1 36,0-2 29,-1 2 22,-1 1-2,0-3-17,-1 0-35,-1 1-44,0-3-40,-1 1-38,1 1-40,-3-1-41,0 2-36,1-2-32,1 3-34,-1-3-34,-2 2-31,3 2-29,-3 2-19,0-2-15,2 4-11,-1 0-8,0 2-7,0 1-5,-2 2-5,2 1-5,-2 3-1,0-1-2,0 4-1,-1 2-4,0 1-2,-1 1-2,0 1-2,0 2-3,0-1-3,0 2 0,2 2-3,-1-1-3,1 2-1,0-2-3,-1 2-3,4-2-5,-2 1-1,1-1-3,1 1-1,-1-1-3,1-4-2,1 3-1,2-3-1,-3 1-1,2-1 0,2-1 1,0 1 0,2-2 3,2-2 2,-3 0 3,3 0-4,1 0-5,1-2 0,3-1 2,-2 0 2,3-1 2,1-3 2,0 3 2,1-3 2,0-3 2,0 0 3,2 0 1,-1 1 2,-1-2 3,0 0 6,0-1 9,-2-2 13,-1 0 13,1 1 9,0-2 9,-2-2 7,-2 3 8,2-4 6,-1-2 3,-2 1 5,0 2 3,3-4 4,-4 1 4,1-3 1,-1 0 2,1-1-6,-2-1-9,-1 0-8,1-1-6,-1-2-7,1 3-3,-3-2-6,4 3-5,-4-1-4,0 3-3,0 1-6,2 2-5,-1 1-4,1 0-1,-2 3-4,2 3-3,-2 1 0,0 2-1,0 0-5,0 2-4,0 2-2,-2 0 0,0 2 0,1 1-1,-1 3 1,-2 1 0,1 1-2,1 1-1,-1 2 0,-1 0-1,1 1-1,-1 2-1,1-1-1,0 1-1,0-3-1,1 2-5,1 0-2,1-2-4,0 2-3,1-2-5,1 0-2,1 0-3,0-3-2,1 1-2,1 0-5,-2-1-9,2-1-4,4 1-1,-4-2 1,2-3 3,1 2 2,2-3 4,-1 3 4,3-3 4,-2-1 4,4 1 3,-1 0 3,-1-4 3,3 2 8,-1-2 10,2 0 7,0-2 6,-2 2 1,0-4 3,1 1 0,-1-1-2,-1 0 2,-3 0 1,1-3 3,-1 0 4,-3-1 3,1 0 2,-3-3 5,2 0 4,-3 0 3,-1-2 4,3 1 3,-3-1 4,2-4 4,-1 1 2,0 0 4,-1 0 0,1-3-1,-2 1 1,1-3-3,-3 0-2,3-1-1,-1 0-5,0-4 3,-2 1 3,3-1 1,-3-2-2,2 1-1,-2 0-2,0 2-2,0 0-2,0 0-3,0 1-1,0 4-3,0 1-1,0 1-2,0 3 0,0 3-7,0 1-6,0 2-5,0 3-2,0 1-2,0 1-2,-2 2-1,2 2 0,-3 2-1,-1 2 1,1 1-2,-2 1 0,1 3 0,-2 1-1,1 0-2,-2 4 1,3 1-1,-1 2 0,0 2-1,2 1-2,-1 0-2,1 1-3,3 3-4,0-1-3,0-1-8,2 4-10,-1-2-9,3 0-7,-1 1-7,-1-1-6,1-1-5,-1 1-5,4-1-5,-5-2-7,4 2-5,0-3-5,-1 0-6,2 0-4,1-2 3,0 1 8,1-2 6,3 1 7,0-1 7,0-2 5,2-1 3,-1-1 2,3-2 4,-1 0 8,1 0 5,1-1 7,-3-4 8,1 1 8,1-2 5,-3-1 4,2-1 3,-4-2 1,0-1 0,-1-1-1,-1-2 5,-1 1 6,-1-2 7,0-2 7,0 0 8,0-1 11,-1-2 9,-3-2 13,4 0 9,-2-2 12,0-1 8,0-2 6,0 1 7,1-4 7,0 0 2,-3-1 0,3 0-1,1-4-2,-3 0-4,1-2-5,0 0-7,1-3-7,-2 2-7,-1-2-9,0 0-7,1 0-3,2-3-3,-1 2-3,-4 0-2,2 0 0,-1-1-2,1 2-2,0 2-3,-1-1-1,1 3-3,-1 1-4,0 2-1,-1 3-2,0 3-1,0 2-2,0 2-1,0 1 1,0 4-1,0 1-3,-1 3-2,0 3-1,-1 0 0,1 0-1,-1 2-2,-1-1-3,1 3-1,-2 3-1,1 2-2,-2 2 0,3 0-1,-3 4-3,0 1-1,0 2 0,0 0-1,1 4-1,-1-1-1,2 3 0,-1-1-1,1 3-1,0-2-2,1 0-1,0 1-6,0 1-6,2-1-7,0 0-4,0 1-5,0-1-5,2-1-6,0 0-7,-2-3-7,3 2-7,1 0-7,-1-4-5,-1 2-9,3-1-8,1-3-3,1 2 2,2-3 1,1 1 4,1-2 4,2 0 6,-1-4 8,3 4 6,0-4 7,0-2 6,-2 1 8,2-2 6,-1-1 9,-1-3 11,-3-1 7,1 1 4,-1-2 4,-3-2 4,1 0 1,-1-2-2,-1-2 1,0 1 3,-1-1 1,0-3 3,2 0 8,-2-1 9,2 0 10,-5-3 10,6 1 7,-6-1 8,3-2 5,0-1 7,-1 0 7,1-3 6,-2 2 2,2-3 2,0 1 0,-3-2 0,3 0 2,2 2 1,-4-3-3,4 1-4,-3 1-4,2 0-6,-3 2-5,1-2-5,1 3-6,-3 0-6,2 3-2,-1 1 1,0 0-2,-1 2-1,0 2-6,-1 0-9,1 1-6,-2 3-4,3 1-1,-3-1 0,2 1-2,-2 2-3,0 0 0,2 2 1,-2 1-2,3-1-1,-3 1-1,4 3-1,0 2 0,0 0 0,3 3-1,-2 0-1,3 2 0,-1 3-3,2 0 2,1-1-1,-1 2 0,2-1-1,-2 1-6,-2 0-6,2-2-5,0 1-2,0-2 1,-2 0-2,3 0 1,-3 0 0,1 0 0,-2-1 1,2-2-2,1 0 0,-2 2-1,1-2 2,-3-1 4,0-1 7,1 1 2,-5-3 2,2-1 0,-1 1-2,-2-2 0,-2 1-1,1-3-1,-2 0 2,0 0-4,-2-1-4,0 1-6,0-3-7,-1 0-6,-1 0-9,-2-3-11,1 1-12,-1-1-16,1-1-20,-3 0-30,4-1-34,-2-1-40,0-1-41,3-1-29,0 1-22,2-2-23,1-2-23,1 0-29,2-1-31,2 0-24,0-4-22,-1 3-8,3-1-1,-1-2 14,1 3 24,1-2 32,0 1 37</inkml:trace>
          <inkml:trace contextRef="#ctx0" brushRef="#br0" timeOffset="4160.0022">6148 297 160,'3'-1'274,"2"-2"13,0 3 14,1 0 0,0 3-5,0-3-14,-2 2-16,3 3-17,-3-1-16,2-1-14,-1 1-13,0 1-8,-2 1-7,1-1-4,1 3-1,0 1-6,-1-1-9,1 0-6,-1 0-7,0 1-6,-2 1-4,1-2-9,0 1-12,-2 0-8,1 0-8,-1 0-7,-1 0-10,0 0-9,0 0-9,0 1-14,-1-2-16,-1 2-12,1-3-10,1 3-6,-3-4-1,2 1-3,-3 2 0,1-2-7,2-1-4,-2 0-11,0 1-11,0-2-19,0 1-21,2-1-30,-1-3-35,2 2-32,0 1-34,2-2-33,-1-1-35,2 0-33,2 0-35,-5-2-32,0 0-36,8-2-25,4 0-21,0-1-14,0 1-10,3-2 13,0 2 25,1-1 29</inkml:trace>
          <inkml:trace contextRef="#ctx0" brushRef="#br0" timeOffset="4346.9485">6524 503 232,'0'-3'340,"0"3"6,0 0 4,0 0-1,0 0-6,0 3-7,0-3-12,1 3-15,-1-3-18,2 0-15,-2 0-16,1 1-19,1-1-19,-1 0-15,0 0-12,1-1-7,-1 1-5,1-3-14,1 3-17,-1-3-15,0 3-14,5-2-12,-4 2-15,1-2-12,0 1-10,-1 1-11,1 0-11,0-1-10,-1-1-11,-1 2-7,1 0-7,-1-1-5,-2-1-6,3 2-11,-3 0-13,0 0-21,0 0-25,0 0-38,0 0-42,0 0-41,0 0-41,-3 0-41,3 0-43,0 0-55,0 0-63,0 0-50,0 0-46,0 0-17,0 0-2,0 0 13,-9 2 21,1 1 33</inkml:trace>
        </inkml:traceGroup>
        <inkml:traceGroup>
          <inkml:annotationXML>
            <emma:emma xmlns:emma="http://www.w3.org/2003/04/emma" version="1.0">
              <emma:interpretation id="{66BF2C48-2A3C-470A-9A04-BA0C39ECE488}" emma:medium="tactile" emma:mode="ink">
                <msink:context xmlns:msink="http://schemas.microsoft.com/ink/2010/main" type="inkWord" rotatedBoundingBox="7373,459 9562,466 9560,1259 7371,1253"/>
              </emma:interpretation>
              <emma:one-of disjunction-type="recognition" id="oneOf3">
                <emma:interpretation id="interp15" emma:lang="en-US" emma:confidence="0.5">
                  <emma:literal>Cells</emma:literal>
                </emma:interpretation>
                <emma:interpretation id="interp16" emma:lang="en-US" emma:confidence="0">
                  <emma:literal>cells</emma:literal>
                </emma:interpretation>
                <emma:interpretation id="interp17" emma:lang="en-US" emma:confidence="0">
                  <emma:literal>Calls</emma:literal>
                </emma:interpretation>
                <emma:interpretation id="interp18" emma:lang="en-US" emma:confidence="0">
                  <emma:literal>Cell</emma:literal>
                </emma:interpretation>
                <emma:interpretation id="interp19" emma:lang="en-US" emma:confidence="0">
                  <emma:literal>Celts</emma:literal>
                </emma:interpretation>
              </emma:one-of>
            </emma:emma>
          </inkml:annotationXML>
          <inkml:trace contextRef="#ctx0" brushRef="#br1" timeOffset="23138.5563">7572 122 64,'0'-10'321,"0"0"19,0 1 22,0 2 11,0 0 3,-2 1-6,2 0-11,-1 2-21,-1-1-26,0-1-14,-1 3-11,-2-1-6,1 0-5,-1 0-8,-2 0-10,1 0-19,-3 1-25,0 1-19,-1-1-15,-1 0-23,-2 2-25,1 1-24,-1 0-25,-1 2-15,-2 1-8,1 1-16,-3 1-15,2 4-10,-4 0-7,1 2-6,3 4-6,-2 0-4,0 4-4,2-1-2,-2 4-1,2 1 7,-2 1 14,2 4-5,1 0-12,1 2-1,-1-2 5,2 2 0,2 1 1,1-1 2,2 0 0,0-1 0,2 0-1,2-3-4,1 0-2,3 0-8,0-3-9,3-1-3,-1-3 0,3 0-2,2 3-4,2-7-6,-1 1-6,2-2-8,2-1-9,0-2-7,3 0-5,-1 0-4,2-1-4,2-4-4,-1 1-5,4 0-3,-1-3-1,0 1-3,4-2 0,-2-3-3,2 0-1,2 0 0,1 0-1,0-3 0,0-2 3,-1 1-2,1-3-1,-1-1 1,-1 0 3,0 0 3,-2-2 3,0 1 5,-2 1 6,0-1 9,-4 0 13,1-1 8,-2 1 9,-2 1 5,-1-1 5,-3 0 7,1 0 6,-2 0 7,-2-1 4,0 2 3,-2-1 4,0 1 3,-1 1 1,-1 0-1,0-1-5,-1 1-2,-1 0 3,-1 1 2,0 1 5,0 0 3,-1 3 3,-1-3 3,1 3 2,-1 0 3,1 0 1,-1 0 3,0 2 1,0-2 4,1 2 1,-3 0 3,-1 0 1,3 0-2,-1 2-1,1-2-2,-1 0-1,0 2-2,1 0 1,-1-2-4,1 2-10,0-1-4,1 0-4,-1 0-1,1 1-1,1 0-1,-3-2-1,2 2 0,1 1 2,0-3 0,0 2 1,0-2-3,0 2-2,0-1 5,0 1 7,0 0 2,0 1 1,1-1-1,2 0-2,-3 0-1,1 0-2,2 0 0,1 1 1,-1-1 2,-1 0 2,3 0 4,-2 2 3,2-4 1,0 2 0,0 1 1,1-1 2,0-2 1,0 2 3,-2 0 2,3-2 2,0 0 3,2 0 0,-1-2 0,-1 0 0,1 2-2,1-2 0,-2-1 6,3 1 9,-2-2 6,-1 2 5,1 0 4,-2 0 2,1-3 3,1 1 5,-2 1 3,0-1 1,-1-1 3,0 1 0,-2-1 3,1-2 2,1 1-2,-1-1-5,1 0-4,-2-1-1,-1 0-1,0 0-1,0 0 0,-1 0-3,-1-1-1,0 0-2,0 1-2,-1 1-3,-1-1-2,0 1-1,0 0-3,-1 0-5,-2 2-3,1-1-4,-1 1-3,1 1-2,1 0-6,-3 1-3,0 1-5,0 0-4,1 2-1,-2 0-1,3 2-3,-2 0-3,-1 2-4,-1 1-1,1 1-1,1 1-1,-2 0-2,1 3-3,0 1 1,1 1-2,-2 0-1,2 1-2,1 1-5,0 2-2,0-1-5,1 0-1,2 1-4,-1-2-5,0 1-9,2 2-12,1-4-7,0 2-6,1 0-4,2-2-6,0-1-2,1 0-4,-1-2 0,2 3-2,1-3-1,0 0-1,5-1 0,-3 0 0,2-1 6,2-1 9,0 0 7,2 0 6,-2-2 4,3-1 5,1 1 4,-1-2 4,1 0 6,2-1 3,-2 0 4,0-2 6,1 0 3,-2 0 5,1-2 3,-3 0 4,2-1 1,-3-1 1,2-2 5,-1 0 5,-1-2 6,-3 0 5,1 0 8,1-3 8,-4 0 13,2 0 17,-2-2 11,0 0 10,1-1 6,-4-2 4,3 1 6,-2-4 4,0 0 1,2-3-1,-4 2-3,2-3-2,-1 0-5,2-2-4,-2 0-10,1-3-14,0 0-9,-3 0-7,3-1-3,0-1 0,-1 1-4,1 0-4,-2 1-2,-1-2-3,1 5 0,0 1 0,-1 3-9,0-1-14,2 4-7,-4 4-4,1 2-2,2 4-2,-3 1-3,0 3-2,0 0-3,-3 4-1,2 4 0,-5 0-1,3 5-2,-4 3-3,0-1 7,-1 7 10,-1 1 4,-2 2 1,0 3-1,1 5-2,1-2-5,-1 2-3,1 0-5,3 0-2,-1 0-4,1 0-6,2-1-4,-1-2-4,2 1-4,2-2-6,-1-2-4,2-1-3,2 2-1,-1-5-1,2 2-2,2-3-1,-1-2 1,2-1-1,1-1 6,2 1 6,2-1 3,1-3 0,-1 2 4,2-2 4,2-1 2,-1 0 1,1-3 1,1 0 0,1 0 3,-2-2 2,0 1 1,1-2 3,0-2-1,-2 1-2,0-3 1,-1 0 2,-1 0 1,2-3 1,-4 1 2,0-2 2,1-1 3,-3-1 1,2 0 4,-3-2 2,2 1 5,-2-3 4,1 0 7,-3-1 6,3-2 7,-2 2 6,2-5 6,-3 0 3,0-1 5,1 0 3,-1-2 9,-2-3 11,2 2 5,0-5 3,-1 2 0,-1-3 0,0-2-2,0 0-4,-2 0-5,2-1-3,1-2-2,-1-2-5,1 3-3,-1-3-3,2 1-8,-3 2-10,1 3-6,0 2-4,-1 2-3,0 2-1,1 5-2,-1 1-2,0 4-1,-2 2-2,0 3-1,0 0-1,0 4 0,-2 0-1,0 4 0,-1 2 0,1 1-1,-3 5 1,0-2-2,-2 7-2,0 3-2,-2 1 1,1 0-3,0 6-1,-1 0-2,-1 2-2,3-1-5,0 3-4,-1-1-5,3 0-6,-2 0-6,5-1-4,-3-3-5,2 3-4,1-2-9,1-1-14,1 0-8,0-3-9,1-1-4,1 0-5,1-3-3,2 1-2,-3-4-1,5 3-2,0-3 1,2-3 1,0 2 4,3-2 4,0 0 6,1-2 11,-2 0 6,3-2 7,-1 0 6,-1-2 5,0-1 6,2-2 8,-2 0 7,0-2 6,-2-2 4,0 1 4,0-3 2,-1 0 3,-1-1 4,1-2 8,0 1 9,-1-1 9,0-2 9,1-2 10,-2 0 7,-1-2 7,2 2 5,0-2 5,-3-1 4,1-1 3,-2 0 3,4-2 2,-5 1-1,1-1-2,1 0-4,-1 0-6,1 1-5,0-1-7,0 2-3,-2-1-7,1 1-3,1 1-3,0 1-3,-1 1-2,-1 0-2,0 2-2,0 1-2,-2 1-1,-1 1-2,3 3 0,-3-1-2,4 1 0,-4 0-4,0 1-1,1 2-2,-1 0 0,1-1-2,0 2 0,-1 0 0,0 0-1,2 0 1,0 2-2,-1-1 0,1 2 0,-1 0-1,1 1 0,0 0 0,2-1 1,-1 5 1,1-1-1,0 0-2,1 1 1,1 0 1,0 1 0,1 0 0,0 1 1,1-1 1,-2-1 1,2 3 1,2-1 1,-3 0 0,4 2 1,-1 0 1,0-1 0,2 1 0,0 0 0,1-3-1,-2 2-1,1-2-2,-1 2-1,0-2-1,-1 0-2,1 0-1,-4 0-2,2-2-2,-1 2 0,-1-3-2,-3 3-1,2-1 0,-2 0 0,0-3 1,0 3-1,0-3 1,-3 1 0,0-1-1,0 1 1,-1-3 0,0 1 1,0 0 0,-1-1-1,0 1 0,-2 0 1,-2-2-3,1 0-2,-1 2-7,-2 0-7,-2-1-11,-2 0-9,0-1-14,-1 1-14,-2-1-19,3 1-22,-2 0-34,-1 0-35,-1-1-44,2 1-49,-1-1-47,-2 1-46,1-2-50,-2 1-49,3-1-48,-2 0-48,0-1-16,1 0-2,-2 0 12,2 0 19,2 0 30,1 0 36</inkml:trace>
        </inkml:traceGroup>
        <inkml:traceGroup>
          <inkml:annotationXML>
            <emma:emma xmlns:emma="http://www.w3.org/2003/04/emma" version="1.0">
              <emma:interpretation id="{FD63E0F8-3208-4F0E-80E4-5B06011E9274}" emma:medium="tactile" emma:mode="ink">
                <msink:context xmlns:msink="http://schemas.microsoft.com/ink/2010/main" type="inkWord" rotatedBoundingBox="10407,690 11774,693 11773,1119 10406,1115"/>
              </emma:interpretation>
              <emma:one-of disjunction-type="recognition" id="oneOf4">
                <emma:interpretation id="interp20" emma:lang="en-US" emma:confidence="0.5">
                  <emma:literal>are</emma:literal>
                </emma:interpretation>
                <emma:interpretation id="interp21" emma:lang="en-US" emma:confidence="0">
                  <emma:literal>ave</emma:literal>
                </emma:interpretation>
                <emma:interpretation id="interp22" emma:lang="en-US" emma:confidence="0">
                  <emma:literal>Are</emma:literal>
                </emma:interpretation>
                <emma:interpretation id="interp23" emma:lang="en-US" emma:confidence="0">
                  <emma:literal>ae</emma:literal>
                </emma:interpretation>
                <emma:interpretation id="interp24" emma:lang="en-US" emma:confidence="0">
                  <emma:literal>ale</emma:literal>
                </emma:interpretation>
              </emma:one-of>
            </emma:emma>
          </inkml:annotationXML>
          <inkml:trace contextRef="#ctx0" brushRef="#br1" timeOffset="27173.7808">10405 527 93,'1'-8'284,"1"3"2,0-2 6,-1 0 10,0 2-18,0-1-28,3-1-27,-3-1-25,2 2-21,-1-1-18,0-1-14,2 0-15,0 1-6,-1 0-5,0-1 1,0 0 2,0 0-6,-1-1-8,-2 3 0,2-3 6,0 2 4,-2-1 0,0 1 1,-2-2 1,0-1 4,0 2 4,-1-1 0,-2 0-3,1 1-5,0 0-7,-2 1-6,-2 1-8,1-1-13,0 1-16,-3-1-11,3 3-9,-3 2-9,0 0-6,0-1-9,0 1-7,-1 2-3,1 2-3,1 1-4,-3-1-5,2 4-3,-2 1-4,0 1 0,0 1 1,2 1-3,-2 2-3,0 2-7,2 0-8,0 2-6,-1 1-9,2 1-12,0 1-12,0 1-21,1-1-25,3-1-12,-1-1-6,2 1-8,-1-2-11,2 3-7,2-5-5,1 1-1,0-3 0,1 1 3,2 0 4,2-4 5,0 2 8,2-2 19,-2-1 22,5-2 12,0 1 6,0-1 9,1-3 11,0 1 7,1 0 6,-1-4 9,1 0 8,-1 0 7,0 0 7,1-4 8,1 0 9,-3 1 5,2-3 4,0-1 4,0 0 4,0 0 6,-2-2 9,4-2 12,-2 2 11,-2-4 9,2 2 8,0-3 11,-2 3 12,0-4 16,-1 4 18,-1-3 12,-1 1 9,0-1 8,0-1 9,-3 2 2,0-1-3,0 1-4,-3-2-6,1-1-8,0 1-6,-2-2-10,0 1-12,0-1-18,0 2-21,-2 1-14,0 1-12,2 1-12,-1 2-11,-1-1-6,0 7-6,1-3-5,-1 4-3,1 2-5,0 0-2,-2 2 0,-1 1-1,1 2-2,1 1-4,0 1-4,-2 3-2,-2 2-4,3 0-6,-2 2-5,0 1-8,-2 1-6,3 3-6,0-2-7,0 2-8,0 0-9,0-1-12,0-1-14,3 2-15,1-3-12,0 3-11,1-2-7,3 0-3,0-2 0,0 0 3,1-1-1,2-2-1,3 1 4,-1-1 3,-1-3 8,2 1 12,2 0 15,0-3 16,2-1 13,1 0 14,-2-2 9,3 1 6,-1-2 6,3 1 5,-2-3 6,2 0 8,-2-3 5,2 3 5,-1-3 4,-1-1 5,-2 0 7,0-1 8,-1 1 8,-1-3 10,0 0 11,0 1 13,-2-3 13,-2 3 11,1-3 11,-2-2 10,0 1 9,-2 1 5,1-4 2,-2 2-3,1-2-1,-1 0-4,-1-4-5,2 2-6,-5 0-8,2-1-9,-2 1-10,0 0-11,0 0-10,0 5-10,0-2-7,0 1-9,-2 4-4,2 1-5,0 1-4,0 0-3,0 1-2,0 4-5,-1 0-3,-3 0-2,4 2-2,-3 0-2,3 3-1,-1 0-2,0 1 0,-1 1-1,2 2-1,-1 0-1,-1 2-3,2-2-3,0 3-5,0 0-4,0-1-5,0 1-8,0-1-7,0 0-6,2 0-10,-1 0-10,2-2-14,-2 2-14,2-1-17,2-2-17,-3 1-21,3 2-19,1-4-19,0 1-17,1-3-14,1 2-11,-1 0-9,4-3-9,1 3-6,-2-3-1,3 0 4,-1-1 11,2 1 11,1 0 12,-2-4 15,2 0 15,0 0 19,-2-2 21,-1 0 17,2-3 20,-3 3 20,0-4 18,-3 1 21,-1-3 19,0 3 14,-2-4 15,2 4 13,-4-3 14,3 1 14,-2 0 15,-1 1 12,-3-1 10,1 2 6,1-3 5,-1 4 3,1-1 2,-2 1 1,2 1-3,-2-2-6,0 3-10,0 1-6,0 0-5,0-1-5,0 2-4,0 0-3,0 0-5,0 0-6,0 0-4,0 0-5,0 0-6,0 0-3,0 0-5,0 0 1,0 0 6,0 2 0,0-2-1,0 0-5,1 1-3,0-1-3,0 1-2,-1-1-2,2 0-3,-2 0 0,2 0 0,-1 0 0,1 0 0,0 0 2,-1 0-1,1 0 3,3-1 4,0 0 4,0-1 5,3 1 7,0-1 5,0 2 7,-1-2 6,3 0 5,0 0 6,-3-1 4,4 1 5,-3-2 2,2 1-1,-3 0 4,2-1 3,0 0 4,0-1 4,-2 0 1,0-1 4,1 1 8,-1 0 10,1 0 7,-4 0 2,3 0 1,-3-2 2,0 2 0,1-1 2,-3 2-3,0-3-4,1 0-3,1 3-3,-4-3-6,0 0-6,0 2-10,0 0-14,0-1-10,0 2-7,0-3-7,0 3-4,-4-3-5,4 3-4,-3 0-3,0-2-5,1 2-3,-3 0-3,0 2-3,-1-1-2,0 1-5,1 2-4,-2 0-4,-2 2-2,2 2-2,-3 1-2,1 2-2,0 0-2,0 0 2,0 4 1,-1 1-7,0-1-11,0 2-7,3 0-6,-2 0-2,0 2-1,3-2 0,-1 0 0,1 0-1,0 1-2,0-2-1,2 0-3,2-1-3,-1 0-4,2 2 5,-3-4 6,4 2 5,0-2 1,0-1-1,4 0-1,-3 0-2,2-1-1,1 0-5,1-3-2,1 2-4,2-1-3,-3 1-3,4-1-6,2-1-5,-1 0-8,1-1-4,2 2-4,1-3-6,-3-1-8,2 0-10,1-1-14,1-1-19,-2 0-18,3-1-17,-1-1-12,0-2-20,0 2-23,-1-2-23,-2-2-25,2 1-37,-4-3-44,2 3-34,0-3-30,-3 0-8,1 2 4,1-4 18,-1 1 20,-1-1 19</inkml:trace>
        </inkml:traceGroup>
        <inkml:traceGroup>
          <inkml:annotationXML>
            <emma:emma xmlns:emma="http://www.w3.org/2003/04/emma" version="1.0">
              <emma:interpretation id="{69116B9D-54FD-4E3A-AE58-4A859A338F21}" emma:medium="tactile" emma:mode="ink">
                <msink:context xmlns:msink="http://schemas.microsoft.com/ink/2010/main" type="inkWord" rotatedBoundingBox="12372,143 14649,149 14646,1221 12369,1215"/>
              </emma:interpretation>
              <emma:one-of disjunction-type="recognition" id="oneOf5">
                <emma:interpretation id="interp25" emma:lang="en-US" emma:confidence="0.5">
                  <emma:literal>died</emma:literal>
                </emma:interpretation>
                <emma:interpretation id="interp26" emma:lang="en-US" emma:confidence="0">
                  <emma:literal>diced</emma:literal>
                </emma:interpretation>
                <emma:interpretation id="interp27" emma:lang="en-US" emma:confidence="0">
                  <emma:literal>dried</emma:literal>
                </emma:interpretation>
                <emma:interpretation id="interp28" emma:lang="en-US" emma:confidence="0">
                  <emma:literal>did</emma:literal>
                </emma:interpretation>
                <emma:interpretation id="interp29" emma:lang="en-US" emma:confidence="0">
                  <emma:literal>dived</emma:literal>
                </emma:interpretation>
              </emma:one-of>
            </emma:emma>
          </inkml:annotationXML>
          <inkml:trace contextRef="#ctx0" brushRef="#br1" timeOffset="28500.3018">12342-257 112,'3'-10'333,"-3"-1"11,4 7 6,-4-2 3,1 2-11,-1 0-18,0 2-23,0 0-25,0 2-23,0 0-22,0 2-17,0 0-12,-1 2-15,1 0-15,-4 4-12,4 3-9,-3 2-4,1 2-3,-1 5-5,-1 1-6,1 3-5,1 4-5,-1 1-5,0 0-5,-1 2-5,4 1-5,-2-1-8,0 2-8,2-1-6,0-1-7,0-1-7,0 2-5,0-2-10,0 0-8,2 0-8,0 0-7,-2-3-6,4 2-4,-3-3-7,2 2-10,0-2-4,0-3-5,0 1-2,0-2-2,0-2-2,-2 1-1,6-4-2,-6 1-1,2-4 0,0 1-1,-2-2 1,1-2-2,-1-2 5,1-3 7,-2 2 4,0-4 1,0 0 1,0-1 2,0 0 0,0-2 1,0-1 1,0 0 3,0-1 3,0-2 2,0 3 3,0-3 1,-2-1 2,1 0 1,-2-1 1,0-1 1,-1-2 0,0 0-1,0-3 6,-2 0 5,0-2 4,0 1 1,-1-1 0,1 0-3,-1 0-1,-2-1-2,2 2-1,0-1-1,1 0 0,-1 2 0,0 0-1,0 0-1,2 4-6,0 0-9,0 0-4,0 3-5,0 0-2,1 1 0,-1 3-2,0 2-1,-2 0-3,3 3-4,-4 0-3,0 3-4,-1 0-4,1 3-3,-1 3-5,1 0-4,0 2-7,-1-2-4,2 4-8,-1-1-8,2 0-6,2-1-7,-2 2-11,3-2-12,0 0-8,0-1-6,2-1-3,1-1-2,1 2 0,0-4-1,2 1 3,2-3 3,1 0 5,-2-1 7,3 1 5,3-4 8,-3 1 11,3-1 15,2-1 11,0-2 9,-1 1 8,2-2 6,1-1 6,-3 0 4,3-1 5,-2 0 2,0-2 3,-2-1 1,3 0 5,-2-1 5,-1-2 7,0 0 9,-1 0 9,0-2 7,0-2 8,-1 1 7,-4-1 9,2-1 11,-1 0 12,2-3 9,-2 1 8,-2-1 6,2-3 2,-2 1 2,0 0 1,0-3 3,0 1-2,0-2-5,0 1-3,0-2-5,0 4-9,0 0-12,-1 0-9,0 1-11,1 2-6,1 0-4,-4 4-4,0 0-4,2 3-8,-1 1-12,1 3-6,-2 0-4,0 1-3,0 1-3,-2 2-1,1 2 0,-1 1-2,2 1-1,-4 0 0,1 5-2,1 0 0,0 2 0,-3 0-2,2 2-1,0 1-3,1 1-3,-1 1-7,-1-1-12,1 1-7,2-1-5,1-1-4,1 1-1,1-1-5,1-1-5,0-1-3,1 1-2,2-2-2,1-2-1,2 1 0,-2-2 2,3 1 5,0-3 9,2-1 6,2 1 5,-2-2 2,3 1 4,-2-2 3,1 0 4,1-3 2,1 0 3,-3 0 3,0 0 4,-2 0 3,3-3 2,-4 1 3,1-1 2,-2-2 4,0-1 4,-4 1 5,3-1 4,-2-1 6,0-1 7,-2-2 4,1 1 6,-2 0 4,0-2 3,1-1 2,-1 1 4,-3-2 3,2 0 3,0 0 0,-2-1 0,0-1-3,0-1-1,0 1-6,0 1-4,0 0-5,0 0-4,0 0-4,0 3-4,0 0-5,0 0-2,0 2-3,0 3-1,0 1-2,0 1-6,0 0-2,0 3-3,0-1-3,0 4-2,0 0-1,-2 2-2,0 2-1,-1 0-6,2 3-2,-5 2-6,5 0-7,-4 1-6,1 3-5,1 0-4,-1 0-5,1 1-6,2-1-7,-2 1-4,3-2-7,0 1-6,3-1-4,-2-1-3,4-1-2,1-1-1,2 2-1,-1-4-1,1 0 1,2 0 3,0-2 4,1 1 6,0-3 6,3 1 6,-2-1 8,1-1 8,2 0 6,-2-2 4,2 1 6,1-1 5,1-2 7,-2 0 8,-1-2 6,-1-1 5,1-1 5,-1 0 6,-2 0 8,-1 1 8,0-5 9,-2 1 9,3-1 14,-6 0 17,3-1 12,-2 0 11,-2-2 6,0-2 7,1 3 3,-2-2 5,0 0 4,-2-1 6,1-1 1,-2 0-4,0 0-6,0 0-8,0 0-10,0 0-13,0 1-10,0 0-9,0 2-8,0 0-7,0 3-6,0 1-3,-2 1-9,2 1-12,-1 5-7,0-2-4,-1 2-3,1 2-3,-1-2-3,1 3-1,1 1-2,-5 0 0,2 3 0,0 1-1,2 2-6,-3-1-8,1 2-4,-2 0-5,1 0-3,2 0-2,1 1-4,-3-1-5,3 0-5,1 2-3,0-2-7,0 0-5,1-1-5,3 1-6,-3-3-1,1 1-1,2 0-5,1-2-10,-2 1-9,2 1-11,1-4-14,-1 1-12,2-1-14,1 0-16,0 0-15,3-1-11,-3-2-10,3 0-8,1 0-11,-1-2-14,-1 0-14,0-2-11,1 0-19,-3-2-20,0 1-15,-4-3-14,3 1-12,-5-2-10,1 0-4,-3-4 0,0 1 6,-2-1 8,0-1 13</inkml:trace>
          <inkml:trace contextRef="#ctx0" brushRef="#br1" timeOffset="28791.9567">12890-9 35,'-1'9'122,"-1"-1"-5,2-1-6,2 0 1,-1 0 4,6-2 1,-4 2 3,1-1 0,2-1-3,1 1 0,0-4-1,1 2 2,3 1 2,-1-1 12,0-2 17,0 0 14,1-1 13,-1 0 9,-1-1 4,0 0 12,0-1 15,-2 0 17,0-1 16,-4 0 10,2 0 12,0-2 4,-1 0 3,-1 1-12,0-1-18,-1 0-16,-1-1-15,0 0-12,-1-2-9,3 1-18,-3-2-24,0 0-22,0-1-25,-3 1-20,3-1-20,-1 0-13,0 1-12,-2 0-9,-1 1-6,1 0-6,1-1-5,-1 1-5,0 1-3,-1 1-5,1-1-9,-1 3-8,0-1-9,-2-1-16,-1 4-16,1 0-28,-2 1-34,0 1-38,-2 2-40,0 0-43,1 1-45,-1 1-53,-2 2-58,2-1-61,-2 5-64,0 2-33,2-3-21,-1 5-1,1-1 8,0 1 25,3 2 31,1 0 39</inkml:trace>
          <inkml:trace contextRef="#ctx0" brushRef="#br1" timeOffset="29949.5182">13288 474 22,'0'2'215,"0"1"-10,0-2-16,2 1-14,0 1-12,0-3-16,1 2-17,0 0-14,0-2-15,1 2-13,-1-1-9,2 1-8,-1-1-4,3-1-4,-2 0-3,1 0-2,-2 1-3,4-1-2,-1 2-3,1-2-1,0 0-4,-1 2-2,1-2-4,0 0 0,1 3-1,1-3-1,-1 0 0,1 0 0,2-3-2,-4 3 3,3-2 2,-1 0 3,-1 0 2,1-3 2,0 1 4,1 1 4,-4-1 5,2 0 5,0-2 5,0 2 4,-1-1 3,-3-2 5,3 0 4,-2 1 5,-2 1 8,3-4 16,-3 2 18,0-2 11,0 1 8,0 1 3,-1-1 5,-2 1 0,1-1 0,-2 1-1,0 0 0,-2 1-4,1 0-2,-2-1-9,-1-1-9,2 3-18,-3-1-23,0 1-15,3 1-13,-6 1-11,3 0-10,-3 2-8,1 1-7,-4 1-7,3 0-6,-4 2-5,1 1-3,-1 1-4,1 3-3,-3 1-4,1 2-5,1 0-1,-2 0-5,2 3-6,0 1-4,2 0-8,-2 2-8,3-1-7,-1 1-7,2 0-9,1 0-10,1-2-7,-1 1-5,3-1-8,0 0-9,1 1-7,0-2-2,1-1-2,2 2-1,0-2 2,0-1 1,2 2 5,1-3 3,2 0 7,-3 1 7,5-1 6,0-3 2,2 1 10,0-1 11,1 0 7,1-1 6,2-2 6,1 1 5,0-1 7,3-1 5,-1-1 3,2-1 2,2 0 3,0-1 2,2-1 4,-1 0 2,0-1 6,-1-2 4,2 0 10,1 0 12,-3-1 10,-1-2 8,-1 1 10,1-4 12,-2 0 15,-2 0 19,0-2 16,1 2 13,-5-2 12,2 0 11,-1-4 6,0 2 2,-2 0-3,0-2-6,-2 0-5,-1 2-5,2-3-6,-6 3-9,5-1-12,-5-1-15,1 1-12,0 1-12,-2 2-9,0-1-10,-1 0-7,1 3-5,-1 0-3,1 0-4,0 4-2,-2-2-3,0 2-3,0 1-3,0 2-4,0 0 0,0 1-4,0-1-1,0 2-3,0 0-3,-2 2-1,2-1-2,-2 2-2,1 0 0,-2 0-3,0 1 1,0 1-1,-2 1-1,1 2-4,0 1-3,-2-1-2,1 3-1,-1 2-3,0-2-3,2 0-2,0 1-3,0 0-2,0 2-2,1-3-3,0 1-3,2 0-1,-1 1-3,0-3 0,2 2-2,0 0-6,2-2-12,0-1-4,-1 2 0,2 0-3,0-2-2,1 0-5,0-1-3,1 0-1,2 0-3,0 0-1,-1 0-2,4 0-2,-1-3-2,3 1 6,-2-1 8,2 0 5,0-1 3,2 0 3,-1-1 3,0 0 3,0-2 3,2 0 4,-1 1 4,1-2 4,-3-2 3,0 1 7,3 0 6,-3-5 4,2 4 4,-1-2 2,-2-3 2,1 1 2,-4-1 1,3-3 6,-3 1 5,2-2 6,-1 1 8,-2-1 6,1-1 8,-3-2 8,2 0 8,-2-2 8,-2 0 6,3-1 7,-1-1 5,-4 0 4,2-4 1,-2 1 1,1-1 2,-1-2-2,1 1-4,-2-1 1,0 0 2,0-2-2,0-1-7,1 0-4,-1-1-5,0 2-4,0-2-2,0 1-1,0 0-1,0 0-1,0 2-4,0 1-3,0 1-1,-1 0-6,-1 3-8,1 2-3,-1 0-1,0 1 0,0 4 1,1-1 0,-3 4 1,0-3 0,1 5 0,2-1 1,-3 4 2,3-2 1,-1 3 0,0 0 0,0 0 1,1 1-1,-1 2-2,1 1 0,1 0-3,-2 0-2,1 1-3,0 1-1,1 0-1,-4 3-3,4 0-2,-4 1-2,1 1-1,0 4-3,2 2-3,-3 1-1,0 3-1,1 1-1,0 6-2,0-1 0,1 3-2,2 1 1,0 0 0,0 3-1,0 2-2,3-1-3,1-1-4,-1 2-12,-1-2-11,5 0-11,-3 0-11,-1-1-10,1-1-10,2-2-14,0-1-13,0 1-22,0-4-24,1 0-32,1-2-33,-1 0-34,1-2-33,0 1-21,-1-3-18,1 2-21,1-5-21,1 0-26,-3-2-26,1-1-25,3-1-22,-2 0-15,-2-4-12,2-1 13,0-1 24,0-3 32,-9 0 34</inkml:trace>
        </inkml:traceGroup>
        <inkml:traceGroup>
          <inkml:annotationXML>
            <emma:emma xmlns:emma="http://www.w3.org/2003/04/emma" version="1.0">
              <emma:interpretation id="{BD4FE895-F375-4C84-B949-8C717213A890}" emma:medium="tactile" emma:mode="ink">
                <msink:context xmlns:msink="http://schemas.microsoft.com/ink/2010/main" type="inkWord" rotatedBoundingBox="16079,184 20003,196 19999,1350 16075,1339"/>
              </emma:interpretation>
              <emma:one-of disjunction-type="recognition" id="oneOf6">
                <emma:interpretation id="interp30" emma:lang="en-US" emma:confidence="0.5">
                  <emma:literal>connected</emma:literal>
                </emma:interpretation>
                <emma:interpretation id="interp31" emma:lang="en-US" emma:confidence="0.5">
                  <emma:literal>connected d</emma:literal>
                </emma:interpretation>
                <emma:interpretation id="interp32" emma:lang="en-US" emma:confidence="0">
                  <emma:literal>connate d</emma:literal>
                </emma:interpretation>
                <emma:interpretation id="interp33" emma:lang="en-US" emma:confidence="0">
                  <emma:literal>connecter d</emma:literal>
                </emma:interpretation>
                <emma:interpretation id="interp34" emma:lang="en-US" emma:confidence="0">
                  <emma:literal>Connected</emma:literal>
                </emma:interpretation>
              </emma:one-of>
            </emma:emma>
          </inkml:annotationXML>
          <inkml:trace contextRef="#ctx0" brushRef="#br1" timeOffset="32258.4963">15978 263 208,'-2'-13'413,"-1"0"32,0 2 22,0 3 17,0 1 7,0 1 2,0 2-36,0-1-57,0 3-44,-2 2-43,2 2-31,-2 0-25,-2 3-32,-1 1-36,0 3-32,0 2-31,-2 1-25,0 3-25,1 1-20,-1 3-18,0 0-10,-1 1-10,3 3-8,0-1-4,1 0-4,-2 1-1,6-2-2,-4 2 0,6-2 0,0 0-3,-1 0 0,2-3-1,2 2-1,0-4-2,1 0-6,1-1-5,3 0-9,-2-1-12,2-1-9,1-2-9,3 0-5,0 0-3,1-1-4,0-4-5,3 1-1,0 0 0,3-2 1,-1-1 0,2-2 5,1 1 4,-3-2 11,2-1 13,-1-1 9,1-2 9,1-1 6,-3 1 3,0-3 4,1-1 5,-2 0 3,-3 0 4,2-2 3,-2-2 4,-1 1 4,0-1 5,-1-1 5,-4-1 8,2-1 10,-2-1 12,0 0 7,-2 1 8,2-2 5,-3 0 5,0-3 2,-1 3 4,0 2 0,-2-3-1,1 4-2,-2-1-1,0 3-6,0 0-8,0 0-9,-2 4-10,1 0-8,1 3-7,-2 0-6,2-1-4,0 3-4,0 0-5,-1 2-3,1 2-3,-1 0-2,1 3-4,0-1-3,0 0-1,-2 5-3,2 0-4,-1 2-3,1 0-4,0 1-3,0 1-4,0 0-3,-2 2-2,2 0-5,0-2-4,2 0-3,-1 2-4,2-2-4,0-1-3,2 0-1,-1 1-3,4-3-1,-3 2-2,5-1 1,2-2 0,-2 0 2,3 0 3,-1-1 2,1 1 2,0-4 4,2 1 4,1-1 4,-5-1 5,2 0 3,-1-1 6,0-1 4,-4-2 4,0 3 4,-1-3 2,-2 0 3,-1 0 3,-1 0 1,-3-3 2,0 3 2,0-2 0,-2-2 0,1-1-1,-3 0 0,0 1 0,0-4 1,-3 1 0,0 0 0,1-1 1,-3-2 0,0 1 0,1 0-1,-3-2-1,3-2 1,0 2 1,-1 0 2,0-1 0,1 1-1,3 0 1,-3-2-1,2 3 2,1-1-2,3 0 0,-3 0 0,2 1-1,2-1 3,-1 2 1,2 0 2,0-1-1,2 1 2,-1 1 1,2-2 1,1 2 3,-1 0 3,2-1 1,1 0 9,2 1 11,-3 1 7,6-1 4,-3 1 4,0-1 1,1 1 2,0 0 3,1 3 2,0 0 3,-2-1 1,-1 1-1,3 2-2,-1 1-2,-1 1-7,-1 0-11,3 1-6,0 1-2,1 1-5,-3 1-3,3 2-4,-3-2-5,3 5-3,0 0-3,-1 2-2,4 0-2,-6 2-2,3 1 1,-3 0-2,3 2 0,-1-1-3,0 2-1,-2-1 0,-2 1 1,0 0 0,0-1 0,-2 0-5,1-2-9,-1 1-2,-1 1-4,1-2-1,-4 1-2,0-2-1,0-2-2,0 0 0,0-1-2,0 1 0,-4-3-2,1 1 0,-1-2-4,-1-1 4,1-1 6,0 0 2,1 0 2,-2-1 3,3-2 1,-2 0 1,-1-1 1,2-1 0,3-1 0,-4-3 1,3 2 1,-1-2 2,-1-1 2,1 0 3,2-4 2,0 0 1,0 0 1,0-1 6,0-1 9,0-1 5,2-1 5,1-1 4,0-1 5,1-1 4,-1 0 5,2 1 3,-1-2 3,1 1 2,1 0 3,0 2 3,0-3 1,-2 4-4,3-1-6,0 3-4,0 0-1,-1 0-3,1 0-2,0 4-4,0-2-3,-2 1-4,0 2-3,1-1-1,-2 3-2,3-1-1,-2 1-1,2 0-1,-2 2-3,2-2-2,-4 3-3,5-1 0,0 2-2,-1 2-1,1-1 0,-1 3 0,-1-2 0,3 2-1,0 1-2,-1 0 0,0 1-1,1 1 0,-2 0-1,2 2 0,-1-1-1,-3 1 2,3 2 0,-2-1-2,0 0 0,-4 0-3,3 1-4,1-2-5,-3 3-7,0-1-7,-1 1-9,-1-3-12,1 2-15,-2-2-23,0 2-29,0-2-34,-2 0-35,1 0-30,-1 0-31,1 0-24,-1 0-25,0-5-22,1 3-21,-2-1-26,0-2-26,3-4-18,0 0-14,0 0 2,0 0 8,0 0 17,0 0 21,0 0 21,0 0 23,3-6 23,1-1 24</inkml:trace>
          <inkml:trace contextRef="#ctx0" brushRef="#br1" timeOffset="32675.7018">17067 464 49,'7'-12'235,"1"0"10,-4 3 7,3 0 2,-4 0-2,2 3-6,0 0-9,-1 3-14,-1-1-18,0 2-16,0 0-21,-3 0-12,1 2-11,2 2-7,1 0-10,-2 2-6,1-2-8,0 5-7,-1 0-8,1 1-8,-1 1-10,2 1 1,-3 1 7,-1-1 1,4 1-3,-4 1-6,0 0-9,2-1-9,-2 0-12,1 2-8,3-2-6,-4 4-2,3-4-5,0 3-1,-1-1 0,3-2-13,-1 3-20,-1-2-9,4 0-5,-4 0-3,1-2-1,1 1 3,-3-1 6,1-2 1,0-1-2,-1-2-3,-1-1-4,1 0-6,-2-1-6,0-1-4,0 0-1,0-1-1,0-1 1,-2 0-2,1-1 0,-1-1 1,1 0 0,-1-2 3,0-1 6,1 0 7,0 0 9,0-2 11,-1-1 14,0 0 8,1-2 8,1 2 14,-4-2 14,4-1 14,0 1 12,0-2 13,0-1 13,0 2 9,0-3 7,0 3 6,0-2 3,4-1 2,-4 0 1,1 1-1,1 0-1,0 0-7,-1 0-10,1 1-9,2-1-9,-1 2-9,1-1-8,0 0-7,1 1-8,1 2-5,-1-2-6,0 2-5,3 1-6,-1-1-3,-1-1-5,2 3-2,-1-1-2,1 1-1,0 1-1,1-1-9,0 1-15,0 0-7,0 1-3,1 3-3,1-2-1,-3-1-1,3 3-1,-2 0-1,2 0-3,-3 0 0,-1 2-1,2 0-3,-1 0 0,2 4 6,-2-2 13,1 2 5,-2 1 1,4-3 0,-4 3 0,-1 2-1,1-1 0,1 2 1,-2 0 1,1 1-1,-1-1 0,0 3-1,0 0 0,-3-1-1,3 1 0,-1 1 0,-3-1-1,1 3-1,-1-2-2,-1-1-6,-1 3-6,0-2-8,-1 0-11,-1 1-11,-1-2-12,1 1-16,-2 1-19,3 0-37,-3 1-46,2-1-45,-3-1-48,1 1-62,-2 0-68,0 0-64,-1 0-61,0-1-30,-1 1-13,0 0-1,1 0 8,3 1 15,-1-2 16,2 1 37</inkml:trace>
          <inkml:trace contextRef="#ctx0" brushRef="#br1" timeOffset="33865.9161">17760 511 186,'-3'1'235,"1"-1"-9,-1 2-14,-1-1-18,1 1-18,3 0-22,-2 1-24,2-1-19,0 1-19,0 0-11,0-1-10,0 1-7,0 0-4,2-2-5,-2 1-4,2 2-2,-1-2-1,1 1-2,0-1-1,-1 0-4,2 0-5,0 0-3,2-1-1,-1 0 4,0 2 10,3-1 5,0 0 3,0 1 1,2-1 2,-2-2 2,2 2 3,1-1 1,1 0 0,-2-1 1,2 0 6,-3-1-2,3 0-3,-3-1-6,3 0-5,-2-3-2,2 1 0,-1 1 3,-1-3 2,-1 1 2,3-1 0,-2 0 0,-2-1 4,0 1 2,3-1 1,-1-1 5,-2 1 5,-1-2 4,0 1 1,0-1 3,0 3 1,0-2 3,-4-2-1,5 1 3,-6 2 4,2 0 2,0 0 2,-3 0 6,0 1 6,0 0 1,0-1-1,-3 1-4,0 1-6,-2-1-7,2 3-10,-1-2-8,-2 3-7,0-1-7,-2 2-5,1-1-10,0 1-13,-2 1-10,-2 1-12,1 2-4,-2 0-2,0 1-6,0 2-5,2 2-3,-3 1-2,1 2-1,0 0-3,1 1-7,1 0-8,0 1-5,0 2-3,3-1-8,-3-1-11,3-1-8,0 0-5,0 1-6,3 0-5,0 1-9,0-3-10,1 1-8,3-2-7,0-1-4,0 2-4,0 0 2,3-3 3,2 0 5,-2 0 3,3 0 3,1 0-1,3 1 6,-2-5 5,3 3 10,0-3 10,1 1 10,0 0 11,3-1 10,0-2 8,-2 1 7,2-3 5,2 1 5,-1 0 2,0-1 4,2 0 3,-3-1 4,1 0 6,-1-2 9,1 1 6,0-2 9,-1-1 9,0 2 11,-1-3 11,-1-1 10,-1 3 14,1-5 11,-2 1 14,2-1 14,-3-1 12,1 1 16,0-2 15,-4 0 8,1 0 4,0-1-2,-1 0-6,0 0-4,2-1-6,-4 0-10,1 0-10,-2 0-9,3 1-10,-4-2-9,1 2-9,1 0-17,-2 1-16,-1 2-13,1 2-8,1 1-3,-3 1-2,0-1-3,-1 2-5,0 1-1,0 3-3,-1 0-3,1 0-3,-1 0-3,-3 2-3,-1 0-2,2 2 0,-2 2-4,-1 0-5,2 0-4,-4 2-5,0 1-5,1 0-2,0 2-5,2-1-6,-2 1-10,3 0-12,-1 1-7,1 0-6,-1-1-8,3 3-6,1-2-4,1 1-3,0-1-3,0 1-3,0 0-3,1 0-4,1-2 1,0-1 5,-1 1 8,1-3 8,1 3 6,-1-1 5,3-2 4,-2-1 5,4-2 5,-1 2 3,4-1 4,-2 1 2,3-2 6,-1-1 5,2 2 5,0-1 3,-2-1 3,3 0 2,-1 0 4,3 0 2,0-1 2,-2-1 2,2 1 1,-1-3 2,1 3 2,1-3 1,-3 0 0,1 0 2,-3 0-2,1-3-3,0 0 1,-1 2 1,-4-2 7,2 1 10,-2-1 6,0-1 7,2 0 3,-2 0 4,-2-1 3,1-1 3,2 1 5,-2-2 2,-2-1 1,1 0-1,-1-1 3,0 1 7,1-3-2,-2 0-8,0 2-4,-2-3-4,1-1-3,1 2-2,-1-5-3,-1 3-3,1-4-2,-2 1-2,0 0 1,0-2 4,1-2-4,0 2-6,1-3-4,-1 0-3,1-1-1,1-2 0,-1-1 1,3 0 0,-2-3 1,0-2 1,2 0 2,-2 1 1,1-1-10,0 0-14,0 1-5,-1 0-2,-1 3 1,0 0 4,-1 4 0,-1 2-3,4 0-1,-4 3-1,0-1 0,0 6 3,0-2 1,0 2 0,0 1 11,-4 3 16,4 1 7,-1 1 3,-1 0 0,1 3 1,0 1 0,-1 0 1,2 0 1,0 1 3,0 1-1,0 0-4,0 1-2,0 1-3,0 0-1,-1 0-4,-1 1-2,0 1-3,-1 1-3,1 2-3,-1 1-2,0 2 0,-1-2-3,3 5-2,-2 0 0,0 3-1,3 0 0,-1 4 0,-1 0-2,0 5-1,2-2 0,0 3 2,0 2 0,0 1 1,0 3-1,2-2 0,0 2-1,-1 3-3,2-3 0,0 2 2,0-1-1,2 1-4,-4-2-6,2-1-11,0-2-13,0 0-15,-1-2-15,-1 0-13,1 0-32,-1-3-39,0 0-38,1-3-38,-1 1-36,3-1-39,-1-2-40,1-3-43,0 0-40,2-3-37,2-3-27,1 1-23,-2-2-9,3-4-5,0-3 24,2 1 34,2-1 38</inkml:trace>
          <inkml:trace contextRef="#ctx0" brushRef="#br1" timeOffset="34350.0036">18877 425 294,'-6'-3'302,"2"-1"8,-1 1 2,3 1 0,-2 1-22,1 1-35,2 0-40,-1 0-43,2 0-36,0 0-30,0 1-20,0 1-16,2-1-15,-1 2-13,2 0-10,1 0-8,-1 1-7,2 1-7,1 0-3,2 1-2,0 1-2,3 0-1,-3-1 0,3 3 0,-2-3 0,2 1-4,-1 0 0,0-1 2,1 0-2,-4 0-1,2 1-1,-2-2-3,0 1-1,1-1-2,-2-1 0,0 2-2,-2-1 0,1 1-2,-2-2 0,-1 1-1,2 0 1,-3 0 0,3-1 0,-2 1-1,1-1 1,0 2 2,-1-3 3,1 1 1,-2 0 2,2-1-1,0 1 1,0 0 0,0 0 1,-3-1 0,3 0 0,2-2 3,-4 0 0,1 1 3,2-1 1,1-1 0,-2 3 2,1-3 0,0 0 2,0 0 4,-1-3 3,2 3 4,-1-1 5,1-1 7,1 0 6,-2-1 6,3-1 8,0 1 7,-2-1 8,2-1 8,-2 3 10,3-4 12,-2 2 20,2-1 24,-4-1 17,2 1 11,-1 0 10,0-2 7,1 1 6,-1 1 4,-1-2 1,0-1 0,-1 2-4,1-1-6,-2 1-7,0-1-8,-2 0-20,0 2-25,0-2-24,-2 2-25,0-1-17,-2 1-15,1 1-10,-1 0-11,0 3-8,-1-2-7,-1 0-6,1 3-5,-2 0-4,0 0-3,-2 0-4,0 3-4,-1 0 6,-1 0 9,1 3 3,-2-1 2,0 2-1,0 1-3,2-1 2,-2 2 1,0 2 0,2 0 0,-1-2 0,0 3-2,1-1 0,0 2 0,1 1-2,2-3-3,-3 4-4,3-2-5,2 1-5,-1 1-5,1-1-5,-1 1-8,3-3-9,0 1-7,2 0-1,0 0 2,1 0-11,1-1-16,1 0-17,3-1-17,-2 1-17,5-1-18,-2-1-12,1-1-11,2 0-9,-1-2-10,3 2-9,1-1-8,-1-1-11,1-3-15,3 0 1,1 3 5,1-4 9,0 1 8,2 0 1,-1-1-2,3-2-7,-2-1-6,1-1-8,0-1-5,-3-1-8,3-1-6,-2-1-7,0-2-4,-2-1-2</inkml:trace>
          <inkml:trace contextRef="#ctx0" brushRef="#br1" timeOffset="34837.9058">19726-138 271,'2'-23'305,"-2"3"25,-2 2 7,1 3-3,-3 5-11,2 1-17,1 2-28,-3 3-36,0 3-27,0-2-22,-1 6-21,-1-2-17,2 3-10,-2 3-6,-2 1-15,1 1-23,-1 3-13,3 3-11,-3 1-10,4 4-10,-2 0-5,0 3-2,1 1 0,3 2 2,-3 0 6,-1 2 10,3 2 2,0 2-2,0 0 2,0-1 2,0 3 1,0-1 2,0 3 3,1-4 3,2 3 2,-4-3 1,3 2-1,1-3-1,-4 1-5,4-3-7,0 0-5,0 1-3,4-4-6,-4 0-12,1-2-6,-1-1-6,4-1-5,-4-1-4,2-1-5,-2 2-4,1-4-3,1 1-1,0-3-2,1 0 2,-1-2-1,1-1-1,-1-2 5,1 0 6,-1-2 4,-1-1 1,-1-1 2,3-2 3,-3-3 2,3 3 0,-2-3 3,-1 0 0,0-1 3,0-1 2,4 0 4,-4 0 4,0-1 5,1-1 4,-1 1 6,0-2 7,1 0 4,-1 1 4,1-2 1,1-1 5,-2-2 1,0-2 4,0-1 0,0 1 2,0-3 1,0-2 0,0 1-1,0-3-3,-2 1-3,1-2-3,0 1-4,0 0-4,1-1-1,-4 2-47,4 0-25,-1 0 0,-2 0 0,0 1 0,0 1 0,-2 2 0,1 1 0,0 0 0,-1 1 0,-1 3 0,1-1 0,0 4 0,-3-1 0,-1 1 0,1 2 0,1 1 0,-5 1 0,2 3 0,1 0 0,-3 0 0,1 3 0,0-1 0,-1 3 0,2 0 0,1 1 0,-1 0 0,0 2 0,2 0 0,-3-1 0,6 4 0,-1-1 0,0 0 0,0 1 0,1-2 0,3 2 0,-3 0 0,2-4 0,0 3 0,2-2 0,-1 2 0,0-4 0,2 2 0,0 0 0,0-1-68,2-1-46,0-1-8,1 0-8,-1-1-7,1-1-7,1 1-10,-1-1-11,4-1-14,0 1-21,1-3-24,1 2-28,-2-1-30,3-1-26,0-1-23,1 1-24,-3-1-27,0-1-33,-1-2-36,5-2-38,-4 1-38,1-1-7,0 0 8,0-1 22,0-1 30,1 0 36</inkml:trace>
        </inkml:traceGroup>
        <inkml:traceGroup>
          <inkml:annotationXML>
            <emma:emma xmlns:emma="http://www.w3.org/2003/04/emma" version="1.0">
              <emma:interpretation id="{48811F6B-F76C-4A6E-B3A3-65AA3EAC6926}" emma:medium="tactile" emma:mode="ink">
                <msink:context xmlns:msink="http://schemas.microsoft.com/ink/2010/main" type="inkWord" rotatedBoundingBox="20829,550 21440,552 21437,1568 20826,1566"/>
              </emma:interpretation>
              <emma:one-of disjunction-type="recognition" id="oneOf7">
                <emma:interpretation id="interp35" emma:lang="en-US" emma:confidence="0.5">
                  <emma:literal>to</emma:literal>
                </emma:interpretation>
                <emma:interpretation id="interp36" emma:lang="en-US" emma:confidence="0">
                  <emma:literal>too</emma:literal>
                </emma:interpretation>
                <emma:interpretation id="interp37" emma:lang="en-US" emma:confidence="0">
                  <emma:literal>boo</emma:literal>
                </emma:interpretation>
                <emma:interpretation id="interp38" emma:lang="en-US" emma:confidence="0">
                  <emma:literal>bro</emma:literal>
                </emma:interpretation>
                <emma:interpretation id="interp39" emma:lang="en-US" emma:confidence="0">
                  <emma:literal>tor</emma:literal>
                </emma:interpretation>
              </emma:one-of>
            </emma:emma>
          </inkml:annotationXML>
          <inkml:trace contextRef="#ctx0" brushRef="#br1" timeOffset="35733.5856">20611 130 42,'-1'-5'287,"-1"-1"9,1 3 11,1-1 12,0 1-10,0 1-21,0 2-29,0 2-34,0-1-29,0 2-25,0 0-17,0 1-14,0 3-6,0 2-5,-2 1-2,1 4-2,0 0-2,-3 4-2,1 3-3,0 2-5,1 2-1,-1 3-5,-2 0-3,2 0-4,0 2-7,2 0-7,-3 1-9,1 1-5,3-2-9,-2 2-9,2-2-9,2 0-9,-2 0-6,7 0-6,-3-1-5,0 0-5,3 1 3,0-1 12,2 1 6,-1-2 3,0-2 1,1 0-2,0 1-6,0-4-7,0 0-2,0 0 0,-1-3-12,0 2-19,1-5-20,-2 0-20,0-2-32,-4-4-35,2 2-31,-2-2-30,0-3-25,-2-2-25,-2-2-25,-2 1-23,0-4-25,-2-1-22,0-1-8,-4-4-3,0 1 8,-2-4 10,3 0 14,-4-5 16,1 2 24,1-2 25,0-1 29,2-2 27,-1 1 38,2-2 39,1 1 36,2-1 33,-1 0 31,2 0 33,0 0 28,0 1 25,0 1 20,1 0 19,-1-2 11,3 4 10,-2 0 7,0 0 3,1 0 2,-1 2 2,1 0-2,-1 1-2,0 1-7,2 0-9,-2 1-7,0-1-9,2 4-6,0 0-5,0 0-6,2-1-7,0 2-4,2 0-3,0 2-3,0-2-4,1-1-2,1 3 0,-2-1 0,3 1 1,0 0 0,0-2-2,-1 3-1,5-1-2,-4 1 2,2 0 3,2 1 4,-3 0 3,4 1 4,-1 0 1,0 1 2,3 1-2,-1-1 1,-1 2 0,1 0 0,-1 0 2,-1-1-4,-1 2-1,1-1-3,-4 2-5,0 0-5,-1-1-4,-1 2-7,-3 0-5,2 0-7,-4 0-6,0 2-7,0 0-4,0-1-6,0 2-3,-4-1-5,4 2-4,-2 0-3,-1 0-4,0-2-3,1 3-3,-1 1-3,2-2-2,0 0-1,-1 0 1,0 0 1,1-2-3,1 1 0,0 0-2,0-1 1,0-1 0,0 2-1,1-2 0,1 0 0,1-2 2,-1 2 1,2-1 2,0 0-1,0 0-3,4-3-1,-2 0 2,2-1-1,4 1 0,-4 1 0,4-1 0,0-2 1,-1 1 2,2-3 0,0 2 0,-1-2 1,1 0 3,0 0 5,-1 0 4,2 0 5,-1-2 4,-1-1 5,2 2 5,-2-3 4,-2 1 5,0 0 4,4-2 4,-4 1 5,0-1 4,1 1 3,-3-2 2,2 0 3,-3-1 3,-1 0 1,2 1 0,-3-4 1,2 1 1,-4 0 1,2-1 1,-2-1-1,0 0-2,-3-1-1,1 1 0,-1-1-3,0 2-5,-1-1-3,1 1-6,-3 0-3,3 0-6,-1 1-4,-1 0-4,-1 1-4,0-1-5,1 1-4,-3 1-3,0 1-4,3 1-5,-3-1-2,-1 1-3,-2 0-4,0 0-6,-1 1-4,0-1-4,-3 3-8,0-1-7,1 0-11,-3 0-12,0 2-12,-1 0-14,1 1-16,1 0-17,-2 1-22,3 0-23,-2 2-37,2 3-44,4-2-48,-1 3-51,-1-1-47,5 2-46,-2-1-52,0 2-57,4 2-30,1-2-16,2 4-3,2-2 5,1 1 14,1-2 22,3 2 38</inkml:trace>
        </inkml:traceGroup>
      </inkml:traceGroup>
    </inkml:traceGroup>
    <inkml:traceGroup>
      <inkml:annotationXML>
        <emma:emma xmlns:emma="http://www.w3.org/2003/04/emma" version="1.0">
          <emma:interpretation id="{2AAC976C-DB94-4B68-8D99-CCE5DFB0B90D}" emma:medium="tactile" emma:mode="ink">
            <msink:context xmlns:msink="http://schemas.microsoft.com/ink/2010/main" type="paragraph" rotatedBoundingBox="150,1681 23092,1481 23137,6638 195,683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4E64003-FB0E-4C7E-8BFA-26E5F8DEE5ED}" emma:medium="tactile" emma:mode="ink">
              <msink:context xmlns:msink="http://schemas.microsoft.com/ink/2010/main" type="line" rotatedBoundingBox="351,1987 23078,1386 23106,2463 379,3063"/>
            </emma:interpretation>
          </emma:emma>
        </inkml:annotationXML>
        <inkml:traceGroup>
          <inkml:annotationXML>
            <emma:emma xmlns:emma="http://www.w3.org/2003/04/emma" version="1.0">
              <emma:interpretation id="{68C6BD73-51CB-4E46-9E3F-A24EF7A589AA}" emma:medium="tactile" emma:mode="ink">
                <msink:context xmlns:msink="http://schemas.microsoft.com/ink/2010/main" type="inkWord" rotatedBoundingBox="354,2106 2076,2060 2101,2980 378,3026"/>
              </emma:interpretation>
              <emma:one-of disjunction-type="recognition" id="oneOf8">
                <emma:interpretation id="interp40" emma:lang="en-US" emma:confidence="0.5">
                  <emma:literal>each</emma:literal>
                </emma:interpretation>
                <emma:interpretation id="interp41" emma:lang="en-US" emma:confidence="0">
                  <emma:literal>echo</emma:literal>
                </emma:interpretation>
                <emma:interpretation id="interp42" emma:lang="en-US" emma:confidence="0">
                  <emma:literal>arch</emma:literal>
                </emma:interpretation>
                <emma:interpretation id="interp43" emma:lang="en-US" emma:confidence="0">
                  <emma:literal>Cech</emma:literal>
                </emma:interpretation>
                <emma:interpretation id="interp44" emma:lang="en-US" emma:confidence="0">
                  <emma:literal>Each</emma:literal>
                </emma:interpretation>
              </emma:one-of>
            </emma:emma>
          </inkml:annotationXML>
          <inkml:trace contextRef="#ctx0" brushRef="#br1" timeOffset="37790.9166">102 2407 111,'-3'0'269,"3"0"4,0 0-13,3 0-21,-3 0-31,2 0-35,0 0-28,-2 0-28,3 0-21,1 0-17,-1 0-12,2 0-7,0 0-7,-1-3-3,2 3-3,-2 0-1,3-2-3,0 2-2,1-2-2,-1-1 0,-2-1-3,3 2-3,-1 0 0,0-1 1,3 1 0,-3-2 1,2-1 0,1 1 0,-2 2-1,-1-1 0,4-4 1,-1 3 1,-2-3 0,2-1 4,0 1 1,-1 0 4,1-1 1,0 0 3,-1 0 0,-2 1-2,2-2 3,-1 1 6,-1-1 6,-1 2 7,-2-2 7,2-1 6,-2 2 5,-2-1 5,1 0 11,-1-1 11,-1 1 6,-1 1 3,0-1 4,0 0 5,-1 3-2,-3-2-3,1 1-6,1 0-3,-3 2-7,2-1-5,-1 4-7,-2-1-8,-1 1-14,-3 2-14,3 0-12,-3 0-8,-1 2-11,1 3-15,-2-1-7,-1 2-6,-1 2-6,2 2-5,0-3-4,-1 4-4,-1 1-2,3-1 0,-2 2-2,1 2-2,0-2-6,2 2-8,2 0-3,-1 0-1,2 0-10,2 1-14,-1-2-12,2 1-13,-1-1-15,3-1-13,-1 2-13,1-3-14,2 1-8,2 0-5,-1-1-4,1-3-1,3 0 3,0 0 7,-1-2 9,2 1 11,1-1 11,0-1 12,3 0 16,-1-1 13,-1-2 13,4 1 12,0-1 9,0-2 9,2-1 8,-1 0 6,3-1 6,2 0 6,-2-2 4,4 0 2,-1 0 3,0-1 3,2-1 2,0 0 4,1-2 6,-1 0 7,-1 0 8,4 0 8,-2-3 12,0 1 10,0 1 11,-1-3 10,-1 0 13,2 0 15,-1 0 14,-1-1 16,-1 1 18,-1 0 19,-4-2 14,2 0 7,-3 2 5,1-1-1,-4 1-3,0 0-4,-4-2-7,-2 3-8,1-2-8,-2 0-11,-2 1-12,-1 2-13,-1-1-17,-2 2-22,-2 3-16,0-2-14,0 2-9,-2 1-9,-1 1-8,-1 1-5,-1 0-6,0 2-5,0 2-5,-2 0-3,1 2-2,-1 0-5,1 2-2,0-1 0,0 0-3,1 2-1,1 0-2,2 1-1,-1-1-2,2 0-4,0 1-1,2 2-1,-1-2-2,2 0-3,1 0-6,-1 1-10,1 0-8,0-4-4,2 4 2,0-3 3,2 1-4,0 0-9,1-2-3,-1 1-2,1-2 1,2 1 0,-1-1 1,1 0 2,1-2 5,0 1 10,-1-1 5,3-1 4,-1-1-1,1 0-4,-1 0 5,2-1 10,-1-1 10,-1 2 11,2-3 7,-2 2 3,3 1-3,-2 0-5,1 0-2,-1 1-1,2 2-1,-3-1-1,4 0-1,-3 1-1,0 2-3,1 1-3,0 0-12,-3 2-16,1-2-14,0 5-15,1-2-8,-2 0-9,2 0-15,-1 0-19,-2 2-21,2-2-22,-2 2-18,2-1-17,-2-1-14,0-1-11,1 1-2,0 0 2,1-2 2,1 0 1,-2-3 1,2 0 3,-1 0 7,0-1 7,2 0 10,-3-2 11,3-1 5,-1-1 4,0-2 2,-1-2 2,1 2-6,1-1-7,-2-2-2,2 1 0,1-3 4,1 0 7,-2 0 7,1-2 12,1-1 9</inkml:trace>
          <inkml:trace contextRef="#ctx0" brushRef="#br1" timeOffset="38388.0949">1144 2325 56,'3'-17'165,"0"1"17,-2-3 17,1 3 18,-2-2 23,0 2 11,0 0 5,-2 2 3,1-1 2,0 3-5,1 0-11,-2 1-4,1 1-3,-1 3-4,1 1-2,-1 1-6,0 1-8,2 0-15,0 3-20,-2-1-16,2 2-13,-3 2-13,1 0-15,-1 1-10,1 1-9,-1 1-18,-2 1-20,1 1-17,-1 3-12,0 2-12,0-1-10,0 2-6,1 3-7,-2-1-9,1 3-9,1-2-7,-1 2-6,1 1-8,1-1-8,0 1-8,3-1-10,-2 1-11,2-4-14,0 2-14,2 0-15,1-2-14,0 0-13,1-3-5,3 2-1,0-3-1,1 0-2,2-1 0,2-1 3,0-1 5,0-4 5,2 1 9,1-1 10,2-1 12,3-1 13,-2-2 11,0 0 12,3-2 9,-4-1 8,3-1 6,-3 1 9,0-3 6,-1 1 5,-1-4 5,0 2 5,-1-3 3,-1 1 3,-3 0 3,1-3 4,-1 1 6,-3-2 7,1-3 7,-1 4 9,-1-4 7,0 2 9,-3-4 10,1 1 9,-1-1 12,1 0 12,-2-4 14,-1 3 14,1-3 12,0-2 10,-1 0 10,1 1 9,-1-5 8,1 1 9,-2-2 10,1 0 12,-1-2 4,0 0 0,0-1-3,0-2-7,0 1-9,0 1-11,0-1-9,0 1-11,0 4-10,0 2-13,0 2-10,0 4-12,0 0-16,-1 5-16,1 4-13,-2 2-9,1 3-8,-1 2-5,1 2-4,-1 2-4,0 0-3,0 4-3,-1 3-2,-2 2-3,1 3-1,1 3-4,-2 2-3,1 4-4,-1 1-2,0 4 0,0 1-2,0 2-3,3 0-4,-1 0-4,0 2-7,1-1-11,0 2-6,1 0-4,1 1-5,0-3-3,0 2-4,0-4-3,0 0-3,1 1-4,1-3-2,0 1 0,-1-3 1,1-3 0,1 1 6,-1-2 10,3-4 4,0 2 3,-1-1 2,1-4 1,-1-1 4,0-1 2,1-2 4,-1-1 2,1-1 2,-1-2 4,1-1 2,-1-1 3,0-3 2,1 0 1,0 0 2,-3-3 3,5-1 1,-2 0 4,2-3 3,-2 0 3,1-4 6,-2 4 5,3-4 4,-2-1 3,2 1 4,-4-1 1,2-1 1,0 2 4,-3-1-2,3 0 1,0 2-1,-1-1 2,1 2-3,-2 1-1,-1 2-5,1 1-7,-1 1-4,1 0-3,-3 1-1,3 2-1,-3 1-1,1 1-3,-1 2 0,3 0-1,-3 1 0,0 1-1,2-1 0,-1 3-1,1 1 1,0-1-1,-2 2 2,4-3 0,-1 3-2,0-2-3,-1 2-2,1-4-3,2 2-2,-1-3-4,1 2-1,1-1-2,1-1-1,2 0 0,-2 0-5,4-1-4,0-1-9,-1-1-10,-1-1-11,1 0-14,0-1-16,-2-1-16,1 2-22,0-4-25,-1 1-24,-1-1-24,0 0-26,1-1-25,-3 1-22,1-1-24,-3 1-26,0-2-26,-3 6-33,2-8-37,-2 0-14,0 8-5,0-9 12,-2-1 22,2 0 23</inkml:trace>
        </inkml:traceGroup>
        <inkml:traceGroup>
          <inkml:annotationXML>
            <emma:emma xmlns:emma="http://www.w3.org/2003/04/emma" version="1.0">
              <emma:interpretation id="{FED9ADED-878D-40BC-8D44-9FEB38308494}" emma:medium="tactile" emma:mode="ink">
                <msink:context xmlns:msink="http://schemas.microsoft.com/ink/2010/main" type="inkWord" rotatedBoundingBox="2459,1949 7436,1817 7463,2862 2487,2993"/>
              </emma:interpretation>
              <emma:one-of disjunction-type="recognition" id="oneOf9">
                <emma:interpretation id="interp45" emma:lang="en-US" emma:confidence="0.5">
                  <emma:literal>otherwise</emma:literal>
                </emma:interpretation>
                <emma:interpretation id="interp46" emma:lang="en-US" emma:confidence="0">
                  <emma:literal>archliberals</emma:literal>
                </emma:interpretation>
                <emma:interpretation id="interp47" emma:lang="en-US" emma:confidence="0">
                  <emma:literal>alphabeted</emma:literal>
                </emma:interpretation>
                <emma:interpretation id="interp48" emma:lang="en-US" emma:confidence="0">
                  <emma:literal>ochraceous</emma:literal>
                </emma:interpretation>
                <emma:interpretation id="interp49" emma:lang="en-US" emma:confidence="0">
                  <emma:literal>coldhearted</emma:literal>
                </emma:interpretation>
              </emma:one-of>
            </emma:emma>
          </inkml:annotationXML>
          <inkml:trace contextRef="#ctx0" brushRef="#br1" timeOffset="39212.1325">2392 1997 295,'-19'-2'334,"4"-1"4,0 3 4,-1 1 3,1 1-25,1 0-38,2 3-43,0-1-46,-1 4-32,4-1-28,0 2-18,1 1-14,3 2-20,-3 0-21,4 3-17,-1 0-11,0 1-9,3 2-9,1 0-7,-1-1-7,2 3-1,0-1 3,2 1 2,-1-3-1,1 3 0,2-2-1,1 0-1,-2 0 0,4-2 0,-2-1 1,2 0-1,0-1-2,1-1 0,2-1-1,2-2 1,1 1 1,-2-1-1,5-2 1,-3-3 0,4 2 0,0-2 1,0-1 0,2-2 0,-1 0-2,1-2 0,2-2 0,-1 2 0,0-3 2,-1-1-2,0 0-1,1-1-1,-1-2 1,-2 2-1,0-1 1,-2-3 2,-1-1-1,-2 3 2,0-3 2,-2 0 3,0 0 6,-4-1 3,0 0 6,-2 0 7,1 0 9,-4-1 9,1 0 9,-2 2 9,-2-4 7,1 1 12,-2 1 8,-1-2 10,-3 1 8,3-2 5,-4 2 6,0-2 7,-3 0 9,0 3 3,0-3 2,-1 2-4,0 2-4,2-3-7,-3 3-6,2 0-10,-1 0-9,2 3-10,-1-2-8,2 4-10,1-1-8,-1 3-12,0 1-13,1 1-11,1-1-9,-1 3-6,1 3-5,0-3-4,0 5-3,0-3-2,0 5-1,-1 1-3,1 2-1,1-2-8,0 5-9,0 0-8,0 1-6,0 2-4,2-1-5,1 3-5,-2-2-5,5 2-6,-1-3-4,1 3-6,1-2-5,2 1-6,2-1-4,-2 2 2,3-3 6,1-1-1,1 0-1,-1-2 0,3 2-2,2-3 1,0 0 0,0-2 1,1 0 4,1 0 1,2-3-1,2-1 4,-2 1 3,2-2 3,3-1 4,-2-1 5,4 1 6,-3-3 5,4 0 4,-2-3 5,1 1 6,-3-1 3,4-3 1,-3 1 6,0-1 6,-2-2 2,0 1 5,-2-3 2,-3 1 2,1-2 2,-3 2 1,1-4 1,-2 2 2,-1-1 3,-2-2 2,-1 2 7,-1-5 10,-2 2 10,1-2 11,-2-1 10,0-1 11,-2-1 11,1-1 10,-2 1 9,0-1 11,-2-3 14,1 1 15,-2-1 10,0-1 4,0-4 0,-2 2-3,1-2-5,0 0-5,0 0-9,-1-4-7,0 3-8,0 0-7,0-1-9,1 2-8,-1 0-12,0 2-14,3 1-8,-3 2-4,0 2-4,3 3-4,-1 3-1,0 1-1,-1 5-2,3-2 0,0 2 1,0 4 0,-1 4-1,0-2 1,-1 1-2,3 1 1,-3 4-3,2 0-1,-2 0-3,0 1-4,0 3-3,-1 3-2,-1 2-3,1 0-3,-1 5-3,2 0-4,-1 4-2,-1 1-3,1 5-1,1 1-2,0 1-1,1 1-1,2 2 0,0 0 0,0 3-1,2 1-3,0 0-4,-1-1-6,2 0-9,0-1-14,0 0-10,0-1-9,-1-1-9,3-2-9,-1 1-15,-1-3-15,2-2-22,0-1-24,0 2-32,1-5-36,0 1-36,0-1-34,2-2-20,-1-1-14,1-4-21,-1-1-25,0 1-34,3-3-37,-3 0-32,2-3-27,-1-3-1,2 1 10,-3-3 29,3 0 35,1-1 37</inkml:trace>
          <inkml:trace contextRef="#ctx0" brushRef="#br1" timeOffset="39778.5481">3000 2014 273,'-12'-8'333,"2"5"9,-1 0-6,1 3-15,0 2-32,1 2-41,0 0-38,1 3-39,0 3-30,0-1-27,1 3-19,0 2-15,0-3-21,3 4-20,-1-1-14,2 1-8,1-1-6,0 3-3,2-2-3,2-1-2,-1 0-1,2-1-2,0 2-4,4-2-8,-2-1-5,2 1-1,1-3-1,1-2-2,-1 1 0,3 0 1,1-3 0,-2 1 0,3-2-1,1-1 1,-2-1 0,1-1 0,1 0 6,0-2 8,1 0 2,-1-3 1,1 1 0,-2-1 1,-2-1 1,3 0 0,-4 0 0,2-3-1,-1 0 2,-4 0 2,2-1 0,-2 0 1,1-3 3,-4 0 5,2 0 4,1 0 9,-3-3 9,0 0 10,-1 0 9,0-2 7,0 1 8,-1-2 7,-1-2 9,-1 1 10,0-3 9,-1-1 9,-1 1 7,1-3 5,-1-1 5,0 2 2,1-5 1,-2 3-4,2 0 1,-2 0 1,-1-2-2,2 2-1,-1 2 1,1-1 1,-1 0-4,0 2-4,1 1-7,-2 2-8,1 1-7,0 3-7,1 3-6,0 0-6,1 2-6,-1 2-5,0 3-5,2 2-5,0 1-11,-3 0-11,2 4-7,1 0-5,0 1-3,-3 2-2,3 3-2,-3 2-3,3 2-3,-2 1-1,1 3-4,0 2-4,0 4 0,-1 0-1,2 1-2,0 3 0,0 1-7,0 1-8,2-1-7,-1 0-6,0 2-2,2-2-4,-3 4-4,3-5-3,0 1-2,1-2-3,-2 0-1,1 1-2,0-4-1,0-1 2,0 1 5,2-3 9,-3 0 7,4-4 4,-1 2 4,-3-4 3,0 0 4,1-2 4,0-2 2,0 0 2,0-3 3,-1 1 3,-1-3 0,1-2 3,-1 1 0,-1-2 3,1 0 4,-1-1 4,3-1 4,-3 0 6,5-2 6,-2 1 4,-2-2 3,2-1 3,0-2 2,1-1 3,-2 0-1,1-3 3,2 0-2,-2 0-1,-1 2-1,0-1-3,1-1-5,0 2-6,0 2-5,0-1-4,0 1-3,0 2-2,-1 0-3,0 0-3,0 3-1,-1-1-1,-1 2-2,2-1-2,-2 2 0,0 2-2,3 0 1,-2 1-1,0 1 0,1 0 0,1 1 0,0-1-2,0 3-2,0 0 0,2 0-5,-1 0-4,-1 1-8,0 1-8,0-3-11,-1 1-13,0-2-16,1 2-21,1 0-24,-3-1-30,1-1-32,-2 0-34,2 0-30,1 0-28,0 0-22,0-1-21,0 0-17,0 1-13,2-1-17,-3-2-18,-2-2-16,0 0-15,8 3-10,-8-3-6,0 0 14,0 0 24,7 1 27</inkml:trace>
          <inkml:trace contextRef="#ctx0" brushRef="#br1" timeOffset="40342.5883">3439 2267 91,'0'3'227,"2"-2"-9,-1 1-14,1 0-18,1 1-17,1-1-18,1-1-18,0 0-18,-3 1-16,4-2-14,0 2-11,0-2-6,0 0-5,2 0 0,-3-2 3,4 2 4,1-2 5,-2 0 6,-1-1 4,4-1 3,-1 2 3,-2-2 3,2 2 2,-1-3 5,0 2 4,0-1 6,-2-2 5,1 1 9,0 0 6,-1-2 3,-1 2 4,1-3 3,-1 2 4,0-2 2,0 0 3,-2 1 5,1 0 3,-3-3 0,3 2 0,-2-1-2,0-2-7,0 1-10,-1 0-9,-1-2-8,1 0-9,-2 1-8,0-2-9,0 0-8,0 1-8,-2-3-7,1 1-8,-1-1-9,-1 4-6,0-3-6,0 3-5,0 2-2,1-2-4,0 2-2,2 3-4,-3 1-2,3 1-4,-2 2-3,2 1-2,0 1-3,-1 0-2,-1 3 0,1-1-4,-2 0-3,0 5-3,-2 2-5,1-1-4,0 3-4,-2 0-2,1 3-7,-1-1-3,0 3-6,1 0-7,0 1-6,0 1-6,3 0-6,-3 0-4,0 0-6,3-1-5,-1 3-5,1-4-6,1 0-5,-1-1-8,2 2-6,2-4-8,-1 0-8,2-2-7,0 0-6,0 0-5,5-2-3,-3-3 2,4 3 3,0-3 7,2-1 8,-1 1 6,2-2 6,0 0 9,1-4 9,0 3 13,-1-3 12,3-3 14,-3 3 12,2-2 10,-1-2 9,-1 1 6,0-2 2,0 0 2,-2-1 1,0 0 7,1-1 8,-1 0 10,-3-1 12,3-2 8,-3 2 7,0-3 9,-1 1 9,1-1 10,0 0 12,-2-1 12,2 0 14,-5 0 11,4-1 13,-1 1 5,-3-2 2,3 1-1,-1 0-3,-2-2-3,1 4 0,-1-4-4,-1 2-3,2 2-8,-1-1-9,-2 3-9,4-2-11,-4 4-12,3-1-10,-3 2-8,3 1-7,-3 1-5,0 0-3,0 1-6,0 2-4,0 1-4,0 1-3,0 1-4,-3 0-3,3 2-2,-3 1-2,1 1-3,0 1-2,-1 4-1,0-2-5,-1 2-1,2 3-4,-1-3-1,0 4-3,-1 0-1,2-1-1,2 0-4,-3-1-4,3 2-3,0-1-2,0-2-5,0 1-4,0-1-6,0 0-4,3 1-6,-3-3-5,2 1-7,0-1-7,1-2-5,2 2-4,-1-3-7,1 2-9,-2-3-15,4-1-18,-1 1-23,2-1-28,-1 0-24,0 0-23,-1-1-22,1-2-21,1 0-21,-1 1-22,0-2-23,0-1-24,-7 0-24,9-1-24,-2-2-16,1 1-12,-3-2 3,3 1 14,-1-2 19,2 0 24</inkml:trace>
          <inkml:trace contextRef="#ctx0" brushRef="#br1" timeOffset="40575.693">4240 2139 153,'0'-2'344,"0"2"22,1-2 21,1 2 19,-1 0 0,1 0-11,1 2-14,0-2-17,-2 0-24,2 0-24,2 0-16,-1 0-10,1 0-11,-1-2-11,0 0-14,1 2-15,0-2-19,0 2-20,1-3-19,2 3-19,-1-2-15,-1-1-18,0 0-11,2 2-8,-3-1-6,2-1-8,-2 0-4,0 0-4,-3 1-4,3-1-5,0 2-6,-3 1-5,0-3-7,0 3-7,-1-3-6,-1 3-8,0-2-7,0 2-6,0-2-4,0 2-5,0 0-4,0 0-3,0 0-6,0 0-7,-1 0-9,1 0-11,-2 0-12,0 0-13,1 0-15,0 0-14,-1 0-16,-1 2-18,0-2-23,-1 2-25,1-2-40,-4 3-45,0 0-48,0-2-46,-1 2-39,-4 1-35,1 0-50,-2 0-59,1 0-33,-1 0-21,-1 1-3,2 1 4,0 1 19,-1 0 22,1 0 37</inkml:trace>
          <inkml:trace contextRef="#ctx0" brushRef="#br1" timeOffset="64015.3522">4360 1478 277,'-2'-7'391,"2"1"21,-2 2 19,2-1 16,-3 3-11,3-1-23,-2 2-36,1-1-43,1 2-36,0 0-32,-2 0-32,2 0-32,0 0-21,-2 0-15,2 2-20,0 0-21,0 2-19,0 1-17,0 1-15,0 3-13,0 1-14,0 2-12,0 2-9,0 5-6,0 0-6,2 2-4,0 3-4,1 1-2,0 2 3,-1 2 6,0 0 4,1 2 2,0-1 1,0 1-1,2 1 0,-1 0 0,-1 1 1,1-3-2,1 3 0,-3-1 1,0 0-1,1-2 0,1 0-5,-3 0-7,1-2-3,-2-1-3,2-2 0,-2 1 1,0-5 0,0-1-2,0-1 1,-2-1 1,2-5 0,0-1 0,0 1 0,0-4 0,-2-1 0,2-3-1,0-2 0,0 1 1,0-3 0,0-1 1,0 0 1,-1-1 3,-1-2 0,2-1-1,-2 0-1,2-3-1,0-2 1,-3-1-2,1 1 3,2-3 0,-2-1 1,2 1-1,0-3 0,0 2-1,0-3-1,0 3-1,0-3 2,2 1-1,0 3 2,1-3 1,2 3 1,-1-1 0,1 0 0,-1 2-1,2 0-2,-1 1 1,0 1-1,3 1 1,0-1 0,-3 0-2,3 3 1,-1 1 0,0-2-1,1 2 2,-1-1-3,1 1-1,-1 1-1,2 2-1,0 0 2,0-1 0,-1 1 0,-1 2-3,2 0 1,-2 2-1,2-2 1,1 3 0,-1-1-1,2 0 1,0 2-1,-1 0 1,-1 2 2,-2-1 1,2 1-2,0-1 0,-2 2 0,1 1 2,-3 3 1,2-3-1,-3 1-1,1 1 1,-3 1 0,-1-2 0,-1 3 0,0-1 0,-1-1 0,-1 3 0,-3-1 1,-1-3 0,-2 2-2,1 1-3,-3-2-5,-2 1-6,0 0-6,-1-2-9,-3 2-13,2 0-16,-4-2-24,2 0-29,-2-1-23,1 0-22,1-1-23,-2-3-21,2 3-21,3-3-20,-1-1-19,2 1-19,-1-4-27,4 0-31,-1 0-30,3-3-28,7 3-15,-5-4-7,5 4 6,-5-6 13,5 6 14,0-7 14</inkml:trace>
          <inkml:trace contextRef="#ctx0" brushRef="#br1" timeOffset="66017.5027">4780 2173 65,'5'5'232,"-1"-1"-7,1 1-12,-2-1-22,1 0-23,2 0-23,-3-1-19,1 1-22,1 1-21,-1-2-15,1 2-12,2-2-6,-1-1-5,0 2-1,2-4-2,-1 2 6,0-1 12,1-1 5,1-1 2,0-1 2,-3 2 2,4-2 2,-4 0 4,3 0 0,0-3 0,-2 2 1,2-2-1,-1-2 2,-1 0 2,0-1-8,3 1-16,-3-1-5,0-1 1,1 1 3,-3-1 5,3-2 7,-2 1 10,0 0 8,0 1 5,-3-2 8,2 1 9,-1 2 7,0-3 4,-2 0 9,-1 4 11,-1-2 5,0-1 4,0 2-1,-1 1-2,-1-1-5,-1-1-10,0 3-8,1 1-10,-3 0-8,2 1-12,-2 0-10,-1 1-10,1 2-8,-1 0-10,0 1-10,-2 1-9,-1 0-8,1 2-8,-2 1-7,1 0-5,-1 1-4,1 2-3,-1 2 2,0 3 5,0-2-1,-2 2-1,4 3-3,-3 0-5,1 0-4,3 1-4,-3 2-7,2 0-5,0 1-4,0 1-6,0-1-6,2 1-3,0-1-16,2-1-20,-1 3-11,2-4-8,1 1-5,0-2-4,2 1-4,0 1-3,2-6-3,0 1-3,1-2-2,2 1-2,0 0 2,3-3 2,-2-2 6,4 1 9,-1-1 8,3-2 6,1 0 6,1-3 7,1 0 8,-1-2 10,4 0 6,0 0 6,0-2 7,1-2 6,1-1 7,1 0 5,-4-2 3,3-1 5,-3 1 5,1-2 2,-2-2 3,1 0 6,-3 0 5,1 0 6,-1-1 10,-2-1 10,1 0 12,-1 0 10,-1-1 9,-1 0 6,-2 1 13,1-4 10,-2 3 12,0-2 10,-1 0 10,-2 1 9,2 0 4,-1-1 2,-3 3-1,0-2-2,1 1-7,-1 3-6,0-1-5,-2 1-4,0 2-8,0 3-9,-2-1-10,0 3-8,1 0-12,-1 0-13,0 3-9,-3 1-10,0 0-6,2 1-7,-1 3-6,-1 0-5,0 0-5,-2 3-5,0-1-6,2 2-4,-2 1-5,1 2-4,-1-2-2,1 3-3,0 0-3,1-1-2,1 1-4,-1 0-2,2-2-6,-1 3-4,3-1-7,-1-2-8,2 3-4,2-2-3,-1-1-4,3 1-5,-2-1-4,3-1-4,-2 0-4,4 0-5,-1-1-3,2-2 0,0 1 2,2-1 6,-1 1 7,3-3 8,0 0 6,1-2 4,-1-1 8,4 0 8,-3-1 6,4-1 8,0 0 8,0-1 6,2-2 8,-2 0 5,3 0 5,-1-1 2,2-1 4,-2 1 5,2 0 4,-3-2 6,1 1 7,-3-1 8,1-2 9,-1 2 11,-1-1 11,-2-1 11,-2 1 12,-1-2 10,-3 1 6,3 0 8,-3 0 4,-1 1 4,-2-2 3,1 0 1,-2 3-3,-3-3-5,2 1-6,-2 1-5,0-1-8,-2-1-10,2 0-8,-3 1-7,-2 1-5,3 0-7,-1 1-6,-2-2-3,0 5-5,1-3-6,-1 3-2,2 0-5,-1 2-4,-1 0-5,0-1-3,-2 3-3,2 0-5,0 3-3,-2-1-5,-1 2-3,1 0-4,-2 1-3,1 1-4,0 2-3,-3 1-2,1 2-4,3-2-4,-3 3-3,0 0-2,1-1-4,4 2-4,-3 1-4,1-3-5,0 2-3,3 0-4,1-1-4,0 0-3,-1-1-4,4-1-1,0 1-1,0-2-3,2-1-2,0 0 0,4-1-1,-3 0 0,3-3 0,0 0 3,0 1 1,1-1 5,3 0 2,-2-2 3,3 1 6,-3-3 4,4-3 6,0 2 5,-2-2 5,1-1 3,1 0 5,0-1 5,-2-1 5,0-1 8,1-1 7,-4 0 8,2 1 8,0 0 9,-1-1 7,-3-3 5,2 4 5,-2-2 5,0-2 7,-1 2 3,-1-2 6,0-1 3,-1 0 4,1 1 1,-1-1-3,-2 0-4,2 0-5,0 0-5,-1 1-3,2 0-3,-3 0-2,0 1-4,0 4-4,2-1-5,-2 1-3,1 2-5,-1-1-4,1 3-5,-1 0-1,2 0-2,-2 2-2,0 0-3,0 0-3,0 0-5,0 2-5,0-2-4,0 2-1,-2 1-2,1 1-4,0 0 0,-1 2-3,2 1-2,-3-1-2,2 1-5,-3 2-3,4 2-4,-2-1-4,2 3-3,-3-1-3,3-2-2,0 3-4,0-1 0,3-3-1,-1 4-1,0-3-3,4 0-1,-3-1-3,2 1-1,1-2-3,1-1 1,0-1 0,2 1 2,2-1 1,-1-2 4,1 1 2,1-3 3,1 0 1,-1-1 4,0-1 2,2-1 4,1-1 4,0 0 6,-3 0 5,2-3 6,-2-1 5,0 2 2,0-3 5,-1 3 5,-4-3 6,2 2 11,-2-2 8,0-1 9,-3 1 6,-1 0 5,1-1 6,0-1 4,-3 0 6,0 0 3,0 0 3,-1-1 3,0-1 3,-1 2-1,0-2-3,0-1-4,-1 1-8,-1 1-4,1-1-5,1 2-3,-1-2-3,1 0-5,1 2-4,0 2-5,0 1-3,-3-1-5,3 2-3,0 1-4,0 2-4,0-1-3,0-1-3,0 4-3,0-2-2,0 2-3,0 0-1,0 2-2,0-2-2,-1 4-2,-3-1-2,4 1-1,-3 0-4,3 4-3,-2 1-5,0 2-4,-1-2-4,0 3-4,1 2-5,2-1-7,-2 1-4,0 0-6,2 1-4,0-2-7,2 2-6,0 0-5,1-3-3,2 2-3,-1-3-2,3 0-2,-2 0-4,5-2-1,0 0-1,0 0-2,0-1 1,2-3 2,0 0 7,2-1 6,-1 0 8,1-1 5,0-1 5,1-2 6,2 0 7,-3-1 7,1-2 9,0 1 8,-1-1 7,-2-2 12,0 1 13,0-1 10,-2 1 11,0-2 13,-5-1 13,3 1 15,-5-1 15,2 0 12,-1 0 10,-1-2 8,-2-2 6,1 0 5,-1 0 4,-1 0 0,0-1-2,-1-1-7,-1 1-5,1-2-10,-1 1-11,1 1-12,0 0-14,1 1-10,0 0-10,0 3-8,0-3-7,-2 7-5,2-3-5,0 3-5,0 0-3,0 1-5,0 2-3,0-1-3,0 2-4,0 2-2,0-1-4,0 2-1,0 1-3,0 0-4,0 0-5,0 3-5,0 0-5,0 3-4,0 1-5,0-2-3,0 3-6,0-1-4,2 0-5,-1 2-5,2-2-4,1 0-3,1-1-4,-1 1-2,1-2 2,2 2-2,2-2 1,0-1-1,0 1-1,3-2 1,0 0 4,0-1 4,1 0 4,-1-2 4,1 0 7,0 1 5,-1-1 4,2-2 5,-1 2 4,-3-4 5,2 0 5,-3 0 8,1 0 5,-3-2 9,-2 0 7,2-2 11,-4 1 10,2-1 11,0 0 9,-3 0 11,-2-3 9,2 0 8,0-1 6,-1 0 5,1-2 7,-1 0 5,1-3 4,-1 4 0,0-3-3,1-1-4,1 0-8,0 0-6,-1-1-4,2 0-7,-1 1-7,3 0-6,-3 0-5,2 2-5,-2-1-8,2 3-6,0 1-5,-1 3-3,-1-2-4,3 3-3,-2 0 0,0 1-5,-1 1-4,-1 0-3,1 2-2,1 2-1,-1 0-1,-1 1 0,4 1 3,-2 2-1,-1-1 0,2 0-1,-1 3-1,3 1 0,-2 1-1,1-3 2,-1 3 1,1 1 0,0-2-1,0 2 0,-1-1 0,3 1 0,-4-2-1,2 1 0,0 1 0,0-2 0,0 0-1,0 1 2,-2-1 0,-1-1 0,2 1-2,-1 1 1,1-2-1,-2 1-1,-1-1-5,-1 0-2,0-1-5,-1 1-5,0 1-3,-1-1-4,-2-1-6,-2 2-6,0-2-8,-2 1-9,0 0-9,-3-1-8,1 1-12,-3-1-11,1 1-13,-1-1-20,-2 1-21,4-1-28,-4 0-31,2-2-24,4 0-22,-3-3-8,3 2-4,1-1-5,1-1-6,2-2-4,1 0-6,1-2 0,2-1 2,2-1 11,-1 2 15,3-2 23,-1-1 30,2 0 26,-1-1 27,3 1 16,0 0 12,1 0 13,-3 1 15,5-2 17,-3 0 19,0 1 21,0 1 21,1-1 22,-2 3 20,0-2 18,-1 1 14,2-2 14,-2 3 8,0-1 10,1 2 6,-2-1 7,1 1 6,-1 1 5,1 0 3,-1 1-5,-1 1-8,4-1-8,-5 2-5,3-1-6,-1 1-5,0 1-4,3-1-3,-3 1-1,0-1 0,3 1 1,-2-2 2,1 0 1,0 1 2,1 1 10,1-4 13,-2 2 9,1 0 9,1-2 5,-1 0 2,2 0 1,0 0 2,0 0 3,-2 0 1,2 0 6,2 0 7,-1-2 5,1 0 3,0 2-2,1-4-8,0 1-7,-1 1-11,0 0-5,1-2-2,-1-1-5,-1 3-4,-3-2-3,3-2-5,-2 1-10,1 0-11,-2-1-10,0 2-8,0 0-3,-1-3-2,0-1-1,0 1 1,-1 1 0,-1 1-2,0-3-1,-1 0-4,0 1-2,0-2-2,0 3-3,-2-3-1,1 1-2,-1 0-1,1 2-1,-1-1 1,-1-1-2,0 0-2,0 1-2,0 2 0,-1-1 0,-1 1 1,1 0-1,-2 0-1,0 1-3,-2 2-2,1-3-2,0 3-2,0 0-3,-1-1-3,2 2-2,-3 0-1,0-1-1,0 1-4,-2 1-2,3 0-3,-3 1-1,1 2-4,0 1-1,-3 0-1,3 1-3,-2 0-2,1 2-4,0 1-1,-1 2-2,0-3-3,0 4-2,-2 1-2,4-1-4,-2 0-1,1 1-2,-2 0-2,3 0 0,-2 1-2,1-2-1,1 2-1,2-2-2,-2 1-1,2 0-1,0-2-2,0 1-2,1 0-2,1-1-1,3-1-3,-3-1-3,3 0-4,0 0-6,3-4-7,0 3-8,-1-1-8,2-1-11,1-1-10,0 0-12,3 0-13,-1-1-14,4-1-15,-1-2-12,0 0-12,4 0-8,-1 0-6,2 0-3,-1-2-2,-2-1 1,5 1 0,-2-2 1,0 0 5,-1-1 5,2 1 5,-3-3 4,-1 3 3,1-2 0,-1 0-4,-3-1-13,1-1-17,-1 1-24,0 0-30,-3-1-18,1-1-10,1 0-1,-2 2 6</inkml:trace>
        </inkml:traceGroup>
        <inkml:traceGroup>
          <inkml:annotationXML>
            <emma:emma xmlns:emma="http://www.w3.org/2003/04/emma" version="1.0">
              <emma:interpretation id="{7D069C7B-D5A3-4B67-B895-D4112CDDCE11}" emma:medium="tactile" emma:mode="ink">
                <msink:context xmlns:msink="http://schemas.microsoft.com/ink/2010/main" type="inkWord" rotatedBoundingBox="8120,1790 9380,1757 9408,2825 8148,2858"/>
              </emma:interpretation>
              <emma:one-of disjunction-type="recognition" id="oneOf10">
                <emma:interpretation id="interp50" emma:lang="en-US" emma:confidence="0.5">
                  <emma:literal>end</emma:literal>
                </emma:interpretation>
                <emma:interpretation id="interp51" emma:lang="en-US" emma:confidence="0">
                  <emma:literal>and</emma:literal>
                </emma:interpretation>
                <emma:interpretation id="interp52" emma:lang="en-US" emma:confidence="0">
                  <emma:literal>ed</emma:literal>
                </emma:interpretation>
                <emma:interpretation id="interp53" emma:lang="en-US" emma:confidence="0">
                  <emma:literal>And</emma:literal>
                </emma:interpretation>
                <emma:interpretation id="interp54" emma:lang="en-US" emma:confidence="0">
                  <emma:literal>End</emma:literal>
                </emma:interpretation>
              </emma:one-of>
            </emma:emma>
          </inkml:annotationXML>
          <inkml:trace contextRef="#ctx0" brushRef="#br1" timeOffset="67049.7329">7921 2081 55,'-7'0'282,"2"0"22,0 0 3,1 0-6,1 0-15,2 0-21,-3 0-19,4 0-20,-2 0-23,2 0-23,0 0-17,0 0-16,2 0-14,-2 0-15,4 0-18,-4 0-22,1 0-14,1 0-8,-1 0-7,1 0 0,-1 2-1,2-2-1,0 2-1,0-2 0,-1 3 1,0-3 5,3 2 5,-2-1 9,-1 0 4,3-1 5,0 0 5,-3 0 4,3 0 2,0 0-1,-1-1 6,-1 0 6,2-1 4,4-1 5,-4 1 0,3 0-1,-1-2-2,-1-3 0,2 3-5,-1-3-1,1 3-6,-3-3-6,2 1-6,-2 0-4,1-1-10,-2 1-10,1 0-7,-1-1-4,-1-1-10,2 1-12,-3 1-4,-2 1-3,4-2 4,-4 0 6,0 1 4,0 1 3,-4 0-6,2 1-7,0-2-5,-1 1-4,-1 1-3,0 1-4,-3-1 8,2 0 11,-2 1 3,0 2-1,0 1-6,-1 1-10,-1 2-6,2 1-7,-3 0 3,-1 3 5,0 1 1,3-1-3,-3 4-2,1 1-5,3 0-8,-3 3-12,2 0-9,1-1-8,0 4-8,0-3-8,2 2-8,2 0-4,-2 0-6,1-1-6,3 1-7,1 0-10,1-2-8,3 1-6,1-1-2,-2-2-1,2 0-1,2-1-1,3-1 4,-1 0 5,1-3 5,0-1 3,4 0 7,-1 0 5,-1-2 11,2-1 13,1 0 13,4-1 10,-4-1 8,4-2 6,-3 0 7,2 0 8,-2 0 8,2-2 10,-2-2 7,2 0 9,-3 0 9,-1-2 9,1 1 8,-3-2 10,2 3 11,-4-3 15,2-1 11,-2 1 11,-1-1 8,0 2 8,-1 0 3,-1-1 1,-1 0 0,-2 1-3,3 1-4,-5-1-8,3 1-8,-2 1-8,0 0-11,-2 1-14,0-1-11,-1 2-10,0 1-9,0 1-9,0 0-6,0 0-6,-1 0-5,0 0-4,-1 0-3,2 1-1,-1 1-6,-1-2-11,1 2-3,-1 0 3,0-1-6,1 1-8,0 0-1,0 0 3,-3 2 0,4-1-1,-3-1 0,1 1 1,-3 0-2,3-1 1,1 1 0,-2-3 2,2 2 2,-1-2 4,1 0 7,-1-2 8,1 2 5,-1-3-1,0 1 5,0-2 4,0-3 4,2 3 3,-3-3 3,3-1 4,-3 0 7,3-1 9,0-2 1,0 2-6,0-4-2,3 1 0,0 0-1,1-1-1,1 1-4,1-2-3,0 2-2,1-2-1,2 2-3,0-1-3,0 2-3,1-2-2,-1 3-1,1 2-1,0 0-5,0 1-10,-3 2-4,2 1-3,-1 1-2,2 1-1,-2 2-2,0 0-3,0 0 0,3 4 1,-4 1 0,2-1 1,0 3 0,-2 1 0,3 0 6,1 3 8,-2 0 3,2 0 1,-3 0 1,1 1 0,0-1 0,-1 3-2,0 0 0,1-1-3,-1 2-1,-1-2-1,0 2-5,1-2-6,-1 1-7,-2-1-9,1-1-11,0 1-11,-1 0-18,2-2-18,-3 1-23,-1-1-23,2-2-24,-1 0-22,1 1-16,-3-3-9,1-1-14,0 1-14,-1-2-14,-1-1-17,-1 1-17,0-3-19,0-2-17,0 0-15,0 0-21,0 0-22,4-7 2,1-1 13,1 0 11,2 0 9</inkml:trace>
          <inkml:trace contextRef="#ctx0" brushRef="#br1" timeOffset="67518.3273">9087 1358 26,'0'-11'337,"0"2"14,0 3 14,0 1 17,0 1-9,0 0-19,0 1-32,0 1-37,0 2-36,0 2-35,0 1-25,0 1-20,0 0-15,0 4-13,0 3-13,0 1-10,0-1-11,2 5-10,1 4-12,-3-2-12,0 3-11,0 4-7,0 0-3,0 2-1,0-1 1,0 3 3,0 0 1,-3 0 0,3 2 3,0 0 3,-2-1 3,2 1 0,0 0 3,0-1 1,0 0 0,2 2-1,1-2-3,-3-1-3,3-2-5,-3 2-5,4-3-4,-2 1-4,1-3-4,-1-1-7,1-1-6,-1-2-6,0 0-4,1 1-5,-3-4-2,3 1-1,-3-3 0,4-3-1,-4-1-1,3 0-2,-3 0-1,4-3-1,-4-3-1,1 0-1,-1-1 1,0 0 3,0-1 3,0-2 3,0 0 5,0-1 4,0-1 3,0 0 6,0-2 4,-1-1 2,1 0 2,-4-1 4,4-2 2,-3-3 3,2 1 1,-2 0 1,-2-3 1,1-1-1,0 1-2,-1-2-4,1 1-4,-1-1-2,-2 2-2,2-2-2,0 2-2,-3-1-1,2 3-2,-2-1-2,3 2-4,-2 2-4,-1 1-3,1 0-3,0 2-2,0 1-3,0 1-3,-3 0-2,3 2-2,-3 2-1,3 0-2,-4 2-2,2 3-2,2-3-1,-2 3-1,0 1-4,2 3-3,-2-1-3,0 1-3,1 1-1,4 0-2,-4 2-2,4-1-3,0-1-2,-1 3-2,1 1-3,1-3 0,-1 0-3,4 1 1,0-1 1,0 0-1,0-1 0,2 1 0,0-4 1,1 2-2,-1-2-1,3-1-1,0-1 0,0-1-2,3 0 0,-2-1-4,2-1-7,2 0-5,1-1-8,1-2-11,1-1-10,-1 0-15,2-1-16,-1-1-20,-1-1-19,2 0-21,-2-1-20,1-2-20,-1 0-21,-2 0-18,-1-3-21,-2-1-26,0-1-27,-4 1-33,2-2-35,-2 0-16,1 2-6,-2-2 10,0-1 15,-1 1 21</inkml:trace>
        </inkml:traceGroup>
        <inkml:traceGroup>
          <inkml:annotationXML>
            <emma:emma xmlns:emma="http://www.w3.org/2003/04/emma" version="1.0">
              <emma:interpretation id="{5DC4FE6E-9D80-4FDF-BBAB-AA7A410EB102}" emma:medium="tactile" emma:mode="ink">
                <msink:context xmlns:msink="http://schemas.microsoft.com/ink/2010/main" type="inkWord" rotatedBoundingBox="10019,2010 11722,1965 11740,2615 10037,2660"/>
              </emma:interpretation>
              <emma:one-of disjunction-type="recognition" id="oneOf11">
                <emma:interpretation id="interp55" emma:lang="en-US" emma:confidence="0.5">
                  <emma:literal>walls</emma:literal>
                </emma:interpretation>
                <emma:interpretation id="interp56" emma:lang="en-US" emma:confidence="0">
                  <emma:literal>wally</emma:literal>
                </emma:interpretation>
                <emma:interpretation id="interp57" emma:lang="en-US" emma:confidence="0">
                  <emma:literal>walks</emma:literal>
                </emma:interpretation>
                <emma:interpretation id="interp58" emma:lang="en-US" emma:confidence="0">
                  <emma:literal>wales</emma:literal>
                </emma:interpretation>
                <emma:interpretation id="interp59" emma:lang="en-US" emma:confidence="0">
                  <emma:literal>wall</emma:literal>
                </emma:interpretation>
              </emma:one-of>
            </emma:emma>
          </inkml:annotationXML>
          <inkml:trace contextRef="#ctx0" brushRef="#br1" timeOffset="68188.6782">9773 1908 136,'4'-12'365,"-3"1"21,-1 5 23,3-1 25,-3 1-5,0 2-21,0 0-26,0 1-28,0 2-29,0 0-28,-3 1-29,3 0-28,0 1-19,-1 0-16,1 1-17,0-1-19,0 2-23,-4 1-24,4-1-21,0 5-21,-2-1-16,2 2-17,-1 3-13,-1-1-12,0 3-7,1 1-5,-1 0-4,0 1-3,2 0-3,-2 1 0,2-1-3,0 1-1,0-3-4,0 3-5,0-1-5,0-3-7,2 1-9,-2-1-7,4-1-9,-1 0-9,0-3-9,3 2-8,-2-1-7,0-4-5,4 1-3,-1-2-2,2 1 0,-1-2 2,1-1 2,1-2 6,0-1 6,1-1 8,1-2 8,-1-1 7,1 0 10,2-3 9,-1-1 7,-1 0 6,0-1 6,2-4 7,-1 3 11,-1-4 10,-2 1 12,1-1 11,-3-2 10,-1 0 9,2-1 11,-4 1 10,1-1 9,-2-1 7,1 0 5,-2 0 4,-3 0 0,3 1 1,-3 1-6,1 1-5,-1 1-9,0 1-8,0 1-9,0 1-8,0 3-12,0 3-11,0 0-10,0 2-10,0 2-7,0 1-7,0 1-8,0 3-8,0 1-6,0 1-8,0 3-6,-1 2-6,1 1-6,0 0-5,0 1-4,0 1-8,1 2-3,1-1-4,-1-2-1,3 1-1,-2-2 3,3 1 4,-1-1 5,2-1 5,0 0 5,3 0 7,1-3 5,-1-1 4,5 0 8,-3-2 8,3 2 11,-1-5 10,3 0 9,-1 1 9,4-1 11,-4-2 11,1-2 12,0 2 11,-3-3 10,0 1 8,1-2 6,-2-1 7,-2 1 3,-3 0 4,1-3 0,-2 1-1,0 1-5,-2-2-5,-1-1-7,-3-1-9,3 2-11,-3-4-12,-3 2-10,3 0-7,-3 0-9,-1-2-9,2 2-11,-1 0-11,-1 0-14,0 1-16,0 1-19,1 1-20,2 1-29,-2 2-35,0-1-33,3 2-35,-2 2-31,2 2-25,0 0-30,-2 1-32,2-3-33,0 0-36,0 0-39,0 8-41,-1 2-12,1-10 0,0 8 20,0 3 29,1-5 34</inkml:trace>
          <inkml:trace contextRef="#ctx0" brushRef="#br1" timeOffset="69339.4014">10611 1931 252,'6'-7'378,"-2"0"28,1 2 27,-2-1 9,1 0-1,-1 0-15,0-1-26,-1 0-27,0-1-25,-2 0-27,0-2-25,0 2-21,-2-1-20,0-1-23,-1-1-23,0 1-26,-1 3-25,1-2-22,-2 0-21,1 5-21,-2-3-22,0 2-15,2 1-12,-2 1-11,0 2-8,-1 1-7,0 0-4,-2 1-4,2 3-6,-1 0-4,-3 2-5,0 1-7,2 2-5,-1 0-5,-2 0-6,2 3-7,-2 2-8,3 0-6,-1 1-5,0 1-6,-1-1-9,4 1-8,-1 0-8,0 1-7,1-2-11,2 2-7,0-2-9,0 1-5,4-1-7,0-2-4,1 2-1,0-4 0,1 1 0,0 1 2,2-4 5,1 0 5,-1 1 8,2-4 8,1 1 11,0-2 10,1-1 11,1 0 10,-1-1 13,2-2 10,1-1 9,0 0 9,0-1 8,2-2 7,-1 1 8,-1-2 11,0-2 13,0 1 10,-1 0 12,1-3 10,0 0 11,-3-1 12,0 0 13,1-2 12,-1-1 12,1 2 11,-4-2 10,3-1 6,-2 0 5,0-2 0,-1 0-4,-1-1-6,0-1-5,0 1-6,-3-2-6,1-1-9,-1 2-9,0-3-11,0 1-11,3-1-9,-3 1-9,0 1-9,0 0-10,3 2-6,-3-1-7,0 2-4,2 3-4,0 0-3,-2 2-4,0 1-4,0 5-1,0-3-3,0 3-3,0 4-4,0 0-4,-2 0-3,0 0 0,2 4-2,-3 0-3,-1 1-2,1 1-1,0 1-2,-2 3-3,1 0-3,-1 1-4,2 1-3,-1 1-3,0 2-3,-2 0-2,5 0-3,-3 0-2,3 2-6,-1 0-8,2-2-8,0 3-6,2-1-8,-1 0-9,1-2-8,1 2-7,0-2-9,1-1-6,3 0-5,0-3-6,0 2-2,2 0 0,0-2 4,1-1 5,2-1 3,-1 0 3,0-2 4,3 1 6,-2 0 7,1-1 7,-1-3 9,1 2 10,0-2 7,-1 0 9,2-2 6,-4 0 3,4-2 7,-6 0 8,2-2 11,-1 0 12,-4-2 13,1 0 12,0-2 13,0 2 13,-2-5 12,1 1 11,-2-1 14,1 1 14,1-3 12,-2-1 14,-1 2 11,2-5 9,-1 2 7,0-3 4,-1 0 4,2 1 3,-3-4-2,2 2-3,-3-3-6,4 1-6,-4-1-8,0 1-9,0-1-9,0-1-9,0 0-11,0 1-9,0-2-11,0 4-8,0-2-9,-4 3-8,4-2-5,-3 2-6,3 0-2,-1 3-3,1 1-2,0 1-3,-2 3-2,0-1-1,0 4-1,2 2-2,0-2-4,0 5-3,0-1-3,0 2-1,0 0-2,0 0-1,-2 3-2,1 3 0,-2-2-3,-1 3-2,1 3-2,-2 0-2,2 1-4,-3 3-3,0-1-2,0 4-2,1-1-4,1 3-3,0-2-5,0 3-5,2-2-5,1 4-6,-3-4-6,4 2-6,0 2-6,4-2-7,-3-1-6,1 0-4,2 0-5,-1 1-4,1-3-5,1 1-5,-1-1-2,0-1-1,1 0-1,1-3-3,2 0 3,-1-2 3,1 1 6,4-1 5,-2-2 8,2 0 5,0-2 8,0 1 5,0-4 11,2 0 9,-2-1 8,-1 0 6,-2-3 12,2-1 15,-2-1 12,-2-1 9,1-1 13,-1 0 9,-1-4 12,0 1 9,0-2 11,-2 0 8,3-2 8,-2-1 7,0 1 5,-1-4 7,1 1-1,-2-1-1,3-1-3,-5-1-4,2-1-5,1 0-5,-1 1-4,1-4-5,-2 3-6,1-3-7,-1 2-4,-1-3-4,1 3-5,0-2-1,-1 1-5,-1 2-4,0-2-1,0 2-2,0 1-2,0 1-4,-1 0-4,-1 3-4,0-1-2,1 3-2,-1 2-2,-1 2-2,2 0-3,0 1-2,-1 4-3,-1-4-1,1 6-3,1 0-3,-2 0-2,-1 3-4,0 1 0,2 1-2,-3 2-1,0 2-1,2 0-1,-4 3-3,2 2-3,-2 0-2,4 1-4,-1 1-2,-1 2-4,1 0-2,0 0-3,0-1-2,2 1-3,1 0-5,1 0-3,-4 0-4,4 1-5,0-1-4,0-1-3,0-2-3,4 3-1,-3-3-2,1 1-3,2-3-3,0 1-4,0-2-6,3-2-1,-2 1-1,2-2 0,1-2-2,1 0 4,-1 1 4,2-3 5,1 1 5,-1-2 4,0-1 5,2 1 7,0-2 6,-2-1 9,-1 0 11,1-1 9,0-1 9,-1-2 14,-4 1 12,3 0 12,-2-5 9,0-1 8,-1 1 10,0-4 6,1 2 7,0-3 5,-2 1 4,1-2 3,-2-2 2,3 4-1,-2-4-3,0 0-4,-1 2-5,1 0-8,-1 0-7,1 1-8,-1 0-6,0 1-6,0 1-5,-2-1-4,2 2-4,0 2-3,1 1-4,-3 1-5,0 1 0,1 1-2,-1-1-1,1 1-1,-1 3-3,-1-2-1,0 2-2,0 0 0,0 0-2,0 2-1,0-2 0,0 2-1,2-1 1,0 0 1,-1 2 0,1 0-1,0 1 0,1 0 1,1 0 1,3-1-1,-4 2 1,1 2 0,0-1 3,1 1-2,-1-1 0,-1 0 1,1 1-3,-1 0 0,1 0 0,-1 1 0,1-2-2,-1 0 1,0 1 0,0 1-1,1 0 1,1-1-1,-2 1-1,1 0 0,3 1 1,-5 1 1,3-4 1,-1 4-1,0-2-1,1 0-3,-2-1-3,0 2-4,-3-2-2,1 2-4,-1-4-6,-1 2-6,1-1-6,-6 1-8,3-1-14,-3 1-16,-2-1-23,0-1-31,-1 2-35,-3-2-35,0 1-33,0-1-35,-3-1-35,0 3-41,-1-3-41,-2-1-56,2 1-60,0 0-25,-2 0-7,1 0 10,2-1 18,0-1 27,1-1 35</inkml:trace>
        </inkml:traceGroup>
        <inkml:traceGroup>
          <inkml:annotationXML>
            <emma:emma xmlns:emma="http://www.w3.org/2003/04/emma" version="1.0">
              <emma:interpretation id="{B656A76B-9D99-45A7-A0D3-9639BB420D30}" emma:medium="tactile" emma:mode="ink">
                <msink:context xmlns:msink="http://schemas.microsoft.com/ink/2010/main" type="inkWord" rotatedBoundingBox="12274,2137 13505,2104 13517,2569 12286,2602"/>
              </emma:interpretation>
              <emma:one-of disjunction-type="recognition" id="oneOf12">
                <emma:interpretation id="interp60" emma:lang="en-US" emma:confidence="0.5">
                  <emma:literal>are</emma:literal>
                </emma:interpretation>
                <emma:interpretation id="interp61" emma:lang="en-US" emma:confidence="0">
                  <emma:literal>ace</emma:literal>
                </emma:interpretation>
                <emma:interpretation id="interp62" emma:lang="en-US" emma:confidence="0">
                  <emma:literal>ale</emma:literal>
                </emma:interpretation>
                <emma:interpretation id="interp63" emma:lang="en-US" emma:confidence="0">
                  <emma:literal>ae</emma:literal>
                </emma:interpretation>
                <emma:interpretation id="interp64" emma:lang="en-US" emma:confidence="0">
                  <emma:literal>ate</emma:literal>
                </emma:interpretation>
              </emma:one-of>
            </emma:emma>
          </inkml:annotationXML>
          <inkml:trace contextRef="#ctx0" brushRef="#br1" timeOffset="70105.4015">12349 1932 234,'-4'-17'396,"1"2"28,1-2 27,-3 0 22,0-1 22,1 3-21,0-1-44,0 2-47,0-3-47,0 3-33,-2 0-28,0 1-23,0 2-20,0 1-23,0 0-25,2 3-24,-4 1-27,0 1-23,3 0-22,-2 3-19,0 0-17,-1 2-13,-1 2-10,-1 0-8,0 3-6,1-2-4,-1 3-6,1 2-3,-1-2-3,-2 3-4,0 2-3,2 0-5,-2 2-5,0 1-4,3-1-4,-2 2-5,1-2-4,1 3-6,-1-2-6,1 3-6,1-1-7,1 1-6,2 0-5,0 0-5,0-2-5,1 1-5,-1 0-4,2-2-3,3 3-2,0-4 0,3 0-1,-1-1 4,2-2 7,2 2 4,1-1 7,2-2 6,-2-2 7,3 0 8,0 0 6,2-3 9,2 1 8,-1-3 10,1-2 10,-3 0 11,1 0 12,1-2 9,2-3 12,-1 2 9,-3-2 12,1-2 11,2-1 9,-2-1 9,0-1 9,-2-1 6,0 0 4,1 0 4,-4-2 1,2 0-3,0-2-2,0 0-5,-3-1-6,1 0-7,0-1-4,0 1-8,-2 0-9,-2-2-6,2 1-6,1 2-5,-3 1-3,0 0-5,-1 1-4,0 2-3,-1 0-3,1 2-3,0 2-5,-1 2-5,1 1-3,-2 0-3,0 1-4,0 2-2,0 1-4,0 1-3,-2 2-2,1 1-3,-1 0-2,-1 1-1,1 0-2,-2 4-3,0 0-2,1 0-5,-1 1-4,0 1-4,0-1-2,1 1-4,0 0-2,0 2-2,1-4-2,1 4-2,0-3 0,1 1-5,0-2-4,0 2-4,1 1-3,2-2-2,0 2-2,2-1-3,-3-2-3,5 1-2,0-1-2,1 0-4,4-2-2,-1 1-3,0-1-1,2-2 0,-2-1 2,4 1 1,0-3-1,-1 1 5,2 1 7,-3-4 4,2 0 5,0 0 7,-3 0 6,0-4 9,0 1 9,0 1 12,-2 0 12,1-2 14,-4-2 14,1 0 15,0-2 16,-1 0 13,1-1 10,-4 0 12,3-1 11,-3-1 9,0-1 10,0 0 4,0 2 5,-3-4-1,2 1-3,-3 0-5,3 1-8,-3-2-8,1 2-7,1-1-8,-1 2-7,-1 0-9,0-1-6,0 3-9,0 0-7,0 0-8,0 3-7,-1-1-6,1 5-4,-2 0-5,1-1-2,1 1-3,-3 2-3,3 2-6,-3 1-5,2-1-6,-3 4-6,2 1-4,-3 2-7,0 2-5,2 0-7,-2 0-7,2 1-9,-1 3-12,0 1-14,1 1-16,3-1-18,0-2-23,0 3-23,3-2-24,2 1-23,1-2-16,0 2-14,1-1-11,0-3-9,4 1-9,1 0-6,0-2-5,-1 2-4,3-4-1,-1 0-1,1 0 6,-1-3 8,-1-1 7,2-2 6,-1 1 2,-1-3 2,1-1 0,-1-1 2,-2-1 3</inkml:trace>
          <inkml:trace contextRef="#ctx0" brushRef="#br1" timeOffset="70474.6176">13027 1973 257,'0'-4'278,"0"0"5,0 0-2,-1 2-2,-1 0-14,1 1-17,-1 1-18,0 0-21,1 0-20,-1 1-22,1 1-13,0 0-10,1-2-12,-2 2-13,2-1-13,0 0-12,0 2-12,0-2-10,0 0-11,0 1-10,2-1-9,-2 1-8,1-1-5,0 0-4,2 1 1,1-1 0,-1 0 4,-1-1 5,5 3 5,-4-3 5,2 0 5,2 0 4,0 0 4,-2 0 4,3 0 6,-1-3 3,1 2 5,-1-2 2,0 1 3,2-3 1,-4 1 1,2 1 1,1-1 1,-2-1-1,-2 3 0,2-3 1,0-1 0,0 2-2,-1-1-2,0-1-1,-2 0-4,2 1-2,1-4-4,-3 1-6,2 0-2,-3-1-6,1 1-4,0-1-3,-1-1-3,0 2-3,-1-1-3,-1-1-3,0-1-1,0 1-2,0 1-2,0-2-3,-1 2-2,-1 1-3,-1-1-2,-1 0-3,2 3-4,-3 0-2,1-1-4,1 3-3,-1 0-4,0-1-3,0 3-2,-2 0-5,1 2-3,-2 2-4,2 0-5,-2 0-2,0 3-5,-1 1-3,1 1-5,-2 1-4,1 1-4,0 1-3,-1 1-5,0 0-3,1 0-5,1 4-5,0-1-4,1 0-3,-1-1-6,0 4-3,2-2-7,0 1-6,1-2-10,1 2-10,1 1-10,1-4-11,1 0-9,0-1-10,1 1-8,1 0-7,1 0-5,-1-1-5,3 0-5,0-4-4,0 3 4,2 0 5,1-4 6,3 2 4,-3 0 4,4-3 4,2-1 2,-1-2 3,1 1-4,0-2-3,-1 0-11,3-2-11,-3-2-20,1 0-26,-1-2-22,1 1-22,1-2-6,-3-1 3</inkml:trace>
        </inkml:traceGroup>
        <inkml:traceGroup>
          <inkml:annotationXML>
            <emma:emma xmlns:emma="http://www.w3.org/2003/04/emma" version="1.0">
              <emma:interpretation id="{20021475-5EE3-4DAD-B73F-D8E1E2F81193}" emma:medium="tactile" emma:mode="ink">
                <msink:context xmlns:msink="http://schemas.microsoft.com/ink/2010/main" type="inkWord" rotatedBoundingBox="15235,1594 18053,1519 18079,2506 15261,2581"/>
              </emma:interpretation>
              <emma:one-of disjunction-type="recognition" id="oneOf13">
                <emma:interpretation id="interp65" emma:lang="en-US" emma:confidence="0.5">
                  <emma:literal>absent</emma:literal>
                </emma:interpretation>
                <emma:interpretation id="interp66" emma:lang="en-US" emma:confidence="0">
                  <emma:literal>absent.</emma:literal>
                </emma:interpretation>
                <emma:interpretation id="interp67" emma:lang="en-US" emma:confidence="0">
                  <emma:literal>absents</emma:literal>
                </emma:interpretation>
                <emma:interpretation id="interp68" emma:lang="en-US" emma:confidence="0">
                  <emma:literal>absinth</emma:literal>
                </emma:interpretation>
                <emma:interpretation id="interp69" emma:lang="en-US" emma:confidence="0">
                  <emma:literal>absinths</emma:literal>
                </emma:interpretation>
              </emma:one-of>
            </emma:emma>
          </inkml:annotationXML>
          <inkml:trace contextRef="#ctx0" brushRef="#br1" timeOffset="72055.3787">15258 1772 162,'-5'-10'351,"-2"2"18,2-1 15,-1 3 16,1-1-10,-2-1-21,-1 3-34,1 0-41,-1 1-37,1-1-36,-1 2-25,-1-1-19,1 2-14,1-1-10,-2 1-13,-1 1-14,2 1-18,1 0-17,-2 1-15,-2 2-15,4 0-12,-4 1-14,1 0-10,1 1-12,0 3-8,2 0-6,-2 2-9,0 1-7,1 0-11,1 3-14,2-2-12,0 1-11,-2 2-11,2 0-13,2 0-12,-3 0-11,5 0-4,-3 0 0,1-1-4,3 0-5,0 0 1,0 1 2,0-3 4,3 1 6,2-1 6,1-2 8,-3 1 8,2-1 8,3-3 10,1 1 8,-2-2 4,3 0 2,1-3 5,1 1 6,-1-2 7,1-2 5,-2 0 8,3 0 10,0-2 8,1-2 8,-2 1 8,1-3 7,-1 1 7,2-2 9,-3 0 5,1-1 4,0-1 3,-2-2 0,2 2 6,-1-3 5,-3 1 7,3-2 8,-2 0 6,0 0 7,0-2 12,-4 0 13,3 2 10,-2-2 8,-2 0 5,1 0 3,-1 0 8,-1-2 7,1 1 4,-4 3 0,1-2-2,0 3-4,-1-1-6,0 1-9,0 3-11,0 0-14,0 0-14,0 3-13,0 1-9,0 1-8,-1 2-8,1 1-12,-1 0-9,1 1-9,-4 2-9,4 0-8,-3 2-8,-1 1-6,3 3-6,-4 1-8,0 0-8,1 2-9,-1 1-7,2 1-8,-1 1-8,-1 1-7,3-1-8,-1 1-6,1 0-8,1 1-8,1-2-10,0-1-9,0 2-5,1-1-3,3-1 1,-1-1 0,2-1 8,-1 0 9,4 1 9,1-2 8,1 1 5,2-2 7,2 0 8,1-2 10,2 1 11,0-1 11,2-1 6,0-1 7,2-3 7,1 1 7,1 0-2,-3-2-12,1-1-3,0-1 0,-2-2 4,-1 0 8,-2 1 7,0-3 9,-5-1 10,2-1 10,-2 1 11,-4-3 9,2 2 12,-2-4 9,0 0 18,-3 1 20,-1-2 15,1-2 12,1 1 10,-3-3 6,2 1 6,-1-3 5,-1 1 0,-1-2 0,1-1-3,0-2-1,0 1-6,-1-3-10,-1 1-9,3-1-10,-3 0-8,3-3-8,-3 1-9,1-3-8,1 1-10,-1 0-10,3 0-7,-4-2-4,1 1-3,-1-2-6,0 3 5,0 0 6,0 2 4,0-1-1,0 3 0,0 1-1,0 3-1,0 0 0,0 2-1,0 6 2,0 0-1,0 2 0,-1 4-2,1 0-3,0 3-8,-4 1-11,3 2-6,-1 2-3,1 1-4,-2 3-1,0 0-3,-2 5-2,2 2-8,-2 4-11,-1 0-6,0 2-4,0 4-4,2 0-3,-3 1-3,3 0-4,-1 3 0,3-2-1,-1 0-1,1 2-2,2-2-1,0 1-1,2-1 3,0 2 6,0-1 2,1-3 0,0 2 1,1-1 2,-1-2 1,5 2 3,-4-2-2,3-3 0,-2 2-2,2-1 1,-2-4-1,1 2-2,-2-5 1,3 0 2,-4-1 0,-1-3 2,1 0 0,1 0 3,-3-5 2,0 2 1,0-1 3,-1-4 3,0 0 3,2-1 1,0 0 2,-1-1 3,-1 1 3,4-3 1,-3 0 3,5-1 4,-3-1 3,2-1-1,2 0 0,-2-1 0,3-2-1,1 0 2,0-1-1,-1 1 1,3-1 1,0 1 0,-1 0-2,0 0-2,1 0-2,-3 0-2,3 2-1,-3-1 0,4 1-1,-2 3 2,-1-3-2,-1 3-1,1 0-1,1 1 0,-2 0-2,-2 3 0,2-2 1,-1 2 0,-1 0-1,-2 2-1,3 1 1,0 0 0,-2-1 0,3 2-2,-1 1 1,0 3 0,-2-1 0,3 1 1,-2 1 0,1 1 1,-2 1 0,2 0 0,-3 0-2,2 2-2,-1-2-1,0 0-3,-4 1-1,1 0-2,-2 0-2,0-1-2,-2 2-2,-1-2-3,-2-1-2,0-1-2,-3 2-5,1 0-5,-4-3-5,1-1-3,0 1-6,-4-1-5,4-2-4,0 0-4,-1 0-5,0-1-4,1 0-2,-1-1-3,4 1-1,0-4-3,1 0 1,0 0 1,2 0 0,0-2 0,1-1 1,1-1 3,0 0 2,2-1 5,2-2 5,-1 2 5,0-3 5,2 1 5,2-2 4,1-2 3,0 1 5,1-2 4,0 1 5,5-1 7,-2-1 5,2 0 5,0 0 3,-1 0 2,2-1 3,-1 0 3,1 1 2,-1-2 2,2 4 3,1-3 6,-2 1 5,-1 2 6,0 0 7,1-2 9,0 3 9,-1-1 8,2 0 7,-1 4 5,-2-3 8,0 1 8,1-1 6,-1 4 4,-3-3 1,0 4 0,-1-2-2,-2 1-4,1 1-4,-1 1-7,-1 1-6,-1-1-8,-2 1-5,1 0-3,-2 1-7,0 2-5,0 0-6,0 0-5,-2 0-4,1 0-2,-2 2-4,0 1-2,-2 0-3,1 0 0,1 1-2,-3 0-2,-1 0-3,0 1-2,-5 2-3,5-1-6,-1 1-5,0-2-3,1 2-4,1 0-3,0-1-2,0 1-1,1-1-2,0 1-2,2-3-1,-1 2-2,1-1-2,3 0-1,-1-1 1,-2 2 1,3-2 1,0 0 2,0 1 0,0-1 3,3 0 1,-2 1 1,2 1 2,1-4 0,-1 5 3,1-4 1,1 2 2,-2 1-1,2-2 3,0 1 1,-3-1-1,5 3 1,-2 0-1,2 1 1,0-2-1,-1 2 1,1 0 0,2 1 2,1 1 0,1-2 0,-2 1 0,1-2 3,1 2 0,-3-3-1,1 3 0,2-1-2,0 0 2,-4-1 0,1 0 1,1 2 2,-1-1-2,-2 0 0,2-1-1,-3 0-2,0 1-2,-2-1-4,-3-2-6,2 2-4,-2 0-8,-2-3-7,1 3-13,-4-3-12,0 3-17,1-3-19,-2 0-21,2 0-25,-4 0-22,1 0-22,0-1-20,-2-1-18,2 0-14,1 0-15,-1-2-12,0 0-13,0-2-11,0-1-11,-1-1-14,-2 0-15,5-1-14,-3-2-15,2 3-4,0-5 3,2 0 11,-1 1 14</inkml:trace>
          <inkml:trace contextRef="#ctx0" brushRef="#br1" timeOffset="72391.7068">16475 1233 318,'0'-8'383,"0"3"24,0 1 25,0 1 23,-2-1-5,1 3-18,1-1-31,0 2-38,-4 0-33,3 0-33,1 0-22,0 0-14,0 0-18,0 0-19,0 2-21,0-1-19,0 1-21,0 0-21,1 0-21,3 0-17,-1 1-19,1 1-16,0 0-12,1 1-9,-1 0-7,3 2-4,0 0 0,-2-1-1,0 1-2,0-1-1,-1-2 1,0 1 2,1 1-2,-2-1-1,1-1-2,0-2 1,-1 4-1,-1-5 2,1 2 0,-1-1-1,0 0 0,-1-1-2,0 1 0,0-2-2,-1 0-2,0 0-6,0 0-3,0 0-1,0 0-2,0 0-3,0 0-1,0 2-4,0-2-1,0 0 1,0 0-3,0 0-2,0 0 0,0 0-2,4 0 1,-4 0 1,0 0-2,0 0-2,0 0-3,0 0-3,0 0-7,0 0-6,0 0-8,-4 0-7,4 0-9,-2 2-6,-1-2-8,0 0-6,-1 1-8,-1 0-7,0 0-9,1 1-8,-1-2-11,2 2-10,1 0-12,-1-2-14,0 0-21,-1 2-22,2 0-21,-1-1-19,1-1-21,1 3-18,1-3-20,-4 3-21,1-1-24,-1 0-27,4-2-29,-5 7-31,-2-1-20,2 1-14,-1 0 8,1 0 21,3 2 23,-3 2 27</inkml:trace>
          <inkml:trace contextRef="#ctx0" brushRef="#br1" timeOffset="73487.6198">16548 1809 165,'-3'-6'394,"-1"0"20,1 0 20,2 3 17,1 0 4,-3-1-3,3 4-36,-1-2-55,1 2-47,-4 0-47,4 0-35,0 0-30,0 0-26,0 0-24,0 2-23,-3-2-21,3 3-19,0-2-17,-1 0-16,1 1-14,-1 1-12,1 0-13,-2 0-6,1 1-7,-1 0-3,2 0-3,0-1-2,0 1-2,0 0-4,2 1-2,-1-1-3,1 0-4,-1 1-2,0 1-1,2-4-4,2 2-2,-1 0-1,1 0-2,0 0 0,0 0 1,1-2 0,0 2-1,1-3 2,1 0 1,-1-1 1,0 0 3,1 0 1,0-1 3,-1 0 2,2-1 5,-2 0 3,0 0 1,0 0 2,0-3 1,-1 1 2,-2 1 1,4-1 3,-2 0 3,-3-2 7,2 0 5,-1-1 8,0-1 8,0 0 9,-3 2 9,3-3 5,-4 0 5,3 1 7,-3-1 5,4-2 5,-4 1 4,0-1 4,0 3 0,0-2-2,-4 2-3,4-1-5,-3-1-8,2 2-10,-2 3-7,-2-1-7,1 0-7,0 1-6,-3 3-8,0 0-6,-1 2-7,3 2-9,-4 0-8,-1 2-7,0 0-5,0-1-5,-2 6-3,3-1-6,-3 1-6,2 0-7,1 2-6,-1 1-9,0 1-10,2-2-10,1 3-11,-1-3-8,2 2-4,0 1-12,0 0-11,1-1-9,2 0-7,-1-1-3,1 2-2,3-3-2,0 0 0,0 1 5,3-3 8,1 2 10,-1-2 10,1 2 10,2-5 11,1 1 13,0-1 14,1-1 13,1 1 10,1-2 10,2 0 8,-2-2 8,2 1 9,0-1 8,2-2 8,-1 2 11,1-2 10,0 0 14,-1-2 13,3 2 16,-1-2 15,-3-1 17,3 1 17,0-1 18,1 2 19,-1-2 19,0-1 17,2 0 9,-3 0 8,5 0-1,-5 0-4,3 1-8,-2-1-11,0 1-12,1-1-11,-5 0-17,3 2-15,-4 0-18,-1-1-20,-1 2-18,-3 1-17,0 0-14,-2 0-12,0 1-7,-2 0-3,-1 1-3,0 0-2,0 0-4,-1 2-3,1-1-1,-3 1-2,0-2 1,0 2-2,0 1 0,0-2-3,0 1 0,0-2-2,0 1-2,1 0-4,1 0-2,1-1-5,-3-2-3,2 3-1,-1-3-2,1 0-1,1 0-3,0 0 1,0 0 0,0-3-1,0 3 1,0-1-1,0-2 1,0-1 2,0 0 4,0-1 3,1 0 2,-1-2 1,0 1 2,0-5 2,0 2 3,2 0 1,-1 0 0,2-2 2,-3-1 2,1 1 4,3-1 1,-1 0 2,0 1 1,-1 0 1,3-1 1,-2 1 0,3-2 0,-1 2 1,-2 2-1,1-1-2,-1 2 0,0 1 0,-1-1 0,1 5-3,1-1-1,-3 2-3,-1 0-1,4 2-2,-4 4 0,0-2 1,0 3-2,0-1 0,0 2-3,3 2-4,-3 1-3,4 2-3,-4 0-2,0 0-4,1 2-3,1-2-2,-1 2-5,0-3-4,1 2-6,1 0-4,0-1-9,1 0-7,-1 0-4,4-1-3,0-1-1,1 1 1,1-1 0,2 0 1,0 0-1,2 0-2,0-1 1,0 0 0,2-1 2,2-1 4,-3 1 5,3-1 9,-1-2 6,-1-1 7,1-1 2,-1 0-1,0 0 1,-2-2 3,2 0 4,0-2 5,-4 0 7,3 0 5,-4-1 7,4-1 7,-5 0 5,2-3 6,-3 1 6,1-1 8,-2 1 7,1-2 9,-1-1 8,0 0 10,-3-1 7,2-2 8,-1 0 5,0 1 6,-1-2 2,-1 0 2,4-2 1,-3 1-1,-3-1-1,2-1-1,1-1-4,-3-1-2,0-1-4,1-3-5,-1 3-6,1-2-4,-2-1-5,0-2-3,0 1-3,0-2-4,0-1-4,1-1-3,-1-1-3,0 1-2,0-2-4,0-3-3,0 3-2,0-1-2,0 3 1,-1-2 4,1 0 2,-2 4-2,2-1-1,-1 4-2,-1-1 0,2 3 0,-1 0 0,0 4 0,-1 3 2,0-2 2,1 6 3,-1 0 3,1 2-4,1 2-6,-3 1-3,2 4-1,-2-2-1,3 2-1,-4 2-1,1 1-1,-1 1-2,3 3-1,-4-1-4,1 4-4,-1 3-2,1 0-2,-1 3-8,2 2-7,-1 1-4,0 3-1,-1 1-1,2 2-1,0 1 1,2 2-1,-1 0 1,0 0-2,2 2 1,0 1 0,0 2 0,2-2 2,0 1 3,-1-1 9,1 0 1,-1 0 0,0-2 0,-1 0-1,2 1-2,-2-4-3,0 0-3,0-3-2,0 1-3,0 0-5,0-5-3,0 3-6,0-3-7,0-2-5,0-1-10,0 1-8,0-2-13,0-1-15,0-3-17,0 2-22,0 0-27,0-4-29,0 2-27,0-2-27,0-2-22,1 0-21,1 0-19,0-1-17,-1-2-23,2-3-25,-3-1-27,0 0-28,0 0-23,11-4-19,-6-1 7,3-2 20,-1 1 25,4-4 27</inkml:trace>
          <inkml:trace contextRef="#ctx0" brushRef="#br1" timeOffset="73686.6452">17614 1665 263,'3'-4'374,"-1"0"24,1 2 26,2 1 5,-3 0-7,3 0-14,1-1-18,-3 0-26,2 0-30,0-1-24,2 3-20,-4-2-19,6-1-15,-6 0-20,4 0-21,0 1-23,-1-1-25,5 1-23,-4 0-21,1 1-22,0-1-24,3 2-14,-3 0-15,1 0-11,-1 0-8,-2 0-7,0 0-5,-2 0-3,1-2-3,-2 2-5,-1 0-8,0 0-12,-2-2-14,0 2-14,0 0-17,-2 2-23,2 0-29,-2-2-37,-1 2-45,-1-1-44,2 3-43,-3-2-45,1 0-47,4-2-51,-7 3-52,-2 0-33,1 1-24,1-2-4,-4 1 7,3 1 19,0 0 24,1 1 38</inkml:trace>
        </inkml:traceGroup>
        <inkml:traceGroup>
          <inkml:annotationXML>
            <emma:emma xmlns:emma="http://www.w3.org/2003/04/emma" version="1.0">
              <emma:interpretation id="{1842E045-2A9A-4C27-B817-6DAEDC7CD25F}" emma:medium="tactile" emma:mode="ink">
                <msink:context xmlns:msink="http://schemas.microsoft.com/ink/2010/main" type="inkWord" rotatedBoundingBox="18625,1852 20709,1797 20727,2489 18643,2544"/>
              </emma:interpretation>
              <emma:one-of disjunction-type="recognition" id="oneOf14">
                <emma:interpretation id="interp70" emma:lang="en-US" emma:confidence="0.5">
                  <emma:literal>which</emma:literal>
                </emma:interpretation>
                <emma:interpretation id="interp71" emma:lang="en-US" emma:confidence="0">
                  <emma:literal>whack</emma:literal>
                </emma:interpretation>
                <emma:interpretation id="interp72" emma:lang="en-US" emma:confidence="0">
                  <emma:literal>while</emma:literal>
                </emma:interpretation>
                <emma:interpretation id="interp73" emma:lang="en-US" emma:confidence="0">
                  <emma:literal>Which</emma:literal>
                </emma:interpretation>
                <emma:interpretation id="interp74" emma:lang="en-US" emma:confidence="0">
                  <emma:literal>whish</emma:literal>
                </emma:interpretation>
              </emma:one-of>
            </emma:emma>
          </inkml:annotationXML>
          <inkml:trace contextRef="#ctx0" brushRef="#br1" timeOffset="75219.8389">18384 1770 312,'-3'-1'336,"3"0"6,0-1-8,0 2-13,0 0-24,0 2-28,0-1-32,0 0-32,0 1-27,-1 0-26,-1 3-27,0-3-32,1 5-18,-1-1-16,1 3-6,0 0-1,1 0-6,-2 3-9,2-1-6,-1 2-7,-1 0-3,2 0-1,0 1-4,-1-1-5,1-1-3,0 1-3,0 2-3,0-4-1,1 1-2,1-1 0,1 0-4,-1 0-1,3 0 0,-2-4 2,3 1-1,-1-1 1,-2 0-1,1-2-1,-1-3 1,0 2-1,1-2 0,-1 1 1,0-1-1,1 0-2,3-2 2,-4-2 5,1 0-2,1-1-2,-1-1 0,0 2 1,3-3 3,-3-2 6,2-1 2,1-1 2,0-1 6,1 0 9,-2-3 10,2 3 11,-3-2 11,2 0 9,-2 1 9,2-3 8,-4 1 7,4 0 8,-2 1 8,2-1 8,-3 2 6,0-1 4,0 0 0,-1 2-2,2-1-7,0 2-6,-3-1-8,0 3-8,0 0-9,-1 1-8,1 1-9,-1 1-8,0 1-10,-1 1-11,0 0-7,-1 2-7,1 0-2,0 2 2,0-2 0,0 2-2,0 3-7,-1 0-11,1 1 1,0 3 5,0-2-1,0 4 0,0 0-1,0 0-1,1 0-4,0 3-4,2-2-6,0-1-12,2 0-4,-2 1-3,1-2 4,2 1 9,2-1-2,1-1-5,-1 0-1,4-2-1,0 2 0,0-3 2,1-1 4,3 0 5,-2-1 4,2 0 4,0 1 1,-1-3 3,-1 2 2,-1-4 0,-1 0 0,0 0 0,-2 0 2,-1 0 0,-2-2 3,-2 0 4,0 2 0,-2-4 1,0 1 0,-2-1-3,1-2-4,-2 1-11,0 0-13,0-4-19,0 2-23,0-2-27,0-1-26,0-2-26,0 0-25,0 1-26,0-1-23,0-2-21,1 3-19,1-3-17,-1 0-19,3 0-18,-2 0-9,3-1-3,-2-1 11,2 0 14,3-2 12,-1 1 13,0-2 20,4 2 24,-2-3 23,2 3 22,1-3 29,-2-1 35,0 2 44,1-1 51,0 1 43,0-1 42,-3 1 32,3 1 28,-2 0 26,0 2 24,-4-1 15,2 3 11,-3 3 11,1 2 12,-1-2 2,-1 5 0,-2 1-6,-1 1-8,0 0-10,0 4-13,-1 0-1,-2 2 4,0 2-1,0 0-5,0 1-12,1 5-17,-2 2-14,3 1-13,-3 1-14,2 4-15,-3 2-13,1 0-12,1 4-11,-2-2-10,1 1-12,0 1-15,1 2-6,-1 0-5,3 0 1,-1-2 6,-2 1 1,4 0-1,-1-1 0,1 1-1,0-1 0,1-1 0,-1 0-1,4-2-1,-3-1-3,1 2-7,2-4-3,-3 1-6,2-4-1,-1 2-3,-1-4-2,0 1-3,1-2-3,-1-4-3,1 1-1,-2-3-3,0 1-3,0-3-2,2-2-4,-1-2-3,1 0-1,-1-2-1,2 0 0,0-3 4,0 0 3,3-2 2,1 0 3,-1-1 2,3-3 3,0-1 3,0 2 4,3-5 3,-2 2 5,4-3 6,-1 0 4,-2-1 4,3 0 3,-2 0 4,0-3-4,0 5-3,-1-3-4,0 4 0,-1-2-1,1 2-1,-4 0-1,4 3-2,-6 2-1,2 2-4,-3 0-2,0 3-3,-1-1-2,1 3-5,-3 0 3,-1 2 5,3 2 3,-3 0 0,3 3 6,-3-2 8,1 3-3,1 3-8,0-2-6,-1 4-8,0 0-6,2 0-6,0 0-5,0 2-6,1-1-5,1-1-4,-2 2-5,3-2-4,0 0-7,1-1-9,2-1 0,0-1 8,2 0 6,1 0 8,-1-1 7,2-1 7,2-2 7,-1 3 6,1-4 5,-2 1 6,2-2 3,-2 0 6,1-1 4,-1 1 6,-2-2 10,-1 0 13,-1-2 12,-1 1 13,-5-2 13,4 0 13,-2 0 11,0-1 10,-1-1 12,1 1 11,-2-3 11,0-1 6,-1 1 4,2-1 2,-4 0-2,1-1-5,3 0-7,-4-2-10,2 2-8,-2-1-8,0-1-9,1 2-10,1-2-8,-2 1-10,0 1-7,2 1-8,-2 3-4,1-2-6,-1 1-3,0 3-4,0-1-4,0 4-4,0-2-6,0 2-5,-1 2-4,-1-2-3,0 4-4,1-1-2,-5 1-3,1 3-3,3-1-5,-3 1-4,1-1-6,-2 4-8,1-1-6,0 0-7,2-1-8,-2 2-8,1-1-9,1-1-8,0 1-15,1-2-17,0 0-22,2-1-24,0-1-28,2 1-28,0-1-30,-1 1-30,1-1-30,-1 1-29,-1-6-37,0 0-41,0 0-39,0 0-38,4 4-18,-4-4-11,0 0 8,10-1 19,0-4 26,2 1 28</inkml:trace>
          <inkml:trace contextRef="#ctx0" brushRef="#br1" timeOffset="75391.0729">19679 1498 184,'-6'-12'362,"0"2"14,0 3 13,2 1 9,-1 1 6,-1 3-33,3 0-51,-1 2-52,-1 0-53,0 0-39,2 0-32,-1 2-25,0-1-21,1 3-16,0-2-12,0 0-17,0 2-21,1-1-25,1 1-29,0 0-24,1-1-24,0 2-16,1 1-11,0 0-19,2 1-24,1 0-25,-1 0-25,1 2-29,0-1-34,0-1-44,-1 2-48,2 0-21,1-1-6,0 2 7,5 1 14,-4 0 11</inkml:trace>
          <inkml:trace contextRef="#ctx0" brushRef="#br1" timeOffset="75964.0056">19856 1685 99,'-5'-4'358,"1"1"16,-1 1 15,0-2 7,3 4 0,-1 0-26,0 0-39,-1 4-48,4-4-52,-7 2-42,4 1-36,-1 1-28,-1 2-21,1 1-18,0 0-17,0 2-16,0 1-13,-2 0-14,1 1-11,2 1-8,-2 1-5,1-2-2,1 3-1,-2 0-1,-1 0-3,5 1-2,-3-3-1,3 2-5,-1-1-1,2 0-5,0-2-3,2 1-3,-1-1-4,3 0-2,0 0 1,-1-3-3,3-1-3,1 1 0,2 0 2,0-1 0,2-2 1,1 1-2,0-2 0,0-1-2,3 1-1,0 0 0,1-2 3,1 0-1,1-2-5,0-2-2,1 0-2,-1 0 1,-1 0 5,3-3 3,-2-1 3,-2 0 3,0-2 5,-1 2 4,0-4 4,-3-1 3,1 1 3,-1-2 5,-3 0 5,0 0 8,0-2 12,-1 0 7,-3-2 6,2 0 11,-2 0 12,1-2 16,0 3 18,-3-5 15,3 2 16,-1 0 16,-2-4 16,1 2 15,0-1 15,0-2 7,1 1 3,-2-1-2,1-1-4,-2 2-4,-1-2 0,3 1-11,-4 2-11,1 1-13,-1-1-12,0 4-16,0 2-17,0 3-12,0 1-13,-1 1-10,1 2-8,0 3-4,-4 1-6,4 3-11,-3 1-11,1 1-7,-3 2-6,0 2-7,0 2-12,-2 3-5,-1 1-6,-1 2-3,-1 3-5,-1 0-5,3 4-7,-4 0-4,4 3-5,-2 3-4,2-2-4,-1 1-4,2 1-5,0 0-1,2 0 0,-1-1-3,2-1-5,0 2-5,2-1-5,0-3-5,2 0-4,2-1-4,0-1-3,3 0-4,0-3-3,0 1 0,2-4 1,0 1 6,2-2 6,-1-1 6,0 1 7,-1-6 9,2 2 10,-1-3 13,-1-1 17,0-1 16,0 0 19,0-1 18,-1-3 18,1 0 14,0 0 12,1-3 11,-1-1 10,2 0 14,-2-3 15,0 1 4,-1-1 0,1 0 1,0-3 5,0 2-3,0-3-5,-1 0-8,1 1-9,0 0-7,-3 0-11,4-1-11,-3 3-15,2-2-11,-2 3-9,0 0-1,-1 0 0,-3 2-5,3 1-11,-1 2-6,-2 0-4,-1 2-3,0 0-3,0 0-1,-1 0 1,1 2 3,0 3 6,0-1-3,0 0-7,0 1-3,0 1-2,0 1-4,0-1-4,0 3-4,0-2-2,0 1-4,1-2-2,0 0-4,1 1-5,-1 0-4,2-1-6,1 0-5,-2-1-5,1-3-14,0 3-19,2-1-4,-3-1 4,5 1-11,-4 1-18,1-1-22,2-2-24,0 1-24,0-1-24,0-2-25,-1 2-27,0-2-37,0-2-41,-5 2-37,0 0-35,0 0-34,4-5-34,0 1-8,1-3 5,-2 0 19,0-2 25,2 2 27</inkml:trace>
        </inkml:traceGroup>
        <inkml:traceGroup>
          <inkml:annotationXML>
            <emma:emma xmlns:emma="http://www.w3.org/2003/04/emma" version="1.0">
              <emma:interpretation id="{90AF43B2-A581-4149-ACAF-FD2D9F25ABF6}" emma:medium="tactile" emma:mode="ink">
                <msink:context xmlns:msink="http://schemas.microsoft.com/ink/2010/main" type="inkWord" rotatedBoundingBox="21128,1868 23089,1816 23106,2462 21145,2514"/>
              </emma:interpretation>
              <emma:one-of disjunction-type="recognition" id="oneOf15">
                <emma:interpretation id="interp75" emma:lang="en-US" emma:confidence="0.5">
                  <emma:literal>allow</emma:literal>
                </emma:interpretation>
                <emma:interpretation id="interp76" emma:lang="en-US" emma:confidence="0">
                  <emma:literal>Allow</emma:literal>
                </emma:interpretation>
                <emma:interpretation id="interp77" emma:lang="en-US" emma:confidence="0">
                  <emma:literal>allows</emma:literal>
                </emma:interpretation>
                <emma:interpretation id="interp78" emma:lang="en-US" emma:confidence="0">
                  <emma:literal>aglow</emma:literal>
                </emma:interpretation>
                <emma:interpretation id="interp79" emma:lang="en-US" emma:confidence="0">
                  <emma:literal>Allows</emma:literal>
                </emma:interpretation>
              </emma:one-of>
            </emma:emma>
          </inkml:annotationXML>
          <inkml:trace contextRef="#ctx0" brushRef="#br1" timeOffset="77048.4939">21159 1894 319,'-3'-11'373,"-2"0"22,0 0 23,-2 0 8,4 2-1,-5-3-16,4 0-27,-3 1-30,2 0-34,-3 1-24,1-1-20,1 3-16,0-1-14,0 1-26,-2 2-31,3-1-26,-3 3-21,1 0-21,0 0-21,-1 1-17,0 3-19,1 0-15,-2 0-13,0 3-9,0 1-8,2 0-6,-4 0-5,1 3-3,3-1-4,-2 2-4,0 1-5,0-1-6,2 3-4,-2-1-7,-1 1-9,2 1-8,1 2-8,0-2-10,2 1-11,0 0-9,2 0-12,0 1-13,2 1-14,1-3-13,1 1-10,2 0-6,0 0-5,2-1-1,0-1 2,2 0 3,0 2 2,1-4 6,4 0 7,-1-1 9,1 0 8,-1-1 12,3-3 16,-1-1 14,2 1 14,-3 0 12,2-4 10,-2 0 11,1 0 13,-1-4 13,-2 0 14,2 1 11,-1-1 10,-3-3 12,3-1 10,-3 0 13,0-1 13,3 0 11,-4-2 11,1 0 11,0 0 9,-1-1 9,0-1 5,0 0 6,-2 0 4,3 0 4,-4-2 2,3 0 2,-2 0-1,0-1-5,0 1-6,-1-2-9,1 0-9,-2 0-7,1 1-8,-3-3-8,2 4-10,1-3-8,-4 3-12,2 1-9,0 1-12,-1 2-8,1 1-7,-1 2-5,-1 2-5,0 3-3,0 0-5,-1 2-4,-1 1-3,1 3-5,-3 1-7,2 1-4,-3 3-3,0 1-6,3 4-5,-4-2-5,0 3-5,0-1-7,0 3-7,2 1-9,0-1-9,0 0-7,0 0-8,0 1-11,2-2-10,1 0-11,1 0-8,0 0-8,1-2-8,1 0-5,3 1-2,-2-2 0,5-1 2,-2 1 6,3-2 7,-1 1 6,3-2 7,1-2 9,1 0 11,-1 1 10,1-3 9,3 1 10,-4-2 11,3-1 6,-1 1 6,-1-2 5,1-1 5,-2-1 4,1-1 1,-3-1 7,2 0 7,-1 0 10,-3-1 12,-1-3 5,3 0 3,-3-1 7,0 0 10,0 0 11,0-1 12,-2-1 12,0-1 13,1 2 12,-2-5 12,3 1 8,-3 0 11,0-3 4,1 1 6,-1-1 5,1-2 7,-1-1 1,1 0-2,-2-2-6,-2 2-8,2-2-8,0-2-9,0 3-7,0-4-9,0 2-10,0-2-12,0 2-9,0-1-12,-1 0-8,2 1-7,-3 3-4,3-1-4,-1 3 2,-3 1 7,0 3 1,2 1-1,-2 3-2,0 1-3,0 1-2,0 2-2,0 1-8,0 2-10,-2 1-6,2 1-5,0 2-2,-3 1-2,-2 2-6,-1 1-10,3 3-7,-3-1-5,-1 3-4,-1 3-3,0-1-3,3 4-2,-2-1 1,-1 3 4,2-1 6,2 0 5,-1 2 0,1-1-3,-1 1-5,2 0-8,2-1-5,0-1-5,1 1-7,0-2-7,1 0-6,1 2-7,2-4-11,0 0-13,0-1-14,3 0-12,0-1-6,-1 1-3,3-3 3,1-1 5,1 2 8,0-2 8,1-2 5,2 0 6,-1-1 5,1-3 7,-2 0 12,0 0 18,2-1 12,-1-2 13,-2 0 11,-1-2 11,0-2 7,-2 0 7,-1-2 6,1-1 6,-1 0 6,-1 0 9,0-3 11,0-1 14,-1 0 10,0-2 11,1-2 9,0 2 6,0-4 7,-1-2 5,-3 2 3,3-1 0,1 0 0,-3-2-2,2 1-1,-1-3 0,0 1-5,1 0-5,-2-3-8,1 3-8,2-2-6,-5-1-5,4 1-4,-1-1-1,-1 0-2,2-1-3,-2 3-3,0-1-1,0 1-3,-2 0-4,3 2-3,-4 3-4,1 1-2,-1 3 0,0 1-2,0 1-2,-1 1-6,1 6-8,-4-1-5,4 1-4,0 2-4,-1 0-3,-2 4-1,0-1-1,2 1-6,-4 5-6,1 0-5,-2 2-5,1-1-4,-2 3-7,0 2-4,-1-1-4,1 3-5,2-1-7,-2 0-6,3 1-9,1 1-12,-2 0-14,0 2-10,3-3-9,-2 0-20,3 3-25,-1-3-20,2 2-18,0-2-21,2 3-23,-1-2-28,1-1-29,-2 1-40,0-1-46,2 1-37,-1-1-32,-1-2-13,1 3 0,1-3 13,-1-1 23,1 0 22</inkml:trace>
          <inkml:trace contextRef="#ctx0" brushRef="#br1" timeOffset="77392.6309">22036 1779 42,'2'-13'349,"0"-2"17,-1 3 12,1-1 10,-1 1-2,0 3-6,1 2-17,-1 0-20,-1 3-31,0-2-35,0 3-25,0 1-21,0-2-28,-1 4-28,-1 4-24,0-4-20,-1 2-14,-2 3-10,-1-1-14,2 5-17,-4 0-19,2-1-23,-1 3-18,0 1-17,-1-1-16,2 3-13,-2-1-21,3-1-23,0 1-9,3 0-4,-3-2-4,3 0-5,2-1-3,2 0-2,3 0 0,-5-1 0,5-2 3,0 1 4,-1-2 8,2 1 7,0-2 18,-1 1 20,0-3 10,3 2 4,-1-1 5,0 0 5,1-1 4,1-1 3,0 0 3,0 0 4,-2-2 9,2 0 10,0 0 12,0-2 15,-1 2 14,0-3 14,0 0 16,-1 0 15,0-1 17,1 1 14,-2-1 14,0 1 12,0-3 10,-1 0 8,2 0 3,-2-3-3,0 3-4,0-3-10,-1 0-9,1 0-9,-2-1-12,1 0-14,-1-2-13,0 1-13,0-1-12,-2 1-14,-1 2-10,0-2-10,0 1-7,-1-1-6,0 2-10,-3 1-9,3-1-10,-5 3-9,2 0-12,-2 2-11,-2-1-14,1 0-15,-2 1-19,1 0-21,0 2-36,0 0-44,0 1-40,1-1-38,0 2-34,1 2-35,0-1-43,0 1-47,6-2-45,-7 0-44,-1 4-20,1-2-9,7-2 7,-7 4 17,7-4 27,-5 3 34</inkml:trace>
          <inkml:trace contextRef="#ctx0" brushRef="#br1" timeOffset="77914.7026">22247 1586 280,'0'-3'364,"0"1"14,0 2 10,0 0 3,0 0-18,0 2-29,-1 1-28,-1 1-29,2 0-29,-1 1-31,0 1-25,-1 1-24,1 1-27,-2 1-28,-1 0-22,3 1-17,-2 1-11,-1 0-6,-1-1-6,1 0-9,-1 1-11,2 1-16,1-4-10,-2 3-8,3 0-3,-2 0 0,3-3-2,0 2-2,0-3-1,0 2-1,3-2-1,-3 1-1,1-2-6,3-1-6,-2 1-3,1-3-3,2 2-4,-1-1-7,1 0-4,-1-2-1,2-1-2,0 1 1,0-1 0,0-1 2,1 0 3,-1 0 6,2-1 7,-1-1 9,-1 1 10,1 0 10,2 0 10,1-2 8,0 0 9,-1 0 9,1-1 7,2-1 8,0 1 12,-2-1 14,0-1 8,1-2 8,-2 1 2,2-2 0,-3 0 0,-1 0-1,1-2 2,-1 0 3,-1 2-1,0-3-2,0 1-3,-1 1-6,0 0-10,-2-1-12,2 1-11,-1 1-10,-1 0-4,0 2-5,-1 1-3,0 1-7,-1 2-5,-1-2-7,0 1-4,0 2-3,0-1-6,0 2-4,0 1-5,0 1-3,0 0-2,-1 1-2,-3 0-2,1 0-2,0 3-5,-1 0-5,-1 2-3,2-1-3,-2 3-5,1-2-9,1 3-6,-2-1-5,0 0-5,3 0-5,-2 0-5,1-1-6,2 0-7,-1 3-6,1-4-6,1 1-5,0-1-4,0 1 0,1 0 0,1-1 3,-1 0 3,2-1 5,1-1 6,-2 1 4,3-1 7,0 1 6,-2-2 11,6 0 9,-1-1 13,2 2 13,1-1 8,2 0 9,2-1 10,-2 0 9,4-1 15,-1 0 20,2 0 14,-3 0 13,1 0 13,-1-1 11,1-1 9,-1 0 6,-2-1 6,1-1 4,-2 0 4,-2 0 3,0-2 1,1 0 1,-4 0-8,2-1-11,-2-1-7,1 0-4,-2 1-7,2-2-7,-3 1-8,2-3-8,-2 0-6,-2 0-7,3-1-5,-3-1-6,2 3-7,-4-5-4,0 1-5,-1 1-4,0 0-9,-1-2-9,0 2-9,-4-2-11,2 1-11,1 2-12,-2-2-15,-1 0-15,2 1-21,-2-1-25,0 3-38,1 2-47,-2-2-49,2 0-52,-3 2-62,0 0-65,-1 1-64,3-2-64,-5 3-27,2-2-10,-1 3 1,2-1 3,0 3 16,-1-1 20,1 1 38</inkml:trace>
        </inkml:traceGroup>
      </inkml:traceGroup>
      <inkml:traceGroup>
        <inkml:annotationXML>
          <emma:emma xmlns:emma="http://www.w3.org/2003/04/emma" version="1.0">
            <emma:interpretation id="{24579079-E6A8-4F1C-9121-A1F008F5DCBF}" emma:medium="tactile" emma:mode="ink">
              <msink:context xmlns:msink="http://schemas.microsoft.com/ink/2010/main" type="line" rotatedBoundingBox="166,3436 20645,3257 20667,5824 188,6003"/>
            </emma:interpretation>
          </emma:emma>
        </inkml:annotationXML>
        <inkml:traceGroup>
          <inkml:annotationXML>
            <emma:emma xmlns:emma="http://www.w3.org/2003/04/emma" version="1.0">
              <emma:interpretation id="{DD53E447-F4E5-4B04-894F-899311B24275}" emma:medium="tactile" emma:mode="ink">
                <msink:context xmlns:msink="http://schemas.microsoft.com/ink/2010/main" type="inkWord" rotatedBoundingBox="167,3611 4044,3577 4053,4536 175,4570"/>
              </emma:interpretation>
              <emma:one-of disjunction-type="recognition" id="oneOf16">
                <emma:interpretation id="interp80" emma:lang="en-US" emma:confidence="0.5">
                  <emma:literal>continues</emma:literal>
                </emma:interpretation>
                <emma:interpretation id="interp81" emma:lang="en-US" emma:confidence="0">
                  <emma:literal>continuous</emma:literal>
                </emma:interpretation>
                <emma:interpretation id="interp82" emma:lang="en-US" emma:confidence="0">
                  <emma:literal>continuers</emma:literal>
                </emma:interpretation>
                <emma:interpretation id="interp83" emma:lang="en-US" emma:confidence="0">
                  <emma:literal>continuums</emma:literal>
                </emma:interpretation>
                <emma:interpretation id="interp84" emma:lang="en-US" emma:confidence="0">
                  <emma:literal>continue</emma:literal>
                </emma:interpretation>
              </emma:one-of>
            </emma:emma>
          </inkml:annotationXML>
          <inkml:trace contextRef="#ctx0" brushRef="#br1" timeOffset="80261.1627">203 3572 87,'-3'-12'334,"-1"2"15,-1 2 14,0 0 3,1 2-1,-1 0-22,2 2-31,-1 2-31,-2-1-32,4 1-17,-3 0-11,-2 2-8,2 0-9,-2 2-9,-1 0-9,1 1-11,-2 1-11,-1 3-12,0 0-11,-2 1-16,0 5-17,2 0-17,-3 1-16,0 2-14,1 3-12,0 1-9,1-1-10,0 1-4,-1 3-5,1 0-5,2 0-2,1 0-2,-1 0-1,2 1-3,2 1-1,-2 0-2,2-3-1,0 2-2,1-1-1,1-1-2,3 0 0,-3-2-1,3 0-4,3-3-1,0 0-5,0-4-5,1 1-7,2-2-7,2-2-10,-1-2-7,3-1-6,2-2-8,0-3-8,0 1-7,3-3-5,1-3-5,2-2-3,0 1 0,3-3 0,0-2 2,1 0 6,0-4 7,4-2 9,-3 0 8,1-2 7,0 0 9,-2-3 7,0 1 10,-1-1 9,-3-1 11,1 2 11,-4-3 12,1 2 11,-4 0 11,1 2 11,-1-3 10,-3 4 11,-1 0 11,-1-1 11,-1 0 10,-2 1 9,1 3 4,-3 0 2,0 1-3,3 1-2,-5 2-5,3 0-6,-3 2-6,0 3-9,0 1-9,0 2-11,0 0-11,0 1-13,0 1-9,-3 1-12,3 1-8,0 2-6,-2-1-6,-1 1-4,3 3-4,-2 1-4,0 0-5,-1 3-2,0 1-5,0 2-5,-1 0-2,1 2-6,-1-1-3,2 2-4,-1-3-5,1 2-3,2 0-4,0-1-3,0 1-4,2-3-3,1 2-3,-1 0-4,0-3-3,3 0 0,-1-1-2,0 0-1,3 0 2,-2-1 2,2-3 4,0 0 3,2-3 4,-1 0 2,0 1 5,1-3 5,0 1 6,-1-3 7,2 0 5,-1 0 6,-1 0 6,1-2 7,-3 1 3,2-1 4,-2-2 5,-1 2 7,0-1 6,-3 1 8,0 0 8,1-1 6,-3-1 5,0 2 4,0 0 5,0-1 1,-3-1 4,3 0 1,-2-2 3,0 1 1,-1 0 1,0-1 1,-1 1-3,-1-2-3,0 0-5,1 1-8,-2-1-4,2 2-5,-1-2-4,0 0-3,-2 0-3,2 1-2,0-1-1,0 4 0,0-4-4,0 0 0,1 2-2,-1-1 0,0 0 1,3 0 1,-1 1 3,3-2 1,-3 1 0,3-3 1,0 2 0,0 0-1,3 0 1,2-2-1,-1 3 0,2-3 0,1 1-2,0 0 0,1 0-3,3 3-1,-1-2-2,0 0-2,2 1 1,0 1 0,-2 1 0,1-2-1,-1 2 0,0-1-2,0 3 0,0 1 0,0 0-2,-1 1-1,-1 1-2,1 0 1,-2 1-2,3 3 0,-3-1 0,0 2 0,0-1-1,1 3 1,-3 1 0,3-2-1,-1 4-1,0 1-2,0-1-1,0 1 1,-1 1-3,0 0-1,0 2-3,0-1-2,0 0-4,-2 0-5,1 0-4,-1 0-4,1 1-4,-1-1-6,0-1-5,1-2-3,0 0-2,-3 2-1,1-2-1,-3-3 0,2-1 0,0 2 1,-2-4 0,0 0 0,-2-1 3,2 0 1,-2-1 3,2-3 6,-3 2 2,3-2 5,0-2 0,0 0 2,-2 0 0,2-3-1,-2 0 4,2 0 2,-3-3 3,3-1 2,0 0 3,0-4 3,3 1 0,-1-1 3,-2-1 1,2-3 3,1 1 5,2-1 4,-3 1 7,3-2 8,0 1 7,-3-2 7,0 3 6,4-1 6,-4 0 4,0 2 6,1 0 2,1 1 5,-1 0 2,-1 1 2,1 1 0,1 3-3,-1 0-6,-1 0-4,0 2-8,-1 1-7,1 4-7,-2 1-6,3 1-4,-3 1-4,2 1-3,-2 2-3,2-2-4,1 5-6,0 2-2,1 0-2,1 0-2,0 3-2,-1 0-4,2 2-5,-2 1-2,1-1-4,1 2-5,-2 1-7,1 0-5,-1-1-8,2 1-2,1 0-1,-2 0-2,2-1 1,1 1-2,1 0 0,0-4-1,3 2 1,1-3-2,-1-1 1,3 2-2,-2-4-3,3 0-3,-1 0-3,1 0-4,-1-4-6,2 1-4,-3-3-4,3 1-1,-1-2 1,0 1 1,-2-3 3,-1 0 4,1-3 4,-2 1 7,1 0 8,-2-2 8,-1-1 11,0 0 13,-3 0 11,1-2 12,-2-1 8,-3 1 10,1-1 7,2-3 8,-4-1 9,0 1 10,1-1 9,-1-1 9,0-1 10,-1 0 9,1-1 11,-2-2 7,0-1 5,0 1 5,-2-1 5,-1 2 4,0-6 0,1 3 0,-2 0-4,1-3-5,0 0-5,-1 1-7,-1-3-5,1 0-8,0 1-8,-3-3-7,3 1-5,-1 0-8,0 0-5,0-1-6,0-2-3,1 1-2,0 2-1,1-1-2,-3 0 1,1 2-2,3 3-2,-1-1 0,-1 3 0,1 4 0,1 0-4,0 3 0,1 3-1,-1 3-1,1 1-2,-1 0-1,0 5-2,2 0-2,-4 3-4,1 3-2,0-1-2,1 4-2,0 3-5,-1 1-4,-2 6-1,3-1-3,-1 3-3,-1 2-1,1 1-4,1 2-4,0 2-6,-1-1-4,3 2-4,0-2-5,0 2-5,0 0-5,3-2-5,-3 2-7,2-1-7,0-1-8,1 1-8,1-4-12,-1 2-14,-1-1-20,1-1-20,2 0-31,-1-1-35,-1 0-31,2-1-30,-1-2-32,-1 1-33,0-2-39,1 0-39,-1-5-49,2 1-53,-1-1-19,-1-3-1,2 2 12,-2-6 21,1 2 33,1-4 38</inkml:trace>
          <inkml:trace contextRef="#ctx0" brushRef="#br1" timeOffset="80537.7561">1285 3674 252,'-4'-12'363,"1"1"16,0 3 16,0 0 19,1 1-10,2 2-24,0-1-36,2 4-41,1-4-41,-3 4-37,3-3-23,0 3-14,1 0-12,0-1-12,1 1-13,0 0-12,0 2-14,0-2-14,2 2-14,1 0-13,-1 0-12,-1 0-11,4 0-9,-3 0-6,1 2-8,1-2-5,-1 2-2,1 1-3,-1-1-1,2 1-1,-5 0-2,4 1 0,-1-1 0,-1 1 1,0 1 0,1 1 1,-4-1 1,3 1-1,-2 1 0,0 0 0,-1 2-1,2 0-3,-2 0-2,-1 2-3,1-1-1,-1 2-3,0-1-1,-1 1-4,0-1 0,1 1-3,2 1-2,-5-3-2,2 2-8,-2 1-8,3-3-12,-3 2-14,0 0-17,0-1-19,0-3-23,0-1-25,0 2-27,0-3-30,0 0-26,0-1-26,2-2-22,-2 0-22,0 0-24,0-3-24,0 0-33,0 0-36,0 0-28,0 0-23,0 0 1,0 0 15,-2-9 20,2-2 26</inkml:trace>
          <inkml:trace contextRef="#ctx0" brushRef="#br1" timeOffset="80801.5526">1459 3318 231,'-3'2'289,"0"0"-7,0 2-17,3 0-22,-3-1-23,3 2-27,-3 1-26,1-2-25,2 3-24,0-3-18,0 2-15,2-1-10,1-1-7,0 1-7,1-2-4,1 1-1,1 0 1,0-1 2,-2 0 5,4-2 9,-1 0 11,1-1 15,-1 0 16,0 0 14,3-1 15,-1 0 11,-1 0 11,-1-3 11,0 2 10,0-1 4,-1 1 0,0-1 1,0-1-2,-4 1-7,3-1-8,-2 0-14,0-1-16,0 0-15,-2-1-14,1 1-14,0-2-14,-1 2-16,1-4-14,-2 2-11,0-1-10,0 2-6,0-3-8,-2 1-6,1 1-7,-1-4-6,0 5-5,-1-2-5,1 0-7,0 1-9,-4 0-10,2-2-14,1 1-13,-2 1-24,1 0-23,-2 3-34,0 0-37,0 0-35,2-1-33,-4 3-33,1 1-35,7 1-40,-14 1-42,1 1-48,1 4-52,0 1-18,-1 0-1,0 4 15,1 3 21,-1-1 31,-1 4 35</inkml:trace>
          <inkml:trace contextRef="#ctx0" brushRef="#br1" timeOffset="81702.8101">1871 3575 47,'-1'-2'340,"0"1"14,0 0 9,-1 1 10,0 1-12,1 0-22,-1 2-31,2 1-41,0-2-35,0 4-36,0 1-25,0 0-23,0 0-17,0 3-16,2 1-12,-1 1-11,-1-2-10,0 2-10,0 0-11,0 1-9,0 0-10,0-2-7,0 3-7,0-3-7,0 2-4,0-2-5,0 1 0,0-3-3,0 2-2,0-2-3,0-1-2,0-1-1,0-1-2,2-2-1,-2 1-2,0-1-1,0-2 0,0-1 0,0-1-2,0 0 0,0 0-5,0-1-3,0 0 0,0-2-1,0 1 1,0-3-1,2 1 1,-2 0 0,0-4 1,0 1 4,0-2 2,0-2 3,0 2 5,0-3 6,0-1 5,1 0 7,0-1 4,0 1 5,1-1 6,0-1 7,1 0 7,0 0 6,-1 0 7,3 1 6,-2 0 6,0 0 6,1 1 2,1 1 2,-1-1 1,1-2 2,0 4-1,-3 0-1,4 2-4,-3-1-3,3 1-3,-1 1-6,-1-1-4,1 5-7,-2-3-7,2 4-7,-1-1-5,-1 0-4,1 1-5,0 2-5,0 1-3,1 0-1,0 1-4,-3 1-1,6 1-3,-4 0-1,3 3 0,-2-1-1,1 1-2,0 3-1,2 1-1,-3 1 0,3 0-2,-2 2 1,1 0-2,-1 2 0,-1 1-1,1 0-2,-1 2-4,-2-2-6,2 1-8,-1-1-10,-1 3-15,2-3-17,-2 1-23,0-1-27,0 2-27,0-3-30,0 2-27,-1-2-25,3-1-19,-3 1-16,1-3-17,-1 0-16,3-2-18,-2 0-16,-3-3-14,0-7-14,2 9-11,-2-9-10,0 0-3,0 0 1,0 0 14,0 0 18,0 0 15</inkml:trace>
          <inkml:trace contextRef="#ctx0" brushRef="#br1" timeOffset="82436.6214">2290 3595 187,'0'-15'330,"0"-1"6,-1 2 3,0 1-1,-1 1-2,1 0-5,-1 3-7,0 2-14,1-2-19,-1 3-18,1-1-18,0 5-7,-1 0-5,2-2-6,-3 4-9,2-3-12,-1 3-17,0 0-17,2 3-17,-2-1-21,2 0-21,-3 2-19,3 0-17,-2 1-17,1 1-16,-3 3-14,4 0-12,-2 0-9,1 3-7,-1 1-5,0-3-5,1 2-5,-1 0-4,1-1-3,1 0-3,0 0-2,1 2-1,1-2-1,-1 0-4,1 1-3,1-1-3,-1-2-5,2 1-3,-1-1-5,2 0-3,-1-2-3,0 0-4,2-1-3,0 0-2,1-2-3,0 0-3,3 0-3,-1-1 0,-1 1 0,1-2 1,2 0 3,-2-2 2,-2-2 4,3 2 3,-2-2 4,0-2 6,-3 1 5,3-3 6,-2 1 4,0-2 6,-1-1 5,2 1 4,-3-2 5,-1-1 4,3-2 6,-3 1 7,1 0 8,1-1 10,-1 1 7,1-2 7,-1 1 9,-1-1 9,0 0 8,-1 1 8,1-1 5,-1-2 4,0 4 3,0-2 3,-1 3 0,1-1-2,-1-2-3,0 4-6,1-2-4,-2 2-3,1 0-8,-1 4-7,0 1-7,0-1-5,0 1-6,0 2-5,0 0-3,-1 2-6,-1 0-3,2 2-4,-1 0-4,0 0-3,-1 2-4,1 2-6,-1-2-4,0 4-3,2 0-2,-2 1-4,-1 1-4,1 1-3,-1 2-3,3 0-2,-3-1-3,2 2-4,0 1-3,-1-1-3,0-1-2,2 1-4,0-1-6,0 4-5,0-1-9,0-2-6,2 0-8,0 0-9,-1 0-11,1-1-11,0-1-15,1 1-18,2-2-16,-1 0-14,1 0-10,-1-2-9,2 1-2,-2-2 1,4-1 1,-1-1 1,2-2 3,0 1 5,0-3 7,0 0 8,1-2 14,2 0 19,-2 0 18,2-4 18,0 2 15,-2-4 15,2 1 10,0-4 9,-2 2 12,2-1 14,0-3 13,-1 1 14,-2-1 13,1-2 13,-1 0 8,0-1 5,0 0 6,-3 1 9,1-4 8,-1 2 10,0 0 11,0-2 9,-2 2 12,1-1 8,0 2 7,-3-2 8,1-1 5,-3 4 2,2 0 7,-2 2 6,0-1 2,0 3-1,0 0-5,0 1-4,0 1-8,0 0-10,0 3-9,0 1-11,0 1-13,-2-1-11,2 3-13,0 0-10,-3 0-12,3 3-11,-1-1-9,0 1-9,-4 3-8,3 0-9,-1 2-7,1 2-9,-1-3-8,-1 4-8,2 1-9,-1-1-7,1 0-8,2 0-7,0 4-6,0-4-6,0 1-4,2-1-6,1 0-5,-1 2-5,3-2-3,-1 0-2,1-1 1,1 1 1,-2-2 5,4-1 7,1-1 7,0 0 7,-1-3 8,4 2 9,0-1 7,0-3 9,2-1 12,-1 0 12,1-1 11,1-1 12,0 0 12,2-1 13,-3-2 12,3 1 12,-2-1 14,1 1 13,-1-1 14,-1 0 13,-1-2 11,-1 1 9,-2-2 8,1 1 5,-3-1 4,-3 0 1,1 0-2,-2-2-3,0 1-7,-4-1-7,0 2-11,0-2-11,0-1-13,-2 2-12,-1-1-12,0-2-10,0 2-10,0-2-10,-2 2-8,1-1-8,-2 3-8,0-3-6,2 1-6,-3 1-8,3-1-8,-2 3-6,0-1-8,0 1-7,2 0-9,-1 2-11,0-1-13,0 3-13,2-3-20,-1 3-23,-1 0-29,2 0-32,1 0-31,0 2-35,0 0-27,2 2-24,0 0-34,0 1-39,0-3-50,0 0-57,2 8-26,0-1-10,2 0 9,0 0 16,0 2 26,1-5 30</inkml:trace>
          <inkml:trace contextRef="#ctx0" brushRef="#br1" timeOffset="83073.2732">3245 3446 220,'-4'2'375,"-1"-1"16,0 3 14,3 0 7,-1 1 4,-2 0-30,2 3-44,1-1-50,-1-1-56,-1 3-43,2-2-35,0 2-29,1-1-23,-1 2-18,1 1-18,1-1-19,0 2-20,0 0-21,1-1-22,1 0-17,-1 0-17,1 2-13,-1-2-12,2 0-12,2 1-10,-3-1-10,4-2-8,-1 1-7,-1-3-7,3 2-2,0-3-1,-1-1 2,1 1 3,0-2 6,1 0 7,1-1 7,-2-2 7,2 0 8,0-1 12,2-1 10,-3 0 8,3-2 13,-3 0 11,2-1 13,-3 0 13,2-1 14,-1 0 14,0-2 13,-1-1 12,0 1 13,0-2 16,-1-1 13,0 0 16,0-1 13,-2 0 15,1 0 13,-1-2 11,1 2 10,0-3 11,-2 2 9,2-3 7,-2 0 6,-2 2 6,2 0 0,-3 0-5,2-2-8,-1 2-10,1 0-10,-2 0-12,0 1-15,0 1-15,0-2-16,0 4-17,0 0-16,0 0-14,0 3-14,-2 0-15,2 4-8,0-2-7,0 1-6,-1 2-7,1 1-4,-2 1-6,2 2-3,-3 1-4,3-1-5,-1 3-2,0 2-5,-1 1-2,-1 1-7,3-1-5,-2 2-7,1 1-6,-1-3-5,2 3-6,0-2-7,0 1-7,0-1-7,0 1-5,2-1-5,-1-2-7,1 2-4,3-1-6,-3-1-3,1-1-2,0-1 0,2 1 0,-1 0 3,1-2 4,-1-3 6,2 3 6,-2-1 6,3-2 4,-2 1 6,1-1 7,0-2 9,0 0 9,-1 0 10,2-2 9,-2 1 10,1-3 10,-1 2 9,0-2 10,-2 1 12,1-2 11,2 0 14,-2-1 11,-1 1 13,2-1 11,-2-1 11,0 1 8,0-1 10,0 0 8,2-1 8,-3 1 4,1-2 3,-1-1 0,1 2-3,0-3-7,-2 3-3,1-3-6,-1 1-6,1 1-6,0-2-7,-1 0-8,0 4-7,0-3-7,1 1-7,0 1-8,-1 1-5,1 1-5,-1 1-4,1 1-4,-2 0-3,0-1-3,0 3-4,0-1-3,0 2-3,0-1 0,0 2-3,0 0-2,0 0-1,2 0-2,-2 2 0,4-1-1,0 0-1,-2 1-2,2 2 0,1 0-1,-1-1 2,0 2 0,1 1 0,-3-2-3,3 1-1,0 1 0,-1 0 0,1 3 0,-1-1-1,0-1-1,-2 1-1,3-1 0,-3 2-1,1-2-2,1 0 1,-1 1 0,-1 0 1,1-2 2,0 3-2,1-1-1,-2 0-1,1 0-1,0 0-1,1-2 1,-1 3-1,2 2 2,-2-5 0,1 3 0,1-2-2,-1 1-1,-1 0-5,0-1-5,-1-1-7,-2 1-5,-2 0-11,-1-3-12,0 2-20,-1 1-22,-2 0-34,-1-1-41,-2 1-43,-1-2-46,0 2-44,-2 1-42,2 0-46,-4-2-51,2 3-48,0-1-48,-2 1-17,2 0-1,-1 2 12,1-1 18,3 1 32,-1 1 39</inkml:trace>
        </inkml:traceGroup>
        <inkml:traceGroup>
          <inkml:annotationXML>
            <emma:emma xmlns:emma="http://www.w3.org/2003/04/emma" version="1.0">
              <emma:interpretation id="{08736D05-5F2C-4825-9CC1-873BD3BD810F}" emma:medium="tactile" emma:mode="ink">
                <msink:context xmlns:msink="http://schemas.microsoft.com/ink/2010/main" type="inkWord" rotatedBoundingBox="3788,5143 5372,3226 6415,4088 4831,6005"/>
              </emma:interpretation>
              <emma:one-of disjunction-type="recognition" id="oneOf17">
                <emma:interpretation id="interp85" emma:lang="en-US" emma:confidence="0.5">
                  <emma:literal>flow</emma:literal>
                </emma:interpretation>
                <emma:interpretation id="interp86" emma:lang="en-US" emma:confidence="0">
                  <emma:literal>flown</emma:literal>
                </emma:interpretation>
                <emma:interpretation id="interp87" emma:lang="en-US" emma:confidence="0">
                  <emma:literal>flows</emma:literal>
                </emma:interpretation>
                <emma:interpretation id="interp88" emma:lang="en-US" emma:confidence="0">
                  <emma:literal>flaw</emma:literal>
                </emma:interpretation>
                <emma:interpretation id="interp89" emma:lang="en-US" emma:confidence="0">
                  <emma:literal>flour</emma:literal>
                </emma:interpretation>
              </emma:one-of>
            </emma:emma>
          </inkml:annotationXML>
          <inkml:trace contextRef="#ctx0" brushRef="#br1" timeOffset="83627.6862">4714 3350 155,'-10'-6'399,"1"0"30,2 1 28,2 1 26,-2-1 24,3 2-14,1 0-35,0 0-50,0 2-57,3 0-42,-2 1-34,1 1-27,-3 2-22,2 1-26,-1 1-26,0 2-25,1 4-26,-3 4-22,0 0-19,1 7-12,-1 1-8,0 6-5,-2 5-1,2 0-1,-2 7 0,0 4 0,0 5 0,-1 5-2,1 2-1,-1 5-4,-1 5-3,1 2-5,-2 3-3,-1 3-7,3 1-7,-4 3-6,1 0-7,-1 2-3,0-2-3,1 1-7,1-3-6,1 0-5,1-5-6,-1-1-4,1-2-2,2-5-3,2-3-3,0-4-1,2-5 0,2-4-2,2-5 0,2-3-1,0-4-2,2-6 3,4 0 4,-2-6 4,3-3 3,0-3 4,0-3 3,2-3 2,-1-3 1,2-4 2,-2 0 3,0-5 3,2 0 3,-1-5 4,-1 0 6,2-4 4,-1-3 5,2-2 5,-3-2 5,1-2 5,2-3 4,-2 0 3,-1-3 3,2-3 5,-4 0 2,2-1 1,0-1 1,-4-3-1,3-1 0,-3-3-3,0 1-1,-1-1-3,0-3-3,-2-2-2,2 3-2,-2-4-3,0-1-2,-1-1-4,2 0-4,-4 1-4,-1-3-3,0 2-2,-1 1-4,0 0-1,-2 1-2,0 2-2,-4 3-3,2 2-4,1 0-2,-2 4-5,0 0-5,-2 2-4,3 4-5,-4 1-5,4 1-6,-2 3-7,1-1-8,-4 2-9,4 2-8,-2-1-9,2 2-9,-1 3-12,0-1-15,1-1-19,-2 2-20,2 2-28,0-3-31,-1 3-22,0 0-20,0-2-20,3 2-17,-3 2-23,2-1-20,-1-1-30,0 2-32,2-1-32,-2-1-31,2 1-10,1 1 0,1-2 19,1 0 28,3 0 27</inkml:trace>
          <inkml:trace contextRef="#ctx0" brushRef="#br1" timeOffset="83886.4904">5005 3348 287,'-2'0'428,"-1"0"26,3 0 24,0 4 20,0 0 17,0 1-24,0 0-44,0 2-51,0 0-50,0 2-39,3 0-36,-3 2-30,2-1-28,-2 4-29,1-1-31,-1 3-24,0 1-24,0-2-21,0 4-21,0-1-16,2 3-12,-2 0-9,0 1-7,0 0-4,-2 0-3,1 1-2,-1-1-4,-1 2-2,3-2-3,-2-1-3,1 2-4,0-3-8,0 1-10,1-2-15,-2-1-19,2 1-23,0-1-28,0-1-35,0-1-41,2 0-36,-1-1-37,-1-1-29,1 0-28,0-3-28,-1-2-29,2 2-27,-2-3-25,0-8-21,6 5-21,-6-5-1,6 2 7,-6-2 26,10-2 37</inkml:trace>
          <inkml:trace contextRef="#ctx0" brushRef="#br1" timeOffset="84184.6716">5229 3684 146,'0'-10'329,"0"1"10,0 3 10,-1 2-7,-1 0-16,1 2-23,-1 2-28,-1 0-31,0 2-35,0 0-30,0 3-26,0 0-19,-1 1-17,2 1-13,-3 3-13,2-1-11,-2 3-12,0-1-11,3 2-12,0-2-13,-1 4-10,-2 0-8,4-2-4,0 2-4,-1-3-2,1 2 0,1-1-3,1-2-2,1 1-1,-1-2-1,0 0 0,4-3 0,-2 1 1,1-1 5,1-1 5,0-1 5,0-2 7,2 1 6,1-1 7,-2-1 9,3 0 13,0-2 13,-2 0 13,3 0 12,-2-2 12,1 0 12,1-1 10,-1-1 8,0 1 3,1-1 3,-2-1 1,2-1 1,-1 0-1,0-2-3,0 1-5,-2-1-7,1-1-6,0-2-8,-3 2-7,2-2-8,-4 0-8,4 0-6,-3 0-5,0-2-3,1 2-6,-3-3-5,0 3-4,1-2-5,-3 1-5,0 1-4,-3 0-8,3-1-5,-2 0-4,-1 1-6,-2 0-3,1 2-4,-2 1-6,0 0-8,1 1-8,-2 0-7,-1 1-9,1 4-7,0-2-8,-1 1-11,1 2-9,0 0-13,0 1-14,1 0-19,2 1-22,-4 0-31,6 2-35,-3 0-40,1 0-39,-1 1-40,2 1-39,-1 1-43,1 1-45,-2-1-50,1-1-53,1 3-18,0 0-1,0-1 11,1 0 17,2-7 32,0 0 36</inkml:trace>
          <inkml:trace contextRef="#ctx0" brushRef="#br1" timeOffset="84708.6797">5461 3595 322,'1'1'383,"0"1"23,1 0 15,-1 2 10,1 0-17,0-1-31,1 3-39,-3 0-43,4 1-38,-3 0-34,1 0-27,-1 0-24,-1 2-21,2 2-21,-2 0-23,0 0-25,0 0-17,0 1-15,0-1-12,0 0-10,0 2-10,0-2-8,0 1-6,0-2-4,2 1-4,-2-1-3,2 0-1,-2-1-3,0 1-2,3-1-5,-3-2-4,3 1-4,-1-1-5,0-1-6,1-1-3,1 1-3,0-2-3,0-1-4,3-1-1,-2 1-3,0-3 1,1 0 0,2-1 3,-1-1 5,-2-2 5,3 2 3,-1-3 9,0 0 11,0-2 11,-2 1 12,3-1 12,-2 1 12,0-3 12,0 0 13,0 0 12,0-1 12,-2-1 8,2 1 11,-1-1 6,-1-1 6,0 1 3,1-4-1,-1 4-3,-1-2-5,0 1-5,1-3-6,0 0-6,0 2-7,0-1-9,-2 0-9,1-2-8,0 2-8,0 0-8,-1 0-4,-2 3-6,2-2-3,-2 2-5,0 3-3,0 1-4,0 0-4,0 3-3,0-1-3,0 3-2,0 1-3,0-1-1,0 2-2,0 2-3,0-1-2,-2 3-2,2-1-2,-2 2-2,1 2-3,-1 0-2,-1 3-1,0 2-1,1-1-3,-2 1-2,3 1-5,-2 1-2,1-1 0,1 2-2,0-3-1,-1 1-2,2 1-1,0-2 1,0-1 2,2 1 0,-1-1 1,2 0-1,1 0 1,1-2 2,-1 0 5,6 1 2,-1-2 2,3-2 2,1 2 5,1-2 2,1 1 1,1-3 2,2-1 1,-1 3 1,0-6 2,0 2 3,0-2 3,0-2 4,-1 2 1,1-3 4,-2 0 2,0 0 2,2-1 2,-2-3 4,-2 3 3,0-1 4,-1-1 4,0-1 5,-2 1 4,-2 0 3,-1-1 2,-1-1-1,0 1 1,-1-1 0,-1-1 0,-1 0 1,1 1-2,-4-1 0,1-1-1,1-1-3,-2 0-5,0 2-2,-2-2-4,1 1-3,-3-1-3,1 0-5,1 1-3,-1 1-6,-2 0-7,0-1-6,-1 4-9,0-1-10,-1 0-11,0 2-14,-2 1-15,0-2-21,2 4-25,-2-1-33,-1 1-40,1 2-41,2 2-42,-1-1-42,-2 3-40,1-1-52,2 0-55,1 2-43,-1 1-37,0 1-11,4-1 2,-2 2 14,2 0 19,0 2 32,3 0 35</inkml:trace>
        </inkml:traceGroup>
        <inkml:traceGroup>
          <inkml:annotationXML>
            <emma:emma xmlns:emma="http://www.w3.org/2003/04/emma" version="1.0">
              <emma:interpretation id="{D46CE9B3-3102-48C4-8D33-913A7ACA9D21}" emma:medium="tactile" emma:mode="ink">
                <msink:context xmlns:msink="http://schemas.microsoft.com/ink/2010/main" type="inkWord" rotatedBoundingBox="7509,3637 7886,5275 7234,5425 6857,3787"/>
              </emma:interpretation>
              <emma:one-of disjunction-type="recognition" id="oneOf18">
                <emma:interpretation id="interp90" emma:lang="en-US" emma:confidence="0.5">
                  <emma:literal>of</emma:literal>
                </emma:interpretation>
                <emma:interpretation id="interp91" emma:lang="en-US" emma:confidence="0">
                  <emma:literal>off</emma:literal>
                </emma:interpretation>
                <emma:interpretation id="interp92" emma:lang="en-US" emma:confidence="0">
                  <emma:literal>if</emma:literal>
                </emma:interpretation>
                <emma:interpretation id="interp93" emma:lang="en-US" emma:confidence="0">
                  <emma:literal>If</emma:literal>
                </emma:interpretation>
                <emma:interpretation id="interp94" emma:lang="en-US" emma:confidence="0">
                  <emma:literal>Of</emma:literal>
                </emma:interpretation>
              </emma:one-of>
            </emma:emma>
          </inkml:annotationXML>
          <inkml:trace contextRef="#ctx0" brushRef="#br1" timeOffset="85575.5984">6891 3462 129,'-15'2'389,"-2"1"20,2 1 19,2 0 14,-2 5 13,0-1-19,2 1-36,-2 3-53,4-1-66,-3 2-49,0 0-36,4 3-30,-2-2-24,2 2-23,1-1-27,1 0-20,4 2-19,0-2-14,-1-1-14,3 0-9,2-1-7,0-1-5,0 0-4,3-1-3,2 0-3,-1-3-1,4 1-4,-2-3-2,3 0-2,0-2-3,1 1-2,-1-4-1,3 0 0,-2 1 0,4-2 0,-1-2 2,-1 0 0,3-1 1,-1-1 2,0-1 3,1-2 5,-2 0 6,1 1 6,-2-3 7,-1 1 5,1-1 3,-1 0 4,-4 1 1,2-1 2,-1 0 2,-3 1-1,0-2 0,-3 1-1,-2-2-1,0 2-2,0-1-3,0 0-2,-2 2-3,-3-3-4,0 2-2,1-1-1,-2 2-1,1-3 1,-2 2 4,3 0 3,-1 1 2,0-1 3,0-1 3,0 0 2,3 0 3,0-1-1,2 0 2,0-1 2,0 1 2,2-1 1,0 0 1,3-1-1,0-2-1,0 1-1,3-1 0,-2 3-1,1-3 1,1 0-2,-1 3 1,0-1 0,1 2-2,-1 0 0,0 2 0,-2 0 0,0 3-1,-3 1-1,3 1-1,-2 0-3,1 1-2,-2 2-2,-1 1 1,3 1 1,-3 2 2,2 1 3,0 0 1,0 5 0,0-1 0,0 4-1,-2 1 0,2 2-2,0 4 1,1 1 0,-2 2 0,1 3 2,0 3-3,-1 0-3,0 2-2,0 4-5,1 1-1,-3 1-4,3 4-1,-1 1-2,-1 0 0,0 3 1,-1 2-3,0 1-1,0 0 0,0 1 0,0 3-2,0-1-3,-1 2-1,-2-1-1,0-1-2,0 3-1,-1-2-2,-1 0-2,1-1-3,-1 0 0,2-3-3,-1-2 0,0-1 1,0-2 0,1-4 1,2-2 1,1-2 1,3-4-1,0-2 0,0-2-1,4-2 2,0-3 2,1-3 2,1-3-1,5-4 2,-4 0 1,3-3-1,-1-3 0,2-4-1,-1 1-1,1-4 3,3-2 5,-2-3 4,1-2 7,2-3 4,1 1 5,-1-6 4,3 0 6,-3-5 5,1 1 2,1-2 4,-2-2 5,1-1 2,-3 0 4,0-1 1,-1-2 1,-3 2-2,-3-4-2,1 1-1,-4-2-2,-1 0-3,-2-1-3,-2-3-5,0 1-3,-2-2-3,0 0-3,-2-1-3,-2-2-4,3-1-2,-5 0-4,4-1-3,-3 1-3,0 2-2,-1-1-4,1 3-2,-2 0-2,1 5-3,-1 0-5,0 4-5,0 2-6,0 4-6,-2 4-7,1 0-8,-1 3-8,0 4-11,0 0-12,-1 4-17,1 0-24,-2 2-28,0 3-33,2 0-34,-2 2-34,2 2-30,0 0-26,0 2-30,0-1-30,2 2-40,0 2-46,1 0-34,1-1-29,2 0-4,2 3 12,-1 0 23,3 1 30,3-2 34</inkml:trace>
        </inkml:traceGroup>
        <inkml:traceGroup>
          <inkml:annotationXML>
            <emma:emma xmlns:emma="http://www.w3.org/2003/04/emma" version="1.0">
              <emma:interpretation id="{6D1BCD88-20A8-495C-97F9-F39FC953D155}" emma:medium="tactile" emma:mode="ink">
                <msink:context xmlns:msink="http://schemas.microsoft.com/ink/2010/main" type="inkWord" rotatedBoundingBox="8268,3365 10722,3344 10731,4352 8277,4374"/>
              </emma:interpretation>
              <emma:one-of disjunction-type="recognition" id="oneOf19">
                <emma:interpretation id="interp95" emma:lang="en-US" emma:confidence="0.5">
                  <emma:literal>water</emma:literal>
                </emma:interpretation>
                <emma:interpretation id="interp96" emma:lang="en-US" emma:confidence="0">
                  <emma:literal>waters</emma:literal>
                </emma:interpretation>
                <emma:interpretation id="interp97" emma:lang="en-US" emma:confidence="0">
                  <emma:literal>malice</emma:literal>
                </emma:interpretation>
                <emma:interpretation id="interp98" emma:lang="en-US" emma:confidence="0">
                  <emma:literal>wale</emma:literal>
                </emma:interpretation>
                <emma:interpretation id="interp99" emma:lang="en-US" emma:confidence="0">
                  <emma:literal>vale</emma:literal>
                </emma:interpretation>
              </emma:one-of>
            </emma:emma>
          </inkml:annotationXML>
          <inkml:trace contextRef="#ctx0" brushRef="#br1" timeOffset="86249.5379">8072 3456 292,'-4'0'310,"0"1"7,0 2-3,-2 1-8,4-1-31,-3 3-40,0 0-42,1 1-40,1 4-34,1 0-31,-1 1-18,-1 2-12,1 2-10,2 2-9,-3 1-9,2 2-12,-1 1-6,0-1-3,-1 3-5,2-2-6,1 0-2,-1 1-3,2-1-1,2-3-1,-1 3-1,1-5 1,3 1-3,2-3-2,-2-1 0,2 0 0,1-3-2,3-1-4,0-1-2,0-4 0,2 0 2,-1-1 0,2-2 3,-2-2 0,0-2 2,2 0 3,-1-2 5,1-2 6,-1 0 6,2-3 5,-3-2 2,2 1 1,-2-2 4,3-1 7,-3-1 5,2 0 5,-1-1 8,-1-1 9,1 1 11,-2-1 9,-1-3 11,1 4 13,-3-2 10,-1 1 9,1 1 13,-1-3 13,0 1 10,-2 1 9,0 0 3,-3-1 4,3 1-3,-2 4-2,-1-1-9,0 1-8,-2 0-12,2 3-14,-2 1-13,0 3-12,0 0-11,0 2-14,0 1-13,0 1-13,0 1-10,-2 1-9,2 2-6,0 1-7,-2-1-5,0 2-4,2 1-5,0 3-7,0 0-3,0-1-2,0 3-3,0 0-3,0-1-1,0 1 0,2-1 0,0 0 1,0 1-2,1 0 0,2-2 2,-1-2 0,2 2 3,1-2 5,0 0 2,1-1 3,1 0 4,1-3 3,2 1 1,0-2 2,-2 2 4,4-4 6,0 0 7,-3 0 5,3 0 6,-1-4 7,-1 2 5,1-2 6,-2 1 6,1-3 6,-2 4 6,-1-3 5,0-1 5,-2 1 4,-1 0 1,-1-1-1,-1 1-2,-1-2-2,0 1-3,-3-1-5,3 0-4,-3 1-5,0 0-6,0-1-6,-3 0-6,3 3-6,-3-1-7,1 0-8,-1 1-8,1 1-12,-1-1-10,0 1-10,-1 0-13,2 2-14,1-1-16,-4 2-16,1 0-24,4 2-26,-2 0-34,2 1-39,0 1-35,0 1-34,0-1-31,2 3-28,-2 0-27,0 2-25,0 0-34,0-1-40,2 1-26,0 2-20,3-4 6,-4 2 17,3 1 31,2-2 37</inkml:trace>
          <inkml:trace contextRef="#ctx0" brushRef="#br1" timeOffset="86942.6206">9043 3602 148,'3'-7'427,"0"-1"37,-1 1 34,-2-1 20,0 2 14,0-3-11,-2 2-25,1-1-37,-2-3-43,-1 2-40,-1 0-37,0-1-34,1 0-31,-1 1-37,0 0-40,-1 1-34,0 2-33,0 0-25,0 0-23,1 3-16,-2 1-14,-1-1-11,1 3-9,-2 0-8,1 3-4,-2-1-6,0 2-6,0 3-7,-2 0-6,0 4-5,-2-2-8,4 1-6,-2 2-4,0-1-8,3 3-7,-1-3-5,2 4-6,-1 0-5,2-2-6,0 0-6,1 0-5,1 0-4,1 0-2,3-1-3,-1 1-2,0-1-2,2-2 0,0 1-1,2-2 0,1 0 0,0-2 0,1 0 0,1 0 3,1-1 1,0-1 2,1-1 4,0 0 4,1-2 6,1 0 6,0-2 5,0 0 6,1-2 5,1 0 6,-3-2 7,3 0 5,-1-1 5,0-1 5,-1-1 7,1 0 6,-2 0 10,1 0 8,-3-2 9,2 2 10,-1-1 9,-1-2 12,0 1 10,-2-1 11,2 1 9,-1-2 6,-1 1 8,0-2 6,1 2 4,-2-2 1,0 0-4,-2 1-4,2 2-7,-1-3-7,0 2-8,-1 0-9,1 1-10,-2 1-9,0 0-9,0 1-7,2 0-8,-2 3-7,0 1-5,0-1-4,0 0-3,0 4-2,0-2-1,0 2-3,0 0-2,0 2-2,0-2-1,0 4 0,0 0-1,0-1-2,0 1-2,0 4-2,2 2-2,-2-1-4,0 3-1,0 0-2,1 1-4,-1 1-7,0-1-6,2 1-3,0 3-9,-1-3-9,1 1-11,0-3-10,1 2-10,2-1-8,-3-2-8,3 1-7,1-2-5,0 0-4,1-1 1,1 1 4,-1-3 5,0 1 8,4-1 8,-2 0 12,3-2 12,0 1 11,2-4 12,-3 2 12,2-1 10,0 0 9,-2-3 9,1 0 6,0-1 8,-3-3 7,2 2 4,-3-1 4,-1-1 5,1-1 4,-1-2 5,-1 0 7,0 1 7,-1-3 6,-3 1 8,3-2 8,0-1 7,-1 2 5,-1-4 6,0 0 6,0 2 4,-2-3 3,1 1 1,-1-3-2,1 0 0,-2-3-2,0 2-4,0-3-4,0-1-4,0 1-4,0-1-6,0-2-5,0 0-6,-2-2-7,2 1-6,0-1-5,0-4-5,-1 2-2,1 1-4,0-3 0,0 2-4,0-4-1,0 2-1,0 2 0,0-1-1,-2 1 1,2 1 0,0 1-2,-1 2 1,1 3 1,-2 0 2,2 4 1,-1 3 1,0 0 0,-1 6 1,2 0 0,-2 2-1,2 1 0,-1 3-3,1 1 0,0 0-2,-2 1-1,1 2-1,0 0-2,-1 1-2,-1 3-5,2-1-4,-5 5-3,1 2-2,2 1-2,-1 2-1,-1 3-4,1 3 1,0-1-2,0 3 1,1 1-1,0 0-1,2 3-1,-2-2-2,3 0-3,-1 3-4,-1-3-4,2 1-5,0 0-3,2-2-4,-1 2-5,-1-2-6,3 0-10,-2-1-7,2-3-10,0 1-12,2-1-13,-1-3-15,1 1-17,-1-2-27,-1-1-30,5-1-33,-2-1-34,-2-1-29,2-2-30,-1 2-27,-1-5-29,0 0-32,-2-1-33,1-2-35,-3-5-36,4 8-7,3-5 7,0 3 23,1-4 29,3-1 37</inkml:trace>
          <inkml:trace contextRef="#ctx0" brushRef="#br1" timeOffset="87150.1445">9460 3274 130,'-5'-3'414,"-2"0"29,2 1 24,2 2 18,-1 0 5,2 0-1,0-2-33,-1 2-48,3 0-48,3-2-50,-1 1-37,0-3-30,2 2-31,0 0-31,2-2-30,2 0-29,1 0-23,-2 0-21,3 1-16,2-1-16,0 0-12,1 1-11,-1-1-9,2 4-9,-1-3-13,-1 2-14,2 1-17,-2 0-19,2 1-24,-4 2-28,1-1-34,1 2-35,-2 0-33,-1 0-29,1 0-25,-3 2-26,1 2-24,-2 2-22,-1 0-26,-1 0-27,-3 1-26,2 0-28,-1-1-2,0 1 13,-1 2 25,1-2 30,-2 4 30</inkml:trace>
          <inkml:trace contextRef="#ctx0" brushRef="#br1" timeOffset="87815.5708">9816 3595 96,'3'-6'333,"-1"1"16,3 1 13,0-1 7,-2 0-2,2-2-10,-1 1-17,3-1-22,-3-1-21,2 3-18,-1-3-11,-1 0-8,-1 0-7,0 0-7,-1 0-8,-2-3-11,0 0-12,0 0-12,0 0-15,-2 2-15,0-2-16,-1 1-14,0-1-16,1 1-14,-1 1-16,-1 1-16,0 0-10,0 3-9,0-1-7,0 3-5,-2-1-6,3 1-6,-3 2-6,0-1-5,1 2-4,-3 2-5,-1 0-4,0 2-3,0 0-3,-1 1-3,0 0-4,-1 4-6,0 0-3,3 2-5,-3 0-3,3 0-5,0 3-5,-1-2-3,0 3-2,2 0-4,-1 0-4,4 1-3,-2 2-7,1-1-3,1-1-3,1 0-2,0 2-3,2-1-4,1-1-4,0 0-2,1-1-2,2-1-4,2-1-1,-1 0-1,2-2-1,1 0 0,1-1 2,1-2 1,1 3 0,0-4-1,4 0 1,-1-2 2,-1-1 3,2-2 3,2 0 5,-3 1 6,2-3 6,1-3 4,-1 3 5,2-2 5,0-1 4,-2-1 5,3 0 8,-2-1 10,0-2 9,-1 1 11,2-1 11,-2-1 12,-1-2 8,1 2 9,-3-2 8,2-1 12,-4 0 8,0 1 9,1-2 5,-1-1 3,-2 3 2,-1-3 1,0-2-2,0 4-1,-2-4-4,-2 3-4,2-1-3,1 1-5,-3-2-7,0 1-8,-1 1-7,1 0-7,-1 1-3,0 0-5,-2 3-5,0-1-4,0 3-5,-2 0-4,0 1-3,1 1-2,-1 0-4,1 1 0,0-1-2,-1 4-2,1-2-2,-2 1-3,-1 1-1,2 1-1,-3 1-1,2-2 1,-1 4-1,-1-1 0,1 1-2,0 0-3,0 1-2,-3 2-2,3 0-2,-2 0-2,1 1-2,0 1 0,2-3-1,-1 3-1,1 0-1,2-1 0,-2 0 0,3 1 1,0 0-1,3-1 0,-3-1 1,1 2 0,2 0 1,1-2 2,-2 2 3,3-2 2,-1 2 1,0-1 0,1-1 0,-2 1 2,1-1 1,3 3 0,-2-2 2,2 1 2,-2 1 1,5-2 2,-2 1 0,1 0 1,1 0 0,-1 1 0,3 1 0,0-3 2,-2 3 1,2-3 4,0 1 0,-2 0-1,2-1-1,0 1 1,-1-1-2,0 1 0,1-3-1,-1-1 1,1 2 0,0-1-1,-2-1 1,-1-1 0,1 0-2,-1-1-2,1-2 0,0 1 0,-1 1 1,-1-2 1,-1 1 0,2-1-1,-2 0 2,-1 1 1,0-1 1,-2-1 1,-1 0 1,1 0-1,0 0 0,-1 0 1,-3-1 1,2-1 0,0 1-1,-1 0 0,1-2-2,0 0 0,-2 1-1,0 1-4,0-2-5,0-1-5,0 0-7,0 0-6,0-2-11,0 2-12,-2-2-13,0-1-15,-1 1-22,1-3-23,-1 0-34,-1 0-38,1 1-39,2-2-39,-2-1-35,-1 0-30,0 0-36,2-3-38,0 1-46,-1-1-44,0 0-27,0 0-14,-1 0 5,1-2 17,-1-1 28,2 4 39</inkml:trace>
        </inkml:traceGroup>
        <inkml:traceGroup>
          <inkml:annotationXML>
            <emma:emma xmlns:emma="http://www.w3.org/2003/04/emma" version="1.0">
              <emma:interpretation id="{585EDAB9-09C1-4CDA-A7A2-991E1965D626}" emma:medium="tactile" emma:mode="ink">
                <msink:context xmlns:msink="http://schemas.microsoft.com/ink/2010/main" type="inkWord" rotatedBoundingBox="11528,3093 16032,3502 15841,5611 11337,5201"/>
              </emma:interpretation>
              <emma:one-of disjunction-type="recognition" id="oneOf20">
                <emma:interpretation id="interp100" emma:lang="en-US" emma:confidence="0.5">
                  <emma:literal>without-any</emma:literal>
                </emma:interpretation>
                <emma:interpretation id="interp101" emma:lang="en-US" emma:confidence="0">
                  <emma:literal>withal-any</emma:literal>
                </emma:interpretation>
                <emma:interpretation id="interp102" emma:lang="en-US" emma:confidence="0">
                  <emma:literal>wit-haul-any</emma:literal>
                </emma:interpretation>
                <emma:interpretation id="interp103" emma:lang="en-US" emma:confidence="0">
                  <emma:literal>without-ang</emma:literal>
                </emma:interpretation>
                <emma:interpretation id="interp104" emma:lang="en-US" emma:confidence="0">
                  <emma:literal>without-cony</emma:literal>
                </emma:interpretation>
              </emma:one-of>
            </emma:emma>
          </inkml:annotationXML>
          <inkml:trace contextRef="#ctx0" brushRef="#br1" timeOffset="89495.7415">11310 3381 361,'-3'-6'440,"-1"4"22,1-1 20,1-1 18,1 2 17,-1 1-24,2-1-46,0 0-59,-4 2-63,4 0-47,-3 0-36,2 2-33,1 0-30,-4 0-28,2 3-29,-1-1-22,-2 3-21,1 2-20,-2 3-17,-1 1-14,0 2-14,-1 1-12,-1 2-11,0 4-11,1-2-10,-1 2-11,1 0-11,-1 0-12,1 1-10,3-1-11,-2 0-12,3-2-11,1-1-10,0 2-8,1-4-7,2 1-1,2-3-2,1-2 2,2-1 3,-1-2 6,2 0 8,1-4 9,0-1 9,3-1 12,-3-1 14,3-3 12,1-1 12,1-3 11,-1 0 10,1-3 11,0 0 10,0-2 13,2-3 10,-1 1 11,-1-4 12,2 3 8,-2-5 7,0 1 6,2 1 7,-3-4 8,3 0 7,-1 1 9,-1-1 10,2-1 7,-1 3 6,-1-3 4,0 3 4,-2 0-3,1 0-2,-1 0-4,-3 2-3,3 0-5,-3 3-6,-2 0-7,0 1-7,0 3-10,-3 3-10,3-1-12,-5 3-11,3-1-11,-3 3-8,2 1-6,-2 3-5,0 1-3,0 1-4,2 2-2,-2 1-3,2 5-4,-2-2-5,1 3-3,1 2-3,-2-1-3,0 2-4,2-2-5,-2 2-7,1 0-4,1 1-2,0-4-3,1 2-2,0-1-3,1-2 1,1 1 1,1-4 3,2 2 3,-1-1 4,1-2 3,2-2 5,0-1 6,1 1 8,1-4 5,-2 1 4,3-2 12,-1-2 12,0 0 11,0 0 9,-2-2 7,2-2 7,0 1 5,-2-4 3,2 3 4,-1-3 3,-3-1 3,0 1 1,-1-1 1,0-2 0,0 1-3,-2 2-8,0-4-7,-2 2-6,-1 0-6,-1-1-6,-1-1-4,0 1-5,-1-1-5,-1 2-3,2-3-5,-3 4-3,-2-1-8,3-1-10,1 3-12,-3-1-13,1-1-16,0 3-19,1 0-23,0-1-28,0 3-31,1 0-36,1 1-30,0-1-29,1 1-31,1 1-31,1-1-34,-1-1-33,-2 4-40,0 0-39,9-4-27,-2 1-21,-1-1 6,3 1 16,-1 1 28,1 0 34</inkml:trace>
          <inkml:trace contextRef="#ctx0" brushRef="#br1" timeOffset="89695.7663">12042 3413 278,'-3'6'360,"-1"1"19,-1 0 14,2 1 12,1 1-14,-1 2-27,0-1-32,0 1-37,0-1-34,1 2-30,2 0-20,-3-1-10,3 0-12,0 1-12,0-1-13,0 1-16,0-1-17,0 1-15,0-1-19,-1-1-18,-2 3-15,3-3-15,-3-1-16,3 2-17,-3 0-18,0 0-18,0-3-20,0 1-22,0-1-22,0-2-23,1 1-24,-2-2-25,1 1-19,2-3-16,1 1-21,-4 0-23,2-4-23,0 3-25,2-3-30,0 0-30,0 0-31,0 0-35,-4-5-6,0-1 6,4 6 17,0-11 21,4 1 17</inkml:trace>
          <inkml:trace contextRef="#ctx0" brushRef="#br1" timeOffset="89921.9451">12066 3189 278,'-3'1'331,"-1"2"12,-1-1-3,1 2-9,0-2-24,0 5-29,1-3-32,3 3-33,0-3-23,-4 2-17,4-2-13,0 0-8,4-2-4,-4 2-3,0 1 0,3-3 2,1 1 0,-1-1 4,1 0 1,0-2 3,1 2-1,-1-2-3,1 0-4,-2 0-8,1 0-8,1-2-7,-1 2-8,-1-2-11,0 1-11,0-2-10,-2 2-11,1-1-13,-1-1-11,1 0-11,-1 0-10,-1 3-7,0-2-10,0-1-11,0 1-12,0-1-13,-1 0-17,-1 0-18,2-1-25,-1-1-28,-1 1-30,1 2-32,0-5-29,1 5-27,0-2-25,0 0-26,0 1-24,0-2-26,0 5-28,0 0-28,0 0-30,0-9-28,0 9-4,0-9 9,1 0 19,0 3 25,2-1 27</inkml:trace>
          <inkml:trace contextRef="#ctx0" brushRef="#br1" timeOffset="90129.0244">12255 3019 28,'-2'0'349,"1"2"18,-1 0 17,0 2 17,2 3-5,0-2-17,-2 4-31,2 2-41,-1 1-31,-1 0-25,0 3-21,-1 1-19,1 3-15,-1 0-13,0 1-13,-1 2-14,0 0-14,0 3-13,0 0-15,1 2-17,-4 0-14,3-1-13,-2 2-11,0 2-11,2-4-9,-4 2-6,4 0-13,-2-1-15,-2 0-17,3-1-18,-2-3-24,3 3-28,0-4-29,-1-1-31,2-1-22,0-1-20,2 0-21,1-4-26,1-1-28,1-2-30,1 1-30,-1-3-27,3-3-25,1 0-25,-2-3-13,4-2-10,-8-2 11,13-2 23,1 0 18</inkml:trace>
          <inkml:trace contextRef="#ctx0" brushRef="#br1" timeOffset="90697.7378">12310 3246 28,'-7'-7'309,"-2"5"7,1-1 4,2 2-13,-2 2-26,1 2-36,0 1-40,-1 3-40,4 0-39,-4 2-30,4 1-25,-2 2-19,0 0-15,2 2-12,0 0-8,1 1-5,-4 3-3,4-2-3,-1 4-2,1-3-2,0 1 1,0 0-2,2 1-4,-1-2 0,2 0-1,0-1 1,0 0-1,2-1 0,1 0-2,-1-2-1,3-2-3,-1 0 0,2 0-2,1-3-1,1 1-1,1-4-1,1 1 0,1-3-1,1 0-4,0-3 1,-1 0 0,3-1 0,-1-2 0,-1-1 3,0-1 2,-1-1 2,0-1 4,1-1 1,0 0 2,-3-2 3,0 1 3,0-1 5,-2-2 7,2 0 4,-2 1 4,1-2 5,-1 0 6,0-1 6,0-1 6,-1-3 7,0 0 7,-1 0 9,2-1 11,-3-1 12,0 1 12,1-3 14,-1 0 14,1-1 13,0 2 12,-4-2 8,5 1 7,-2-1 5,-1 2 5,-2-2 2,2 3 0,1 1-3,-3 0-7,0 5-9,1-1-11,-1 3-13,-1 0-18,0 3-13,0 2-14,0 3-11,-1-1-12,-1 3-10,1 2-12,-2 2-9,0 3-9,0-1-8,0 4-4,-1 2-6,-2 0-5,1 5-4,-1 0-7,0 2-3,2 2-4,-3 3-6,3-2-7,0 2-6,0 3-5,-1-1-6,1 0-6,-1 1-7,1 0-6,-1-1-6,2 2-4,2-3-4,-2-1-3,0 0-3,3 1-2,-1-3-1,1 1 2,0-2 3,0-1 3,1-1 5,-1-1 5,3-3 8,-2 0 6,-1-3 5,2 2 5,-2-2 6,1-4 6,-1-1 8,0-2 12,0 1 9,0-3 12,3-1 11,-3-1 13,4-1 13,-4 0 12,1-1 12,0-2 12,2-1 10,0-1 9,2-2 6,-1 1 6,1-1 2,-1-2 0,1-1-2,-2 1-1,2 0-7,2-2-6,-2 2-8,2-3-10,-4 3-8,5-1-11,-4 2-6,3-1-7,-3 2-4,0 1-4,1 1-5,-3 2-4,3 0-5,0 0-4,-1 1-3,-1 2-4,0 0-2,0 2-3,0-2-2,0 2-1,3 2-3,-2-2-1,0 4-1,-1-1-2,2 1-2,0 0 0,-1 1-1,2 2 1,-2 1 0,-1 0-2,2 2 1,-1-3 0,1 4-3,-2-3-2,-1 0-5,2 1-6,-1 0-7,-2 2-8,1-3-9,-2 1-8,0 0-13,-2 0-13,2-1-19,-1 2-21,-1-1-28,1-2-33,1 4-31,0-2-31,0 0-28,0 0-27,1 0-28,1 0-27,-1-1-28,1-1-28,0 0-28,2-1-31,0-1-17,2 1-10,2-3 12,1-1 23,-1 0 31,4-2 31</inkml:trace>
          <inkml:trace contextRef="#ctx0" brushRef="#br1" timeOffset="91036.0105">12878 3464 160,'-2'-2'338,"0"1"11,1 1 7,-1 0-13,1 1-24,1 1-30,-4 1-36,4-1-39,-2 0-40,0 2-32,2 3-30,0-3-22,0 2-18,0 2-15,0 0-14,2 0-9,0 1-9,-2 0-7,0 2-9,4-3-6,-4 2-8,3-1-2,0-1-1,-2 1-1,0 0 0,1 0 0,1-1 1,0-1 0,1-1 0,-1 1 3,2-2 3,1-1 8,-3 1 9,2-1 13,3 1 14,1-3 17,-2 0 18,2-1 15,2 0 15,-1-1 15,1 0 17,-3-1 16,3 0 14,-3-2 12,3 0 8,0 0 5,-2-1 2,-1 2-3,1-2-4,-1 0-8,-3-2-12,3 1-8,-4-1-8,3-1-12,-3 1-11,0-1-13,0 1-12,-1-1-11,-1 0-10,1 0-8,-3-2-8,0 2-7,-3-2-8,3 1-8,-5 0-7,5 1-7,-5-3-5,0 4-6,1-2-5,-2-1-5,0 1-4,-2 1-5,1 1-5,-2 0-7,1-1-8,-2 0-8,3 2-9,-2 1-9,0-1-10,2-1-13,-2 3-14,2-1-18,-1-1-18,2 1-26,2 2-32,-2-1-36,3 0-38,-2 3-34,2-1-30,1-1-27,-2 0-27,4 2-28,0 0-30,0 0-30,0 0-30,0 0-18,-7-2-9,7 2 13,0 0 26,0 0 36,0 0 39</inkml:trace>
          <inkml:trace contextRef="#ctx0" brushRef="#br1" timeOffset="91657.6616">13057 3419 107,'0'11'299,"0"0"4,0 1-8,0 2-16,-2 1-20,0-3-23,1 3-26,-1-2-28,2 0-30,-2 2-31,0-2-21,1 0-14,1-1-12,0 0-10,0-1-7,0 0-5,1 0-6,1-2-6,0-2-5,-2 2-6,2-2-5,1 2-6,0-5-3,0 2-2,1 0-3,1-1-4,-2-1 0,1-1 0,1-1 0,1 0-1,0-1-1,-4-1 0,6-1 1,-4-1-2,3-2 1,-2 1 1,2-1-1,-2-2 1,-2 1 0,4-3 2,-5-2 4,4 1 4,-2-2 11,1 2 12,0-3 12,-1 0 11,1-1 15,-2 0 12,1 0 12,0-2 8,1 0 12,-1 2 12,-1 0 10,2-3 8,-3 2 6,2 1 3,-3 0-4,5 1-5,-5 1-8,4 0-10,-2 2-11,0 1-11,0 3-11,0-1-11,0 3-11,-3-2-12,2 3-11,-2-1-10,4 2-10,-4 1-9,0 1-6,-4 0-7,4 2-4,-2 1-4,2 0-1,-1 1-2,-3 2-3,3 1-2,-2 1-2,0 2-3,2-2-5,-3 3-5,1 1-4,2-2-7,1 1-6,0 2-6,0-4-7,0 3-9,0-2-7,0 2-11,3-2-5,0 0-6,1 1-4,1-1 1,1-2 2,1 2 4,0-1 5,4-1 6,1-1 5,-1 1 6,3-1 9,-1 0 7,3-2 9,-3 3 8,3-3 8,1 0 8,-2-1 2,0 0 2,1-1-2,-1-1-3,0-1-6,2-1-7,-2 0-8,1-1-10,-1 0-6,0-1-6,-1-2-5,-2 0-5,2 1-3,-4-2-3,4 1-3,-6-4 1,3 1 0,-2-1 0,-3-1 5,1-1 6,1-2 8,-3-1 9,0 1 10,1-2 7,-3 0 9,2-3 8,-2 2 10,1-2 12,-1 0 9,0-1 10,-1 0 9,2-1 9,-3 0 9,-1 0 9,3 0 8,-3-4 5,3 2 6,-3-2 5,1 2 4,-1-4 5,4-1 3,-4 1 4,1-1 3,1 1 6,-1-1 4,1-2 3,-1 0 3,0 1-2,1 1 1,-1-1 0,3 1-2,-3 2 0,1-2-2,-2 4-3,2 1-5,-2 0-5,0 4-5,0 1-5,0 3-6,-2 3-5,2 1-5,-2 3-2,1 1-6,-1 2-3,0 2-5,-1 2-6,-1 2-4,0 1-5,-1 1-5,-1 4-5,-1 1-7,-3 2-6,0 1-6,2 5-3,-3 0-5,1 3-5,1 2-2,1 1-3,0 0 0,0 3 0,0 0-2,5 1 0,-4-1-1,3 2-4,-1-1-1,1 2 0,0-2-4,1-1-3,-1 0-3,0 1-4,1-2-3,3-1-5,-1 0-5,-1 0-5,2-2-4,0 1-5,0-1-6,2-3-4,-1 0-5,-1-1-7,3-1-8,1-1-12,0-1-17,-3-2-18,2-1-25,0-1-28,0-1-25,2 1-27,-1-5-17,0 2-17,1-2-5,1 0-2,-2-2-7,2-1-7,2-1-13,-3-4-16,-5 0-15,7 0-15,3-2-16,-1-2-15,0 1 4,-2-3 15,2-1 16,-2-2 17</inkml:trace>
          <inkml:trace contextRef="#ctx0" brushRef="#br1" timeOffset="91888.616">13755 3426 381,'0'-7'411,"0"3"30,0 1 22,0 0 18,1 2-3,-1-1-13,3 0-32,-3 2-40,3 0-34,-2 0-26,3 0-24,-1 0-20,-1 0-23,3 0-22,0 0-26,-2 0-23,2 0-26,1 0-22,2 0-20,-1 0-17,0 0-13,3 0-11,-3-2-6,1 0-6,3 2-5,-2 0-5,2 0-2,-1 0-5,-1 0-4,1 0-6,0 0-4,-2 0-4,3 0-4,-6-2-5,3 2-4,-3 0-5,0-1-5,-1 1-3,-1-1-3,1 1-4,-4 0-6,1 0-7,-1 0-8,0 0-9,0 1-12,0 0-14,0-1-15,-1 2-14,1-2-19,-4 0-21,4 0-29,-3 0-34,-1 2-45,1-2-51,1 2-47,-1-2-43,1 2-44,-3-2-43,5 0-52,0 0-56,-7 3-19,1 0-4,6-3 11,-7 3 14,7-3 27,-7 4 33</inkml:trace>
          <inkml:trace contextRef="#ctx0" brushRef="#br1" timeOffset="94058.361">14763 3511 231,'-2'-6'337,"0"1"14,1 2 11,1-2 0,-3 1-10,3 0-26,-4 2-35,0-5-33,2 5-34,1-2-19,-4-1-10,1 2-7,-1-2-7,-1-1-8,0 2-9,1 2-8,0-2-8,-2 1-11,0-1-15,0 3-12,-1 1-12,1 0-12,1 1-13,-3 0-11,0 2-11,2 0-11,-2 1-11,-2 0-7,3 3-3,-3-1-6,1 2-6,1 2-2,-2-1 0,1 3-5,0-1-3,-1 2-4,3 1-4,-3 0-4,3 0-3,-4 2-3,4-2-3,1-1-6,-1 2-6,4 0-5,-3-3-5,5 1-2,-1-1-2,1-1 1,2-1 0,2 0 2,-1-4 4,3 3 4,-1-3 3,2 0 4,-1 0 5,4-4 5,1 5 5,0-7 5,-1 2 4,4-2 4,-1-2 2,0-2 3,2 1 1,-2-1 3,3 0 2,-1-3 3,1-1 4,-2 0 5,1 1 2,1-2 6,-2 0 5,-1-1 7,0 1 4,1-2 7,-2-1 6,-1 1 7,-1 0 5,2-2 5,-3 2 2,-2 0 2,3-1 1,-4-2 0,3 1-1,-3 0-2,0-1-1,1 1-4,-2-2-4,1 4-4,0-4-7,-1 3-5,-1 1-7,1 0-5,-1 2-5,-1 0-5,1 3-5,0 1-4,-2 1-4,0 1-4,0 1-2,0 0-4,0 2-2,0 2-2,0-1-3,0 1 0,-2 2-3,0 0-2,1 2-3,-2-1-4,-1 4-4,2 2-3,-3-2-3,1 3-6,1 1-5,-2 2-5,1 0-7,0 0-5,-1 0-6,2 2-7,0-1-6,-1 0-7,4-1-5,-4-1-5,4 1-3,-2 0-3,2-3-4,0 1-2,0-1-1,2-1 0,2 1-1,-3-2 5,2-1 5,1-2 7,1 2 7,0-3 6,-1-1 8,1 1 7,-1 0 8,0-3 8,0 1 8,-1-2 9,-1-1 10,1-1 11,-1 0 12,-1-1 8,1-1 6,0 0 6,-2-3 6,0 1 6,0 2 8,0-4 7,0 3 3,0-1 6,2-2 4,-2-1 3,0 1 1,0 0 0,0 0-2,0-1-4,0 0-4,0 1-4,0 1-5,0-1-5,0 1-8,0-1-4,0 1-3,0 1-4,0 0-6,0 1-4,0-2-6,0 3-2,0-3-1,2 1 0,-2 1 0,1-1 2,-1 0 2,0-1 3,3 3 3,-3-4 1,3 4 0,-2-3 1,-1 1 0,3-1 0,-3 1 0,0 0 1,4 1-2,-4-2 2,0 1 0,1 1-1,1-1-1,-1-1-1,0 1-1,1 2-1,-1-1-1,1 1-1,0 0 1,-1-1-1,1 0 2,-2 1-3,2 0-3,0-1-1,-1 1 0,2 0 0,1 2-1,-4-2-1,4 1 0,-1-2 0,0 2-1,-1-1 0,1 1-1,1 0-1,-1-1-1,-1 1 1,0 0 2,-1 1-1,1 0-2,0 0-2,-1 0 1,-1 0-1,0 0-1,0 0-1,0 1 1,0 0 0,0 1 2,-1-2 0,1 1 1,-2-1 0,2 1 0,-2 1 1,2-1 0,0-1 0,0 2-1,-1-1-1,-1 0 1,1 1-1,0-2 0,-1 2-2,1 0-1,-1 1-1,0 1-1,1-4 0,-1 3 0,2 0 0,-2-1-1,0 0 0,1 1 2,-1-1 0,1-2 0,1 2-1,0-1 1,0 0-1,0 1 0,0-1 0,-4 1-1,4-2 0,0 0-2,0 0 0,0 0-2,0 0 0,0 0-2,0 0-1,0 0-2,0 0 1,0 0-1,-2 0 1,2 0-1,-2 0 0,2 0 2,0 2 0,-3-2 1,3 0 1,0 0-1,0 2 0,0-2 2,0 0 1,0 0-1,0 0 1,0 0 0,-1 0-1,-1 0 1,2 0-2,0 0 0,-2 0 0,2 0-1,-2 0 0,1 0 0,-1 0 0,0 0 0,1 0-1,-1 0-1,1 0 0,0 0 1,-1 0 0,1 0 0,1 0 0,-4 0 0,4 0 1,-3 0 1,3 0 1,-1 0-1,-2 0 3,3 0 2,0 0 1,-3 0-1,3 0 1,-1 0-1,-1 0 1,0 1 1,2 0-1,-2 0 0,-1 1-1,0-1 1,-1 0 1,2 2 0,1-1-2,-3 0-2,0 2 2,1-1 0,-2 2 0,2 0 0,-1 1 1,1-2 0,0 5 1,0-1 0,0 1 0,-1 1-2,0-1 0,2 2 1,-1 0-1,0 1 1,0 0-1,0-1 0,0 0 1,1 3 1,1-3 0,-1 2 0,2-1-2,0-2 0,0 2 0,0 1 2,2-2-1,-1-1-1,1-1 0,0 1 1,1-4-2,-2 1-2,2-1 0,0 0 0,0-1-3,-1-1-3,3-1-1,1 2-2,-3-3-1,2 0-3,-1 0-2,0-1 1,1-1-2,-2 0-2,1-1 0,3-1 0,-2 1 0,0-2-2,1 1 2,-2-1 2,3-1 2,-2-2 0,1 1 2,2-1 2,-3-3 1,2 3 1,1-2 1,-1-1 0,1 0 1,-2-3 2,0 3 1,1-3 1,-1 1-1,0-1 3,0 1 0,0-4 0,0 4 2,-1-4-1,-1 3 0,2-2 1,-1 0 0,-2 1 1,2-1 2,-1 2 2,-1-1-1,2 0 1,-1 3 2,1 0 5,0-1 3,0 3 3,-2-1 5,2 1 2,1 1 3,-3 1 2,1-1 2,1 3 1,-2 0 0,0-1 3,-2 3 0,0 0 0,-1 1-2,0 0-3,0 1-4,0 1-3,0 0-3,-1 1-4,1 0-1,-1 1-2,1 1-3,0 0 1,-2 1-2,1 2-2,1 0-2,-2 2 0,1 2-1,-1-1-3,0 3 1,1 0-1,0-1-1,0 3 1,-1-1-4,0-1-2,1 1-2,1-1-2,-4 2-4,2-3-1,1 0-4,-3 2-2,1-3-1,3 0 1,-3 1-3,2-3-1,0 1-2,-1 0-1,1-3 0,-1-1 1,0 0 1,1-3 0,-1 1 0,2 0 1,0-1 0,0-2 2,0-1 1,0 0 1,0-1 1,0 0 1,2-2-1,-1-1 2,1 0 1,0-2 2,1 1 2,-1-3 0,1-1 4,0-2 2,2 2 5,-3-3 4,3-1 4,0 2 2,-1-3 5,2 2 4,-2 0 7,4-2 6,-4 0 5,3 0 3,-2 1 2,2 1 3,-2-2 1,1 0 0,-2 3-2,3 0-3,-2 1-3,0 1-3,0 1-3,-1 1-5,1 2-5,-4 2-6,1 0-3,2-1-3,-1 3-3,-2 1-1,1 1-1,0 1-2,1 0-2,1 1 2,-1 2-2,-1 0-1,1 1-1,1 3-1,-3-2-2,5 3-2,-5 1-3,3-1-4,-1-1-3,1 2-6,-1 1-3,0-1-3,-1 1-2,3-1-4,-2-1-2,1 3 1,1-3-2,0-1 0,0 0 0,2 0 1,1-1 1,-2 1 1,3-3 2,2 1 3,-3-3 3,3 0 0,1 0 2,0-2 2,-2 0 1,2 1 1,0-3 3,0 0 0,1 0 4,-3 0 1,2-3 3,0 1 5,-2-2 6,-1 0 7,1-2 7,0 2 8,-3-3 8,0-1 8,0 3 7,-2-3 5,2 0 5,-4 0 5,2-1 5,1-1 4,-3 0 3,2-1 0,-1 2 0,-1-2-2,0-1-2,0 1-3,0 0-4,0-2-4,-2 2-3,-1 0-4,4 0-4,-4-1-5,1 0-3,1 2-5,-2-1-3,2 1-4,-2 2-3,2 1-3,-2 1-4,0 0-3,0 2-4,0 2-3,0 0-3,0 2-5,-2 2-3,0 0-2,2 1-3,-3 1-1,-1 2-4,3 0-2,-5 1-4,3 1-5,-2 1-4,0 0-6,-2 1-5,3 2-6,-4 0-5,6-1-8,-3 0-6,1 0-9,1-1-8,2 1-9,-1-1-7,2-1-8,0 1-7,2-2-6,-1 0-4,2-1-4,0 0-1,0-1 0,0-1 4,3 1 4,-2-3 9,-1 1 10,3-1 9,0-3 10,0 2 10,0-2 10,3 0 13,0 0 16,1-2 16,0 2 16,1-3 14,1 1 10,0-2 8,-1 1 9,3-2 7,-4-1 9,2 2 13,0-3 11,-3 1 14,1-1 13,1 0 8,-4-2 10,0 3 3,1-4 2,0 1 4,-1 1 3,-3-1 2,3 0 2,-2 0-1,0 0-1,-1 1-5,1-2-6,-1 1-8,1 0-8,-4 3-8,2-3-9,0 3-6,-3 0-8,1 1-4,1 2-5,-1-1-4,-1 1-4,0 2-4,0 0-3,0 1-4,-1 1-6,-1 0-3,1 2-3,-2 1-5,0 0-3,-2 4-4,2 2-4,-2 3-3,-2 0-3,-2 3-3,2 3-4,-3 2-2,0 2-2,0 2-2,-1 3-1,-1 1-2,0 2 0,1 1-2,-1 5-2,-2 0-1,-1 4-2,-2 1-3,2 1-2,-4 3-3,-1-1-2,1 5-2,-4 0-3,3 2 1,-2 1 0,0 1 0,3 2-2,0-2 0,2 0 4,1 1 1,3-3 3,0 0 3,2-4 3,0-1 2,4-3 3,0-4 2,1-1 1,2-4-1,-3-1 0,4-3 1,-1-5 1,1-2-1,0-2 0,0-3-2,0-3 1,2-3 0,-4-2 1,3-2 0,-2-2 1,1-3 1,0 0-1,-1-3 2,-2-1 0,-1-1 1,-1-3-2,-3 0 1,-1-3 0,0 0 0,-2-3-1,-2-2-1,0-3-2,-2 0-4,0-2-3,-2-5-5,3 1-5,-2-3-7,1-4-7,-1 0-7,0-1-9,3-4-9,-2-1-14,2-2-13,0-1-16,1 0-25,-1-1-29,1 0-39,1 1-42,1 0-41,-1-1-40,4 1-39,-2-1-39,2 2-63,-1 1-72,3 1-32,1 1-7,3 2 2,1 0 12,3 2 23,2 0 29</inkml:trace>
        </inkml:traceGroup>
        <inkml:traceGroup>
          <inkml:annotationXML>
            <emma:emma xmlns:emma="http://www.w3.org/2003/04/emma" version="1.0">
              <emma:interpretation id="{9CE8A4BC-3106-4BD2-81E3-D9177533EACB}" emma:medium="tactile" emma:mode="ink">
                <msink:context xmlns:msink="http://schemas.microsoft.com/ink/2010/main" type="inkWord" rotatedBoundingBox="16478,3450 20645,3407 20655,4313 16487,4356"/>
              </emma:interpretation>
              <emma:one-of disjunction-type="recognition" id="oneOf21">
                <emma:interpretation id="interp105" emma:lang="en-US" emma:confidence="0.5">
                  <emma:literal>obstruction</emma:literal>
                </emma:interpretation>
                <emma:interpretation id="interp106" emma:lang="en-US" emma:confidence="0">
                  <emma:literal>obstruction.</emma:literal>
                </emma:interpretation>
                <emma:interpretation id="interp107" emma:lang="en-US" emma:confidence="0">
                  <emma:literal>obstructions</emma:literal>
                </emma:interpretation>
                <emma:interpretation id="interp108" emma:lang="en-US" emma:confidence="0">
                  <emma:literal>obstruction'</emma:literal>
                </emma:interpretation>
                <emma:interpretation id="interp109" emma:lang="en-US" emma:confidence="0">
                  <emma:literal>abstraction.</emma:literal>
                </emma:interpretation>
              </emma:one-of>
            </emma:emma>
          </inkml:annotationXML>
          <inkml:trace contextRef="#ctx0" brushRef="#br1" timeOffset="95522.645">16482 3452 260,'-14'-6'350,"2"1"13,-1 1 10,3 0 11,-3 1-21,2 3-37,1 0-48,-2 0-50,0 3-39,1 1-30,0-1-23,0 1-18,3 2-16,-3 2-14,1 1-11,0 3-13,-1-1-10,3 2-11,0 0-11,1 0-11,-1 3-6,1 0-5,-1 0-4,2 2-2,0-2-2,2 3-1,-3-2 0,5-1-1,-3-1 0,4 4-1,-1-5 0,0 2-1,2-1-1,2-4 1,1 3 1,0-3 1,1 1 1,3-4 0,-3 3 1,5-5 2,0 1 2,1-2 2,2-1 2,2-1 4,-2-2 6,3 1 7,0-2 8,1-2 7,0 0 4,2-3 5,-2 1 5,2 0 5,-2-1 5,2-1 4,-1-3 4,-2 0 1,0 1 1,-1-3 2,-1 1 0,-1-1-2,0 0-1,-1-1 0,-3 0-2,-2 2 0,2-3 0,-1-2-2,-1 2-1,-2-1-2,-1 0-2,0 0 1,1-1-3,-4-2-1,0 3-4,-4-2-2,4 0-4,-3 2-2,0-1-2,-1-1-3,-1 2-2,1-1-3,-2 1-2,0 1-2,0 1-4,-1-1-3,-3 3-3,2 1-5,1 2-1,-2 0-4,-1 2-3,2 1-3,-3 1-4,3 1 0,-3 0-4,2 2-5,-2 2-3,1 0-4,0 1-3,1 4-4,-3 0-3,0 2-3,4 3-4,-4-1-4,2 0-1,-1 3-3,2 0-4,-2 3-5,3-2-2,-3 2-4,3 0 0,1 0-1,2-1-2,2 3 0,-2-3-3,2-1-2,0 4-1,3-5-3,3 2-4,-3-1-5,3-1-2,2-1 1,-2-2 0,1 0 0,2-1 2,1-2 3,0 1 1,1-3 4,1 1 3,1-3 5,0 0 3,4 0 4,0-2 5,-1 0 5,2-2 3,-1 0 1,3 0 3,-1-2 5,-1-2 2,2 0 2,-3-2 1,2-1 2,0 1 2,-2-3 3,-1 1 5,1-2 5,-1-1 8,-2 2 7,0-4 9,1 0 8,-1-1 7,-3-1 5,4 3 9,-4-5 8,-1 2 10,2-1 10,-1 0 8,-1 0 6,0-3 4,-4 1 0,4-1-1,-3 0-1,1-1-1,-1-1-1,0 1-2,-1-1-3,1 1-5,-3-1-5,2 0-7,0 1-6,0-1-7,0-2-3,-1 3-5,2 0-1,-1-2-4,0 4-3,-1-1-2,2 5-3,-3-1-2,2 2-3,0 2-1,-3 1 0,0 4-3,0 1-5,0 0-1,0 3-3,0 0-1,0 2-3,0 0-3,0 2-1,-3 0-1,2 3-4,-1 1-1,1 2-2,-4 1-2,1 2-3,-1 2 0,0 4 1,0 0-2,-2 2-2,0 3-2,0-2-2,2 3-1,0 1-3,-2 0 1,4 0-1,-1 2 0,0-2-2,0 0 0,-1 3-1,0-4 0,3 1-3,-1 1 1,-1-3 1,3 0 2,1 0 0,0-1 2,0-2-1,0-1 2,0-2 0,0 0 0,0-1-1,0-2 2,0-1 0,0-3 1,0 0 1,-2 0 1,2-3 1,0-1 1,0-1 1,0-2 1,0 0 1,0-2 1,0 0 1,0 0 2,2-2 0,-2 0 2,3-5 0,0 3 0,0 0 0,1-5 0,1 2 0,-2-2-1,4-1 1,-1-2 0,2 1-1,1-2 1,-1-1 0,3 2 1,0-1-1,1 0 0,0 0 0,2 2-1,-2 0 1,1 1 0,-1 1 1,-2 0-1,2 3-1,0-2-1,-2 3 1,-1 0-1,0 1-1,0 1 0,-1 2-1,-2-2-1,-1 3 0,2 3 1,0-3 0,-2 2-1,3 2 1,0 1-1,-1-1 1,1 3 0,-1 0-1,-2 1 0,0 2-1,0-1 2,0 1 1,-2-1 0,1 4 0,-3-2-1,-1 0 0,-3 2 1,-2-3 1,0 1 0,-2 0 0,-4 0-2,0 0-2,-2 0 0,0-2-2,-4 0-3,0 0-3,-3 0-3,3 0-3,-4-3-3,3 1-3,0-1-5,0 1-3,1-2-3,2-1-4,3 1-3,-2-2-3,6 0-4,-1-2-3,2 1-2,4-2-3,-1 0-3,4-2-1,0 0 0,0-1 1,4 1 2,-1-3 3,4 1 1,-2-1 3,4-2 2,1-1 6,-2-1 3,4 0 6,0-1 5,3 0 4,-1-1 6,2 0 5,0 0 4,-2-2 3,3 2 1,-2-1 1,3 2 1,-3-2 0,0 0 2,1 1 2,0-1 3,-1 0 4,0 1 6,0-1 6,-2 1 6,2-1 5,-1 1 5,0 0 5,1 1 4,-1 1 4,0 0 4,-2 3 4,1-3 3,1 0 1,-2 2-1,1 0 0,-3 1-5,1 1-4,-3-1-3,2 1-4,-5 1-1,3-1 0,-5 1-1,2 2 0,-4 1 1,0-2-1,-1 3 0,0 0 0,-1 0-1,0 0-1,-3 0-1,3 0-2,-5 0-2,1 3-6,2-3-3,-2 1-7,-2 1-4,0 2-5,0 0-3,-1-1-3,3 1-5,-3 3-3,1-3-3,0 1-1,2 2-3,0 0 1,1 0-2,-1-1 2,2 0-1,2 1 3,0-1-1,1 1-1,0-1 1,0 0 1,0 0 0,1 1 1,0 0 1,2 0 0,0 0 7,1 1 7,-1 0-1,2 1-3,-1-2 2,-1 0 6,4 2 4,-2 0 1,3 0 2,-1 0 0,0 1 1,0-1-1,0-1 1,1 1 0,-3 0-5,3 1-7,0-1 2,-1 0 4,-1 0-2,0 0-6,-2-2-2,2 0-2,0 2-7,-2-1-6,1-1 0,-2-1 6,1 1 2,-2-1 1,-1 1-7,-1-2-11,-1 2-7,-1-2-6,-2 1-5,1 1-6,-3-1-7,0-2-8,0 1-5,-1 1-3,-2-1-16,0-1-20,0 0-25,1 0-25,0-1-23,-1 0-23,3-2-18,-1-1-18,-1 0-18,2 0-23,0 0-30,0-1-34,0-2-32,0-1-30,3-1-28,0-2-25,3 7-3,0-10 5,1-1 22,3 0 29,1-2 22</inkml:trace>
          <inkml:trace contextRef="#ctx0" brushRef="#br1" timeOffset="95788.275">17551 3057 140,'3'-10'396,"-1"2"27,-2 3 22,0 2 22,0 1 2,0 0-7,0 2-30,-2 2-39,1-1-43,-1 1-44,0 2-32,1 2-22,-2 2-23,0 3-25,0-1-27,0 5-27,1 0-21,-2 3-20,-1 0-20,3 6-20,-3-2-16,1 3-16,0 0-9,-1-1-9,2 4-5,-4-1-4,1-1-1,1 1-2,-1-2 0,2 0 1,-1 1-2,1 0-3,0-3-1,0 0 0,0-2 0,0 0 0,-1 0-5,3-2-5,-2-3-9,1 3-10,0-2-16,2-2-20,0-1-27,1 0-27,0 0-30,0-5-32,0 3-25,1-1-21,0-2-22,2-1-22,0 1-24,2-3-20,-1 1-27,-1-2-29,-3-5-20,7 4-18,0 1-7,-3-3-1,-4-2 10,10 1 19,0-2 16,-3 0 19</inkml:trace>
          <inkml:trace contextRef="#ctx0" brushRef="#br1" timeOffset="96533.6682">17607 3557 143,'2'-15'380,"-1"4"28,1-2 19,1 3 10,-1-1-1,2 2-8,-1 0-15,-1 1-19,-1 1-26,1 0-33,-2 0-27,0 3-25,0-1-23,0 3-20,0 0-23,0-2-25,0 3-23,0-1-20,0 2-22,0 0-23,0 0-19,0 2-18,0-1-13,0 0-10,0 2-6,0-3-8,0 2-5,0-1-4,0 0-3,0 2-4,0 1-2,4 0-1,-4 0 0,1 1-2,1 1-1,-1 2 1,2 1-1,-2 0-2,1 2 0,-1-2 0,1 3 0,0 1 0,-2-1 0,0 2 0,0-1-2,0 1-1,-2 2-2,0-3-1,1 2 0,-1-1-1,1 1-1,-3-1-2,1 1-3,-1-2-3,4-1-3,-3 1-4,1-2-5,-1 0-5,1 2-1,0-3-3,0-1-2,1 1-4,-1-2-2,0-2-3,1 0 0,-1-1 0,1-1 2,0-1 1,-1 0 1,2-2 3,0 1 4,0-2 2,0 0 3,-1-2 2,1 1 3,0-2 5,-3 0 3,3-1 3,0 2 2,-4-4 2,4 1 2,-1-2 3,0-1 4,1 0 4,0 0 3,0-2 3,0-3 4,1 2 3,0-1 4,-1-2 1,4 2 3,-1-3 3,-2 1 0,2-1 3,1-1 0,1 3 0,-1-1-1,1-1-2,0 1-3,-1 1-3,0-2-2,2 0-4,0 1-1,0 1-4,0 1 0,0-1-5,-1 2-2,0 0-1,3-2-1,-1 3-1,-1 2 0,2-2-2,0 3 0,1-1-1,-3 2-2,5 1-1,-6 1 0,3 1-3,-1-1-2,1 0-2,-4 1-5,3 1-5,-4 0-6,2 1-8,-1 0-5,1 1-5,-2 0-9,3 0-10,-3 0-18,2 0-22,-1 0-28,-1 1-33,2 0-28,-3 1-26,1-1-21,0 0-18,1 2-13,-2-2-11,3 2-12,-4 0-11,2-1-5,0 0-2,0 2 7,0-4 14,-1 4 31,0-3 39,0 2 37,-1-2 35,1 1 32,-1-2 27,-1 2 27,4 0 30,-4-2 26,0 0 29,0 2 24,0 0 24,0-1 20,0 1 16,0 0 10,-4 2 5,4 1 4,-1-2 4,-1 1 7,1 0 7,-2 3 4,0-1 0,0 0-1,0 2 0,0 1-2,-1-3-2,0 4-3,3-1-4,-5 0-4,3 2-4,-1 0-8,-1-1-10,1 3-10,0-1-10,0-2-11,1 3-8,-1-2-9,1 2-8,0-2-8,0 0-7,1 1-5,2-1-7,-2 0-4,2 2-6,0 0-2,2-4-2,-2 3-1,2-1 1,1-2-1,0 3-1,0-3-3,1 0-1,3-1-2,-2 0 1,3-1-2,-1 0-1,-1-1-5,2-2-6,0-1-5,0-1-5,0 2-3,-1-4-3,-1 0-3,1 0 1,0-4-1,1 2-1,-2-1 0,1-1 0,1-2 0,1-1 1,-2 0 3,1-1 6,-1 0 8,-1-1 7,1-2 9,0 1 9,1-1 7,-1-1 5,1 1 12,-4-3 11,3 1 10,-2-2 9,2 1 9,-2 1 8,0-3 8,-3-1 9,5 3 2,-3-1 2,-1-1-2,2 0-3,-2 1-1,-1 0-2,1 2-5,0 0-9,1 3-5,-4-3-7,4 4-6,-4 1-8,3 2-6,-2 1-6,-1 1-6,4 1-1,-4 1-5,0 0-3,0 2-5,0 2-5,-4-1-3,4 3-4,-1-1-2,-2 1-1,-1 0-4,2 4 0,-3 0-1,0 3-2,2 0-3,-2 2-4,-1-1-4,1 2-3,1 1-3,-2 0-3,1 1-5,1-2-6,0 2-4,0 0-7,1 0-10,-1-2-8,4-1-16,-1 1-17,-1-2-21,2-1-25,0 1-33,2-1-35,-1 0-32,3 0-32,-3-2-21,5 2-16,-2-1-15,4 1-17,-1-2-21,1 0-26,2 1-30,0-1-32,1-1-12,2 1-2,1-2 19,-3-1 32,5-2 32</inkml:trace>
          <inkml:trace contextRef="#ctx0" brushRef="#br1" timeOffset="97008.405">18441 3462 94,'0'-14'355,"0"0"15,-2 3 17,2 0 18,-1 3-6,-1 1-17,0 1-33,2 3-39,0-1-40,0 1-40,-1 2-24,-1 1-18,1 1-15,0 2-15,-1 1-16,1-1-14,-3 3-17,1 1-16,-4 1-17,4 1-18,-1 2-11,-2 1-11,0-1-8,1 1-9,-2 3-5,2-3-3,1 3-2,0-2-4,-1 2-2,3-2-1,-1 1 0,3-1-2,-4-1 1,4 1 0,0 0-2,4-2 0,-4 2-1,3-3 1,-1 3-1,1-3-2,2 0 0,-1 1 0,1-2-2,-1-2-3,0 0-2,1 0-4,1 0-5,0-1-3,1 0-4,0-3-4,0 3-3,0-4-5,1 2-3,-3-1-3,6-1-7,-5 0-7,3-2-6,-1 0-6,0 0-4,3 0-1,-3-2 0,3 0 3,-3-1 1,3 1 3,1 0 4,-1-2 4,0 0 3,1 1 3,-3-3 8,2 0 7,-1-1 8,-1 0 9,-2-1 7,-1-1 5,1 0 5,0-3 5,-2 1 2,1 0 4,-2-1 3,3-2 2,-3-1 6,0 0 5,1-1 5,-1 0 8,-1-2 8,2-1 9,1-1 10,-3-1 9,1 2 10,1-3 8,-1 3 10,0-3 13,3-2 9,-3 1 6,2 0 5,-1-2 3,2 1 0,-2-1-2,3-2-1,-4 2-3,3-1-6,-3 3-7,0-3-5,1 4-8,-2 3-8,1-2-10,-1 3-9,1 1-8,-4 4-7,0 1-6,0 1-6,0 4-6,0 0-6,0 3-5,0-1-3,0 4-3,0 2-3,0 2-6,0 1-2,-4 3-3,1 2-2,-1 2-4,0 4 0,-3 1 0,2 4-2,-3 2 0,1 1-1,1 1-4,-2 4-3,1-2-4,1 0-4,-2 2-3,3 0-7,-1-1-5,0-1-5,1-2-6,0 1-7,2-2-7,-1 0-12,0-1-11,1 1-13,0-3-17,0 1-18,1-2-22,0-1-26,0 1-31,1 0-24,1-1-24,-3-1-26,-1-1-27,3 0-35,-2-1-40,-1-1-26,0 0-23,2 0-19,-1-2-20,0-1-1,0 0 9,2 0 23,1 0 31</inkml:trace>
          <inkml:trace contextRef="#ctx0" brushRef="#br1" timeOffset="97259.2871">18703 3615 363,'3'-11'388,"0"0"23,0 2 12,2 2 8,-1 0-15,0 0-25,4 1-29,-2 1-28,1 1-28,3-2-24,-2 2-23,-1 0-21,1 1-19,0-1-16,-1-1-19,1 3-18,-3-1-19,2 2-14,0-2-17,-2 1-15,-2 2-11,4 0-12,-5 0-13,1 0-11,0 2-7,1 2-8,-2 0-4,1 0-5,0 2-3,1 1-3,-2 0-3,-1 3-2,-1 1-2,4-1-3,-4 1 0,0 0-4,0 0-1,0 2 0,-4 0 1,4-1 1,-1 1-1,-1 1-3,0-1-2,-1 2-1,0-1-2,-1 0 0,-1-2-4,0 1-5,3 0-4,-5-1-6,4 2-6,-1-3-10,-1 2-12,2-4-15,1 2-15,-1-2-18,0-2-21,1-1-26,0 1-27,2-2-30,0-1-21,0 0-17,0-1-21,0 0-20,2-3-21,0 0-22,-1 0-24,1-1-27,-2 1-19,0 0-18,5-7-9,0 0-4,1-1 8,2 0 17,-1 0 17,2-2 19</inkml:trace>
          <inkml:trace contextRef="#ctx0" brushRef="#br1" timeOffset="97651.0073">18975 3303 307,'-4'0'336,"0"0"-4,0 3-11,1-1-20,2 2-24,-3 1-30,2 0-29,1 1-29,-1-1-29,0 3-24,2-3-19,2 2-13,0-1-12,0 1-7,3 0-5,-1-3 3,0 1 7,3 1 7,0-3 6,0 2 9,3-1 7,-3 0 9,1-2 10,2 1 7,-1 0 7,-2-3 6,1 1 4,0 1 1,-1-2-2,1 0-3,-4 0-7,3 0-8,-2-2-8,0 1-10,-1-2-11,-1 2-13,0-3-14,0 2-12,-2-2-14,2 1-10,-3-2-11,4 1-7,-4 0-8,0-1-6,0 1-9,1-1-7,-1-2-10,0 1-11,0-1-10,-1 1-15,1 1-15,-4-2-21,4 1-24,-3 2-34,3-2-38,-4 1-40,4-1-37,-3 4-33,0-2-30,1 1-39,-3 1-45,5 2-50,0 0-53,-9-2-19,9 2-4,-9 2 12,-2 0 20,3 2 31,1 1 38</inkml:trace>
          <inkml:trace contextRef="#ctx0" brushRef="#br1" timeOffset="98317.6766">19594 3455 321,'-7'-9'359,"0"2"19,-4 0 20,-1 1 4,1 3-1,-3-1-26,1 2-38,-6 2-38,3 0-39,-3 2-26,0 3-22,-2-1-11,2 1-8,1 2-10,-1-1-12,0 3-11,4 0-11,-2 0-12,3 2-16,1-2-15,3 2-15,-2 1-12,3-1-13,0 0-11,2 1-9,2 1-6,1 0-7,1-1-4,2 1-5,-1-3-7,4 5-8,0-4-6,1 1-2,0-1-4,4 1-3,0-2-2,2 1-4,-1 0-2,6-4-2,-2 2-3,1-1-5,-1 0-9,3-2-10,-2 1-6,3-1-4,0-1-5,-1 1-4,0-2-2,2 0-1,-3 0-1,0-2 1,1-2 1,-2 3 1,-1-3 0,0 0 2,-1 0 5,-4-3 7,1 1 3,-3-2-1,2 0-2,-4 0 0,1-2 0,-4-1 4,1 3 1,-1-3 0,-1-1 2,1-1 2,-4 2 2,1 0 3,-2 0 2,0-2 3,1 1 4,-2-1 7,2 3 5,-4-2 4,1 0 3,0 1 4,0 0 1,2-2 2,-2 2 1,2-2-2,2 1 0,-2 1 1,1 0 2,1-1 2,1 1 0,2-1 0,0 0 3,2 1 3,1-2 1,-1-1 2,3 1 4,0 0 3,0 2 5,2-1 4,3 0 5,-1 1 5,-1-1 3,3 1 1,-1-1 1,0 1 1,0 0 2,0 0 0,2 2 1,-3 1 2,3 0-1,-2 1-1,-1-1-1,1 2 0,1 1-1,-4 1-3,4 0-1,-4 1 1,1 1 0,-1 2 0,0-1-1,-2 3-2,1-1-4,1 1-1,-1 2-5,0 1-4,-1-1-1,0 3-3,1 0-3,-1 1-2,-1-1-3,2 0-2,-1 3-3,-1-2-3,-1 3-3,3-2-1,-2 0 0,1 0 0,-1 0 0,1 0 1,-1-1-1,-1-1-3,1 1 0,0-2 2,-4 1-1,1-2-1,1-2 2,-2 0 0,-2 0 2,1-2 0,1-1-1,-4 0 0,1-2 0,2 2-1,-2-4 0,0 0 2,0 0 0,1 0-2,1 0 1,-1 0-1,0 0-1,0-4-2,1 2 1,-1 0 1,0-2 1,2-1 4,-2 0 2,2 1 2,0-3 4,0 2 4,0-4 4,0 0 4,0-1 4,2 1 6,-2-2 5,2 2 3,1-3 4,1 0 4,-2 0 3,3 1 2,-1-1 2,0 1 0,3 0 2,0 0 1,1-2 0,0 2 0,3 0 2,-3 2-1,4-2 1,-1 1 1,1-1-1,1 3 1,-1-2-1,1 2-2,-1 1-3,2 1-1,-2 0-2,0 2-2,-2 0-3,2 1-4,0-1-4,-4 4-3,3 0-5,-1 0-5,-1 0-2,-1 2-5,0 1-1,0 1-2,0 0-3,-1 1-3,-1-1-3,0 3-1,0 1-1,-1 0-1,-1 1-2,-1 0 0,2-1 1,-1 3-1,-2-1-1,-1 1 0,1 1-3,-2-1 0,0 1-2,0 1 1,-2-3-4,1 1-5,0 0-6,0-2-7,-1 3-10,-1-2-9,-1 1-11,2-3-13,-3 2-14,2-1-16,-1-2-23,0 2-25,-1-1-39,1 1-46,1-2-44,-2 0-42,3-1-43,-3 1-44,0-2-47,5-5-53,-2 6-37,2-6-33,-4 7-6,4-7 6,0 0 16,0 0 22,5 6 39</inkml:trace>
          <inkml:trace contextRef="#ctx0" brushRef="#br1" timeOffset="98598.4162">20314 3573 247,'-1'-1'378,"0"1"17,1 0 15,0 0 15,0 0-8,0 0-20,1 0-20,0 0-21,0 1-23,1 1-26,1-1-28,1 0-29,-2-1-19,1 3-14,-1-3-11,1 0-8,-2 0-15,3 0-17,0 0-15,-4 0-12,3 0-15,-1 0-15,1 0-9,-1 0-8,1 0-5,-1 0-4,0 0-4,-1 0-4,3-3-4,-3 3-3,-1-1-5,5 1-5,-4-1-3,0 1-2,-1-2-4,4 1-4,-4 1-5,0 0-7,0 0-6,0 0-4,0 0-4,0 0-4,0 0-4,0 0-4,0 1-4,0 1-3,0-2-6,0 0-7,0 0-9,0 1-10,0-1-9,-4 0-9,4 0-14,-1 0-14,0 0-18,0 0-19,-3 0-28,4 0-31,-1 0-40,-1 0-43,0-1-50,0-1-50,2 2-64,0 0-74,0 0-46,0 0-33,-8-2-13,8 2 3,-5-3 10,5 3 16,0 0 27,0 0 32</inkml:trace>
        </inkml:traceGroup>
      </inkml:traceGroup>
      <inkml:traceGroup>
        <inkml:annotationXML>
          <emma:emma xmlns:emma="http://www.w3.org/2003/04/emma" version="1.0">
            <emma:interpretation id="{9848D085-AD0D-431C-8F7E-F60122EF7AC0}" emma:medium="tactile" emma:mode="ink">
              <msink:context xmlns:msink="http://schemas.microsoft.com/ink/2010/main" type="line" rotatedBoundingBox="318,5043 22329,5036 22330,6738 319,6745"/>
            </emma:interpretation>
          </emma:emma>
        </inkml:annotationXML>
        <inkml:traceGroup>
          <inkml:annotationXML>
            <emma:emma xmlns:emma="http://www.w3.org/2003/04/emma" version="1.0">
              <emma:interpretation id="{B69BD76C-C7A3-4D8E-8648-4C7BB6C63C09}" emma:medium="tactile" emma:mode="ink">
                <msink:context xmlns:msink="http://schemas.microsoft.com/ink/2010/main" type="inkWord" rotatedBoundingBox="234,5648 1812,5385 1965,6309 387,6571"/>
              </emma:interpretation>
              <emma:one-of disjunction-type="recognition" id="oneOf22">
                <emma:interpretation id="interp110" emma:lang="en-US" emma:confidence="0.5">
                  <emma:literal>Cell</emma:literal>
                </emma:interpretation>
                <emma:interpretation id="interp111" emma:lang="en-US" emma:confidence="0">
                  <emma:literal>cell</emma:literal>
                </emma:interpretation>
                <emma:interpretation id="interp112" emma:lang="en-US" emma:confidence="0">
                  <emma:literal>Call</emma:literal>
                </emma:interpretation>
                <emma:interpretation id="interp113" emma:lang="en-US" emma:confidence="0">
                  <emma:literal>Coll</emma:literal>
                </emma:interpretation>
                <emma:interpretation id="interp114" emma:lang="en-US" emma:confidence="0">
                  <emma:literal>call</emma:literal>
                </emma:interpretation>
              </emma:one-of>
            </emma:emma>
          </inkml:annotationXML>
          <inkml:trace contextRef="#ctx0" brushRef="#br2" timeOffset="424646.7038">576 5132 235,'-11'-5'395,"-1"1"30,4 0 26,-3 2 27,0 0 10,1 2 3,0 0-35,-2 2-55,0-1-49,-2 2-47,0-1-29,-1 2-20,-2 1-23,0-2-23,-2 2-26,1 0-26,-3 1-23,2 1-23,-1 1-20,0-2-16,2 3-13,-2 2-10,5-2-8,-4 3-5,4 0-6,-1 0-4,3 1-3,-2 3-2,1-1-2,2 3-3,0 1-2,2 2-4,-2 0-3,2 1-2,1 4-2,2-1-2,2 0-2,-1 2-1,2 0-1,-1 3 1,3-2-1,0 0-1,2-1-1,0 1-1,2 0 0,-1-1 1,2 0-2,0-1-1,0-1-3,1-1-1,1 0-3,-2-3-1,4 1-4,-2-4-5,2 1-5,0-4-6,1 2-4,-1-4-8,2 1-8,1-2-7,0-3-10,0 0-11,2 1-11,0-4-13,-2 3-15,4-3-15,-1 0-16,0-2-16,2-1-14,0 0-13,1-1-10,1-2-11,0-2-3,1-1 0,1 0-1,1-3-1,-1-1-2,2 0 1,-1-2 3,0-2 3,-1-1 4,2 1 6,-1-3-1,0 0-6,-1-1-3,0-1-1,0 0-4,-3-2-5,2 3 0,-2-3 3,0 1 6,-1-2 5,-1 2 13</inkml:trace>
          <inkml:trace contextRef="#ctx0" brushRef="#br2" timeOffset="425508.766">829 5595 54,'-3'0'188,"3"3"6,-2-2 4,2 2 0,-2-1-3,-1 0 3,3 2 5,-3 1-5,3-3-7,-2 2-13,0 0-17,0 1-13,1-2-14,-1 3-12,1-1-13,-1 0-8,0-1-8,2 1-7,0 1-5,0-1-13,0 1-17,2-2-10,0 1-8,-1 1-4,1-1-3,1-1-2,-1 0-4,0 0-1,4 0 0,-2-2-1,-1 1-1,2 0-2,-1 0 0,1-3 0,0 2 0,2-1-1,-2-1-2,0 0 0,1-1-2,2-1 1,-1 0-2,-1 0-4,4-3-8,-3 3-3,2-3-1,-1-1 1,1 0 1,-2 0 4,1-3 4,-1 3 3,0-3 5,0 0 5,0 1 8,-1-2 5,-2 1 5,2-2 11,-1 0 12,-3 3 12,2-3 9,-1 1 9,-2-1 6,0 2 8,-1 0 9,0 0 7,0-1 7,-1 1 6,0 1 3,-2 1 2,-1 1 1,2-1 4,-1 2 4,-2-1-1,0 2-5,-2 3-6,0-2-8,-1 2-10,1 1-9,-2 1-11,-1 1-12,1-1-10,-3 4-12,1-1-7,-1 3-8,1 2-9,-2 1-11,1 0-8,-1 2-5,-1 1-3,2 2-3,2 1-3,-2 0-4,3 4-3,0-3 0,0 0-7,3 2-10,-2 1-8,3 0-6,2-2-6,-1 1-7,3 1-6,0-3-4,1 2-6,1-1-7,2 0-8,0-2-8,2 0-7,-3-1-9,6 0-5,-2-2-1,2-1-5,-1-1-3,3 0-5,-1-2-4,3-1-3,-2 0-2,2-2 1,0 0-1,1-2 5,3-3 6,-3 0 6,3-1 8,-1-1 10,3 0 11,-2-3 11,2-2 11,1 0 9,-1-2 11,0-2 8,-2 1 8,2-2 7,-2 0 5,-1-2 6,0-1 3,-1 1 7,-1-4 6,-3 1 8,1 0 10,-1 0 12,-3-3 12,1 1 12,-2-1 12,0 0 12,-2-1 12,-1 0 12,0-1 15,-1 0 12,-1-1 14,-1 1 7,0-3 5,-1 1 0,-1 1-3,-1-3-5,0 3-10,0-1-8,-1-1-10,1 2-7,-1 0-11,1 2-10,-1 2-13,1 2-13,1 1-14,0 0-9,-1 4-8,3 1-6,-2 3-8,2 1-5,0 3-5,0-1-3,0 4-3,0 0-2,0 0-3,0 4 3,0 1 6,0 1 2,0 2 0,-3 4 1,3 2-3,-2-1 0,2 4-2,0 2-2,-2 2-2,2 1-10,0-1-12,0 3-8,2-1-7,-2 1-12,2 0-13,3-1-10,-2 0-9,1-1-8,1-2-7,0 1-8,2-2-9,0 1-4,2-2-5,0-4 1,2 2 4,-3-2 1,4-1-3,2-1 0,-1-1-2,1-1-1,-2 0-1,5-3 1,-2-3 3,1 1 5,-1-1 6,3-2 6,0 0 4,-2-2 5,-2-2 4,3-2 7,-2 1 9,1-1 6,-2 0 7,-1-3 9,1-1 8,-1-1 7,-1 0 7,-2 0 7,1-1 8,-3-3 10,-1 2 12,1-2 12,-4 0 13,1-1 14,0-2 15,-1 1 15,-1-2 15,-3-1 15,3 0 17,-3-2 11,0 2 12,0-3 6,-3 0 3,3 0-1,-3-1-3,0 1-5,0-2-6,-2 2-9,2-2-10,-1 1-10,1 0-10,-2-1-11,3 1-13,-1 1-9,-2-3-8,1 5-6,1-1-4,-2-2-2,1 3-2,-1 1-2,2 1 1,1 2 0,-3 0 1,2 2-2,0 2 0,1 1-1,-2 1 0,3 3-2,-1-3-2,0 7-1,2-2-3,-2 2-1,2-1-2,0 3-4,-1 3-5,-1-1-3,0 0-5,2 2-4,-3 3-3,3 1-4,-2 2-4,0 1-2,-1 2-2,0 3-2,3 1-5,-2 2-2,1 1 0,1 1-3,0 4-1,1-2-1,1 2-4,1 1-3,0 0-2,1 0-5,-1 1-5,2-2-4,-1 2-4,1-2-3,-1 0-5,-1-1-5,3 0-7,-2 0-4,3-3-6,-2 1-5,2-3-6,-2 2-4,3-5-7,-2 3-7,1-5-9,1 1-14,-1-2-17,2 1-26,-3-1-31,3-2-34,-1 2-36,-3-3-37,2 2-35,0-1-41,-2-1-42,0-1-47,0-1-49,-3 0-18,4-2-4,-2 1 11,-1 0 18,-3-7 27,4 7 35</inkml:trace>
        </inkml:traceGroup>
        <inkml:traceGroup>
          <inkml:annotationXML>
            <emma:emma xmlns:emma="http://www.w3.org/2003/04/emma" version="1.0">
              <emma:interpretation id="{930EF903-3067-4B2A-A484-FC6EDE074F8B}" emma:medium="tactile" emma:mode="ink">
                <msink:context xmlns:msink="http://schemas.microsoft.com/ink/2010/main" type="inkWord" rotatedBoundingBox="2122,5850 3640,5504 3802,6217 2285,6563"/>
              </emma:interpretation>
              <emma:one-of disjunction-type="recognition" id="oneOf23">
                <emma:interpretation id="interp115" emma:lang="en-US" emma:confidence="0.5">
                  <emma:literal>wall</emma:literal>
                </emma:interpretation>
                <emma:interpretation id="interp116" emma:lang="en-US" emma:confidence="0">
                  <emma:literal>walk</emma:literal>
                </emma:interpretation>
                <emma:interpretation id="interp117" emma:lang="en-US" emma:confidence="0">
                  <emma:literal>wale</emma:literal>
                </emma:interpretation>
                <emma:interpretation id="interp118" emma:lang="en-US" emma:confidence="0">
                  <emma:literal>well</emma:literal>
                </emma:interpretation>
                <emma:interpretation id="interp119" emma:lang="en-US" emma:confidence="0">
                  <emma:literal>will</emma:literal>
                </emma:interpretation>
              </emma:one-of>
            </emma:emma>
          </inkml:annotationXML>
          <inkml:trace contextRef="#ctx0" brushRef="#br2" timeOffset="426367.085">1922 5505 274,'-5'-4'371,"0"0"23,0 1 23,1 3 22,1 0-6,0 0-19,1 0-41,1 2-51,1-1-37,0 2-31,0 1-25,0 0-25,0 0-23,0 3-21,-1 0-23,1 4-22,0 0-22,0 2-22,1 1-18,0 2-15,2 1-11,1 0-12,-1 2-9,-1-1-9,3 1-8,0 2-9,-3-4-8,4 1-13,-3-1-12,3 0-15,0-2-15,0-1-15,-1 1-13,0-2-10,0-2-10,-1 0-8,2-3-3,0 0-3,0-1 4,-2-3 5,1 1 8,1-3 11,0-2 12,-1 2 14,0-4 15,0 2 14,-1-2 12,-1-3 11,2 1 10,-1-3 9,1-1 8,-1 1 7,0-2 6,1 1 7,-1-2 6,-1-1 6,0-2 8,1 2 5,-2 0 8,1-1 9,-1-2 8,-1 2 10,1-2 6,0 1 8,-2 2 5,0-3 5,0 3 0,0 0 0,0-2-5,1 4-4,-1 0-5,1 2-5,-1 0-8,0 1-7,1 1-9,1 1-9,0 2-7,-2 0-8,1 2-6,1 2-8,-1 0-4,0 2-4,2 1-1,0 3-1,2 1-4,-1 1-6,1 1-6,0 2-5,2 2-7,-2-1-7,0 2-7,2-2-5,1 3-5,-1-2-4,0 0-3,2-1-3,-1 0-2,1-1-3,1-2 3,-1 0 2,3-2 6,-1 0 8,2-4 6,2 3 5,-2-3 8,4-1 7,-3-2 7,3 1 7,-2-3 11,2-3 13,0 1 14,-3 0 17,3-2 15,-4 0 19,1-3 18,-1 2 21,-2-1 18,-1-1 18,-3 0 12,1-2 9,-1 0 6,-1 1 4,-2-3-1,1 1-4,-4-1-8,2 0-9,0-1-13,-3 2-12,0-3-16,0 2-19,-3 0-17,0-2-15,2 0-11,-4 0-10,1 0-9,0 2-6,-1 0-6,1 1-6,-1 0-8,2 1-7,-1 0-13,-1 3-14,1 1-14,0 1-17,0 1-21,1 3-24,2 0-33,1 0-38,0 3-43,1 1-47,2 1-40,-3 1-38,4 5-41,-3-2-44,2 0-52,0 3-53,2 1-23,-2 0-8,2 2 11,2-2 17,-2 0 29,2 0 37</inkml:trace>
          <inkml:trace contextRef="#ctx0" brushRef="#br2" timeOffset="427306.2719">2918 5628 280,'-2'-7'422,"0"-1"32,-4-3 31,3 4 30,-1-2 8,-1 0-7,0 0-32,-2 0-45,0 0-48,1 2-49,-1-3-36,-2 2-28,0 0-29,1 2-31,-1-1-28,2 0-30,-1 2-29,1 0-30,0 1-22,-1 0-19,1 2-12,-1 1-11,1 2-7,2 1-7,-5 2-5,4 0-4,-4 3-4,2 0-4,-1 3-4,2-1-3,-3 3-4,2 2-2,1-1-3,1 3-4,-2-2-4,1 3-4,1 0-2,0 0-3,2-2-4,0 3-4,-1-1-2,3 0-4,-1-2-1,3 0-1,0-1 0,0-1-1,0 1 1,3-3 2,1 0 2,-1-1 4,1 1 1,0-2 2,2-1 1,0-2 2,1 0 4,1-2 1,0 0 3,0-2 2,1 1 3,1-1 1,2-2 1,0-2 1,-1-1 2,2-1 1,0 1 2,-1 0 2,0-3 0,-2 0 2,2-2 1,-1 0 2,-2 1 0,0-2 2,0-1 0,-2 1 4,-1 0 3,-2-2 4,2-1 4,-2 0 5,-1 2 3,1-3 5,-3 1 3,1 0 5,-2-3 3,0 2 3,0-3 4,-2 1 5,1-1 2,-1 1 1,-1-3 1,1 2 0,-2-1-2,1 2-2,0-3-1,2 4-2,-2-2-3,0 1-1,0 2-4,0-1-2,0 4-3,0-2-4,1 1-3,1 4-5,0-1-3,0 5-3,-1-3-2,0 1-3,2 3-3,0 1-2,0 1-3,0 0-1,0 1-2,2 1-2,-2 3-3,0-1-2,0 1-3,0 3-3,0 2-3,0 2-3,-2 0-4,2 2-5,0 3-5,0 0-5,0 2-4,0-1-5,2 1-5,0 1-5,0-1-5,1 0-5,2-1-4,-1 0-4,2-5-3,-2 2-3,2-1-3,1-1-4,1-2-3,1 0-4,-2-2-1,4-1-2,0-1-1,-1-2-1,0-1 1,2 1 0,0-1 2,-2-2 4,4-1 4,-2-1 7,0 0 5,2-1 8,-4-1 8,2-2 9,0 1 8,-1-1 6,-2 0 9,0-3 11,-2-1 12,-1-1 14,0 0 12,0 2 12,-2-4 10,1-1 9,0-1 12,-3 1 13,1-2 8,-3-2 10,3 1 6,-3-3 7,0 0 6,-3 0 1,3-1 2,-3-1-3,1 1-3,-2-1-3,0-2-6,0 3-4,0-3-6,-2 3-9,2-3-6,1 2-6,-2-2-5,1 2-7,-1 2-4,2 0-5,-1 1-5,1 3-5,0 0-5,2 5-6,-2 0-4,3 2-4,-2 3-4,1-2-3,-1 6-4,-1 0-5,3 2-3,-1 4-4,0 0-3,-2 4-4,-1 0-2,1 2-3,1 2-3,-3 3-4,3 3-5,-1-1-3,1 1-6,0 3-4,-1 0-6,3 1-6,0 0-4,3-1-6,-1 1-4,0-1-6,1-1-4,-1 0-5,3-1-5,-1-3-7,2 2-6,-2-5-6,4 1-8,-1-2-7,2 1-4,-1-4-2,2 0 1,2 0 4,2-2 6,-3 0 7,4-2 7,-2-1 4,4 1 8,-3-4 4,3 1 9,1-1 8,-4-3 10,3 0 10,-2 0 8,-1-3 9,1 0 3,-1 1 4,-1-2 1,-1-1 0,0 1 0,-2-2 2,-1-2 5,-2 2 6,1-2 10,-2 0 10,0-1 14,-2 0 15,-1-1 14,2-1 16,-3-1 14,1 0 14,-1-1 13,0 1 11,-2-4 8,0 2 8,-2-4 4,0 3 2,1-4 0,-1 2-2,0-3-6,0 0-8,-1 1-9,0-1-9,-1-1-10,-1 1-10,1-2-8,0 0-7,-1-1-6,2 1-4,0 0-4,-2 0-2,2 1-3,-1 1-4,1 0-2,0 2-4,1 1-1,-1 2-3,-1 1-3,1 1-2,1 3-1,2 1-1,-2 0 0,2 3-1,0 1-2,-3 1-2,3 2-2,0 0-1,0 2-3,0 2-1,0 0-4,0 2-3,0 1-2,0-1-2,0 2-2,0 4-3,0-1-3,-2 3-3,2 1-3,0 2-4,0 3-2,0 0-6,0 2-3,0 2-6,2-1-5,1 2-7,-1-1-6,2 1-7,-1-1-9,0 3-8,-1-2-7,3-1-6,0 1-7,-3-2-8,3 1-7,0-2-8,-1 0-14,1-2-14,-1 2-20,0-3-25,1 0-29,-1-2-32,2 3-34,-2-3-32,3 1-36,-2-2-37,0 1-47,2-2-50,-2 0-29,2-1-16,1 1 0,1 0 12,-1 0 23,0-1 27,3 1 34</inkml:trace>
        </inkml:traceGroup>
        <inkml:traceGroup>
          <inkml:annotationXML>
            <emma:emma xmlns:emma="http://www.w3.org/2003/04/emma" version="1.0">
              <emma:interpretation id="{79956770-809C-4DE9-BC9B-518D5CEA12AA}" emma:medium="tactile" emma:mode="ink">
                <msink:context xmlns:msink="http://schemas.microsoft.com/ink/2010/main" type="inkWord" rotatedBoundingBox="4591,5360 6334,5359 6335,6253 4592,6254"/>
              </emma:interpretation>
              <emma:one-of disjunction-type="recognition" id="oneOf24">
                <emma:interpretation id="interp120" emma:lang="en-US" emma:confidence="0.5">
                  <emma:literal>have</emma:literal>
                </emma:interpretation>
                <emma:interpretation id="interp121" emma:lang="en-US" emma:confidence="0">
                  <emma:literal>hove</emma:literal>
                </emma:interpretation>
                <emma:interpretation id="interp122" emma:lang="en-US" emma:confidence="0">
                  <emma:literal>hare</emma:literal>
                </emma:interpretation>
                <emma:interpretation id="interp123" emma:lang="en-US" emma:confidence="0">
                  <emma:literal>haves</emma:literal>
                </emma:interpretation>
                <emma:interpretation id="interp124" emma:lang="en-US" emma:confidence="0">
                  <emma:literal>haver</emma:literal>
                </emma:interpretation>
              </emma:one-of>
            </emma:emma>
          </inkml:annotationXML>
          <inkml:trace contextRef="#ctx0" brushRef="#br2" timeOffset="428557.5389">4370 4916 69,'-4'0'325,"-4"2"11,6 1 7,-3 3 6,0-1-14,2 5-27,-2 1-40,1 0-45,-1 4-39,0 2-36,3 3-24,0 0-19,1 5-15,-1 1-14,2-1-11,0 3-9,2 4-8,-1 1-6,1-1-5,0-1-5,3 4-4,0 1-5,0-2-5,2 1-4,-2-2-4,2 2-4,1-3-2,-2 2-2,2-4-1,-1 0 0,-2-2 1,0-3-1,2-1 2,-2-3 3,1-1 7,-3-1 6,3-4 9,-2-2 10,-1-2 10,1 0 9,-1-4 9,-2-1 11,0-2 10,1 0 10,-2-4 10,0 0 12,0 0 10,0-3 10,0-1 5,0-1 1,0-2-3,0-1-6,1 0-5,1-4-7,0-1-7,-1-1-8,1-2-6,0 0-9,1-2-9,0 0-9,1-1-10,0 1-13,0 0-9,0 0-8,1 0-6,0 2-5,-1 1-3,-1 0-3,3 1-3,-3 3-2,1 1-2,0 2-1,1 1-3,-2 2-2,1 4-2,-2-1-2,1 2-1,0 3-1,0 0-1,1 2 0,0 1-1,0 3-1,0 0-3,3 3-2,-2 1-5,2 2-7,1 0-5,-1-1-6,1 2-7,-1 1-9,0-2-8,2 2-8,-1-4-9,1 2-11,0-1-10,1-1-10,2-2-6,-1 0-7,2-1-6,0-2-4,1 1-3,2-5 0,-2 1-1,5-1-1,-3-1 2,3-2 2,-1-1 4,2-1 8,-3-2 6,2 1 9,-1-3 7,-2 1 10,3-1 9,-3-1 10,-2 0 10,3-3 8,-3 3 9,-1-2 12,-1-1 13,0 0 17,-1 0 17,0-2 18,-4 1 17,0-1 14,0 2 18,-3-3 15,0 1 17,-2 0 16,1-2 14,-3 2 15,0 0 8,0-3 8,-3 3 1,0-3-3,-1 2-7,-1 0-9,0 0-9,1 0-8,-4 1-11,3-1-11,0 1-13,0 2-13,-2 1-13,2 0-12,-2 1-11,3 3-7,-2-2-7,1 3-6,-2 0-6,2 2-5,-2-1-5,0 4-5,2-1-3,-2 2-5,0 2-5,-1-1-2,1 5-4,1 0-5,-1 0-3,0 2-4,-2 1-4,4 0-5,0 2-5,0 1-4,-2-1-4,3 2-4,0-3-4,0 2-6,1-1-3,1 0-5,2-1-4,0 0-3,0-2-3,2 1-4,1-3-1,1 0-1,0-1-3,0-1-1,3-1-1,-2-1-1,2-1 0,1 0 1,-1-1 2,2-2 2,2-1 4,-2 0 4,1-1 5,-1-2 5,1-1 6,1 0 5,-2-1 6,1 1 7,-2-3 5,0 1 6,1-3 8,-1 3 6,-3-2 9,3-1 10,-2 0 9,-1 1 11,-1-3 8,0 0 8,1 0 8,-3 2 7,0-1 6,1-3 6,-3 2 4,0-1 4,0 0 3,-3 0 2,1-1-2,2 1-3,-2-2-6,-1 1-5,1 1-8,-1-1-6,1-1-6,0 3-6,-1 0-6,2 0-6,-1 2-5,0 1-5,1 2-4,1-1-5,0 3-4,0 0-4,0 0-4,1 4-4,1 0-3,0 0-3,-1 0-4,1 4-4,-1 0-4,1 0-5,-1 3-4,0 0-4,1 0-7,-1 4-6,1-2-5,1 4-7,-1 0-5,3 1-6,-3-1-6,1 1-4,-1 3-6,2-4-6,0 2-4,0-2-4,1 2-3,-2-1-3,1-2 1,3-1 3,0 1 5,1-2 4,0 1 1,1-3 1,1 1 2,2-3 3,-1-2 2,0 1 4,3-2 6,-2 0 5,1-2 5,-1-1 7,-1-1 2,1 0 1,-1-2 4,-2 1 2,1-3 3,-1 1 6,-1 0 9,-1 0 8,0-3 11,-2 0 16,0-1 13,-1 1 15,-1 0 14,0-2 16,-3 0 16,3 0 18,-3-1 11,0-1 11,0-1 8,-3 1 7,3-1 3,-3 1 3,0 0-1,-1-3-5,-1 1-5,1 1-7,-1-1-8,1 1-10,1-1-12,0 0-13,2 1-11,-1 2-8,0 0-7,-1 1-8,3 0-5,0 3-6,0 1-6,0 1-6,0 0-5,3 1-6,-3 2-5,2 0-7,0 2-7,-1 0-5,-1 2-5,0 1-6,3 1-6,-3 1-4,0 1-6,1 3-6,-1 1-7,2 1-4,-2 0-6,1 3-5,1-2-4,-1 2-4,3-1-3,-2-1-2,1 2-2,2-3-1,-1 1 1,2 0 0,0-4 4,3 1 4,2 0 5,-3-2 4,4-2 7,2-2 6,-1 1 5,1-3 8,1 2 6,-1-4 6,1 0 8,-2-2 8,0 0 12,-1-3 12,-2 1 12,0-1 11,-1 1 10,-4-3 8,2 0 8,-3-1 8,0 2 4,-1-2 6,1-1 5,-2-1 3,0 1 3,-2-2 0,0-1-4,0 0-6,-2 1-7,0-2-7,-2-1-7,1 0-9,-1 0-7,0 1-7,0-1-6,-1-1-5,0 1-6,0 2-5,0 0-8,0-2-9,1 2-11,-1 1-12,2 0-12,1 2-14,2 2-14,-2 0-17,2 2-24,2 1-27,0 3-43,1 2-48,0 3-48,1 1-49,0 4-46,0 0-40,0 4-43,1 1-39,1 3-33,-2 1-29,4 3-4,-2-2 5,1 3 19,1-2 26,-1 0 38</inkml:trace>
          <inkml:trace contextRef="#ctx0" brushRef="#br2" timeOffset="428924.4597">5803 5546 22,'5'-3'285,"1"-1"8,0 0-3,1 0-7,0-1-12,0 0-13,0 1-17,1-1-19,-1 1-15,-2-1-15,2-1-5,0 1-5,-1-2 0,1 1-1,-2 0 0,1-1 1,0-1 1,0 0 1,-2 0 0,0 2-1,1-2-3,-2 0-4,1 0-6,-1 1-9,-3-1-11,2-1-11,0 3-12,-2-2-9,0 2-8,0 0-10,0-2-9,-2 1-9,0 1-7,-1-3-8,1 3-4,0 0-6,-1-1-2,-2 0-5,1 2-2,0 0-3,0-1-2,-3 1-1,3 1-3,-2 0-3,-1 1-2,2 1-3,0-2-2,-2 2-3,0 2-1,2 0-4,-2 2-1,-1-2-4,1 4-1,0-2-2,-1 3-1,3-1-4,-2 3-1,2 0 0,-2 2-3,0 0-1,2 2 0,0 2-2,-2-2 0,4 4-1,-1 0-1,-1 2 0,0 0 0,2-1-1,0 2-1,0 0-2,0 0-4,0 1-3,1-2-5,1 2-3,0-3-4,1 1-4,0-2-5,0 0-5,1 0-5,0-2-6,1-1-6,1-1-5,2 0-6,-1 0-6,2-3-9,-2 0-6,4-2-11,1 1-13,1-3-15,0 1-16,1-2-18,-1 0-19,4-2-17,-1-1-16,-1 0-18,3-1-15,-1 0-16,0-1-17,1-1-17,-2-2-17,2 1-19,-2-3-21,2 0-22,0-2-21,0 1-3,-2-1 6,0 0 14,-1-2 21,3 2 19</inkml:trace>
        </inkml:traceGroup>
        <inkml:traceGroup>
          <inkml:annotationXML>
            <emma:emma xmlns:emma="http://www.w3.org/2003/04/emma" version="1.0">
              <emma:interpretation id="{AB2F3F7E-3D51-4357-B474-4CCED23A0E73}" emma:medium="tactile" emma:mode="ink">
                <msink:context xmlns:msink="http://schemas.microsoft.com/ink/2010/main" type="inkWord" rotatedBoundingBox="6902,5308 9891,5358 9868,6761 6878,6710"/>
              </emma:interpretation>
              <emma:one-of disjunction-type="recognition" id="oneOf25">
                <emma:interpretation id="interp125" emma:lang="en-US" emma:confidence="0.5">
                  <emma:literal>lignin'.</emma:literal>
                </emma:interpretation>
                <emma:interpretation id="interp126" emma:lang="en-US" emma:confidence="0">
                  <emma:literal>Lignin'.</emma:literal>
                </emma:interpretation>
                <emma:interpretation id="interp127" emma:lang="en-US" emma:confidence="0">
                  <emma:literal>lignin.</emma:literal>
                </emma:interpretation>
                <emma:interpretation id="interp128" emma:lang="en-US" emma:confidence="0">
                  <emma:literal>Lignin.</emma:literal>
                </emma:interpretation>
                <emma:interpretation id="interp129" emma:lang="en-US" emma:confidence="0">
                  <emma:literal>lignin...</emma:literal>
                </emma:interpretation>
              </emma:one-of>
            </emma:emma>
          </inkml:annotationXML>
          <inkml:trace contextRef="#ctx0" brushRef="#br2" timeOffset="429640.8437">6627 4864 338,'0'0'431,"0"1"25,0 3 21,2 0 21,0 3 5,-1 1-1,1 0-42,0 3-59,1 1-53,1 0-48,-1 4-38,-1 1-35,1 0-32,0 4-31,1-1-28,1 1-24,0 1-23,0 6-19,2-3-18,-2 2-16,0 0-11,2 2-9,1 2-4,-1-2-5,-3 0-3,4 1-2,-2-3-4,2 1-1,-3-1-6,3 0-5,-1-3-8,-1-1-10,2 0-15,-1-3-15,0 0-17,1-4-18,1 0-18,-1-5-19,2 2-16,0-2-13,-1-4-9,3-1-6,-2-2-4,2-2 0,0 1 7,1-6 7,1 1 14,-1-4 14,-2 2 18,1-5 21,0 0 24,-1-2 25,1 0 26,-3-1 25,1-3 27,-1 0 27,-2-1 26,1 1 24,-1-1 24,-2 0 24,-1-2 18,1 2 19,-2 0 12,-1 0 10,-2 2 4,0-1 0,0 0-3,0 0-6,0 4-9,-2-1-14,0 1-13,1 3-15,-1 1-15,1 0-18,-1 1-15,2 2-13,-1 1-12,1 1-9,0 2-9,0 0-7,0 0-7,0 2-5,0 0-7,-1 2-4,-1-1-6,0 3-6,2 1-8,-3 0-8,0 4-8,2-1-10,-2 1-8,0 4-11,1-3-10,-1 1-10,2 2-13,0 0-11,-1-3-15,2 1-17,0-2-21,0 1-26,2 0-33,-1-1-38,2-2-36,0 0-34,0 1-32,1-3-30,-1-1-31,2-1-29,-1 1-27,2-2-25,-6-4-20,9 1-17,-2-2 5,4-2 16,-2-1 30,1-1 38</inkml:trace>
          <inkml:trace contextRef="#ctx0" brushRef="#br2" timeOffset="429827.3881">7080 5101 255,'-8'-11'315,"1"3"11,0 2-2,2 2-4,1 1-22,0 3-28,1 0-30,0 0-33,1 3-27,-1-1-27,3 2-19,-3 0-16,3 1-14,-1-1-12,1 1-11,0 2-9,0-2-12,1 2-11,2-1-8,0-2-10,2 3-5,1-4-3,1 0 2,1 1 4,1-1 5,-1-1 5,3-2 7,0 0 7,0 0 7,2-2 7,-1-1 7,2 1 8,-1 0 9,-3-4 7,2 4 10,0-3 8,-1 1 5,-3 1 6,2-1 3,-3 0 2,-2 0 0,-1 1-1,-1-1-1,0 0-4,-2 0-3,-1 0-7,-1 0-5,-1 1-10,-1-1-9,0 0-11,-1-3-12,1 5-11,-2-4-11,1 1-12,-2 0-10,0 0-13,2-1-12,-2 1-13,-2 1-18,1-1-19,-1 1-29,2 0-32,-1 1-43,1 1-47,0 2-51,0 2-50,6-2-55,-5 3-57,-4 1-56,4 0-58,0 1-24,2 2-9,2 2 4,0 2 12,1 0 23,1 4 31</inkml:trace>
          <inkml:trace contextRef="#ctx0" brushRef="#br2" timeOffset="430854.5937">7603 5254 309,'-15'-6'437,"2"-1"24,1 0 24,0 3 22,0 1 9,1-1 0,0-1-39,1 1-60,0 0-55,0 1-55,1 1-44,1-2-36,-3 4-37,2 0-34,0 0-28,0 0-27,1 4-22,-3 0-21,3 0-17,0 1-15,-1 4-8,0-2-8,1 1-4,0 3-6,-1 1-2,-1-1-4,3 2-3,0 1-4,-1 0-4,1 1-5,1-2-5,0 2-5,1-2-8,1 2-5,0-2-8,0 0-8,2-2-7,1 1-8,1-1-8,0-1-7,1 0-5,1-2-7,0-1 0,1 0-1,2-3 1,-1 2 5,-1-2 3,3-2 7,2 0 7,-1-2 8,1 0 7,0 0 9,-1-3 10,2-1 8,2 0 11,-2-1 7,0-2 10,-1 1 8,1-1 9,-1-1 9,1-1 10,0 0 8,-3 2 10,1-3 9,0 1 8,1-1 10,-2 1 10,0-2 9,0 2 10,-2 1 10,1-1 8,-1-1 4,1 1 2,-2-1-3,-1 3-4,0-1-4,0 0-6,-1 2-6,1-1-7,-1 2-6,1 0-8,-2 1-8,2 2-8,-2-1-8,0 2-10,3 1-6,-3 0-7,0 1-4,2 0-4,1 1-4,-3 2-3,3 3-1,-3 0-3,3 1-2,0 3-2,0 1-2,1 1-2,1 4-3,-2 1-2,3 3-2,-2 1-4,-1 1-3,1 4-4,1 0-6,-2 2-5,0 3-7,-2-2-5,1 4-6,-2-1-6,3 3-7,-3-1-5,0 2-4,0-1-2,0 0 0,2-1 3,-2 2 0,0-1 5,2-1 2,-2-2 4,0-1 6,-2-2 2,0-2 4,-1-3 3,1-1 4,-2-1 3,0-3 3,-3-2 1,3-3-1,-4-1 3,4-3 0,-2-2 2,1 0 2,-2-3 2,3-3 1,-4-2 3,6-1 3,-3-1 3,0-2 5,2-3 3,-2-1 3,1-1 2,1-4 3,-1 0 1,1-1 1,3-4-1,-1-1 1,1-2 0,0 0 0,0-4 1,0 0 2,1-2-3,-1 0-1,3-2-2,-1-2-1,1 1 0,-1-2-1,2 1 0,-1-2-3,1 0 1,1-1-2,-1 1 0,0 0-1,1 0-1,1 1-1,2 0 1,-1 2 1,-1-2 1,4 1 0,-3 2-1,2 1-1,1 2-1,0-2 1,0 5-1,-1 0 1,1 1 0,2 1 0,-1 1 1,0 2-1,-2 2 1,1 2 1,0 0-1,0 2-1,-1 3 0,0-1-1,1 3 1,-2-1 0,1 4 1,-1-2 1,1 4 0,1 0-2,0 1 0,0 0 0,-1 1 0,1 0 0,1 2 1,0 1-1,0 0 0,1 1 0,-3 2 2,2 1 0,-1-1 0,0 2-2,1 2 0,-4-2 1,2 3-1,-2-1 1,0 4-2,-2-4-2,1 3-3,-2-1-3,1 1-4,-1 0-5,-1 1-6,-1-1-7,1 0-5,-3-1-5,0 1-4,0-2-4,0 0-2,-3 0 0,3-3 0,-2 2 2,1-2 2,-1-3 3,1 0 4,0-1 6,-1-1 5,2-1 5,0-2 2,0 0 4,-1-1 2,1-1 2,-2-1 2,2 0 0,-2-2 0,1-1 0,-1 1 4,1-2 4,0-1 3,-1-3 3,-1 1 6,2-1 8,-1 0 8,0-2 10,2 1 11,0-3 12,0 1 11,0 1 9,2-1 7,0 0 7,1-2 4,0 1 0,-1 1 2,1 1 0,2-1-1,-1 0-2,1-1-4,0 3-5,0 0-6,1 0-8,0 2-7,0-1-7,0 1-5,0 1-7,-2 0-2,3 3-4,0 0-2,-2-1-2,0 1-2,2 2-1,-2-1-2,1 2-2,2 0-1,-3 2 1,3 0-3,1 0 0,-1 2-2,1 1 0,2 1-2,1 0 0,-1 1-4,1 2-3,0 0-1,0 1-3,-1 1-1,1 1-1,-2-2-2,-1 3-4,1 0-4,-1-2-2,-1 2-8,-1 1-7,0 1-9,1-2-10,-2 0-13,0 1-13,-2-3-23,-1 2-25,2-2-32,-3 3-35,2-2-35,-1 0-36,0-2-34,-1 2-37,1-1-35,-1-1-35,-2-1-35,0-7-35,5 7-23,-5-7-19,2 7 6,-2-7 16,3 4 27,-3-4 32</inkml:trace>
          <inkml:trace contextRef="#ctx0" brushRef="#br2" timeOffset="431112.5741">8411 5259 18,'-2'-6'347,"2"2"19,-3 0 16,3 2 14,-3 2 11,1 2-14,2 1-28,0 1-36,-2-1-42,2 3-36,0-1-34,-1 3-25,1 1-19,0 2-20,0 1-19,0-1-15,0 2-18,0 0-16,0 1-18,0-1-13,0 2-15,1 1-11,-1-1-9,2-1-7,-2 1-8,2-1-12,1 2-13,0-3-18,-3 2-21,4-3-24,-2 1-28,1 1-29,0-4-28,1 2-32,-2-1-31,1 0-39,-3-4-39,3 2-43,1-1-46,-1-3-25,1 1-15,-4-6 5,5 4 13,-5-4 22,8 3 26</inkml:trace>
          <inkml:trace contextRef="#ctx0" brushRef="#br2" timeOffset="431300.5633">8409 5069 21,'-3'3'301,"-2"-1"10,5 0 9,-2 0-6,2 0-13,2 1-21,0 1-21,1-2-21,2-1-24,-1 0-11,2 1-5,1-2-1,1 0 0,0-2 5,0 1 3,1 0 5,1-1 4,-3-2-2,1 1-1,1 1-7,-1 0-9,-1 0-10,0-3-12,-4 1-15,2 0-16,-2 2-15,0-3-15,-2 2-14,-1-1-15,0 0-13,-1 0-13,-1 1-10,0-2-8,-1 3-8,-2-3-5,3 1-10,-5 0-10,3 1-13,-4-1-14,1 0-23,-1 1-26,1-1-36,2 0-41,-4 2-46,2 0-48,0 2-49,3 0-49,4 0-59,0 0-63,0 0-45,0 0-34,-7 4-11,3 1-1,4-5 15,-3 8 21,3 3 33</inkml:trace>
          <inkml:trace contextRef="#ctx0" brushRef="#br2" timeOffset="431877.6123">8765 5192 184,'-3'-1'432,"-2"0"27,2 1 21,-1 1 20,2 2 17,2 0-8,-2-1-19,-1 4-50,3-4-65,-3 4-53,3 1-46,-2 0-38,2 3-38,-2-1-33,1 2-33,-1 0-26,2 2-23,0 2-19,0-2-17,2 2-14,-1 2-11,1 0-7,-2-1-6,2 1-3,1 2-3,0-2-3,-1-2-1,0 2-3,-2 0-5,4 1-6,-4-4-4,1 0-9,-1 1-8,0-2-9,0 0-9,0-1-9,-1-3-9,1 0-8,-4 0-6,4-1-5,-2-1-4,2-3-3,-5 0-1,2 1 3,3-3 4,-2-1 7,-1-1 7,-1-1 10,1 0 10,1-2 11,-1-2 13,-1-1 11,1 2 11,-1-5 11,1 0 10,0-2 10,1 0 7,-1-1 8,-1-1 7,1 0 7,1-1 7,0-1 5,1-1 6,1-1 3,0-1 3,0 0-1,1-1 1,1 2-2,2-2 0,1 2-2,-2-1-2,2 1-3,0 0-3,2 1-4,0 0-4,3 1-5,-2 1-3,0-1-5,2 3-4,0 0-1,1 0-2,-2 3-1,3 0-3,-2 1 0,1 3 0,-3-2 1,3 2 0,-2 1 1,1 0-1,1 1 0,-3-1 0,1 1 1,0 3-1,2 0 1,-1 0-3,-1 0-1,1 2 0,-1 1-3,3-1-2,0 2-2,-2 1-1,4-1-3,-1 1 0,-3 0-2,2 2-3,2 1-1,-4-1-3,2 2-1,0 0-1,-2 2 0,-1 1-2,1-2 0,-2 2-1,3 1-1,-4 2-1,1-1-3,-3-1-3,2 3-6,-4-1-5,2 1-12,-2 0-10,0-1-17,-2 2-20,-1 1-30,0-1-33,-1 0-46,-1 2-50,1-1-54,-2-1-53,-2 1-59,2 1-59,-1-3-48,-1 0-41,2 2-16,1-3-5,-1 0 10,0-1 16,1-1 29,2-2 34</inkml:trace>
          <inkml:trace contextRef="#ctx0" brushRef="#br2" timeOffset="432587.4699">9378 5292 29,'4'2'295,"-1"-2"11,0 3 4,1-2 0,-1 2-13,4-1-20,-2-2-19,1 3-21,0-3-10,1 2-8,1-1-2,-2-1 2,1 0 3,1-1 3,-3-1 5,2 2 2,-3-3 1,0 1-3,1-2-5,-1 1-6,-1-2-12,0 1-13,1 0-17,-4-1-19,2 1-17,-1-2-17,1 1-17,-2-2-17,3 1-16,-3-1-16,3 3-12,-3-1-9,1 0-8,1-1-8,-1 1-7,-1 2-7,0 0-10,0 0-9,0 3-12,0-2-12,0 2-15,0 0-17,0 2-18,0 0-22,0 1-26,0 1-29,-1 1-34,-1 1-35,1 1-34,1 2-33,-3 2-36,-2 0-32,2 0-40,-4 2-41,2 1-26,0 1-20,0 2 2,1 0 10,1-1 23,-2 1 26,4 0 33</inkml:trace>
          <inkml:trace contextRef="#ctx0" brushRef="#br2" timeOffset="432610.8486">9530 5516 291,'-2'0'329,"-2"1"11,1 1 12,0 0-8,1 1-18,0 1-29,1 0-36,-3-1-28,3 4-21,-1-3-18,1 0-15,1 3-11,-3 0-9,3 0-3,0-1-2,0-1-5,0 0-3,0-1-9,0 3-7,0-3-8,0 0-6,0-2-4,0 0-6,3 1-3,-2-1-4,2-2-5,2 2-3,-1-2-6,1 0-6,0 0-4,-1 0-2,0-2-2,0 2 0,-1-2-1,2-1 0,-1-1-2,1 2 0,0 0-3,-3-1-2,4-1-2,-1 0-3,-2 1-1,0 1-2,0-2-3,0 2-2,-1-3-3,2 3-2,-1-1-5,-1-1-3,1 1-4,-3 1-5,4-2-4,-3 1-5,-1-1-6,0 2-6,0 0-10,0-1-11,-1 3-11,-3-1-14,1-1-17,2 1-19,-2-1-22,0 0-25,0 2-35,-1 0-39,-1 0-41,4 0-40,-2 0-41,-2 0-39,5 0-42,0 0-45,0 0-40,0 0-39,0 0-13,0 0-1,0 0 14,0 0 21,0 0 32,0 0 40</inkml:trace>
        </inkml:traceGroup>
        <inkml:traceGroup>
          <inkml:annotationXML>
            <emma:emma xmlns:emma="http://www.w3.org/2003/04/emma" version="1.0">
              <emma:interpretation id="{36342D7D-D272-4D37-958C-749E134819AE}" emma:medium="tactile" emma:mode="ink">
                <msink:context xmlns:msink="http://schemas.microsoft.com/ink/2010/main" type="inkWord" rotatedBoundingBox="10482,5475 12853,5640 12769,6845 10398,6680"/>
              </emma:interpretation>
              <emma:one-of disjunction-type="recognition" id="oneOf26">
                <emma:interpretation id="interp130" emma:lang="en-US" emma:confidence="0.5">
                  <emma:literal>lignin</emma:literal>
                </emma:interpretation>
                <emma:interpretation id="interp131" emma:lang="en-US" emma:confidence="0">
                  <emma:literal>Lignin</emma:literal>
                </emma:interpretation>
                <emma:interpretation id="interp132" emma:lang="en-US" emma:confidence="0">
                  <emma:literal>signing</emma:literal>
                </emma:interpretation>
                <emma:interpretation id="interp133" emma:lang="en-US" emma:confidence="0">
                  <emma:literal>ligroin</emma:literal>
                </emma:interpretation>
                <emma:interpretation id="interp134" emma:lang="en-US" emma:confidence="0">
                  <emma:literal>Signing</emma:literal>
                </emma:interpretation>
              </emma:one-of>
            </emma:emma>
          </inkml:annotationXML>
          <inkml:trace contextRef="#ctx0" brushRef="#br1" timeOffset="456663.5398">10214 5119 14,'-4'-7'355,"1"1"19,2 1 20,-1 0 21,2 2 21,0-1-4,0 2-15,2-2-39,-1 3-51,-1-1-32,2 2-22,-2 0-18,0 0-16,1 0-16,-1 0-16,0 2-16,0-1-17,0 0-18,0 2-20,0 0-16,0 0-16,0 0-13,0 2-16,0 0-13,2 1-13,0 3-9,-2 2-6,4 4-6,-3 0-4,6 1-3,-4 4-3,1 2-1,0 1-1,0 6-2,1-2-3,-1 2-2,-1 4-4,2-1-3,1 2-5,-3-2-4,0 3-4,-1-3-6,1 1-6,1-1-5,0-2-8,0 0-8,0-2-8,0 0-9,-1-4-11,1-1-12,2-2-12,0 0-14,-1-2-16,2-3-16,0 0-15,1-3-11,1 0-9,1-2-7,1-2-4,-3-2-1,3 0 2,-2-1 5,2-3 7,-1 1 12,-1-3 13,-2-1 16,2-1 19,0-3 19,0 1 20,-2-3 20,2-2 21,0 0 21,-2-3 20,3 0 21,-2-2 22,1-1 22,-2 0 22,3-4 20,-1 1 18,-1-1 21,-1 0 20,0-3 16,-2 1 15,2-2 8,-3 1 4,0-3-1,1 0-3,-2 3-8,-3-3-12,3 3-14,-3 1-17,1-2-14,2 4-17,-3 0-17,0 5-19,0 0-14,0 2-13,0 4-9,0 0-8,0 4-5,-3 1-5,2 2-5,1 3-5,-3 1-3,0 0-2,0 0-3,-2 4-4,1 1-2,-1 2-2,2 0-6,-2 4-5,1-1-6,-1 3-5,-1 1-6,2 2-6,-3-1-7,3 3-7,0-2-9,0 0-12,1 0-10,1-1-14,-3 0-19,5-2-20,-2 0-31,1-1-32,1 0-32,0-1-30,1-2-25,1 1-23,1-3-19,1 1-20,-1-3-19,2-1-18,1-3-22,2-2-21,0 1-18,-1-3-14,4-2 6,1-3 19,0-1 26,1-4 31</inkml:trace>
          <inkml:trace contextRef="#ctx0" brushRef="#br1" timeOffset="457040.5363">10643 5163 237,'-10'-13'288,"3"3"7,0 2-9,0 1-16,4 3-26,-4 2-31,3 1-34,1 1-35,-2 1-25,1 1-23,1 2-17,0 1-16,0 0-9,1 0-10,-2 2-5,1-1-6,1 1-5,-1-1-4,3-2-5,0 1-3,3 1 0,-3-1 0,4-1 4,1 0 4,-3 0 6,4-3 6,0 1 10,0 2 9,1-4 12,0 2 14,3-2 12,-1 0 13,-1 0 13,3-2 15,-1 2 13,1-4 12,-1 2 10,1 0 8,-3-1 6,-1 0 3,0 0 1,-2 1-3,0-3-6,-2 2-6,-1 0-8,-2 0-10,0-2-11,0 3-13,-2-2-13,-1-1-13,0-1-13,0-1-14,1 2-13,-3-1-9,1-3-11,1 1-9,-4 0-7,4 2-8,-1-1-7,-1 0-7,1 2-11,1-1-10,-2 4-12,3-3-13,1 1-19,-6 4-23,5-2-32,-1 2-41,-2 2-45,0-2-47,1 4-50,-1 1-52,-2-3-60,2 4-63,0 1-44,-3 2-31,2-1-10,-1 4 3,3 0 13,-3 0 21,3 4 32</inkml:trace>
          <inkml:trace contextRef="#ctx0" brushRef="#br1" timeOffset="458281.27">11077 5587 44,'0'-7'317,"0"0"15,0-1 16,0 0 7,0 1 5,-1 0-9,-1-1-13,1-1-19,-2 2-24,0-1-13,-1 1-10,-1-1-9,0 2-9,2-1-10,-4 0-10,0 3-11,-2-2-10,0 2-18,2 0-20,-2 1-20,-1 0-21,-1 1-20,0 1-17,1 1-19,0 1-16,-1 1-14,1-1-12,-2 1-9,3 1-6,-1 1-6,0 0-5,-1 2-3,3-2-4,0 3-6,-1 0-5,1 3-5,3-2-4,-3 3-8,2 1-7,0 0-9,0-1-10,1 0-12,-2 1-12,4 0-13,-1 1-12,1 0-14,0 0-13,1-2-10,2-1-9,0 3-5,2-2-6,1-3-1,1 2 0,-1-2 4,3 0 7,2-2 7,-1 0 8,2-1 12,-2-1 12,4 1 12,-1-3 13,0-1 13,1-1 14,-2 0 9,1-1 10,-1-1 9,1-3 6,1 1 7,-1 0 6,0 0 8,-2-4 10,1 3 8,-2-2 11,1-1 10,-1 1 13,1-1 11,-2-1 11,0 0 14,0 1 13,-2-2 14,0 1 12,1 0 12,-1 0 10,1-1 7,-2 1 7,1 0 0,-1 0-2,-3 0-6,3 0-8,-3 0-7,4 2-11,-4 0-10,1 1-13,-1 2-13,1 1-12,-1 0-13,0 2-12,0 1-11,0 0-12,0 1-8,0 2-6,-1 0-4,1 3-3,-1 1-3,1 1-2,0 1-2,0 3 1,0 1-3,0 5 0,0 0-1,0 2-2,0 2 0,0 2 0,0 0 1,-4-1-2,4 3-2,0 2 0,0-1-2,-3 0-2,3-1-2,-2 2-1,1 0-2,0 0-1,-2-1 0,3 0 0,0 0 0,0 0-2,-2-3 0,2 0 1,0-1-1,0-1 0,0-2 0,0 0 1,0-2-1,-1-1 1,-1-4 1,2 1-1,-1-4 0,-1 0 0,1 1 1,-2-5 1,0-1 1,1-2 0,-1 1 0,2-2 3,-2-2 0,-2-1 2,2-1 2,-2-1 0,0-2 2,1-2 1,-1-1 0,4-1 1,-2-2-2,0-3-1,-2 1 1,2-3 0,3 0 2,-1-3 0,1 1 0,0-4 0,1 2 0,-1-1-1,3-1 1,1 0-1,-3-2 1,2 1 0,0-1 2,1-1 1,1 1-1,1-1-1,0 1-1,0-2 0,-1 2 0,3 0-1,-1 1 0,2-1 1,1 1 0,-2 0 1,3 2-1,0 2 0,0-3 1,1 3-1,0 2 1,-2 0 1,2 1 0,0 2-1,-2 1 1,0 1 0,0 2 0,1 1 1,0 1-1,-1 3 0,1-1-1,-3 2 0,3 0 1,-3 3 0,3-1-1,0 2 1,-1 3-1,0 0 0,-1 1 0,1 0 3,-1 3 0,2-1-2,0 2 2,-3 2 0,3-1 0,-1 0 1,-1 0-1,0 2 1,-2-1 0,2 2 1,-2-1 1,1 0 0,-2 0-1,-2 1 0,1-1 0,-1 0 0,-1 0 0,0 0 0,-1 0 0,-1-2-2,-1 2 0,0-1 0,-1 0 0,-1-1-1,-1-2-1,0 1-1,0 0 0,1-1 0,-2-2 0,1 1 0,2-2 1,-2 1 0,0-1 0,1 0 1,1-1-1,-1-2 0,1 2-2,-1-3 2,0 2-1,0-2 0,1 0 0,-3-2 1,3 2 0,-1-3 0,-2 0-1,1 0 0,1-1 1,0 0 2,2 0 1,-1-1 2,-3 1 2,1-1 2,3-1 2,-1 0 0,1 1 1,-2-2 2,2 1 1,0 0 0,0-1 2,0 0 0,0 1 2,0 0 0,2-2 0,-1 3-1,-1-3-1,3 1 1,-1-2-2,0 3 2,-1-3-2,1 0 0,2 3-1,-1-1 0,0-2 0,-1 1-1,3 0-2,-1 1-2,1-1-1,-2 1-1,3 0-1,-3 1-1,2-1 0,-3 2 0,3-1-2,-1 1-1,0 0 1,0-1-3,0 1 2,-1 1 0,1 0 0,1 0 2,-1-1 0,-1 1 1,2 1 0,-1-1-1,-1 0 0,2 1 1,1-1 0,-5 1 1,2 1 1,0-1-1,0 1 1,0 2-2,0-2 0,-1 2-2,-1 0 1,0 0-1,-1 2-1,3-2 2,-3 3-2,5 0 0,-5 0 1,2-1 0,2 1 0,-3 0 0,1 1-1,1 0 1,-1-1 1,2 1 0,-1 2 1,0-1 0,-1 1 0,1-1 0,-1-1-1,1 1 0,-1 2-1,0 0 0,1-1 0,-1 3-1,0 0 0,-1 0-2,1 2-1,-2-2-3,0 2-1,0 1-2,0-1-4,0-1-3,0 1-4,0 0-4,0-1-6,0 1-4,0-2-7,0 2-5,0-2-6,0-1-7,2 1-11,0 0-10,-1-1-14,1-2-15,-1 1-17,1-1-18,-2 0-18,2-1-20,0 0-15,1-1-16,0-2-12,0 1-9,-2 0-9,2-2-8,2 1-5,-1-2 0,1 0 1,0-2 8,-1 1 2,0-2 3,0 0 0,1-2 2,2 1-11,-2-3-14,1-1-17,-2 0-16,4 0-2,-1-1 5,1-2 10</inkml:trace>
          <inkml:trace contextRef="#ctx0" brushRef="#br1" timeOffset="458685.6402">11850 5381 295,'-4'5'307,"1"2"7,1 2 5,0 1-16,-1 2-28,2 0-30,-3 0-28,4 2-28,-2 0-29,2 2-20,0 0-17,0-2-7,-1 3-2,1-2-4,0 1-4,0-2-3,0 2-6,0-1-6,0-2-7,0 1-8,1-1-9,-1 1-7,2-2-9,-2 1-8,4-1-9,-3-2-18,2 0-18,0 0-25,0 0-27,2-4-28,-1 3-30,0-3-31,1 1-29,2-3-29,-2 1-26,2-4-43,0 2-49,3-1-38,-10-2-32,12-2-9,0 1 5,-1-2 14,1 0 21</inkml:trace>
          <inkml:trace contextRef="#ctx0" brushRef="#br1" timeOffset="458737.4177">11984 5234 109,'-3'-2'368,"-1"-1"26,0 1 23,0 2 24,2 0 4,2 0-3,-2 0-33,2 0-48,0 0-46,-1 0-45,1 0-30,0 0-23,0 0-24,0 0-24,0 0-24,1 0-24,1 0-23,-2 0-22,2 0-22,2 0-23,0 0-27,0 0-31,-1 0-29,2 0-35,1 0-31,0 2-33,0-1-29,-2 1-26,2-1-22,-1 0-20,0 2-24,-2-1-29,-3-2-34,0 0-36,0 0-26,5 4-21,-1 2 4,-1-1 14,2 0 24,-1 1 26</inkml:trace>
          <inkml:trace contextRef="#ctx0" brushRef="#br1" timeOffset="459036.2654">12130 5591 169,'-1'15'243,"-1"-2"-6,2 0-10,0-1-11,0-1-13,0 2-21,0-2-21,0-2-21,-1 0-18,1 1-15,0-4-14,-2 3-5,0-3-2,1-1-4,0 1-3,0-2-6,1-1-4,0-1-4,0 1-4,-4-2-3,4-1-2,-1 0 2,-1-1 1,1 0 7,1-1 7,-3-3 4,3 2 7,-3-2 5,3-2 7,-2 1 6,1-3 4,-1 2 5,1-3 5,-1 0 5,2 1 4,0-4 3,0 1 2,0 0-1,2 0 0,-1-1-1,1 0 0,-1-1-2,1 1-3,1-1-5,0 1-5,-2 0-5,2-1-3,1 1-8,-1 1-8,2 0-7,0 1-7,-1-1-9,2 0-6,-2 2-8,3-1-6,-2 0-5,3 2-5,-1 0-4,0 1-3,0 1-2,0 0-2,0 0 0,-1 3-1,1-1 0,1 1-1,0 1-1,-1-1-2,2 1-1,-2 3-1,2 0 0,-1 0-2,2 0 0,-3 3 0,2 1-1,1-1 1,-2 2-1,0 1 0,-2 0-1,3 2-1,-1 1 0,0 2-2,3 1-1,1 1 0,-1 0 0,1 2-1,2-1 0,0 1 0,1 1-3,-1-1-3,0-1-5,-1 0-7,-1 0-8,-2 0-11,0-3-15,-4 2-20,1 0-29,-3 0-34,1-1-47,-1 2-55,-1-1-58,-3 2-59,0-2-65,-1 2-70,-2 0-46,0 0-34,-2 2-14,1-1 0,-2 1 12,-1-2 16,2 0 26,0 0 33</inkml:trace>
        </inkml:traceGroup>
        <inkml:traceGroup>
          <inkml:annotationXML>
            <emma:emma xmlns:emma="http://www.w3.org/2003/04/emma" version="1.0">
              <emma:interpretation id="{B19420E7-2F94-4D4A-A482-4BBE477A35AB}" emma:medium="tactile" emma:mode="ink">
                <msink:context xmlns:msink="http://schemas.microsoft.com/ink/2010/main" type="inkWord" rotatedBoundingBox="13717,5606 14205,5990 13890,6391 13402,6007"/>
              </emma:interpretation>
              <emma:one-of disjunction-type="recognition" id="oneOf27">
                <emma:interpretation id="interp135" emma:lang="en-US" emma:confidence="0.5">
                  <emma:literal>is</emma:literal>
                </emma:interpretation>
                <emma:interpretation id="interp136" emma:lang="en-US" emma:confidence="0">
                  <emma:literal>i</emma:literal>
                </emma:interpretation>
                <emma:interpretation id="interp137" emma:lang="en-US" emma:confidence="0">
                  <emma:literal>it</emma:literal>
                </emma:interpretation>
                <emma:interpretation id="interp138" emma:lang="en-US" emma:confidence="0">
                  <emma:literal>in</emma:literal>
                </emma:interpretation>
                <emma:interpretation id="interp139" emma:lang="en-US" emma:confidence="0">
                  <emma:literal>if</emma:literal>
                </emma:interpretation>
              </emma:one-of>
            </emma:emma>
          </inkml:annotationXML>
          <inkml:trace contextRef="#ctx0" brushRef="#br1" timeOffset="459620.6567">13329 5417 196,'-3'0'376,"-2"1"22,2 1 21,0 1 16,0 1 14,1-1-22,-1 3-39,3-1-48,-1 2-52,0 0-35,-1 3-23,2 0-24,0-1-21,0 3-20,2 0-19,-1-1-20,0 2-19,2 1-18,2 1-14,-1-1-13,3 2-10,-2-1-8,1 0-6,2 1-9,-1-1-7,-1 1-8,1-1-8,1-1-17,-2 0-21,2-1-31,-1 0-36,0-2-39,-1 2-38,1-3-36,-2-1-31,-1 0-40,1-3-42,-2 1-55,-3-7-59,0 0-35,0 0-21,0 0 1,0 0 10,0 0 24,0 0 33</inkml:trace>
          <inkml:trace contextRef="#ctx0" brushRef="#br1" timeOffset="459643.595">13339 5322 35,'-5'-1'322,"0"1"15,2 0 17,-1 0 14,1 0-8,2 0-21,1 0-26,0 0-30,1 0-29,2 0-30,1 0-22,-1-1-17,2-1-13,0 1-8,-3-1-12,5 1-13,0 0-14,-1 0-13,1-1-12,0 1-13,-2 0-10,2-1-13,-2 2-9,1 0-8,-2-3-15,1 3-15,-1 0-22,-1 0-23,1 0-25,-1 0-28,-1 0-27,1 3-27,0-3-18,1 2-16,0-1-18,0 2-22,0-1-23,-1 1-25,2 0-23,-1-1-22,-4-2-13,0 0-10,10 4 2,-2-2 4,0 0 6,0 0 5,2-2 5,0 0 6</inkml:trace>
          <inkml:trace contextRef="#ctx0" brushRef="#br1" timeOffset="460094.4964">13643 5320 252,'0'0'277,"0"0"0,-1 1-4,-1 0-3,-1 1-4,0 2-5,0-2-2,-1 0-8,-1 5-8,1-3-10,1 0-11,-3 3-9,0-1-11,0 0-7,0 1-5,-1-1-9,2 1-11,-1 2-13,0-2-13,0 1-16,1-1-15,1 1-17,0 0-16,0-1-15,0 1-15,2-1-12,-1 2-12,1-3-7,2 0-8,0 2-3,2-2-3,0 3-1,0-3-2,3 0 0,-1 0-1,0 1-2,1 0 2,2-1-1,1 0 1,-1 1 0,4 0 1,-4-3 2,4 1 0,-1 1 1,-1-1-1,3 0 1,-2 0 2,4-1 3,-4 0 4,0 0 5,4-1 6,-1 1 3,-1 0 7,1 1 3,0-3 1,-2 2 3,0-2 0,1 0 0,0 1 2,-4 0 0,1-1 0,0 0-3,-1 0-4,-5 0-3,2 1-7,-1-3-4,-1 2-6,1 1-2,-3-1-1,-1-2-1,0 3-1,-1-2-1,-3 1-2,1 1-2,-1 1-6,-2-2-8,0 0-10,-1 2-17,-2 1-20,-2-1-28,1-2-33,0 3-39,-2 0-41,2 0-40,-2 1-40,0-1-42,-2-1-40,2 1-57,1-1-62,0 1-27,1 1-10,0-2 5,2 0 15,1 0 26,1-1 31</inkml:trace>
        </inkml:traceGroup>
        <inkml:traceGroup>
          <inkml:annotationXML>
            <emma:emma xmlns:emma="http://www.w3.org/2003/04/emma" version="1.0">
              <emma:interpretation id="{291A007E-8D30-4976-84E1-C2E9D5E4557C}" emma:medium="tactile" emma:mode="ink">
                <msink:context xmlns:msink="http://schemas.microsoft.com/ink/2010/main" type="inkWord" rotatedBoundingBox="14522,5415 15466,6081 15061,6655 14116,5989"/>
              </emma:interpretation>
              <emma:one-of disjunction-type="recognition" id="oneOf28">
                <emma:interpretation id="interp140" emma:lang="en-US" emma:confidence="0.5">
                  <emma:literal>the</emma:literal>
                </emma:interpretation>
                <emma:interpretation id="interp141" emma:lang="en-US" emma:confidence="0">
                  <emma:literal>The</emma:literal>
                </emma:interpretation>
                <emma:interpretation id="interp142" emma:lang="en-US" emma:confidence="0">
                  <emma:literal>he</emma:literal>
                </emma:interpretation>
                <emma:interpretation id="interp143" emma:lang="en-US" emma:confidence="0">
                  <emma:literal>She</emma:literal>
                </emma:interpretation>
                <emma:interpretation id="interp144" emma:lang="en-US" emma:confidence="0">
                  <emma:literal>she</emma:literal>
                </emma:interpretation>
              </emma:one-of>
            </emma:emma>
          </inkml:annotationXML>
          <inkml:trace contextRef="#ctx0" brushRef="#br1" timeOffset="460416.4424">14189 5082 373,'-5'-4'442,"0"2"21,1 2 18,2 0 14,1 2 14,1 2-18,0 1-34,0-1-51,1 4-62,1 0-48,0 4-41,-2 1-39,2 2-36,1 1-31,0 2-29,0 2-22,-2 2-16,6-2-14,-6 3-12,5 3-11,-2-1-12,0 1-8,0 1-5,0 0-5,1 0-3,-3-1-4,2 1-2,-3 1-8,2-1-7,-3-2-14,0 0-20,0 1-32,0-2-38,0-1-45,0 1-49,0 0-47,0-3-45,0 1-47,0-5-48,3 0-53,-2-2-56,3 0-25,0-4-12,2-1 6,0-2 15,1-3 29,0-2 38</inkml:trace>
          <inkml:trace contextRef="#ctx0" brushRef="#br1" timeOffset="461147.7179">14143 5418 200,'-5'11'268,"1"0"-8,1 1-15,-1 1-19,1-1-24,3 3-29,3-1-34,-3 0-27,4 1-23,-1-2-15,2 0-12,1-1-8,2-1-5,0 0-4,0 0-3,2-2 0,0-1 1,1 0 0,0-2-3,1-1-3,-1 0-4,0-3-3,1-2 0,0 2-2,-2-2-3,2-2 0,0 0-2,-4-1-2,3-1 1,-1-1 0,-1-2 1,-1 0 1,-1-1 4,0-3 4,-1-2 3,0 1 3,0 0 4,0-3 4,0 2 7,-1-2 9,0 1 8,-1-4 7,-1 3 11,-3-3 10,4 1 10,-4-2 11,0 0 8,0-1 11,-4 0 8,4-1 7,-2 1 8,1-2 2,1 0 0,-4 0-1,4 1-3,0-1-7,-1 1-7,-1 0-8,0 2-11,2 3-10,-2 0-13,1 3-11,1 2-13,0 3-12,-2 1-10,0 1-11,1 4-11,1 2-7,-2 0-7,1 2-6,0 4-2,-1 1-5,1 1-2,-2 3-1,3 2-3,-4 3-1,3 2-2,-2 1-2,3 4-2,-3 2-2,2 0-2,-1 2-2,0 0-1,1 0-1,0 1-1,0 0-2,1 0 1,0 1-1,0-3 1,0 1-1,1-2 0,0 1 2,0-1 0,3-2 3,-3 1 1,5-2 1,-1-1 2,-1-2 1,2-2 0,0-3 2,1 0 1,-2-1-1,2-2 1,-1-3 2,0-1 2,0-2 3,-2-1 1,1-2 4,1-2 3,-3 0 4,0-1 4,1-2 5,-1-1 2,2 1 4,-3-3 5,5-1 3,-3 1 3,-1-3 2,2 0 0,-1 1-1,0-1-1,1-2-3,-1 1-3,-1 1-4,4 0-2,-5-1-4,3 3-4,0 0-3,-2 2-4,2-1-4,-2 3-2,0 1-3,-2-2-3,-1 4-1,3 0-3,-3 1-1,0 2-2,0 1-2,0 0-3,2 2-1,-2-1-3,2 3-4,-1-1-5,-1 4-6,3-3-7,-3 2-8,1 1-8,1-2-10,-1 2-11,1 0-13,0-1-14,-1-1-18,0 2-22,0 0-22,3-2-24,-1 0-21,-1-1-18,1 1-12,2-3-10,1 1-3,2-1-3,-1 0 1,1-1 4,2-2 5,0 2 8,2-2 12,-1-3 13,1 0 19,1 0 22,-2 0 19,2-3 20,-1 0 18,0 1 15,0-1 14,-2-1 13,-2 0 14,1 1 15,0-1 14,-3-1 13,1 1 17,-3 2 14,-1-2 13,2-1 12,-2 1 9,1 0 10,-2 1 8,0 1 7,-1 0 6,-1-1 4,0 1 2,3 1 0,-3 1-3,0 0-2,0 0-3,0 0-4,0 0-5,0 0-4,0 0-6,0 0-7,0 0-6,0 0-5,0 0-7,3 0-8,-2 0-4,-1 1-6,3 1-4,-3-1-4,4 1-3,-1-2-2,-1 0-1,3 0-3,0 0 0,-1 2 0,0-2-1,0 0-2,0 0 3,2 0 1,-1 0 2,2 0-1,0 0 2,-1 0 4,1-2 3,1 2 3,0-2 5,-1-1 3,0 2 8,-1-2 10,0 1 11,0-1 10,-2-1 10,-1 0 9,4 0 10,-4 0 8,1-1 10,0-1 8,0 1 9,1-1 9,-2 0 9,0-1 7,-2 1 3,2-1 1,-3-1-1,4 0-3,-3 1-6,-1-2-7,0 3-5,0-3-5,-1 0-6,-3 3-10,4-1-7,-3-2-10,2 4-10,-2-4-8,0 3-9,0-1-7,-2 1-6,1 1-6,-1-1-3,2 1-4,-1 1-2,-1 1-5,2 1-4,-2 0-3,0 1-3,1 1-1,-1 0-4,1 1-3,1 1-2,-2-2-4,2 2-2,-2 1-3,0 1-1,3 0-4,-5 1-2,3 1-1,-2 1-2,0 0-1,0 1-3,1 3-2,-2 1-3,2-1-2,-2 0-4,4 2-4,-1-1-4,-1 1-4,1-1-4,0 1-4,0 0-4,1-3-5,3 2-4,-1-1-5,-2 1-7,3-1-5,0 0-6,0-3-8,3 1-6,-2 0-8,2-2-12,1 1-12,-3-2-14,3 1-15,1-1-17,0-2-15,-1 3-13,2-5-12,0 2-11,0 1-10,1-3-9,0 0-11,1 0-10,-1-1-11,4-1-8,-1-1-4,2-1-8,-2 0-6,3 0-15,3-3-17,-1 1-9,0-1-4,5 1 8,-2-3 11</inkml:trace>
        </inkml:traceGroup>
        <inkml:traceGroup>
          <inkml:annotationXML>
            <emma:emma xmlns:emma="http://www.w3.org/2003/04/emma" version="1.0">
              <emma:interpretation id="{6FB9A1BE-94E9-4EC5-8D13-1D9BCE489888}" emma:medium="tactile" emma:mode="ink">
                <msink:context xmlns:msink="http://schemas.microsoft.com/ink/2010/main" type="inkWord" rotatedBoundingBox="16106,5182 17672,5036 17783,6224 16217,6370"/>
              </emma:interpretation>
              <emma:one-of disjunction-type="recognition" id="oneOf29">
                <emma:interpretation id="interp145" emma:lang="en-US" emma:confidence="0.5">
                  <emma:literal>had</emma:literal>
                </emma:interpretation>
                <emma:interpretation id="interp146" emma:lang="en-US" emma:confidence="0">
                  <emma:literal>hard</emma:literal>
                </emma:interpretation>
                <emma:interpretation id="interp147" emma:lang="en-US" emma:confidence="0">
                  <emma:literal>hand</emma:literal>
                </emma:interpretation>
                <emma:interpretation id="interp148" emma:lang="en-US" emma:confidence="0">
                  <emma:literal>heard</emma:literal>
                </emma:interpretation>
                <emma:interpretation id="interp149" emma:lang="en-US" emma:confidence="0">
                  <emma:literal>Lad</emma:literal>
                </emma:interpretation>
              </emma:one-of>
            </emma:emma>
          </inkml:annotationXML>
          <inkml:trace contextRef="#ctx0" brushRef="#br1" timeOffset="462394.1043">15906 4918 256,'-5'-2'387,"1"2"22,1 3 22,2 1 18,-3 0-5,1 1-15,2 3-32,1 1-40,-3 2-34,0 0-31,2 4-27,-3 1-26,4 2-24,-2 2-26,1 3-21,1 1-21,0-1-19,0 5-18,1-1-17,1 0-15,2 4-14,0-2-14,-1 2-13,1-1-12,3 0-6,-2 1-4,3 0-3,-1-2-1,1 1-2,-2-2-2,1 0-2,0 0-1,0-3 0,0-3-2,-3 0 1,1 0 0,-1-3-1,1 0 0,-3-5 0,1 1-1,2-5-1,-5 0 1,4-1 0,-4-2-1,0-3 1,0-2 0,0 1 1,2-3-1,-2-1 4,0-1 1,0 0 3,0-2 1,1-2 2,-1-1 2,2 0 0,0-2 1,-1 0 1,1-3 2,-1 1 2,0-2-1,2 0 1,0 0-1,2-1 0,-1-1-4,-1 1 0,2-1-1,1 2-1,-1-1 0,3 3-1,-2 0 1,-2 2-1,2 2 0,0 0-1,0 3-1,0 0-2,-1 1 1,-3 2-1,3 1 0,1 1-1,-5 1-2,4 0 0,-1 1 1,1 2-2,0 1 0,-2 0-2,1 2 0,0 1 0,2-1-1,0 1-1,0 2-2,0-1-3,1 1-3,0 0-6,1 0-6,0 0-9,-1 0-12,1-2-16,0 2-19,1 0-21,1 0-24,0-2-28,0 1-29,2 0-26,-2-3-22,4 2-18,-1 2-15,-1-2-12,2-3-9,2 1-4,0 0-4,-2-2 4,3-1 6,-2 0 13,3-1 16,-2-1 20,-1 1 25,1-3 23,-2-3 24,1 3 23,-3-2 23,-1-2 24,1 0 25,-3 0 25,0-1 27,-2-1 24,0-1 24,-4 2 23,5-3 23,-5-1 23,1 2 24,1-1 25,-2-1 25,0-2 23,-2 1 23,1-1 20,0-1 16,-2 1 12,0 0 9,-2-1 2,0 1 1,-1-3-7,1 1-5,-1 0-11,-1 1-15,0 1-17,1 0-20,-1 0-23,-1 2-24,1 1-24,-1 0-25,1 1-20,-1 1-21,1 3-14,-4 0-11,4 2-8,-3 1-8,0 1-5,-2 2-6,2 0-6,-1 3-5,-3 1-6,2 1-6,-3 1-6,0 2-3,2 1-7,-3 0-7,2 3-6,1-1-7,-1 2-6,1-1-7,1 1-8,2 0-7,-1-1-7,4 0-7,0 0-8,0 0-11,3-2-9,1 0-13,1 0-8,3-2-11,0 2-6,0-3-8,3-1-5,0 0-1,-2-1-2,5-1 1,0-3 2,-1 1 3,1-1 7,2-2 8,-2 0 13,2-1 10,0-1 15,2-1 13,-4-1 14,0 0 12,4 0 12,-4-3 9,0 1 11,1-1 13,-3 1 14,0-3 13,-1 0 16,1 1 15,-2-2 16,2 1 20,-3-1 16,0-1 17,1 1 16,-2-2 15,0 0 15,-2 0 11,1 1 7,-1-3 4,-1-2 0,-1 2-2,0-2-6,-1 1-9,-1-1-12,1-1-15,-1 1-14,0-1-15,2 2-14,0-1-15,-4 3-13,1-2-13,3 2-11,-3 2-8,1 4-8,0 0-5,2 1-4,-1-1-4,-1 3-3,0 0-2,1 2-5,-1 2-2,1 0-4,-2 0-5,0 1-3,1 1-3,-1-1-4,2 2-4,-2-1-3,0 2-4,-2 1-5,4 0-4,-1 4-6,-2-2-6,3 1-7,-1 2-8,0-1-9,2 1-10,0 1-8,2-3-9,1 2-9,2 0-12,-3-4-9,6 3-12,-4 0-7,4-4-9,-1 1-4,2 0-4,1-1 1,-3-3 2,3 1 7,0 1 9,1-3 11,1 1 10,-1 0 14,3-4 13,-1 0 13,3 0 14,-4 0 13,2 0 13,-2-2 10,-1-1 13,1 0 12,-1 0 13,-3-1 13,-1-1 10,-1 3 11,-4-3 12,3-1 14,-2 0 14,0 0 18,0-3 18,-1 3 18,-1-3 17,-1 0 15,0 1 15,0-3 9,-1 0 11,-1 1 3,-1-1 0,0-2-3,0 2-3,2 1-9,-3-3-10,2 2-15,1 0-17,-1 1-16,0 1-15,-1 1-15,2 0-16,-1 2-13,1 0-14,0 2-10,-1 1-7,0 3-7,-1-2-7,2 2-4,1 2-3,-4 0-4,2 2-1,1 1-1,1 0-3,-4 3-2,4-1-2,-1 2-2,0 3-3,-1 1-3,1-2-4,1 4-5,0-1-3,0 0-5,1 1-7,1-2-11,0 1-11,2-1-14,-1 1-12,2-2-17,2 1-18,0-1-20,1-2-20,0 0-15,3 0-14,2 0-11,-1-2-12,2 0-13,1-2-13,2 1-13,1-2-11,0-1-4,-1 1 1,2-3-3,0 0-5,-1 0-9,1-2-14,-2-2-17,2 0-18,-4 0-10,4-3-4,-2 1 9,0-1 17</inkml:trace>
          <inkml:trace contextRef="#ctx0" brushRef="#br1" timeOffset="462987.3256">17408 4714 105,'-2'-26'370,"-1"2"23,-1 4 26,1 5 23,3 1 7,-4 5-3,0 3-26,0 3-36,4 0-38,-4 3-38,0 0-29,0 4-27,-1 3-21,2 3-23,-3 1-22,1 3-21,0 2-24,0 4-22,0 1-21,1 5-19,1 0-17,2 3-14,-3 2-13,4 0-7,0 2-6,0 2-3,0 0-4,0 1-1,4 1 0,-4-2-3,1 1-1,2 0-1,1 1-2,-2-2 0,1 0-2,0-1 0,1-1-3,-1-2 1,1 1-1,0-4-1,0 1 0,1-2-1,-2 1 1,1-4 0,-1-1-1,1 0 0,-4-2-1,4-2 1,0 1 0,0-5 1,-4 1 1,3-2 0,1-1-1,-1 0 0,-1-5 0,1-1 0,-1 0 0,0-2 1,-1-1 0,-1 0 2,3-1 0,-3-3 2,3 0 1,-2 0 2,-1-3 3,0 1 5,3-1 4,-3-1 4,0 0 4,0-1 4,0-2 2,-3 1 1,3-2 5,-4-1 2,1-2 5,0 2 3,-2-1 1,1-3 0,-1 2-1,2-2-1,-5 0-4,4 3-2,-3-3-3,0 2-1,1 0-1,-1-2-3,0 3-3,-1 2-4,-1 0-5,2 2-3,-1-1-4,1 3-2,-2 1-3,1 0-2,2 2-1,-2 1-2,1 1-2,-1 2-2,0 0-1,-3 1-2,4 3-1,-1 0-1,0 1 1,-3 0-3,4 4 1,-3 0-2,1 1-1,1 0-3,-1 1-5,1 0-2,0 1-4,2 0-3,1-1-3,2 0-4,-2-1-2,0 2-5,3-2-3,2 0-4,0-3-3,0 2-4,0 0-2,2-1-1,3-2-1,0-2-3,0 1-1,2-2-3,0-1-2,-1 1-5,3-3-3,-1 1-5,3 0-6,-3-1-7,3-2-10,-2 1-10,3-2-16,0-2-14,-2 1-20,2-2-18,0 1-19,-2-3-18,2 1-18,0-1-16,-1 1-15,-1-2-9,0-1-16,0-1-19,-2-1-28,1-1-35,0-1-23,-4 1-15,3-1 5,-1 0 15,1 0 19,1 0 22</inkml:trace>
        </inkml:traceGroup>
        <inkml:traceGroup>
          <inkml:annotationXML>
            <emma:emma xmlns:emma="http://www.w3.org/2003/04/emma" version="1.0">
              <emma:interpretation id="{44605B62-96D6-4DC2-9248-DC327BB95968}" emma:medium="tactile" emma:mode="ink">
                <msink:context xmlns:msink="http://schemas.microsoft.com/ink/2010/main" type="inkWord" rotatedBoundingBox="18368,5260 22329,5259 22330,6324 18369,6326"/>
              </emma:interpretation>
              <emma:one-of disjunction-type="recognition" id="oneOf30">
                <emma:interpretation id="interp150" emma:lang="en-US" emma:confidence="0.5">
                  <emma:literal>substance</emma:literal>
                </emma:interpretation>
                <emma:interpretation id="interp151" emma:lang="en-US" emma:confidence="0">
                  <emma:literal>Substance</emma:literal>
                </emma:interpretation>
                <emma:interpretation id="interp152" emma:lang="en-US" emma:confidence="0">
                  <emma:literal>substage</emma:literal>
                </emma:interpretation>
                <emma:interpretation id="interp153" emma:lang="en-US" emma:confidence="0">
                  <emma:literal>Substage</emma:literal>
                </emma:interpretation>
                <emma:interpretation id="interp154" emma:lang="en-US" emma:confidence="0">
                  <emma:literal>Substances</emma:literal>
                </emma:interpretation>
              </emma:one-of>
            </emma:emma>
          </inkml:annotationXML>
          <inkml:trace contextRef="#ctx0" brushRef="#br1" timeOffset="465656.0857">18319 5249 18,'0'-8'329,"0"1"19,0 0 21,-4 3 20,4-3 21,0 4-6,-1-1-23,0 2-26,0 0-32,-3 2-18,-1-4-16,2 4-13,-2-2-13,-1 2-16,-2 0-13,1 2-18,1-2-17,-3 4-23,0-4-23,2 2-25,-3 3-25,-1-1-22,0 0-21,4 1-15,-3 2-13,1 0-8,-1 0-7,2 2-6,-1 2-3,1-1-3,0 1-2,1 1-2,0-1-3,0 3-2,2-3-1,-2 4-1,3-3-2,1 0-2,0 2 0,0 0-1,1 0-2,2 0 0,0 0 0,0 0-1,2 1 0,-1-3 1,3 2 1,-1-2 0,1 2 2,0 0 1,0-3 1,1 3 2,2-1 1,0-2 0,0 1 2,1 1 0,-1-3 2,2 0-1,0 1 0,0-3 1,1 2 0,2-2 2,-2 1 0,2 0 0,0 0-1,-2 1 0,2-1 1,0-1-1,-1 1 1,-3 0-1,2-3 0,-3 3 0,-2-2 1,-1 1-1,-1-2 2,-3 2-1,-2-2 0,1 1 0,-3 1-2,1-2-4,-4 2-7,0-1-9,0-1-11,-3 0-15,3 1-17,-3-1-24,0-1-25,2 0-30,-3-1-30,3 0-27,1 0-23,-4-2-25,5 1-22,-1-1-19,0-2-16,2-2-16,2-1-15,3 3-12,-6-4-9,3-3-5,0-1 1,1 0 2,2-3 6,0 0 11,2-2 17</inkml:trace>
          <inkml:trace contextRef="#ctx0" brushRef="#br1" timeOffset="464944.09">18256 5354 44,'1'-4'192,"-1"-1"-14,0 3-14,0 0-21,0 0-25,0 2-21,0-4-20,0 4-20,-1-3-21,1 3-19,-1 0-19,1-2-15,-1 2-15,1-2-13,0 2-13,0 0-12,0 0-13,0 0-19,0 0-19,0 0-17,0 0-11,0 0-10</inkml:trace>
          <inkml:trace contextRef="#ctx0" brushRef="#br1" timeOffset="466741.5008">18288 5516 42,'5'-17'302,"2"-1"6,-4 5 1,2 0 0,0 2-13,-3 3-19,2 0-20,-1 3-23,-2 0-21,2 1-21,-3 2-13,1 0-11,-1 4-9,0 0-8,-1 0-3,1 2-1,-3 0-4,2 1-6,-1 2-8,2 1-9,0 3-12,-1 0-12,1 0-14,0 4-13,0-1-13,0 1-12,0 3-10,1 0-9,1 0-6,-2-2-5,1 1-6,2-2-7,-3 1-6,3-2-6,0 1-7,0-2-5,1-2-6,1 1-9,0-3-9,4 0-10,-1-2-7,2 0-8,1-3-5,-1-1-6,4 0-3,-3-1-1,3-2 0,0-2 3,-3-1 5,3 0 4,-1-1 8,-2-1 6,1-2 10,0 1 8,-4-1 9,2-2 7,-1-2 7,-1 1 9,1-1 8,-2-1 7,0 1 10,-1-1 10,-1-2 11,1 1 7,-3-2 9,0 2 10,-1-3 9,0 0 14,0 1 8,-1-2 11,1 1 6,-2-1 6,0 2 3,0-1 3,0 3-2,0-2-5,0 1-3,0 3-4,0-2-6,0 2-9,0 4-8,0-1-12,0 2-9,0 2-9,0-1-8,0 3-8,-2 2-6,2 0-8,-1 2-5,1 0-7,-2 3-5,0 0-4,1 2-6,1-1-1,-1 4-6,0-2-5,1 3-6,0 0-6,0 3-7,0-1-7,0 0-7,0 2-7,0-1-8,1 1-7,0-1-7,2-1-7,0 1-7,2 1-5,-3-2-3,6-1-1,-2 0 1,3 0 3,0-1 5,4 0 1,-1-2 4,1 0 3,2-1 5,2-3 4,-1 1 5,4-2 4,-3 0 5,1-1 6,3 1 4,-4-4 3,3 0 5,-2 0 1,-1-4 5,0 1 2,-4-1 6,1-3 5,-2 3 3,-4-3 6,1 0 3,-3 0 4,2-2 2,-5-2 2,1 0 4,-1-1 3,-2 0 4,-1-2 5,0-1 3,0 0 5,-1-3 5,-1 1 5,0-3 6,-1-1 7,0 2 9,-1-3 6,3-1 10,-2 0 7,0 0 7,0-1 6,0-1 7,1-3 7,-2 3 4,3 0 6,-1-2 5,0 2 4,1-1 2,0 0 1,0 1-2,1 1-1,-4-2-3,4 5-7,0-1-2,-3 2-5,3 4-5,0-2-8,0 4-5,0 2-7,0 1-6,-1 4-9,1 2-8,-3 0-5,3 3-6,-1 2-6,-1 1-4,-1 1-4,0 2-3,0 2-5,-1 2-3,-1 3-4,3-1-5,-3 4-3,-1 2-2,3 1-3,-2 2-2,1 3-2,0 1-2,-1 3-3,2 2 0,0 0-2,2 0 3,-3 1 7,3 0 1,-1 3 1,2-3 0,0 4 1,2-4 0,-1 1 1,3-2-4,-1 1-9,1-1-2,1-1-1,0-2 1,1-2 0,1 0-4,-2-3-5,2-1-3,0-1-1,-2-3 0,2-2 0,-3-1 0,0-3 1,0 0 5,-2-1 7,1-4 4,-1 1 3,-1-3 3,1 0 1,0-2 1,-1-2 2,1 0 3,0-3 3,1 1 2,0 0 1,1-3 1,0 1 0,0-3 1,2 0 1,0-1 6,0-1 8,1-4 3,1 2 4,0-3-1,1 0 0,1 1-1,1-1-2,-2 1-1,3-1-1,-1 1 0,1 0 1,-1 2-1,0 1-1,1 0-10,-4 1-16,3 3-3,-1 1 2,0 0-4,-2 1-7,-1 3-5,1-1-1,-2 2-2,-1 2-1,2 1 0,-2 0-2,-3 4-1,3-1-1,-1 0 4,0 3 8,1 3-1,-1-1-7,-1 2 2,0 1 5,1-1 2,-1 2 2,1 2-2,-3-1-2,3 1-2,-2 0-2,1 0-4,-1 0-3,-1 1-4,1-2-6,-1 1-5,-1 0-8,0-2-5,-1 0-6,-1 0-7,1-2-4,-3 2-4,1-3-4,1 1-3,-1-1-4,-3-1-1,1-2-1,2-1 1,-2 1 1,-2-1 3,2-2 3,-2-1 5,4-1 6,-2 0 4,0-2 5,1-2 4,1 0 6,0-1 5,1-1 7,2-2 4,0-3 4,2 1 5,1-2 4,2-2 3,-2-1 4,2-2 2,2 0 1,1-1 0,1-2 2,1 1 3,1-1 2,-3-1 2,3-1 2,1 1 4,-2 0 2,2-1 3,0 1 4,-2 1 2,2 0 3,0 2 2,0-1 3,0 1 3,-2 1 4,1 1 2,-1 1 2,1 0 4,-4 1 2,1 1 2,0 2 2,0-2 0,-4 4 3,2-1 1,-3 5 1,0-3 2,-1 2 1,-1 1 1,-1 0-1,0 2-1,0-1-1,0 2-3,-1 0-4,-1 2-3,1-1-3,-1 0-3,0 2-4,1-1-4,-2 0-2,0 3-5,3-1-3,-4-2-4,4 4-3,-4-3-2,4 3-4,-1-2 0,0 3-2,-1 0-2,2 0-1,0 0-1,0 2 0,0-1-1,0 3 0,2 0 0,-1-1-1,0-1 1,3 0 0,0 2-1,-1-2 1,1 3-1,3-2 2,0 0-1,-2 0 1,7 1 0,-5-1 2,3 0 0,0-1 1,-1 1 0,1 0 1,2-2 0,-2 1 2,0 1 0,0-1 0,1-1 1,-3 1-1,1 0 1,1 0 0,-3 0-1,-1 0 0,0 0-1,-1 2 0,-2-3-2,1 2 1,-3-1-1,2 0-1,-3 0-2,-3-1-1,2 3-4,-3-4-5,1 1-8,-4 0-10,2 0-10,-6-3-11,2 2-13,-3-2-13,1 1-19,0-2-20,-1 0-22,0 0-25,0-1-30,0-1-32,2-2-30,-1 0-27,1 0-23,1-2-18,1-1-19,-2-1-23,1-2-30,2-3-34,3 1-26,-1-4-21,1 0 3,1-1 14,1-4 27,2-1 31</inkml:trace>
          <inkml:trace contextRef="#ctx0" brushRef="#br1" timeOffset="467019.0851">19661 4820 98,'-1'-3'364,"1"2"21,-3 1 21,3 3 25,0 2 3,0 0-7,0 5-26,0 2-37,0 1-31,3 2-28,-3 2-25,1 1-20,2 4-19,0 4-20,-2-1-17,1 2-18,0 1-21,-1 2-21,0-1-19,0 2-21,1-1-16,0 0-14,-1 1-16,-1 0-12,4-2-11,-3 1-8,0 0-6,0-3-4,-1 2-4,4 0-4,-4-2-3,3-1-2,0-2-4,-1-1-4,0-1-7,1-1-12,0-3-19,0 1-23,0-3-38,0 0-42,0-3-44,3 2-44,-5-2-42,3-2-45,-2 0-43,1-3-45,0-3-47,0 1-47,-3-6-23,6 6-11,-6-6 8,0 0 20,9 0 34,0-3 40</inkml:trace>
          <inkml:trace contextRef="#ctx0" brushRef="#br1" timeOffset="467168.3456">19801 5352 103,'-3'-7'388,"3"3"30,0-2 27,0 3 24,0 3 22,0 0-7,0 0-22,0 0-38,0 0-46,1 0-37,1-2-32,-1 2-26,2-2-24,0 2-24,2-2-23,-1 0-25,0 2-24,4-2-22,0 1-23,2 0-18,0-1-18,-1 1-14,1-1-12,2 1-8,-3 0-9,3 0-6,-2-1-5,0 1-3,0 1-5,0-1-4,-3 1-4,4 0-4,-5 0-4,-1 0-7,2 0-5,-3 0-11,1 0-10,-2 0-18,-2 0-18,2 1-32,-3 0-37,1 1-48,2 0-56,-1 1-60,-2-2-61,0-1-73,0 0-78,0 0-43,3 6-25,-3-6-9,4 8 4,1-1 10,-1-1 18,2 1 29</inkml:trace>
          <inkml:trace contextRef="#ctx0" brushRef="#br1" timeOffset="468206.0875">20446 5239 82,'-12'-2'294,"-1"-1"20,3 3 14,-2-1 12,0 1-9,2 1-22,-1-1-28,3 3-31,-2-1-34,1 1-35,2 1-27,-1 2-21,-2-1-16,3 3-13,-2-1-20,0 4-23,1 0-16,0-2-12,1 5-9,-1 1-10,1 0-8,-1 2-7,0 0-1,3 1 3,-2 1-2,2 2-3,-1-3-5,2 1-6,1-1-1,-1 0 1,1 1-4,2-2-5,1-2-7,0-1-4,1 0-3,2 1-3,1-4-3,-1 2-3,4-3 1,-2-1-1,3 0 3,-1-3 5,4 0 0,1 1 0,-1-5 2,1 0 7,2 0 6,-1-2 5,-1 0 4,2-2 6,-2 0 6,0 0 8,0-2 6,-2-3 7,2 1 9,0-1 7,-2 1 9,0-2 9,0-1 6,-2 0 2,1-2 8,0 1 10,-2-1 13,-1 2 19,1-3 11,0 1 8,-2 0 8,0-2 5,-1 1 5,-1 2 4,4-2-2,-7 0-2,4 1 0,-1-1 1,-2 1-4,1 2-9,-1 2-12,0-1-16,1 2-14,-2 0-10,0 3-11,0-1-12,0 4-9,0 0-10,-2 0-8,1 0-8,0 4-5,-1-1-4,1 1-4,-2 2-2,-1 0-3,4 1-3,-4 1-2,1 1-4,0 2 0,1 0-3,-1 2-2,-2 0-2,2 1-5,0 0-2,2 1-5,-3 0-5,0-1-5,4 0-5,-3 1-6,3-2-6,3 0-5,-3-1-6,4 2-9,0-3-13,1 1-7,2-1-7,0 0-2,1-1-2,-1-1 0,1-2 0,1 1 1,1-2 2,-5-1 4,2-1 4,1 1 6,-4-3 5,3 0 11,-3-1 13,-1-1 11,-2-1 9,1-1 7,0 0 10,1-1 6,-3-1 6,1 0 5,-1 0 4,0-3 4,1-2 6,1 1 11,-1-2 11,1-2 10,-1 0 7,1 1 4,0-2 4,-1 0 2,0-1 0,1 0 3,-1 1 0,1 0 2,-1 0 2,3 1-2,-2 1-3,3 0-9,-4 0-12,2 1-8,0 2-7,0 2-5,-1 1-4,-1 2-4,1-1-4,-1 1-3,0 1-2,-1 2-2,0 0-3,0 0-2,0 3-2,0 1-3,0 0-4,0-1-6,0 2-7,0 2-14,2 1-18,-1 1-16,-1 0-15,3 0-9,1 1-9,-3 0-8,5 2-9,-3 0-8,1-1-8,2 0-5,0 1-5,2-1-3,-1 0 1,3 0 7,0 0 11,1-4 10,2 3 10,2-2 4,0-2 2,1 2 3,1-2 6,0-2 5,0 1 3,0-1 5,2-2 4,-2 0 6,0-2 6,-1-2 7,-1 0 5,0 0 8,-3-3 6,1 1 9,1-1 8,-2-1 9,0 0 8,-1-2 11,0 0 9,-1-2 10,0 2 9,1-3 8,-3 0 7,3 0 7,-2-1 7,-2-1 7,2-2 7,-1 1 9,-1 0 7,-1-1 4,2 0-1,-1-3 4,0 2 6,-1-2 5,0 4 5,-2-3 2,3 2 3,-3 1 1,1 1 3,-2 1 4,2 2 8,-2 1 2,0 2-4,-2 1 2,-1 1 3,4 1-1,-4 1-3,-4 2-3,4 1-8,-1 1-5,-2 2-6,0-1-7,0 2-8,-1-1-13,-1 3-15,1 0-10,0 2-10,-3 1-8,3 1-8,-2 1-7,1 0-7,0 1-6,0 1-5,-1 3-5,2-3-3,1 3-5,-2-1-3,1-1-6,1 1-7,0-2-7,2 1-9,1 0-14,0 1-18,1-2-18,1-2-17,1 1-15,1-1-17,2 0-14,0 0-14,2-3-6,3 1-3,-2-2-6,3 0-6,2 0-5,-2-2-4,3 1 0,1-2 4,-3 1 2,3-1 0,-3-2 3,2 0 2,1-2 1,-4 0 0,3-2-9,-1 1-18,1-2-8,-2-1-5,-1 0-3,1 1-4,-1-3 0,0 1-1,0 0 5,-2-4 6,2 2 6</inkml:trace>
          <inkml:trace contextRef="#ctx0" brushRef="#br1" timeOffset="468687.915">21533 5516 109,'-2'-4'168,"-2"3"-1,1-2-2,1 1-6,-1 2-9,-1 0-9,3 2-4,-2-2-1,0 3-2,2-1-4,-2 2-7,3 0-12,-4 0-11,4 0-11,-1 2-9,0-1-11,-1 1-8,2-2-8,0 3-6,2-1-6,-1-1-11,0 0-15,-1-1-8,4 1-5,-1 1-3,1-3 0,-1 1-2,0 1 0,2-1 1,-1-2-1,1 2 1,-2-4 1,2 3 1,-2-3 3,3 0-2,0 0-4,0 0 2,0 0 1,1-3 5,0 3 4,3-2 5,-1 0 5,-1 0 5,3 0 6,-1-1 5,0-1 5,1 0 8,-2 2 9,0-1 15,0-1 18,-1-1 16,-1 3 15,-2-3 11,2-1 11,-3 1 7,0 0 8,-1-1 9,2 1 5,-1-1 8,-1 0 9,1-1 1,-2 0-1,1 1-5,-1-2-7,-1-1-11,-1 2-12,4-3-10,-4 3-9,0-2-8,-4 1-10,4 0-9,-1 2-9,-1-1-11,-1 0-10,1 0-10,-3 3-7,0-2-5,3 0-7,-5 3-3,3-1-4,1 2-4,-2-1-5,0 1-3,0 2-2,0-2-5,0 2-3,-1 2-2,2-2-3,-3 2-2,3 1-2,-2 1-1,0 0-3,1 0-2,0 3-2,-1 1-2,0 2 0,0 0-2,-1 2-4,0 1-1,2 1-2,-2 1-2,2 2-3,0 0-4,3 1-3,-1-3-4,-1 1-3,3 0-3,1 1-2,1-4-4,3 1-2,-1-2-4,-1 1-3,3-2-2,0 0-3,3 0 0,-1-2-1,1 0 0,3-2 3,1 1 2,-1-1 3,1 0 3,0-1 2,1 0 2,2-1 2,-2 0 0,3 1 0,-1-2-2,0-3-2,1 2-6,-2-1-6,-1-2-9,1-2-12,-1-1-20,1 2-25,-2-3-29,1-2-30,0 1-24,-1-2-20,1 1-30,1-4-31,-2-1-43,1 2-48,-1-3-40,1 0-35,-1 1-17,2-2-6,-1 0 11,2 0 22,-2-1 26,4-1 30</inkml:trace>
        </inkml:traceGroup>
      </inkml:traceGroup>
    </inkml:traceGroup>
    <inkml:traceGroup>
      <inkml:annotationXML>
        <emma:emma xmlns:emma="http://www.w3.org/2003/04/emma" version="1.0">
          <emma:interpretation id="{AA15FA1F-1B98-4BE2-A2B8-E044558B836A}" emma:medium="tactile" emma:mode="ink">
            <msink:context xmlns:msink="http://schemas.microsoft.com/ink/2010/main" type="paragraph" rotatedBoundingBox="671,6755 23298,6606 23313,8837 686,898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99303E0-7F3A-474C-9CDA-2D3D04798A30}" emma:medium="tactile" emma:mode="ink">
              <msink:context xmlns:msink="http://schemas.microsoft.com/ink/2010/main" type="line" rotatedBoundingBox="671,6755 23298,6606 23313,8837 686,8987"/>
            </emma:interpretation>
          </emma:emma>
        </inkml:annotationXML>
        <inkml:traceGroup>
          <inkml:annotationXML>
            <emma:emma xmlns:emma="http://www.w3.org/2003/04/emma" version="1.0">
              <emma:interpretation id="{8C1808DC-F09C-4A39-9AB7-A902043CD818}" emma:medium="tactile" emma:mode="ink">
                <msink:context xmlns:msink="http://schemas.microsoft.com/ink/2010/main" type="inkWord" rotatedBoundingBox="672,6811 3775,6790 3786,8502 683,8522"/>
              </emma:interpretation>
              <emma:one-of disjunction-type="recognition" id="oneOf31">
                <emma:interpretation id="interp155" emma:lang="en-US" emma:confidence="0.5">
                  <emma:literal>prevent</emma:literal>
                </emma:interpretation>
                <emma:interpretation id="interp156" emma:lang="en-US" emma:confidence="0">
                  <emma:literal>prevents</emma:literal>
                </emma:interpretation>
                <emma:interpretation id="interp157" emma:lang="en-US" emma:confidence="0">
                  <emma:literal>Prevent</emma:literal>
                </emma:interpretation>
                <emma:interpretation id="interp158" emma:lang="en-US" emma:confidence="0">
                  <emma:literal>present</emma:literal>
                </emma:interpretation>
                <emma:interpretation id="interp159" emma:lang="en-US" emma:confidence="0">
                  <emma:literal>provenly</emma:literal>
                </emma:interpretation>
              </emma:one-of>
            </emma:emma>
          </inkml:annotationXML>
          <inkml:trace contextRef="#ctx0" brushRef="#br1" timeOffset="470086.2446">526 7000 28,'-5'-7'346,"0"0"15,2 1 13,-1 1 11,1 0 0,1 3-7,1 0-17,-1 0-24,2 1-17,0 1-16,0 1-13,-2 1-13,2 0-20,0 0-23,-2 3-12,2 1-5,-1 4-13,-1 1-16,0 4-22,1 5-22,-1-1-22,0 5-19,2 5-22,-2 4-23,2 1-15,0 1-13,0 3-9,0 3-6,0-1-9,0 1-10,0-1-5,2 2-2,0-1-1,1 0-2,1 0-2,-1-1 0,1-3-1,-1 2 3,2-2-4,-3 1-6,1-3-7,0-1-10,0-2-11,1-2-10,-2-2-11,1-2-10,-1-3-9,-1-3-10,0-3-9,1-1-8,-1-4-8,1-1-12,-2-2-11,2-3-11,-2-1-7,0-1-6,-2-2-3,0-2 1,-1-1 3,1 0 4,-3-3 8,0-1 8,1-1 10,-2-2 8,-1-3 14,0 0 14,-1-2 18,-1-2 20,2-1 18,1-3 18,-2 0 15,0-2 14,3-1 12,-2 0 10,2-4 7,0 1 6,1-1 10,0 0 7,0-2 8,2-3 11,-3 2 8,2-2 10,1-1 12,1-1 8,0-1 10,1 1 6,0-1 7,1 2 4,2 0 4,0 2 6,2 0 0,-3 1 1,3 0 1,1 3 5,0 2-1,1 1-4,1 3-6,-2 1-7,1 1-8,-1 3-6,-1 0-8,2 4-6,-2-2-7,0 2-7,2 2-6,-3 3-5,-1 0-11,2 2-12,0-1-9,-2 3-6,1-2-6,1 4-5,1-2-3,0 2-3,0 2-3,0-2-2,3 4-3,-1 0-2,2-1-3,0 3-2,2-1-2,0 3-1,-2-2-1,2 4-2,0 0 0,-2 3-1,-1 0 0,0 2-1,0 0-6,-2 0-8,-2 2-7,-1 0-5,-2 2-7,-2-1-9,-2 2-15,-1-1-14,-1 0-25,-1 3-28,-5-2-37,3 1-42,-3 2-34,-1-1-32,-1-3-27,1 3-28,2-3-28,-1-3-28,1-2-30,3-1-32,2-2-25,1-4-23,3-7 4,0 0 18,0 0 31,0 0 41</inkml:trace>
          <inkml:trace contextRef="#ctx0" brushRef="#br1" timeOffset="470398.6095">906 7179 149,'2'10'216,"1"3"-8,0 1-14,0 3-18,1-3-20,1 3-18,-2-3-17,1 5-17,1-3-18,-1 0-13,1 0-12,0-1-8,-3-1-8,4-1 3,-2 1 7,-1-3 3,-1 1-1,0 1 0,-1-4 0,-1-1 2,0 0 4,0-2 5,0 0 3,0-2 6,0-3 3,-1 2 1,1-2-1,0-1-5,0-1-7,0-2-2,-2 0 2,0-1 3,2-1 2,0-1 1,-3-2 3,3 0 1,-2-3-1,0-1-2,2 1-2,0-2 1,0-2 1,0 3-1,2-6-3,0 3-3,-2 0-1,3-1-2,1 0-1,-1 0-2,-1 1-6,1 1-3,0-2-3,1 1-2,-2 1-3,4 1-2,-1 1-3,-3 2-4,3-1-1,-1 1-4,1 3-5,0 0-6,-3 3-5,6-1-7,-4 0-7,2 3-11,0-1-14,0 3-15,0 0-18,0 0-15,-1 0-14,0 1-18,1 2-21,0 1-24,0 0-25,0 1-28,-1 0-30,-1-1-38,1 2-44,0-1-36,2 3-28,-2-2-13,0 1-2,2-1 6,1 1 10,1-1 15</inkml:trace>
          <inkml:trace contextRef="#ctx0" brushRef="#br1" timeOffset="471065.2332">1245 7395 52,'2'0'224,"-1"0"-9,2-1-13,0-1-15,1 1-13,1-1-9,-1-1-8,4-1-8,-1 1-11,0-2-12,3-1-10,-3 2-6,2-3-6,0-1-3,0 4-5,-2-5-8,0 2-2,0-2-2,0 2-5,1-2-8,-3 3 1,0-3 3,0-2 6,0 2 5,0 2 9,-1-2 9,1-1 8,-2 2 8,-1-1 11,1-1 14,-1-1 10,1 4 11,-3-4 5,0 0 5,0 2 1,0-1-3,-3 1-4,1-1-8,-1 3-8,1-1-10,-1 0-10,-2 2-10,1 1-10,-2 0-14,0 1-11,1 2-15,-2-1-13,-1 3-11,1 0-9,-1 3-10,1-1-6,0 2-4,1 1-6,-1 0-3,-1 3-5,2 2-6,-1-1-4,-1 3-5,1 0-4,1 1-6,0 1-5,1 1-6,3 2-7,-3 1-7,2-2-9,1 0-10,1 2-9,1-1-11,0 1-8,0-2-9,1 2-10,1-1-10,1-3-10,0 2-6,-1-3-7,3 2-5,0-1-5,-1-3-2,2 1-1,0-1 0,2-1 3,-1-2 5,-1 0 4,3-2 6,0 0 7,-2-3 9,3-1 10,0 1 9,0-2 9,0-2 10,2-1 10,0 0 13,0-2 9,2 1 9,-1-2 8,-1-2 8,1 0 7,-3-1 6,2 0 7,-1-2 7,-1 0 7,-3 0 9,2 0 7,-1 0 8,-4-3 10,4 2 10,-6 0 12,3-1 13,0 1 14,-3-3 13,1 2 12,1-2 12,-3-1 13,1 3 12,-2-3 9,0-2 8,0 3 6,0-1 4,0 0-1,0-1-3,-2 2-8,1 0-9,-1 1-12,0 1-11,1-1-13,-1 3-11,1 2-15,0 2-14,-1 0-14,2 2-14,-1 1-12,1 1-12,-2-1-8,0 3-7,1 3-6,-1-3-5,2 2-6,0 2-3,0 0-6,-2 2-4,2 0-5,0 3-6,0-1-5,0 3-5,0 2-11,0-1-9,0 1-10,2 1-9,-2-1-9,2 2-9,1-4-8,0 3-8,0-1-6,0-2-5,2 1-5,-2-1-2,-1-1-2,3 1 2,-2-3 4,1 1 7,2 0 6,-4-1 9,2-1 9,1-2 12,-1-1 9,2 2 11,0-2 10,-2 0 8,3-2 9,0 0 9,0-1 10,-1 1 8,1-2 12,-2 0 9,1-2 14,-2 1 13,1-2 14,-1 0 13,-1 1 13,-1-1 13,0-1 16,1 0 16,-1 1 12,0-2 11,-1 0 7,2-1 3,-2-3 0,1 0-2,-1 1-7,-1-3-8,0 1-10,0-3-11,0-1-11,-1 0-11,-1 0-15,1-1-15,-2-1-12,0 0-13,1 0-8,-1 0-8,-1 0-6,1-2-6,-1 2-7,1 0-8,-2 2-10,1-3-10,1 2-17,0 1-20,1 1-25,-1-1-32,-1 3-37,4 1-44,-3 1-43,3-1-44,-3 3-41,1-2-39,-2 5-56,4 4-63,-3-9-36,3 9-25,0 0 0,-1-7 10,1 7 21,0 0 26,0 0 36</inkml:trace>
          <inkml:trace contextRef="#ctx0" brushRef="#br1" timeOffset="472293.5493">2060 7289 232,'7'-3'285,"-2"-1"-6,3 0-11,-2 1-18,-1-3-26,1 1-23,0 0-23,0-1-23,0-1-19,0-1-13,-1 1-8,-1-2-6,2-1-2,-3 0 0,1 3 1,1-4 5,-2 0 8,0 2 5,0-2 3,0 2 4,-3-2 5,0 1 2,0-1 1,0 2 1,0-1 1,-3-1 1,1 4-2,-1-3-1,-1 1-3,-1-1-3,1 1-5,1 2-5,-5 0-5,6-1-8,-3 2-9,0 2-8,0-1-7,0 1-10,1 1-10,-1 2-10,-1 1-9,4 1-8,-5 1-8,4 0-8,-4 1-6,2 2-6,-2 1-6,3 3-5,-2 1-5,0 0-5,0 2-4,1 1-6,1 2-4,-2 2-8,2-1-10,1 2-11,-2 2-14,3 0-15,0-2-15,1 2-16,1 1-18,0-2-14,0 1-13,1 0-10,2-2-9,0 2-9,1-2-8,0 1-3,1-4-1,0 1 3,0-2 3,3-1 6,1 0 7,-2-2 7,3-1 9,2-1 12,0 0 14,0-4 9,2 1 8,-1-2 8,2-2 10,-1 1 9,2-3 10,-3 0 9,2-1 11,-1-2 14,-2 0 16,2-2 17,-2 2 19,-4-2 10,3-1 6,-2 0 12,0-1 15,-4 1 15,3 0 15,0-2 16,-2 0 14,-1-1 17,0 0 17,2 1 15,-2-2 15,-1-1 9,1 2 9,0-2 10,-3-2 12,1 2 4,2-1 1,-3 1-2,1 0-3,-3 0-8,2 0-10,0 3-16,-2 0-17,0 2-19,0-1-18,0 2-19,0 2-17,0 0-16,0 1-16,0 2-13,-2 2-11,0-2-12,2 3-9,-3 0-11,3 0-7,-2 2-11,2 0-8,-2 0-13,-1 0-13,3 4-16,-3-2-16,3 1-19,0-1-18,0 0-19,0 1-18,0 0-13,0 0-10,0-3-5,0 4-3,3-5 2,0 0 4,-1 1 9,0-1 10,1-2 15,1 0 16,0-2 18,0 0 18,1-2 17,-1 2 19,-1-4 14,2 2 14,-2-3 10,1 1 10,1 0 10,-1-3 8,1 3 10,-2-4 9,2 0 7,0-1 9,-1 0 10,2-1 11,-2-2 6,0 3 7,2-1 8,-2 0 4,-1 1 5,2 0 3,0 0-1,-1 0-3,0 1-4,0 1-7,1 1-5,-1 1-9,-1 0-8,2 2-9,0 0-7,-1 0-6,0 3-8,0 0-8,1 0-5,0 3-4,0 1-5,0 2-3,2 0-7,2 0-6,-1 1-9,2 3-11,-1 1-9,1 0-7,-1-2-8,3 1-6,0 1-7,1 0-7,-1-2-7,2 2-4,-1-2-5,3-2-3,2 1-1,0-1 1,0-2 4,1-1 7,3 3 4,0-7 5,1 2 4,-1 0 6,0-2 5,2-2 7,0 0 6,-1 2 4,1-3 4,-2-3 4,2 4 6,-2-2 5,-3-2 4,-2 1 4,1-1 5,-2 0 2,-2-1 5,-2 0 6,-2 0 5,-1-1 6,-3-1 9,1 0 9,-2-2 9,0 2 10,-3-3 9,1 0 12,0-2 14,-3 3 15,2-4 17,-2 2 16,-2-4 15,2 2 15,-3-3 12,0 2 12,2-3 5,-4-1 6,1 2-2,-2-3-1,1 0-5,-2-1-6,1-1-10,-1 1-12,0-4-11,-1 2-11,2 0-14,-4-3-15,2 1-14,1-1-14,-2 0-9,1-1-11,3 0-6,-3-2-2,0 2-1,1-1-3,-1 1-1,1 1-2,0-2-3,-1 2-1,4 1-2,-2 1-1,0 5-2,2-1-2,0 5-1,0 2-2,3 2-2,-1 4-3,2 5-3,-3 1-2,1 5-3,2 1-2,0 5-3,0 4-2,0 3-3,0 1-4,0 3-2,0 4-1,2 2-3,1 3-1,-1 0-2,1 3-3,-1 0-2,3 1-3,0 1-3,-1-1-5,-1 1-3,2-1-3,0-3-5,-1 3-4,1-4-5,1 1-6,0-2-6,2 0-7,1-1-7,-1-2-9,1 1-13,2-3-15,-2-1-22,1 4-27,2-5-35,-2 3-39,2-3-39,0-1-36,-1-1-38,-1 1-37,0-4-44,0 1-48,-2-3-35,1-1-30,-2-2-4,1 0 5,-1-2 22,-1-3 26,0-1 40</inkml:trace>
          <inkml:trace contextRef="#ctx0" brushRef="#br1" timeOffset="472592.179">3208 6899 90,'-3'-9'371,"0"1"27,2 1 28,1 2 26,0 2 26,0-2-6,0 3-23,0-1-36,0 0-46,0 2-32,0-1-24,0 1-24,0 0-22,0 0-22,0-1-22,1 1-25,1 0-26,1-1-24,-1 1-24,3-2-22,-1 1-22,-1-1-16,5 0-12,-4 1-10,4-1-8,-1-1-5,0 0-6,1-1-3,1 1-4,0 0-4,-1 0-3,2 1-4,0 1-3,-1 0-4,-2-1-5,3 1-9,-2-1-12,1 2-15,-2-1-16,1 1-27,-2 1-34,2 1-43,-1 2-48,-2 0-50,3 0-52,-4 1-57,4-2-63,-1 5-55,1-3-51,-1 3-19,4 1-4,-1 2 7,3-2 14,4 1 24,1 2 32</inkml:trace>
        </inkml:traceGroup>
        <inkml:traceGroup>
          <inkml:annotationXML>
            <emma:emma xmlns:emma="http://www.w3.org/2003/04/emma" version="1.0">
              <emma:interpretation id="{1093936F-8578-47BA-810A-C00692E1D915}" emma:medium="tactile" emma:mode="ink">
                <msink:context xmlns:msink="http://schemas.microsoft.com/ink/2010/main" type="inkWord" rotatedBoundingBox="4843,6965 8398,7062 8357,8558 4802,8461"/>
              </emma:interpretation>
              <emma:one-of disjunction-type="recognition" id="oneOf32">
                <emma:interpretation id="interp160" emma:lang="en-US" emma:confidence="0.5">
                  <emma:literal>collapsing</emma:literal>
                </emma:interpretation>
                <emma:interpretation id="interp161" emma:lang="en-US" emma:confidence="0">
                  <emma:literal>Collapsing</emma:literal>
                </emma:interpretation>
                <emma:interpretation id="interp162" emma:lang="en-US" emma:confidence="0">
                  <emma:literal>collaring</emma:literal>
                </emma:interpretation>
                <emma:interpretation id="interp163" emma:lang="en-US" emma:confidence="0">
                  <emma:literal>Hotlapping</emma:literal>
                </emma:interpretation>
                <emma:interpretation id="interp164" emma:lang="en-US" emma:confidence="0">
                  <emma:literal>Collaring</emma:literal>
                </emma:interpretation>
              </emma:one-of>
            </emma:emma>
          </inkml:annotationXML>
          <inkml:trace contextRef="#ctx0" brushRef="#br1" timeOffset="473326.1128">4722 6910 58,'-10'-1'341,"2"1"16,-1 1 20,1 2 15,1 0 15,-1 1-20,2 0-35,-1 1-47,-3 1-52,3 0-40,0 3-37,-3 1-24,2 0-16,-1 4-18,2 0-18,-1 1-16,1 5-18,-1-4-17,1 4-16,2 1-10,1-2-8,-1 3-6,3 0-5,-1 1-7,1-1-5,2-2-9,0 0-8,2 1-10,0-2-7,0 0-8,1-3-10,0 0-9,1-3-9,3 2-7,0-4-6,1 0-6,0-3-5,1 0-1,3-2 0,0 0 5,0-2 6,1-3 7,2 1 6,0-2 9,1-2 8,-1-1 8,1-1 11,3 0 6,-4-3 6,5-1 8,-1-2 4,-2 1 6,0-1 3,0-2 6,0-1 6,0 0 5,-3-2 5,1 2 6,0-3 8,-3 1 7,2 1 8,-4-2 12,0 1 12,-1 1 16,-1 0 15,-4 0 14,4 1 15,-6-1 12,3 2 13,-2 1 10,-1 0 9,-1 0 6,-1 3 7,0-3 0,-1 4 0,-1 1-6,1 1-9,-2 1-11,-1 1-13,2 2-15,0 1-13,-1 0-15,0 2-15,0 2-15,1-1-14,-2 1-14,1 2-13,0 1-11,1 1-8,-2 2-9,1-1-5,0 4-6,2-2-4,-5 1-6,4 3-5,0-2-8,-1 2-9,1-1-6,2 0-6,0 0-7,2-1-8,-1-1-7,2 0-3,0-1-4,3-3-2,-2 1-1,4 0-1,1-4 3,1 0 5,-1-1 5,3 0 9,1-2 6,-1 0 7,3-2 10,-1-2 7,0 1 9,1-3 7,2 0 4,-3-2 4,4 1 5,-2 1 6,-1-3 7,2-1 5,-1 1 7,0-2 10,0 0 10,-2 0 13,-1 1 12,-3-2 11,2 1 11,-3 0 9,-1 3 9,-4-5 7,1 4 5,0-1 2,-3 1 0,-2-2-1,0 1-6,-1-2-7,-2 3-10,-2-2-11,1 0-12,1 0-10,-5 1-11,3-2-12,-2 1-8,-2 1-7,-1-1-9,2 3-8,-3-2-8,3 0-9,-1 1-10,1 2-10,-1-2-15,0 3-16,3-2-23,-1 1-28,0 1-35,4 1-39,-2-3-37,0 4-35,3-1-32,0 1-31,-1-2-32,3-1-36,0 5-34,0 0-36,0-10-23,0 2-15,3-3 7,1 0 19,1 0 32,0 0 38</inkml:trace>
          <inkml:trace contextRef="#ctx0" brushRef="#br1" timeOffset="473776.7164">5376 6582 265,'-2'-1'357,"1"1"14,-1 1 8,1 3 7,-1 0-11,2 1-23,0 0-29,2 3-34,-1 3-32,2 0-27,1 2-26,-1 1-21,2 2-18,-1 3-17,-1-3-15,2 5-14,1-2-12,-2 3-13,3-2-14,-2 2-13,0-1-13,1 1-11,0 0-9,0 0-7,0 3-6,-1-3-5,0 2-6,1-1-3,0-1-7,1 0-7,0 1-14,1-1-21,-1-1-25,2-2-31,1-3-29,-2 3-29,1-3-30,1-2-30,2 0-32,-3-3-32,1 1-36,0-3-41,4-2-40,-4-1-39,0-1-8,0-1 6,2-1 19,-3-2 27,1-1 27</inkml:trace>
          <inkml:trace contextRef="#ctx0" brushRef="#br1" timeOffset="473801.6512">5696 6664 176,'-5'-21'348,"-2"3"17,4 0 16,-2 5 19,0 0-3,3 2-12,-2 4-30,4 2-39,-3 1-31,3 2-29,-3 0-22,3 2-19,-1 2-16,1 2-16,0-1-13,-3 1-13,3 3-16,0 1-17,0 2-17,0 2-17,0 0-16,0 3-14,0 0-14,3 4-11,-2-1-7,2 2-7,0 3-4,-1-1-3,2 0-3,1 3-3,0-1-4,-2 2-1,2 0-4,0 0-3,1-2-6,-1 0-9,1 1-15,2 0-19,-2-3-26,1 2-28,1-3-31,-1 1-30,2-1-30,-1 0-32,1-1-32,-1-2-36,-1 1-40,1-3-45,1 0-40,1-1-36,-1-1-10,5 0 6,-3-1 18,3-2 26,3 0 29</inkml:trace>
          <inkml:trace contextRef="#ctx0" brushRef="#br1" timeOffset="474907.0996">6382 6938 348,'-5'-10'387,"-3"-1"28,1 0 25,0 4 22,0-2-6,0 2-21,-1 1-32,1-1-37,0 1-34,1 4-33,-2-2-25,1 0-23,-1 1-23,1 1-25,-1 1-28,3 1-28,-2 1-23,-3 0-24,1 2-22,2 1-19,-2 1-15,0 0-15,0 3-8,-1 2-7,0 1-7,-1-1-3,3 2-5,-2 1-3,1 1-5,2 1-4,-3 0-6,2 1-4,1-2-9,0 3-7,0-2-11,4 0-11,-1 0-13,1 0-12,1 0-16,2-3-15,0 3-15,2-3-14,1 0-12,1 0-9,1-1-5,0-3-3,4 0 0,-1-1 1,-1-3 5,4 0 5,0-1 9,-1 1 9,2-4 12,0 0 14,0 0 15,-2-4 15,3 1 14,-1-1 13,0 1 11,-1-3 10,-1 0 10,0-1 10,-1 1 12,0-3 10,0 1 12,-2-1 13,-1-2 14,2 1 12,-3-1 17,0 2 16,-1-4 16,2 3 18,-2-1 15,0 0 16,-1-1 12,0 3 11,0-2 5,-1 0 2,0 4-1,-2-3-2,3 3-6,-1 0-9,-2 0-13,1 2-14,-1 3-16,0-2-16,0 1-17,0 1-16,-1 2-14,-1 2-15,2-1-13,-3 1-12,3 2-13,-2-1-14,1 1-11,0 1-10,0 1-11,-1 1-11,0-2-11,2 3-13,-1 1-14,1 0-14,0 2-18,0-3-16,0 0-17,1 2-13,1-2-10,1 1-8,-1-1-6,3 1-5,-1-2-5,3-2-2,0 1-2,1-1-1,0-1 2,-1 0 6,3-1 8,-1-3 9,-1 0 11,-1 0 11,3 0 11,-3-2 11,2 0 13,-3-2 14,1-1 17,0 2 18,2 0 21,-4-2 22,3-1 19,-2 0 20,-2-1 22,2-1 20,-1-1 22,-2 3 20,2-2 21,0 0 20,-3 1 18,0 0 18,1-2 20,0 2 20,-1-1 19,0 2 20,0-1 16,-1 0 19,1 0 10,0 0 7,-2 0 2,0 3-3,0-3-7,0 1-10,0 1-11,-2 1-12,0 0-19,1 1-23,1 1-23,-2 2-24,2 0-26,0 2-25,0 1-22,0 1-18,0 1-15,0 2-12,0 3-8,0-1-6,0 4-7,-1 1-5,1 3-5,-1 4-3,-1 1-4,2 2-3,-1 2-3,1 0-3,-2 3-4,2 0-5,0 2-6,0 1-6,0 0-9,2 1-9,-1 3-8,1-1-8,-1 1-7,0 1-8,2 1-5,1 1-6,-1-1-3,2 0-2,0 0-2,-1 1 0,3-5 1,-2 3-1,3-2 2,-1-3 2,-1-2 0,-2-2-1,3-1-2,-2-2-5,2-1-2,-5-3-5,4-4-5,-4 0-3,0-4-3,1-1 3,-3-4 3,0-2 2,0 0 6,0-3 6,0-1 8,0-2 8,-3-2 12,3 0 14,-2-3 12,0-1 11,2 0 14,-3-5 13,3 0 10,-3-4 10,2 0 10,-2-3 11,0-1 8,1-2 5,-1-3 4,1 1 6,-1-3 1,-1-1 2,1-1-2,2-1-1,-2-4-2,0 0-3,-2-1-6,3 0-5,-3-3-7,0 2-5,2-3-5,-2 1-2,2-1-2,-3 3-2,3-2 0,-1 1 0,1 2 1,-1 1 2,3 0 1,-1 4 3,2 0 1,2 0 2,-1 4 2,1 1 1,1 3 1,-1 0 0,3 2 1,0 1 0,-2 3-1,1 0 0,3 2-3,-2 2-1,2 0-1,-2 1-1,1 4-2,0-1-2,0 2-2,0 1-2,1 1-3,-1 2-2,-2-1-4,4 2-2,-2 2-2,2 0-1,-3 2-1,3 1-3,-2 0 0,1 1-3,1-2-1,-1 5-2,-1-2 0,1 2-1,2-2 0,0 2 1,1 3-1,-2-2 0,2 2 0,-1-1 0,1 0-1,0 0 0,0 1 0,-3 1-1,2-1-2,-1 1-1,-1 1-2,-2-3-3,-1 2-4,2 0-4,-4-3-6,-1 2-5,-1-1-8,-1 1-7,-1 1-10,-1-3-8,0 2-9,-1-2-10,1-1-9,-2 2-6,1-2-9,-1-3-10,1 3-10,1-4-10,-2 0-7,2-1-7,1 0-6,-1-1-5,1-3-4,1 0-2,1 0 1,0-3 1,1-1 5,1 0 7,-1-1 8,1 0 10,0-4 12,3-2 14,1 1 13,-3-1 14,2-2 12,0 0 14,1 0 12,-2-2 13,4-1 14,-4 1 14,3-1 12,0 0 11,1-1 12,-3 1 11,1 1 11,2-2 11,-1 2 12,1-2 12,-3 1 12,0 4 12,1-3 10,0 2 6,0 3 6,-2-1 2,0 2 3,-1 3 1,2-1-1,-2 0 0,-3 1-4,1 2-4,1 0-5,-1 1-8,1 2-10,-2 0-10,0-1-8,0 2-8,0 0-7,-2 0-8,1 2-9,-1 0-9,1 0-8,1 2-8,-3 0-7,3 1-5,-3 1-7,1 1-4,-1 0-3,3-1-4,-2 2-1,0 1-2,1 0 0,-1 0-3,1 0 0,-1 1-1,0-3-1,2 2 1,0 1-2,0-1 0,0 1 0,2-3 1,0 1 1,-1 1-1,1-1 0,-1-2 0,1 1 2,0 0 0,1-1 0,-1-1-1,1 1 0,1-1 2,1 1-1,0-1 0,-1 1 0,0-2 1,0-1-1,4 0 0,-4 1 1,4 0 0,-1 0-1,2 0 2,-1 0 0,1 0 0,1-2 1,0 5-3,-1-5 1,2 2 1,-2 0 0,-2 1 1,0-2-1,0 1 1,-2 0-1,0-1 1,-2 2-3,0-2-5,-1-1-6,-2 3-9,0-3-12,0 1-14,-2 1-20,2-2-21,-3 1-30,0-1-30,0 1-30,0 0-29,0 0-32,0-3-29,0 4-30,0-1-28,3-3-28,0 0-28,0 0-27,0 0-26,-8-2-8,8 2 2,-7-5 18,7 5 28,-4-6 26</inkml:trace>
          <inkml:trace contextRef="#ctx0" brushRef="#br1" timeOffset="475448.4711">7172 6812 31,'-4'0'326,"0"0"16,0 3 16,2-3 5,0 2 1,2 0-19,0-2-25,0 2-32,2 0-34,-1-2-25,0 2-23,3-1-17,-3 1-15,2-2-12,1 0-11,1 0-11,-1 0-12,2 0-9,0 0-10,0 0-10,-1-2-11,1 1-8,-3-1-5,1 2-10,0-2-12,1 0-8,-3 2-9,0-2-6,1 0-7,-3 2-11,0 0-14,0 0-20,-3 0-26,3 0-32,-2 0-37,2 0-42,-2 2-41,-1-2-43,0 0-46,3 0-58,0 0-66,0 0-38,0 0-25,0 0-7,0 0 2,0 0 13,0 0 19,0 0 29</inkml:trace>
          <inkml:trace contextRef="#ctx0" brushRef="#br1" timeOffset="475380.6829">7199 6989 30,'-3'-3'346,"3"2"20,0 1 22,3 1 17,-3 4 13,3-1-9,-1-1-23,-2 1-30,2 2-34,2 1-29,-1 0-28,0 1-20,-1-1-17,1 1-17,1 2-16,-1 0-18,-1 0-17,1 1-20,1 0-20,-3-1-17,1 0-17,2 2-16,-3 1-14,1-2-12,-1 0-9,1 1-11,-1-2-11,-1 0-14,0-1-14,0 2-20,0-1-22,0-1-29,1-1-34,1-2-34,-2 1-35,1 0-35,1-1-35,-2 0-38,0-3-39,0-3-44,0 0-49,0 0-33,0 0-27,5 5-3,-5-5 10,0 0 22,10 0 31,1-1 32</inkml:trace>
          <inkml:trace contextRef="#ctx0" brushRef="#br1" timeOffset="476279.5621">7223 6959 195,'2'-11'340,"1"1"16,-1 5 19,1-2 18,1 3-1,-3 0-12,1 2-31,2-1-39,-1 2-30,-2 1-25,1 0-18,-1 1-14,0 2-12,1 1-11,-1 0-11,1 1-10,1 1-15,0 1-14,0 3-20,0 1-19,2-1-15,-1 2-16,1 1-11,-2 0-11,1 4-9,-1-3-9,0 2-7,-1 1-7,1 1-6,-1-2-4,1-1-6,-3-1-4,3 3-6,-3-4-6,0-1-7,0 0-9,0-3-10,0-1-13,-3-2-12,3-1-13,-3-1-11,3 0-13,-2-2-9,1-2-10,-1 0-6,1-2-4,0 0-2,-1-2 0,2-2 3,-1-1 5,1-2 7,0 0 11,0-3 10,0 1 11,1-2 10,2 0 10,0-2 10,0 0 10,3 0 5,-2-2 4,1 2 4,1-1 4,2 4 4,-3-3 3,2 1 1,1 2 2,-2 0 1,2 0 3,-3 3 0,3-1 4,-2 2 0,-1 1 0,3 3-1,-4 1 2,4 0-3,-4 1-2,2 2-6,-1 2-7,1 1-7,-3 1-7,2 1-7,0 1-8,-1 3-8,3 0-8,-2-1-5,3 2-3,-1 3-4,1-3-4,3 2 0,-1 1 0,0-3 4,4 2 5,-1-1 4,0-3 8,3 3 6,1-3 6,2-1 9,2-3 7,-1 2 5,4-4 5,-2 1 5,2-2 4,3-1 3,0-1 3,-1 1 4,1-3 3,0-2 5,1 2 5,-3-1 6,1-3 6,-1 1 7,-3 0 7,0-1 9,-3 0 12,-2 0 12,0-1 15,-5 1 18,0 2 19,-2-2 20,-3 0 17,-1-1 15,-2 2 13,1-1 11,-3 2 9,-1-3 6,-2 1 3,-1 0-1,-1 0-5,-2-1-7,1 0-11,-4-2-14,-1 2-19,1 0-17,-1-1-17,-1 1-18,-2 2-17,0-3-15,2 1-14,-2 1-12,1 1-11,2 0-9,-1 3-7,-1 1-7,1 0-4,1 0-6,-1 2-7,0 2-4,0 0-5,1 0-7,1 2-5,-1 1-8,1 0-5,-1 2-7,2 0-6,-1 0-7,1-2-7,2 1-7,1 2-7,0 0-7,-1 0-5,3-1-5,2 0-4,0 0-2,0-1-1,0 1 1,1-2-1,1 1 2,3-1 2,0-1 3,-1 0 6,2 0 6,1 0 8,-1-2 8,2 1 8,-1 0 9,3-3 7,-2 1 6,1 1 7,-2-2 7,1 0 4,-1 0 7,0 0 4,1 0 4,-1-2 2,0 1 5,2 1 3,-4-3 3,3 3 5,-3-3 5,0 3 4,2-2 3,-2 2 4,1-2 2,0 2 4,-2 0 2,2 2 3,-2 0 3,1 1 2,0 0 0,-1 2 0,2 2-2,-2 3-3,-1 0-4,2 1-4,1 2-4,-2 1-3,0 5-5,1-3-1,0 5-5,-3 0-1,3 3-3,-2-2-2,0 3-3,-2 0-3,1 2 0,-1-1 0,-1 1-3,0 0 0,-1 1 0,-2 0-1,0 1 0,0 0 0,-2-1 1,0-1 1,-2 0 1,-1 0-1,-3 1 5,-1-1 6,0-2 8,1 1 9,-5-1 8,2-3 7,-4 1 7,-1 0 5,0-2 4,-3-1 4,0 0 1,-2-4 1,1 0-2,-2-1 0,1-2-5,-3-2-7,2-2-11,1 1-14,2-4-17,1-1-17,2-3-23,0-2-26,1-2-35,3-1-39,2-3-40,-1-1-40,4-3-41,-1-1-43,4-6-47,-1 0-51,3-4-48,0-1-49,2-4-20,2-2-3,2-3 8,2 0 20,3-4 27,3-2 34</inkml:trace>
        </inkml:traceGroup>
        <inkml:traceGroup>
          <inkml:annotationXML>
            <emma:emma xmlns:emma="http://www.w3.org/2003/04/emma" version="1.0">
              <emma:interpretation id="{7E87245B-9218-4598-BACD-DAE35DE4930F}" emma:medium="tactile" emma:mode="ink">
                <msink:context xmlns:msink="http://schemas.microsoft.com/ink/2010/main" type="inkWord" rotatedBoundingBox="9033,6862 9528,8472 9085,8607 8591,6998"/>
              </emma:interpretation>
              <emma:one-of disjunction-type="recognition" id="oneOf33">
                <emma:interpretation id="interp165" emma:lang="en-US" emma:confidence="0.5">
                  <emma:literal>of</emma:literal>
                </emma:interpretation>
                <emma:interpretation id="interp166" emma:lang="en-US" emma:confidence="0">
                  <emma:literal>off</emma:literal>
                </emma:interpretation>
                <emma:interpretation id="interp167" emma:lang="en-US" emma:confidence="0">
                  <emma:literal>if</emma:literal>
                </emma:interpretation>
                <emma:interpretation id="interp168" emma:lang="en-US" emma:confidence="0">
                  <emma:literal>Of</emma:literal>
                </emma:interpretation>
                <emma:interpretation id="interp169" emma:lang="en-US" emma:confidence="0">
                  <emma:literal>If</emma:literal>
                </emma:interpretation>
              </emma:one-of>
            </emma:emma>
          </inkml:annotationXML>
          <inkml:trace contextRef="#ctx0" brushRef="#br1" timeOffset="476862.0402">8537 6794 393,'-19'3'445,"1"0"16,0 3 11,5 0 7,-1 1 0,3 2-8,0-4-51,5 3-72,0-1-66,2-1-59,0 1-48,4-1-42,2 0-35,1-1-30,2 0-23,0 2-15,3-3-12,0 1-7,-1-1-6,3-2-3,0 2-3,1-1-1,1-1 1,0 1-1,-1-2 0,0 1-1,1-1-1,-3-1 1,1 0-1,-1 0 1,1 0-1,1-1 1,-2-1 0,0 1-1,-4 0-3,3-1-4,-1 1-3,0 0-4,-3-1-5,-1 1-2,0-2-3,-1 1-4,-2 1-1,0-3-1,0 2-2,0-2-1,-2 1-1,-1-2 3,1-1 0,-1 2 6,-1-3 3,-1 1 5,1 1 6,0-2 2,1-1 5,-3 2 5,3-4 2,-2 1 5,0 0 3,0-2 7,0 0 4,1-1 5,2 1 6,-1-2 7,1 0 6,2-1 7,0-1 6,2 1 7,1-2 6,-1 0 9,2-1 6,2-1 7,1 3 3,2-3 1,-2 0-1,1 2-1,2-1-3,0 1-4,1 0-5,-4 1-5,1 4-4,0-4-5,1 5-7,0 1-7,-1 1-8,-3 1-6,2 3-5,-2 1-4,0 3-2,-1 0-1,1 5-1,-2 0 1,2 3 0,0 2 0,-3 3-2,3 2-1,0 4 0,-1 4-1,1 2-2,-1 2-1,-3 2-1,4 4-3,-3 1 0,-2 3-2,0-1-2,0 5-4,-2-2-2,0 1-1,-1 4-4,1-1 0,-1-1-5,-2 1-3,1 1-4,-1 0-5,0-1-4,3 1-4,-6 0-4,4 1-2,-1 0-3,1 0-1,0 0-2,0-1-2,4 2 0,0-2 0,2-1 2,1-1 3,1 0 3,4-3 5,-1 0 4,4-1 4,-3-4 4,4 2 4,2-5 1,1-2 1,2 0 3,-3-4 2,2-2 0,2-2 2,-2-2 2,2-6 0,0-1 1,0-2-1,-2-6 1,2 0 0,-2-4 0,-1-3 4,1-1 1,-2-3 3,1-1 3,-2-3 4,1 1 4,-2-5 5,2-1 6,-1-1 4,-1-3 6,-3 0 5,1-1 5,-5-1 5,2-1 3,-4 0 1,1-3 2,-3 0 1,-1 2 0,-3-5-1,-2 2-3,3-2-3,-5 0-5,0-1-5,-1 0-5,-2-2-6,0-1-6,-2-2-3,-2 3-6,2-3-3,-2 3-6,1-2-6,-4 2-8,3-1-11,-4 2-9,1 2-13,0 0-13,-1 4-15,1-1-21,0 4-24,0 3-40,2 0-47,-1 3-57,1 1-60,0 3-65,0-1-65,3 2-60,1 4-56,-1-1-25,1 0-8,6 2 2,-2 1 9,2-2 18,5 7 23,0 0 38</inkml:trace>
        </inkml:traceGroup>
        <inkml:traceGroup>
          <inkml:annotationXML>
            <emma:emma xmlns:emma="http://www.w3.org/2003/04/emma" version="1.0">
              <emma:interpretation id="{D354BA9D-FEF5-48DC-B64F-B1F7F68F04D2}" emma:medium="tactile" emma:mode="ink">
                <msink:context xmlns:msink="http://schemas.microsoft.com/ink/2010/main" type="inkWord" rotatedBoundingBox="9997,7071 11985,7058 11990,7841 10002,7855"/>
              </emma:interpretation>
              <emma:one-of disjunction-type="recognition" id="oneOf34">
                <emma:interpretation id="interp170" emma:lang="en-US" emma:confidence="0.5">
                  <emma:literal>cells</emma:literal>
                </emma:interpretation>
                <emma:interpretation id="interp171" emma:lang="en-US" emma:confidence="0">
                  <emma:literal>calls</emma:literal>
                </emma:interpretation>
                <emma:interpretation id="interp172" emma:lang="en-US" emma:confidence="0">
                  <emma:literal>culls</emma:literal>
                </emma:interpretation>
                <emma:interpretation id="interp173" emma:lang="en-US" emma:confidence="0">
                  <emma:literal>wells</emma:literal>
                </emma:interpretation>
                <emma:interpretation id="interp174" emma:lang="en-US" emma:confidence="0">
                  <emma:literal>cell</emma:literal>
                </emma:interpretation>
              </emma:one-of>
            </emma:emma>
          </inkml:annotationXML>
          <inkml:trace contextRef="#ctx0" brushRef="#br1" timeOffset="478963.3209">9981 6931 100,'-9'-7'341,"2"3"19,-1-2 20,-2 2 21,3 2 1,-2 0-10,-1 1-31,1 1-44,-2 0-30,1 1-26,-1 2-20,1 0-18,-2 1-14,0 0-11,2 0-13,-2 3-13,0 0-18,2 3-17,1 1-16,-1 0-17,0 1-14,3 3-14,0-1-11,-1 5-10,4-3-9,0 5-8,-2-2-8,3 2-8,0 1-6,-1 0-4,3 0-2,1 0-3,1-1-2,1 1-1,1-1-1,0-2 1,1 1-2,0-4 0,3 0 0,-1-1-1,1-3 0,1-1 0,2 0-1,1-3 0,-1-1-1,4-2 0,1 1 1,0-2 1,2-4-2,0 0 0,3 0-2,1-4 0,1 0-2,0-1 0,2-1-4,3-4-4,-3 3-6,4-6-8,-1 2-8,0-2-9,0 1-8,-1-3-10,-1 3-10,1-3-14,-3 1-11,0 0-11,-3-2-11,1 2-9,-4 1-8,1-2-4,-1 1 0,-3 0 1,1-1 4,-3 0 6,0 2 7,-5 0 8,4 0 11,-7 0 11,3 2 13,-3-1 13,-1 1 13,-1 1 11,-1 5 13,-1-4 9,0 4 12,0-1 10,-1 2 8,-1 2 7,-1 0 5,-1 1 7,2 1 6,-1 0 5,0 0 3,0 1 2,-3 1 0,1 0 2,3 0-2,0 3-1,-1-1-3,0 0-3,0 1-4,1-1-4,0-1-5,0 2-3,1-1-5,1 2-4,0-1-5,0 0-1,0-1-1,0 2-3,0-1 1,1 1-1,1-2 0,0 1-2,0-1-1,1 0 1,0 0-1,0 1 0,-1-2 0,0 0 0,3 2 0,1-1 1,-3-2 0,2 0-2,0 0 0,2-1 0,0 1 0,-1-2 1,1 0 1,2-2 0,-1 1-2,2-1-1,0 0 1,-1 0 1,5-2 0,-4-1-2,2 0 1,-2 1 3,0-2 1,2 0-1,-1-1-1,-3-1 2,2 1 2,-3-1 4,-1-1 5,1 2 6,-2-2 6,-1 4 7,1-6 5,-1 2 7,-1 0 6,0 1 5,-3 0 6,4-2 7,-4 3 8,0-2 8,0 2 6,-4-2 5,4 0 0,-3 2 0,0-1-4,-1 0-1,-1 0-3,1 2-4,-1 1-5,-1-2-5,2 1-7,-2 2-5,0 0-9,1 1-9,2-1-9,-1 3-9,0 1-7,-2 1-4,3 3-6,-2-1-8,1 1-7,-1 4-7,2-1-4,-4 2-6,2 3-5,3 1-7,-3 1-8,0 4-8,0-1-8,0 3-9,3 0-11,-1 0-12,3 2-11,0-2-10,0 2-8,3 1-9,1-4-5,1 3-6,0-3-2,3-1-1,-1-1 1,3-1 4,1-1 4,-2-1 6,2-3 9,1 2 13,0-2 10,2-4 13,-1 0 11,1 0 11,-3-1 9,3-3 10,-2-1 7,1 0 7,-1-2 7,1-2 4,0 0 5,-1-1 3,0-2 2,0 0 2,-2 0 1,2-2 2,-1 0 1,-2 0 2,0-1 5,0-2 3,-1 0 4,0 0 2,-4-2 5,3 2 5,-2-3 6,0 2 10,-2-3 6,3-1 7,-2 2 9,0-3 11,-4 1 8,2-1 10,-2 0 8,0-2 10,0 1 8,-2-1 9,2 0 6,0-2 5,-4 2 4,1-4 2,0 2 1,-1 0-1,2-1-3,-1 1-6,0-2-7,1 2-5,-1 0-10,-1-2-11,1 3-9,2 0-10,-2 1-11,0-1-9,3 4-10,-2 0-9,-1 4-8,3 0-8,0 1-4,-1 3-5,0 5-3,1-1-5,-2 3-3,1 3-2,-1-1-4,1 5 0,-1 3-3,0 1-1,1 2-1,0 3-2,-1 0-4,2 6-3,0 1-3,0 1-5,0 3-4,2 1-7,-1 1-5,0-2-6,3 2-11,-1 1-12,1-1-11,0-1-10,1 1-14,-1-3-13,3-1-13,0 0-12,1-2-11,0-1-10,3-3-7,-1 3-2,0-6 0,4 2 2,1-4 6,1-1 8,0-1 8,0-2 10,2-1 11,0 1 10,2-4 12,-3-2 13,3 2 10,-3-3 12,2-3 9,0 2 7,-2-2 5,0-2 5,-1 2 4,-3-7 5,2 5 3,-3-3 4,0-2 7,-2-1 5,-3 1 10,5 0 8,-7-2 8,2-2 8,-2 1 9,-2-2 8,1-1 8,2 1 5,-4-3 8,1 0 6,0-2 10,-2 0 12,1-3 10,-1 0 9,-1 1 10,0-3 10,-1 1 9,-1-2 10,1 1 7,-1-2 7,0 0 5,0-2 4,0 0 1,-1 1 0,-1-4-7,1 3-8,2-1-11,-3 1-11,1 1-14,1 1-12,-1 3-12,-1-1-12,1 4-13,3 1-13,-4 3-12,0 2-8,4 4-8,-4 1-6,2 3-4,2 1-6,-1 3-3,-3 2-3,3 3-3,-2-1-4,0 5-3,0-2-2,0 4-2,0 2-3,0 1-1,0 2-3,-2 2-4,5 0-7,-4 5-4,3-4-4,-1 1-6,2 4-6,0-4-7,2 3-11,1-2-10,-1 1-12,1 1-10,2-3-12,-1 2-13,3-4-13,-2 2-12,3-2-10,-2-2-10,2-1-7,2-1-6,-1-1-4,-1 0 0,3-1 3,-1-3 3,0 1 5,1-2 8,1-2 11,0-2 13,1 1 15,0-1 17,1-2 14,1 0 14,-2-2 13,2-2 12,0 0 11,-2 0 10,1-3 9,-1 1 11,-3-2 12,-1 1 8,-2-1 7,1-3 4,-2 3 4,0-2 3,-2-1 5,1 0 3,-2 1 4,1-3 3,-1 0 5,0 0 4,0-1 4,-2-1 4,1 1 3,-1-1 5,3-2 5,-4 3 10,0-1 9,0-1 7,0 2 6,0-1 5,1 0 6,-1 2 5,2-2 2,-1 2 2,0 4-1,1-3-2,-1 3-3,1 0-5,0 3-8,-1-1-9,1 3-13,-2-1-9,2 3-6,0 0-6,-1 0-6,-1 3-5,3-1-5,-3 3-3,2-2 0,0 2-1,2 0-1,-3 2 1,2 0-1,1 0-1,-2 1 1,1 0-2,0 2-1,0 0-2,-2-1-3,2 3-2,1-1-3,0 0-2,-1 2-2,-2-2-4,2 0-2,1 1-3,-2 0-2,1-2-2,0 1 1,1 0-1,-4-3-1,3 3 2,2-2 0,-2 1 0,-2 1 1,2-2 2,1 0-2,-1-1 0,-2 2-1,0-1-1,-1-2 0,0 1-1,-1 1 1,0-1-2,-1 0-3,-1-3-5,-2 2-7,1-2-13,-1 1-18,2-2-25,-2 0-30,-1 3-38,0-4-41,0 1-44,2 0-44,-4 0-49,0-4-51,0 2-61,8-2-65,-11 0-31,3 0-14,0-2 4,1 2 12,-1-4 21,1 0 31</inkml:trace>
        </inkml:traceGroup>
        <inkml:traceGroup>
          <inkml:annotationXML>
            <emma:emma xmlns:emma="http://www.w3.org/2003/04/emma" version="1.0">
              <emma:interpretation id="{56B58A59-DA5F-42A3-83E7-8ED794BE0936}" emma:medium="tactile" emma:mode="ink">
                <msink:context xmlns:msink="http://schemas.microsoft.com/ink/2010/main" type="inkWord" rotatedBoundingBox="12839,6985 13540,6784 13794,7670 13093,7871"/>
              </emma:interpretation>
              <emma:one-of disjunction-type="recognition" id="oneOf35">
                <emma:interpretation id="interp175" emma:lang="en-US" emma:confidence="0.5">
                  <emma:literal>h</emma:literal>
                </emma:interpretation>
                <emma:interpretation id="interp176" emma:lang="en-US" emma:confidence="0">
                  <emma:literal>d</emma:literal>
                </emma:interpretation>
                <emma:interpretation id="interp177" emma:lang="en-US" emma:confidence="0">
                  <emma:literal>k</emma:literal>
                </emma:interpretation>
                <emma:interpretation id="interp178" emma:lang="en-US" emma:confidence="0">
                  <emma:literal>W</emma:literal>
                </emma:interpretation>
                <emma:interpretation id="interp179" emma:lang="en-US" emma:confidence="0">
                  <emma:literal>&amp;</emma:literal>
                </emma:interpretation>
              </emma:one-of>
            </emma:emma>
          </inkml:annotationXML>
          <inkml:trace contextRef="#ctx0" brushRef="#br1" timeOffset="479688.1177">12923 6438 73,'-4'2'359,"1"2"18,1 3 19,0 1 23,2 1 22,2 4-8,0 2-24,1 3-38,0 1-46,-1 2-33,3 1-25,-2 3-20,1 4-17,1-2-17,-1 2-16,1 0-17,-1 2-16,0 0-20,1 0-21,-2 0-18,3 0-16,-1 2-14,0-3-12,0 1-14,0-2-13,0 1-9,1-2-8,0-1-5,0 2-3,0-5-3,0 2-3,-2-4 0,1 0-3,1-1 0,0-3 0,-1 0-2,0-4-1,-1 1-1,3-2 0,-3 0 0,-1-6-2,2 2-1,-1-4 0,-1-1-1,0 3-2,-2-7-2,1 2-2,0-2-3,-2 0-2,0-2 0,0 2-1,0-3-2,0-1 1,0 2-1,0-3 1,-2 0 1,0-2 2,-1 1 3,-1-3 4,0-2 3,-3-2 6,2 2 3,-4-2 4,-1 0 4,-2-2 3,2 0 3,-3 0 6,1 0 2,-1 0 4,0 0 2,-2 0-1,-1 1 2,2 2-2,1 0 1,-2 0-1,1 2 0,1 3-2,0 1 0,2 1 0,-1 1-4,2 1-1,1 2-3,0 1-3,1 1-1,0 1-1,2 0-2,-2 3-1,3-2-2,-2 1-2,3 2-1,-1 1-2,2 1-1,1-1-3,-3 3 0,4-2-1,-1 2-1,1 1 1,1-2 0,0 3-1,0-2 0,1-1-2,1 2 1,-1-2 1,4 0-2,-3-1 1,5 1 1,-4-3-1,2 1 1,3-2 0,1 1 0,-2-4 0,3 1 0,2 0 0,0-2-1,2-1 1,-1 0 0,4-1 1,0-2 1,1-1 0,3 0 0,0-1-1,3 0 0,-4-4 1,6 1 0,-3 1 1,4-4 1,-4 1-1,6 1 0,-4-2 2,1 0-1,-1 0 1,0 1 0,-2 1 0,1-2 2,-3 2-1,-1-1 0,0 1 0,-2-1-1,-2 1 1,-1 2 1,-1-3 0,-1 3-1,-4-1 0,0 1-1,-2 1 1,-1 1-2,-2-1 0,3 2-1,-6 0 0,1 1 1,-2 1-1,-2 2-1,1-2-4,1 2-2,-4 0-5,1 0-5,-1 2-6,0-2-8,-2 0-9,0 0-16,-1 2-16,0-2-28,0 3-28,-2-3-41,1 3-45,0-2-48,-3 1-47,1 0-53,0 0-54,1-2-51,9 0-51,-10 0-22,10 0-7,0 0 6,0 0 14,0 0 22,0 0 28</inkml:trace>
        </inkml:traceGroup>
        <inkml:traceGroup>
          <inkml:annotationXML>
            <emma:emma xmlns:emma="http://www.w3.org/2003/04/emma" version="1.0">
              <emma:interpretation id="{6804B660-F877-4A79-BABB-C3C1FBAF5342}" emma:medium="tactile" emma:mode="ink">
                <msink:context xmlns:msink="http://schemas.microsoft.com/ink/2010/main" type="inkWord" rotatedBoundingBox="14825,6939 16503,6959 16495,7673 14817,7653"/>
              </emma:interpretation>
              <emma:one-of disjunction-type="recognition" id="oneOf36">
                <emma:interpretation id="interp180" emma:lang="en-US" emma:confidence="0.5">
                  <emma:literal>also</emma:literal>
                </emma:interpretation>
                <emma:interpretation id="interp181" emma:lang="en-US" emma:confidence="0">
                  <emma:literal>Also</emma:literal>
                </emma:interpretation>
                <emma:interpretation id="interp182" emma:lang="en-US" emma:confidence="0">
                  <emma:literal>as</emma:literal>
                </emma:interpretation>
                <emma:interpretation id="interp183" emma:lang="en-US" emma:confidence="0">
                  <emma:literal>alto</emma:literal>
                </emma:interpretation>
                <emma:interpretation id="interp184" emma:lang="en-US" emma:confidence="0">
                  <emma:literal>arson</emma:literal>
                </emma:interpretation>
              </emma:one-of>
            </emma:emma>
          </inkml:annotationXML>
          <inkml:trace contextRef="#ctx0" brushRef="#br1" timeOffset="480714.3536">14897 6781 359,'-11'-8'404,"0"1"20,2 2 20,2 1 17,-1-1 16,1 1-19,2 0-39,-3 0-50,1 1-56,-4-1-41,3 4-32,-2-2-28,1 2-24,-3 2-24,1 0-22,-1 3-21,1 0-18,-1 2-17,1 0-16,-3 4-14,1 0-12,1 2-11,-1 1-10,0 1-7,2 3-6,-1 1-3,1 0-4,0 1 0,-1 3-3,3-1-1,-2 0 1,6 1-1,-3-1-1,2 0-1,2-2-3,0 2-1,0-4-2,4-2-1,0 0-1,0-3-3,0 2-3,2-4-3,1-2-4,1 1-3,1-2-4,-1-3-2,2 0-4,-2-1 0,4 0-1,-1-4 2,2 0-1,1-4 1,-2 1 1,1 1 3,1-3 2,2-2 4,-2 1 4,4-3 4,-1 0 4,-1-2 4,2 0 3,-2 0 2,1-3 5,-1 1 3,1-1 6,-1-1 3,0 0 5,-1 0 4,-1 0 6,0-2 6,-3 2 6,2-1 7,-1 2 4,-1-2 4,0-1 6,-3 3 2,0-2 2,0 3 0,-1-2-2,1 0-1,-1 2-3,-2 0-2,0 0-5,-1 2-4,0-1-7,0 2-5,0 2-4,0 1-4,0 2-5,0 1-3,0 1-4,-1 3-4,1 0-1,-1 0-4,-1 3-4,1 1-3,-1 1-5,0 2-3,1 1-4,-1-1-2,-2 2-5,1 4-4,2-2-3,-3 1-4,2 3-4,-3-2-6,4 3-6,-3 1-7,4-2-7,-2 2-5,1 0-9,1 1-8,0-3-9,0 2-10,1 0-11,1 1-10,2-4-9,0 2-7,0-3-2,0 0-3,2 1 1,1-4 2,2 1 3,0-3 8,2 0 7,-1-1 11,0-1 9,4-2 12,0 1 13,-1-3 12,4 0 12,0-4 9,0 1 8,1-2 7,0-1 8,-2-1 3,4-1 5,-5 1 3,4-3 2,-4 0 4,2-2 2,-2 1 6,-3-1 4,0-3 4,2 2 4,-6 0 4,3-2 3,-3-1 4,-1 0 3,0-1 6,-2-1 11,2 0 7,-2 1 9,-2-2 9,1-1 9,0 0 10,-4 0 10,3-1 9,-3 1 11,1-2 10,-1-1 10,0 2 7,-1-4 5,1 1-1,-3 2-3,3-3-4,-3 1-5,2 1-7,1 0-9,-4 1-10,4-1-11,0 4-13,0 0-10,0 3-13,0-1-12,0 6-9,0 0-9,0 2-6,0 2-5,0 2-4,0 2-4,0 2-4,-3 3-5,3 2-1,0 2-3,-4 0-5,1 3-5,0 4-5,-1-1-2,-1 3-3,1 2-5,-1 2-6,1 0-5,-2 2-6,1 0-4,1 2-8,0 0-8,-1 1-10,3-3-12,-2 1-12,4 0-11,0-1-13,0 1-15,4-3-11,-1 1-12,2-3-10,1 1-8,3-2-5,2-4-4,-1 3 0,4-3-1,-3-5 7,5 4 9,3-4 12,-2-2 14,2 0 15,3-3 16,0 0 15,0 0 16,2-4 14,-4 0 14,2 0 10,-3-4 10,0 0 10,-4 0 10,-3 1 7,2-5 9,-2 1 8,-3-1 9,2 1 9,-6-1 9,2-3 9,0 0 11,-3 1 14,4 1 17,-4-3 14,0 0 13,3 1 11,-2-1 13,-2 0 9,4 1 8,-2-1 6,1 1 2,0 0 0,-2 0-1,2 0-5,-1 3-7,1-1-10,-1 1-15,0 0-11,1 1-11,-2 3-13,1-1-11,1 1-10,-3-1-12,2 3-10,-2 0-10,2 2-7,0 0-7,-1 0-4,-1 0-3,0 0-2,1 2-1,-1 0-3,2 1 0,-2 1-1,0 0 0,2 1-2,-3 0 0,1 0-1,0 2 0,1 1-1,-2 1 1,3-1-1,-4 1 0,1 2-1,-1-2 0,1 2 0,-1-1 0,-1 1-1,0-2 1,-1 1-1,-1 1-1,-1-2 0,2 1 0,-5 1-1,1-2-1,2-1-1,-2 1-2,-2 0-5,2 0-5,-3-2-5,2-1-7,-1 1-10,-1-2-10,1 0-14,1-1-17,-1-2-24,0 5-27,2-7-32,-1 4-34,0-2-31,2 0-29,1-2-23,-1 0-22,1 0-21,3-2-20,0 0-19,3-2-19,-3 4-14,4-9-14,-1-2-4,2 1-1,1-1 9,2 0 16,1 0 21,-1-2 26</inkml:trace>
          <inkml:trace contextRef="#ctx0" brushRef="#br1" timeOffset="481073.7181">15897 6815 122,'-3'2'298,"2"2"6,-6 1-6,3-1-13,1 3-18,-2 1-20,2 1-24,-2 1-27,1 1-28,-1 0-29,2 2-25,0-3-22,0 3-17,2 0-12,-1 0-11,0 0-7,2-1-8,0 1-5,2-1-7,0-1-6,-1 2-5,2-2-4,1 1-2,1-2-1,-1-1 0,3-2 1,-2 4 2,1-3 3,1-1 2,2 0 3,1-2 3,-2-1 4,1 1 7,1 0 5,2-1 8,-1-2 7,1 0 10,-1-2 11,0 0 10,2 0 9,-1-2 11,2 1 9,-1-2 14,1 1 10,-2-3 11,1 2 9,0 0 6,-1-2 2,-1 1 0,3-2-1,-2-1-5,0 1-5,-4 0-6,3-1-6,-2 0-7,-2-1-9,0 0-9,-2 0-8,2 1-9,-3 0-9,0-2-6,-1 1-5,-2 1-3,-1 0-3,0-2-2,0 2-3,0-2-3,0 3-2,-1-2-4,0 0-5,-4 1-5,4 0-5,-3 1-6,2-1-4,-3 0-5,0 2-3,2 0-5,-4 0-6,0 2-3,-2-1-6,-1 0-5,1-1-7,-3 3-7,0-1-6,-1 0-9,1 3-9,-3-2-11,0 0-12,-1 1-15,1-1-16,0 1-24,2 1-26,-2 0-40,0 0-46,3 0-47,-1 0-51,3 0-52,-2 0-54,1 0-55,11 0-59,-8 0-25,8 0-9,0 0 4,0 0 12,0 0 20,0 0 26,4 8 39</inkml:trace>
        </inkml:traceGroup>
        <inkml:traceGroup>
          <inkml:annotationXML>
            <emma:emma xmlns:emma="http://www.w3.org/2003/04/emma" version="1.0">
              <emma:interpretation id="{89639D58-7F30-49AA-9773-16EA61112D98}" emma:medium="tactile" emma:mode="ink">
                <msink:context xmlns:msink="http://schemas.microsoft.com/ink/2010/main" type="inkWord" rotatedBoundingBox="17025,7056 19331,6746 19577,8577 17271,8887"/>
              </emma:interpretation>
              <emma:one-of disjunction-type="recognition" id="oneOf37">
                <emma:interpretation id="interp185" emma:lang="en-US" emma:confidence="0.5">
                  <emma:literal>provide</emma:literal>
                </emma:interpretation>
                <emma:interpretation id="interp186" emma:lang="en-US" emma:confidence="0">
                  <emma:literal>provider</emma:literal>
                </emma:interpretation>
                <emma:interpretation id="interp187" emma:lang="en-US" emma:confidence="0">
                  <emma:literal>provides</emma:literal>
                </emma:interpretation>
                <emma:interpretation id="interp188" emma:lang="en-US" emma:confidence="0">
                  <emma:literal>provided</emma:literal>
                </emma:interpretation>
                <emma:interpretation id="interp189" emma:lang="en-US" emma:confidence="0">
                  <emma:literal>Provide</emma:literal>
                </emma:interpretation>
              </emma:one-of>
            </emma:emma>
          </inkml:annotationXML>
          <inkml:trace contextRef="#ctx0" brushRef="#br1" timeOffset="481746.2787">16848 6855 401,'-4'3'443,"3"1"27,-3-2 25,4 5 26,0 1 7,0 3 2,0-2-45,0 4-64,0 1-52,0 2-44,0 5-38,-2-2-34,2 7-35,0 1-35,0 2-29,0 4-26,2 1-25,-2 3-23,4 0-17,-3 5-14,3 1-10,-1 1-7,2-2-6,0 2-5,1 1-3,-2 1-4,3-1-4,0 0-1,2-1-1,-1-2-2,-1 3-1,3-3 0,-1 0-3,-1-2 0,-1 1-5,4-5-5,-3 3-6,0-5-9,0 1-10,0-1-13,-1-2-19,1-1-22,0-1-33,-1-1-38,1 0-43,0-1-47,-1-2-44,1 0-42,-5-2-43,2-3-44,-1-2-42,1 0-41,-2-4-22,0-3-12,0-2 8,-2-4 16,-1-6 30,0 0 37</inkml:trace>
          <inkml:trace contextRef="#ctx0" brushRef="#br1" timeOffset="482136.3997">16989 7246 99,'0'-30'295,"0"3"10,0 2 10,0 3-3,0-2-8,0 5-23,0-2-29,2 6-27,1-3-26,0 3-16,1 0-11,-2 2 1,3 3 4,0-2 6,-2 2 5,1 1 5,0 0 4,0 1 0,3 1 0,-2 1-5,2 1-6,-4 0-8,4 1-9,-2 0-12,2 1-13,-2 1-14,2 0-14,-3 2-13,4 2-15,-3-1-13,3 0-12,-1 2-13,-1 1-8,2 0-5,-1 1-5,0 0-4,-1 1-3,1 1-2,1 1-2,-1 1-3,1 0-1,0 2-2,-5 1 0,4 0 0,-2-2-1,0 5-1,0-3-1,-3 3-2,1-1-1,-3 3-1,0-1-2,0-2-3,-3 2-3,-1 1-6,-2-1-7,-1-1-10,0 1-12,-3-2-15,1 1-21,-1-2-29,-2 2-34,0-1-39,-1-1-42,1 0-40,0-1-38,0-1-28,0 0-23,2-4-32,0 2-36,-1-5-32,5 0-31,1 0-16,5-4-6,0 0 16,0 0 27,0 0 38,0 0 41</inkml:trace>
          <inkml:trace contextRef="#ctx0" brushRef="#br1" timeOffset="482836.2116">17391 7022 134,'-3'8'299,"3"2"10,0 2 9,0 0-9,0 2-19,0-2-23,0 2-23,3-1-27,-2 1-28,-1 0-21,4 1-16,-2-2-10,1 0-7,0-1-8,1 1-9,1 0-8,-2 0-11,3-3-9,-2 1-9,0-2-13,-2-1-12,1 0-9,0-1-7,-1 0-10,0-2-8,-2-3-6,0 3-5,0-1-4,-2-3-2,0 0-3,1-1-2,-1 0 0,1 0 0,-2-1 1,2 0 0,-3 1 2,1-4 2,2 2 5,-2-1 5,0-1 5,2-1 2,-3 0 3,3-2 0,-2-1 3,2 1 4,-1-2 2,1-1 3,-1 1 3,0-1 2,2-2 1,0-1 0,0 3-1,0-2-2,2 0-1,0 1 0,1 0-2,-1 0 0,1 2-2,2-2-2,-2 2-4,1-1-2,3 1-3,-3-1-2,2 1-5,-1 3-5,3-1-10,0 1-9,-1 0-11,-1 2-13,1-1-12,1 3-16,-2-3-14,1 3-16,1 0-14,0 0-14,-1 1-15,2 1-13,-2 0-11,1 0-12,0 1-7,-1 1-6,0-2-3,2 2-4,-1 0 5,-1 1 9,3-1 11,-1 0 9,-1-2 11,3 0 11,-4 3 11,4-3 13,-2 0 13,-2 0 15,1 0 11,2 0 9,-1 0 16,-4 0 16,2 0 13,-2 0 13,0 0 15,-2 0 17,-1 2 15,0 1 15,-2-2 13,0 4 13,-2-1 9,0 1 10,-1 2 11,-2 1 12,1-1 8,-1 4 7,1 0 4,0 2 2,-3 1 0,2-1-1,-2 3-6,4 0-7,-6-1-9,6-1-7,-2 3-8,1-1-11,-1-1-9,2-1-9,1-1-11,2 0-8,0 1-13,2-3-9,1 1-12,2-4-9,-1 3-6,2 0-3,0-4-4,2 0-4,-3-2-1,4 1-1,0-2 0,0-1 1,2 1-1,0-1-1,0-1 1,1-2 0,1 0 2,-1 0 1,2-2 0,-3-1-1,2-1 1,0 1-1,-2-1 1,1-2-1,-2 1 1,0 2-2,-2-4 1,-1 1 0,0-1 0,-2 1-1,-2-1-1,2 1-1,-2 0 1,-3-2-1,0-1-1,0 4 0,0-6 0,-3 3 1,2-2-1,-3 2-1,1-1 0,1-1-1,-3 2 0,0-1 3,2 0-2,-2-1 0,1 0 0,1 2 1,-4-3 0,3 1-1,-2 0 1,1 0 1,1-1 1,-1 2-1,2 0 3,-1-2 4,-1 2 2,3 2 3,-1-4 4,0 3 3,1-1 4,2 3 3,0-1 2,0 0 2,2 0 2,-1 2-1,3 1 2,-2-3 0,3 3-1,0-1-2,-3 1-3,3 0-2,0 0-4,1 1-3,0 3-1,0 0-3,-1 0-1,1 0-1,0 3 0,0 0 0,0 0 1,-1 3 0,0 0 0,2 1 0,0 0 0,0 1-1,-2 3 0,3 0-1,-1 0 0,1 1-3,0-1-1,-3 0 0,1 2-2,0-2-1,0 1 0,1 0-1,0-1-1,-2 1-2,0-1 1,1-3 0,0 3 0,1 0 1,0-2 2,0-2 0,0 0 2,1 1 2,0-1 3,0-2 5,0 0 5,2 1 5,-1-4 9,-1 3 9,0-3 8,1 1 6,-2-2 5,0-1 7,0 0 5,-3 0 4,0-1 2,1-2 3,-1 1 1,-1-1 0,0-1-2,1 1-4,-3-3-7,1 0-6,-2-1-7,4-1-5,-4 0-7,1 1-6,1-4-5,-2 0-5,0-2-6,0 2-4,-2-3-4,1 2-4,1-3-4,-4 2-3,4-2-6,-2 1-6,1 0-8,-3-1-10,3 0-14,-1 0-14,1 3-23,-1-4-24,1 4-35,1-1-43,0 0-42,1 2-43,1-1-41,-1 0-37,2 1-38,1-1-37,-1 1-37,1 0-36,0 4-22,2-3-15,0 3 7,1-1 17,0 3 33,2 0 40</inkml:trace>
          <inkml:trace contextRef="#ctx0" brushRef="#br1" timeOffset="483256.238">18280 6790 140,'-6'4'293,"5"-1"9,-3 0-4,3 1-15,1 0-17,1 0-19,3 1-16,-3-1-15,5-2-7,-1 1-6,-1-1 0,2 0-1,2 1 4,1 0 8,-2-3 8,1 1 9,2-1 4,-1 0 4,-2 0-3,1-1-3,2 1-11,-3-3-12,-1 0-17,2 1-17,-5-1-16,1-1-15,-1 2-15,0-2-18,-1 1-19,-2-1-16,0 0-14,-2 0-11,1-1-9,-3 3-8,1-2-7,1-1-7,-1-1-10,-1 1-10,3-2-13,-2 2-13,-1-1-15,0-1-18,1 3-24,1-3-28,-1 3-39,0 0-42,-1 1-41,4-1-44,-3 1-40,-2 2-40,5 1-43,0 0-44,0 0-42,0 0-40,0 0-14,0 0 3,0 0 15,0 0 24,0 0 33,0 0 40</inkml:trace>
          <inkml:trace contextRef="#ctx0" brushRef="#br1" timeOffset="483146.4878">18277 7011 264,'0'17'318,"-3"-3"8,3 2 4,0 1-9,0 1-16,0-2-20,3 0-25,0 1-20,-2-2-21,3-1-18,-1 2-16,-3-1-15,3-1-10,-2 1-12,2-3-10,-2 1-11,1-1-12,0-2-12,-1 3-14,1-2-21,0-4-24,0 3-32,1-2-35,0-1-34,-2-3-32,0 3-32,3-3-30,-1 0-30,1-1-29,-3-2-34,2 0-37,-3-1-39,0 0-43,0 0-27,8-5-19,-2 1 2,-1 0 14,0-3 20,2 0 24</inkml:trace>
          <inkml:trace contextRef="#ctx0" brushRef="#br1" timeOffset="483661.8223">18638 6360 155,'0'-2'417,"0"4"33,0 1 27,0 2 26,2 2 15,-2 2 14,0 2-31,0 2-51,0 4-53,1-2-54,-1 5-42,0 1-35,0 1-34,0 3-32,0 1-32,0 1-32,0 0-28,0 1-25,0 0-20,0 2-20,0 0-11,0 1-10,0-4-7,1 1-2,1 0-5,-1 1-4,-1 0-1,2-3-1,-2 0 0,2-1-2,-1 0 0,-1 0 0,2-3 0,0 0-1,1 1 1,0-4 0,0 3 0,0-4-1,2 1 1,-1-3-1,0 0 0,1-3 1,-1 1-1,-1-3 0,2-2 1,-3-1-1,2-1 1,-3-2 1,1-3-1,-1 4-1,1-3 0,-1-3 1,-1 0 1,0 0 1,1 0 0,-1 0 3,0 0 2,0-3 2,0 0 4,0 0 2,0-1 5,0 1 2,-1-1 5,0 0 7,-2-2 4,0 1 8,-1 0 4,1-2 2,-1 0 2,0-1 3,-2 3 0,0-4-1,-1 2-2,-1 0-1,2 1-3,-3 0-3,1 0-4,0 0-5,2 1-4,-1 1-8,-1 0-3,1 1-3,1 0-4,-2 2-3,2 1-2,1 0-3,-1 0-3,0 0-3,0 1-3,1 2-3,-1 0-4,2-1-5,-2 2-4,0 0-7,1 2-5,2 0-9,-1 0-8,-2 1-10,2 1-9,-1-1-12,1 3-14,3-3-15,-4 1-22,3-1-25,1 0-33,1 1-39,1 0-37,2 0-37,2-3-35,-1 4-35,3-4-34,-2 1-35,2-2-33,0 1-37,1-1-16,3-2-7,0-2 11,1 0 22,3 0 33,2 0 41</inkml:trace>
          <inkml:trace contextRef="#ctx0" brushRef="#br1" timeOffset="484070.1838">18906 7176 69,'-5'-3'293,"1"3"9,2 0 7,2 0-7,-1 0-16,1 0-29,0 0-31,0 3-33,0-3-31,0 3-27,1-3-23,-1 0-15,2 1-11,-2 1-9,4-1-9,-4 0-9,5-1-7,-3 2-5,-1-2-4,3 0-3,0 0-1,0 0-2,1 0 2,-2 0 3,4-2 3,-2 1 8,1 0 6,0-1 6,0 1 6,-2 1 4,4-3 4,-4 0 2,2 1 4,-1-1 4,0 1 4,2-3 4,-4 1 6,2 0 3,0 0 3,-1-1 0,2-1 2,-2 2-1,1-1 1,-2 0 1,3-2 1,-3 2-1,1 0-2,1-2-3,-2 0-5,0 0-6,-1 1-6,1 1-7,-1-3-4,0 3-5,-1-4-3,-1 1-3,3 0-1,-3 1-3,0 0 2,0-1 0,-3 1-1,3-3 1,-1 3-2,-3-2-1,1 2-1,1 2-3,-3-2-2,0 0-4,2 1-4,-2 1-5,1 1-3,1 0-6,-2 2-6,-1 1-4,0 0-6,0 1-4,2 1-4,-2 0-3,0 1-3,0 1-4,0 1-2,-1 1-1,0 2-3,0 1-2,0 0-1,-1 1-5,3 2-2,-3-1-5,4 3-4,-3 0-4,2-1-4,-2 1-3,4 1-4,-2-1-4,1 2-4,2-3-6,2 1-4,-1 0-6,1-1-6,0 0-6,1 1-4,-1-3-5,2 1-4,2-1-7,1 0-9,-2-2-8,2 0-9,1-2-9,2 1-9,-3-1-8,4-3-8,1 2-9,-2-1-10,-1-2-9,4 1-9,-1-2-7,1-1-7,-1 0-5,2-1-3,0 0-6,-1-1-6,0 0-5,1-1-3,-1-1-19,1-1-25,-1-1-28,0 1-30,1-2-11,1-1-1,-1 0 7,1 1 11,2-2 14</inkml:trace>
        </inkml:traceGroup>
        <inkml:traceGroup>
          <inkml:annotationXML>
            <emma:emma xmlns:emma="http://www.w3.org/2003/04/emma" version="1.0">
              <emma:interpretation id="{46C81DAF-C4A1-4843-B1FF-AD25B8ACDB8C}" emma:medium="tactile" emma:mode="ink">
                <msink:context xmlns:msink="http://schemas.microsoft.com/ink/2010/main" type="inkWord" rotatedBoundingBox="20316,7011 23146,6513 23438,8172 20608,8670"/>
              </emma:interpretation>
              <emma:one-of disjunction-type="recognition" id="oneOf38">
                <emma:interpretation id="interp190" emma:lang="en-US" emma:confidence="0.5">
                  <emma:literal>support.</emma:literal>
                </emma:interpretation>
                <emma:interpretation id="interp191" emma:lang="en-US" emma:confidence="0">
                  <emma:literal>support</emma:literal>
                </emma:interpretation>
                <emma:interpretation id="interp192" emma:lang="en-US" emma:confidence="0">
                  <emma:literal>support,</emma:literal>
                </emma:interpretation>
                <emma:interpretation id="interp193" emma:lang="en-US" emma:confidence="0">
                  <emma:literal>support:</emma:literal>
                </emma:interpretation>
                <emma:interpretation id="interp194" emma:lang="en-US" emma:confidence="0">
                  <emma:literal>supports</emma:literal>
                </emma:interpretation>
              </emma:one-of>
            </emma:emma>
          </inkml:annotationXML>
          <inkml:trace contextRef="#ctx0" brushRef="#br1" timeOffset="484835.9576">20402 6912 123,'-2'-6'414,"-1"3"22,0-3 19,-1 3 17,-1 1 12,0 0 8,-2 2-27,0-2-41,-1 2-52,-3 0-53,-1 0-46,1 2-39,-1-2-35,-2 2-30,1 0-24,-3 1-21,3-1-20,-1 2-18,0-2-15,1 2-16,-1 1-14,4 1-13,-2-2-10,3 3-6,-1-3-5,0 3-3,3 1-4,3 1-3,-3-2-2,3 0-3,2 2-2,-1 1-1,1-2-2,2 1-2,0 1-1,2-1-1,1 0-2,-1 0 1,2 1 0,0-1 2,-1 1 0,1-1 1,1 2 2,1-2 2,0 0 1,0 2 2,-2-2 1,2 2 3,0-2 0,1 1 2,1 0-1,0-1 1,-3 0 1,3 0 0,-1 0-1,2 0 0,-1-1 1,1-1 0,-1 0 1,-1 1 0,5 0 0,-5-1-1,1-1 1,0 0-1,-1 1 2,0-2 0,0 1-1,-2-1 1,0-1 0,-2-2 1,1 3-1,-4-1 0,0-1-3,0 0-2,0 0-9,-1-1-9,-2 1-18,0 0-18,-2-1-30,2 0-35,-2 0-37,0 0-36,3 2-30,-3-1-27,-1-3-29,0 2-30,6-2-35,0 0-34,-10-2-38,3 2-37,-2-3-12,9 3 0,-5-4 21,0 0 31,2-3 34</inkml:trace>
          <inkml:trace contextRef="#ctx0" brushRef="#br1" timeOffset="485668.2571">20438 6890 109,'-4'3'327,"0"3"12,0-1 5,-1 4-14,2 2-20,-3 0-24,1 2-23,3 2-30,-1-1-32,0 4-28,0-2-25,1 6-19,1-4-17,1 2-21,0 2-23,0-3-16,1 0-12,2-1-6,0 1-3,2-1-4,-3-2-6,5 0-5,-2-1-5,3-2-5,1-1-4,0-1-3,-2-2-3,4 2-4,-1-3-3,1-1-5,-1-2-2,0 0-2,4-1-2,-1-2-1,1 0-1,-2-2 3,3 0 5,-1-2 3,3 0 1,-3-2 2,3-1 1,-2 0 3,-1-1 3,-1-2 4,2 0 4,-1-2 1,-1 1 2,-2-1 3,1-3 5,-4 3-5,3-2-7,-5-1 1,1 0 5,-1 0 10,-2 0 9,1 0 12,1-2 13,-5 1 11,3 2 14,-3-3 11,0 0 11,-1 2 14,0 1 18,0 0 12,-1 0 11,0-1 6,-1 1 1,0 2-4,1 1-5,1 0-8,-4 2-12,4 2-11,-2 0-12,1 1-11,1 1-12,-4 2-16,4 1-20,-1 0-14,-1 1-12,0 2-12,0-1-10,-1 3-11,0-1-11,0-1-8,0 4-10,0 1-15,-2 1-15,2 2-17,-1-2-16,0 4-17,1-3-18,0 2-17,0 1-17,0 0-9,1-1-6,1-1-6,1 0-7,1 1-6,2 0-3,0-3 3,2 1 6,1-2 7,-1 0 9,2-3 12,0 1 13,2-2 17,2-1 17,-3 0 12,3 0 8,1-2 12,-2-1 12,2-1 12,0-2 13,0-1 12,1 0 12,1 0 15,-3 0 14,3-2 12,-2-3 14,0 1 9,0-1 12,0-1 11,-2 0 13,0-1 9,0 2 8,-3-2 15,2 0 14,1 0 16,-5 3 17,3-3 15,-2 1 15,0 1 11,-2-2 14,-1 0 8,3 2 8,-5 2 2,3-3 0,-1 2-1,-2 1 1,0 0-9,1-1-12,-1 1-16,1 0-17,-1 1-14,1 4-10,0-2-17,-2 1-16,0 1-17,0 2-13,0 4-13,0-1-10,0 0-8,0 3-6,0 2-5,0 3-4,0 0-2,-2 5-3,2 0-6,-2 5-10,2 1-4,0 2-5,-1 4-2,1-1-2,0 4-5,0 1-9,0 1-4,0 1-3,0 2-3,0 0-4,0 0-2,0 1-3,0 2-4,0-1-1,0 0-6,0 2-2,0 0-6,1 0-4,-1-2-1,2 2 0,0-3-3,-1 1-7,0-4-7,1 1-5,-1-3-10,1 0-12,-1-4-16,1-2-18,1-4-21,-1-1-24,2-3-20,-3-2-18,3-4-14,-2-2-11,1-2-5,-1-3-3,1-3-2,-2-2 1,2-4 3,-2-1 6,2-3 13,1 0 16,-3-4 22,2-3 24,0 0 25,2-4 21,-3-2 22,-1-1 19,3-1 20,-1-1 22,0-2 18,-2-3 16,0 2 13,-1-4 15,0 1 8,-1-2 9,0 0 6,-2-1 7,-2-1 7,2 0 5,-4-1 5,1-2 4,-2 3-2,1-1-5,-1 1-3,-1-1 0,2 1 2,0 1 2,-1 1 5,3 1 2,-2 2 4,0-1-1,2 4 4,2 0 4,-2 4 7,2-2 6,1 3 7,2 2 8,0-2 4,2 5 4,1-1 3,0 2 4,1 1 2,1 0 3,1 4 2,0-2 2,-1 1 0,3 2-3,-1-1-7,1 2-8,-2 1-10,2 1-7,0-1-7,1 2-7,0-1-8,-2 2-7,1 0-7,-1 1-7,-1 2-5,1-2-5,1 3-4,0-2-6,-1 2-4,0 0-1,1 2-3,-4-2-2,2 3-1,0 1-2,2 0-2,-5 0-2,4 2-3,-2 1-1,2 0-2,-2-1 0,0 3-2,-2 1-1,3 0-2,-3 0-1,2 1-4,-4 0-2,0-1-5,-1 2-8,0 0-5,-1-1-10,0 1-8,-2 0-13,-1-2-17,0 1-21,1 0-31,-2 0-36,0-1-39,-1 1-41,0-1-42,0-2-41,0 2-49,-2-3-53,1 1-46,0-4-45,1 3-23,2-3-9,4-4 5,0 0 15,0 0 26,0 0 36</inkml:trace>
          <inkml:trace contextRef="#ctx0" brushRef="#br1" timeOffset="486153.1469">21485 6896 221,'-4'3'376,"3"4"26,1 3 26,-4 0 19,3 2 15,-1 3-15,2 2-30,-4 2-39,3 1-42,-1 4-36,-1-2-33,2 3-23,0 2-18,-1-1-21,2 2-22,0 2-25,0-1-25,0 0-22,2 2-19,-1 2-19,0-4-18,2 2-15,-1-3-11,-1 2-9,3 0-7,-2-1-4,-1 1-3,3-4-1,-3 4-4,1-5 0,0 1-3,-1 0-3,0 0-6,-1-3-9,0 0-11,0-2-14,-1 1-15,0-2-19,-1 0-20,0-3-22,1 1-24,-3-2-18,3-2-18,0-1-15,1-1-15,0-2-10,0-1-7,1-3-2,0-1 1,3-1 5,-4-3 8,1-1 14,3-1 17,-2-1 18,1-2 20,0-2 19,0 1 19,0-5 17,-2 2 15,3-3 16,-1 0 15,1-3 13,-4 1 13,3-4 12,-3-1 11,0 0 9,-3-1 8,0-3 7,2 0 4,-6-2 3,5-1 1,-3-4 1,-1 2 0,0-3 0,0 0 1,0-3 0,2 1 0,-3-2 0,1 1 0,0-1 2,1 1-1,-1-1 3,3 2-1,-1-1 2,4 2 3,-1-2 2,1 4 3,1 1 1,-1 2 4,4 1 4,-1-1 4,3 3 4,-3 1 3,2 1 6,0 4 4,2-1 6,-2 4 8,2 0 5,-4 3 8,4 0 9,-2 1 8,2 3 7,-2 1 6,-1-1 5,0 2 3,2 1 2,-3 0 0,2 2-2,-1 0-5,-1 0-7,0 2-6,-1 0-9,2 0-8,0 2-10,-1 0-11,0 0-8,2 0-10,-1 2-8,0 1-9,1-1-8,2 1-7,0 1-4,0 0-2,-3 2-3,4-1-3,-1 3-2,-2-2-1,2 3-2,-1 0 1,0 0-1,0 0-2,-1 3-1,-1-3-1,0 4-3,-1-4-2,-2 4-1,1 0-1,-2-4-3,-2 4-3,1-4-5,-2 2-6,0-1-8,-2 1-9,2-2-14,-1-1-14,0 0-20,0 0-25,-3 1-35,3-3-43,0 1-44,0 0-44,0 1-36,1-2-34,0-3-42,3-5-50,0 0-46,0 0-47,0 0-17,0 0-2,0 0 13,0 0 21,0 0 34,10-3 42</inkml:trace>
          <inkml:trace contextRef="#ctx0" brushRef="#br1" timeOffset="487065.3452">21933 6931 65,'-11'4'331,"3"1"2,-1 1 1,-1 3-4,5-1-13,-2-1-21,0 3-32,4-1-35,-1 0-38,1 1-35,1-3-35,2 4-36,0-2-22,2-2-19,0 2-7,-1 0-2,1-2-4,2 1-6,0-1-5,0 1-4,0-1-4,0-3-4,0 2-2,3-1-2,-2-1 0,2 0 3,-4 0 2,4 0 2,-2-1 3,2-1 3,-2 1 4,3-1 4,-2-2 6,-1 4 4,2-4 4,-1 0 4,0 0 3,-2-4 4,2 4 1,-1-2 1,-1 2 0,0-2 1,1 1 0,-2-1 1,-2-1 0,1 0-1,-2 1-1,0-1-3,0 0-4,-2 1-4,1-1-2,-2 0-4,0-2-4,-2 2-3,1-1-3,-1 0-3,1-3-3,0 1-3,-3 1-2,-1-3-4,1 1-2,-1-1-2,-1 1-1,0-1 1,0 4 0,1-3-1,1 0 0,0-1 1,-1 2 0,3 1 1,-2 0-1,3-1-2,1-1-1,0 1-2,1 0 1,2 0 0,2-1-1,0 0 0,-1 1 0,2-1 0,1 1-1,3-1-1,-3 0 1,2-1-2,1 2 1,1-3 1,-2 3 1,2-3 0,2 1 1,-1 1 2,-2 1 1,1-1 3,2 1 4,-1-1 7,-2 2 5,2-2 7,0 0 6,0 0 8,0 3 7,-3-2 5,1 1 6,0 1 6,0 0 3,0 0 6,1 0 1,-3 0 0,2 1-4,-4 1-5,4 0-5,-3 2-5,-1 0-7,0-4-5,-1 4-8,-1 0-5,-1 0-5,0 4-2,-1-4-7,-1 2-4,1 0-3,-3 1-2,3 1-1,-2 0-1,0 0 1,-2 1-2,4-2 0,-3 4-1,-1 1 0,1-1-1,-1 2-3,1-1-2,1-2-3,-1 2-1,-1 2-4,1-3-2,-1 1-3,0-1-3,3 1-3,-1 1-4,3-3-3,-3 2-6,3 0-3,0 0-3,0-2-1,0 3 0,3-1-1,-2 0 0,3 0 2,-2-1 0,3 0 3,-1 2 3,0-2 3,0 0 3,0 3 4,2-2 4,-3-1 4,3 0 2,0 1 2,-1 0 1,2-1 2,-3 0 2,2-3 0,0 3 2,0 1 0,-1-1 0,0-1 1,1-1-1,2 3 1,-4-3 1,2 2-1,0 0 0,2 0 3,-1 0 3,1 1 2,3 0 2,-2 1 5,2-3 6,1 2 5,-1-1 3,0 0 0,1-3 1,-4 5-1,3-5 0,-3 0 0,0 1-1,-1-2-3,0 1-3,-5-2-11,3 2-12,0-3-16,-3-1-14,1 2-11,0-2-8,0 0-10,-2 0-6,1 0-10,-1 0-8,-1 0-13,4 0-10,-4-2-11,1 2-10,2-1-3,0-1 3,-2 0 4,3-1 5,-1 0 1,-1 0 2,1-2 2,2 1 3,-3 0 4,5-2 5,-2 1 7,-3-1 6,3-1 9,0-1 8,-2 0 9,2 0 9,-2-2 3,1 1 1,-1-4 5,1 2 9,-4-2 5,1 1 7,0-3 6,1 0 8,-2-1 10,0 0 8,0-2 9,0 1 6,0-1 6,-2-1 8,1-1 7,1 0 7,-1-2 2,1 0-1,-4-1 5,4-1 6,0-2 8,-3 1 8,3-2 4,-1-1 3,1 1 7,-3-3 6,3-1 9,0 1 6,0-1 6,0 1 3,-1-1 9,-1-2 12,1 3 4,-1 0-1,0-1 2,-1 3 3,1 0-3,-1 5-2,-2-1-6,3 3-9,-3 3-8,-2 1-10,5 4-8,-3-2-8,0 5-9,-2 2-8,3 1-7,0 2-5,-1 1-8,1 1-11,-1 3-5,0 1-5,2 3-2,-2-2-5,1 3-2,-3 2-3,4 1-8,-1 0-10,-2 5-7,2-2-4,-1 5-3,0 0-4,2 5-3,-1-2-2,-1 3-2,5 4-2,0-2 5,0 3 6,4 2 5,-3 1 0,3 0 7,-2 2 7,3 1 4,-1 0 0,0 0 1,1 1-1,-2-1 1,3 1-1,-1-3-1,-2 2-3,1-2-9,2-1-10,0-1-9,0-1-7,-1 1-10,2-4-7,-2-2-8,3-1-9,0 0-9,-1-2-12,1 0-12,-1-2-15,1-1-9,4 0-7,0-2-15,2 0-19,1 0-17,2-2-16,2-1-20,1 0-23,1-4-22,1 1-22,-2-2-27,2-3-28,-1-2-27,-6 0-28,4-4-30,-4 0-34,1-2-5,-1-1 13,0 1 12,1-4 13,0 1 20</inkml:trace>
          <inkml:trace contextRef="#ctx0" brushRef="#br1" timeOffset="487371.6448">22644 6664 166,'-2'-2'369,"1"2"14,1-1 10,0 1 10,1 0-2,3 0-5,-1 0-23,1 0-28,0 1-32,2-1-36,0 2-25,1-2-21,2 3-28,1-3-30,-2 1-23,3 1-21,-1-1-13,0 1-10,4-1-21,-5 0-25,2 1-31,0-1-35,-2 0-39,2 1-39,-3-1-37,-1 2-34,2 0-39,-1 1-37,-1-2-44,0 1-50,-4 3-46,-3-6-46,9 2-31,-4 1-22,1 3-5,-2-1 9,3 0 22,-3 0 27,-1 1 29</inkml:trace>
          <inkml:trace contextRef="#ctx0" brushRef="#br1" timeOffset="487533.721">22967 7020 203,'2'2'356,"1"-1"26,0-1 30,1 0 20,0 0 15,-1 0 2,2 0-1,0 0-15,-3-1-18,2-1-19,-1 1-20,0-3-29,-1 2-34,1 0-22,-3-1-14,4 0-23,-4 0-23,1 1-22,1 0-23,-1 0-25,2-1-27,-3 1-20,1-1-13,1 0-11,-2 0-8,0 1-5,0-1-1,0 1-5,2-1-8,-2 1-7,0 2-9,0 0-9,0-2-8,0 0-8,0 2-8,0-2-10,0 2-11,0-1-14,-2 1-15,0-2-13,1 1-10,-2 0-21,0-1-25,2 1-27,-3-2-28,4 0-41,-1 1-47,-2-1-48,2 0-52,-2 1-55,0-1-60,3 3-59,0 0-56,0 0-31,-6-3-16,6 3 6,-6-3 17,6 3 23,0 0 27,0 0 40</inkml:trace>
        </inkml:traceGroup>
      </inkml:traceGroup>
    </inkml:traceGroup>
  </inkml:traceGroup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53:39.98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4D78896-BEC5-4591-A456-71551ACE1D12}" emma:medium="tactile" emma:mode="ink">
          <msink:context xmlns:msink="http://schemas.microsoft.com/ink/2010/main" type="writingRegion" rotatedBoundingBox="14512,366 15405,366 15405,2637 14512,2637"/>
        </emma:interpretation>
      </emma:emma>
    </inkml:annotationXML>
    <inkml:traceGroup>
      <inkml:annotationXML>
        <emma:emma xmlns:emma="http://www.w3.org/2003/04/emma" version="1.0">
          <emma:interpretation id="{AB96CF4B-23AA-49E5-A439-809DD2737A66}" emma:medium="tactile" emma:mode="ink">
            <msink:context xmlns:msink="http://schemas.microsoft.com/ink/2010/main" type="paragraph" rotatedBoundingBox="14512,366 15405,366 15405,2637 14512,263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0E3B3B1-EFD8-4229-A959-00DFB3AD5ED3}" emma:medium="tactile" emma:mode="ink">
              <msink:context xmlns:msink="http://schemas.microsoft.com/ink/2010/main" type="line" rotatedBoundingBox="14512,366 15405,366 15405,2637 14512,2637"/>
            </emma:interpretation>
          </emma:emma>
        </inkml:annotationXML>
        <inkml:traceGroup>
          <inkml:annotationXML>
            <emma:emma xmlns:emma="http://www.w3.org/2003/04/emma" version="1.0">
              <emma:interpretation id="{C420E447-274D-42A8-833D-1405F90A9C8A}" emma:medium="tactile" emma:mode="ink">
                <msink:context xmlns:msink="http://schemas.microsoft.com/ink/2010/main" type="inkWord" rotatedBoundingBox="14512,366 15405,366 15405,2637 14512,2637"/>
              </emma:interpretation>
              <emma:one-of disjunction-type="recognition" id="oneOf0">
                <emma:interpretation id="interp0" emma:lang="en-US" emma:confidence="0.5">
                  <emma:literal>by</emma:literal>
                </emma:interpretation>
                <emma:interpretation id="interp1" emma:lang="en-US" emma:confidence="0">
                  <emma:literal>of</emma:literal>
                </emma:interpretation>
                <emma:interpretation id="interp2" emma:lang="en-US" emma:confidence="0">
                  <emma:literal>if</emma:literal>
                </emma:interpretation>
                <emma:interpretation id="interp3" emma:lang="en-US" emma:confidence="0">
                  <emma:literal>off</emma:literal>
                </emma:interpretation>
                <emma:interpretation id="interp4" emma:lang="en-US" emma:confidence="0">
                  <emma:literal>ly</emma:literal>
                </emma:interpretation>
              </emma:one-of>
            </emma:emma>
          </inkml:annotationXML>
          <inkml:trace contextRef="#ctx0" brushRef="#br0">14342 403 106,'-7'-5'261,"-2"1"5,0 2-14,0 2-24,4 2-31,-3 0-37,1 0-28,-1 5-25,0-1-15,1 2-10,3 1-9,-2-1-7,1 3-7,1-1-3,0 1-3,0-1-3,4 1-5,-1-2-2,1-1-1,1 1 2,-1 0-1,4-1 1,0-1-5,0-1-8,3 1-7,-2-1-9,5-1-5,-2-1 0,3 1-2,-1-2-1,0-1-1,4 2 1,-1-3 0,-2 0-2,2-1 0,0 0 0,-1-1-1,1 0 0,1-3 5,-4 2 10,0-1 7,4-2 6,-6 1 9,4-1 9,-4-1 8,1-3 8,0 1 9,-3-1 10,1-2 6,0 2 6,0-3 7,-2-2 9,2-1 8,-3 2 7,0-3 5,-1 0 5,2-1 3,-1-1 2,-1-2 2,1 0 2,-2 0-2,1-2-3,0-1-3,-1-1-3,0 0-7,-2-1-8,0-1-10,0 1-7,0-1-10,0 0-8,0 1-10,0 2-10,0-2-10,0 5-8,0 0-8,-2 4-5,2 3-3,0 2-2,0 1-2,0 2-1,-2 2-2,1 4-3,-1-1-4,-1 3-2,1 0-2,-3 3-2,2 1 0,-5 4 0,2 1-2,-1 2 0,0 1-3,-1 2-3,2 3-2,-2 1-3,1 2-3,0 0-2,1 4-2,3-2-5,-1 1-2,0 1-2,1-1-4,3 1-4,0 0-4,0-1-5,0-1-4,5 2-4,-2-3-7,0-1-6,1 1-6,3-2-5,0 1-6,0-3-6,3 1-7,-3-2-7,3 0-7,0-3-7,1 2-3,-1-2-2,0-2 0,4 0 1,-4-1 4,3-1 6,-2-1 8,1-1 7,0-3 9,-2 1 12,2 0 10,-1-3 13,-2 1 15,1-2 15,-1-1 17,-1-1 16,0-2 20,-1 1 16,1-3 17,0 0 16,-1-1 13,-3-3 10,2 2 7,-1-4 6,-1-1 3,0 0 4,0 0 0,-3-3-2,2 2-6,-3-3-8,1 0-11,2 3-12,-3-2-14,0 2-14,-3-2-6,2 3-4,1 0-3,0 1-6,0 1-5,-3 3-5,3 1-4,0 1-5,-1 1-2,-1 0-4,0 1-5,2 2-10,-1 2-4,-1 1-3,1 2-7,-2-1-8,0 4-5,0 1-1,0 1-3,-3 2-3,5-1-2,-3 0-3,2 4-4,-1-1-5,1 0 2,1 0 2,-1-2 0,2 0-2,2 1-1,-1 0-2,1-2-2,1-1-2,-1 0 1,2-1-1,0-1 1,-1 0 2,2-2 0,1 0 1,-1 1 3,0-4 3,2 4 3,0-5 3,3 1 3,0 2 3,1-4 2,-1 2 2,3-2 3,-1 0 2,2-2 4,-1 2 1,-1-2 5,1 0 6,-1-1 7,0 0 9,-2-2 7,0 1 8,-3-3 8,0 3 5,-1-3 12,0-1 13,-2 2 6,1-3 5,1 0 4,-3 1 7,1-1 4,-1-2 3,0 2 2,0-1-2,-1 1-1,-1 0-2,0-1-1,3 3-3,-3-1-5,-1 2-10,3 0-6,0 0-1,-3 2-3,1 1-3,1 0-3,-1 2-2,3 0-3,-4 0-2,0 1-4,0 0-3,0 0-2,0 1-3,0 0-6,0 0-8,-4 2 0,3 0 3,-2 2-4,0 2-7,0 2-7,-2 3-5,1 2-4,0 4-4,0 3-2,2 0-3,-1 4-2,0 2-2,3 2 3,-4 1 3,4 2-2,-2 1-7,2 3 2,-5-2 5,2 5 3,0-2 3,-1 3 0,-2 0 0,-1 0 0,0 1 0,0 2 0,-2 1-1,1-1 1,0 0 0,-1 3 1,0 0-1,1 0 1,0 1 0,-1-1-1,0 1 0,1-2-1,0-1-1,2 1-1,-2 1 0,1-4 0,1 1 0,2 0 1,-3-2 1,3-5-2,1 2-1,3-4 0,-1 0-1,1-4 0,0-2-2,1-2-2,2-3-4,0-1-2,1-3-2,0-1-3,0-1-3,0-2-4,3-2-4,-2-1-3,2 0-3,-3-3-3,2 1-3,1-2-1,0-3 0,1 0 2,-2-1 1,2 1 2,-1-1 1,1-2 2,0 1 2,1-1 2,0 0 4,-1-1 2,1 1 2,1-2 3,0 0 1,-3 0 2,3 0 1,1 0 1,-2-2 1,0-1-1,0 1-1,-1-1 1,2 1-1,-3-1 0,0 0 1,1 0 1,-1-1 1,0 2 2,-2-3 0,2 2 1,-3 0 0,0-1 1,0 1 1,1-2 1,0 1 2,-3 0 2,1 2 0,1 0 1,-3-1 0,-1 1 0,2-1 0,-2 0 1,0 1-1,0-1 0,0 2 0,-2-2 0,2 0 2,-5 1-2,2-1 1,1 2 0,-3-2-1,-1 0 1,0 1 1,-1-2 0,-1-1 1,-1 1-1,-1 0-1,-2 0 1,2 1 1,-4-3 0,3 2 0,-3-3-1,0 1 2,0-1 0,-2 2 2,0-3-1,1 0 1,0-1 0,-3-1-1,2 1 1,-3-2 2,3-1-2,-2 2-2,2-2 2,-2-1-1,2 0 0,-2 0 1,2 0-3,-2-2 1,2-1-1,-2 2 0,2-2-2,-2 1 1,3-2-1,-1 1-1,1-2 1,-2 0 0,1-1 0,1 1-2,2-2-1,-2 0 1,0 0 0,3-3 0,-1 1 0,-1 0 0,4-5-4,0 1-3,0 0-7,1-2-6,2-1-8,0 0-10,1-2-9,2 0-9,-1 0-14,4-1-16,-3-1-21,4 3-27,4-2-35,-3 0-42,4 0-36,2 0-37,0 0-33,3 0-30,4 0-29,1-1-26,0-1-44,4 1-54,0 0-23,3 0-8,2 3 8,0-1 17,1 0 34,2 0 42</inkml:trace>
        </inkml:traceGroup>
      </inkml:traceGroup>
    </inkml:traceGroup>
  </inkml:traceGroup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8T15:26:12.02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429A699A-104E-4967-ACE9-51056EF9C1C7}" emma:medium="tactile" emma:mode="ink">
          <msink:context xmlns:msink="http://schemas.microsoft.com/ink/2010/main" type="writingRegion" rotatedBoundingBox="19023,16079 20129,16079 20129,17124 19023,17124"/>
        </emma:interpretation>
      </emma:emma>
    </inkml:annotationXML>
    <inkml:traceGroup>
      <inkml:annotationXML>
        <emma:emma xmlns:emma="http://www.w3.org/2003/04/emma" version="1.0">
          <emma:interpretation id="{B7B5A06E-F0FB-49D5-BF55-43EA0F818ED3}" emma:medium="tactile" emma:mode="ink">
            <msink:context xmlns:msink="http://schemas.microsoft.com/ink/2010/main" type="paragraph" rotatedBoundingBox="19023,16079 20129,16079 20129,17124 19023,1712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6E7D77E-46AC-4EA2-8905-E2B61632C68C}" emma:medium="tactile" emma:mode="ink">
              <msink:context xmlns:msink="http://schemas.microsoft.com/ink/2010/main" type="line" rotatedBoundingBox="19023,16079 20129,16079 20129,17124 19023,17124"/>
            </emma:interpretation>
          </emma:emma>
        </inkml:annotationXML>
        <inkml:traceGroup>
          <inkml:annotationXML>
            <emma:emma xmlns:emma="http://www.w3.org/2003/04/emma" version="1.0">
              <emma:interpretation id="{498AF119-7D0A-4B3D-BA35-E37E56221EAD}" emma:medium="tactile" emma:mode="ink">
                <msink:context xmlns:msink="http://schemas.microsoft.com/ink/2010/main" type="inkWord" rotatedBoundingBox="19023,16079 20129,16079 20129,17124 19023,17124"/>
              </emma:interpretation>
              <emma:one-of disjunction-type="recognition" id="oneOf0">
                <emma:interpretation id="interp0" emma:lang="en-US" emma:confidence="0.5">
                  <emma:literal>.</emma:literal>
                </emma:interpretation>
                <emma:interpretation id="interp1" emma:lang="en-US" emma:confidence="0">
                  <emma:literal>v</emma:literal>
                </emma:interpretation>
                <emma:interpretation id="interp2" emma:lang="en-US" emma:confidence="0">
                  <emma:literal>u</emma:literal>
                </emma:interpretation>
                <emma:interpretation id="interp3" emma:lang="en-US" emma:confidence="0">
                  <emma:literal>V</emma:literal>
                </emma:interpretation>
                <emma:interpretation id="interp4" emma:lang="en-US" emma:confidence="0">
                  <emma:literal>r</emma:literal>
                </emma:interpretation>
              </emma:one-of>
            </emma:emma>
          </inkml:annotationXML>
          <inkml:trace contextRef="#ctx0" brushRef="#br0">5 459 82,'-2'0'241,"1"-3"7,-1 3-3,2-4-7,0 4-8,0-3-9,0 3-16,0-2-18,2 2-23,-1-1-21,1 1-16,1 0-9,-2 0-6,-1 0-4,4 0 1,-3 0 0,-1 0 0,4 0-3,-4 0 0,4 0 0,-3-2 1,1 2 0,-1 0 2,2-2 6,-1 2 3,-1 0 2,1 0 5,0 0 2,-1 0 4,3 2 6,0 0 2,-3-1 2,7 1-2,-4 1-4,1 4-6,0-4-6,0 2-7,0 1-11,1 2-7,-1 2-11,1-3-9,-1 4-9,-1 2-13,1 1-13,0 2-10,0 1-7,1 0-5,-3 4-2,1-1-3,-3 2-2,3-2 0,0 3 0,2 0-4,-3-1-1,-3-1-3,1 0-2,1 1-1,1-1-2,-2-1-1,1-2 1,-1 1-1,1-1 0,0-4-1,-1 2 0,2 1-1,0-5 0,-1 1 0,-1 0-1,-1-4 1,5 1 1,-5 0 2,3-2-1,-2-3 0,-1 1-2,4-1 0,-4-2 0,2 0 1,0-1-2,-2-1 0,1-1 0,1 0-2,0 0 1,-1-1-1,3-1-3,0-1 1,2 0 1,-2-2 1,2 2 3,2-4-1,3-2 1,2-1 1,0-3-1,2 2 0,3-3 1,-2-2 1,3 0 1,0-4 1,2 3 1,-1-2 0,1-1 0,-1-1-1,3 2 1,0-3-1,-2 1-1,0-3 0,2 2 1,-1-2-1,1 0 0,-2 0 1,0-2 0,1 2 0,1-2-1,-2 1 0,0-1 0,1-1 0,-3 2 0,3-1 0,-2-1 0,1 1 1,-1-1 0,1 3 3,-1 0 0,-3-1 1,3 0 0,-4 1 1,1-1 4,0 2 1,-3-1 1,0 4 3,0-1 1,0 3 3,0 0 1,-3 3 0,0 0 1,-1 1 0,-1 1 2,-1 3 0,-5 2 3,0 2 0,1-1 1,0 3 0,-3 1 1,-1 3 0,0-4 1,0 4 1,0 0-1,0 0 2,0 0 2,0 0 0,-1 4-1,-1-4 1,0 0-2,1 0-1,-2 0-2,2 0-1,1 0-1,-2 3-3,2-3 0,0 0-3,0 0-2,0 0-3,0 0-2,0 0-3,0 0-1,0 0-3,0 0-3,0 0-1,-2 0-2,2 0-1,0 1-3,0 1-2,0-1-3,0-1-3,0 2-2,0 0-6,-1-1-8,1 2-11,-3 2-10,3 0-11,-5 0-12,2 0-19,-3 1-19,1-1-27,0 3-32,-2 0-37,0 2-43,-1-2-48,-2 1-49,-3 1-63,3-1-68,-3 1-34,3 0-18,-3 1-8,-2 0-5,3 2 11,-3-2 15,2 1 27,1 3 31</inkml:trace>
        </inkml:traceGroup>
      </inkml:traceGroup>
    </inkml:traceGroup>
  </inkml:traceGroup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8T15:27:16.825"/>
    </inkml:context>
    <inkml:brush xml:id="br0">
      <inkml:brushProperty name="width" value="0.06667" units="cm"/>
      <inkml:brushProperty name="height" value="0.06667" units="cm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3165BB"/>
      <inkml:brushProperty name="fitToCurve" value="1"/>
    </inkml:brush>
    <inkml:brush xml:id="br2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6FA2BB4-601C-4D80-AC97-DC742EBCEF98}" emma:medium="tactile" emma:mode="ink">
          <msink:context xmlns:msink="http://schemas.microsoft.com/ink/2010/main" type="writingRegion" rotatedBoundingBox="196,555 24916,310 25025,11247 305,11492"/>
        </emma:interpretation>
      </emma:emma>
    </inkml:annotationXML>
    <inkml:traceGroup>
      <inkml:annotationXML>
        <emma:emma xmlns:emma="http://www.w3.org/2003/04/emma" version="1.0">
          <emma:interpretation id="{1927ED91-3B08-4A40-8B02-321F40186721}" emma:medium="tactile" emma:mode="ink">
            <msink:context xmlns:msink="http://schemas.microsoft.com/ink/2010/main" type="paragraph" rotatedBoundingBox="595,542 14547,586 14543,1727 591,168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CF584CB-62A8-4197-B3BF-A13CE50C831A}" emma:medium="tactile" emma:mode="ink">
              <msink:context xmlns:msink="http://schemas.microsoft.com/ink/2010/main" type="line" rotatedBoundingBox="595,542 14547,586 14543,1727 591,1683"/>
            </emma:interpretation>
          </emma:emma>
        </inkml:annotationXML>
        <inkml:traceGroup>
          <inkml:annotationXML>
            <emma:emma xmlns:emma="http://www.w3.org/2003/04/emma" version="1.0">
              <emma:interpretation id="{0C4B6EFB-068E-423C-BFBA-9F00968415D0}" emma:medium="tactile" emma:mode="ink">
                <msink:context xmlns:msink="http://schemas.microsoft.com/ink/2010/main" type="inkWord" rotatedBoundingBox="595,542 4094,553 4090,1694 591,1683"/>
              </emma:interpretation>
              <emma:one-of disjunction-type="recognition" id="oneOf0">
                <emma:interpretation id="interp0" emma:lang="en-US" emma:confidence="0.5">
                  <emma:literal>CEUL</emma:literal>
                </emma:interpretation>
                <emma:interpretation id="interp1" emma:lang="en-US" emma:confidence="0">
                  <emma:literal>CELL</emma:literal>
                </emma:interpretation>
                <emma:interpretation id="interp2" emma:lang="en-US" emma:confidence="0">
                  <emma:literal>CGLL</emma:literal>
                </emma:interpretation>
                <emma:interpretation id="interp3" emma:lang="en-US" emma:confidence="0">
                  <emma:literal>CEU</emma:literal>
                </emma:interpretation>
                <emma:interpretation id="interp4" emma:lang="en-US" emma:confidence="0">
                  <emma:literal>CGUL</emma:literal>
                </emma:interpretation>
              </emma:one-of>
            </emma:emma>
          </inkml:annotationXML>
          <inkml:trace contextRef="#ctx0" brushRef="#br0">740 13 334,'-6'-5'372,"-6"0"25,3 2 24,-5 1 16,4 1 11,-3 1-10,0 1-24,-4 1-30,3 1-34,-4 0-27,2 2-22,-2 0-19,-3-2-15,-2 3-24,2 2-29,-1 2-25,-2-2-25,1 3-26,-4 2-27,4 0-23,-2 0-22,-1 2-15,2 3-13,1-2-6,2 4-7,-2-1-1,1 3-2,1 1-4,1 2-3,0-1-8,2 2-9,1 1-5,2 0-3,0 2-3,-2 1-1,5 2-1,-2-1 0,2-1-1,1 4 0,2-2 0,0-1-3,2 2 0,0-2 0,1 2 5,3-1 6,3-2 5,0 1 3,0-3 1,3 1 0,-1-3 2,4-1 0,1-1 0,1-1-3,1-1-1,0-3-1,4 0-1,-1-3 0,4 1-2,3-3-1,-1-3-1,2 2-2,3-4-3,1-1-4,-1 0-5,3-1-5,0-2-4,0 0-3,3-2-2,-3 0-5,1-2-5,1-1-8,1 0-6,-3 0-10,3-1-8,-2-2-10,-1 0-8,3-2-9,-3 0-6,1 2-9,-2-4-14,-1-1-18,2 0-16,0-2-15,1 1-8,-2-2-8,-1 0-6,2-2-4,-1 0-12,-2-2-14,1 1-25,-1 0-28,-1-2-32,0 0-32,-1-2-16,-2 0-11,-1 3 4,2-3 11,-2 0 10,-3 4 10</inkml:trace>
          <inkml:trace contextRef="#ctx0" brushRef="#br0" timeOffset="748.3307">1672 264 44,'-4'-8'367,"-2"-2"20,1 2 14,-1 2 24,1 1 26,1 0-5,-1 0-21,-2 2-25,0 3-28,-2-3-24,0 3-28,-3 0-19,1 3-16,-4-3-25,3 3-30,-3 2-22,-2 0-19,3 2-25,-4 1-28,2 1-27,-3 1-23,-1 2-21,2 2-16,-1 1-12,1 5-7,0-1-6,2 4-3,-2 2-3,4 2-5,-2-2-2,2 3-4,3 2-1,-1 0-4,4 1 0,2-1-2,0 2-1,0-1 1,3-1 0,3-1-1,3 0 0,-3 1 1,5-3-2,-1 2 0,2-4-6,2 0-9,0-1-7,2-4-4,0 1-3,0-1-4,1-3-3,5-1-3,-2 0-4,0-2-2,4-2-5,2-1-3,0-2-3,1 1-5,0-2 0,4-5 2,0 2-1,0-2-4,3-1-5,-1-2-7,-1-2-6,3 0-6,-3-1-8,2-2-9,-1 1-11,-1-3-12,-1-1-11,2-1-14,-4-1-12,1 2-9,-2-3-12,-1 0-9,-1-2-10,-1 2-9,-3-2-11,0 0-14,-2 0-13,0-1-14,0-1-17,-4 3-20,-2-4-22,1 0-20,0 1-4,0-1 6,-4 2 13,4 0 15</inkml:trace>
          <inkml:trace contextRef="#ctx0" brushRef="#br0" timeOffset="970.7568">1461 747 169,'-4'0'288,"3"0"10,-1 0 6,2 0 7,0 0-8,0 0-12,2 0-21,-2 0-23,1-3-24,1 3-22,2-3-7,-1 3 1,2-2 0,1 0-1,-1 1 1,4-2-2,2 0-10,1-2-17,1 0-13,3 0-14,0-1-9,0-1-11,2 1-12,2-3-16,1 2-19,-2-3-22,2 1-18,-1 1-14,1 0-17,-1-2-20,1 4-21,-1-3-25,1 1-26,-1 0-29,1 2-23,-3 0-21,1 1-17,-1-1-13,1-2-21,-4 1-24,2 1-23,-2-2-23,-3 1-25,2-1-27,0-2-17,-4 1-13,3 0-8,-1 1-1,0-2 7,0 1 12,-1-1 18</inkml:trace>
          <inkml:trace contextRef="#ctx0" brushRef="#br0" timeOffset="1343.0832">2240 152 239,'-2'-3'356,"1"1"17,-1 2 7,-1 2 3,2-1-12,1 1-19,0 0-21,-2-1-21,2 2-18,0 1-20,0-1-18,2 0-17,-1 2-11,2-2-3,0 3-11,0 2-11,2 2-15,-2 1-16,0-2-14,-3 5-12,6 0-12,-3 0-10,0 4-11,-3-1-10,3 3-14,-1-1-16,-1 3-11,1 0-9,-1 4-7,2-2-4,-3 3-4,0-1-3,0 0-2,-3 1-5,3 0-4,-1 0-6,-1-1-1,2 0-3,0-1-1,0 2-2,0-3-2,0 2-1,2-4-1,-1 1-1,2-1-1,-1-3-1,1 0-1,0 1 0,3-4-1,-1 0 1,-1-4 0,1 3-3,2-3 0,2 0-2,-1-4-1,0 0-4,3-2-3,-1 1-4,1-3-2,1 0-5,-1-3-3,1-1-6,3 0-6,-3 0-5,1 0-7,-1-3-7,4 0-9,-3-2-11,-1 0-14,5-1-16,-4-2-20,3 0-22,-1-2-22,0-1-23,0 0-21,1-2-18,0 2-15,-2-3-10,2 1-15,0-4-17,-2 1-21,1 1-23,-1-4-22,-2-1-18,1 1-13,-1 0-9,-2-2 7,4 0 18,-2 2 16,0 0 14</inkml:trace>
          <inkml:trace contextRef="#ctx0" brushRef="#br0" timeOffset="1557.498">2946 166 58,'-2'-1'354,"1"1"17,-1 0 14,1 1 17,-2 1 20,3 1-2,0-1-11,0 4-21,0-3-25,-2 2-22,2 1-24,0 2-18,0 0-16,0 0-25,0 4-29,-1-1-19,1 2-13,0-2-20,0 3-24,0-1-21,0 3-19,0 2-20,0-1-20,0 2-13,0 0-13,0 3-6,0-2-4,0 2-4,0 1-4,0 1-3,0-2-5,0 1-1,0-1-4,0 1-2,0-3-3,0 1-3,1 2 0,1-4-7,1 1-8,-2-2-4,1 2-3,1-3-2,0-3-1,1 2-1,-2-3 1,3 2-2,1-2 1,0-2-2,-2 0-1,4 0-1,0-2 0,-1 1 3,4-3 5,0 1 2,1-2 0,0 1-1,2-3-3,-2 1 0,3-2 0,2-1-3,-2 1-7,0-3-4,2 3-7,0-3-10,-1-3-12,0 3-13,0-3-14,2 0-24,-3-2-24,3 0-29,0-1-31,-2-1-25,2 1-24,-2-4-26,2 2-26,-3-2-26,0-1-26,1 2-36,-4-2-39,3 0-28,-1-2-25,2 1 3,-3-1 17,2-1 25,0 1 31</inkml:trace>
        </inkml:traceGroup>
        <inkml:traceGroup>
          <inkml:annotationXML>
            <emma:emma xmlns:emma="http://www.w3.org/2003/04/emma" version="1.0">
              <emma:interpretation id="{F9952B22-83BA-4D83-A7A3-0FF52F4EE2F9}" emma:medium="tactile" emma:mode="ink">
                <msink:context xmlns:msink="http://schemas.microsoft.com/ink/2010/main" type="inkWord" rotatedBoundingBox="5122,587 14547,616 14543,1707 5118,1678"/>
              </emma:interpretation>
              <emma:one-of disjunction-type="recognition" id="oneOf1">
                <emma:interpretation id="interp5" emma:lang="en-US" emma:confidence="0.5">
                  <emma:literal>MEMBRANE.</emma:literal>
                </emma:interpretation>
                <emma:interpretation id="interp6" emma:lang="en-US" emma:confidence="0">
                  <emma:literal>MEMBRANE,</emma:literal>
                </emma:interpretation>
                <emma:interpretation id="interp7" emma:lang="en-US" emma:confidence="0">
                  <emma:literal>MEMBRANE:</emma:literal>
                </emma:interpretation>
                <emma:interpretation id="interp8" emma:lang="en-US" emma:confidence="0">
                  <emma:literal>MEMBRANE</emma:literal>
                </emma:interpretation>
                <emma:interpretation id="interp9" emma:lang="en-US" emma:confidence="0">
                  <emma:literal>MEMBRANE".</emma:literal>
                </emma:interpretation>
              </emma:one-of>
            </emma:emma>
          </inkml:annotationXML>
          <inkml:trace contextRef="#ctx0" brushRef="#br0" timeOffset="5957.2421">10016 162 182,'-3'-8'373,"-1"3"18,3 1 21,-2 4 25,2 2 28,1 1-9,-2 4-27,2 1-37,0 3-44,0 3-39,0 5-32,-2 2-28,2 5-25,0 2-23,2 5-24,0 2-20,2 2-21,-1 1-25,2 2-31,-1 0-20,3 2-13,-2-4-17,4 0-17,1 1-12,-2-1-9,-1-3-4,2 0-3,-1-1 0,-2-2-1,1 2-2,-2-5-3,1-2-1,-3-2-3,2 1-3,-4-4-3,1-1-1,-2-3 1,0-1-5,-2-2-6,1-4-12,1 0-12,-5-1-14,5-4-13,-3 1-15,3-4-14,-6-1-10,3-2-8,1-2-5,-2-1-2,-1-4 1,1-1 3,-2-2 7,-2-2 5,3-1 11,-2-1 10,1-2 12,-2-2 13,1-3 19,0 2 21,1-3 16,-1-1 12,0-1 8,0-1 7,0-1 9,2-3 8,2 1 11,-5-3 8,5 1 9,-3-2 8,1-2 11,1 1 13,2-2 5,2 2 5,0-1 5,2 1 8,2 1 8,1 0 7,1 2 3,-3-1 0,5 2 0,0 2 1,1 1-1,0 1 0,1 1-1,-1 0-3,2 4-4,1 2-5,-1 0-5,1 2-4,1 1-6,-3 1-4,4 1-4,0 2-3,-4 2-3,4 2-4,0-1-6,1 2-6,-1 1-5,2 0-6,-2 3-6,4-1-4,1 3-5,1 3-3,1-1-2,2 1-3,1 2-1,2 2-1,-1 1-8,2 3-11,2-2-5,-1 6-3,-3-1-2,3 1-2,-2 2-2,-3 1-3,-5 2 0,2 1-1,-3 2 0,-5-1 0,-3 2-2,-4 2-1,-4-2 6,-2 1 7,-4-1 2,-3 4 2,-2-3-2,-3 1-1,-2 3-5,-5-4-5,0 1-7,-2 1-8,-6-2-12,2 0-13,-3 0-16,1-1-16,0 0-15,-1-3-15,-1 0-13,2-4-11,-1 2-5,0-4-3,5 0 3,1-4 3,1 0 6,4-3 8,0-4 11,4 1 12,3-2 15,2-1 15,3-4 16,0 1 15,3-2 14,0-1 14,3 1 9,0 0 6,0-2 6,3 2 3,2-3 5,1 3 6,-2 1 6,2-1 4,-1 0 6,2 1 6,3 1 4,-1 1 4,1 0 2,-2 1 0,1 2 1,2 2-1,0 0-1,-1 1-2,3 2-2,2 2-2,-1 1-5,-2 2-5,4 0-6,-2 1-3,4-1-5,-1 1-6,2 2-2,2-1-2,-1-1-2,1 0-2,0-1-3,2 1-2,2 1-9,0-4-8,0 2-17,4-2-17,-3-1-23,3-1-25,-5 1-23,4-1-22,-4 0-23,-1-1-21,0-3-22,-2 1-22,-1 0-19,0-1-20,-2 0-17,-2-2-15,-4-1-10,0-1-7,-3-2-2,4-3 1,-6 1 4,2-2 5,0-1 8,0-2 11</inkml:trace>
          <inkml:trace contextRef="#ctx0" brushRef="#br0" timeOffset="6329.6036">11085 702 278,'0'-32'346,"0"-3"19,0 1 19,-2 3 10,1-2 6,-1 3-5,1 0-12,-2 2-18,1 3-21,1 3-23,-1 0-22,1 8-16,-1 0-13,-1 3-15,2 3-20,-1 5-24,0-1-26,2 3-24,-3 2-23,-1 3-26,2-1-26,-1 3-18,2 4-19,-2 2-12,0 3-9,0 1-6,-2 5-4,2 1-6,1 3-3,1 1-4,-1 3-3,0 1-3,2 2-3,0-2-3,0 3-2,2-3-4,0 2-6,-1-1-4,-1-3-5,2 3-8,0-2-8,-1-2-10,4-2-14,-2 3-16,0-5-16,1 2-20,-1-3-19,-1-1-18,2 1-16,1-3-12,1-2-9,-3 0-6,0-4-2,2 1 0,-2-3 1,0-3 7,-3 1 8,3-3 13,-3-1 14,5-2 15,-5-2 17,0-1 15,0 0 16,0-1 14,0-2 12,-5-2 9,5-1 9,-3-3 7,1 0 7,-1-3 5,2 1 6,-4-1 7,2-3 8,0-2 8,-1-1 9,0-1 11,4 0 13,-3-4 12,3-1 12,-2 0 13,0-3 11,0-1 14,2 0 14,-3 1 13,3-1 14,-1 0 11,-2-3 13,1 4 10,1 0 12,1-2 5,1 2 3,1 0 1,1 0-1,-2 1-5,2 0-6,-1-1-9,2 3-9,-1 0-10,2 2-11,1-1-12,-1 4-11,1 0-7,-3 3-6,5 0-5,-4 3-10,1-1-6,-2 1-9,0 2-10,3 3-13,-3 0-1,0 2 4,2-1 1,-4 2-1,2 3-2,3-1 0,-1 3-5,1 0-9,0 3-3,2 2-2,-1 0-2,6 2-1,-4 1 3,1 0 5,3 3-3,-3 3-8,3 2-8,-1 0-11,-2 4-5,1-1-5,0 3-2,0 0-3,-2 4-1,1-1-1,1 1-2,-2 1-2,-2 0 1,1 1 0,-2-1 0,3 0-1,0-1 4,0 1 6,0-2 6,-2 1 2,2 0 0,0-2 1,-1 1-3,0-2-4,1-1-5,0 0-4,-3-1-6,0 0-7,-3-3-8,3 1-10,1-1-10,-5-2-13,1 1-17,1-3-19,-3 1-27,2-1-30,-2-2-34,1 1-38,0-1-35,-1 1-35,-1-4-33,0 1-30,0-10-33,-1 10-34,1-10-39,-2 9-39,2-9-10,-3 7 5,3-7 21,0 0 26,0 0 34</inkml:trace>
          <inkml:trace contextRef="#ctx0" brushRef="#br0" timeOffset="6561.961">11083 912 284,'-4'-2'388,"-1"-1"25,4 0 23,1 1 24,0 1 1,1-1-13,1-1-35,2 0-46,-1 0-32,2-1-27,0 0-24,-1-1-23,4 0-19,1 2-20,2-4-21,-1 0-25,2 1-23,2 0-25,1-1-25,1 1-23,0 0-19,-2 1-15,3 0-11,-2-1-8,1 1-5,0-1-6,-2 1-4,3 2-4,-2-4-4,-3 4-3,2 0-8,-2-1-9,0 1-14,-3 0-16,0 1-26,0 1-31,0 1-40,-2 0-45,2 1-39,0 1-37,-1 0-44,-2-1-44,-6-1-65,8 5-71,0 0-39,-3-2-20,3 4 1,-2-4 8,0 2 23,1-2 28,2 2 37</inkml:trace>
          <inkml:trace contextRef="#ctx0" brushRef="#br0" timeOffset="7516.6511">11916 441 337,'-6'-9'363,"3"1"15,3 3 15,-2 0 15,1 2-3,1 2-11,-3-1-27,3 2-33,0 2-30,0-1-25,0 2-20,0 2-20,3 1-16,-3 4-19,1 1-18,1 3-20,1 1-18,2 4-16,-4 0-25,6 5-28,-3 1-19,1 0-12,0 0-10,2 1-9,0 0-8,-1 2-3,1-2-8,0 0-12,1 1-6,-2-1-5,1-2-3,-2 1 0,1 1 0,-1-4-3,1-1-2,-3-1-4,-1-2-7,0 2-6,-2-4-11,0-4-11,0 2-10,-2-2-8,0-4-11,0 2-11,1-2-14,-2-4-13,-2 1-10,2-2-9,2-3-4,-4-1-1,2-2 3,-2-2 5,3 0 10,-2-3 11,1-2 15,-1 1 13,1-4 15,-1-2 14,0 1 18,1-2 19,1-1 16,-1-1 13,-3-1 10,3 0 7,2-2 11,-4 0 10,2 0 6,0-3 4,-1 0 13,2 2 18,0-2 15,1-2 16,1 3 9,0 0 6,0-1 9,1 1 8,1-1 9,1 4 6,1-3 0,1 5-1,0-1 0,-1 3 0,2 1-8,-3 0-14,2 2-11,3 0-13,-1 2-12,0 2-12,0 1-11,2 0-13,0 1-10,0 2-9,2 1-7,0 2-5,-1 2-5,3 2-3,-3 1-5,4 2-4,0 1-3,3 1-2,-2 2 1,3-1-1,0 5-2,1-1 0,-1 1-2,4 4 0,-3-2-2,4 1-1,-1 3 1,-1-1-1,0 3-6,2 0-7,-1 1-3,1-1-3,-4 1-2,3-1-2,-3 1-1,1 0-1,0 0-3,-3-2-4,0 1-4,-2 0-4,2 0-7,-5-2-7,0 0-4,-3-1-3,0 0-8,-1-3-13,-2 1-14,0-3-18,-3 2-16,-1-2-16,-1-2-15,-1-3-16,0 1-12,-1-1-14,-1-2-9,1-1-9,-4-1-6,2-3-2,0-1 0,0-1 3,-2-3 4,2 1 7,-3-2 11,3-1 17,-2-2 14,-1-1 10,2-4 10,-2-1 11,-2 1 9,4-4 10,-4 0 8,2-1 8,0-1 4,1 0 2,-1-4 9,1 1 11,-1 0 9,3-4 6,-1 1 12,1 1 16,0-2 16,-2-1 16,2-4 19,0 2 18,-1 1 16,0-3 14,1-1 20,2 2 21,-4 1 21,5-1 25,-3 3 17,3-1 15,-1 1 10,-1 3 8,-1 0 14,0 5 15,3 0 11,-2 3 7,1 0 8,-1 3 8,0 2 3,0 1 0,0 4-11,1 1-15,-1 2-16,1 3-15,-2 0-14,1 0-15,1 3-20,-3 0-22,0 2-22,4 3-20,-3 1-17,1 1-19,-1 3-13,1 2-10,0 2-9,0 0-8,1 4-4,1 0-5,0 2-3,1 2-2,1 1-3,0 3 0,0-3-1,3 2-2,-2 1-4,1 1-9,1-1-2,1-2-5,-1 2-1,1-2-3,0 0-5,0 0-8,2-1-9,0-2-13,1 2-18,1-4-21,-1 1-30,4-4-31,-1 0-30,1-1-25,0-1-29,-1-1-29,0-3-30,2-1-31,-2-2-30,2 0-28,-4-2-31,1-1-30,0-3-17,1-1-8,-1-3 14,-1 0 25,3-3 30,-3 0 33</inkml:trace>
          <inkml:trace contextRef="#ctx0" brushRef="#br0" timeOffset="7792.189">13153 185 100,'0'-12'390,"-3"2"27,2 1 29,1 2 28,-5 2 8,5 0-5,-3 2-22,3 3-28,-1-3-35,-1 3-34,-1 3-37,-2-3-38,2 3-27,0 0-22,-1 1-26,1 2-27,-6 2-27,1 2-29,2 1-26,-7 2-26,3 2-18,-7 3-14,5 3-10,-5 2-9,2 2-6,-3 1-5,1 1-2,-3 3-1,0 1-2,4 1 0,-2 0-3,0 3-1,-1-2-1,3 1 1,-2-1-2,2 2-3,2-2 0,0 1-1,1-2-1,3-1-2,-1 0-3,4-2-4,-1-1-6,3-2-7,5-2-6,0 0-5,0-5-8,4 2-11,1-3-11,3-1-14,0-1-14,3-3-18,-1 0-21,5-2-24,1-1-23,0-1-23,3-1-14,1 0-14,3-1-10,2-2-11,1-2-8,3-2-7,2 3-6,1-8-3,1 4 1,1-4 7,-1-1 9,1-2 13,1-1 10,-2-1 10,1 1 5,-2-3 1,0 0 1,-1-1-2,1 1 2,-5-1 2,2 1 5</inkml:trace>
          <inkml:trace contextRef="#ctx0" brushRef="#br0" timeOffset="8040.1579">12839 795 265,'2'0'298,"1"-2"7,1 1 5,4 1-18,-4-3-33,5 3-37,2-4-39,1 4-35,1-3-30,3 0-19,-2 0-10,6-1-12,0 1-12,1 0-9,0-2-10,4 0-8,-1 1-10,5-1-10,-3 2-9,2-2-10,2 0-10,-2 1-17,1-1-21,-5 0-25,5 0-29,-4-1-38,0-1-41,-3 2-42,-1 0-41,-2 0-31,0 1-24,-1-1-11,-2 0-2,2 2 1</inkml:trace>
          <inkml:trace contextRef="#ctx0" brushRef="#br0" timeOffset="8250.8508">13686 601 175,'-4'-1'371,"0"-1"21,-1 2 18,5 0 14,-3 0-3,3 0-13,-3 0-22,2 2-27,-1-2-28,2 0-32,0 0-33,0 0-36,0 1-22,0-1-15,0 2-17,0-1-20,0 1-21,2 1-23,-2 0-20,1 1-15,2 0-18,-3 1-15,3-1-12,-3 2-9,4 1-9,-3-1-10,-1 2-12,4 0-13,-4-2-19,4 2-18,-4 0-21,0 2-24,1-4-25,-1 4-26,2-2-25,-1 2-22,2-3-19,-1 0-18,-1 2-17,1-1-19,0 0-15,0 0-12,-2-3-8,0 2-7,0-7-2,0 0 2,0 11 6,0-11 6,0 11 10,0-11 11,2 10 6,-2-10 1</inkml:trace>
          <inkml:trace contextRef="#ctx0" brushRef="#br0" timeOffset="8344.4556">13689 904 89,'-2'3'165,"1"-3"-6,1 3-9,-4-3-10,4 0-14,0 0-17,0-3-20,0 3-22,0-3-23,0 3-26,4-3-25,-4-1-27,0 4-25,0 0-27,0 0-26,0 0-27,1-7-30,2-1-31,-3 8-11</inkml:trace>
          <inkml:trace contextRef="#ctx0" brushRef="#br0" timeOffset="8540.962">13856 821 154,'-1'3'342,"1"-3"16,0 0 13,0 3 10,0-3-9,1 0-19,1 0-19,0 0-23,2 0-21,-1 0-21,0 0-25,2 0-30,-4 0-16,4 0-12,-1 0-13,-1 0-13,1 0-19,0-3-20,1 3-18,-2-3-17,1 3-18,1-2-18,-1 0-22,-1 1-22,1-1-30,-3 2-32,4-1-38,-2 1-40,3 0-39,-5-2-35,1 1-41,-1-1-46,-1 2-54,0 0-59,0 0-42,0 0-33,0 0-10,0 0 3,0 0 14,0 0 21,8-3 35</inkml:trace>
          <inkml:trace contextRef="#ctx0" brushRef="#br0" timeOffset="2635.257">4555 486 17,'-3'-4'392,"0"-1"24,1 1 22,0 3 21,0 1 17,0 0 12,2 0-23,-1 1-39,1 1-49,0 1-55,-2 2-44,2 2-37,0 0-29,0 3-21,2-1-21,-1 6-21,1-1-20,0 4-22,0 3-21,0-1-20,1 1-19,3 4-17,-3-2-10,2 3-7,1-2-2,-1 0-3,1 1 0,1 0-2,-1-1-1,2-2-3,1 0-2,-3-2-1,2-1-4,-1 0-2,-2-2-3,3 0-5,-4-1-4,1-2-6,-2-1-7,-1 1-11,-1-1-10,2-3-10,-3-1-8,0-1-10,0 0-6,0-1-8,0-4-4,0 1-5,0 0-4,-3-3-3,2-1-4,-3-1-1,1-1 2,0-1 5,-3 0 9,0-4 9,1-1 9,-2 1 11,-1-3 8,2-1 7,-1-3 7,-1 2 8,0-1 7,2-1 8,-3-2 7,3 0 6,-2-4 9,2 3 8,0-4 3,0 0 1,1 2 4,-1-3 2,3 1 1,2-2 1,-1-1 4,2 2 7,0-2 5,0 1 6,2 3 4,-1-2 4,2-1 0,2 2-2,-2 1-1,0 1 0,3-1 0,-3 2 0,6 1 4,-4 3 7,3-2 0,-1 1-2,-1 4-4,2-2-3,-1 2-3,0 3-5,2 0 2,-2 2 1,2 1 0,0 0 1,-1 2-3,2 1-2,0 2-7,-1 2-9,2 1-3,1 0-2,1 2-2,-3 2 0,5 0-2,-1 3 0,-2 1-2,3 3 0,-1-1-3,0 4-2,1 0-1,-1 2 2,-2 2 1,2 0-2,1 3-6,-4-2-7,1 2-5,0 2-1,0-2-3,-1 1 0,0 0-2,-1-2-2,0 1-1,-3-1 0,-1-2-1,2-1-2,-1 1-2,-2-3-1,1 1 2,-3-3 6,-3 0 2,3-2 1,-3-1-1,2 0-3,-2-2-1,0-3 0,0 0-1,0 0-3,-2-2-4,2-1-5,0 0-2,0-2-1,-3 1 1,3-3-1,0-1 1,-3 0-1,3-1 2,-3-3 4,0-1 2,3-1 3,-1-2 2,-3-2 3,0 1 10,1-4 11,0-1 10,-2-1 12,2-2 8,0-1 10,0 1 9,0-4 9,2 1 13,-3-2 17,0 2 12,4-5 10,-2 3 7,1 0 10,-1-1 2,1 1 0,1-2-2,0 3-4,0-1-4,1 0-4,1 2-4,1-1-6,1 0-11,1 3-15,-2 0-11,3 0-5,2 0-8,-2 2-6,2 0-4,-1 0-4,4 2-2,-1 0-2,3-1-2,-3 2-2,4-1 1,0 1-1,1 2 2,1-2 0,0 2-2,0 1-2,0-1-2,1 1-4,1 3 0,2-1-1,0 3 0,1 0-1,-1 2-1,1 0 0,-2 3-2,2 1-1,3 3-3,-1-1-2,-1 3 0,1 4-1,-2 1 0,-1 0 2,1 3-2,0 3 0,-2 0 0,-1 0-2,2 4 1,-2 0-1,-4 2-1,0 2-2,-2-1-1,-1 3-1,-1-1-2,-2 1 0,1 2-10,-6-2-12,3 0-12,-4 1-12,-1 0-15,-1 0-14,0-1-21,-1 3-23,-1-2-28,0 0-30,2-3-34,-4 0-37,4-1-35,4-2-37,-4-3-24,4 1-18,1-4-24,-1-5-30,1 0-37,4-3-43,-2-2-14,5-1-2,2-3 15,1-4 27,2-1 33,3-2 34</inkml:trace>
          <inkml:trace contextRef="#ctx0" brushRef="#br0" timeOffset="2929.6985">6407 326 354,'0'-16'413,"0"3"34,4 0 33,-4 2 32,0 2 0,0 1-15,0 2-40,0-1-54,0 2-37,0 2-31,0 0-26,-4 1-24,4 1-23,-2 1-23,-1 0-26,3 1-26,-3 1-27,3 0-25,-4-1-21,1 2-17,-2 2-12,0 0-10,1 3-6,-4 1-9,-1 4-6,-2 0-6,-1 5-7,-2 3-5,-1 1-7,1 3-5,-4 1-7,1 1-5,-1 2-5,2 0-3,0-2-1,2 3-1,-2-2-1,3-1 0,1 2 0,0-2 0,1 0-2,2-1 0,3 1-1,0-2 2,0-1-1,1 2 1,1-4 0,2 2-1,1-3-1,1 0-2,1-2-4,2 0-4,2-3-6,0 1-5,2-2-6,0-2-7,4 1-8,1-2-9,2-3-7,0 1-9,3-2-9,2-2-9,-1 1-10,1-2-10,4-2-12,1 0-12,2 0-12,-1-1-15,2-1-16,-1-1-17,2 0-13,-1-1-12,1-1-8,-1-1-8,1 0-5,-1 0-5,-3-2-1,2-2 0,-2 1 1,-1 0 2,0-2 5,-3 1 4,1-3 8,-3 1 8,0-2 2,-2 1 0,-2-3-6,0-1-11,-2 0-12,-3 0-15,-1 0-13,-1 0-11,-2-2 2</inkml:trace>
          <inkml:trace contextRef="#ctx0" brushRef="#br0" timeOffset="3181.6767">6167 739 14,'-3'-3'334,"3"0"15,-2 1 16,2 1 15,0-1 12,2 0-11,1 1-25,-1-1-29,4-1-32,-1 0-23,0-1-20,2 1-10,2 2-6,0-3-7,3-1-9,2 1-12,1-1-13,1 0-16,0 0-18,4 0-19,-3 1-22,4-1-16,-1-1-19,3 1-15,0-1-14,-2-1-12,2 1-10,1-1-7,-2 2-6,1 0-6,-4-1-3,0-1-6,-1 3-6,0-1-11,-4 0-11,3 2-21,-3-3-23,-2 3-35,-3 1-39,2 0-43,-2 1-42,0 1-38,-3 0-33,2 0-44,-1-2-47,-7 2-54,0 0-56,0 0-24,12 2-8,-12-2 9,11 0 16,1 1 31,-12-1 40</inkml:trace>
          <inkml:trace contextRef="#ctx0" brushRef="#br0" timeOffset="4293.9269">7427 406 69,'-13'-14'365,"2"2"23,0 1 27,5 3 30,-1 2 14,-1 0 6,2 1-20,1 0-34,1 2-38,-4 3-42,5 0-30,-3 0-25,3 0-26,-2 0-24,-1 3-27,1 2-29,1 1-30,2 2-32,-1 1-27,-1 4-23,1 0-18,1 4-14,1 0-11,-1 3-5,2 2-5,0 2-4,0-1-3,2 3-2,-1 2-4,1-3-4,-1 2-7,1 1-5,2-3-1,-1 2 5,1-1-2,2-2-7,-5 1-15,1-2-18,-1-2-14,2-1-13,-1 1-10,-1-3-10,1-1-6,-1-2-5,-1-1-2,0-1-2,0-3-7,-1-1-10,-1 1-1,1-4 4,-1 1 9,-2-3 14,1 0 10,-1-3 12,0-1 8,2-1 10,-5-1 8,4-1 9,-2-2 14,-1 0 13,-1-1 10,0-2 8,-2 0 5,0 0 5,4-4 6,-4 0 8,2-1 5,-1 0 5,3-1 7,-2-1 6,4-2 8,0-1 6,-2 1 2,2-4 2,1 1 4,2 0 5,0-1 9,2-1 8,0-3 8,1 2 6,1 0 6,1 2 6,-1-3 4,1 2 1,3 0 0,-2 0-3,3 2-2,0 1-2,0 0-5,0 1-3,2 0-6,0 4-8,-1 0-8,-1-1-5,2 2-7,0 3-7,-1 1-5,3 0-8,-1 2-4,0 1-3,0 3-4,2 0-4,1-1-2,-1 3-4,3 1-2,-2 3-1,3 0-1,-1 2-2,2 0-2,0 3-1,1-1-2,1 4 1,-1 2-1,1 0 0,-2 4-1,3-2-3,-4 4 0,1 2-2,0 0 0,-2 0-1,-1 3-2,0 0 1,0 2-2,-3-1-1,-1 1-2,-2 1-3,0-2-6,-6 0-9,2 0-5,-3-3-3,2 2-3,-5-2-3,0-3-5,-3 0-4,1 0-5,-4-3-5,0 0-4,3-3-5,-5 1-4,4-1-3,-4-2 2,2-1 6,2-4 1,0 1 0,-2-2 1,3-2-1,-1-2 3,1-1 5,0-1 5,-2-2 5,2-2 7,1-2 4,-3 1 6,1-6 4,1 1 5,-1-2 3,2 1 11,-1-4 14,0 0 12,-1-2 10,0-1 11,3 0 9,-1-2 8,0 0 10,0-1 9,0 1 9,2-1 8,0-3 4,0 2 6,2 0 5,0 1-3,0-2-6,0 3-6,1-1-5,0 0-6,2 2-6,-1 1-5,2 0-7,-3 1-8,6 0-5,-4 2-6,4 1-3,0-2-5,1 4-3,0-1-2,2 1-2,-1 1-1,1 2-3,3-1-2,-1 1-1,-1 2-3,3 0-1,0 2-3,-3 1-1,4 0-2,-2 2-2,0 1 0,1 2-1,0 2-1,0 1 0,2 2-1,-2 3 1,0 0-1,1 3 0,1 2 0,0 2-2,-2-1 0,2 3 1,-4 2-5,3 1-9,-4 1-3,-2 2-3,1 2-2,-1 0-2,-2-1-1,-1 3 0,-5 1-2,0-3-3,1 2-5,-2 1-7,-2-3-8,-2 2-9,1-1-9,-4-2-6,2 1-14,2-2-22,-4-2-29,2-1-32,-2-2-39,5 0-39,-4-1-34,4-2-32,-2-1-24,1-3-22,1-11-31,0 12-37,0-12-35,0 0-34,0 0-8,3 3 1,-3-3 19,12 0 29,-3-7 34</inkml:trace>
          <inkml:trace contextRef="#ctx0" brushRef="#br0" timeOffset="4961.5802">8579 265 280,'-2'-9'362,"1"1"19,-1 2 17,2 2 15,-1 3-15,-2 2-33,1 3-38,2 0-44,0 1-33,0 3-32,0 0-21,0 5-13,0 1-14,0 1-15,0 2-17,0 2-16,0 2-17,0 0-17,0 3-12,0 0-11,0 1-10,0 0-9,2-1-6,-2 1-9,3-1-5,-2-1-7,-1 0-5,2 2-5,-1-3-3,1 0-2,0 1 0,-1-4-3,-1 2 0,4-4 0,-4 2-2,2-2 0,0 0 0,-1-2-3,3-1-2,-4 0-5,0-1-3,0-3-4,0 0-6,0-1-7,0-1-6,-4-3-6,4 1-7,-1-3-9,1 0-6,0-1-6,-2-2-4,0-2-4,2-1 1,-4 0 1,1-3 4,0-1 6,0-2 6,-2-2 5,2-1 7,0-2 6,-1-1 10,0 0 9,0-1 11,3 0 13,-3-4 16,1 1 16,-1-1 16,-1-1 12,3-2 11,1 1 9,-2-2 11,2 1 11,1-2 10,0 1 9,1-2 5,2 2 3,-2-1 1,1-1-3,1 2-7,2-2-7,-1 1-8,0 0-7,1 2-9,0 1-7,1-3-9,2 4-7,-2 1-7,1 1-8,2-1-4,1 3-6,-2-1-1,-1 4-1,2-2-2,2 1-4,-1 4-1,1 0-2,-2 0-1,4 3-2,-1 0 0,0 2-1,5 1-2,-2 0-3,5 0 0,1 2 0,1 1-2,-1 2-2,2 2 1,-2 1 0,2 2-1,-1 0-2,-4 1 0,1 4 0,-1-1 4,-2 4 3,0 1-1,0-1-7,-2 3 0,-2 2 6,2-1-5,-1 1-5,-2 3-4,0 0-1,-2-1-3,-3 1 0,0 2-2,2-1-2,-7-1-4,2-1-8,-6 3 1,2-2 3,-7 1-2,1-3-5,-2 2 1,-4 0 4,1-2 1,0 0 1,-5-1-2,3 0-1,-1-4-1,-2 0 0,3-1-3,0 0-1,-2-2 0,-1-1-1,4-2 1,0-2-2,1-1-1,1 0-1,2-2 0,0 0-1,4-2 1,-2-1 2,1-1 1,1-1 2,2-1 1,0-2 3,0 1 0,2-1 1,1 2 1,0-4 0,0 0 3,1-1 0,2-1 2,-3 1 2,3 2 2,-1-2 2,1 0 0,0 0 0,3 3 2,-1-1 2,1-2 3,-2 2 2,2-1 3,-1 1 1,3-1 2,-1 2 0,-1 2 3,0-2-1,3 0 3,0 0 1,2 1 0,0 1 3,-2-2 0,5 2-1,-2 0-2,0 1-3,2-1-2,1 0 0,-3-1 1,2 1 1,3 2-1,-5-1-2,4 2-2,0 0-3,-2 0 0,3 2-2,-2-1-2,3 2-1,2 1 1,-3 2 3,3-3 0,0 2-1,-1 1-1,3 0-3,-5 3 0,2-3-1,0 2 1,0 0 0,-2 2-1,3-1-2,-3 1 1,0-1 0,-1 2-1,-2 1 0,1-2-2,-1 3 0,-2-1 0,-1-2 1,-2 2-1,-1-1 1,-2 2-1,0-1 0,-3 1 1,0 1 2,-3-1-1,0 1-2,-1 0-1,-3 1 1,-1 1 1,-2 0-1,1-2 0,-3 2 0,-1-1 0,-3-2 0,-1 1 0,-1-1 0,-2 1 0,-1-1 1,-2 0-1,2-3-1,-6 1 0,1 0 1,-2-3 1,-2 1-2,1 1 0,-3-2-1,1-2-1,-1 1-4,-1-4-3,-2 2-4,2-2-6,-1-1-7,-1-1-5,4-1-4,-4-1-10,4-2-13,-3-2-15,5 1-19,1-2-31,1-1-38,0-1-43,2 0-46,1 0-44,1 1-42,3-5-49,-1 1-52,4 0-49,-2 1-46,3-1-19,1-2-2,3 2 9,2-2 15,2 2 29,3 0 38</inkml:trace>
        </inkml:traceGroup>
      </inkml:traceGroup>
    </inkml:traceGroup>
    <inkml:traceGroup>
      <inkml:annotationXML>
        <emma:emma xmlns:emma="http://www.w3.org/2003/04/emma" version="1.0">
          <emma:interpretation id="{FCB47066-3861-4F33-ADF7-EBB2F81A46CC}" emma:medium="tactile" emma:mode="ink">
            <msink:context xmlns:msink="http://schemas.microsoft.com/ink/2010/main" type="paragraph" rotatedBoundingBox="154,2432 24910,1764 25034,6360 278,702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6E09B04-B330-4597-AF1B-C493F6C2B6E9}" emma:medium="tactile" emma:mode="ink">
              <msink:context xmlns:msink="http://schemas.microsoft.com/ink/2010/main" type="line" rotatedBoundingBox="1431,2398 24910,1764 24991,4747 1512,5380"/>
            </emma:interpretation>
          </emma:emma>
        </inkml:annotationXML>
        <inkml:traceGroup>
          <inkml:annotationXML>
            <emma:emma xmlns:emma="http://www.w3.org/2003/04/emma" version="1.0">
              <emma:interpretation id="{4656B308-B9FD-461E-B08B-8FFCAD4450F3}" emma:medium="tactile" emma:mode="ink">
                <msink:context xmlns:msink="http://schemas.microsoft.com/ink/2010/main" type="inkWord" rotatedBoundingBox="1436,2558 2612,2526 2647,3814 1470,3846"/>
              </emma:interpretation>
              <emma:one-of disjunction-type="recognition" id="oneOf2">
                <emma:interpretation id="interp10" emma:lang="en-US" emma:confidence="0.5">
                  <emma:literal>Last</emma:literal>
                </emma:interpretation>
                <emma:interpretation id="interp11" emma:lang="en-US" emma:confidence="0">
                  <emma:literal>Lost</emma:literal>
                </emma:interpretation>
                <emma:interpretation id="interp12" emma:lang="en-US" emma:confidence="0">
                  <emma:literal>St</emma:literal>
                </emma:interpretation>
                <emma:interpretation id="interp13" emma:lang="en-US" emma:confidence="0">
                  <emma:literal>Lot</emma:literal>
                </emma:interpretation>
                <emma:interpretation id="interp14" emma:lang="en-US" emma:confidence="0">
                  <emma:literal>Test</emma:literal>
                </emma:interpretation>
              </emma:one-of>
            </emma:emma>
          </inkml:annotationXML>
          <inkml:trace contextRef="#ctx0" brushRef="#br1" timeOffset="11310.5088">878 2406 125,'-6'-1'410,"1"-1"26,-1 0 15,3 2 10,3 2 6,-2 0 3,-1-1-27,3 1-42,0 0-41,0-1-42,3 1-30,-1 1-25,-2 0-31,3 0-32,1 2-27,-2 0-22,1 0-18,3-1-17,-1 1-15,1 0-16,-3 1-12,4-3-14,-2 4-10,1-2-11,2 0-8,-2-1-7,1 1-6,2 0-3,-2 0-3,2-2-2,0 0-2,0 0-1,0 1 0,-1-3-2,0 1-1,1-2-1,0 0-1,0 0 1,-1-2-1,3 1 0,-2-1-1,1-1 1,-1 1-1,0-4-1,1 3 1,-4-4-1,7 1 1,-6-2 1,2 0 1,0-2 0,0 2 1,-3-3-2,3-2 2,-1 2 0,-1-2-1,0 0 1,-3 0-1,2-1 2,-4 0-1,2 0 0,-4-3 0,0 1 0,0 0 2,0-1-1,0 1 1,0-4 0,-4 3 2,4-4 0,-2 2 3,-1-2 1,0 2 0,-1 1 2,1-1 1,-1 3 2,0 0 0,1 3 0,0 2 1,-2 2 1,5 1 0,-3 1-1,3 4-1,-3 0-2,0 0-1,3 0-1,0 3 0,0 3-3,0 0 0,0 2-2,-3 3-1,3 3-1,0 0-2,-3 5-2,3 5 0,0 1 1,-2 2-1,2 5 1,0 0 0,0 2-3,2 5-1,-2-3 0,3 3-3,-3-1 0,3 2-2,-3 0-2,6-1-1,-3 1-3,-1 1-3,2-2-4,-1-1-9,1 0-11,2 0-6,-2-1-5,2 0-3,-1-1-5,-1 1-4,-2-4-5,1-1-4,0 0-6,2-1-5,-4-2-6,-1 0-4,0-1-6,-1-2 0,-4 1 3,2-3-1,-2-1-3,-1-2-4,0 1-4,-3-3-1,0 0-2,-2-2 2,2-1 1,-3 0 4,0 0 4,-1-2 8,0-3 9,2 0 6,-1-2 5,1 1 8,-1-4 7,1 0 9,2 0 9,-3-3 10,3 0 9,-2 0 8,2-3 9,1 0 7,2 0 8,-1-2 6,2-1 4,-1-1 7,1 1 7,2 1 8,-1-1 7,2-2 5,-1 2 3,3-1 3,0 1-1,0 1 2,0-2 2,0 1 2,3-1-1,-3 1 0,4 0-3,1-2-2,-1 3-3,1-1-3,0-1-3,1 1-2,-1 1-3,2 0-2,2 0 0,-2 0-3,2 2-2,0-2-3,3 2-3,-3 0-1,2-2-5,-2 2 0,3-2-3,1 2-1,-1-2-3,1 2-3,1 0-2,0-2-1,1 1-2,0-1-3,2 0-1,-1 0-2,2 0-3,0 0-1,0 0 0,2-1-1,-2 0 0,1-1 0,-1-1-1,0 0 1,-2 2 1,2-2-1,0 0 1,-4 0-1,0-2 0,2 2 0,-2 2 3,0-4 1,-3 1 3,0 1 4,-1 0 4,1 0 3,-4-2 4,2 2 2,-5 0 3,2 0 2,-2 0 4,1 0 1,-2 0 4,-2 0 0,1 2 1,-2-2-1,0 0 0,0 1-3,0 1-3,0-1-2,0 3-3,-2 0-2,1 1-3,-1 0-1,1 1-2,-2 1-2,1-1-3,1 2-1,-1 0-1,1 0-2,-1 2-1,-1-1-2,0 1-2,1 1-1,-3 0-2,1-1 0,1 3-4,-1 0 1,1 1-1,-2 1-1,1 1 1,0 0-2,1 0 1,1 1 0,0 2 1,0 0-1,2-3 0,0 4 0,2-2 0,0-1 0,0-1 0,1 2 0,1-1 0,0 1 0,2-1 0,0-1 1,-1 2-1,2-2 0,1 2-1,0-4 1,1 4 0,-2-1 2,3 1 0,-1-1 1,-1-1 0,-1 2-2,2 0 1,0-1-1,0-1 1,2 3 0,-3 0 1,-1-1 0,3 1-2,-1-1 2,-3 0-1,3 1 0,-1-3 0,-1 1 0,-2 1-2,1-1 1,-3-1 1,2 2 0,-1-2-1,-4 0 0,0-1 0,0-1 0,0-1 0,-3 1-1,0 0-5,-2-1-1,-1 0-6,2 0-5,-4-2-7,-1 3-10,0-2-9,-2-1-17,1-1-19,-1-1-23,-1-1-28,-1 0-29,1-1-31,3-1-30,-3-1-26,1-1-24,0 1-25,4-3-21,-2-1-22,1-1-23,0-3-25,1 0-26,2-3-26,1-2-7,1 0 5,1-3 18,2 0 25,2-4 28</inkml:trace>
          <inkml:trace contextRef="#ctx0" brushRef="#br1" timeOffset="11559.2345">1747 2278 114,'-1'-6'398,"-1"1"28,0 2 17,2 1 15,0 2 2,-1 2-3,1-1-21,-3 3-29,3 0-35,0 3-38,0 1-39,0 1-41,3 1-28,-2 4-22,3 1-25,-1 1-25,1 3-20,1 0-19,-1 4-16,1-1-16,2 3-14,-3 0-16,0 0-9,2 2-8,-1 1-7,-1-1-4,1 1-5,-1 2-4,1-2-2,1 1-3,-3 2-1,2-5-4,-1 2-2,1 1 0,-1-4-1,1 1 1,1 0-2,-3-3-1,1 1-3,1-1-5,0-1-6,1-3-5,-1 0-11,-1 1-14,1-4-17,2 0-20,-3 0-25,1-4-28,-1 1-31,2 0-36,-3-3-30,0 1-29,0-2-27,1-1-27,-2 0-26,1-3-22,-3-5-20,0 0-19,0 0-14,0 0-16,0 0-2,0 0 1,0 0 19,0 0 26,0 0 28</inkml:trace>
          <inkml:trace contextRef="#ctx0" brushRef="#br1" timeOffset="11825.0901">1831 2790 321,'-2'-2'358,"1"1"17,1 1 15,0 0 14,0 0-12,0 0-26,0 0-29,1 0-33,1 0-19,0 0-11,-1 0-13,2 0-13,-2 0-13,1 0-11,1-2-12,3 2-12,-1-1-16,1-1-16,-1 0-17,0 2-18,0-1-17,1-1-15,-1 0-19,2 2-20,-2-1-12,3-1-11,-1 2-6,1 0-7,1 0-5,-1 0-3,1 0-5,0 0-3,-3 0-2,0 0-2,1 0-3,0 0-3,-1 0-4,-1 0-4,1 2-6,-2-2-10,-2 1-13,2 1-14,-1-2-25,-1 2-28,1-1-38,0-1-41,-1 2-44,-1 0-42,1 1-46,-2 0-45,0-3-54,0 0-58,0 0-36,0 0-25,0 0-5,3 7 5,-3-7 19,6 6 25,1 1 37</inkml:trace>
        </inkml:traceGroup>
        <inkml:traceGroup>
          <inkml:annotationXML>
            <emma:emma xmlns:emma="http://www.w3.org/2003/04/emma" version="1.0">
              <emma:interpretation id="{A06983D8-9F4B-49F5-84A3-164A4AD11C0E}" emma:medium="tactile" emma:mode="ink">
                <msink:context xmlns:msink="http://schemas.microsoft.com/ink/2010/main" type="inkWord" rotatedBoundingBox="3475,2793 5646,2734 5714,5267 3544,5325"/>
              </emma:interpretation>
              <emma:one-of disjunction-type="recognition" id="oneOf3">
                <emma:interpretation id="interp15" emma:lang="en-US" emma:confidence="0.5">
                  <emma:literal>living</emma:literal>
                </emma:interpretation>
                <emma:interpretation id="interp16" emma:lang="en-US" emma:confidence="0">
                  <emma:literal>loving</emma:literal>
                </emma:interpretation>
                <emma:interpretation id="interp17" emma:lang="en-US" emma:confidence="0">
                  <emma:literal>leaving</emma:literal>
                </emma:interpretation>
                <emma:interpretation id="interp18" emma:lang="en-US" emma:confidence="0">
                  <emma:literal>Living</emma:literal>
                </emma:interpretation>
                <emma:interpretation id="interp19" emma:lang="en-US" emma:confidence="0">
                  <emma:literal>Loving</emma:literal>
                </emma:interpretation>
              </emma:one-of>
            </emma:emma>
          </inkml:annotationXML>
          <inkml:trace contextRef="#ctx0" brushRef="#br1" timeOffset="12546.7145">2884 2256 78,'-2'-3'380,"2"0"16,0-1 16,0 3 12,0 1 7,0 1 4,0 1-16,0 1-26,2 2-27,-1 1-30,2 4-24,-2 1-21,3 3-29,-1 1-31,1 4-20,-1 2-15,-1 1-17,2 5-20,1 1-26,-2 0-31,-3 5-27,4-2-24,0 3-16,-3 1-15,1 0-10,1 2-7,0 1-7,0 0-2,1-1-3,-1 1-1,-1-2-3,5 0-2,-2-3 3,0 1 5,-1-2 1,4 0 0,1-5-2,-1 0-1,-1-3-4,4-1-4,0-1-3,-1-4-5,1-1-3,1-3-7,1 1-3,0-4-6,-2-1-4,1-4-5,0-3-3,-1 2-2,1-2-1,-1-3 2,1-1 1,0-2 0,-1-2 6,2 0 2,-5-1 6,6-2 7,-2-4 3,0-1 6,-1 2 6,0-3 7,-1 1 6,1-3 8,-2 0 10,2 0 10,-2-2 11,-1 1 11,-1 0 8,-2-1 5,1-2 5,0 1 6,-3 2 4,0-4 6,-1 2 5,-2-2 2,0 2 1,0 0-1,0 1-3,0 0-8,0 2-4,-2 2-6,1 0-3,1 2 0,0 4-5,0 0-4,-2 2-3,2 1-6,0 2-2,0 1-3,-2 2-2,1 0-3,-2 2-3,2 1-3,1 2-3,-2 0-4,2 1-3,-2 0-5,2 4-1,0 1-2,0 1-2,0-1-3,0 3-2,-1 0-5,1-1-4,0 2-3,0-1-6,0 2-5,1-3-6,1 1-8,0 1-8,-1-2-7,3 1-11,0-3-12,-1 2-14,1-2-17,1 0-22,-2-3-24,3 0-31,1 1-35,-3-1-33,2-2-31,-2 0-28,4-1-24,-2 0-27,-1-2-24,-5-3-29,0 0-29,0 0-27,10 1-21,-10-1 5,11-1 17,-3-2 28,-1-2 36</inkml:trace>
          <inkml:trace contextRef="#ctx0" brushRef="#br1" timeOffset="12835.5193">3245 2555 189,'-5'6'279,"-2"3"6,1-3 10,1 2-9,2-2-20,-1 1-18,4-1-18,0 0-19,4-1-20,-1-2-6,2 2-1,2-2 4,2-1 7,0-1 10,-1 1 11,6-2 2,-2-2 1,0 1-1,2-2-2,1-1-2,-3 1-6,2-2-3,0 1-3,-1-3-10,0 1-13,-1-2-15,-3 3-14,2-1-15,-2 0-15,-3-1-14,0 1-12,-3-1-7,3 1-5,-3-1-3,-3 2-2,2 1-3,-2-1-4,0 0-4,-2 0-5,2 1-5,-3-1-4,3 0-5,-4 2-7,2-2-7,2 0-6,-3 2-8,-1 0-11,2 0-4,-1 1-6,0 0-8,-1 1-12,0 1-17,1 0-20,-3 0-19,2 1-18,-1 3-23,0-1-27,1 0-38,1 2-49,-2 0-43,1 1-42,1-1-56,-1 1-61,-1 2-62,1 0-61,0 0-21,4 3-3,0 1 7,0 2 12,0-1 18,4 1 25,1 2 39</inkml:trace>
          <inkml:trace contextRef="#ctx0" brushRef="#br1" timeOffset="13442.8655">3661 2717 359,'0'-7'385,"4"2"21,-4 2 13,1 1 10,3 2-12,0 0-25,-1 0-27,1 2-30,-1 1-27,3 2-25,-3 2-30,2-1-32,1 4-19,1-1-15,0 2-18,0 4-21,-2-3-19,4 5-18,-1 2-17,1-2-17,-3 4-15,0 0-13,3 2-12,-4-3-13,2 4-6,1-3-7,-2 0-3,2-1-3,-1 1-2,-2-5-2,2 2-2,0-4-1,0 1 1,-2-3 2,1 0 0,-3-4-2,3-2 0,-1 1 2,-1-2 0,-1-2 0,1-2 1,0-1 4,-3-1 2,3-2 6,0-1 5,-1 0 4,0-3 2,3-1 1,-3-2 2,2 1 3,-1-4 0,0 0 1,-1 1-1,1-5 2,-1 1-3,-1-3-2,2 0-3,-1 2-5,-1-5-3,-2 3-4,3 0-3,-3-3-2,5-1-3,-5 2-1,0 1-3,0-1-2,0 0-4,0 2-8,-5-2-7,5 4-8,0-3-11,0 6-15,0-2-19,0 3-25,0 1-30,5 2-33,-5 2-32,1 1-33,2 2-23,2 2-19,-2 0-18,3 1-20,-3 2-16,0 2-18,3-2-15,-3 3-14,-3-3-9,8 5-3,-4 0 1,4 0 4,-2 0 13,2 1 16,-1 1 17</inkml:trace>
          <inkml:trace contextRef="#ctx0" brushRef="#br1" timeOffset="13861.8285">4114 2411 203,'-6'8'311,"-3"0"6,3 3 3,1 0-19,-1 0-31,3 2-32,0 0-31,0 0-26,3-2-24,0 0-17,3 0-13,0-3-6,0 2-4,3-2 2,-1 0 2,1-1 8,3-4 9,-3 0 12,4 0 10,0-1 9,1-1 7,-2-1 5,2-1 1,-2-1-3,0-1-4,-3 0-7,3 0-7,-1 0-10,-2-2-14,0 0-10,-1 0-10,-1 0-13,-1-1-14,1-1-14,-2 2-13,1-1-13,-3-2-10,0 0-8,0 0-6,0 2-4,0-2-3,-3 0-5,1 0-5,-2 0-4,1 1-9,1-1-9,-2 2-10,1 0-13,-3-1-14,3 1-17,0 1-20,-2 2-25,2 0-28,0 1-31,1 1-30,-2 1-29,4 0-26,-3 1-21,3 1-19,-3 4-22,-3-3-22,6-3-25,-3 8-26,-3 0-27,1 0-30,1 0 0,1 0 15,3-8 24,-2 11 28,4 1 28</inkml:trace>
          <inkml:trace contextRef="#ctx0" brushRef="#br1" timeOffset="13577.5079">4152 2744 284,'0'8'294,"0"0"2,0 1-4,0 1-6,-4-1-10,4 3-15,0-1-25,-1 2-32,1-2-16,0 2-13,0-1-11,0 1-8,1 2-7,-1-1-8,4-1-7,-4 1-9,2-1-10,0 2-12,-2-1-11,1-1-11,-1 1-11,0-1-10,0 1-9,0-2-10,0 1-11,0-1-13,0-2-18,-1 1-21,-1 0-20,0 0-21,2-3-21,-4 2-21,4-2-23,0 0-24,0-3-26,0 1-26,-1-4-28,1-1-29,0-1-33,0 0-39,0 0-24,0 0-19,0 0-1,0 0 9,0-9 16,1 1 19</inkml:trace>
          <inkml:trace contextRef="#ctx0" brushRef="#br1" timeOffset="14208.6232">4340 2873 4,'6'18'234,"3"-2"-6,-2-2-8,2 2-12,-2-1-13,-2 1-16,4-2-15,-2-1-16,-3 1-15,2-1-15,-3 0-9,-2 0-6,1-2-7,-2-3-5,0 2-3,-2-3-2,1 1-4,-1-1-2,1-4-3,-4 3-2,4-2-1,-3-3-3,0 1 3,1-2 4,1 0-1,-5-2-4,4 1 0,-2-6-1,-1 2 0,0-3 3,1-1 3,2-2 4,-1 0 4,2-4 6,-1 1 5,0-1 3,0-1 3,2-1 2,-1 1 7,2-4 11,-2 3 9,2-2 9,-1 1 3,1-1 1,0 1-4,1-2-2,-1 2-5,2-1-5,0-1-6,-1 3-6,3-1-8,-2 4-7,3-2-11,-1 1-11,1 3-11,1-1-9,-1 2-7,1 3-5,-2-2-4,2 2-2,-1 2-3,2-1-4,-2 2-2,3-1-1,-1 3-2,0-2-2,0 2-2,1 1-1,1 1-3,0 1-1,2 1-2,2 2 0,-2 2-1,1 0-3,-3 1-2,4 1-4,-3 1-3,1 2 0,-2 1 0,2 0 0,-1 2 0,1 1-2,-3-1 0,0 3-2,1 0-3,0 0-6,-3 1-6,0 1-8,-3 2-5,3-3-6,0 2-9,-1 0-12,-2-1-18,0 3-22,1-2-35,0 0-40,-1 2-46,1 0-52,-4-2-50,3 0-48,-3 0-49,0 1-50,0-4-42,3 1-38,-3-3-14,6 1-3,-2-2 11,1-2 19,2-3 32,4 0 40</inkml:trace>
          <inkml:trace contextRef="#ctx0" brushRef="#br1" timeOffset="14971.3313">5037 2814 60,'-1'-14'391,"-1"-1"30,1 4 27,-1 0 25,0 1 15,-2 2 6,1 2-28,0 1-45,-2 1-42,2-1-40,-3 0-36,2 2-33,-4-1-31,-1 3-29,1-1-29,-3 2-29,2 2-26,-1-1-24,-3 3-24,1 0-24,-1 1-17,0 2-14,1-1-11,1 0-8,1 2-8,-1 2-8,2-2-4,4 1-7,-2-2-6,2 1-7,1 0-6,0 2-6,3-2-8,1-2-8,0 2-8,1-2-5,1 1-4,-2-1-3,2 0-2,-1-1 1,2-2 2,-2 2 4,1 0 4,0 0 4,-1 0 7,1 0 5,2 0 8,-1-2 9,-1 0 7,2 0 6,-1-3 7,1 3 5,2-3 6,-2 0 4,2-3 5,-1 3 4,1-3 7,0 1 6,0-1 7,2 0 8,0-2 7,1 0 9,-2 0 7,2 1 8,-2-1 9,0-2 9,2 2 6,-4-1 6,4 0 4,-3-1 4,0-1 2,2 0 0,-2 4-3,-1-4 0,-1 1-4,2 1-2,-3-1-2,2 1-2,-2-1-4,-2 4-3,1-2-3,0 2-2,0 0-2,0 0-2,-2 1-3,2 2-1,-2 0-3,0 0-3,0 2-3,0-1-3,0 1-3,1 1-2,1 2-3,-1 0-2,2 0-3,-1 3-2,-1 3-3,2 2-3,-1 0-2,2 2-4,0 3-2,1 0 0,-3 4-3,1 0-2,0 2-3,0 4-2,-1 0-3,-1 5-2,-1 0-2,0 2-2,-1 4-2,-1 2-2,-2 4 0,1-2-3,-1 5-2,-1 2-5,-3 1-5,0 2-6,-3 0-5,1 4-6,-1 1-5,0 3-3,-2-2-1,2 3-1,3 1 0,-2 1-1,1-2 1,-1 0-1,3-2 2,2-1 3,-1-3 3,2-5 4,-1 0 3,2-4 7,0-4 2,1-3 2,2-5 2,0-3 1,0-4-1,2-3 0,-1-5-2,1 0 0,1-4 1,2-2 0,-2-1 1,1-5 2,-1 1 0,2-4 1,2 0 1,-3 0 0,2-2 0,0-1-2,1-2 1,-1 0 1,2 0 0,-2-2 2,2 1 0,-2-1 0,2-1-1,-1 0 2,-1-1 0,0 1-1,1 1 1,0-1 0,1-3 1,-2 3 1,2-2 0,-3 0 1,0 1-1,1 0 0,-1 0 1,1 1 1,-3-1 1,4 1 0,-5 0 0,1 0 0,0 3 1,2-2-1,-4 0 1,1 1-1,-2-1 1,0 2-1,0 0 3,0 0-1,0 0 2,-2 0 1,1 0 3,1 0 1,-2 0 2,-1 0 2,3 0 1,-3-1 1,0-1 0,1 0 1,-5 1 2,4-1 1,-3-1 1,-2 0 1,0-1 0,-1 1-1,2 0 0,-4 0 0,0 0-1,-1 1-3,2-1 0,-3 0-1,-2-2 0,1 0-1,-1 0-1,-2 1-1,2-1-1,-2 0-3,-1 0-1,0 0-2,-1-1-1,0-1-1,-1 1-2,4-2-1,-2 0-1,-1 0 0,1-1-1,0-1 1,-1-1-1,1 0-1,0-1-1,0-1 0,1-1-1,-1 1-1,1-1-2,2 0-2,1-3-2,-3 1-4,2-1-3,0-2-4,3-1-5,0 0-6,-1-1-7,3-3-5,-1 1-7,3-2-6,-1 0-6,3-3-7,0-1-8,1-1-9,1-1-10,2 0-13,2-2-20,2-2-25,4 2-32,-1-1-37,2-1-33,1-1-31,2 0-32,3-3-30,0 0-34,0-2-35,3 0-43,1-1-44,1-1-14,5 0 2,0 0 15,3-1 22,4 0 37</inkml:trace>
        </inkml:traceGroup>
        <inkml:traceGroup>
          <inkml:annotationXML>
            <emma:emma xmlns:emma="http://www.w3.org/2003/04/emma" version="1.0">
              <emma:interpretation id="{247D8037-48CA-432E-B024-D1809975A367}" emma:medium="tactile" emma:mode="ink">
                <msink:context xmlns:msink="http://schemas.microsoft.com/ink/2010/main" type="inkWord" rotatedBoundingBox="6169,2892 8234,2836 8286,4737 6220,4792"/>
              </emma:interpretation>
              <emma:one-of disjunction-type="recognition" id="oneOf4">
                <emma:interpretation id="interp20" emma:lang="en-US" emma:confidence="0.5">
                  <emma:literal>layer</emma:literal>
                </emma:interpretation>
                <emma:interpretation id="interp21" emma:lang="en-US" emma:confidence="0">
                  <emma:literal>Layer</emma:literal>
                </emma:interpretation>
                <emma:interpretation id="interp22" emma:lang="en-US" emma:confidence="0">
                  <emma:literal>layers</emma:literal>
                </emma:interpretation>
                <emma:interpretation id="interp23" emma:lang="en-US" emma:confidence="0">
                  <emma:literal>Layers</emma:literal>
                </emma:interpretation>
                <emma:interpretation id="interp24" emma:lang="en-US" emma:confidence="0">
                  <emma:literal>lager</emma:literal>
                </emma:interpretation>
              </emma:one-of>
            </emma:emma>
          </inkml:annotationXML>
          <inkml:trace contextRef="#ctx0" brushRef="#br1" timeOffset="16361.2443">5577 2408 315,'0'-11'397,"0"1"19,3 3 23,-3 1 21,3 0 4,0 1-8,-3 0-22,3 0-32,-3 2-29,0 0-28,4 1-32,-4 1-34,0 1-25,0 1-22,0 1-15,0 3-15,0 0-23,1 2-27,2 3-24,-2 0-24,3 4-19,-1 1-17,1 4-14,-1 1-16,0 3-9,0 1-6,2 3-6,-3-1-4,-1 1-5,3 3-6,-4 1-4,2-1-2,0 0-3,-1 3-4,1-3-3,0 0-3,0 1-2,1 1 0,0-3-3,0-1-8,-1 1-9,1-1-11,-3-3-13,6 0-15,-3-2-18,0-2-17,1-1-24,1-2-22,1 1-26,-1-1-24,2-4-18,2 1-13,0-1-10,-2-3-5,2 1-1,2-3 0,-1 1 7,-1-4 8,2-1 14,1 0 17,-1-2 19,1-2 23,1-1 25,-1-1 26,3-1 22,-1-1 18,-2-2 17,3 2 15,-1-3 11,-2 1 12,2-3 9,1-2 11,-3 1 9,1-1 8,-3-3 10,2 1 8,-1-1 9,1 0 8,2-1 10,-2-1 10,-1 1 12,-1-2 11,1 2 12,-3-3 14,1 1 11,0 2 8,-1-2 10,-3 2 9,0-2 6,0 3 5,-1-2 6,1 2 7,-5 1 2,3 2 1,-3-1-3,0 1-5,0 2-9,0 0-10,-3 2-10,0-1-11,-3 1-10,3 1-13,-3 1-11,1-1-13,-2 2-14,0-1-13,-2 3-13,2 1-12,-4 0-7,1 1-8,0 3-5,0-1-3,-2 2-3,1 1-4,0 0-3,0 2-2,1 0-4,-1 0-2,0 4-3,2-1-4,0 0-2,1 2-4,-1-1-4,3 1-5,0 2-5,-2-1-7,1-1-6,2 1-6,-1 1-9,2-3-8,0 3-9,0 0-5,4-3-6,-2-1-5,2 2-5,0-2-4,2-3-3,-2 2-4,4-2 0,1 0-2,1-3 2,-1 1 3,2-3 5,0 2 8,0-2 8,2 0 8,2-1 8,0-2 8,-1-2 7,3 1 7,-1-2 7,0-2 9,0 0 8,-1-1 8,2 0 8,-2-4 9,0-1 7,-1-1 10,1 1 8,-3-2 8,1-1 12,0 1 9,-1-1 13,-2-1 14,0 2 11,1-1 12,-2 0 9,-2 3 9,3-4 4,-2 2 1,-3-1 0,2 0-4,-2 1-5,-1-1-5,0-1-8,-1 2-8,-2 0-9,2 2-10,-1 0-11,0 3-13,1 0-9,-1 0-8,-1 2-7,3 1-5,-3 1-4,3 1-4,0 2-4,0 1-2,0 0-4,0 0-2,0 1-3,0 2-2,-3 1-2,1 1-1,2-1-2,-4 3-2,4 1-4,-3 0-5,3 3-5,-2 2-5,1 1-6,1-1-6,0 2-5,0-1-6,1 0-8,1 2-9,1-2-7,1 1-9,1 0-10,1-3-9,1 1-8,0-2-9,2 0-7,0-3-6,2 2-2,1-2 2,0-1 2,1-1 1,1-3 3,2 0 5,-2 0 4,3-1 6,-4-2 8,4-2 11,-2 1 12,-1-1 12,1-4 11,-1 3 13,-2-2 12,-3-1 13,2-1 16,-2-1 16,-4 1 16,3-1 16,-4-1 16,2-1 13,0 1 13,-3-1 12,0-1 10,-1 0 10,2-1 11,-2 1 10,0-2 3,-1 1-1,-1 1-5,0-2-7,-1 0-8,-1 0-7,0 0-8,-2 1-9,1-1-9,0 3-11,-2-1-10,2 1-9,0 2-9,0 2-10,0-1-9,2 3-6,1 0-5,-4 1-5,4 2-4,-4 1-5,4 1-4,-2 1-4,-1 1-2,3 2-4,-3-1-1,0 1-4,0 2-2,0 1-4,0 2-4,2-1-6,-1 1-5,0-2-5,1 3-5,-1-2-7,2 1-7,0-2-7,2 2-6,-1 0-8,1-1-7,1-1-6,3-2-8,0 1-9,-3-1-7,2-1-5,3 0-3,-5-1-2,4-2 0,1 1 2,-2 0 3,2-3 4,-4 0 6,4 0 5,1 0 9,0-3 8,0 0 11,-3 1 10,4-1 12,-1-2 11,-2 1 13,1-3 11,0 1 12,-3 1 13,2-3 13,0 0 12,1 0 13,-2 0 14,0 0 11,0 0 12,-1 2 12,0-2 14,0 0 12,0 0 13,-1 0 8,-2 0 7,1 0 0,0-2-1,0 2-3,-3-2-4,0 4-7,0-2-8,0 0-8,0 2-8,0 1-11,0 0-9,0 2-11,0 0-11,0 1-12,0 1-9,0 1-7,0 1-5,0 3-5,-3 0-7,3 1-2,-3 5-1,3 1-2,0 1-2,0 6-4,0 2-3,0 0-2,0 4-2,0 4-1,0 0 1,0 6-2,6-2 0,-3 3-1,1 2 1,1-1-2,0 3-4,1 1-2,-1 0-2,-1 1-1,4 1 0,-2 0-3,-1 0-2,1-1-2,-1 2-1,0-2-1,0 2-1,1-2 0,-3 1-1,3-1 0,-3 1 3,-1-1 0,0 1 3,-2-4 1,0 2 4,-2-3 0,0 0 2,-1-2 1,-3-1 4,3-4 2,-6 0 4,2-4 1,-4-2 1,0-3 2,-3-3 1,0-2 1,2-2 2,-4-3-1,0-5 0,1-1 2,0-2 1,-2-3 1,3-1 0,0-4-2,-1-3-2,0 0-2,-2-4 0,4-3-4,-3-1-4,0-5-7,0 0-4,1-4-5,1-1-5,-2-3-8,-1-1-7,0-5-10,3 0-9,-2-2-14,2-1-16,0-3-22,2 0-22,1-1-30,2-1-32,1 1-30,4 1-28,-1-1-31,5 4-30,2-1-29,2 3-28,1-1-36,2 3-39,2 0-27,2 1-19,3 4 3,0 0 15,6 2 27,1 2 33</inkml:trace>
          <inkml:trace contextRef="#ctx0" brushRef="#br1" timeOffset="17052.5346">6834 3032 67,'2'0'304,"0"0"11,2 0 12,0 0-6,2 0-14,-1-4-24,-1 4-31,3-3-29,0 0-30,2-2-19,0 0-14,-1-1-8,0 0-7,1-2-1,-2 0-1,1 0 0,1-2-1,-3-1 1,2 1 0,-2-1 4,2 0 1,-1 0 4,0 1 2,-2-1-1,-1 0-4,-1-1-2,-2 3-7,2-2-5,-1 0-5,-2-1-7,0 3-6,-2-2-6,-1-1-8,2 1-9,-1 1-9,-1-1-8,1-1-8,-3 2-5,-2-3-4,3 2-4,-1 0-3,-1 1-3,0 0-5,-2 1-3,2 1-5,0 3-3,-1-1-5,-1 1-3,2 2-3,0 0-4,-2 1-3,4 2-4,-4 2-3,2 1-4,-3 2-2,1-2-5,3 5-2,-4 1-3,0 2-2,0-1-3,3 4-5,-2 1-3,2 1-3,0-2-5,-2 4-6,4-1-2,-2 3-2,3-3-5,-2 2-4,2-1-4,1 1-3,2 1-5,0-3-5,2 1-6,1-2-4,2 2-7,-1-4-6,2 2-8,-1-2-5,2 0-10,-2-2-7,4 1-9,0-2-7,2-3-6,-2 0-6,3-2-2,-1 0 0,3-1 2,-2 0 5,3-2 6,-1-3 6,1 3 11,1-3 12,0-3 11,-2 0 13,1 1 12,2-2 14,-1-1 12,0-2 10,0 1 10,-2-2 7,2 2 9,0-4 9,-3 1 12,-1-3 10,4 1 11,-6 0 9,4-2 9,-4-1 10,-2 1 10,3-1 10,-2-1 11,0 2 11,0-1 12,0 0 10,-2-2 8,0-1 9,-1 3 1,-3-2-2,2 2-4,1-2-6,-3 1-5,1 2-5,-1-1-8,-1 1-7,0 2-9,-2 3-9,0-1-9,0 1-9,-2 1-11,0 2-12,1 0-8,-3 2-6,0 0-5,1 3-3,-3-2-3,3 1-3,-3 1-3,1 0-4,0 1-2,0 1-3,-1 1-2,1 0-2,-1-1-2,3 3 0,-2 0-1,1 1-1,1 1-2,0-1 0,-2 1-1,2-1-1,1 2 1,1 0 0,1 0 0,0-1 1,0 0-1,0 1 0,1 0-1,1 2 2,1 0-1,2-3-1,-2 3 2,0-1-1,1 3 0,1-3 1,3 3 0,-5-1 0,4 0 1,0 0 0,0-1 0,1 1 1,-2 0 0,3-1 0,0 3 0,0-2 0,0 0 0,4 2 0,-4-2-1,1 0 2,3 0 0,-3 1-1,3-1 0,-3 0 0,4-1 0,1-1 0,-3 1-1,2-4 1,1 4 0,-1-4 1,-2 1-1,2-1-2,-2 1 0,-1-3 1,2 1 0,-2-2 1,-3 2 0,1 0-1,0-1 0,-1 0 1,-2-3 1,0 1-1,1-1 1,-2 1-1,0-2 1,-4 0 3,2-2 2,-1 1-2,0-1 1,-2 1-1,0-1 0,1-1 1,-1 0-2,3 0 0,-2-2 2,1 0-1,0 2-2,-1-3-2,1-1-6,-2-1-8,0 0-9,0 1-8,0-2-14,0-2-18,-2 0-26,1-2-32,-1 0-41,0-1-45,1-1-50,-2-1-49,2-3-53,-3 0-52,3-1-54,-1-2-53,2 0-24,3-1-9,2-1 3,4-1 10,5-1 25,-1-1 31</inkml:trace>
        </inkml:traceGroup>
        <inkml:traceGroup>
          <inkml:annotationXML>
            <emma:emma xmlns:emma="http://www.w3.org/2003/04/emma" version="1.0">
              <emma:interpretation id="{3CDA7AF5-1E53-4DC2-919A-A6EFE5693CE2}" emma:medium="tactile" emma:mode="ink">
                <msink:context xmlns:msink="http://schemas.microsoft.com/ink/2010/main" type="inkWord" rotatedBoundingBox="9508,2510 12602,2426 12659,4526 9564,4609"/>
              </emma:interpretation>
              <emma:one-of disjunction-type="recognition" id="oneOf5">
                <emma:interpretation id="interp25" emma:lang="en-US" emma:confidence="0.5">
                  <emma:literal>present</emma:literal>
                </emma:interpretation>
                <emma:interpretation id="interp26" emma:lang="en-US" emma:confidence="0">
                  <emma:literal>preset</emma:literal>
                </emma:interpretation>
                <emma:interpretation id="interp27" emma:lang="en-US" emma:confidence="0">
                  <emma:literal>present.</emma:literal>
                </emma:interpretation>
                <emma:interpretation id="interp28" emma:lang="en-US" emma:confidence="0">
                  <emma:literal>presents</emma:literal>
                </emma:interpretation>
                <emma:interpretation id="interp29" emma:lang="en-US" emma:confidence="0">
                  <emma:literal>prevent</emma:literal>
                </emma:interpretation>
              </emma:one-of>
            </emma:emma>
          </inkml:annotationXML>
          <inkml:trace contextRef="#ctx0" brushRef="#br1" timeOffset="18041.1754">9008 2637 332,'-4'-7'386,"1"2"25,1 2 26,2 1 13,0-1 5,-4 3-15,4 0-31,0 0-35,0 0-41,0 0-27,0 0-21,0 3-20,0-1-17,0 3-20,0 0-17,0 1-20,0 4-21,0 1-19,0 2-21,0 4-20,0 1-19,0 5-15,0 0-10,0 4-8,0 6-7,0 0-7,0 2-5,0 2-5,4 2-4,-2 2-6,1 2-5,2 2-4,1 0-4,-1 0-3,2 0-2,-2-1-2,4 1 0,-1 0 0,1 0-1,0 0-1,-3-2-3,3 0-2,-1 0-4,-2-1-6,3-2-6,-3 0-3,3-2-6,-4-1-3,2-2-6,0-1-6,0-1-7,-1-4-6,-1-3-9,-2-1-12,2-4-12,-2 0-16,-2-6-15,4-1-18,-5-3-16,0-3-18,0-2-20,0-1-13,0-3-13,-5-4-9,2-1-5,2-2 0,-4-1 3,0-5 8,1-4 9,-2 1 13,-2-6 17,2 0 18,-2-4 20,1 0 23,-1-5 21,-1 0 20,0-2 19,1 0 15,-1-1 13,-1-4 11,-1 0 9,0-1 10,2-1 10,0-3 10,-2 0 11,3-2 12,-1 0 11,0-1 11,0 0 10,3 0 14,-2 3 15,2-4 14,3 3 17,-2 1 13,1 2 9,3 1 9,1 3 11,0 1 6,1 2 6,2 3 2,-2 2 0,1 0-3,1 3-6,0 0-8,3 3-12,0 0-13,-1 3-14,2 1-13,0 1-12,0 2-10,2-1-13,0 2-9,2 2-10,-3 0-9,5 2-6,-3-1-4,-1 4-3,0-2-3,5 1-2,-2 1 0,0 1-3,0 0-1,-1 0 0,3 2 0,-2 3-2,2 0-1,-1 0 0,-2 0-1,3 3-2,-2 0-1,3 1-1,-2 0 0,-1 3-2,0 1 0,0 0-2,2 0 1,-2 3-1,0 0-2,-1 2-1,1 1-1,-1 3-2,-4 0-2,0 1-1,-1 2-1,-3 0 0,-2 2 0,-1-1-3,-3 1 0,-2 3-2,0-5-2,-5 4-2,0-3-6,-2 2-7,-1-3-9,-3 2-9,0-2-11,-2 1-13,3-4-17,-4 2-17,6-4-25,-4 1-29,3-2-39,0-3-45,4-1-41,-4-4-40,6-1-34,-1-2-30,2-3-29,2-3-25,5 3-30,-4-10-33,4-1-21,1-1-16,3-3 8,1 1 20,3-4 34,2-1 44</inkml:trace>
          <inkml:trace contextRef="#ctx0" brushRef="#br1" timeOffset="18329.3101">9395 2669 185,'3'-4'336,"-2"1"4,1 3-4,0 0-12,-1 0-18,3 2-19,-2 1-22,1 0-17,3 2-12,-1 0-13,2-1-11,0 3-14,0-1-18,2 4-7,0 0-6,2 1 2,-2 0 4,3 2-2,-2 1-6,0 0-9,-2 1-15,1 1-11,0-2-14,0 2-12,-1 2-14,-5-4-12,5 3-10,-4-3-11,-2 2-11,0 0-9,-1-4-8,-1 3-5,0 0-4,-1-3-1,-1-2-1,0 1 0,-1-2-2,-1-1 1,-1 1 0,-1-3 0,3 1 0,0-3-1,-1 1 3,2-2 2,0-1 0,1-2 0,-1 0-1,2 0 0,-1-3-1,1-2-1,-5-1 0,5-1-1,-3-1-3,3-2 0,-2 1 0,-2-4-2,4 0-4,-3-1-2,3-2-2,0 1 0,0-2-1,0-1 0,3 2-1,1-3 0,-2 1 1,1-1 1,2 2 1,-1-1 2,1 0-1,-1 2 0,1 0 0,1 2-2,-1 0 0,-1-1-2,-1 2-3,-1 4 0,4-2-1,-1 1-1,1 2-4,-2 2-6,2-1-7,-1 2-11,-2 1-15,3-1-14,2 1-17,-5 3-20,4 1-22,-2 0-25,3 1-25,-4 1-21,5 1-19,0 2-20,1 0-21,0 2-21,-1-1-20,-1 2-21,1 1-23,0 1-20,1 1-17,-1 0-8,-5 4-7,4-1-1,-1-1 3,-2 3 9,1 1 13,-3 0 20</inkml:trace>
          <inkml:trace contextRef="#ctx0" brushRef="#br1" timeOffset="18927.3211">9839 3105 136,'3'0'277,"0"-3"-1,1 1-2,1-1-7,-1 0-10,1 0-11,1 0-13,-1-1-11,1 0-9,0-1-3,0 0 0,0-1 1,4 1-1,-6-3 1,2 0 0,0 0 0,1-2 1,-2 2-2,0-1-3,-1-2-6,1 1-8,1-1-13,-1 0-13,-1-1-15,-1 1-18,1 0-12,0-2-11,-1 2-11,-3-2-11,3 2-12,-3-2-12,0 3-12,0-1-10,0 2-5,0-1-4,0 2-3,0 0-2,0 0-2,0 2-2,-3-1-2,3 2-2,-2 1-2,-2 0-1,1 3-1,0-1-3,-3 2-1,1 0-1,-2 2 0,-1-1-4,3 1-1,-4 3-2,0 1-3,0 2-1,-2 1-3,3 0 0,-2 1-3,1 1-3,0 1-2,1 1 0,2-1-4,-2 1-5,1 1-2,0-1-3,2 1-5,1 0-4,-2-1-5,3 3-4,0 0-5,0-3-7,3 1-3,0 1-6,3-2-7,-3 1-5,5-3-6,-2 2-7,1-2-6,1 0-9,3-3-5,-4 2-6,5-2-5,1 0-3,-3-3-4,4 1-6,-1-1 0,1 0 1,1-2 6,2 0 8,1-1 9,-1-1 11,2-1 9,0 0 11,0-1 11,2-3 11,-2 0 12,1-1 13,1 0 14,-2-3 17,2 0 15,-1-1 14,-3-3 9,-1 1 8,0 0 9,3-2 10,-2-1 9,3 1 11,-3-1 7,-1-1 6,4-1 1,-2 0 3,0-3-2,1 0 0,-4 1-1,0-3-2,2 2 0,-4-2-4,-2 2-3,-2-2-6,-1 2-5,1-2-8,-3 3-5,1 0-5,-2 0-3,0 2-1,-1 0-5,-1 3-3,0-1-4,0 1-4,0 2-4,0 3-3,0 0-2,0 0-3,-1 1-1,-1 2 0,0 2-2,2 0-2,0 3-2,0-2-2,0 2 0,0 0-1,0 0-1,0 0-3,2 2-2,0-2-2,-1 3-2,-1 0-1,2-1-3,-1 3-2,2 0-2,-3 1 2,3 1-1,-1 1 1,0-2-1,-1 4 1,3-1-1,1 2 1,1 0-2,-1-1 0,1 1 0,-1 2 0,2-2-1,0 2 1,-2 0 1,4-2-1,-1 2 0,0 2 3,-1-1-1,2-1-1,0 1 1,-2-3-1,2 4 0,-2-2-1,2-1 0,1-1 0,-4 2 1,3 0-1,-1 0 2,-4-2 0,1 0-1,-1-1-2,1 1 1,-1 0 0,0-1 0,-4-4 0,0 4-1,-2-4 1,0 1-3,-2-1-4,-1-1-7,1 0-9,-4-2-13,2 3-14,-2-4-19,-1 1-20,-2-1-32,2-1-35,-1 1-35,-1-2-36,4 0-33,-6-2-31,6 1-32,-1-3-30,-1 1-31,0 0-29,1 0-30,5-2-29,-3-1-11,3-2-2,0-2 18,1 0 28,4 1 32</inkml:trace>
          <inkml:trace contextRef="#ctx0" brushRef="#br1" timeOffset="19870.1131">10525 2775 21,'-6'5'280,"3"-1"7,1 0-7,-1 3-12,3-1-22,0-1-25,0 0-26,3 0-31,2 0-23,-1-2-21,1 2-17,1-1-14,-1 1-10,2-2-5,-2 0-4,4 1-3,-3-3-1,2 1-1,0-1 0,-1-1-1,2 0 0,-1 0 0,1 0 2,0 0 3,0-1 4,1-1 4,-1 1 5,-3-3 6,3 1 3,0-1 2,3-1 3,-2 0 2,-1 0 5,1-1 7,-1 0 6,-2-3 4,2 1 2,0 0 3,-2 2 0,1-2 1,-2 0-3,2-2-7,-2 1-3,0 1-4,-3-2-5,3 1-5,-3-1-6,1 0-7,0-1-7,-1 0-8,-1 0-6,-1 3-8,-1-3-6,0-1-5,0 1-4,-1 3-3,-1-2-3,0 3-2,1 0-2,-2 1-2,2 1-3,-3-1-3,1 4-3,-3-1-3,1 1-3,0 2-3,0 0-2,-3 0-2,2 2-2,-2 1-3,3 2-4,-5-2-3,4 3-5,-1 2-4,-3 0-5,3 3-7,1-1-5,-3 3-7,1 0-7,2 1-6,-2 1-10,2 0-13,0 0-13,-2 3-16,4-1-19,-2 1-19,3 1-19,-2 0-19,5 2-15,0-3-14,0 1-9,0-2-8,5 1 1,-1-2 1,2 0 9,2 0 11,0-3 15,2 0 16,1-2 18,1 0 21,3-3 21,-1 0 23,3-2 20,-2 1 22,3-3 14,-1-2 13,0 1 10,1-3 11,-2 0 7,-3 0 5,4-3 7,-5 1 7,2-1 10,-1 0 11,-2-2 12,-4 0 11,2 1 14,0-3 13,-2 1 15,0 1 14,-2-1 12,2 0 11,-1-1 10,1 1 10,-2 1 8,2-2 5,-2 4-1,0-2-3,-2 2-6,2 0-8,-3 0-10,0 1-11,-1 0-13,-1 1-14,0-1-15,0 1-13,0 1-14,-1 0-16,1 0-12,-2-2-14,0 2-8,2 0-6,0 0-4,0 0-4,0 0-5,0 0-6,0 0-4,0 0-4,0 0-3,0 0-2,0 0-6,0 0-4,0-1-3,-4-1-2,3 0-3,-1 1-2,1-1-2,1 2-2,0-3 2,-5 0 1,5 0 3,-3 0 2,3-2 1,-2 0 4,-2 0 3,1-1 4,3-1 4,-3 2 2,1-3 5,0 0 4,0 0 3,0-1 3,2 1 3,0-2 2,0 1 4,0-1 3,0 0 2,0 2 2,0 0 1,2 0-1,-2 0-1,2 0 0,-2 2-1,2 1-1,0 1-2,-1-1-2,1 1-2,-2 1-3,3 2-4,0 1-2,0 0-3,-3 1-1,3 2-1,2 2 1,-2 0-1,2 2 0,-3-1-3,1 3-2,2 2-4,1 0-5,-1 1-4,-1 1-5,-1 0-7,3-1-5,-1 3-6,1-1-8,0 0-4,2-2-4,-2 2-6,3-1-6,2-2-9,0 2-8,-1-2-6,4-1-5,-2-1-2,0 1-3,2 0 1,3-4 1,-2 0 1,-1 1 2,3-3 1,-4 1 0,4 0 3,-1-2 5,2-1 8,-4-1 10,0-1 8,2 0 9,0 0 7,-2-1 7,2-1 8,0-1 5,-3-2 5,1 0 2,0 1 5,-1-1 4,-1 0 5,0-1 2,1 1 5,-4-3 5,1 0 3,-1 0 6,0 1 5,1-2 3,-6-1 7,2 1 5,-1-1 7,1-1 5,-3-2 6,0 0 4,3 0 8,-6-1 8,3 0 10,-3 0 9,0-3 6,0 0 4,0 1 6,-3-3 5,3 1 5,-1-3 5,-4 2 3,2-3 2,2-1 1,-3-3 2,0-1-5,1-1-6,-3-3-7,3-1-10,0-3-4,-2 0-7,0-4-6,2 1-6,-3-2-7,3 0-8,-1 0-6,1 2-3,-2 1-4,-1 1-1,1 3 0,-1 1 0,3 5 1,-3 3 2,1 0 0,0 3 1,0 5-2,1 2 1,-3 3 0,1 2 0,3 3 1,1 1-2,-2 2-1,3-1-3,-1 3-3,0 1-6,-1 3-4,1 0-3,-2 2-4,1 2-4,2 3-2,-2 1-3,1 3-2,1 2-5,-1 1-2,2 5-4,0 3-3,2 0-3,1 5-1,1 3 2,-1-1-2,1 2-1,0 0-2,-1 4-1,0 0-4,1 1-6,-2-1-5,1 0-5,3-1-4,1 0-5,-3-2-4,1 0-4,0-1-5,0-1-4,0 0-7,-4-3-7,6-2-8,-2 0-7,-1-3-8,2-1-9,-2 1-10,2-5-15,-1 1-18,2-4-21,3 1-24,-1-2-24,3-3-27,0 0-28,-1-1-29,1-4-29,0 1-27,-1-3-23,0-1-27,-1-3-27,-10-2-24,11-2-24,0-1 1,-1-2 14,1-2 22,-2-1 28</inkml:trace>
          <inkml:trace contextRef="#ctx0" brushRef="#br1" timeOffset="20113.8465">11712 2534 267,'-5'0'409,"1"0"24,2 0 26,2 0 24,0 3 26,2-3-17,-1 0-37,2 0-48,-1 0-50,6 0-38,-4 0-31,2 0-27,2-3-24,-2 3-24,3-2-20,2 1-21,0-1-21,-1 1-24,2-1-27,2 0-19,-2 1-14,0-1-10,2 2-7,1-1-6,-3 1-3,2 0-2,0 0-2,0 0-3,-2 1-4,0-1-2,0 2-3,-1-1-3,0-1-3,-1 2-2,-1-2-5,-4 2-2,3-2-1,-2 1-4,-2-1-3,0 2-8,0-2-8,-1 1-9,-3-1-8,0 0-12,0 0-11,0 0-15,0 0-15,0 0-22,0 0-23,0 2-38,0-2-45,0 0-42,-2 3-39,1-3-45,-3 0-49,4 0-62,0 0-70,0 0-29,0 0-9,-14 0 1,3 0 9,0 0 17,1 3 26,2 4 39</inkml:trace>
        </inkml:traceGroup>
        <inkml:traceGroup>
          <inkml:annotationXML>
            <emma:emma xmlns:emma="http://www.w3.org/2003/04/emma" version="1.0">
              <emma:interpretation id="{3FA02CB5-CCD4-47CD-931E-87E9871788D8}" emma:medium="tactile" emma:mode="ink">
                <msink:context xmlns:msink="http://schemas.microsoft.com/ink/2010/main" type="inkWord" rotatedBoundingBox="13567,2070 16981,1978 17022,3496 13607,3588"/>
              </emma:interpretation>
              <emma:one-of disjunction-type="recognition" id="oneOf6">
                <emma:interpretation id="interp30" emma:lang="en-US" emma:confidence="0.5">
                  <emma:literal>around</emma:literal>
                </emma:interpretation>
                <emma:interpretation id="interp31" emma:lang="en-US" emma:confidence="0">
                  <emma:literal>Around</emma:literal>
                </emma:interpretation>
                <emma:interpretation id="interp32" emma:lang="en-US" emma:confidence="0">
                  <emma:literal>arounds</emma:literal>
                </emma:interpretation>
                <emma:interpretation id="interp33" emma:lang="en-US" emma:confidence="0">
                  <emma:literal>abound</emma:literal>
                </emma:interpretation>
                <emma:interpretation id="interp34" emma:lang="en-US" emma:confidence="0">
                  <emma:literal>aloud</emma:literal>
                </emma:interpretation>
              </emma:one-of>
            </emma:emma>
          </inkml:annotationXML>
          <inkml:trace contextRef="#ctx0" brushRef="#br1" timeOffset="21369.875">13303 2662 275,'-2'-9'337,"-1"1"14,0-2 12,-1 2-2,0 1-13,0-1-25,1 0-31,0 1-32,-2-1-34,1 1-16,-4-2-10,5 2-8,-3-1-6,1 0-7,-1 0-5,2 3-9,-4 0-8,-1 1-12,4-1-12,-4 2-15,0 0-17,1 1-11,-1 2-12,-2 0-9,1 2-12,1 1-10,-2 0-11,0 2-9,1-1-8,1 1-7,-2 3-6,0 2-9,2 0-8,3 1-9,-2 0-11,-1 2-14,4 1-12,-2-1-13,1 1-15,1 1-14,-1 2-15,3 1-13,-2-2-13,1 3-11,2-1-10,1 1-5,-1-2-2,2 3 5,0-2 4,2-3 9,1 1 8,1-3 10,1 2 10,3-2 13,-4-1 12,5-2 11,2-1 13,-2-1 10,2 0 12,0-3 8,-1 1 7,3-2 6,-4-4 8,3 0 6,-1 0 8,-1-4 9,1 1 8,0-2 10,-1-1 12,-1-2 11,2 0 13,0 0 10,-1-3 12,-1-2 13,2 0 14,0 0 8,-5-1 8,3 0 8,0 0 8,0-3 6,0 1 8,1 0 6,-6 0 5,1 2 4,3-2 3,-7 0-1,3 1-5,-2 0-6,0 0-9,-2-1-7,-2 2-6,0-1-8,0 2-7,0 1-11,1 2-10,1 1-13,-5 2-15,2 1-13,2 1-12,1 2-9,-4 1-7,4 2-5,-3 0-5,3 2-4,-1 1-3,-2 2-4,-2 1-5,3 4-5,-2-1-3,1 4-4,0 1-2,-1-1-5,0 3-6,3-1-6,-1 2-6,-1 1-6,3-2-7,0 0-4,3 0-8,0-2-5,2 1-6,1-3-4,1 3-3,0-2-5,0-2-3,2-1-3,2-1-2,0 1-1,-1-2 1,3-2 1,-1 0 0,0-2 4,3-1 4,-3 0 5,-1-1 6,1-2 5,1 0 5,-1-2 6,0 1 7,-1-3 8,0 1 7,-1 1 7,-1-1 5,-1-2 5,1 1 4,-3-1 4,2-2 4,-1 1 5,-3-2 5,1 2 7,0-2 7,1-2 7,-3 1 7,0-1 7,2 2 6,-2-2 9,0-1 9,1 0 8,-4 2 10,4-4 7,-4 0 7,0 1 3,0 0 3,0-1-1,0 0-2,0 2-3,-4 0-3,4 1-4,0 0-4,0 4-6,0 0-5,-4 1-7,4 0-7,0 2-7,0 1-8,0 1-6,0 1-6,0 1-4,0 1-5,-1 1-3,1 2-4,-2 1-3,2 2-5,0 2-3,0 3-2,-2 0-4,1-1-2,-2 4-2,3 0-1,0 0-4,-2 2-4,2-2-3,0 1-4,0-1-5,0-1-5,2 1-6,1-3-7,-2 1-10,3 0-10,-3-1-13,7-3-14,-4 0-15,1-1-17,-1-1-16,4 0-18,-1-1-14,-2-1-12,4 0-11,-1-1-10,0 0-8,1-2-6,2 0-3,-2-3-1,1 0 1,3 0 3,-3-3 5,4 0 7,1-2 15,-3 0 16,2-1 15,1-2 12,-3 0 13,4 0 13,-1-1 14,-3-1 13,2-2 15,0 3 16,-1-4 19,-5 0 21,3 2 22,-2-3 23,0-1 19,-1 2 17,-4-1 14,2 0 10,-1 1 15,-1-1 15,-2-1 16,-1 2 17,-1-1 16,0 1 14,0 2 8,-1 2 8,-1-1 4,0 2 2,0 1-1,0 2-4,1 2 1,-1 0 1,1 3-4,-4 0-7,2 0-13,2 3-14,-4 0-18,2 1-18,-2 0-16,1 3-16,1 1-15,0 0-14,-2 3-13,2-1-10,0 2-10,-1 1-9,0 0-7,4 2-5,0-1-3,0-1-1,0 1-1,0 0-1,0-1-1,4 2 1,-3-2 0,3-2 1,1 0 0,1 0-2,-1-3 0,2 2 1,-2-1-1,4 0-1,0-3 0,0 0 0,2-1 3,-2-2 3,4 2 5,-1-2 6,-2 0 4,4-1 6,1-2 4,-1 0 7,3-2 5,-2 1 6,2-2 6,0-1 8,-1 1 5,1-3 7,2 3 3,-5-4 4,2 1 1,-4-1 2,2 1 3,-2-1 2,-1 1 3,2-2 2,-6 0 2,2 0 0,-2 0 0,-2 2 1,1-4-1,2 1 0,-5-1 0,2-1 1,2 1-4,-2-1-4,-1 0-5,4 1-8,-4-1-6,0 0-6,1-1-42,-1 1-22,-1 3 0,0-1 0,-2-1 0,-1 2 0,0 2 0,-1 0 0,-2-1 0,0 1 0,-1 1 0,-1 0 0,1 0 0,0 0 0,-4 2 0,2 0 0,-3-2 0,1 2 0,-1 0 0,0 0 0,-2-1 0,1 3 0,1-1 0,-2 1 0,-1-1 0,-1 0 0,1 1-16,1 1-92,1 0-16,1 0-17,-2 1-20,0 1-22,1 0-33,1-1-39,1 2-40,2 2-40,-2 0-45,1 0-50,2 1-55,-1 0-58,1 2-35,4 2-21,-1 0-5,-1 1 6,3-1 17,0 2 22,3 1 36</inkml:trace>
          <inkml:trace contextRef="#ctx0" brushRef="#br1" timeOffset="23291.0429">14714 2601 182,'-4'-6'354,"-1"0"22,-2 1 23,5 3 14,-2-1 11,3 0-21,-1 3-35,-1 0-38,2 0-39,-1 0-33,1 0-30,1 3-19,0 0-12,-2 0-13,0 2-14,1 2-18,-2 0-18,2 3-20,1 0-20,-4 3-16,4 0-16,0-1-12,0 3-11,0 0-8,-3 1-6,3 2-5,0 0-4,0 1-2,0-2-3,0 3-3,0-1-4,3-1 0,-3-1-2,4-1 0,-3 0 0,3 0-1,1-3-1,1 1 1,-1-1 1,-1-3-1,3-1-5,-2 0-3,0-3-2,3 0-3,1-1-4,-3-2-3,3-1-5,2-1-3,0-1-4,-1-1-1,-1-1-3,4-1-1,-3 0-1,3 0 1,-3-4 4,4-1 3,-2-1 3,0 0 2,-1-2 3,1-2 5,0-1 4,-1 2 6,1-3 4,-1 0 8,-2 1 8,2-2 7,-1 2 11,1-2 8,-2 0 7,-1 1 9,-2-2 5,2-1 6,-4 2 8,2-2 4,-3 2 4,2-1 3,-4 1 1,3-2-3,-4 1-4,1 2-5,3 1-7,-4 1-7,0 2-7,0 1-6,0 2-5,0 2-5,0 1-6,0 3-5,0 2-4,0 0-4,0 0-2,0 4-3,0 0-3,0 1-2,-4 2-3,4 3-1,0-1-3,-1 4-1,1 1-3,0 0-2,0 4-4,0 0-2,0-1-3,0 2-3,0-1-3,0 2-4,0-3-4,0 2-3,0-1-2,1-1-3,3 1 0,0-4-4,-3 1-1,2-1-1,2-3 0,-1 1 2,2-3 1,-1 1 3,-1-4 1,1 1 4,3-1 2,-2-1 3,2-1 3,-1 0 3,-1-3 1,0-1 4,2 0 4,-2-1 2,3-1 2,0-1 2,-4 0 0,4-2 3,-1 0 2,-1-1 3,1 1 1,0-3 3,-4 0 2,6 0 3,-6-2 4,1 2 1,-1-3 2,-1 0 2,0 0 4,2 1 3,-4-2 0,2-1 2,1 0 1,1 1 1,-5 1 0,4 0-1,-3 0 0,2 3-2,-2 0-2,1 0-4,-2 1-3,0 3-3,0 0-3,0 1-1,0 0-3,0 1-1,0 2-4,0 0-3,0 0-2,-2 2-4,1-2 0,1 3-3,0 2-3,-3 0-2,3 0-3,-1 1-4,1 2-5,-4 0-4,4 0-4,0 2-5,0-1-3,-3 2-6,1-3-6,2 4-6,-4-3-6,4 1-5,-3 0-3,3-4-1,0 2-3,0 0 1,0-2-1,0-1 1,0 0 3,0-2 2,0 0 1,3 0 2,-3-1 5,0 0 4,4-1 5,-4-1 7,0 0 6,0-1 4,2-1 4,1 0 5,-3-1 4,4 0 3,-3 1 5,2-1 7,0-2 4,0 1 9,2-1 9,-4 0 6,1-1 6,1-1 4,0 3 1,-3-3 4,4 1 2,-4-2 3,4 1 0,-3 1 2,-1-1 0,0 2 0,0-1-1,0 0-2,0 1-6,0 0-4,0 1-2,0-1-3,0 0-1,0 4-3,0-3 0,0 1-1,0 0 0,0 0-1,0 1 0,0 0 1,0 1 0,0-2 2,0 1 1,0 0 3,0 1-1,0-1 0,0 0 1,0 2-2,0-1 1,0 1-1,0-2 0,0 2-3,0-1-2,-1 1-2,1-2-2,-4 0-3,4 2-3,0-3-1,0 3-2,0 0 1,0 0-2,0 0 0,0-3-1,0 3 1,0 0-1,0 0 1,0 0 2,0 0 1,0-2 0,-4 1 2,4-1 0,0 1 2,0-1-1,0 0 1,0 1 1,-1-1 1,1 1 0,0-1 2,0-1 1,0 1-1,0-1 1,-2 0 0,2 0 0,-2 1 1,2-1 0,-1 0 1,1 0 2,-2-2 1,2 0 1,0 0 0,-1 0-1,1 0 2,0 1 0,0 0 0,0-2 1,0 3-2,0-2 1,-3 0-1,3 1-1,0 0 0,0 1-1,0 0-1,-2 0-3,2 1 0,0-1-2,-1 3 0,1-3-1,0 3-1,0 0-1,0 0-2,0 0 0,-2 0-2,2 3-1,0-3-2,0 3-1,0-3-1,0 2 0,0-1-2,-2 3 0,2-1-2,-1 2 1,1-1-2,-3 3 0,2-1-1,1 4-1,-4 1-2,4 0-1,-3 2-3,1 0-3,2 1-3,-4 0-1,4-1-3,-3 2-4,3-1-3,-1 1-4,-2-1-4,1-1-3,2 1-2,-1-1-1,1 0-2,0-2-1,0 0 0,0-1 0,0-1 2,0-2-1,0 1 2,0-2 2,0-1 3,0-2 4,0 1 1,1-3 1,1 1 2,-2-2-1,3 0 1,-3-2 1,1 1 3,-1-1 3,3-1 2,-3 0 1,4-2 2,-4-2 1,5-1 1,-5 0 1,4-2 1,0-1 4,-1-1 2,-1 1 1,1-4 2,1 0 2,-1 2 2,-1-2-1,1-1 0,1 0 1,0-2-1,-3 2 1,4-3 0,-2 0 1,0 3-1,1-2 2,-1 4 0,1-2-2,0 3 1,1 0-1,-4 2 0,5 1 1,-3 2-1,2 3-1,-4 1-1,1-1-1,-1 3 1,3 2 0,-3 2-1,2 1-2,-1 2-1,1-2 0,-2 5-4,4 0-6,-4 3-7,2 1-9,2-1-7,-4 3-10,2 0-9,2-1-8,1 2-6,-1-2-5,2 1-5,2 0-7,1-1-10,-1 1-12,3 1-9,0 0-8,4-4-4,-3 1-2,3-1 0,-3-3 3,4 2 3,-2-2 3,4 0 2,0-1-2,-1-2 5,1-1 7,1-2 8,1-1 13,2 1 13,-1-2 11,2 0 12,-2-2 9,3 1 10,0 1 6,0-3 6,3 0 7,-1-2 3,-1 0 4,3 0 3,-3-1 2,3-1 1,-2-1 1,0 1 2,-3-2 1,3 0 1,0-3 0,-4 3 1,-1-4-1,-1 0 2,-4 0 0,1-1 2,-4 0 1,1-2 3,-1 0 3,-2-1 5,-3-2 7,2 0 6,0 0 4,0-2 4,-2 0 2,1-1 2,1-2 0,0 0 0,-2-3 1,-3 0-1,2-2 0,-4-3-4,2 1-4,-1-1-4,-1-1-5,-4-3-4,4 0-3,-4-3-2,1 1 0,1-1 4,-2 1 3,0-2 5,0 2 5,0-1 8,0 1 8,0-1 9,-2 3 11,1-1 12,1 3 12,-4 1 13,0 1 13,-1 3 14,-1 2 9,2 1 9,-2 4 4,1 0 4,-3 5-2,4 1-1,-4 2-5,2 4-4,1 1-6,1 1-7,-2 3-9,-2 2-11,4 0-12,-1-1-13,0 4-11,1 4-11,-2-1-9,1 0-7,1 4-6,-3 1-5,1 3-4,3 1-3,-3 2-5,2 4 0,-1 5 3,2 2 1,0 1-3,1 3 0,0 3-1,2 2-1,0 2 0,0 1-2,0 1 0,2 2 1,0 2-3,1 0 2,0-1-1,2 3-3,-2-3-6,0 1-6,1-1-9,-1 1-4,1-2-3,-2-2 0,1 0-1,2-1 0,1-1-1,-1-3 1,1 1 0,-1-1 0,1-2 0,-2-2-2,1-2-1,-1 0 2,4-1 5,-2-3 4,0 2 1,2-5 0,-4 1-1,1-3 0,-1 1 0,1-3 0,1-2-1,-1 1 0,-1-3-1,1-2-1,-1 0 1,-4-2-1,4-2 3,-4-1-1,1 0-2,-1-4 1,0 3-1,0-3 0,0 1-3,0-2 0,0 0 0,0 0-1,0-2 0,0-1-1,-1 0 1,1 0 0,-4-2 0,3-1 0,-4-3 1,1 0 1,-2-1 2,-2 0 4,2-2 3,-2-1 2,-1 2 1,0-4 2,1 1 3,-2 1 1,1 0 1,-2 1 1,2-1 0,0 2 0,-4-2 0,6 1 0,-4 4 0,1-1-2,2 1-1,-3 2-3,0-1-1,1 4-3,0-3-1,-2 6-2,3-2-2,0 2 0,-2 2-1,2 1-1,0 0-1,-1 0-1,1 4-1,0-1-1,2 2-1,-2 1 0,0 1-2,2 3-2,-2 0-1,2 1-3,-1-1-1,4 1-5,-2 1-1,3 1-5,-1 0-1,3-2-5,-4 0-4,5 1-4,0-2-3,5 1-3,-4-1-2,3-2-1,1 0-3,0 0-1,1-1-4,1 0-2,2-2-3,0-2-4,-2 1-4,4-1-4,-1-1-6,1-2-7,1 0-6,1-1-12,-3-2-13,4 0-17,1-2-16,-3 2-20,2-3-22,0 0-18,0 0-19,-1-2-17,1-1-19,-1-1-13,2-1-10,-3 1-25,-1-2-30,-2-1-34,1-1-32,1 0-8,0 2 8,-2-4 17,-1 0 22,2 1 23</inkml:trace>
        </inkml:traceGroup>
        <inkml:traceGroup>
          <inkml:annotationXML>
            <emma:emma xmlns:emma="http://www.w3.org/2003/04/emma" version="1.0">
              <emma:interpretation id="{7CE5D9BD-F644-4D8D-A5B3-6C410A051AC7}" emma:medium="tactile" emma:mode="ink">
                <msink:context xmlns:msink="http://schemas.microsoft.com/ink/2010/main" type="inkWord" rotatedBoundingBox="17622,2423 18986,2386 19014,3413 17649,3450"/>
              </emma:interpretation>
              <emma:one-of disjunction-type="recognition" id="oneOf7">
                <emma:interpretation id="interp35" emma:lang="en-US" emma:confidence="0.5">
                  <emma:literal>all</emma:literal>
                </emma:interpretation>
                <emma:interpretation id="interp36" emma:lang="en-US" emma:confidence="0">
                  <emma:literal>All</emma:literal>
                </emma:interpretation>
                <emma:interpretation id="interp37" emma:lang="en-US" emma:confidence="0">
                  <emma:literal>cell</emma:literal>
                </emma:interpretation>
                <emma:interpretation id="interp38" emma:lang="en-US" emma:confidence="0">
                  <emma:literal>call</emma:literal>
                </emma:interpretation>
                <emma:interpretation id="interp39" emma:lang="en-US" emma:confidence="0">
                  <emma:literal>al</emma:literal>
                </emma:interpretation>
              </emma:one-of>
            </emma:emma>
          </inkml:annotationXML>
          <inkml:trace contextRef="#ctx0" brushRef="#br1" timeOffset="24505.9141">17419 2579 165,'-5'-13'353,"0"-1"20,0 2 22,2 0 16,0-3 13,-1 4-14,-1-1-26,2-1-30,-2 0-33,1 1-25,-4 0-19,5 1-16,-3 1-15,0-1-12,-2 1-14,-1 0-15,2 2-18,-1 0-20,-1 0-25,0 2-20,-4 1-21,4 1-19,-1 0-17,-1 3-12,3 1-12,-2 1-7,-1 3-6,0 0-4,2 3-6,-1 1-3,-3 1-4,3-1-2,-3 5-2,1 0-2,0 0-1,0 3-1,1 1-2,0 3-2,0-1-2,2 3-5,2 0-3,0 3-6,2-3-3,-1 2-5,3-2-6,-2 1-4,2 1-6,2-2-6,1 1-5,1-4-8,3 0-7,0-2-5,1 1-2,2-2 0,2-3-2,2 0 2,-1-2 1,4 0 3,3-5 4,-3 3 3,2-3 4,1-1 7,1-2 7,1-1 7,0-1 6,-2-1 7,3-1 4,-2-2 4,4-2 4,-4 0 3,0-2 5,2 2 3,-3-3 4,0-1 5,-1-2 6,0 0 6,0 0 4,-3-2 7,-1 0 6,0 0 8,-3-2 6,4 1 6,-6 0 6,-1-2 4,2 0 4,-5 0 3,5-2 1,-7 1 0,3-3-3,-4 1-1,0-3-2,0 1-4,-4-2-1,3 1-5,1-2-4,-4 3-2,0 0-3,3 1-2,-3 2 0,1 2-4,-1 2-1,1 2-4,-1 1-2,0 3-3,3 2-3,-3 1-4,3 2-4,-3 1-4,4 2-2,-4 2-3,4 1-3,-3 2-4,-1 0-4,2 1-3,-1 2-3,-1 2-2,1 3-3,-2 1-4,-1 2-2,3 3-5,-2-1-2,2 3-5,0-1-3,1 4-7,-2-1-7,4 1-7,0-2-7,0 0-6,4-1-5,0 0-5,0 1-7,1-2-5,-1 1-6,6-4-4,-1 1-4,1-1-5,3-2-7,-3-1-1,3 1-1,1-4 1,-1 0 1,2-2 3,0-1 2,1 0 5,0-4 6,-2 1 8,2-2 6,-2 0 6,-1-1 9,2-2 9,-1-2 12,-1 0 8,1-1 8,-1-2 9,-3 0 7,4 2 9,-4-3 7,-2-2 9,3-2 9,-2 1 9,0-1 7,-1-2 8,-4-1 7,2 0 7,1 0 11,-3-1 7,1-1 9,1-1 9,-3-2 13,0 1 6,0-4 4,-2 1 0,-1-5 0,0 1-3,-1-1 0,-2-1-2,1-1-3,1-3-5,-1-1-5,-1-1-6,-1 0-5,2 0-9,-1-1-8,0 0-6,2 2-6,1-1 1,-5 1 4,3 1-6,1 4-8,1 2-6,-5 2-6,5 3 2,0 4 3,-3 2-4,3 5-7,0 2-7,0 1-5,-1 4-3,-1 1-4,-1 3-3,0 3-2,2 0-2,-3 6 0,0 2-3,-1 1-2,-1 4-7,2 1-8,-1 6-2,1-2 3,-2 3-3,1 1-3,2 0-4,-2 1-2,2 2-10,2-4-13,1 1-3,0 0 0,0-1 0,1 0-3,2 1-3,2-3-3,-2 0-3,2 0-2,1-3-2,-2 0-3,4-3-2,1 3-3,2-5-3,-1 0-3,1-1-3,1 1-5,2-3-3,-2-1-3,5 0-4,-2-2-3,0-2-2,1-1-3,0-1-1,0-1 1,0-1 3,0 0 4,0-2 4,3-1 7,-6-2 7,3 0 7,-1-2 9,0-1 8,-1 0 8,3-2 7,-3 0 8,1-2 7,-5 1 8,1-1 10,0 0 7,-3-3 8,-3-1 6,3 2 3,-2-4 6,0-2 6,-1-1 5,-1 2 3,1-4 6,-2 1 8,-3-4 8,5 0 7,-5 0 6,1-3 4,-1 0 4,0-1 3,0-1 6,-1-3 10,1 0 10,0 1 8,-5-3 7,5-2 2,-1 0 1,-1 2-3,-3-1-3,3-1-4,-2 0-3,1 1-6,-1 2-3,2-1-6,-1 2-7,2 1-11,-1 4-9,-1-2-13,2 5-7,-3 2-4,4 3-3,-3 0-3,1 3-1,-2 2-2,1 1-1,-1 3 0,1 2-2,0 0-1,-2 2 0,4 3 2,-3 0-1,1 0-5,1 0-1,-2 3-5,0 2-1,-1 1-2,4 2-3,-3 1-1,0 1-2,-1 4-4,2 3-2,-1-1-2,1 3-2,0 1-3,3 6-2,-5 0 1,5 1-1,0 4 1,0 0 0,5 3 0,-5 0 1,3 0-1,-3 4-5,1-3-8,1 0-4,0-1-3,2-1-3,-1-1-4,0 0-2,1 0-5,0-3-4,2 0-3,-2-2-3,0-1 0,1-3-4,0 2-4,3-5 4,-1 3 7,0-6 2,2 3 3,-2-6 2,2 0 1,0 1 1,-1-3 2,0-2 0,2 1-1,0-2-3,-1-1-5,0-2-2,-1-3-2,-1 2-6,2-2-5,0-1-9,-2-2-10,-1-2-12,1-1-17,-2 0-22,1-2-26,0 0-30,2-1-29,-4-2-24,1-2-23,0 0-26,-1 0-28,-1-2-35,0-2-43,0 1-38,2-2-38,-4-1-10,2 0 3,3-1 18,-2-2 24,0 1 30</inkml:trace>
        </inkml:traceGroup>
        <inkml:traceGroup>
          <inkml:annotationXML>
            <emma:emma xmlns:emma="http://www.w3.org/2003/04/emma" version="1.0">
              <emma:interpretation id="{CEF9AB61-E2C2-4794-B95A-4D7FB02F7405}" emma:medium="tactile" emma:mode="ink">
                <msink:context xmlns:msink="http://schemas.microsoft.com/ink/2010/main" type="inkWord" rotatedBoundingBox="19966,2319 21960,2265 21995,3537 20001,3591"/>
              </emma:interpretation>
              <emma:one-of disjunction-type="recognition" id="oneOf8">
                <emma:interpretation id="interp40" emma:lang="en-US" emma:confidence="0.5">
                  <emma:literal>living</emma:literal>
                </emma:interpretation>
                <emma:interpretation id="interp41" emma:lang="en-US" emma:confidence="0">
                  <emma:literal>Living</emma:literal>
                </emma:interpretation>
                <emma:interpretation id="interp42" emma:lang="en-US" emma:confidence="0">
                  <emma:literal>hiving</emma:literal>
                </emma:interpretation>
                <emma:interpretation id="interp43" emma:lang="en-US" emma:confidence="0">
                  <emma:literal>mirin</emma:literal>
                </emma:interpretation>
                <emma:interpretation id="interp44" emma:lang="en-US" emma:confidence="0">
                  <emma:literal>Livian</emma:literal>
                </emma:interpretation>
              </emma:one-of>
            </emma:emma>
          </inkml:annotationXML>
          <inkml:trace contextRef="#ctx0" brushRef="#br1" timeOffset="25161.8455">19374 1814 23,'0'-11'378,"0"1"26,0 2 29,1 2 23,-1 1 21,3 2-3,-2 3-18,1 0-39,0 0-47,-1 3-37,-1 2-33,0 0-24,0 1-18,3 4-19,-3-1-20,5 6-23,-5 3-26,1 1-23,3 3-22,-4 5-21,4 2-21,-1 3-18,-1 2-16,2 4-12,-1 1-8,0 3-6,0 2-5,0 0-4,0 2-6,1 0-1,0 0-1,-3 1-2,3-1-1,0 1-1,-1-3-1,-1 1-2,1-2-1,-2-1-3,4-2-5,-4-2-6,3-1-7,0-3-5,-3-3-5,4-2-7,-1-1-7,1-5-7,3-2-8,1-1-10,1-3-10,0-4-9,2 0-7,0-2-4,0-5-2,2 1 2,1-2 1,-3-4 4,2-1 4,3-1 7,-5-4 5,2 1 9,0-4 8,-1-1 10,1-2 12,-2 1 11,2-2 13,0-3 14,-4 0 13,3-1 14,-3-1 16,1 1 12,0-3 12,-2 1 9,-1-1 9,-2 0 5,1-2 7,-2-2 6,1 3 5,-3-1 3,-1-3 2,-1 1 0,-1 0-3,0 0-7,0 1-5,0 1-7,-1 0-8,1 2-5,-2 0-5,2 3-4,0 1-5,0 1-2,0 5-4,0-1-3,-2 3-5,2 1-2,-1 1-4,1 3-3,0-1-4,0 3-3,-3 3-4,2-1-2,-1 1-4,0 2-3,1 2-1,-1 1-4,-1 0-3,2 3-3,-2 2-1,3 1-4,-4-1-5,4 3-3,-2 0-5,-1 1-6,3 1-6,0-2-7,0 2-6,0-1-8,0-1-9,3 0-8,-1-2-9,-2 1-12,4 0-13,-3-4-16,2 1-18,2-1-24,-2-3-26,0 2-32,1-2-31,0-1-24,1-2-19,0-1-19,-2 0-19,3-1-21,-1-2-23,-5-1-26,0 0-29,0 0-24,11-4-22,-4-1 5,2 0 20,-1-2 31,-3-1 34</inkml:trace>
          <inkml:trace contextRef="#ctx0" brushRef="#br1" timeOffset="25448.9077">19733 2135 143,'-9'5'263,"2"2"7,-2 1 8,2 0-8,0 0-18,2 2-18,1 1-17,-3 0-19,5-2-21,-2 3-20,1-1-19,6-1-9,-3-2-3,6 1 2,-2-1 3,3-1 2,-1-1 1,3-1 7,2-1 10,0 1 18,1-2 22,3-3 11,-4 0 6,3 0 8,-1 0 7,2-3 0,-2 0-5,1 0-9,-4-2-10,3-1-12,-3-1-17,-1-1-14,0 1-16,-1-1-21,-3-2-23,-1-2-14,2 1-12,-2 2-5,0-1-4,-3 1-3,1-2-2,-2 1-2,0-1-2,0-1-4,-2 1-4,1 3-5,-1-1-5,-2-1-4,1-1-4,-3 0-5,1 3-3,2-2-6,-5 2-7,3 0-8,-2 3-11,-2 0-11,0 1-10,1 0-11,-4 3-13,3 1-17,-3 1-22,0 3-25,1 0-27,-1 1-38,-1 3-44,3 3-41,-3 2-41,3 0-52,-5 5-58,2-1-56,1 4-58,2 3-25,0 0-14,3 0 4,1 3 12,0 0 21,1 0 23,1 4 38</inkml:trace>
          <inkml:trace contextRef="#ctx0" brushRef="#br1" timeOffset="26155.4901">20281 2342 119,'-3'-9'376,"-2"4"23,4 0 25,-1 2 24,1 0 22,1 1-4,0 0-18,0 2-37,0 2-45,0 0-39,0 1-38,1 0-29,1 2-27,1 0-25,1 1-24,1 4-24,-1 1-23,4 0-24,-2 2-21,2 1-17,0 1-17,-1 2-11,6 2-11,-6 0-7,4 3-3,-1-2-4,-1 2-4,4-1-2,-4 2-4,1-2-2,-2-1-3,6 1-1,-8-3-3,3 1-1,0-2 0,0-2-1,-4-1 2,1-1-1,-1-3-1,-1-1 0,1-1 0,-2-1 0,1-3 0,-4 1-2,4-2 0,-3-3 0,-1 2 2,5-2 0,-5 0 0,0-2 0,0 1 0,0-3 1,3 0 2,-3-1 1,1-1 0,1-2 2,1-2 0,-2 1 0,1-4-1,-1-2 0,3 2 0,-3-2-1,2-3 0,-2 2 1,1-3-2,0 1-2,-1-3-4,-1 2-2,5-3-4,-4 2-4,1-2-6,-1 1-6,-1 0-8,5 2-9,-2 0-10,0 0-15,0 1-19,3 4-15,-1 0-14,1-1-26,0 6-31,-2-1-30,0 2-29,2 0-31,-2 1-33,2 4-24,-1 0-20,-5 3-20,0 0-22,9-3-17,-9 3-14,11-2-13,-11 2-13,0 0 14,12 0 25,0 2 27</inkml:trace>
          <inkml:trace contextRef="#ctx0" brushRef="#br1" timeOffset="26309.7991">20804 2405 117,'-4'11'278,"1"0"10,-1 2-2,-1 1-5,1-1-12,-2 1-17,3 1-22,0 1-26,-1 0-21,-1-2-17,2 4-12,-2-2-9,2 0-7,2 0-6,1-2-6,-5 2-4,5-1 2,-3-1 8,3 0-1,0-1-7,0 1-7,0 1-7,0-2-13,0-4-19,0 3-21,0-1-20,0-2-18,0-1-14,-1 0-22,1 0-23,0-1-32,0-1-36,0-1-27,0 0-24,0-4-30,0 3-36,0-3-27,-2 1-22,2-2-25,0 0-29,0 0-22,0 0-20,0 0 0,0 0 10,0 0 9,3-8 9</inkml:trace>
          <inkml:trace contextRef="#ctx0" brushRef="#br1" timeOffset="26576.8377">20775 2085 264,'-7'6'273,"0"2"7,1 2-6,2 1-13,-1 0-19,2 2-25,2 1-26,-1-1-24,2 1-19,2 1-14,-1-3-7,2 3-5,2-2 0,-1 0 4,4-4 9,1 2 10,2-1 15,-1-1 13,3-1 11,-1-3 12,-1 2 5,1-2 0,0-1-1,-3 0-4,4-3-2,-6 1-5,2-2-8,-3 0-10,0-2-15,0 1-15,-3-1-18,1-1-19,0 0-17,-1-1-15,0-1-12,2 1-8,-4 0-7,1-2-4,-1 0-8,1-1-7,0-1-5,0 0-4,-2 1-8,0 0-7,0-2-9,0-1-9,-2 0-11,0 0-9,-1 2-12,0-1-10,-2-1-18,2 1-20,-3 1-15,1 0-12,4 0-23,-7 0-27,7 1-25,-4 2-25,2 2-29,0 3-33,0-3-26,-1 3-24,4 0-22,0 0-22,0 0-13,-5 6-8,1 1-12,4-7-13,-4 9 8,4-9 17,0 12 23,0-12 26</inkml:trace>
          <inkml:trace contextRef="#ctx0" brushRef="#br1" timeOffset="26910.0077">21027 2638 168,'4'15'209,"5"-1"-2,-1 0-3,-2-1-5,0 1-8,-1-1-9,-2-1-3,2-3-2,-2 1-3,-2-1-4,-1-1-5,0-2-7,0-1-7,0 0-10,0-2-6,0 1-5,0-3-5,-1-1-7,1-1-4,-3-1-2,3-1-14,0-2-16,-5 2-11,5-4-8,0-1-4,0-1-1,0-2 8,0 1 16,0-3 10,0 0 8,0-1 9,0 1 6,0-3 10,0 2 9,0-2 10,0 1 7,0-2 5,0-2 2,5 1 1,-5-1-3,3 1-6,-2 1-10,4 1-10,-2-2-7,-2 0-8,4 4-6,-1 0-16,1 1-22,1 0-13,-3 2-9,3 0-6,2 1-5,-2 2-3,2 0-5,-2 2-3,1-1-4,-1 4-3,1-3-2,0 3-3,1 0-3,-3 1 4,2 0 10,-1 2 1,0 0 1,2 2-3,-2 1-1,2-1-2,1 4-2,-5-3-2,6 4 1,-3 1-3,2-1-1,-2 3-3,-2 0-1,4 3-2,-4 0-2,3-1-3,-2 3-2,2 0-6,-3 1-6,0 2-10,3-2-10,-5 3-10,0 0-13,0-1-14,-3 0-16,0 3-16,0-1-18,0 0-32,0 2-40,1-1-42,1-1-42,0 1-43,-2 0-44,1-2-47,1 0-52,2 1-43,-1-2-39,1-3-13,1 1 0,0 0 10,3-3 14,2 2 30,4-4 40</inkml:trace>
        </inkml:traceGroup>
        <inkml:traceGroup>
          <inkml:annotationXML>
            <emma:emma xmlns:emma="http://www.w3.org/2003/04/emma" version="1.0">
              <emma:interpretation id="{40AFCA5A-3D4B-4BEB-AE67-57B76DCF6E5D}" emma:medium="tactile" emma:mode="ink">
                <msink:context xmlns:msink="http://schemas.microsoft.com/ink/2010/main" type="inkWord" rotatedBoundingBox="22853,2567 24930,2511 24954,3381 22876,3437"/>
              </emma:interpretation>
              <emma:one-of disjunction-type="recognition" id="oneOf9">
                <emma:interpretation id="interp45" emma:lang="en-US" emma:confidence="0.5">
                  <emma:literal>cells</emma:literal>
                </emma:interpretation>
                <emma:interpretation id="interp46" emma:lang="en-US" emma:confidence="0">
                  <emma:literal>Cells</emma:literal>
                </emma:interpretation>
                <emma:interpretation id="interp47" emma:lang="en-US" emma:confidence="0">
                  <emma:literal>calls</emma:literal>
                </emma:interpretation>
                <emma:interpretation id="interp48" emma:lang="en-US" emma:confidence="0">
                  <emma:literal>cells.</emma:literal>
                </emma:interpretation>
                <emma:interpretation id="interp49" emma:lang="en-US" emma:confidence="0">
                  <emma:literal>Calls</emma:literal>
                </emma:interpretation>
              </emma:one-of>
            </emma:emma>
          </inkml:annotationXML>
          <inkml:trace contextRef="#ctx0" brushRef="#br1" timeOffset="29406.6987">22711 2215 219,'-11'-4'332,"-1"-3"14,3 3 17,-4-1 8,0 2 1,1 0-16,0 1-24,-2 2-32,0 2-32,-1 1-26,-1 0-20,1 2-18,-2 1-17,1 2-12,-1 3-12,-3 1-9,3 2-11,0-1-14,1 3-16,-2 1-12,0 1-12,4 0-12,-2 4-12,0 0-11,3 1-10,-1-1-8,4 2-6,-3-2-7,6 3-5,0 0-7,0-3-5,1 3-11,5-3-12,1 0-5,1-3-2,3 3-13,1-5-18,4 2-20,0-3-22,4 0-20,2-1-17,2-3-16,1 1-13,3-2-10,-2-1-10,2-2-1,5 0 4,-2-2-4,4-1-5,-2-1 7,3-3 13,-3-1 16,1-1 17,-2-1 7,2-1 4,-3-2 5,-1 0 7,2-2 5,-2 1 6,-3 1 7,-1-3 5,-2 0 6,-2 0 4,-1 0 6,1 1 4,-3-3 6,-3 0 6,4 0 15,-6 2 17,0-1 15,0-1 12,-4 1 9,5-1 8,-3 1 7,-3 2 9,0-1 6,-1 0 8,1 2 3,-2-1 6,0 2 3,0 1 2,-2-1 1,1 2 2,-1 0 0,0 1 2,2 0 1,0 1 4,0 1-1,-4 0-1,4 0-1,-1 0-1,-2 0-1,3 1 0,-5 1-2,5 0 0,0-1-2,-1 1-1,-1-1-1,1 1-3,-1-1-3,-1 3-2,2-1-4,-3 0-4,3 0-3,-1 0-4,0-1-4,0 3-2,2 0-4,0-2-3,2 0-3,0 0-2,0 2-3,1-1-5,0-1-2,3 0-3,-3 0-3,5 0-1,-3-3-2,0 3 1,3-1-2,-2 0-2,2-1 1,-1 1 1,0-1 0,-1-1-2,0 0 0,1 0 2,-1 0 0,2-1 1,0-1 2,-2 1 1,-2-3 4,1 1 6,1 0 6,0 0 8,-1 0 16,1-2 20,-3 0 14,2 0 10,1 0 10,-2 0 9,1 1 10,-2-3 7,0 2 8,1-1 7,0 0 6,-1-1 3,-3-1 1,1 2 0,4-2-11,-5-2-16,0 1-10,0-3-5,0 3-8,0-4-5,0 0-7,-5 4-4,4-4-7,-2 2-7,-1-1-16,3 3-19,-4-2-13,2 1-8,0 2-5,-1-1-5,1 2-5,-2 1-4,4 1-3,-4 0-3,2 2-3,-2 1-2,1 1-4,-2 1-3,1 0 5,-1 1 8,1 1 3,-2 1-3,-1 2-2,4 1-3,-4 3-3,2-3-3,-2 3-4,1 3-6,0-1-8,1 1-5,-1 1-8,2 2-7,-1-1-9,3-1-11,0 3 0,-1-2 8,4 2-2,0-1-4,0 1-8,0 0-9,0-4-6,2 3-7,1 0-6,1-3-6,2 3-4,-2-3-1,4-1 3,-1-3 6,1 2-3,3-2-7,2 0 3,0-3 7,-1 1 10,2-1 12,1 0 12,0-2 13,2 0 12,-3-1 13,4-1 12,-3-1 12,3 0 11,-1-1 7,0-1 7,-1-1 7,-2-2 6,2 1 6,-2-1 4,-2 0 7,0-3 6,0 0 4,-1-2 2,-2 1-4,-1-1 3,1 0 4,-2-2 8,1-1 12,-3 2 8,4-4 7,-6 2 4,3-1 4,-1 0 4,-1-2 3,-1 1 2,0-2 2,2 1 9,-5-2 12,3 1 5,-2-4 5,-1 1-4,0 0-7,0-1-6,-1-2-5,-2 1-6,3-2-6,-5-1-5,4 0-6,-3 0-6,3 1-5,-3 0-8,2 2-8,-1-2-7,1 3-7,0 0-14,0 3-15,0 3-9,1 2-5,1 1-3,0 4-4,0 2-3,0 1-1,0 2-2,0 1-2,0 2-3,0 2-2,-3 1-2,3 2-3,-5 1 5,4 2 9,-3 1 3,0 3 1,-1 3-1,0 0-2,1 1-4,-1 4-3,1-1-6,3 3-4,-4-1-5,5 3-5,-4-1-5,4 2-5,4-1-4,-4 0-7,1 2-8,3-2-10,-3 0 1,3 1 5,1-1 0,1 1-4,-1-3-5,1 0-4,-1-1-3,1 0-3,-2-2-1,5 0-6,0-1 2,1 0 1,-2-4 4,5 2 5,-1-2-4,0-3-8,2 2 1,1-1 4,1-3 8,0-1 8,0 0 5,0-2 4,0 1 9,-2-3 7,2-1 5,0 1 2,-1-3 5,-3-1 8,0-1 3,1-1 3,-4-1 4,1-2 5,-1 0 4,-1-1 7,-3 0 7,-1-2 7,2 0 5,-1-2 7,-1-1 6,-2-2 5,0 2 6,-1-2 4,2-1 7,-2 1 8,1-1 6,0-3 7,-1 1 7,-1-1 2,3 0 10,-3-3 11,0 1 8,0-3 5,0 1 2,0-3 2,0 0 0,0 0-2,0-2-2,0 0-5,0 1-6,0-4-5,0 2-7,0 0-6,5-2-11,-5 2-14,1-2-11,3 3-9,-4 1-6,4-1-2,-4 5-3,1 0-3,-1 6-3,0-1-1,0 3-1,0 3-1,0 2-2,0 3 0,-1 2-3,1 1-2,-4 2-2,0 4-1,3 0-2,-4 1-3,1 4-1,-1 0-3,-3 4-1,1 1-3,-1 2-5,4 5-4,-5 0-5,-1 3-6,4 0-5,-1 3-6,2-1-7,-3 1-7,5 2-7,-3-1-7,3 1-9,-1 0-9,2 1-8,1-1-10,1-2-14,0 2-16,0-2-12,0-1-8,1-1-6,1 0-5,2 0-2,-1-3 0,3-1 1,-3 0 2,5-2 2,0 0 2,1-1 3,0 0 6,2-2 11,-1-2 13,3 0 11,0-1 10,1-3 10,0 1 12,0-1 7,2-2 7,0-2 9,-2-3 8,2 2 4,1-2 4,-4-1 0,3-4 0,-1 1 1,-4-2 1,1-2 2,-2 0 0,0-3 0,2-2 0,-5 1 0,1-3 0,1 1-2,-1-1-4,-3-3 2,2 3 5,-1-5 6,-1 1 9,1 0 8,-2-1 10,0-1 9,-2-1 8,2 1 10,-4-1 11,3 2 12,-3-4 12,0 1 17,0 1 16,-3 2 15,3-2 16,-4-1 11,4 4 10,-6-1 8,3 3 8,3-3 4,-1 4 4,-2 1 0,1 1-2,1-1-5,-1 3-9,2 3-11,0-1-14,0 1-14,0 1-14,0 0-12,0 2-13,0-1-11,0 4-12,0 0-10,0 0-9,0 0-10,0 0-8,0 2-6,2 1-4,-1 0-2,1 2-2,1 0-1,-2 2 0,-1-1-2,3 2 0,3-2 0,-2 4 1,-1 1-2,1 0 0,1-1 1,1 1 1,-3 2-1,2-2-1,1 2 0,-2 0-2,1-1-1,-1 0 1,2 1 0,-1-2 0,-2 2-1,3-1-1,0 1 1,-3-2 0,5 4-1,-5-2-1,2-1 0,-4 1 1,5 0 0,0 0 0,-1 0 3,1 1 1,-1-1 2,4 1 0,-5 0 0,4-1 0,1 2-1,-3-1 1,0-3-4,2 2-2,-5-2-4,0 0-5,0-3-8,-6 1-9,2-3-16,-3 1-18,-1-1-24,0-1-26,-1-2-27,-1 2-27,0-2-25,-2 0-21,0 0-21,2-1-23,-2-2-25,-1 0-26,-1-2-32,0-1-35,1 0-34,-1-2-34,0 2-7,2-2 5,-1-1 12,0-1 13,1-1 19,5 0 18</inkml:trace>
          <inkml:trace contextRef="#ctx0" brushRef="#br1" timeOffset="29679.7098">24207 2438 237,'1'0'262,"4"2"11,1-1-3,-1 1-10,2-2-14,0 1-14,-1-1-10,1 2-5,1-2 0,1 2 5,-1-2 9,1 0 11,-4 0 9,4 0 8,-2 0 4,0 0 0,-2 0-2,0 0-5,3-2-6,-5 0-8,1 1-13,-2-1-15,-1 1-21,1-1-20,-2 1-21,0-1-21,0 0-18,0 1-18,0-1-12,0 1-13,0-1-8,2 0-6,0 1-6,0-1-7,-2 2-6,0-3-6,0 3-9,0-3-7,0 0-11,-2 3-16,2-2-13,-2-1-14,0 1-16,0-1-12,1 0-22,-1 0-28,1 1-36,-2 0-42,1 1-45,1 1-45,-4-2-46,1 2-46,4 0-50,0 0-50,-13 2-38,3-1-28,1 3-9,9-4 1,-8 4 16,-2 1 19,3 0 34</inkml:trace>
        </inkml:traceGroup>
      </inkml:traceGroup>
      <inkml:traceGroup>
        <inkml:annotationXML>
          <emma:emma xmlns:emma="http://www.w3.org/2003/04/emma" version="1.0">
            <emma:interpretation id="{047D0723-FE46-4CB6-8D81-BBFA56EC42A7}" emma:medium="tactile" emma:mode="ink">
              <msink:context xmlns:msink="http://schemas.microsoft.com/ink/2010/main" type="line" rotatedBoundingBox="247,5147 5914,5125 5921,6960 254,6981"/>
            </emma:interpretation>
          </emma:emma>
        </inkml:annotationXML>
        <inkml:traceGroup>
          <inkml:annotationXML>
            <emma:emma xmlns:emma="http://www.w3.org/2003/04/emma" version="1.0">
              <emma:interpretation id="{13EBF9B4-0D29-46BA-B67C-632A3AA6AA43}" emma:medium="tactile" emma:mode="ink">
                <msink:context xmlns:msink="http://schemas.microsoft.com/ink/2010/main" type="inkWord" rotatedBoundingBox="247,5147 5914,5125 5921,6960 254,6981"/>
              </emma:interpretation>
              <emma:one-of disjunction-type="recognition" id="oneOf10">
                <emma:interpretation id="interp50" emma:lang="en-US" emma:confidence="0.5">
                  <emma:literal>Composition,</emma:literal>
                </emma:interpretation>
                <emma:interpretation id="interp51" emma:lang="en-US" emma:confidence="0.5">
                  <emma:literal>Composition .</emma:literal>
                </emma:interpretation>
                <emma:interpretation id="interp52" emma:lang="en-US" emma:confidence="0">
                  <emma:literal>Composition 1</emma:literal>
                </emma:interpretation>
                <emma:interpretation id="interp53" emma:lang="en-US" emma:confidence="0">
                  <emma:literal>Composition.</emma:literal>
                </emma:interpretation>
                <emma:interpretation id="interp54" emma:lang="en-US" emma:confidence="0">
                  <emma:literal>Composition l</emma:literal>
                </emma:interpretation>
              </emma:one-of>
            </emma:emma>
          </inkml:annotationXML>
          <inkml:trace contextRef="#ctx0" brushRef="#br2" timeOffset="36236.789">89 4667 279,'-1'-8'450,"-1"2"38,0-2 31,2 1 27,-3 1 4,3 1-10,-4 0-34,4 0-45,-2 2-42,1 0-38,-1 0-32,-2 0-30,2 1-31,-1 0-33,1 1-30,-2-1-30,1 2-27,0 0-24,-1 0-19,0 2-15,-3 1-12,2 0-11,-4 2-11,-2 0-11,2 2-11,-3 5-9,-2 1-7,-1 1-9,0 4-8,-2-1-7,3 6-4,-4-1-4,1 4-2,-1 1 0,2 4-3,0 0-2,2 3 1,-3 0 1,2 1 1,0 2-1,1-1-1,0 3-2,-1-1 0,1 1 1,4-1-2,-1-1-1,2 1-2,1-2-1,2-3-7,0 1-4,3-2-7,1-4-9,2 1-7,2-3-9,1-1-9,3-4-8,0 0-8,2-3-7,3-1-8,2-3-9,1 1-7,1-2-8,2-3-6,3-3-6,1 1-11,-1-1-10,0-3-11,6 1-13,-3-5-14,1 0-15,-1 0-16,4 0-14,-2-3-11,0-2-8,0-1-5,1-2-3,-2-1 0,1-1 4,-1 0 7,-1-1 10,0-1 14,3 0 17,-5-2 22,-1-1 22,0 3 22,-3-3 25,-1 0 20,0 1 20,-4-2 20,0 2 19,-1-2 21,-2-1 18,0 3 19,-3-2 17,-1 2 17,1-2 16,-3 0 17,0 3 15,1-1 17,-2 0 19,0 1 17,-2 0 18,0 1 13,0 4 12,0 0 10,-2 2 8,0 1 5,0 1 3,0 0-3,-1 1-4,0 2-7,-1-1-10,0 2-15,1 0-17,-3 2-17,1-1-21,0 2-19,0 1-18,-3 0-18,2 1-17,-2 1-15,1 2-12,1 0-10,1 2-8,-1 2-7,2-3-5,0 4-3,-2-1-2,3 1-2,-1-2-2,4 4-3,0-2-3,0-2-3,0 2-3,0-1-4,4-1-3,-1-1-2,3 2-3,-2-3-2,0-1-3,2 0-1,2 0-4,-2-2 0,3 1-2,-1-1 2,2-3 1,1 2 3,-2-2 4,3-1 2,1 0 5,-1-2 1,-1 0 3,1-2 3,0-1 4,-1-1 4,2 1 5,-1 0 6,-1 0 6,1-2 6,1 0 6,-3-1 3,-1 1 5,0-1 5,1 1 3,-4-1 6,0 1 6,-3-1 3,0-1 3,0 1 2,0-1 3,-3 2-1,-3-1-3,0 0-2,3-1 0,-3-1-3,0 1-2,-3 0-4,1-1-3,-1 0-5,0 2-6,-2-1-4,1 0-3,-2 1-4,1 1-4,-3 1-2,2-1-6,-2 0-2,-1 2-4,1 0-7,1 1-5,-1 1-6,0-1-4,2 1-7,-3 1-6,3 0-6,0 0-7,0 0-9,4 0-12,-4 0-12,5 0-15,-1 0-21,-1 0-22,3 0-25,1 0-25,1 0-23,1 0-21,1 0-18,1 0-16,-1 0-14,4-4-14,-2 4-9,0-3-7,3 0-3,-3 1-3,3-2 4,-1-1 5,2-2 11,0 1 14,0-1 15,2-1 13,0 3 16,-2-1 16,2 0 19,0-1 19,0 1 20</inkml:trace>
          <inkml:trace contextRef="#ctx0" brushRef="#br2" timeOffset="36865.4303">539 5203 19,'9'-2'154,"0"2"15,0 0 10,-1 0 9,3 2 6,-1 0 7,1 1-2,-3 0-2,3 2-6,-1 0-7,1-2-5,-2 3-3,0 2 1,2 0 3,-2 2 5,0-1 6,0 2 1,2 1-1,-3 1 0,1 0-3,-2-2-1,2 1-2,-1-1-2,0 1-3,-1-1-6,-2 0-10,-1 1-12,1-3-13,-2 0-16,2 1-18,-4-4-12,1 2-10,-2 1-9,0-1-9,0-2-9,0-1-10,0 1-7,0 1-8,0-3-6,0 1-6,-2 0-4,1 0-4,1-2-2,-2 0-2,2-1-1,0-2 0,-3 0-2,3 0-2,-3 0-3,3-2 0,-3 0 0,1 1 2,-2-2-1,1-1-1,0 1 0,-3 0-1,1-2 1,-1 1 0,1-3-3,-1 1-1,3 1 1,0-3 1,-3 0 2,3 0 0,-1-2 0,1 2 0,-1-3-1,0 0 0,2 0 1,2 1 0,-3 1 0,2-3 0,1 4 1,1-3 1,2 2 1,-3-1-2,5 2-1,-2-1 1,0 0-1,3 1 1,-1 0-1,-1 0 0,2 2 0,2-2-1,-2 2 0,2-1 0,-1 2 0,-2 1 0,4-1 1,0 2 0,0 0 0,-1-1 0,-2 3 0,3-1 0,0 2 1,0 0 0,-1 0 2,0 2 1,1-1 0,0 3 0,0-1-2,-4 0 0,4 0 0,-2 2-1,-2 0 0,3 1 0,-2 2 1,3 1 1,0 2-1,0-1-2,-1 3 0,0 0-1,1-2 2,-2 3 2,2-1 0,1 2-1,-2-2 0,-1-2 0,2 2-1,-1-1-1,-2 1 0,1-2-4,-2 1-2,1-1-2,-1-3-5,-1 2-3,-4-3-4,3 1-4,-3 0-1,0-1-2,0-3-2,0-1-2,0 2-1,0-1 0,0-1-2,0-1-3,0-1 1,0 1 2,0-2 1,0 0 0,0 0 0,0-2 0,0 1 0,0-1-1,0 0 2,-3-1 2,3 0 0,-4-1 1,4-2 4,-2 3 5,-1-2 4,3-1 2,-3 0 4,3-1 8,-3-1 5,2 2 6,-1-2 4,0 0 7,1 0 4,-1-1 6,0 0 7,2-1 6,0 1 5,0 0 3,0-3 4,2 1 2,0 0 1,-1-1 1,1 0 1,1 1 0,0 0 1,0 1-2,2-1-1,-1-1-1,-1 2-2,1-1-4,1 2-2,0-1-3,1 1-2,-1 1-2,4 0-1,-3-2-3,3 2 1,-1 0 0,1 2 2,0-1 0,3 1-1,-1 0-1,1-1-2,-1 2-5,0 1-1,-1 1-3,1-1-1,-2 4-3,0 0-1,0 0-2,-1 0-3,-2 0-5,0 2-3,0 0-3,-1 1-3,0 0-1,0 0-1,0 2 0,1 0 0,-1 1 1,2 2 0,2-2 3,-4 4-1,3 1 0,1 2 1,-3-2-1,3 2 0,0 1 1,0 0-3,0 0-1,-4 2-2,4-3-2,-4 2-6,1 1-6,-1-3-7,-1 3-10,-1 0-7,-1-1-9,2 0-11,-4 1-15,0 2-17,0-2-22,0 2-26,0-1-28,-4-1-34,4 4-38,-2-4-32,1 1-31,-3 0-34,0-2-38,-1 1-52,0-3-60,1 1-27,-3-1-8,2-2 7,1 0 13,1-1 22,1 0 29</inkml:trace>
          <inkml:trace contextRef="#ctx0" brushRef="#br2" timeOffset="37770.2593">1655 5314 132,'0'-10'406,"0"4"28,2-1 27,0 1 26,-1 1 25,1 0-11,-1 1-28,2 1-43,-3 0-49,0 3-39,2-1-35,-2 1-30,0 0-28,0 1-27,0 2-30,-2 0-25,2 4-25,-3 3-25,3 1-24,0 4-19,0-1-14,0 3-14,0 6-10,0 3-8,0 0-4,0 5-6,3 1-2,-1 1-4,-1 5-3,1-1-3,-1 2-2,1-1-1,-2 4-1,4 1-1,-2-1-2,-2-1-1,3 1 0,-3 0-3,0-4-4,0 0-4,4 1-4,-4-1-6,2-2-5,0-3-7,-1-1-8,1-1-9,-1-5-9,2 1-12,-1-4-15,-1 1-12,1-3-11,-1-1-11,1-3-12,-2-4-12,3-1-12,-2 0-8,1-4-9,-2-3-5,0-1-6,0 0-2,3-1-2,-3-1 5,0-2 5,0 0 8,0-2 5,-3-1 10,3-1 14,-2 0 12,-2-1 15,1 0 14,0-5 12,-2 1 15,1-2 14,0-1 11,-3-2 11,5-2 8,-2 0 8,1-3 7,0 0 8,-2-4 4,4 0 6,-1-3 4,2-1 5,-1-3 6,1 0 4,0-5 5,0 0 6,0 0 6,1-4 9,1 1 7,-1-2 7,4 0 8,-2 0 9,0 0 11,3 0 9,1 2 10,-3-1 7,0 2 8,4 0 11,-1 6 6,0-5 4,0 6 5,2 1 2,0 1 4,-1 2 2,1 2-1,1 1-4,0 4-7,1 1-9,-2 1-9,0 4-7,0-2-12,2 4-11,-2 0-10,0 2-10,1 1-10,0 1-8,1 4-8,-2-2-8,2 2-4,1 2-5,0 1-3,-1 0-1,2 1-1,1 2-2,-2 2-1,2-2-3,1 4 0,-3 1 0,2-1-2,-1 3-2,-3-1-1,4 3-1,-2 1-1,-3 1-2,-1-1-1,1 3-1,-1-2 0,-1 4 0,-2-2 0,1 2-1,-3 1 1,-2-2-1,-1 3 0,-1-3-1,-2 1-2,-3-3-3,1 3-6,-2 0-4,-1-2-9,-1 1-10,1-2-13,-5 1-17,0 0-22,1-3-25,1 1-37,-1 0-44,1-2-42,1 1-41,-1-2-38,0-1-36,2-4-35,2 0-34,0-1-36,7-5-34,0 0-25,0 0-16,0 0 3,0 0 17,0 0 31,5-13 41</inkml:trace>
          <inkml:trace contextRef="#ctx0" brushRef="#br2" timeOffset="38384.2294">2205 5275 346,'-6'0'368,"1"1"15,2 1 11,-2 1-10,2 2-21,-3 0-31,3 2-34,-2-1-34,0 4-31,0-3-28,-1 4-25,3 1-23,-2-1-20,5 2-19,-3 0-17,3 0-15,0-2-12,3 3-13,-3-2-13,3 0-9,0 1-7,0-2-8,3 0-8,-1 0-4,1 0 0,-3-3-2,6 0-1,-4 1-1,4-1-2,0-2 2,0-1 2,2 1 7,1-2 6,-1-1 5,1 0 5,0-2 6,2 1 7,-2-2 4,-1 0 5,3-2 5,-2 1 8,-1-2 4,1 0 6,0-1 4,1-2 0,-2 3 0,1-2-2,-1-2-2,1 1-1,-3-1-2,2 2-2,-2-1-3,-1 0-3,-2-1-4,-1 1-4,1-2-4,-3 0-3,1 2-4,-2-2-4,-2 0-3,0 1-4,-2-1-4,0 0-4,0 2-4,-1-4-3,0 1-2,-3 3-1,2-4-5,-3 0-6,-2 1-2,3 0-4,-4 1-2,1 2-2,-3-2-4,1 2-1,-1-1-4,1 1-1,-3 1-4,0 2-2,1-2-6,1 2-5,0 0-3,-1 0-3,3 1-3,1-1-1,0 1-3,1 1-2,2-3-1,3 3-3,0-1-2,-3 0-2,6-1-3,0 1-2,0-1-1,0 0 2,4 0 1,-2 0 2,1-2 2,0 0 2,2 1 3,-1-1 3,4-2 4,-1 1 4,1 1 6,0-1 7,3-1 3,-1-1 6,1 2 3,-2-1 2,2 1 3,1 0 4,-3-1 3,3 1 5,-3 0 5,2-1 4,-2 1 3,3 3 4,-3-2 2,1 0 2,0 0 6,-2 0 8,1 0 6,2 2 3,-2 0 3,3 0 1,-3 1 0,2 1 1,-2 1-4,0-4-3,0 4 0,-1 0-1,1 0-2,-1 0 0,-1 0-5,-2 0-5,1 0-2,-1 4-2,-2-4 0,0 1-2,-2 2-1,-1 0 2,-1 2 0,-2 0 1,0 2-3,-2-1-1,-1 2-4,1-1-1,-2 1-2,-1 1-1,-1 1-2,1-2-1,-1 1-3,3 1-2,0-2-4,-2 0-4,1 0-5,2-3-1,-1 1-3,3 1-2,0-1-3,3 0-1,-3 1-1,3-3-1,0 3-2,0-1-2,3 1-1,-3-1 1,3 1 1,0-1 3,2-3 0,-1 2 2,2 0 2,-1 0 2,1-1 2,-1 1 2,2 0 1,-4 0 0,3-1 2,1-1 2,-1 2 1,0 2 0,0-2 1,1 1 1,-3 1-2,3-1 0,-1 1 0,2-3-1,-1 3 2,1-1 1,-2 0 0,2 1 1,-2-3 1,2 4 0,-1 1 1,-1-1-2,0 0 0,-1-2-1,1 2 1,-1 0-1,1-2 1,-3 2-2,0 0-4,-3-2-4,0-1-6,0 4-7,0-1-8,-3-2-11,3-1-13,-3 5-14,-2-4-19,1 2-23,-2-2-28,1 0-35,-1-1-34,1 1-34,2 1-31,-3 0-29,1-3-27,0 0-28,5-4-29,0 0-27,0 0-28,0 0-29,0 0-10,-10-4-3,10 4 18,0 0 27,0 0 33</inkml:trace>
          <inkml:trace contextRef="#ctx0" brushRef="#br2" timeOffset="38873.9775">2871 5017 91,'0'8'236,"2"0"-10,2-1-16,-1-1-18,-1 1-17,4-1-17,-1-3-17,2 2-12,-2-2-11,4 0-6,0-1-3,2 0 0,-1-2 6,1 0 4,-2 0 7,2-2 10,-2 0 11,-1-1 14,1 0 15,0 0 13,0 1 11,0-4 11,-4 3 11,2-2 3,-2 0 1,1 0-3,-1 0-4,1 0-6,-3 1-9,1 0-11,-2-2-16,-2 1-17,3 1-20,-3-1-18,0-2-16,0 1-20,0 1-21,-3-1-14,3-1-11,-2 3-10,-2-3-11,1 0-14,-3 3-14,1-3-16,-1 4-20,1-2-28,-2 1-33,2 1-40,-2 1-44,-1 0-42,0 2-42,-1 2-44,0 0-45,-3-1-52,0 2-56,2 2-37,0-2-25,-1 4-6,0-1 7,4 2 22,-2 0 29,6 2 37</inkml:trace>
          <inkml:trace contextRef="#ctx0" brushRef="#br2" timeOffset="38607.8783">2884 5160 197,'-2'-3'405,"2"-1"30,0 3 28,0 1 24,0 0-3,0 1-15,0 1-30,0 0-39,0-1-38,0 2-37,2 2-31,-1 0-29,2 0-28,0-1-25,-1 1-30,1 3-29,1 2-26,-2 1-22,1-1-22,-3 1-23,4 2-15,-4-1-12,0 1-8,0 2-4,0-1-4,0 1-4,0 0-3,-4 1-2,4-1-2,0 1-3,0-1-2,-2-3-3,2 2-5,-1-1-7,-1 2-7,2-2-7,-2 0-15,0-4-16,2 2-23,-2 0-27,2-3-32,0 2-35,0-2-36,0 0-35,2-3-34,-2 1-33,2-2-33,-2 0-35,0-4-34,0 0-37,0 0-24,0 0-21,0 0 5,0 0 18,11-3 28,-3-2 33</inkml:trace>
          <inkml:trace contextRef="#ctx0" brushRef="#br2" timeOffset="39571.8745">3423 5576 190,'-10'-13'338,"0"0"19,0 2 21,1 0 1,0-1-9,1 4-15,3-1-18,-2-1-23,4 1-23,-1-1-24,3 2-24,1-1-14,0-1-9,1 0-13,3 2-13,-1-1-16,6-1-16,-2-1-19,2 3-17,2-1-16,0-1-13,0 0-11,1 0-11,2 2-5,-2-1-4,3 1-4,-1 0-5,-2 3-2,0-1-5,1 1-1,0 0-2,-2 0 1,1 2 0,-3 0 0,3 1-1,-5 1 0,3 1-3,-1 0-2,-1 1-1,1 1-2,0 1 0,-1 0-1,1 2 1,0 0-2,0 0-1,-4 1-4,4 1-3,-1 1-2,-1 1-1,-2 1-3,2-1-1,-2 4-2,1 0-4,-1 2 0,1-3-2,-3 4-2,0-2-1,1 3-3,-2-3-2,-2 2-3,0 0-2,0-2-6,0 2-6,0-1-6,0-2-9,-2-1-5,-2 1-8,4-4-8,-3 3-11,3-1-12,-3-1-14,1-4-16,-1 2-21,2 0-24,-1-2-29,1 1-32,-1-2-35,0-1-28,0-1-28,2 1-21,-2-3-21,1 1-27,-1-2-32,2 0-27,0 0-27,0 0-18,0 0-12,2-13 9,1 2 22,1-3 31,1 1 38</inkml:trace>
          <inkml:trace contextRef="#ctx0" brushRef="#br2" timeOffset="39354.448">3519 4638 12,'-4'-2'366,"1"1"20,0-1 26,0 2 23,1 3 12,2 2 5,-1 0-19,1 2-29,0 2-36,0 2-40,0 2-34,-2 1-32,1 4-23,-1 3-17,-1 0-18,3 2-18,-3 5-20,1-1-21,-1 2-21,-1 3-19,-1 1-19,1 1-20,-1 1-13,2 2-13,-3 0-8,4-1-6,-1 2-5,-3-2-5,3 3-7,-1-3-12,2 0-13,-3-1-17,1 0-20,1 0-25,0-1-36,0 1-40,-2-1-39,2-2-39,2-2-30,-2 0-27,1 1-31,2-4-31,-3-3-33,3 0-29,0-5-33,0 0-30,0-4-10,0-1-1,3-1 23,-1-3 35,-2-10 36</inkml:trace>
          <inkml:trace contextRef="#ctx0" brushRef="#br2" timeOffset="39844.14">3747 5049 122,'-8'5'312,"-1"0"4,4 0 4,-1 3-13,2 0-19,-2 0-27,3 0-29,1 0-31,0-4-31,2 3-23,2-1-18,1 1-14,3-2-9,-1 0-4,2-2-3,2-2 1,-1 1 2,2 0 2,3-2 5,-1 0 8,-1-2 9,3 0 11,-2 2 10,4-3 10,-5 0 7,1 0 7,-3-2 4,2 0-1,-3 0-2,1 2-4,-3-2-5,-1 0-6,2 0-6,-5 2-8,1-2-10,0 1-9,-2-1-11,-1 0-12,0 0-11,0 1-9,2-1-9,-2 0-9,0 2-7,0-2-7,0 0-7,-2 0-7,1 0-7,-3 0-10,0 1-9,1 1-13,-3-4-11,0 4-13,-2 1-14,1-1-18,1 0-21,-2 2-28,2-1-29,-3 2-41,3 2-44,-2 1-45,-1 1-45,1 1-46,1-2-46,-2 4-57,-2 1-62,2 2-28,1 1-11,0 2 4,-1 1 13,2 0 22,2 2 28,2 4 38</inkml:trace>
          <inkml:trace contextRef="#ctx0" brushRef="#br2" timeOffset="40674.4986">4189 5208 220,'-5'-7'432,"-2"1"29,2 1 22,-2 3 22,-1 2 7,3 0-1,-4 2-37,0 1-56,0 2-54,-2 2-54,2 1-44,-1 1-38,-1 1-37,0 1-36,3 2-32,-5-1-29,2 5-22,3 0-21,-1-1-16,3 2-12,0-3-10,0 5-6,1-4-5,1 2-4,2-1-3,2-1-3,2 0-5,0 0-3,0-3-6,1 1-6,2 0-4,3-2-5,-1-1-6,0-1-5,2 0-4,1-4-2,1 0-4,1 0-3,-1-1 0,4-2 0,-3 1 2,4-3 1,0-1 3,-2 0 3,3-1 6,-2-1 5,0 0 5,1-1 7,-2 0 5,2 0 3,-2-2 4,-2 2 6,2-2 3,-4 2 4,-2 2 6,1-6 6,-3 4 6,-1-2 4,-1 0 3,-2 0 1,-2 1 0,0-1 0,-2-2 1,0 2-1,-2-3 0,0 0-1,-1-1-1,0 0-2,-2-1-6,-2 2-7,-2-2-7,-1 0-9,1 2-7,-1-1-8,1 1-6,-3 0-7,1 0-7,2 0-6,-1 3-6,0-1-5,3-1-4,0 1-3,2-1 1,0 2 2,-1-1 2,4 0 3,-2-2 6,3 0 10,-1 2 6,3-1 7,1-1 6,1 0 5,1 0 5,1 0 7,1 1 6,1 0 9,1-1 4,1 0 4,-2 0 6,4 0 7,-1 0 6,0 2 3,1-3 6,0 1 6,2 0 8,-1 0 7,1 3 7,-4-1 5,2 1 3,0 1 2,0-1 0,-2 2 2,1-1-2,0 3-1,1-1-5,0 2-5,-3 2-6,3-1-6,0 3-4,0-1-7,2 2-3,-2 1-6,2 0-3,1 1-5,0 2-5,-1 1-3,0 1-3,1-1-4,-3 3-1,3-1-1,-1 3-1,0-3-1,-1 3-2,0-2-1,0 1-1,1 2-3,0-2 0,-2 1-1,1 1 0,1-1-1,-2 0 1,2 1 0,-1-3-1,1 2 0,-3-1-1,0-1-1,1 1-2,-2-3-3,0 0-5,-2-1-4,0-2-5,-1 0-3,-4-3-3,2 2-3,-2-3-2,0 1-2,0-2-3,0 0-3,-2-1-2,2-1 1,-4-1 0,4 0 0,-3 0 3,1 0 3,-2-1 3,1-1 4,0 1 3,-3-2 1,1-1 3,-1 0 3,1 1 3,1-4 3,-1-1 4,2 0 2,-1-2 6,1 0 4,-1 3 4,0-5 5,1 1 4,1 0 7,1-1 6,-2-1 7,3-1 8,0 2 6,0-2 3,3-1 3,0 3 2,0-3 2,1 0 2,1 3 3,1-3 1,-1 1-1,-2 1-1,5 0-2,-1 0-3,2 2-5,-1 0-4,1 0-3,-1 3 0,1-1-1,1-1-1,1 2 1,-2-1-2,2 2 0,-1 0-1,1 1-2,-3 0 1,3 1 0,0 0-2,-1 0-1,-1 2-3,2 0-1,0 1-2,-1 2-1,-1 0-4,0 0-3,2 2-3,-2 1-2,0 0-2,-2 2-5,2 0-2,0 1-2,0 2-2,-3 0-1,3 0 0,-3 3-2,-1 1-2,1-1-1,-1 0 0,-1 2 0,-1-1-2,-3-1 0,3 3-2,-3-1-5,2-1-5,2 1-8,-4 0-8,0-1-9,0 0-10,0 1-8,0-2-16,0 3-18,0-1-30,0 1-35,0-1-41,0 2-46,0-1-42,0-3-42,0 2-41,0 0-38,0-4-45,3 1-47,-1 0-29,1-2-21,3-2 0,2-3 11,-2 2 25,6-2 34</inkml:trace>
          <inkml:trace contextRef="#ctx0" brushRef="#br2" timeOffset="41008.0289">5296 5363 24,'-4'-3'356,"4"-1"21,-2 3 22,2-1 19,0 0 16,0 2-14,0 0-31,0 0-38,0 0-42,0-3-36,0 3-34,2 0-27,-2 0-23,0 0-21,4 0-20,-4 0-20,3 0-21,-3 0-19,2 0-18,1 0-17,-3 0-14,4 0-18,-4 3-19,2-1-22,0 1-20,-1 1-23,1-1-22,1 0-21,-2 0-24,1 1-20,-1 1-18,1-1-21,-2 1-20,0-2-17,0 4-18,-2-1-8,1 0-7,-1 2 0,1 0 3,-4-2 8,4 1 11,-1 1 15,0-1 16,2 1 16,-4-2 16,4 1 20,0-1 22,0 0 25,0 0 24,0 1 27,4-1 26,-4 0 25,0-2 25,0 1 23,0 0 24,2-1 20,-2 1 18,2-1 17,-2-1 14,0 0 11,0 0 9,0-3 8,1 3 7,-1-3 3,2 0 4,-2 0 4,0 0 3,0 0 0,0 0 1,0 0-2,3 0 1,-3-3-2,0 3-2,0 0-5,0 0-6,0-3-10,0 3-11,0-2-14,0 1-12,0-1-19,0 2-23,0 0-24,0-1-25,0-1-31,0 2-35,0 0-36,0 0-36,0 0-34,0 0-33,0 0-33,0 0-32,0 0-33,-3-2-33,3 2-35,0 0-35,0 0-27,0 0-25,0 0-3,0 0 10,0 0 19,0 0 25</inkml:trace>
        </inkml:traceGroup>
      </inkml:traceGroup>
    </inkml:traceGroup>
    <inkml:traceGroup>
      <inkml:annotationXML>
        <emma:emma xmlns:emma="http://www.w3.org/2003/04/emma" version="1.0">
          <emma:interpretation id="{9E9A0323-EDCD-4A8B-8C71-1F409A037684}" emma:medium="tactile" emma:mode="ink">
            <msink:context xmlns:msink="http://schemas.microsoft.com/ink/2010/main" type="paragraph" rotatedBoundingBox="3292,6741 15966,6302 16063,9098 3389,953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FEA39F29-4B64-4486-83E9-B59ECC175FFF}" emma:medium="tactile" emma:mode="ink">
              <msink:context xmlns:msink="http://schemas.microsoft.com/ink/2010/main" type="line" rotatedBoundingBox="3292,6741 15966,6302 16063,9098 3389,9537"/>
            </emma:interpretation>
          </emma:emma>
        </inkml:annotationXML>
        <inkml:traceGroup>
          <inkml:annotationXML>
            <emma:emma xmlns:emma="http://www.w3.org/2003/04/emma" version="1.0">
              <emma:interpretation id="{8246C2C5-933A-4A5F-AEA0-2FEB04927705}" emma:medium="tactile" emma:mode="ink">
                <msink:context xmlns:msink="http://schemas.microsoft.com/ink/2010/main" type="inkWord" rotatedBoundingBox="3320,6592 9809,6528 9837,9368 3348,9433"/>
              </emma:interpretation>
              <emma:one-of disjunction-type="recognition" id="oneOf11">
                <emma:interpretation id="interp55" emma:lang="en-US" emma:confidence="0.5">
                  <emma:literal>Phospholipids</emma:literal>
                </emma:interpretation>
                <emma:interpretation id="interp56" emma:lang="en-US" emma:confidence="0.5">
                  <emma:literal>Phospholipid ds</emma:literal>
                </emma:interpretation>
                <emma:interpretation id="interp57" emma:lang="en-US" emma:confidence="0">
                  <emma:literal>Phospholipid's</emma:literal>
                </emma:interpretation>
                <emma:interpretation id="interp58" emma:lang="en-US" emma:confidence="0">
                  <emma:literal>Phospholipid des</emma:literal>
                </emma:interpretation>
                <emma:interpretation id="interp59" emma:lang="en-US" emma:confidence="0">
                  <emma:literal>Phospholipid d</emma:literal>
                </emma:interpretation>
              </emma:one-of>
            </emma:emma>
          </inkml:annotationXML>
          <inkml:trace contextRef="#ctx0" brushRef="#br1" timeOffset="43479.3547">2873 6849 240,'-2'-11'439,"-1"2"23,1 1 25,1 1 23,-2 1 14,3 2 11,0 0-38,-1 0-61,1 3-59,0-1-57,0 2-43,-2 0-35,2 0-35,0 2-32,0 1-25,0 0-22,2 0-22,-1 4-19,3 1-16,-2 3-13,1 2-10,3 0-7,-6 4-5,3 1-5,-1 3-3,0 1-2,-1 3-1,2 0-2,-3 4-4,0-3-3,-3 4-3,2-2-3,-3 4 0,1-1-2,-1-3-2,-1 3-2,2-2 0,-3-1-2,0 2 0,3-5-3,0-1-3,0 0-4,-2 0-3,2-3-5,1 1-4,-2-2-6,1-1-6,1-4-6,1 3-6,-3-2-9,0-1-7,3-1-9,-4-1-8,4-1-10,-2-2-8,1 0-9,0-2-7,-2-2-6,3-1-4,-1-2-6,0 1-4,-1-1-2,-1-2 0,4-1 1,-3-1 4,1-2 6,-2-1 6,1 0 10,-1-3 10,3-1 12,-3-4 12,2 1 10,-1 0 10,1-3 11,-1-2 8,0 2 11,3-4 8,-3 0 9,3-2 11,-3 0 8,2-2 7,-1 1 7,-1-1 7,3 1 7,0-2 9,0 1 8,0-2 8,0 3 9,3-3 8,0 2 9,0 0 5,0-3 4,3 3-1,-1-2 1,1 1 0,0 1-1,2-1-4,-1 0-5,1-1-6,1 2-6,0-2-7,0 2-6,0 0-8,1 2-6,-1-3-6,0 4-4,0-2-4,0 4-4,0-1-3,0 3-3,-2-1-3,2 2-2,0 3 1,0-2-1,-1 2-1,-2 3 0,0 1 0,-3 1-1,2 1-1,1 0 0,0 2 0,-2 0 0,4 1 0,-2 2 0,0 0 1,1 2-1,0 0-1,2 1-1,0 0-1,0 2 1,-1 1-2,0 1 1,1-1-2,0 4-1,0 0-2,-3 1-1,3 0-2,-1 1-1,-2 3-1,2-2-1,-1 3 0,-3 1-1,1-1 0,-1 3-1,-1-1 0,-2 1 0,2 0-1,-3 2 1,-3 0-2,0 0 1,-2 0-3,0 1 0,-3-2-4,0 0-5,-1-1-6,-2 2-7,-1-1-9,-1-3-9,-1 0-15,1-1-14,1 1-22,-3-3-24,3 0-31,1-1-37,-1 1-35,1-1-35,2-1-32,0-3-30,1 1-28,-1-2-24,0-2-41,0-1-46,0-2-30,9-3-22,-7 3 3,7-3 14,0 0 27,0 0 35</inkml:trace>
          <inkml:trace contextRef="#ctx0" brushRef="#br1" timeOffset="43947.701">3300 6708 222,'-3'7'348,"1"1"15,2 3 14,0 1 5,0 2 0,2 0-28,-1 3-45,3 3-41,0-2-42,-1 2-24,0 1-16,3 3-12,-1 0-10,-1 0-7,1 2-8,1 0-7,-1 0-5,0 2-6,0-1-6,1 2-9,-3-2-9,-1-1-9,1 1-8,1 0-8,-2-1-10,0 1-6,-1-2-9,-1 0-7,0-2-8,0 3-8,0-3-8,-1 0-6,-1-2-6,0 2-5,-2-4-3,1 0-5,1-3-6,-5 0-6,5-2-5,-3-1-5,1-1-3,1-3-2,0 0-1,-1-4-1,0 2 2,4-3-1,-3-1-1,3-1 0,-1 0 1,-2-2 2,-2-2 5,5-1 7,-3 0 7,0-2 10,0 0 10,0 0 7,-1-1 6,0-2 5,3-1 6,-1-1 4,-1 2 4,3-3 4,-3-1 4,3 1 2,0 2 2,0-4 1,0 0-1,3 2-1,0-2-4,0 0-3,3 0-3,-1 2-3,1-1-2,0 1-1,0-2-3,2-1 0,1 2-2,0 2 2,2-1 1,-2 0-1,2 2 0,-1-3-1,1 1 1,-2 1 0,3 1-1,1-1 1,-3 4-1,3-2 2,-1 2 0,1-1 0,-2 2-2,1-1-2,0 3-3,-1-1-1,1 1 0,1 1-3,-1 1-2,-1 1 0,-1 1-2,1 1 0,-2 1-2,3 1-3,-3-1-2,1 3-1,-3-2-2,2 2-2,-2 0 1,0 2-2,0 0-1,-2 2-2,1-1 0,-3 2-1,2 1-1,-1 1-3,-2 1 0,0 0-4,-1-1-4,-1 1-4,0 1-8,-1 0-7,-1 0-10,0 0-11,-2-1-13,-1 1-14,-1-2-15,2 1-22,0 0-27,0-1-38,1 1-43,0 1-43,-1-4-44,4 2-36,-4 0-35,4-2-45,0-2-50,4 1-43,-4-10-38,1 10-11,5-2 3,1-2 17,0-3 24,2-1 37</inkml:trace>
          <inkml:trace contextRef="#ctx0" brushRef="#br1" timeOffset="44340.9236">3945 7276 237,'-3'-3'393,"1"2"28,-1-1 24,-1 2 20,1 2-3,0-1-15,-2 1-34,2 1-42,0 0-40,-3 2-35,1 0-33,-1 0-28,3 1-28,0-1-26,-3 3-28,3 2-28,-1-1-24,0 4-19,3-1-20,-1 2-19,1-1-14,1 1-9,0 0-7,1-1-5,1 1-5,-1 1-1,1-2-4,1 0-1,1-1-2,1-1 1,1 0-2,-3 1-4,6-3-1,-4 0-2,3 0 1,-1-1-1,2 0 0,-1 0 0,0-2-1,1-1 1,0 0 0,0-1 2,2 1 2,-1-1 2,1-1 6,-3 0 9,1-1 6,2-2 6,-2 0 8,1-2 4,-2 1 6,1-3 6,-1 1 6,1 0 6,0-2 5,3 0 7,-4 0 2,1-1 2,0 0 2,-1-2-1,0 0 2,-1 0 0,-1 0 0,2-2 0,-1-1 0,-2 0-3,-1-1 1,1 3-1,1-2-1,-1-2 0,1 2-1,-3-2-1,0 0-3,-1 0-2,0-1-4,0 0-2,-2 1-3,0-2-1,-2 1-4,0 1-4,0 1-4,-1-1-4,0 0-6,-3 3-5,1-1-3,-1 1-4,1 2-3,-2 0-1,1 0-4,-2 1-3,-1-1-4,0 1-3,0 2-5,-2-1-2,1 1-5,0 0-5,-2 0-7,0 2-6,0 0-7,-1 1-8,-2 2-9,2 0-11,0 2-10,-2-1-12,1 3-11,2-1-14,-2 0-14,-1 2-18,3 0-28,1 0-31,-1 1-42,1 1-46,2-1-49,-3 0-48,1 2-55,2 0-60,0 2-39,4-2-31,0 1-9,0 3 1,2-3 12,0 3 17,3 0 31,4-1 35</inkml:trace>
          <inkml:trace contextRef="#ctx0" brushRef="#br1" timeOffset="45016.7916">4683 7229 10,'-3'-2'340,"0"1"18,1 1 21,-2 0 21,1 0 1,0 0-12,-3 1-21,1 1-28,-1 1-28,1 0-28,-2 0-23,0 2-21,-4 0-14,-1 1-13,1 0-16,-3 4-15,-1 1-20,1 2-19,-1-1-21,-2 2-22,3 0-18,-2-1-18,3 1-11,0 1-11,0-1-8,0 1-7,5-3-7,-1 1-6,0 0-6,4-2-4,-1 1-4,4-4 0,2 0-2,0-1-2,2 0 2,1-3 1,3 3 2,-1-1-1,2-1-1,3 0 0,-4 0-2,6 0 1,-3-1-2,2 0 1,2 1-1,-2-4 1,1 2 1,1 1 1,-1-1-1,0 2 1,3-1-1,-3 1 0,2 0 0,0-2 1,-1 2 0,0-1 2,-1 0 0,3 0 2,-1 1 0,-2 2-2,0-1 1,2 1-1,-1-1 0,-3 1-1,3 1 0,-2-2 0,-3 2 1,1-2 0,-1 0-1,-3 1 1,0 1 0,-1-2-1,0 1-1,-3-1 0,-1-1-5,-1 2-6,-3-1-10,0 0-11,-1 1-16,-2-1-19,1 0-24,-3 1-26,-1-3-28,-3 4-27,1 0-25,0-1-26,-2 1-25,0-1-22,1-3-22,-3 1-21,1 0-22,0 0-22,-2-2-26,3 0-22,0 0-6,1 0 5,5-3 18,8 0 22,0 0 23</inkml:trace>
          <inkml:trace contextRef="#ctx0" brushRef="#br1" timeOffset="45578.8889">4947 7334 69,'-3'0'374,"-1"3"24,2-3 23,0 3 15,2 2 11,-3 2-15,3 0-27,-4 5-37,2-1-37,2 4-34,-3-1-28,3 0-27,-3 5-25,3 3-23,-3-3-25,2 3-21,1 4-21,0-2-19,-2 4-18,2 1-17,0 0-14,0 3-14,0 0-13,0 1-8,0 1-7,0 1-5,0 0-3,0 3-2,0-2-2,-1 1-1,-1 0-2,-1-2-4,2 2-3,-3-2-9,1-1-9,-1-1-13,2-1-13,-2 0-18,2-1-17,-1-3-21,0-1-22,3 1-22,-2-4-23,1 0-19,1-4-18,0 2-15,0-3-13,0-2-8,0-1-4,0-1-2,0-1-2,0-3 4,0 0 5,0-1 9,-3-2 10,2-4 14,-1 3 16,0-5 16,1 1 14,-2-2 20,0-1 20,0-1 22,0-1 23,-2-1 24,0 0 24,2-4 23,-3 3 22,-1-3 22,5-1 22,-3-1 18,0-1 19,0-3 13,-1-1 12,1-1 8,1 1 5,-1-3 5,2-1 1,-1-1 2,0-1 2,1-2 1,-1 2 3,2-3 2,2-1 1,0 0 3,2-2 3,0 2 2,2-3 0,-1 1 1,0 1-2,3-4-3,-1 2-4,-1-2-2,1 1-7,1-3-3,-1 1-5,0-1-3,0 1-4,-3-2-4,5 3-7,-5-2-5,5 1-7,-3 1-5,2 1-3,-3-1-5,3 0-2,-2 0-4,1 4-4,1-3-3,-3 4-5,3 1-6,2-2-6,-2 4-6,2 1-4,-1 2-2,-1 0-2,0 1-2,1 3-4,0-2-2,1 1-2,-2 2-2,3 0-1,-3 2-2,0 3-3,2-1-1,-1 1-2,-2 2-2,4-1-2,-6 2 0,3 2-4,-1 0 0,1 0 0,-1 1-2,2 0-2,-2 2-1,3 0-3,-3 0 1,2 2 1,0 0-2,1-1 1,-2 1 0,0 4 0,0-2-1,2 0 1,-1 3-1,2-1 0,-4 2-1,4 1-1,-4-1 1,3 3 1,-1 1 0,-2-1-1,-1 2-1,1 1-2,-2 1 0,1-3-2,-2 5 0,-2-3-1,0 2-2,-2 0-1,2-2-3,-4 2-4,-1 1-5,-1-5-8,2 3-6,-2-3-8,-1 2-10,2 0-11,-5-1-16,2-2-19,1 1-27,-2-1-32,1 1-40,0-5-41,1 3-39,1 0-38,0-2-31,-3-1-28,0-3-42,1 1-49,3-2-38,5-3-32,0 0-7,0 0 9,-10-1 21,2-2 29,8 3 39</inkml:trace>
          <inkml:trace contextRef="#ctx0" brushRef="#br1" timeOffset="46021.2342">5391 6774 185,'-3'-1'404,"1"1"23,-1 0 23,3 1 21,0 4 7,0 0-1,0 1-35,3 2-52,-3 2-46,2 3-39,1 1-36,2 0-32,-2 4-27,1 1-25,-1 2-22,0 3-23,-1-2-20,4 2-21,-3 2-17,0-1-18,2 3-16,-4 1-14,2-2-9,0 3-6,-1-3-5,-1 0-2,1 3-2,-1-5-3,1 0-1,-2 1-3,0 0-1,0-2-3,0 0-1,0-3 0,0-1-3,-2-1 0,1-1-2,-1-3-2,1 1-1,-1-2-4,-1-5-4,2 2-3,-1-1-2,1-3-3,1-1-2,-5-2-2,5-1-1,0 0 0,-3-1 2,3-2 0,0-2 3,0-1 1,0 0 5,-2-2 6,1-2 5,-1-1 6,2-2 7,-4-1 7,4 2 7,0-4 5,0 0 5,0 2 3,0-2 5,4 0 3,-2 0 3,-1 1 2,1-1 2,1 0-2,2 2 2,-4-1-1,2 1 0,3 0-1,-1 3-2,1-1 0,-1 1-1,-1 2-1,2-4-1,3 5-1,-3-2-1,1 2-1,0 1-2,-2-1-1,2 0 0,-1 0-1,-1 2-2,3 0-2,-4 2-1,4-3-3,-1 3-2,-2-1-3,3 1-1,-2 1-2,2 0-2,-1 0 0,2 1-4,-2 1-2,2 1-2,0 0-2,-2 0-1,1 4 0,1-3-2,-1 4-1,1 0 0,-3 2 1,0-2-3,1 2-6,-2 1-5,1 0-6,-1-1-7,1 1-7,-3 2-11,0-2-11,-1 0-19,0 1-23,0-1-37,-2 0-44,3-2-51,-3 2-55,0 1-55,0-2-58,0-10-66,0 9-73,0 2-30,0 0-10,0-1 0,0-10 7,0 12 14,0 0 21,0-1 36</inkml:trace>
          <inkml:trace contextRef="#ctx0" brushRef="#br1" timeOffset="48669.4708">6068 7296 44,'2'-2'199,"-2"-1"-1,1 1-1,1-1-2,-2 1-4,0 1-5,2-1-7,-1 0-7,-1 1-7,4-1-7,-4 1-4,2-1-3,0 1-2,-1-3 2,3 1 2,-4-2 4,2 2 2,0-1 3,-1-1 1,1 0 3,-1-1 0,2-1 2,-3 3 3,2-3 2,-2 2 2,0 0 0,0 0-4,0-1-5,0 1-8,-2 0-7,-1 1-10,2-3-8,-1 4-8,1-2-10,-3 1-6,0-1-10,1 0-8,-3 0-8,3 1-12,-2 0-8,-1 1-7,-1 0-7,-1 1-5,0 1-6,-4 1-4,3 0-5,-2 1-3,2 1-3,-3 1-5,0 0-4,-1 2-2,1 2-5,0 0-1,0 1-5,1 0-3,2 3-3,-3 2-3,1 0-3,3 0-1,-5 1-4,7 2-2,-4-1-4,1 1-3,2 2-5,2-2-5,-1-1-5,1 0-4,0 1-4,1-2-4,3 2-4,-1 0-5,1-2-6,1 1-4,0-1-3,0-1-5,1 0-3,1 0-3,-1-4-1,3 2-2,0-1 0,-1 0-1,3-2 1,-3-2 1,2 1 3,2-1 4,-1-1 4,1 0 5,2-2 6,0-2 6,-2 1 8,4-2 5,0 0 6,-2-2 5,0 1 5,2-2 7,0-1 4,2 1 5,-1-1 5,-4-1 4,6-2 8,-4 1 7,-2-2 5,3 0 8,1-2 6,-3 0 8,0 1 6,2-1 9,-2-1 8,0 0 7,0 1 8,0-1 9,-4 0 10,3 0 4,-3 1 3,0-1 0,0-2-2,-1 2-4,1 1-3,-2-1-4,0 0-5,-1 1-5,-1-1-7,1 0-5,-2 2-7,0 2-9,0-1-6,0 0-6,0 0-5,0 1-2,-2 3-3,1-3-3,-1 4-1,-1-2-1,3 1-1,-3-1-2,3 0-2,0 2-2,-3 0 0,3 0-2,-2 3-2,2-4-1,0 4-4,0-3-1,0 3-1,0 0 0,0 0-3,0 0 0,0 0-1,0 0 1,0 0-1,0 0-1,0 0-1,0 0 0,0 0 0,0 0 0,0 0 1,0 0-1,0 0 0,0 0-1,0 0 0,0 0-2,0 3 1,0-3-2,0 0 1,0 0 1,0 4-1,0-4 0,0 0-1,0 1 1,0 1 1,0-2 1,0 1 0,0 1 0,0 0 0,0-2 0,0 1 0,0 1 0,0-2 0,0 1 0,0-1 1,0 2 0,0-2 0,0 0 0,0 0 0,0 0-1,0 1 0,0-1 0,0 0 2,0 0 0,0 0-1,0 0 0,0 0 1,0 0-1,0 0-1,0 0 0,0 0-1,0 0-1,0 0 0,0 0 1,0-1-1,0 1 1,0 0-3,0 0 2,0 0 0,0 0 0,0 0 1,0 0-1,0 0 1,0 0 1,0 0-1,0 0 1,0 0 0,0-2 0,0 2 0,0 0 1,0 0 1,0 0 0,0 0-1,0 0 0,0 0-1,0 0-1,0 0 2,0 0 0,0 0 0,0 0 1,0 0-1,0 0 0,0 0-1,2-1 2,-2 1-1,0 0 1,0-2 1,0 2 1,0 0-1,0-1 0,0 1 0,0 0-2,0 0-1,3 0 1,-3 0 0,0 0 1,0 0 0,0-2 0,0 2-2,0 0-2,0 0 0,0 0 0,0 0 0,0 0 1,0 0 2,0 0-1,0 0 2,0 0 0,0 0-1,0 0 0,0 0-1,0 0 2,0 0 2,0 0 0,0 0-1,0 0 0,0 0-1,0 0 1,0 0-1,0 0 0,0 0 0,0 0 0,0 0-1,0 0 1,0 0 0,0 0-1,0 0 0,0-2 0,0 2 2,0-1 0,0 1-1,0 0 0,0 0 0,0 0-1,0 0 0,0 0 0,0 0 1,0 0 1,0 0 0,0 0 0,0 0 0,0 0 0,0 0-1,0 0 0,0 0 0,0-2-1,0 2 0,0 0 2,0 0 0,0 0 1,0-1 0,0 1-1,0 0 0,0 0-1,0 0 0,0 0 0,0 0 1,0 0-1,0 0 0,0 0 0,0 0 2,0 0 0,0 0-1,0 0-1,0 0-1,0 0 1,0 0 0,0 0 1,0 0 0,0 0-1,0 0 0,0 0 0,0 0 1,0 0-1,0 0 0,0 0 0,0 0 0,0-4 0,0 4 1,0 0-1,0 0 0,0 0 0,0-3-1,0 3 1,0 0 1,0 0 0,0 0 1,0 0-1,0 0-1,0 0 0,0 0 0,0 0 0,0 0 0,0 0-1,0 0 1,0 0 0,0 0 1,0 0-1,0-3-1,0 3 0,0 0-1,0 0 1,-3 0 2,3-2 0,0 2-1,0 0 0,0 0 0,0-1 0,0 1 0,-2 0 0,2-2 0,0 2-1,0-2 1,0 2 0,0 0 1,0 0-2,0 0 0,0 0 1,0 0-1,0 0 0,0 0 0,0 0 1,0 0 1,0 0 0,0 0-2,0 0 0,0 0 2,0 0 0,0 0-2,-4 0 2,4 0 0,0 0-1,0 0 1,0 0-1,0 0 0,-3 0 0,3 0-1,0 0 1,0 0 0,0 0 1,0 0-2,0 0 1,0 0-1,0-1 0,-2 1 1,2 0 0,0 0 0,0-2 1,-1 2-1,1 0 1,0-2-1,0 2 1,0-1-1,0 1 0,0 0 1,0 0-1,0 0 1,-3-2-2,3 2 1,0 0-1,-1-2 1,1 2 0,-2 0 1,2-1 0,-2 1-2,1-2 0,1 1 1,0 1 0,-2-2 1,2 1 0,-3 1 0,3-2-1,0 0-1,-1 1 2,1 1 0,0-2 0,-2 2-2,2-1 2,0 1 0,0 0-1,0 0 1,0 0 0,0 0-1,0 0 0,0 0-1,0 0 0,-1 0 2,1 0-1,0 0-1,0 0 1,0 0 0,0 0-1,0 0 0,0 0 0,0 0 0,0 0 0,0 0 2,0 0 0,0 0-1,-2 0 0,2 0-1,0 0 0,0 0 0,0 0 0,0 0 1,0 0-1,0 0-1,0 0 1,0 0 1,0 0 0,0 0-1,0 0 0,0 0 2,0 0 0,0 0 0,0 0 0,0 0 0,0 0 0,0 0-2,0 0 0,0 0 1,0 0-1,0 0-1,0 0 0,0 0 0,0 0-2,2 0 1,-2 0-2,0 0 1,0 0 0,0 0 0,0 0 1,0 0-1,0 0 0,0 0-1,0 0-1,0 0 1,0 0 0,0 0 0,0 0-2,0 0 2,0 0-1,0 0 1,0 0 0,0 0-2,0 0 1,0 1 0,1-1 0,-1 0 0,0 0 1,0 0 1,0 0 0,0 2-1,0-2 0,0 0 1,0 0-1,0 0 1,0 0-1,0 0-1,0 0 0,0 0-1,0 0 2,0 0-1,0 0-1,0 0-1,0 0 0,0 0 1,0 0-1,0 0 1,0 0-1,0 0 0,0 0 1,0 0 1,0 0 0,0 0-1,0 1 2,0-1 0,0 0 1,0 0 1,0 0-1,0 0 2,0 2-1,0-2 1,0 0-1,0 0 1,0 0 0,0 0 1,0 0-1,0 0-1,0 0 1,0 0-2,0 0 1,0 0 0,0-2 0,0 2 1,0 0-1,0-1 1,0 1 2,0 0-2,0-2 1,0 2-1,0 0 1,0 0 2,0 0 0,0 0 1,0 0-1,0 0-1,0 0 0,0 0 1,0 0-1,-1 2 1,1-2-1,0 0-1,-2 0 1,2 0 0,0 0 0,0 0-1,0 0 0,0 0 0,0 0 2,0 0 0,0 0 0,0-2 0,0 2-2,0 0 1,0 0 0,0 0 1,0 0-1,0 0-1,0 0 2,0 0-1,0 0 1,0 0 0,0 0 0,2 0-1,-2 0 1,0 0 1,0 0-2,0 0 0,0 0 0,0-1 0,0 1-1,0 0 0,0 0 0,0 0 1,0 0 0,0 0-1,0 0 0,0 0 1,0 0-2,0 0 0,0 0-1,0 0 2,0 0 1,0 0 2,0 1 0,0-1-1,0 0 0,0 0-1,0 0 0,0 0 0,0 2 0,0-2-2,0 0 1,0 0 3,0 0-1,0 0-1,0 0-1,0 0-1,0 0 0,0 0 1,0 0 1,0 0-1,0 0 1,1 0 0,-1 0 1,0 0-1,0 0-1,0 0 1,0 0-2,0 0 0,0 0 1,0 0 2,0 0 0,0 0 0,0 1 0,0-1-1,0 0-1,0 0 0,0 2 0,0-2 1,-1 0 1,1 0 0,-2 0 1,2 0-1,0 0 0,0 0-2,0 0 0,0 0 1,0 0-1,0 0 2,0 0-1,0 0 1,0 0-1,0 0 0,0 2-1,2-2 0,-2 0-1,0 0 0,0 0 1,0 0 0,0 0 2,0 0 0,0 0-2,0 0 0,1 0-2,-1 0 0,0 0-2,0 0-4,0 0-2,0 0-4,0 0-5,0 0-8,0 0-9,0 0-11,0 0-15,0 0-18,0 0-20,0 0-20,2 0-18,-1 0-17,2 0-12,0 0-14,1 0-11,0 0-13,-1 0-10,4 0-11,-2 0-10,-2 0-10,3 0-6,-2 0-2,0 0-5,-1 0-5,-3 0-9,0 0-10,0 0-12,0 0-12,0 0-7,9 3-1,-9-3 7</inkml:trace>
          <inkml:trace contextRef="#ctx0" brushRef="#br1" timeOffset="49258.4356">6431 6755 179,'0'-9'347,"0"0"19,0 3 14,0-1 12,0 3-5,0-1-12,2 0-17,-2 2-21,1 1-18,-1 1-15,0-1-15,0 2-13,0 0-13,0 0-12,0 2-12,0-1-14,0 1-18,0-1-21,-1 1-19,1 1-18,0 2-20,0 1-19,-2 1-19,2 3-16,0 3-12,-3-1-9,2 6-7,1 1-8,-2 2-5,1 1-3,-1 4-4,-2-1-3,1 4-3,-1 0-3,0 2-3,2 0-2,-1 1-3,0 0-2,-1 0-2,1 1-2,-2-2-2,2 0-1,1-1 1,1-1-1,-1 0-1,1 0-2,-2-4 1,1 1-2,2-4-1,0 0-4,0-1-4,0-3-3,2 1-4,2-3-3,-1-3-4,1 1-5,0-1-2,-1-1-3,3-6-2,-3 2-3,2-2-2,-1-1-1,0 0 0,0-2 2,2-2 3,0 1 2,-1-2 5,-2-2 3,6-1 4,-3 0 6,0-2 3,3 1 2,1-3 2,0-1 3,-2 2 3,2-4 3,-2 0 1,1-1 1,1 2 3,-1-2 1,0 0 3,0-1 4,-3 1 4,0 0 3,0-1 5,-1 1 5,0 0 4,-1 2 5,-1-4 4,-1 3 2,-1-1 4,-1-1 3,0 1 2,-1 3 1,-1-1 0,0 1-2,1 0-2,-2 2-3,3 3-1,-1-1-3,1 1-3,-2 3-2,2 0-4,-2 3-4,1-3-3,-1 4-3,-1 0-2,0 1-1,-2 2-3,1 0-4,1 1-3,0 3-2,-3 0-4,1 3-6,-1-1-6,3-1-6,1 1-4,-3 0-6,1-1-5,4 1-6,-4 0-6,4-1-7,-2-1-7,2 0-8,0-2-9,0 1-9,2-1-14,-2 0-15,4-1-17,-4-3-19,4 1-24,1 0-25,-1-1-22,0 0-21,2 0-17,-1-2-18,1 0-15,1-2-15,1-1-15,2 0-15,-3-1-11,0-2-11,-2 0-8,4-2-8,-4-1-1,3-1 0,-1-1 7,0 2 10,0-4 16</inkml:trace>
          <inkml:trace contextRef="#ctx0" brushRef="#br1" timeOffset="49539.4707">6633 7062 77,'-5'-6'270,"-1"1"-1,1 2-12,2 1-16,-3 2-16,3 2-17,-1-1-18,1 3-20,-1-1-18,0 0-15,3 2-16,-1 0-13,2 0-13,0-1-11,0 3-7,2-3-6,2 1-2,-1-2 0,2 4-1,-1-4 1,2 2 2,0-1 2,2-1 7,0-1 7,1 0 7,0-1 11,0-1 12,2 0 13,-1 0 10,1-1 10,-2-1 8,2 0 8,-2 1 3,-1-1 2,-1-1-1,2 2 1,-4-3-4,1 1-4,-1 2-7,1-3-9,-3 1-8,-3 0-11,4 0-10,-4 0-7,3 0-12,-3-2-9,0 2-11,2 0-7,-2-1-8,0 1-8,0-2-6,0 2-7,-2-2-6,2 2-4,-3-2-5,3 0-6,-4 0-5,4 1-6,-3-1-10,0 0-8,-2 0-8,1 1-10,-2-1-9,2 0-12,-3 0-13,2 2-16,1 0-22,-3 0-24,0 1-33,0 1-36,0 1-38,1 1-40,0 1-38,-2 1-37,8-3-43,-9 5-47,2-1-46,0 3-44,3-1-15,-1 4 1,2 1 13,-1 2 20,2-2 30,1 4 35</inkml:trace>
          <inkml:trace contextRef="#ctx0" brushRef="#br1" timeOffset="50388.1175">7163 7129 273,'-5'-5'443,"1"2"24,-1 1 21,5 2 18,-4 2 20,4 0-9,0-1-26,0 3-49,0 1-64,0 1-51,-3 2-46,3 3-39,-2 4-37,2-1-33,-1 5-30,-2 2-23,2 3-20,-1 1-19,-1 5-21,0 1-16,-2 5-11,2-1-10,1 3-7,-5 2-5,1 3-2,3 2-2,-2 2-1,-1 0 0,1 3-1,1 1 1,-1 2-1,1-1 0,3 2 2,-3 0-2,1-2-1,-1 0-1,-1 1-1,2-2-5,-1-2-5,-1-2-8,1 1-8,-1-1-13,0-3-14,2-1-23,0-1-26,-3-2-19,5-1-16,-1-3-13,0-2-12,1-4-10,-2-1-10,3-5-6,0 0-5,0-5 0,0-3 0,0-3 7,0-2 9,3-2 18,-3-5 25,1 0 20,1-3 20,0-2 17,-1-3 17,-1-2 19,4-2 19,-2-2 19,1-1 20,0-4 19,2 0 17,-2-3 15,0-3 11,1 0 9,0-3 8,0 0 1,-1-2 3,0-2-2,3-2-3,-3-3-5,1 0-6,-4 1-10,1-5-9,2-1-11,-3-2-10,0-2-9,0 1-6,0-5-4,0 2-2,0-1-3,-3-1-1,3-2-1,-1 0 1,1 0 0,0 3 1,0 0 3,0 0 5,1 6 4,2-2 2,-2 6 6,1 0 3,0 0 6,1 3 5,-1 3 5,2 0 4,-3 3 3,2 2 3,0 2 2,0 3 2,1-1 1,-3 5 0,3-1-2,-2 2 2,1-1-3,1 4-1,0-2-3,2 2-5,-2 0-2,1 0-4,1 1-3,-3 0-2,6 2-3,-3 0-3,1 0-1,0 2 0,2-1-2,0 2-3,-1 2-1,3-1-4,-2-1-2,3 2-2,2-1-3,-1 3 0,1-1-3,-1 1-1,3 1-2,-2 0-1,3 0-2,-2 1-3,0 2-1,1 1-2,-3 0 0,4 1 0,-3-2-1,-2 4-1,3 1 0,-3-1-2,-1 3 0,0 0 0,-1 0-2,-1 1-1,-2 2-1,0-2 0,-3 3 0,0 1-1,-3-2 1,3 3-3,-8-1 1,0 0-1,-1 1-4,2-2-4,-6 2-6,2 0-6,-4-3-6,0 1-5,1 1-11,-4-2-8,1 1-12,-2-1-13,2-1-17,0-2-20,-1 1-30,-1-1-34,2-2-37,0 2-39,1-2-35,-1 0-34,2-2-29,-1-1-25,-1-1-35,4 0-41,9-4-37,-12 0-38,12 0-6,-9-4 8,4 0 21,5 4 31,-1-10 38</inkml:trace>
          <inkml:trace contextRef="#ctx0" brushRef="#br1" timeOffset="50880.8986">7636 7022 67,'-3'2'277,"1"1"1,2 0-5,0 0-16,2 0-23,-2 0-24,3-1-23,3 0-22,-1-1-20,2 1-12,0 0-7,2-2-4,0 0 1,0 0 4,2-2 7,-1 0 9,1 1 10,0-3 10,1 1 10,-1 0 10,-1 0 11,-1 0 6,1 0 6,-1-1 0,-3 1-2,2-1-5,-4 0-6,1 1-9,-1-2-9,1 2-12,-4-1-13,-1 0-16,2 1-15,-1 0-16,-1-2-18,0 2-15,0-2-14,0 0-8,-1 0-10,-1 0-6,1-1-9,-2 0-6,0-1-8,0 3-14,-2-1-13,1 0-15,-4 0-17,3 2-23,-2 0-25,-1 0-34,0 1-39,-1 2-39,0 0-41,-2 2-40,1-1-39,-1 1-46,0 0-51,-1 1-46,1 1-43,-1 1-15,3 2-1,-2-3 13,2 4 20,5 0 32,-4 3 36</inkml:trace>
          <inkml:trace contextRef="#ctx0" brushRef="#br1" timeOffset="50600.7813">7700 7219 364,'0'3'415,"0"1"27,2 2 25,0 0 11,0 2 3,0 0-25,-1 2-39,1-1-44,-2 2-44,3 1-35,0-2-30,-1 2-28,-2 1-26,1 0-30,-1-2-31,0 2-26,0 1-23,0-1-22,0 1-19,0 1-17,0-3-15,0 3-9,-1 0-6,-1-3-5,-1 1-2,0 0-7,1-2-8,-1 2-11,-1-2-13,1-1-20,0 1-26,0-2-32,1 1-34,1-4-36,-1 2-35,0 0-34,2-1-35,0-1-33,-4-1-30,4-5-40,0 0-45,0 0-33,0 0-27,0 0 1,0 0 12,0 0 26,0 0 32</inkml:trace>
          <inkml:trace contextRef="#ctx0" brushRef="#br1" timeOffset="52054.246">8716 5985 234,'-1'6'368,"1"3"23,-5 2 20,5 4 12,0 0 4,0 6-15,0 1-31,0 4-29,0 1-30,0 4-25,0 2-20,0-1-20,0 5-16,0 0-15,0 0-15,0 1-16,0 2-17,0 2-20,0 1-18,0 0-18,5 1-18,-5-2-17,1 3-18,1-2-12,-1 2-9,1 0-8,2-3-5,-1 1-5,-1-2-6,2 0-4,-1-2-4,-1-3-3,4 1 0,-3-4-4,0-2-2,-3-3-1,5 1-2,-4-5-1,1-2-1,-1 1-1,1-4 0,0-1 0,0-4-1,-2-1 0,0-2 0,0-1 1,0-2 0,0-2-1,0-2 1,0-1 0,0 0 0,0-1 1,0-2 0,0 0-1,0 0 1,0-2-1,0 0 0,0-1 0,-2-2-1,0 2-1,0-2-1,-1-1 1,-1-1 1,-1-1-1,2 0 0,-3 0 0,-1-1-1,0-2 0,-2 0 1,0 1 0,0-3 1,-2 0-1,-1 0 2,1 4-1,-3-4 0,1 4 0,-1-3 0,0 1-1,0 0 0,1 3 0,-1-2 1,0 4 0,2-1 0,0 1 0,-1 1-1,0 1-1,4 0 1,-1 1-2,-1 3-1,0 0 1,3 0-1,1 0 0,-2 3 0,0 1-2,2-1-3,1 3-3,-1 2-2,0 2-6,0 1-4,-1 0-6,2 3-6,0 3-6,3 0-9,-3 0-9,1 4-12,-1 0-12,2 3-13,-2-2-13,3 3-13,-1-3-13,4 0-14,-4-1-9,4 0-9,0 0-7,0-1-4,0-2-3,4 0-2,0-4 4,-1 1 4,3-3 8,-2-1 11,4-3 14,1 2 14,-2-3 16,1-1 17,3-1 15,0-2 18,-1-3 14,0 0 15,0 0 19,1-3 15,1 0 20,-3-2 17,4 0 17,-3-2 14,2 1 12,2-2 11,-2 2 9,0-4 10,2-1 9,0 0 5,-1 1 6,0-3 5,-1-1 1,0-1 3,2 3-2,-6-2-1,2-1-3,-1-1-2,0-2-2,-1 2-3,-2-1-6,0-1-4,-1 0-5,-1-1-6,-1 4-5,-1-1-7,-2-2-6,0 2-7,0 1-7,0 4-8,0 0-9,0 2-10,0 2-6,0 1-7,0 1-5,-2 3-5,2 2-4,-3 2-5,3-1-4,-4 3-2,4-1-3,-2 3-5,1 1-4,-2 1-3,-2 1-3,2 2 0,-3-1-4,3 2-4,1 0-3,-1-1-2,-3 1-3,6 0-2,-3-1 0,3-1-3,0 1-1,3 0 0,-3-1 0,6-2-2,-3 2-1,1-2 1,2 0 0,-2-1 1,4 0 0,-1-1 0,1 0 2,0-1 0,1 0 1,0 0 2,2-2 1,-2-1 3,3 1 2,0-3 3,0 0 1,2 0 2,1 0 2,-1-3 2,3 0 4,-2 0 3,-1-2 3,3 0 5,-3 0 5,0-1 6,0-1 3,0-1 5,-1 2 4,0-3 3,-1-1 5,-3 0 4,2 2 4,-3-2 4,1 1 3,-2-2 2,-2 1 3,3-1-1,-2 0-1,-2 1-2,1-3-2,1 0-1,-3 1-3,3-1-1,-3-1-2,2 3-2,-5-2-4,1-1-3,1 2-1,-1-1-3,1 2-3,-2 0-1,0 1-2,0 2 0,0 0-1,0 1-1,0 3 1,0-1 0,-2 2 1,2 1 0,-1 1 2,1 1 1,0 0-1,-2 0 0,2 1-1,0 1 0,-1-1-2,1 1-2,0 0-2,-5 1-3,5 0-2,-3 2-1,3 0-4,0 1-3,-2-1-1,2 2-4,0 1 0,0-1-1,0 1 1,2 0 0,-2-1 1,3 1 1,2-1 1,-2 2 2,0-1 0,0 2 1,1-4 1,0 2 2,0 0 3,-1-2 0,2 4 1,-1-6 1,1 4 1,1 0 2,-1-1 1,1 1-1,-2-1 1,2 1-1,-1 0 0,-2-2-2,3 0 0,2 0-2,-4 2-1,2-1-1,1-1-1,-1 1-2,-2-1-1,1-1-2,-1 2 0,2-1-2,-3 0-1,1 1-1,0-3-1,-2 1 1,-1-2-2,-1 0-1,0 1-5,0-4-6,-1 1-9,-1 1-12,-2-1-13,0 1-14,-1 0-16,1 1-16,-5 0-23,3 0-23,-3 0-37,-2 1-43,1-1-46,-1 2-48,-1-2-46,-3 0-44,-1 1-54,1-1-57,-2 2-29,1-1-16,-2 1-1,-1 1 6,1 2 18,-4-1 22,3 2 37</inkml:trace>
        </inkml:traceGroup>
        <inkml:traceGroup>
          <inkml:annotationXML>
            <emma:emma xmlns:emma="http://www.w3.org/2003/04/emma" version="1.0">
              <emma:interpretation id="{D47299AB-C7A9-484A-A9C8-16C373E04355}" emma:medium="tactile" emma:mode="ink">
                <msink:context xmlns:msink="http://schemas.microsoft.com/ink/2010/main" type="inkWord" rotatedBoundingBox="10887,7891 11014,7264 11417,7346 11290,7973"/>
              </emma:interpretation>
              <emma:one-of disjunction-type="recognition" id="oneOf12">
                <emma:interpretation id="interp60" emma:lang="en-US" emma:confidence="0.5">
                  <emma:literal>t</emma:literal>
                </emma:interpretation>
                <emma:interpretation id="interp61" emma:lang="en-US" emma:confidence="0">
                  <emma:literal>+</emma:literal>
                </emma:interpretation>
                <emma:interpretation id="interp62" emma:lang="en-US" emma:confidence="0">
                  <emma:literal>T</emma:literal>
                </emma:interpretation>
                <emma:interpretation id="interp63" emma:lang="en-US" emma:confidence="0">
                  <emma:literal>f</emma:literal>
                </emma:interpretation>
                <emma:interpretation id="interp64" emma:lang="en-US" emma:confidence="0">
                  <emma:literal>&amp;</emma:literal>
                </emma:interpretation>
              </emma:one-of>
            </emma:emma>
          </inkml:annotationXML>
          <inkml:trace contextRef="#ctx0" brushRef="#br1" timeOffset="54466.4545">10359 7027 36,'-1'0'345,"1"-2"19,0 2 22,0 0 23,0 0 3,1 0-5,3 2-15,0-2-21,1 0-21,0 0-25,1 0-20,1 0-18,-2-2-14,4 2-15,0-1-14,0-1-15,-2 0-19,4 2-22,-1-3-22,1 3-25,1-3-20,1 0-22,-3 0-15,3 0-10,-3-1-7,5 1-6,-3 0-4,2 0-5,-3 0-3,1 0-2,3-1-4,-4 1-5,1 0-1,0 1-3,-1-1-2,1 1-2,1 1-3,-3-1-2,4 0-4,-5 1-3,2-1-1,-2 0-3,0 2-3,0-1-2,-1 1-2,-2-2-2,-2 2-1,1 0-5,-2 0-3,2 0-4,-4 2-6,1-1-7,-1 1-8,1 0-10,1-1-9,-3 1-10,0 0-12,0-1-12,0 1-20,0 0-24,0-1-34,0 1-40,0-1-41,0 3-43,0-1-40,-3 0-39,3-3-46,0 0-52,0 0-40,0 0-36,-3 10-13,3-10-1,0 0 11,0 0 20,1 11 32,4-5 39</inkml:trace>
          <inkml:trace contextRef="#ctx0" brushRef="#br1" timeOffset="54172.7795">10620 6761 109,'-2'-1'346,"2"-1"19,0 1 22,0 1 22,0 1-2,0 1-12,0-1-21,0 3-26,0 0-22,0 0-21,0 0-19,0 3-17,0 0-15,0 3-15,0 0-16,-3 3-15,2 1-21,-1 1-21,1-1-20,-4 3-20,2 0-18,1 2-20,2 0-16,-3 3-16,-1-1-11,-1 2-7,4-3-6,-1 3-5,-1-1-4,2 1-3,-1-3-1,0 3-4,2-4-2,0 0-3,0 2-4,0-2-4,2-1-8,-2 1-7,2-3-9,-2 1-9,1-2-14,-1 0-17,3-1-20,-1-2-21,-1 0-29,-1-1-31,3-1-32,-1-4-31,2 2-26,-1-1-25,-1-3-20,1 1-18,2-2-16,-2 0-15,-3-3-13,0 0-14,0 0-14,0 0-12,0 0-4,0 0-1,6-7 17,-6 7 23,1-10 24</inkml:trace>
        </inkml:traceGroup>
        <inkml:traceGroup>
          <inkml:annotationXML>
            <emma:emma xmlns:emma="http://www.w3.org/2003/04/emma" version="1.0">
              <emma:interpretation id="{BD2C007D-280D-4900-A5F9-165DDFDB6B49}" emma:medium="tactile" emma:mode="ink">
                <msink:context xmlns:msink="http://schemas.microsoft.com/ink/2010/main" type="inkWord" rotatedBoundingBox="11999,7036 15987,6898 16026,8031 12039,8169"/>
              </emma:interpretation>
              <emma:one-of disjunction-type="recognition" id="oneOf13">
                <emma:interpretation id="interp65" emma:lang="en-US" emma:confidence="0.5">
                  <emma:literal>Proteins.</emma:literal>
                </emma:interpretation>
                <emma:interpretation id="interp66" emma:lang="en-US" emma:confidence="0">
                  <emma:literal>Proteins</emma:literal>
                </emma:interpretation>
                <emma:interpretation id="interp67" emma:lang="en-US" emma:confidence="0">
                  <emma:literal>Protein.</emma:literal>
                </emma:interpretation>
                <emma:interpretation id="interp68" emma:lang="en-US" emma:confidence="0">
                  <emma:literal>Protein's.</emma:literal>
                </emma:interpretation>
                <emma:interpretation id="interp69" emma:lang="en-US" emma:confidence="0">
                  <emma:literal>Proteins'</emma:literal>
                </emma:interpretation>
              </emma:one-of>
            </emma:emma>
          </inkml:annotationXML>
          <inkml:trace contextRef="#ctx0" brushRef="#br1" timeOffset="55227.5821">11521 6526 15,'-7'0'360,"3"3"19,-1 2 18,-2 1 19,3 2 19,-1 4-11,-1-1-24,3 5-41,-2 2-45,3 1-38,-3 1-30,2 6-20,-2 0-14,2 2-16,1 3-14,1 1-17,-2 2-17,2 1-18,1 3-16,0-1-17,0 1-17,1 1-15,2-1-12,-2 1-14,1-1-11,-2-1-8,3-1-6,2 0-3,-2-3-3,2 1-3,-3 0-2,3-3-3,-2 0 0,3-2-2,-3 0 0,2-5 0,-4-1 0,2-2-2,1 0-2,1-5-4,-3-1-4,0-3-7,-1-2-8,2-2-12,-1-2-14,-1-1-12,-1-2-14,0-1-13,0-2-10,0-2-8,0-1-6,-1 0-2,-1-2 0,-2-2 3,0 0 1,1-1 6,1-5 8,-5 0 10,3 1 11,-1-5 15,-1 1 12,1 0 12,0-3 11,0 0 7,2-2 7,-5 0 2,5-1 2,-3 0 2,3-4 2,-1 2 3,0 0 2,3-3 1,-1 0 3,1-2 4,-2-2 3,3 1 6,0-2 7,3 0 6,-2 0 6,2-3 7,1 1 8,1 0 7,0 3 7,1-3 9,2 3 10,0 3 9,1 0 9,1 1 8,-1 4 8,0-3 2,2 5 0,0 0 1,-4 2-2,6 3-2,-7 0-4,3 0-5,0 3-5,0 1-4,0-1-6,-1 3-6,1-1-7,0 1-8,0 2-7,-1 2-5,3-1-3,-5 3-4,6-1-3,-4 0-1,2 2-2,1 1-1,-2 1-1,4 1-2,-1 0-1,0 1-2,5 3 1,-3-1 0,0 1-2,2 1-2,0-2-1,-2 4-2,-1-1 0,1 2-1,0 2-1,-3-2-1,1 3-2,-1 0-2,-3 2-3,0 0-2,-1 2-4,0 2-3,-2 2-1,1 0-2,-6 0-1,3 4-3,-6-1-5,3 1-5,-6 0-7,0 0-7,-3 1-8,-2-2-11,-1 2-9,-5-1-14,-1-2-16,1 1-25,-3-1-30,-1 1-40,0-3-43,-1 2-44,-1 0-42,4-3-40,-3-1-36,4-3-42,3 1-46,-2-2-41,2-3-38,2-4-11,4 0 3,3-1 18,6-5 28,0 0 37</inkml:trace>
          <inkml:trace contextRef="#ctx0" brushRef="#br1" timeOffset="55554.0863">11948 7129 49,'0'17'296,"0"-3"9,0 3 6,0-1-11,0 2-21,0 0-32,0-1-37,3 1-37,-3-3-35,4 2-28,-4-3-21,2 1-16,-2-3-14,0 3-11,0-3-8,0 0-7,0-2-7,0-4-5,0 2-7,0-2-3,0-1-5,0-2-2,-2 0-2,2 0 0,0 1 0,0-4 0,0 0 2,0-4 1,-4 4 2,4-3 3,-3 0 2,3 2 5,-1-3 7,-2 0 9,0-1 12,-1-1 10,3-2 11,-3 1 11,2-3 12,0 0 11,1-1 9,-1 0 10,0-1 9,2-1 7,0 0 5,0-2 2,0 1 3,0 1-5,0-1-4,2-2-7,0 2-7,1-3-10,0 1-11,1 2-12,0 0-11,2 1-11,-2-2-11,2 1-10,1 1-11,2-1-9,0 1-8,-2 2-10,6 1-11,-4 0-14,1 1-13,1 1-21,0 0-23,-3 3-25,2-1-27,1 1-28,-2 1-28,2 0-27,-1 3-23,1-1-27,1 2-26,2 0-26,-2 0-27,0 0-28,-1 0-29,3 2-18,-2-1-12,3 1 9,-1 1 19,-2 0 24</inkml:trace>
          <inkml:trace contextRef="#ctx0" brushRef="#br1" timeOffset="55870.107">12401 7115 221,'-7'8'311,"0"0"11,0 0-3,0 2-13,0 1-24,1 0-29,3-2-32,-3 3-31,1-1-24,2 0-19,-1 1-13,2-3-10,1 2-7,1 0-5,0-3-4,1 2-2,1-1-4,1 0-6,0-3-4,0 1-5,3-1-4,-1 0-6,0 1-2,0-1-3,3-3-1,-2 3-1,2-2 0,-1-1 1,2 0 0,-1-1 0,3-1 3,0-1 5,-1 0 5,-1-1 6,4-1 5,0-1 2,-2 0 1,-1-1 0,3-2-1,-3 3 0,-1-2-2,2-1-1,0 0-3,-5-2-2,3 1-1,0-1-2,-1 0-2,-2 0-5,0 0-1,-3 1-1,5 0-2,-7-1 1,2 0-4,-1-2-2,1 2-3,-2-2-3,1 0-3,-2-1-5,0 0-5,-2 3-3,1-1-6,-4-1-6,2 2-5,2 0-5,-7 0-5,5 0-5,-3 2-5,0-1-5,-2 2-5,-1 2-8,0-1-5,0-1-7,-2 0-8,1 0-9,-1 2-9,-1 0-8,-1 0-12,1 0-12,1 1-16,-1 0-19,1 2-28,-1-3-33,-1 3-38,1-3-42,3 3-43,-4 0-46,3-2-52,-3 1-54,4-1-48,-1 0-46,10 2-16,-13-1-3,4-3 11,9 4 16,-5-5 26,5 5 32</inkml:trace>
          <inkml:trace contextRef="#ctx0" brushRef="#br1" timeOffset="56145.4692">12955 6435 362,'-4'3'479,"0"2"31,1 1 26,2 2 19,1 3 14,-5 2-17,5 0-33,-3 5-57,1-1-66,1 4-54,-2 0-45,2 0-44,-1 1-44,0 4-35,1-2-33,1 1-28,0 1-24,0 0-18,0 2-15,0-1-10,-2 1-8,2 1-6,0-2-5,0 0-5,0 0-5,0 0-3,2 1-3,-1-3-3,1 2-5,0-1-4,2 1-5,-1-3-7,0 0-8,2 2-9,-4-4-12,2 1-14,1-4-15,1 2-19,0-4-22,1 2-27,-1-2-30,-1-1-38,3-1-39,-2-2-34,0 0-31,3-2-29,-1-3-24,-2 0-24,3-1-26,-4-2-27,-4-5-28,6 4-14,-6-4-9,0 0 13,0 0 22,0 0 34</inkml:trace>
          <inkml:trace contextRef="#ctx0" brushRef="#br1" timeOffset="56407.9323">12787 6889 70,'-5'0'428,"-4"2"28,5-2 25,1 3 23,0-3 20,1 2-11,2-2-23,0 0-45,2 0-58,-1 0-49,1 0-41,0-2-36,-1 2-30,7 0-30,-3-3-31,0 3-25,3-2-22,2 1-19,-1-1-20,4 0-14,1 1-11,1-1-8,-2 1-6,1-1-5,0-1-3,1 1-6,-1 1-6,-2-1-5,3 0-3,-1 1-5,-2-1-2,-1 1-3,1-1-2,-1 2-1,1 0-4,-1 0-7,0-2-13,-1 2-12,-1 0-16,2 0-22,0 0-26,-1 0-38,0 0-43,-1 2-44,0 0-43,0-1-46,-3 1-44,-6-2-52,0 0-54,0 0-44,0 0-39,8 5-11,-8-5 0,7 4 15,-7-4 22,7 5 37</inkml:trace>
          <inkml:trace contextRef="#ctx0" brushRef="#br1" timeOffset="57262.3359">13435 7133 133,'-2'3'285,"-2"3"6,4-2-9,0 0-18,0 1-25,0 0-30,0 0-30,4-1-32,-2 0-26,-2-3-20,3 2-18,1 0-15,0 1-9,1-4-7,1 1-7,-2 1-3,2-1-4,2 1-5,1-2-2,2 0-4,-2 0-1,3 0-1,3-2 1,-1 1-1,-1-1 2,0 1 2,2-3 2,-2 1 0,-1 0 2,0 0 0,0-2 1,-1 0 1,0 1 3,-1-1 2,1-1 4,-2-1 5,2 4 3,-2-4 3,0 1 3,-3-1 1,0 1 4,2 0 4,-3-4 3,0 2 3,0-1 4,1-1 6,-3 2 2,1-3 3,-4-1 3,4 3 3,-3-1 2,3 2 3,-4-1 2,0-1 3,-4 2 3,3 2 2,-3-2-3,0 1 0,1 1-4,-1-1-5,-1 3-5,-1-1-7,0 2-7,-2 0-9,-1 1-6,0 0-8,3 1-6,-5 1-8,0 0-8,2 1-8,-3 1-5,0 0-6,-2 2-5,4 1-2,-3 1-2,1 1-4,2 1-1,-1 3-3,0-1-3,1 3-4,0-1-2,0 1-5,1 1-4,1 1-6,0-2-4,-1 1-6,4 1-7,-1-3-7,2 2-5,-2 1-6,3-2-4,3 1-5,0-1-6,0 1-5,0 1-6,1-2-5,1-2-2,1 2-1,3-2-3,-1-2-1,1 3 0,-2-3 2,2 1 1,2-2 1,0-1 2,2 1 3,4-2 3,-4-1 5,4-1 5,0 1 5,4-2 8,2 0 5,0-3 8,1 4 6,-1-4 7,4-4 6,-2 4 5,-1-3 4,2 0 5,-2 2 5,2-3 4,-3 1 6,1-1 8,-1-1 9,-3 0 9,1 0 10,1 0 11,-6-1 12,1-2 11,1-1 13,-2 0 13,-3-1 15,-1 3 12,-1-3 15,0 1 12,-1-3 9,-2 3 7,-1-3 4,1 1 0,3-2-3,-7 2-3,2-1-6,2 0-6,-4-1-7,1 0-9,0 1-8,-1 2-10,1 1-10,-2-1-9,0 2-7,0 0-7,0 3-6,0 0-4,0 0-4,0 2-3,0 1-3,0 1-4,0-1-3,0 2-3,0 0-2,-2 2-5,1-1-4,-1 3-5,0-1-5,-2 2-4,1 0-5,0 1-3,-5 4-5,3-1-3,1 3-3,-1-1-4,-1 1-3,2 3-5,-2 0-6,3-3-3,-1 3-4,-2-3-3,6 2-5,-3 0-7,3-1-4,0-2-8,0 0-6,0-2-8,3 1-7,-3-1-8,6-1-9,-2 1-11,-1-3-11,3 1-16,-2-1-19,4 0-24,-1-1-29,-2 0-30,4 0-30,0-1-27,0-1-26,2-3-27,-3 4-28,-8-4-32,13-4-35,0 1-33,-3 0-34,-1 0-4,2-2 10,0-1 22,-2-2 30,1 2 33</inkml:trace>
          <inkml:trace contextRef="#ctx0" brushRef="#br1" timeOffset="57527.9099">13988 6718 113,'0'5'340,"0"0"23,1-2 20,4 2 20,-1 0 0,2 0-7,3-1-13,-2 0-15,3-1-14,1 0-14,-2-2-14,2 1-13,0 0-14,-2-2-11,0 0-15,-3-2-16,2-1-21,-1 0-25,-2 0-25,1-1-26,-1 1-23,0-2-21,-1 0-15,-3 2-10,3 0-8,0-4-8,-3 4-8,1-2-7,-1 0-8,-1 1-7,0-1-8,0 0-5,-1 1-7,-1 0-5,1 0-8,1 0-8,-6 0-10,3 1-11,-1-2-11,-1 0-14,0 0-14,-3 2-12,1-2-18,0 2-20,1-1-30,0 3-34,-1-1-42,1 2-48,1 0-47,-1 2-47,6-2-48,-6 5-52,-2-2-48,-1 3-49,6 3-20,-3 0-7,1 2 9,-1-1 16,2 2 27,0 3 33</inkml:trace>
          <inkml:trace contextRef="#ctx0" brushRef="#br1" timeOffset="58285.5958">14404 7123 140,'-2'13'325,"1"1"8,1 2 9,0-2 6,0 2-21,1 1-33,1-4-44,-2 1-49,0 0-41,0-3-36,0 2-26,0-2-21,0-1-15,0-2-12,0 0-11,0-1-10,-2-3-11,2 1-8,-1-2-8,-1 0-4,1 0-5,-2 1-7,1-4-1,1 0-5,-1 0-1,1 0-5,1-4-1,-5 4-2,2-3 0,1-1 4,-2-1 2,3 0 5,-1-1 3,-1-2 4,0 1 4,0-2 8,0-1 5,1-1 5,-2-1 6,2 0 7,1-2 8,-1-1 7,0 2 9,2-3 11,0 0 10,0 2 9,0-4 8,2 2 10,1-2 9,2 3 8,-1-3 9,2 2 7,-1-2 5,2 2 4,-2 2 2,4-2 0,0 2-4,1 1-4,-1 0-8,-1 2-6,-1 1-7,2 2-9,0 0-10,0 2-10,-2 1-10,0 0-7,1 0-8,-2 2-7,2 3-6,1-3-3,-5 3-6,4 0-6,1 0-3,-3 0-6,0 3-4,3-1-3,-2 1-3,0 2-1,1 0-1,-2 1-3,2 2 0,-3 2-2,2-3 0,-1 5-3,-1-1-5,0 2-3,0-2-5,-1 3-2,0-1-6,-4 1-4,1 1-7,2 1-9,-3-3-9,0 1-12,0 0-15,0-1-14,0 2-16,0-4-18,0 2-12,3 0-8,0-1-7,1-1-8,1 0-8,0 1-7,3-1-8,-3-3-7,4 0 0,-2 0 4,2-1 8,0-3 8,3-1 12,-4 1 13,4-4 12,0 0 7,-1-4 11,1 1 7,2 0 12,-1 0 13,2-2 16,-2 0 16,1-1 13,-3 0 12,1-1 10,2 1 10,-4-2 11,1-1 10,0 2 13,-1-1 12,-3-2 16,2 2 13,0 0 16,0-1 19,-3-1 15,3 2 14,0-2 12,1 1 9,-1 1 11,-5-3 13,6-1 11,-5 1 11,2 0 9,-1 1 6,-2-3 0,1 1-3,-4 1-9,3-2-11,-4 0-12,1 2-14,-1 1-11,0-3-10,-1 2-11,1 2-12,-4-1-15,0 2-16,1 0-13,0 2-12,-3-1-9,1 2-8,-1 0-5,5 1-5,-4 0-4,0 3-3,2-1-4,-3 2-4,2 0-4,0 0-4,0 2-4,-1-1-3,4 3-2,-7-1-6,7 0-2,-4 2-2,2-2-3,3 2-3,-1 0-1,-1 0 0,2 1-1,0-1 1,2 0-1,-1-1 1,-1 1 0,3 1 0,2 1 0,-2-1 2,3-1 1,-5 1 1,2 1 1,1-1 1,2 3 1,-3-1 0,1-1 1,-1 0 1,0-1 0,2 2 1,0 0 1,0 0 0,0 0 0,1 0-1,-1 0 0,1-1 3,-1 1 0,0 1-2,-1-1-1,-1 2 2,3-1-1,-3 1-1,0 0 0,3-1 0,-3-1 1,5 2-1,-4-1 0,1 2 1,0-3-1,0 2-1,2 0 0,-1 1-1,-2-3 1,2 2 1,-1-2-1,1 0 2,-1-4-4,-1 3-2,-1-3-5,-1 1-2,0 0-5,0-2-2,-2 0-6,0 1-3,0-1-7,-2-1-4,0-1-9,-1 1-12,-1-2-16,0 3-17,-1-3-26,0 3-27,1-3-33,-2 0-34,2 0-31,-2 0-32,1 0-32,-1-3-32,6 3-36,-6-3-38,-2-4-36,3-1-39,1 0-8,4-1 6,0 9 19,0-11 27,4-2 35</inkml:trace>
          <inkml:trace contextRef="#ctx0" brushRef="#br1" timeOffset="58555.4241">15394 7094 301,'0'-1'406,"1"1"27,1 0 28,1 0 12,-3 0 7,3 0-20,-3 0-31,5 0-38,-5 0-41,1 0-33,1 0-29,-2 0-26,0-2-25,0 0-28,0 1-30,0-1-28,0 1-27,0-1-24,1 0-23,-1 1-19,5-1-17,-5 1-12,0-1-12,1 1-11,-1 1-11,0 0-14,0 0-17,0-2-23,0 2-30,0 0-38,0 0-43,0 0-46,0 0-43,-1 0-45,1 0-47,0 0-55,0 0-59,0 0-41,0 0-31,-14 2-7,5-2 4,-3 1 18,12-1 26,-12 2 36</inkml:trace>
        </inkml:traceGroup>
      </inkml:traceGroup>
    </inkml:traceGroup>
    <inkml:traceGroup>
      <inkml:annotationXML>
        <emma:emma xmlns:emma="http://www.w3.org/2003/04/emma" version="1.0">
          <emma:interpretation id="{C7BBD8B0-D4BA-4FED-8701-8CC3359736B8}" emma:medium="tactile" emma:mode="ink">
            <msink:context xmlns:msink="http://schemas.microsoft.com/ink/2010/main" type="paragraph" rotatedBoundingBox="670,8870 20096,8677 20122,11296 696,1148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5ECAB6C-00E6-443F-9FBC-FCA40641193F}" emma:medium="tactile" emma:mode="ink">
              <msink:context xmlns:msink="http://schemas.microsoft.com/ink/2010/main" type="line" rotatedBoundingBox="670,8870 20096,8677 20122,11296 696,11488"/>
            </emma:interpretation>
          </emma:emma>
        </inkml:annotationXML>
        <inkml:traceGroup>
          <inkml:annotationXML>
            <emma:emma xmlns:emma="http://www.w3.org/2003/04/emma" version="1.0">
              <emma:interpretation id="{F93F8FDC-1DE3-48E9-BDB6-60658999C56B}" emma:medium="tactile" emma:mode="ink">
                <msink:context xmlns:msink="http://schemas.microsoft.com/ink/2010/main" type="inkWord" rotatedBoundingBox="696,8619 8539,8895 8446,11526 603,11250"/>
              </emma:interpretation>
              <emma:one-of disjunction-type="recognition" id="oneOf14">
                <emma:interpretation id="interp70" emma:lang="en-US" emma:confidence="0.5">
                  <emma:literal>Double-layered</emma:literal>
                </emma:interpretation>
                <emma:interpretation id="interp71" emma:lang="en-US" emma:confidence="0">
                  <emma:literal>Double-mayweed</emma:literal>
                </emma:interpretation>
                <emma:interpretation id="interp72" emma:lang="en-US" emma:confidence="0.5">
                  <emma:literal>Double-lay wed</emma:literal>
                </emma:interpretation>
                <emma:interpretation id="interp73" emma:lang="en-US" emma:confidence="0">
                  <emma:literal>Double-lay end</emma:literal>
                </emma:interpretation>
                <emma:interpretation id="interp74" emma:lang="en-US" emma:confidence="0">
                  <emma:literal>Double-lay ended</emma:literal>
                </emma:interpretation>
              </emma:one-of>
            </emma:emma>
          </inkml:annotationXML>
          <inkml:trace contextRef="#ctx0" brushRef="#br1" timeOffset="83888.2284">664 8457 268,'-1'-8'402,"1"1"31,0 0 27,0 4 24,-2-2-6,2 2-21,-2 0-30,2 1-31,0 0-31,0 1-30,0 1-28,-4 0-26,4 0-26,-2 0-24,1 0-29,-1 0-30,-2 1-26,4 1-24,-2 1-23,1 2-22,-2 0-18,-2 1-14,0 5-10,0 4-8,-2 0-5,1 7-6,-3 2-5,1-1-2,-2 5-3,-1 2-4,2 3-1,-3 2 0,1-2-2,0 2 1,1 0 0,-1 2 1,0 2-1,2-1-1,2-3 1,-4 5 1,0-3-3,2 0 0,0-2-3,1 0 2,-3-1-3,2-2-2,-3-1-3,-1-1-3,-1-3-1,0 0-2,2-3-1,-2-2-2,-1 1-1,1-4-4,-1-1 0,3-2-2,-2-4 0,-1 1-1,4-4 0,-1 0 1,0-3 1,1-3 1,0 1-1,1-3 1,-1-1-1,2-1 0,1-3 2,0-2 1,1-2 3,2-2 1,-1-1 3,2-2 1,-1 1 1,2-4 2,3-1 0,-3 0 3,3-2 1,0 0 2,3-2 1,-3 1 4,3 0 1,0 1 2,0-2 2,0 3 0,2-1 1,-2 2 2,0-1 0,1 1 1,-1 3 0,1 0-1,0 1 1,-1 4 0,0-1 0,-1 0 0,2 4-1,-2 1-2,-1 0-2,1 2 1,0 1-2,-1 1-1,2 1-1,-1 1 2,-1 1 0,1 1 0,2 2-1,1 0 0,-2-2 0,6 4 0,-1 1 1,1 1 0,1 2 1,1-1 0,1 3-1,1-1 2,-1 0-2,-2 1 0,3 1-1,-1-1 0,1 1-2,-2 0-1,1-1-1,-1 2-2,1-1-2,1-1-1,-1 0-4,0 1-1,-1-3-1,2 2-3,-1 0 0,-1 0-3,0-4-3,1 2-3,-3 0-3,3-2-2,-3 0-1,2 0-3,-2-1 0,-1 0-1,1-2 1,0-1 0,0-1 0,-1 1 2,0 0 1,-1-2 2,2-1 3,-1-1 5,0-1 3,1 0 4,0-1 7,0-3 5,2 0 7,-2-1 6,3-1 4,-1-1 5,1-2 5,2-1 3,1-1 3,-3-1 1,2-2 3,0 0 0,-1 0 1,1-2 1,0-1-1,1 1 0,-3-1-2,1-1-1,-1-1 0,-3-1-3,2 3 0,-2 0-2,0-2 0,-3-1-1,0-1-1,-1 1 1,1 1-1,-3-1 0,-1-2 0,-1-1-1,-1 3-3,-1-2 1,-1 0-2,0 2 0,-1-3-2,-3 2 0,1-1 2,-2 1-1,1-1 1,-5 1-1,1 0 1,-1 2-1,-4-2-1,-4 2 0,2-2-2,-4 4 1,-3-3 0,-2 2 1,0 3-1,-3-1 0,0 3 0,-3-1-1,0 1-1,0 1 0,0 1-1,2 2-2,0 1 1,1 2-2,2 2-1,-1 0-1,3 0-1,0 1-2,2 1-2,0 2-3,4 2-2,-3 0-4,4 1-3,-2 0-3,5 4-5,-2-3-6,3 4-6,0 2-8,1 1-8,-1 0-9,6 4-14,-1-1-15,0 4-22,3 1-25,1-2-32,2 4-37,3 0-33,0 3-33,0-2-29,3 3-26,2-3-28,1 0-27,2-1-38,0 1-37,-1-1-29,5 0-23,3-2 4,-1 0 16,0-1 29,6-1 34</inkml:trace>
          <inkml:trace contextRef="#ctx0" brushRef="#br1" timeOffset="84438.9825">1184 8914 385,'-6'-5'460,"1"1"28,1 1 24,1 2 22,-3-1-2,4 0-16,-1 2-47,-3 0-63,3 0-55,0 0-51,-3 2-42,1 0-37,-1 1-38,2 0-36,-2 2-30,1 0-29,-1 1-22,3 0-23,-3 2-15,0 2-9,0 1-6,1-2-5,-1 5-3,1 0-1,1 0-4,-1-1-1,-1 3-2,3 0 2,1 0-1,1 0 0,1 2-3,0-2-2,1-2-1,3 2-3,0-1-1,-1-3-3,2 3-2,-1-3-4,3 0-2,0-1-3,2 0-2,2-1-3,-2-2-4,2-2-3,1 0 0,0 1-2,0-2 2,3-1 0,-1-1 2,0-1 3,3-2 3,-2 0 2,0-2 6,-1-1 5,1 0 8,0-2 9,-1 1 9,-1-1 8,-1 0 7,0-1 8,1-1 6,-5 3 7,2-4 5,-1 0 4,-2 0 5,-2 1 4,2-3 4,-3 1 0,1-1 1,-1 1-4,-1-2-1,-1 0-1,0-1-5,-2 1-3,0 1-4,-2-1-5,0 0-4,-1 1-4,-2 1-5,-1-1-3,1-1-6,-1 3-7,-1-2-8,-1 2-9,-1 0-9,-2 2-8,2 0-9,-2 2-10,1 0-9,-1-1-10,2 2-16,-2 1-18,1 1-28,0 1-34,0 0-36,2 1-39,0 2-37,2 1-36,2-1-35,-1-2-36,5-1-41,0 0-44,0 0-36,0 0-31,0 0-6,0 0 6,0 0 23,0 0 30,9 3 38</inkml:trace>
          <inkml:trace contextRef="#ctx0" brushRef="#br1" timeOffset="85179.6961">1474 8914 236,'-3'3'362,"0"0"19,3 2 8,-2-1 7,1 3-15,-1 1-22,0 1-33,0 2-38,2 1-32,-2 1-28,1 1-25,-1-1-22,0 1-20,-2 0-18,1 1-19,1 1-19,-2-2-17,1 2-17,1 0-15,-1-1-15,3 1-10,-4-2-10,4 2-7,-2-2-7,2 1-7,0-2-6,2 1-6,2-3-6,-1 2-8,-1-2-9,5 0-9,-3-1-10,3-2-11,0 0-9,0-1-9,5-2-7,-3-1-5,4 0-4,-1-3-2,-1 1 2,2-2 1,-1 0 3,-3-2 9,2-1 9,0 0 12,-1 0 13,-2-2 14,1 0 11,-1-2 15,-1 1 13,0-1 14,0-1 13,-2-1 15,1-1 14,-1 1 13,1-2 14,-2 0 11,1-2 11,-2-1 10,0 2 11,1-2 11,-2-1 9,1 1 5,1-2 4,-2 0 1,0-2-3,-1 1-5,1-3-7,-2 2-5,0-1-8,0 0-6,0 2-9,0-1-8,0-1-10,0 1-10,0 3-13,0-2-9,1 3-9,2 1-5,-1 0-6,-1 4-5,1 2-5,-1 1-4,1 0-4,-2 1-3,0 2-4,0 1-3,0 2-6,0 0-2,-2 2-3,1 1-3,-1 0-1,1 2-3,-1 1-4,-1 1-1,0 2-1,0 2-2,1 2-4,-2 0-3,1 3-2,-3 2-3,4-3-3,-1 4-3,2-1-2,-4 3-5,4-2-5,-1 3-6,1-2-4,-1-1-6,0 2-7,2-1-7,0-2-7,0 2-7,2-3-7,1 2-2,3-3 1,-1 2-1,2 0-1,2-4-2,-1 2-2,3-3-3,1 1-4,2-1-3,1-2 0,0-1 1,1-1 3,2-2 2,-3-1 5,3-1 0,-1 0-3,0-2 2,1-3 3,-4 0 5,3 0 7,-2 0 9,-3 0 11,2-3 11,1-1 10,-3-1 11,-1 1 12,0-3 12,-1-1 13,-2 1 13,0-1 14,1-3 11,-2-2 11,-2 0 12,4 0 10,-3-2 11,-1 0 12,1-1 11,-1-2 12,-1 0 9,2-2 9,-4-1 5,5-2 0,-5 1-2,2-4-3,0 2-4,-3-1-5,2-2-5,0 1-8,0-1-7,-1 0-8,-1-2-12,4 3-9,-4 1-12,1-3-11,1 2-8,-3 1-6,4 3-4,-4-2-3,2 4-2,0 0-2,-1 2-1,-1 0 0,3 2-1,-3 1-4,0 0 1,0 3 0,0-1 1,0 1-1,0 2 3,0 4 0,0 0 1,0 1 1,0 2-1,0 0 0,-3 1 0,2 2 0,-1 0-1,0 2-2,2 1-1,-4 0-3,2 2-2,-1 1-3,-1 0-3,-1 4-4,-1 2-3,2 2-3,-2-1-3,2 4-3,-3 1-2,2 3-3,2 0-4,0-1-2,0 3-4,0 1-2,-1 0-4,2 1-3,0-1-4,1 4-3,-1-3-3,2 1-4,0-1-3,0 2-3,0-2-4,0 0-2,2-1-1,-1 0-2,1 0 0,0-3 0,0 1 1,1-2 0,1 1 0,0-4 1,-1 0 3,0-2 3,-1 1 2,2-1 3,-1-4 3,-1 0 3,0-2 3,0-1 3,0-2 3,0-1 3,-2-1 3,1-3 4,-1 1 2,0-2 3,0 0 2,2-2 0,-2-1 3,1 1 1,2-3 2,-3-1 1,2-2 3,-1 0 2,1-1 1,-1-2 2,4-2 2,-2-2 3,0 2 3,1-3 1,0 1 2,0-1 2,2-2 3,-1 2 4,3 0 1,-1 2 2,-1-2 2,3 0 0,-1 2-1,1 0-1,0 2 1,-1 0 0,0 0 0,1 0 0,0 1-1,-3 3-2,3 0-1,2 0-4,-2 2-1,0-1-1,0 3-1,2-3 0,-2 4-1,-1 0 0,1 1-2,-2 1-3,2 1-1,1 0-2,-4 1 0,1 3-1,-2 0 0,4-1-1,-3 4 1,-1-2-1,1 2 0,-1 3 0,-2-1-1,1 3 0,-1 1 1,-1 1-2,2-1 1,-4 3 0,3 0 1,-3 2 0,0-1-2,0-1 1,0 2-3,0-1-1,-3 1 0,-3 0-3,1-3-2,0 3-5,-3-2-2,0 2-5,-1-2-5,0-2-5,-2 0-5,1-1-8,-3 2-5,3-2-8,-3-2-9,-1-3-9,3 1-14,-3-1-15,0 0-21,3-1-24,-1-4-33,-1 2-37,2-2-35,3-1-36,-1-1-28,2-1-27,-1-1-25,3-4-28,5 5-39,-3-8-47,0-4-27,6 0-19,0-3 6,2 1 19,3-4 32,2 0 39</inkml:trace>
          <inkml:trace contextRef="#ctx0" brushRef="#br1" timeOffset="85438.0251">2609 8555 253,'1'1'357,"1"2"21,-1 4 21,1 1 8,2 2-1,-2 1-29,1 2-41,-3 1-37,3 3-36,-3 1-23,3 3-17,-3 0-13,0 1-11,0 1-14,-3-1-14,3 4-18,-3-2-18,0 2-17,-1-1-19,-1 2-14,-1-1-10,3-1-11,0 1-8,-2 1-9,2-1-10,2 1-9,-1-1-7,0-2-7,2 1-9,0-1-14,0-1-16,2-1-21,0-3-22,-1 2-27,2-3-32,0-3-28,0 1-28,0-3-27,2 2-25,-2-1-26,2-4-27,-1-1-24,2-1-25,-3 0-24,-3-8-20,6 6-19,-6-6-15,8 5 4,-8-5 14,11 2 20,-11-2 24</inkml:trace>
          <inkml:trace contextRef="#ctx0" brushRef="#br1" timeOffset="86037.0677">2746 9108 227,'-3'-3'315,"0"2"8,1-1-9,1 2-18,-2 0-19,2 0-17,-1 2-26,0-1-30,1 2-26,-1 1-26,-1 0-20,2 1-17,-1 0-15,2 0-14,0-2-12,0 4-9,0-1-8,2 1-7,-1-1-6,4-1-6,-2-1-4,0 3-2,3-2 0,-1-1-1,-1 3 2,2-3 3,-1 1 5,0 0 8,2 0 7,-1-2 6,2 0 6,-1 1 6,-2-1 6,3-2 3,1 1 3,0-2 0,-3 0 3,3-2 1,0 1 0,0-1-2,0 1 0,2-3-3,-4 1-1,2 0-1,0-1-3,1 0-6,-1-1-2,-2 0-3,2 0-1,0-1 1,0 1 0,2 1 1,-1-3-2,3 1-4,-3 0-3,3-1-6,-3 1-3,1-1-3,1 0 0,-1 3 0,0-3 0,-1-1-3,-1 1-3,-3-1-4,1 1-3,0-1-4,-1 0 2,-1 0 2,-2 0 5,1 1 3,-4 0 3,2-1-2,0 1 1,-2 1-2,0 0 2,-2-1 0,0 3 1,-2-1 2,1 0-1,-2 0 0,1 0-1,-1 0-2,-1 2-3,1-4-2,-1 4-3,3 0-3,-3 0-3,0 0-2,2 1-3,-3 1-5,0 1-4,-1 1-3,3 1-3,-4 1-4,0 2-3,0-1-2,1 3-4,-1 3-3,2 0-3,-1 1-2,0 0-2,-1 3-3,3 0-2,0-1-4,-2 4-2,1-2-4,1 0-3,0 2-2,2-1-3,-3 1-4,2-2-2,1 0-2,2 1-2,1-2-4,-1 2 0,2-1-3,0-3 0,2 3 0,-1-1-2,1-3-1,2 2-2,1 0 1,-2-2-2,3-1-1,2-1-1,1 1-3,0-1-3,0-2-4,5 1-4,-2 0-5,0-1-8,2-1-6,3 0-6,-4-3-4,3 4-6,2-4-7,-1 0-9,0-1-11,-1-2-9,1 0-10,0-2-8,1-1-6,-1 0-5,-2 0-4,1-2-5,0-1-4,-4-2-9,2 0-11,-3-1-11,1 0-12,-4-1-15,-1-1-17,0-2-22,-2 2-28,0-2-17,0-1-13,-4 1-1,-1-2 4,0 3 13</inkml:trace>
          <inkml:trace contextRef="#ctx0" brushRef="#br1" timeOffset="90763.1897">3707 9336 47,'0'0'301,"2"-2"9,0 1 7,0-1 8,1 1-17,0-1-28,2 2-30,-2 0-32,0-2-24,1 1-19,-2 1-7,4-2 2,-1 2 7,0-1 11,-1-1 9,1 0 7,0 1 5,0-1 2,1 1 0,-1-1-4,2 0-6,1-1-5,-2 1-10,2 1-11,-1-1-17,0 1-21,2-1-18,0 0-16,1 1-17,-1 1-14,4 0-14,-1 0-14,0 0-8,2 0-5,1 0-6,-1 0-4,-2 1-4,3 1-4,-1-2-2,-2 2-4,1-1-1,-1 1-3,1-1-2,0-1-3,-3 0 0,-1 2-2,2-2-5,0 0-5,-3 2-10,-1-2-8,-1 0-15,0 0-16,2 1-22,-3 1-26,1 0-32,-2-2-35,2 1-32,-2-1-32,-3 2-31,3-1-30,0-1-30,-3 0-28,-1 0-38,0 0-40,0 0-27,0 0-18,0 0 3,6-6 17,-1 1 29,1-1 31</inkml:trace>
          <inkml:trace contextRef="#ctx0" brushRef="#br1" timeOffset="91112.2141">4419 8732 217,'-6'-3'362,"3"0"17,2 3 16,-1 0 17,-1 0 0,3 0-7,0 2-33,0 1-45,0 2-32,3 0-28,-1 1-17,-1 2-17,1 2-15,-1-2-16,1 3-15,1 1-17,-2 3-14,2-1-15,1 4-16,-3 0-16,2 2-16,-1 0-14,-1 2-15,-1 0-16,3 4-13,-3-2-11,0 2-9,0 0-4,0 1-4,-3 0-4,3-1-4,-1 4-3,-1-3-5,-1 0-9,3-1-13,0-1-14,0 2-20,0-1-21,0-2-25,0 1-28,3 0-25,-1-1-25,-1-2-22,2-1-19,3 1-20,-1-3-17,1 0-15,0-1-12,2-2-5,-1 0-2,6-1-1,-4-4 1,1-2 5,3 1 7,-3-5 8,2 1 9,2-1 8,0-2 8,0-1 11,1-2 15,0-2 16</inkml:trace>
          <inkml:trace contextRef="#ctx0" brushRef="#br1" timeOffset="91891.7819">4891 9501 170,'21'-19'224,"-4"-1"13,3 1 13,-4 0 10,0 0 6,-1-1 4,-3 2-4,-1-1-9,-1 2-6,-3 0-5,0-1 0,-2 2 3,-1 0 8,0 1 11,-4 3 5,0-3-1,0 4-7,-4 0-9,-2-1-12,2 3-14,-2-1-16,-1 3-20,-2-1-20,0 1-21,0 1-23,-2 1-22,1 0-20,-1 1-20,-1 3-13,0-1-11,-1 2-7,-2 2-6,1-1-5,1 3-6,-1-1-5,0 0-6,2 4-3,0-1-2,-1 2-2,1 0-3,-1 2-2,5 1 0,-3 0-3,2 2-1,0-2-1,3 2-2,0 0-2,0-2-2,1 3-2,-1-1-2,3-2-3,1 2-5,2 0-2,0 0-2,0-4-3,2 2-1,1 0 0,1-2-2,1-1-1,1 0 0,-1 0-1,4-2 2,0-1 3,0 0 2,-1 0 4,3-2 3,-4-2 3,4 1 3,0-1 3,-1-1 1,-1-1 2,4-1 3,-3 1 3,1-2 2,-2-1 2,2 1 2,0-1 1,-1-3 1,-1 1 0,-2-2 3,2 0 1,-2 1 3,-2-3 4,3-1 3,-4 0 6,1 2 5,-2-4 3,0 0 5,1 0 5,-2-1 3,-1-1 5,4 3 2,-4-3 4,1 1 1,0 1 2,-1 0 0,-1 0-2,0 4-4,3-2-3,-3 1-5,0 2-3,0 0-4,0 3-5,0-2-4,0 4-4,0-1-5,0 0-4,0 3-3,0 1-3,0 0-5,0 0-1,0 1-1,0 3 0,-3 0-2,3 3-2,0-2-1,0 4-1,0 1-2,-1 1-1,1 0-2,-2 2-3,2 1-4,0-1-3,0 0-3,0 2-6,2-3-5,-1 1-4,2 1-2,0-2-3,3 1-3,-1-2 0,1 0-2,3-1 0,0-1 0,0 1 0,2-3 3,1 2 1,-1-4 3,4-1 2,0 1 5,-1 0 3,3-2 3,0-1 3,-1 0 4,4-2 2,-3 0 2,3-2 2,1-1 2,-3 0 4,2-2 3,-4 0 1,0 0 4,-2 0 1,0-2 4,-2 0 0,-1-1 2,-4-2 1,3 2-1,-3-3 2,-1 0 2,0-2 5,-3 1 4,-1 0 6,1-1 4,-3 0 6,0 1 1,0-3 5,0 4 2,0-4 5,-3 3 1,3 1 1,0 0 0,0-1-2,0 1-1,0 3-5,0 0-4,0 1-5,0 1-5,0 1-6,0 1-2,0 0-6,0 3-4,0 1-4,0 0-5,-2 1-2,1 3-1,-1-1 0,-2 1-3,4 3-2,-3-1-6,1 0-3,-1 4-6,0 2-4,2-1-5,-1 2-5,1-2-5,1 1-4,0-1-4,0 1-5,1-1-6,1 1-9,2-1-7,-1-3-5,0 1-2,3-1-4,-1 0-3,-2 0-3,3-3 0,0 1-3,0-1 0,2 0 1,1-2 2,-3 1 5,5-3 7,0 1 8,-1-2 10,1-2 7,1 1 5,2-3 9,-4 1 8,1 0 7,0-2 6,-1 0 7,1-1 7,-4 1 6,2-2 4,-2-1 2,-2 0 2,-1 1 7,3-1 9,-2 1 12,-1-1 14,1 0 13,-1 0 15,-1 0 10,-2 0 9,2 0 6,-1 0 3,-2-1 4,0 1 3,0 0 3,-2 0 1,-1 0-4,2 1-5,-1 1-9,1 1-9,-1 1-11,0 0-12,0 1-9,0 1-6,1 0-5,-3 2-4,0 2-6,3 1-3,-6 2-4,3 3-3,-1 2-3,-2 3-4,-1 3-3,3 1-4,-4 7-3,0 2-2,0 2-4,1 6-2,-1 5-2,3 4 0,0 5-1,0 5 2,1 1-1,1 7 2,1 3-1,1 0 0,2 2 0,0 2-1,0-1 1,2-1-1,-1 0-2,-1-2-3,0-2-2,0 0 0,0-2 0,0-4 0,-1-2-2,-3-1 0,0-5-2,-1-1-3,1-1-2,-2-5-4,-2-4-1,-1-2-1,-2-4 3,2-4 4,-3-4 1,-2 0 1,0-7-2,-2 0 0,0-3 0,-4-5-1,-1-5 0,1 0 3,-3-5 2,0-2 0,1-3 0,-6-2 2,4-4-2,-2-3-5,0-2-2,1-2-4,-2-6-4,3-1-6,-2-4-7,3-3-6,0-2-15,3-2-16,3-3-21,-1 0-25,4-2-28,-1-3-32,3 1-26,3-3-24,4 0-17,2-1-15,3 2-19,3-1-20,2 1-32,4-1-39,3 2-34,3 1-32,4 2-7,2 2 8,3 0 20,1 2 28,1 1 27</inkml:trace>
          <inkml:trace contextRef="#ctx0" brushRef="#br1" timeOffset="92841.693">5986 9211 92,'-6'5'316,"1"-2"8,-1 0 5,3 0 4,2 1-12,-3-3-21,0 1-43,2-2-52,2 0-44,2 0-40,2-2-26,-4 1-22,4-1-16,-3 0-13,5-1-8,-1 0-7,2-2-4,2 2-3,-1-2-3,0 0-2,3-1-1,-1-2-2,2 0 2,-1-2 0,1 3 2,-1-3 4,-2 0 4,2-1 2,0 3 3,-1-3 3,-1 1 6,-1 1 8,1-2 6,-1 1 9,-1 0 7,-1 2 7,1-3 9,-2 1 9,0-1 8,1 2 8,-1-1 4,-1 1 7,1-1 5,-2 0 4,1 2 2,0 0 0,-1 0-2,0 2-2,-3 1-4,0 2-4,0 0-6,0-1-6,-3 4-6,1-3-10,-1 3-8,1 3-9,-2-3-9,-1 4-10,0-1-8,-2 2-9,0-1-7,-1 3-6,0-1-5,-1 2-5,2 0-5,-2 3-5,-1 1-3,2 0-5,1 1-2,1 1 0,0 1-2,-2-1-1,3 3-2,-2-2 0,1 3-4,3-2-1,-2 2-2,1-1-2,1-1-3,1 2-1,0-2-3,2 2-1,0-3-3,2 0-2,0 1-3,1-2-2,1-1-5,1 0-3,-2 0-2,3-4-3,1 2-4,-2-1-2,4-1-3,0-2-3,0-1-1,-1-1-3,3 0 1,0-2 0,0 1 1,-2-3-1,3-1 1,1 0 2,-1-1 0,-1-3 2,1 1 1,-1-2 1,-2 0 2,2 1 4,0-1 2,-1-4 6,-1 2 4,2-3 2,0 1 4,-1 1 4,-2-3 4,3-1 4,2-1 5,-2 2 5,3-3 5,1-1 6,0 3 4,2-4 4,2 1 1,-3-1 3,1 0 2,-3 0 6,3 2 6,-4-2 5,-2 1 5,0 1 4,-2 3 4,-2-2 4,-2 2 3,-1 0 2,1 1 5,-2 5 5,0-1 6,-1 1 6,-1 0 4,-1 2 1,0 1-1,0 1-2,-1-1-2,-1 2-5,-1 0-2,3 2-5,-3-1-3,-2 1-5,1 1-6,1 2-7,1 0-7,-2-1-9,1 3-7,0-2-8,-2 3-5,2 0-3,0 2-2,1-3-3,2 3-2,-4 1 0,3 0-2,1-1-1,0 1 0,0 1 0,0-1-3,0 0-5,1-2-3,3 2-5,-4 0-9,2-2-13,0 0-16,-1 1-14,2 0-19,2-2-19,-2-2-21,0 0-23,1 1-19,1-1-14,-1 0-14,4-1-11,-2 0-10,3-2-9,0 2-4,2-2-3,-3 1 0,3-3 3,2 1 6,-1-2 8,-1 0 10,1-2 13,-1-1 9,3 0 9,-2 0 8,3-2 7,-3 1 10,-1-1 11,1-1 13,-1 0 14,0-1 14,-1 1 14,-1 0 15,1-1 13,-6 3 18,4-1 20,-3 0 19,-1 0 20,-1 0 16,-1 1 17,-1-1 12,-1 0 11,0 1 10,0 4 9,0-1 8,-1-1 8,-1 2 4,1 0 4,-1 2-2,0-1-7,0 3-6,0-1-7,-1-1-6,0 3-6,-2-1-4,2 1-7,2 0-6,-4 0-8,2 0-7,3-1-5,-2 0-7,1 0-5,-1 1-3,2 0-2,0-2-3,2 2-3,-1-2-3,1 0-3,1 0-3,2 0-2,-4-1-2,2 0 0,2-1-1,-1 1-3,2-2 0,-2 2-1,0-2 3,2 0 2,-1 0 2,-1-2 4,3 2 2,0-2 3,1-1 3,-2 0 3,3 0 3,-1-2 4,1 0 5,0 0 5,0 1 4,0-3 6,2 3 5,0-3 5,-1 1 5,0 0 7,-1-3 9,0 1 9,0 2 10,-3-2 12,0 0 12,0-2 11,-1 1 11,0-1 9,-1 2 10,-1-1 8,-1-1 5,-1-2 2,2 5-3,-3-3-6,0 1-6,0 1-10,0 1-8,0-1-10,0 0-13,-3 2-13,2-1-11,-1 4-12,-1-4-12,-1 4-12,0 0-8,-2 0-7,3 0-4,-2 1-4,0 1-4,0 1-6,-1 0-3,-2 1-3,2 1-3,-1 1-4,0 0-3,0 2-4,-1 0-4,2 0-3,-3 3-6,1 2-4,2-1-4,0 1-4,-2 1-5,2 0-4,0 1-4,0 0-6,3 1-5,2 0-5,-1-2-7,0 1-6,-2 1-12,4 0-10,4-2-16,-2 2-14,1-2-15,0 2-17,2-2-20,-1 0-22,2-1-18,2 1-17,0-1-12,-1 0-11,5-1-7,-1-1-8,1 0-5,3 0-4,1 0-5,2-2-6,-1 1-8,4-4-7,1 0-9,-1-1-8,5-2-7,-2 0-8,5-2 4,-3 1 10,3-2 11</inkml:trace>
          <inkml:trace contextRef="#ctx0" brushRef="#br1" timeOffset="93338.3636">7848 8430 91,'-6'-21'330,"0"5"15,0 2 16,1 1 18,-2 5 18,4 2-14,-6 1-28,5 2-44,-3 1-55,-1 2-38,4 4-31,-4 0-16,1 1-7,0 5-11,3-2-11,-1 4-14,-1 2-17,1 1-15,2 5-16,-1-1-14,1 3-16,1 0-8,1 3-7,1 1-7,0 2-5,0 1-4,0 2-5,0 0-4,1 1-4,1 0 1,-1 2 3,1-1 1,0 1 1,0-2 3,0 1 5,-1-1 4,1 2 7,0-3 5,2-1 6,-1 0 1,0-2 3,-1-3 1,2 2 1,-1-3-1,1-1-4,1-1-1,-3-1-1,1 0-5,2-4-2,-4 1-7,1-4-5,1 1-4,0-2-3,-2-1-1,2-4-2,-1 2 0,-2-2 0,4-2 1,-4-1 2,4 0 0,-4-2 4,1-1 4,2-1 4,-3-1 4,5 0 6,-5 0 2,0-1 3,0-1 2,0-1 1,1-2 1,-1 0 3,0-1 1,0-2 0,0-2 1,0 2 3,0-1-2,-1-2-2,1-1 0,-5 2-1,2-1-2,2-2 0,-3 1-2,-2 1 0,2 0-1,-2-1-2,-2 1 0,3 1 1,-4 1-1,2-1-2,2 4-4,-4-4-1,0 6-4,3-3-3,-3 2-3,-1 0-4,1 2-2,0 2-3,0-1-2,1 2-2,-2 0-4,-1 2-3,0-1-2,2 2-2,-2 2-2,1 0 0,2 2-1,-1-3-1,0 6 0,1-2-1,1 3 1,-1 0-2,3 0-1,0 4 1,0-1-2,-1-1-3,1 3-2,2 0-2,-1-2-3,0 4-4,3-2-5,-2 0-3,2 0-4,1-2-4,0 3-5,0-2-1,1-2-5,3 1-2,1-2-5,1 1-1,0-2-2,2-1-4,-1-3-1,2 1-2,-1-1-1,6-1-2,-4-1-5,4-2-4,0 0-11,1-1-11,1-2-15,0-2-18,-2-1-17,2-2-22,0 0-21,2-1-20,-1 0-19,1-2-17,-4-2-19,1-1-18,1 1-20,-2-3-21,-4-1-23,4 0-25,-4-2-23,1-2-18,-3 0 4,0-1 15,1 2 20,0-4 24</inkml:trace>
        </inkml:traceGroup>
        <inkml:traceGroup>
          <inkml:annotationXML>
            <emma:emma xmlns:emma="http://www.w3.org/2003/04/emma" version="1.0">
              <emma:interpretation id="{A8726F5A-F9D1-46B9-9E99-BEC25B28CE98}" emma:medium="tactile" emma:mode="ink">
                <msink:context xmlns:msink="http://schemas.microsoft.com/ink/2010/main" type="inkWord" rotatedBoundingBox="9318,8976 14958,8622 15028,9742 9388,10096"/>
              </emma:interpretation>
              <emma:one-of disjunction-type="recognition" id="oneOf15">
                <emma:interpretation id="interp75" emma:lang="en-US" emma:confidence="0.5">
                  <emma:literal>strictures</emma:literal>
                </emma:interpretation>
                <emma:interpretation id="interp76" emma:lang="en-US" emma:confidence="0.5">
                  <emma:literal>structure .</emma:literal>
                </emma:interpretation>
                <emma:interpretation id="interp77" emma:lang="en-US" emma:confidence="0">
                  <emma:literal>stricture .</emma:literal>
                </emma:interpretation>
                <emma:interpretation id="interp78" emma:lang="en-US" emma:confidence="0">
                  <emma:literal>strictive .</emma:literal>
                </emma:interpretation>
                <emma:interpretation id="interp79" emma:lang="en-US" emma:confidence="0">
                  <emma:literal>structures</emma:literal>
                </emma:interpretation>
              </emma:one-of>
            </emma:emma>
          </inkml:annotationXML>
          <inkml:trace contextRef="#ctx0" brushRef="#br1" timeOffset="94392.2646">9177 8926 329,'6'-12'387,"-2"-3"28,0 4 26,0-2 24,-2 2 9,-1 3-1,-1-2-32,0 4-48,0 0-39,-3-1-33,-1 2-28,-1 0-24,-3 0-21,-1 1-21,0 2-26,1-1-27,-7-1-26,1 3-25,1 1-24,-6 1-25,1 1-17,1 1-15,-3 1-10,1 0-9,-3 3-5,3 1-6,-3 0-3,5 2-3,1-2-2,-3 3-3,4 1 0,1 0-2,3 1 0,1 1-2,1 0-1,0-1-3,1 3 0,5 0-1,0 0-2,-2 0-1,4 2-2,-1-2-3,2-2-3,2 2-1,-1 0-2,4-1-4,-2 0 0,0 0 1,1-1-1,1 1 1,3-2-1,-2 1 1,2 0 0,1-1-1,-2 2 3,4-1 1,1-1 2,0-2 2,1 2 2,-3-1 3,4 0 1,-2 1 0,3 0 0,1-4 0,0 4 1,-2-2-1,0 0 1,4-1-1,0 1-2,1 0-4,-4-1-2,2-2-3,-4 0-3,1 0-1,-3-1-2,0 0-1,-4-2 0,-2 1-1,-1-1 1,-2 0 2,-4 0 0,-2 0 0,-1 0 3,-2-2 4,-4 0 3,0-2 4,-3 3 2,1-1 3,-6-2 0,1 1 3,-3-1 1,-2-1 3,2 0-1,-1 0 1,-1 0 0,2 0 2,0-1 1,-1-1 0,4 2 0,1 0 0,2-1-1,1 1 1,4 0-1,-1 0-1,2 0-1,1-3 0,4 3-2,0 0 2,2 0-3,0 0-2,0 0-1,2 0-2,2 0-1,0 0 0,0 0-1,2 0-1,-1 0 0,1 3-1,1-3 1,1 1-1,0 2 0,2-1 1,-1 1 0,1 0 3,1-1 0,0 0 3,0-1 1,2 1 1,0-1 0,-1 1 1,3-1 0,0-1 1,2 0 0,-1 0 1,3-1 2,-2-1-1,2 1 0,2-2 1,-1-1 0,1 1-1,1-2 0,2 1 1,-1-3 1,2 3 1,-2-3-1,2-1 1,-2-1 0,2-1 0,-1 2-1,-1-3-1,1-1 1,-3 1 0,1-1 0,-3-1 0,-2 0 0,1-2 0,-2 1 0,-3 0-1,0 0 2,-1-3 0,-1 1 1,-4-1-1,0-2 2,1 0 1,-3-1 0,0-2 2,0-1 0,-3-1 0,0 0 2,0-1 4,0-2 5,-3-2 9,2-2 5,-1 1 7,1-2 4,-1 0 5,0-2 4,1-1 2,-3 0 1,0 0 2,1-2 2,1 2 3,-2 0 0,1 1 1,-3 1-4,1-1-6,1 5-2,-1 2-4,2 1-2,-3 5-3,3 2 0,1 5 1,-2-1-1,1 4-1,0 4-1,-1 1 0,0 1-1,1 4-4,-1 2-3,-1 3-3,1 0-4,1 3-3,-5 2-3,5 4-4,-2 0-4,-1 5-2,3 1-2,-1 0-2,1 2-3,-1 3-4,3 0-1,-2 0 2,3 0-1,0 1 0,0 3 1,3-3 1,-2 2 0,3 1 1,-1-1 0,1 1-1,1 0 0,-1 1 1,2-1 0,0 0 0,-2-1-1,3 1 2,-1 0-1,2-1-3,-1-2-1,2 3-4,-4-4-5,4 1-6,0-2-7,0-1-10,-4 1-13,4-4-13,-1 0-21,0 0-26,1-1-38,-2-1-46,2 0-46,2 0-45,-2-1-39,-1-3-38,1 1-45,0-1-51,2-3-41,-2 0-36,3-2-10,1-4 3,-1 0 16,0-3 22,3-2 37</inkml:trace>
          <inkml:trace contextRef="#ctx0" brushRef="#br1" timeOffset="95138.1196">9724 8997 244,'-12'-10'380,"1"2"24,-1 3 21,5-2 20,-2 4 19,2 0-16,1 0-32,2 1-44,-1 1-51,2-1-37,3 2-29,-1 0-24,-1 0-20,2 0-22,0 2-18,0-1-21,2 3-21,-1-1-19,-1 1-19,3 3-18,2 0-14,-1 2-13,2 3-11,-1 2-6,1-2-5,-1 4-4,1-1-2,-2 3-2,2-2-3,-3 3-3,1 0-1,0-1-1,-1-1-1,0-1-2,2 2 0,-2-2-2,-2 0 1,1 0-2,-2-2 0,4 0-1,-4 1-1,4-2 0,-3 0-1,-1-2 0,3-3-1,-3 1 2,5-1 0,-5-1 0,1-3-1,-1 1 0,0-2-1,0 1 0,0-4 0,0 3-1,2-3 0,-2 0-1,0-3 2,0 1 1,0-3-1,0 0 0,0-1 1,0-2 3,0-1 1,-2-1 4,1-4 5,1-1 2,-5 2 3,5-3 4,-3-1 4,3-1 3,-1-1 2,-3 0 1,4-2 3,0 0 2,0-1 1,4 1 0,-3-1 0,-1 1-3,3 0-2,2-2-3,-2 4-2,3-1-3,-2 2-4,2 0-3,-1 1-2,1 3-4,-3-1-2,2 2-2,-1 2-3,1 0-1,-1 1-2,1 4-2,-2-1-1,0 3 0,2-1-3,-2 2 0,1 1-3,0 1-4,-3 1-5,3 0-7,0 0-9,0 1-12,2 1-11,-1-1-18,1 3-23,-3-1-28,5 1-32,-1 0-37,0 2-36,2 2-33,-2 0-32,2 1-27,2 1-25,-3-2-23,3 0-22,-2 0-15,0 0-14,0-1 0,1 1 7,1-2 21,-2-1 30,2-1 46,-1 1 54,1 0 61,-2 0 65,-1-2 56,1 0 51,-1 1 50,-3-1 50,0 0 46,-3 0 43,1-1 34,-3 0 30,0-1 22,0 1 17,-3 1 4,1 0-2,2 0-9,-4 0-14,1 1-7,0 0-5,0 3-3,0-1-5,0 0-5,-1 1-7,0 1-7,3-2-7,-3 2-7,4 1-8,-3-1-11,1-1-13,2 0-16,-4 2-17,4 1-17,0 1-16,0-1-14,0 1-16,0 2-13,0 0-12,0-2-9,0 1-9,0-1-5,4 4-7,-4-2-3,2 0 0,1-2-2,-3 3-2,2-1 0,0-2-3,-1 1 0,2-1-1,0 0-3,0-1-3,2-1-6,-1 1-9,1-1-6,-1-2-8,1 1-6,3-2-7,1 1-2,0-2-4,-3-1 0,3 1-2,0-2-1,1-1-2,0-2 0,-1-2 3,-2-1 6,2-2 7,0 1 9,0-3 7,-3 1 8,2-2 5,-1-1 4,2-2 4,-2 0 2,0-2 4,1 2 3,-2-3 7,2-1 5,-4 1 6,2-2 8,-1-2 10,-1 1 12,0-1 11,1-3 12,-1 1 12,-4 1 8,1-1 8,1-2 5,-1-1 4,2 4 4,-3 0 3,0 1 1,0 1 1,0 3-4,0-1-6,0 2-8,0 3-9,0 1-8,-3 2-8,2 1-7,1 1-7,-2 4-5,1-2-4,1-1-4,-4 4-4,4 4-6,-4-1-5,3 0-5,1 2-4,-4 3-3,4 0-4,-4 3-3,2-1-3,1 3-3,-1-1-2,1 3-2,-1 0-2,-1 3-1,2-2-1,-1 0-2,1 3-2,-1 0-3,2-1-5,-2 2-5,2-3-6,0 2-7,0-1-6,0 0-8,0-3-9,0 1-13,0 0-16,0-3-21,2 2-26,1-1-30,0-1-34,3-2-24,-1 0-21,3 0-19,1-1-20,1-2-18,3 0-20,0-1-17,1-1-18,1-1-18,-1-2-18,3-2-13,-2 3-11,2-4 7,1-4 17,-3 3 20,3-2 20,0-2 22</inkml:trace>
          <inkml:trace contextRef="#ctx0" brushRef="#br1" timeOffset="95612.0207">10679 9065 201,'-3'-14'349,"2"1"19,-4 2 23,2 1 23,0 2 3,0 2-9,-2 0-23,2 1-31,2 0-27,-5 2-26,3 0-22,-2 1-21,0 0-19,-2 1-19,4 1-19,-2 0-20,-1 1-21,0 3-25,3 0-23,-2 1-23,1 2-19,-1 1-21,4 0-16,-4 3-13,2 0-9,0 1-5,0 2-2,0 0-3,1 0-1,1-1-1,1 3-1,0 0-2,1-1-1,1 2 1,0-2 0,-1 2-1,3-1 1,0-1-1,2 1-3,-2-2-2,2 0-2,-3 0-1,2 0-5,3-1-3,-1-1-4,2-2-3,-1 1-4,0 0-6,2-2-2,1 0-2,1-1-2,-1 0 0,4-2-1,-3 1-4,2-2-4,3-1-5,-2-1-3,-1 1-3,4-4-1,-1 0-2,0 0 0,-1-4-1,-2 1 3,3-1 0,-3-1 2,1-2 1,0 1 2,-3-2 5,1 0 6,-1-2 7,-1-1 9,-2-2 8,0 2 7,0-3 7,-3-2 5,0 1 4,2-3 5,-5 3 4,2-4 6,0-1 5,-1 1 9,0-3 8,-2 1 10,-1-4 10,1 3 11,-2-1 11,0-5 9,-2 2 10,1 0 6,-1-5 6,-2 2 2,0 1 1,1-3-2,1 1-3,-5-2-5,1 1-5,3 1-6,-3-1-7,1 3-7,2 1-9,-1-1-7,1 1-7,0 3-6,-2 0-2,2 3-4,1-1-2,-2 4 0,3-1-2,-1 3-1,-3 0-1,3 2-2,-2 3 0,1-1-3,-1 2 0,1 4-1,1-1-1,0 4-2,1 0-1,-2 2-2,2 1-2,1 1 0,-4 2-2,4 0-3,-3 4-1,3 3-2,-2 1-3,-2 4-3,4-1-3,0 5-2,0 2-1,0 1-1,4 2-1,-2 0-1,5 4 0,-3-1-2,2 0 1,2 2-2,-1-2-2,1 1-3,1 2-3,2-2-6,-2-1-4,3 2-9,-3-2-8,2-1-8,0 0-9,-1-3-16,-1 3-17,2-3-28,1-1-31,-2 0-38,2-1-39,0 0-36,-3-2-34,3 0-29,-3-1-30,1 0-32,-1-2-36,-3-4-40,2 3-43,-4-4-11,2 0 4,-1 1 19,1-3 30,-3 1 36</inkml:trace>
          <inkml:trace contextRef="#ctx0" brushRef="#br1" timeOffset="96726.8186">11115 8824 236,'-9'-5'366,"5"0"19,-4 2 18,2 0 20,3-1-1,3 1-7,-2 1-38,1 1-51,1-1-44,0 1-37,1-1-29,1 2-23,-2-1-22,3-1-18,3 0-20,2 1-15,-5-2-18,3 0-16,0-1-13,3 1-10,0 0-11,2 0-7,1 1-6,0 1-5,-1-2-3,3 1-3,-1 0-2,0 1-4,-1 1-2,0 0-3,-3 0-1,4 0-1,-6 1-4,2 1-2,-2 0-1,-2-1 1,0 2-2,-1-1-2,0 1 1,-3 0 1,1 0 3,-2 2 2,0 0 1,0 0 3,-2-1 2,1 3 0,-3 1 3,0-2 2,3 2 0,-3 2 0,4 0 0,-4 1 0,1-2-1,1 4-2,-1 0-1,0-2-2,2 4-4,-1-3-2,1 4-3,-1 0-3,0-1-1,0 3-1,2-3-1,0 4-2,0-1-1,0-2-2,2 2-2,0-2-3,1 0-2,-1-1-5,2 0-6,-1 0-5,1-3-7,1 1-7,-1-2-7,1 0-8,0-1-6,1-2-5,1 0-4,0 0-4,0-1-2,1-3-2,2 0 1,-1-1 4,1-3 5,-1 0 7,0 0 7,0 0 8,0-3 8,0-1 6,-2 1 6,2-1 6,0-3 8,-1 1 5,-2-2 4,2 1 5,0-3 4,-3-1 2,0 0 2,1-2 2,-1 2 5,-1-3 5,3 1 8,-2-2 10,0 0 13,3 0 13,-1-1 10,0 0 9,-2-3 6,5 0 6,-6 0 1,2-4 3,1 2 2,-1 1 2,-2-4-1,2 1-1,-3-1-7,-3 2-7,5-1-11,-5 4-10,0 0-10,0 3-9,0 0-5,0 1-3,0 4-1,-5 2-3,5 1-3,-3 1-2,2 3-4,-4 0-2,2 3-4,0 1-2,-1 1-3,-1 3-3,-1 0-2,1 4-1,-1 2-2,1 1-3,0 0-1,-2 4-2,0-1-3,2 4-1,-1-1-2,1-1-1,-1 4 0,3-1-1,2-2-2,-2 1-1,1 1-3,2-3-4,0 3-2,2-1-4,1-2-3,-2 2-4,2-2-2,3-1-4,-1 0-2,3-2-2,-2 1 0,3 1 0,0-4 2,2 0 1,1 0 1,0-2 1,3-2 0,-1 1 1,0 0 1,3-1 1,-2-2 3,2-1 1,-4-1 0,4 1 0,-1-4-1,-3 0-1,2 0 1,1 0 1,0 0 2,-2-4 1,-1 1 3,1-1 2,-3-1 4,1-2 2,-1 1 1,0-2 3,-1-1 3,-1 2 4,-2-3 2,2-1 3,-2-2 0,-2 2 1,4-2 2,-5-2 1,1 3 1,0-2 2,1-1 5,-1-1 8,-1 0 6,-1-2 7,3 1 4,-3 1 3,-1-2 3,1 1 2,0 1 2,-2 0 1,1 2 3,0-3 4,-1 3 2,-1 1 4,0 0-3,0 2-4,-1 3-4,-1 0-3,0 2-3,1-1-4,-3 3-2,0 0 0,1 3-4,1-1-2,-2 2-5,1 0-3,-3 2-5,1 3-4,0-1-4,0 3-4,1 1-5,-3 1-4,1 4-3,3 0-2,-3 0-2,3 3-4,0 0-3,1 0-4,0 0-7,0 0-5,0-2-7,2 2-7,0-1-9,2-1-11,0 0-15,0-1-15,1 2-21,1-2-21,1-2-25,0 0-25,1 0-22,3 0-22,-1-3-18,1 2-15,0-2-14,2 0-11,0-2-7,-1-3-4,1 4 0,-3-6 1,1 3 5,-1-3 6,-1 1 10,2-2 10,-9 0 17,11-2 17,0 1 20,-1-1 22,-1-1 18,-9 3 17,9-3 18,2-1 17,-3 1 20,-1 0 23,-2 0 27,0 0 26,-1 1 30,1 1 28,-2-1 21,-2 0 19,1 2 12,-2 0 13,0 0 7,0 0 7,0 0 7,0 0 3,0 2 0,0 0-2,0-1-7,0 1-6,0-1-11,0 1-10,0 0-10,0 1-8,3-2-10,-3 2-7,1 1-8,1-4-6,0 3-7,-1 0-4,2 0-4,0 0-2,0 0-4,0 1-1,3-1-2,-3-2-1,3 1 2,-1 0 0,1-1 1,0 1 3,0-2 3,3 0 4,-1-2 4,1 1 3,1-1 4,0 0 5,-1-1 4,2 0 6,0 0 5,-1 0 5,-2-2 6,2 2 4,-2-4 8,2 4 7,-1-1 7,-2-1 6,2-2 10,-2 1 9,0-1 9,0 1 7,-2-2 7,3 0 6,-3-2 7,0 1 9,0-1 8,1 1 7,-3-3 3,3 1-2,-3-2-4,1-1-6,-3 0-8,2 1-9,-2-2-8,1 1-7,0 1-9,-1-1-9,-1 3-10,0-2-10,0 0-12,0 2-11,0 1-8,0 0-6,0 2-4,-1 1-5,-1 0-1,-1 2-3,-1 2-4,0-1-3,1-1-3,1 2-2,-5-1-5,3 3-4,-1-1-4,-1 2-5,1 2-3,0 1-5,-4 2-2,4 0-3,-3 1-3,0 3-4,-1 1-2,2 1-4,-2 2-3,2 0-2,-2 1-3,2 1-3,-2-1-4,2 2-5,1-2-4,0 3-2,0-2-4,0 0-3,3 1-3,0-2-3,1-1-4,-1 2-4,3-4-3,0 1-7,3-1-7,0 0-9,2-1-7,3 0-9,-1 0-10,2-1-12,-1-2-13,5 1-11,0-1-15,1 0-13,1-1-11,0-1-9,1 0-7,-2-2-7,0-1-4,3 1-1,-2-1-2,-1-1-1,3-1-3,-5 0-2,5 0-4,-7-1-5,3-1-8,-3-1-10,-1 1-17,2-5-22,0 4-18,-5-1-15,6-3-1,-1 1 8,2 0 10</inkml:trace>
          <inkml:trace contextRef="#ctx0" brushRef="#br1" timeOffset="97449.3985">13489 8948 175,'-22'-4'297,"6"-1"7,0 2 6,1 0 6,3-1 4,1 0-33,-1 1-53,6-1-43,0 1-41,0 0-22,1 0-14,4 1-8,-4 0-5,5 1-1,0-1-2,0 2-2,5 0-1,-5 0-3,1 0-4,2 2-1,3-2-1,-1 0 1,2 0 0,3 1 4,0-1 4,2 0 1,2 0-1,0 2 0,4-2-1,1 2-2,2-2 1,0 0 0,2 1 0,0-1-1,4 0-2,0 0-6,1 0-10,4 0-9,0 0-9,2-1-7,1-1-6,2 0-2,-1 1-5,1-2-1,3-1-6,-1 1-3,-2 0-6,3 0-4,-4 1-6,1-1-4,-5-1-2,-2 1-3,0 0-2,-3-2-1,-3 2 0,-1-1 0,-1-1-1,-3 2 0,-2-1 1,-2 1-2,-1 0 1,-5 0 0,0 1 0,-1 1 2,-3-1 0,-1 1 2,-2-1 0,-2 0 2,0 1 1,-2-1 1,-1 0-1,0 1 1,0-1-3,-3 1 1,1-1 0,-1 0 1,1 1-1,1-1 1,-2-1 0,-2 0 0,1 1-3,-1-1-1,0-1-2,-1 1 0,0 0 1,0 0 2,1 0 1,-1-2 0,0 0-1,0 1 1,0-1-1,2 2 0,-2-2-1,4 0 0,0 0 2,-1 2 0,1 0 2,-1 0 0,5-1 0,-3 1 3,-1 0 1,5 0 3,-4 1 1,4-1 2,-3 1 2,3 0 1,0 1 3,0-1 0,0 1 1,0-1 0,0 2 1,0 0-1,0 0 1,0 0 0,0 0 0,3 0-1,-3 0-1,0 0-1,0 0-2,0 0 0,0 0-1,0 0 1,0 0 0,0 0-1,0 0 1,0 0 0,0 2 1,0-1 0,4 1 1,-4-1-1,5 1-1,-1 0 1,0 1 0,1-1 1,-1 1-2,2 0 1,-1 0-1,4 1 1,-1 0-1,-2 0-1,0 1-1,1-1 0,2 1-1,1-2 0,-4 2-1,3 0 0,-1 0 0,-2-1-1,1 1 1,1 0-2,-2-1-1,2 1 1,-1-1-2,0 0-1,-2 1-1,-1 0 0,2-2-1,-3 1-1,0 1-1,1-2 0,-2 0-2,-1 0 1,1 0 1,-2 0-1,0 1 0,0 0-1,-2 1 1,1 1-1,-2 1-3,-3-1-4,3 1-6,-7 1-10,3 0-10,-4 0-20,-1 2-24,-2-3-37,1 3-45,-3-1-51,2 3-54,-4-1-58,0-3-61,-3 2-67,0 1-70,3 2-33,-1-2-17,1 1-2,0 3 6,4-2 15,0 1 24,3 1 35</inkml:trace>
        </inkml:traceGroup>
        <inkml:traceGroup>
          <inkml:annotationXML>
            <emma:emma xmlns:emma="http://www.w3.org/2003/04/emma" version="1.0">
              <emma:interpretation id="{CE2A254E-CC33-42D2-9EAB-8D614F293756}" emma:medium="tactile" emma:mode="ink">
                <msink:context xmlns:msink="http://schemas.microsoft.com/ink/2010/main" type="inkWord" rotatedBoundingBox="15885,8719 20096,8677 20121,11160 15909,11202"/>
              </emma:interpretation>
              <emma:one-of disjunction-type="recognition" id="oneOf16">
                <emma:interpretation id="interp80" emma:lang="en-US" emma:confidence="0.5">
                  <emma:literal>Bilayer.</emma:literal>
                </emma:interpretation>
                <emma:interpretation id="interp81" emma:lang="en-US" emma:confidence="0.5">
                  <emma:literal>B inlayer.</emma:literal>
                </emma:interpretation>
                <emma:interpretation id="interp82" emma:lang="en-US" emma:confidence="0.5">
                  <emma:literal>Bi-lay lo</emma:literal>
                </emma:interpretation>
                <emma:interpretation id="interp83" emma:lang="en-US" emma:confidence="0">
                  <emma:literal>Bi-lay eco</emma:literal>
                </emma:interpretation>
                <emma:interpretation id="interp84" emma:lang="en-US" emma:confidence="0">
                  <emma:literal>Bi-lay bro</emma:literal>
                </emma:interpretation>
              </emma:one-of>
            </emma:emma>
          </inkml:annotationXML>
          <inkml:trace contextRef="#ctx0" brushRef="#br1" timeOffset="98382.5056">15366 8566 183,'-4'-7'350,"-1"4"20,2 2 20,2-1 20,-2 1 22,1 1-18,1 0-32,-1 0-43,1 1-45,-1 2-26,-1 0-16,2 1-13,-3 2-12,3 2-17,-1 4-14,1 1-19,1-1-17,-5 4-19,5 2-20,0 1-18,0 0-16,0 3-15,0 1-15,0 1-11,0 0-11,0 1-9,5 0-8,-5-1-4,0 1-3,1-1-4,-1 0-4,2 2-4,-1-2-2,-1 0 0,2-3-2,-2 1 1,0-3-1,0 1-3,2-6-5,-2 0-7,0 0-10,0-4-12,0 0-14,0-2-13,0 0-11,-2-3-12,2-1-11,-2 0-10,2-4-10,0 3-10,0-3-7,0-3-1,0-1-1,-1 1 6,-1-3 9,1-2 11,1-2 12,-5-1 12,2 0 13,2-4 13,-4-1 12,2 2 10,0-4 11,0 1 9,0-2 8,1 0 7,1-4 2,-1 2 5,2-1 2,0-4 1,0 2 0,0-1-1,2-1 3,-1-1 2,1 1 2,1 1 4,1-4 3,0 3 5,-3 1 6,5-1 7,-3 2 6,2 2 9,-2-1 11,2 0 10,1 5 11,-2-1 10,2 2 6,3 1 7,-2 3 4,2-1 3,0 1 3,1 2 1,0 0 0,0 1-2,3 2-3,-3 2-4,2-1-10,-1 3-8,1-1-9,-1 0-8,1 2-6,2 0-6,-4 1-5,3 2-4,-1 0-3,0 2-4,1 1-4,-1 0-5,1 2-2,-1 1-3,2 0-3,-1 3-1,1 0-1,-1 3 0,1-3-2,0 4-1,-4 0-4,4-1-1,-4 1-2,-2 2-3,0-1 0,-2-1-2,-2 1-2,-2 0 0,-2 1 0,-2 1-1,-1-1-2,-3-1-1,1 2-1,-7-3 0,3 3 1,-3-2 1,-1-1-1,-1 1-1,-2 0 0,1-1-1,0 0 0,-2 0 0,3-3-2,0-1 2,0 1-1,1-2 1,1 0 0,0-3 0,3 1-1,0-1-1,1 0 1,3 0 1,2-2 0,-1 0 0,2-1-2,2-1 0,0 1 1,0-2-1,2 0 0,-1 0-1,2-2 2,0 2-2,0 0 1,2 0 0,-2 0-1,0 0 0,1 0 0,1 2 1,3 0 1,-4-1 1,4 1 2,-1-1 0,-2 2-1,4 1-1,0-1 0,0 0 1,2 2-1,-3-1 1,3 1 0,2 1 0,-1 1 1,1 1-1,1 0 0,0 2 0,0 0-2,2 1 1,0-2 0,-2 2 1,3 0 1,-2-1 0,2 1-1,0 1 1,0 0 0,-2 0-1,2 0 1,-4 1 0,4 0-2,-5 2 1,1-3 1,-3 3 0,-1-3 0,-1 2 0,-3-2 0,-5 1 0,0 0 2,-4-2-1,-2 1 0,-4 0-1,-2-1 1,-2 0-1,-5 1-1,1-1-2,-5 0-1,0-3-3,-1 1-2,-2-1-3,-2-2-1,1 1-4,1-4-2,-3 1-3,3-1-3,1-2-5,-2-1-5,4 0-10,-1-1-10,6-2-13,-4-1-17,4 1-21,2 0-26,0-2-27,2 0-29,4-1-26,-4-1-22,8 0-24,-2-1-23,4 0-25,-1-2-25,4-1-29,2-2-33,4 0-26,-1-1-25,5-1 3,2 1 16,3-2 25,3 1 28,0-1 26</inkml:trace>
          <inkml:trace contextRef="#ctx0" brushRef="#br1" timeOffset="98852.7171">16192 8518 161,'-8'4'272,"0"0"9,4 1 1,1 0-3,1 0-16,0 1-24,2-1-24,2-1-22,1-1-21,3 4-23,-1-4-10,2 2-5,-2 0 5,4-2 7,0 0 1,0 1-3,1-1 1,0-1 2,-2-1 1,1-1 1,0 3-1,-3-3-2,1 0 1,-3 0 2,-1 0-3,0 0-4,-1 0-14,1-3-15,-3 3-16,0-1-14,-3-1-13,1-1-14,1-1-11,-1 1-9,1 0-16,-4 0-17,4-1-30,-3 3-32,4-1-42,-3 1-45,3 1-40,0 0-37,0 1-42,0-1-42,0 0-51,0 0-58,0 0-40,3 8-32,1 0-9,-3 2 2,4 0 20,-2-1 27,3 4 36</inkml:trace>
          <inkml:trace contextRef="#ctx0" brushRef="#br1" timeOffset="98612.4691">16230 8777 189,'-5'5'388,"4"0"27,-1 0 27,0 1 24,1 2 24,-2-2-7,2 4-21,1 0-45,0 1-58,0-1-39,0 2-33,0 1-28,0 0-24,0 0-25,0 1-26,0 1-25,0-3-24,0 3-24,1-1-24,2 2-19,-3-1-19,1-3-13,-1 3-10,0-1-6,0-1-5,0 0-5,2 0-3,-2-2-3,0 0-6,0 0-6,0-2-8,0-2-12,2 1-15,-1 0-21,-1 0-25,5-1-34,-5-3-41,1 3-39,2-2-40,1-1-32,0 1-29,-1 0-33,3-2-34,-6-3-43,0 0-48,0 0-26,0 0-18,12-2 7,0-1 16,-2-2 32,0-1 36</inkml:trace>
          <inkml:trace contextRef="#ctx0" brushRef="#br1" timeOffset="99090.0749">16487 8979 155,'0'2'359,"0"-1"20,0 2 22,2-1 20,1 0 22,3-1-10,-1 1-25,1 0-37,-1-2-42,0 1-32,2-1-29,2 0-21,0 0-19,2-1-18,-2-1-19,1 0-18,1 1-19,1-1-19,-1 0-20,1-1-20,1 0-19,-3 0-15,3 1-17,0-1-10,-2-1-7,-1 1-7,1 0-4,0 0-4,-3 0-3,2-2-2,-1 2-1,0 0-3,0 0 0,1-1-4,-4 3-3,3-2-4,0 3-7,0-4-14,-1 4-18,0 0-31,-1 0-38,2 0-41,0 0-44,-1 0-42,6 4-39,-2-4-45,0 0-46,5 0-53,-2 0-58,5 3-29,1-2-15,4 3 3,-1-1 14,5 1 27,0 1 36</inkml:trace>
          <inkml:trace contextRef="#ctx0" brushRef="#br1" timeOffset="99550.4974">17134 8200 274,'-1'-10'328,"-2"1"13,3 0 16,0 3 16,0 1-3,0 0-13,0 4-29,0-1-39,0 2-26,0 0-20,3 2-7,-2 1-2,3 2 2,-2 1 2,1 4-5,1 1-10,1 1-11,0 3-13,1 3-16,-3 1-17,3 2-17,1 3-14,-3 0-19,1 3-18,1 2-21,-2 0-18,2 1-14,-1 4-11,-2-2-6,5 0-5,-5 0-2,3 2-5,-1 0-3,0 0-3,0-2-4,1 2-3,-3-1-5,3 1-2,1-2-8,-3 0-7,1-2-10,1 2-10,-2-3-18,2-2-22,-3 1-28,3-1-31,1-3-35,-1-2-37,0 0-31,1-3-28,-2 1-27,4-1-24,-3-3-20,3 0-14,-2-3-15,0 0-14,2-3-7,0-2-6,2-2 5,0-1 8,-1-2 14,1 0 16,1-3 22,2 0 20</inkml:trace>
          <inkml:trace contextRef="#ctx0" brushRef="#br1" timeOffset="100422.7417">17776 9074 87,'10'-17'277,"-6"3"9,4-2 5,-2 2 1,-2-2-1,2 0-3,-2 1-4,-3-1-6,2 2-8,0 0-6,-1-1-5,-2 2-1,0-2 0,-2 3 0,-1 1-1,0-2-7,2 2-8,-5 0-12,1 1-12,-3 0-16,4 2-17,-5 0-19,-1 0-19,0 2-21,1 1-18,-4 2-20,1 0-18,0 1-16,0 2-15,-2 0-9,2 2-8,0 1-6,-1 0-3,1 2-4,0 1-2,1 2-1,2 2-2,-2-1-1,1 3 0,1 1-1,-2 1-1,2-1 0,0 1 1,2 2 0,2-1-1,-3 1 0,3 0 0,-1-2-1,2 2 0,0-2 1,0 3-1,3-2-1,1 0 1,-4 1-2,4-2 0,0-1 0,4 2 1,-4-4-2,1 0 0,3 0 0,1-2-1,1 1 0,-1-3-1,2 1-1,-2-2 1,4 1 0,2-3 1,0-1 1,-1 1-1,1-4 1,1 0-1,1 0 2,-3 0-1,5-4 1,-1 0 2,-3-1 0,3-1 0,-1-3 1,-2 1 0,1-2 0,-1 3 0,-1-5 2,-1 1 1,-2 0 3,2-1 3,-2-1 2,-2-1 4,-1 3 1,1-1 3,3-3 2,-7 3 2,2-3 2,-1 0 2,1 4 2,-2-3 2,-1 1 0,0 2 1,0 0-3,0 0-1,0 1-2,0 0-4,0 2-1,0 2-2,0 0-1,0 3-3,-1-1-2,1 1-2,-3 2-3,3-1-2,-2 2-2,1 0 0,-1 2-3,1-1-1,1 2-1,-5 4-1,2-2 1,-2 2-2,-1 1-2,2 2 0,-2 0-1,1 3-2,1 0-2,1-2-3,-1 3-4,-2 0-4,6-1-4,-3-2-3,3 2-4,3-2-3,-3 2-2,4-2-5,-2 0-1,2-1-1,0-2-3,2 2-1,2-2-1,-2-2 0,3 1 0,-1-1 3,2-1 1,1-1 1,0 1 1,-1-2 2,3-1 2,-1 0 2,0-1 4,5-1 1,-2 0 3,2-1 4,-3-1 2,-1-1 5,4 0 2,-1-2 3,-2 0 4,-1-1 5,-1-1 2,-1 1 4,-2-2 0,-4 0 1,2-2 0,-2 0 2,1-1 1,0 0 2,-2-1 3,0 1 3,-3-2 4,3-2 5,0 2 3,2-1 2,-3 0 1,0 1-1,1 0 1,-1 0 1,1 3-1,-3 1 0,3-1-2,0 2-1,-4 4-3,0-3-3,0 4-5,0 0-6,0 1-4,0 2-3,-4 0-1,4 2-3,-4 0 0,1 1-2,0 1 1,-1 0-2,0 2-1,0 0-1,-2 2-3,1 0-3,1 2-2,0-2-3,1 0-2,-1 2-2,1-2-2,1 0-1,0-2-3,2 0-3,0 1-3,0-1-2,2 0-5,0 1-3,1-4-2,1 2-2,-1 0-3,2 0-3,3-2-2,-5 0-3,4-1 0,1-1-3,-2 1 1,3-2-1,-1 0 3,1-2 4,0 1 4,-3-2 3,3-1 6,0 1 5,-1-2 6,-2 0 5,0 2 7,3-4 6,-6 3 4,2-3 5,1 1 6,-1-2 3,-1 2 4,-1-4 2,1 4 7,-2-2 10,2 0 10,-1-2 13,-2 4 8,-1-3 9,5 2 4,-5 0 5,1 1 2,-1 0 4,0 2 0,0 0 2,0-1 1,0 2-1,-1 1-5,1 1-7,-5 1-10,5 1-11,-3 2-10,-2 2-9,1 1-6,-1 2-5,-1 3-3,0 4-5,-2-1-2,-1 6-2,2 0-2,1 6-4,-4 0-2,5 1-3,-3 4-1,2 2 1,-2 0 0,3 4-1,0 3 0,0 4 1,2 0-1,-3 4 0,2 2-1,0 1 1,3 4-2,-1 2 1,0 0 1,2 4 0,0-1-2,0 2-1,0-3-1,0 2 0,0-3 0,-1-1-1,-1-3-1,-2 0 1,1-4-1,-3-1 2,-1-5 0,2-2 0,-3-2 0,-4-3 1,0-4 1,-1 0 2,-2-5 2,-3-1 0,0-2 1,-1-3 1,-1-5 3,-1 1 0,-5-3 0,2-6-2,-5 1 1,3-4-3,-2-3 2,-1-3-1,-1-5 0,-1-1-1,-3-5-1,2-2 0,0-3-1,0-3-1,0-5-1,0-2-3,2-4 0,1-2 0,1-4-1,3-2-1,0-4-4,4 0-5,1-4-8,3 0-7,0 0-11,7-1-10,-1 1-17,4-1-20,3 3-21,4 0-23,4 3-29,0 1-31,2 3-29,5 2-30,0 1-20,4 2-16,-2 3-20,1 3-22,3-2-27,-2 1-30,2 2-29,4 0-26,-1 0-4,3 1 11,0 0 22,6 3 29,-3-2 30</inkml:trace>
          <inkml:trace contextRef="#ctx0" brushRef="#br1" timeOffset="101011.2086">18387 9216 113,'3'-2'239,"1"2"3,-1-3 2,0-1-9,3 3-13,2-2-21,-5-2-22,3 0-18,3-1-18,1 0-15,-1 1-14,-2-5-16,1 4-16,1-2-13,0-2-9,2 2-13,0-2-15,-1 1-7,-1-1-3,0 1 0,2-2 2,-2-2 4,-1 0 3,0 1 5,1 0 6,0-1 11,0 0 16,-3 2 10,3-2 10,-3 2 9,-1-2 7,1 0 7,-1 2 6,1 0 8,-5 2 8,2-3 7,1 3 9,-2 1 2,-2-2 0,3 0 1,-3 1-3,0 3-1,0-2-2,0 0-4,0 1-5,-3 1-7,3 1-7,-6 2-11,3-1-13,2 3-13,-5 1-14,1 0-10,-1 0-10,-1 3-8,-1 2-10,0 0-9,-3 3-7,1 0-7,1 1-5,-2 1-4,-1 3-5,3 1-2,-4-1 0,4 2-1,0-3-2,0 3-1,3 0 0,1 0 0,1-1-2,-4 3 0,7-3-1,-3-2-2,0 3-1,3-2-1,-1 1-2,0-1-1,2 0 1,0-2-1,0 0 0,2-2 0,0 1 0,2 0 1,-1-2-1,0 0 2,5-2 1,-4 1 1,4-1 0,1-1 1,0 0 3,0-1 0,-1 0 2,3-1 2,2 0 2,-1-2 0,1-1 1,-1 0 0,0 0 2,3 0 0,1 0 0,0-1 1,-2-1 2,0-1-1,-2 0 2,3-2 0,-1 0-1,-2 1 1,1-1-1,-3-1-1,1-1 1,0 1 2,-4-2-1,2 0 1,0-2 2,0 2-2,-4-3 0,3 0 1,-2 0-1,2-2 1,-4 0-1,2 0 1,0 0 0,-3-1 2,1 0-2,0 1-1,-1-2 0,-1 1-1,-1 1 1,1-1-1,-1 3 0,2-2-1,-1 0 0,-2 2 0,0 3 0,0-1-1,0 3 3,0 0 1,-2 1 2,-1 2 0,2 1 0,-1 1-1,-1 1 0,0 1 1,-1 1 1,0 1 0,-2 2-1,2 0-1,-2-1 0,1 3-1,-1 1-2,3 0 0,0 2-3,-2-1-1,2 2 1,-2-1 0,3 3 1,-1-1 0,-1 1 0,0 2-1,2-1 0,1 1 0,-1 0 0,1 0-1,-1-1-1,2 1 0,0 1 1,2-4-2,-1 3-1,1-2-2,-1 1 0,1-1-2,2 0 0,1-2-2,-1 2-1,4-2 2,0 2-1,4-2 1,3 0 0,-1 0-10,6 0-11,-2 2-24,6-2-29,-1-1-34,0 0-37,2-2-32,-4-2-31,2 1-29,0-4-27,-5 0-26,0-1-23,1-4-34,-2-1-41,-1 0-29,1-2-26,1 0-3,-1-1 9,2-1 24,-1 1 35,2-2 32</inkml:trace>
          <inkml:trace contextRef="#ctx0" brushRef="#br1" timeOffset="101296.7237">19401 9044 101,'-9'2'299,"1"-1"11,2-1 4,-2 4 1,2-1-14,2 0-21,-1 1-26,4-1-29,-1 0-25,1 0-22,1 1-15,0 0-12,0 1-6,0-2-3,1 4-1,1-4-1,-1 2 2,4-1 5,-2 1 2,1 0 5,-1 0 4,2-1 4,1-1-1,-3 4 0,5-4-4,-3 1-3,-1-1-4,2 0-4,2 0-5,-4 1-6,2-1-5,-2-2-6,1 1-8,0 0-7,3-2-8,-4 0-9,2 0-4,-1-2-5,-1 0-3,1 1 0,3-1-3,-5 1-2,3-3-2,-1 1-1,-1 0-5,-1-2-4,0 0-3,1 2-4,-2-1-6,0 0-5,-1-1-5,-1 0-4,0-1-4,0 0-6,0 1-4,0-2-6,-1 3-4,-1-3-6,0 1-5,-2-1-7,1 1-7,0 1-10,-3-2-12,1 1-12,-2 0-12,-1-2-16,2 2-16,-3-2-18,0 1-27,0 3-32,-4-3-47,4 2-55,-3 0-56,0 2-54,-1 2-60,1-1-63,-1 2-42,2 2-33,-3 1-10,2 0 3,1 2 10,-1 0 15,0 1 25,3 0 33</inkml:trace>
        </inkml:traceGroup>
      </inkml:traceGroup>
    </inkml:traceGroup>
  </inkml:traceGroup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8T15:27:44.58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91F5A4D-B8B8-40FB-83DA-519D62A7817B}" emma:medium="tactile" emma:mode="ink">
          <msink:context xmlns:msink="http://schemas.microsoft.com/ink/2010/main" type="writingRegion" rotatedBoundingBox="21822,2964 22433,2964 22433,5217 21822,5217"/>
        </emma:interpretation>
      </emma:emma>
    </inkml:annotationXML>
    <inkml:traceGroup>
      <inkml:annotationXML>
        <emma:emma xmlns:emma="http://www.w3.org/2003/04/emma" version="1.0">
          <emma:interpretation id="{AAF87253-2721-4719-AD67-3822B8B01345}" emma:medium="tactile" emma:mode="ink">
            <msink:context xmlns:msink="http://schemas.microsoft.com/ink/2010/main" type="paragraph" rotatedBoundingBox="21822,2964 22433,2964 22433,5217 21822,521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44C8458-5095-4639-BE87-D8C3E71E289C}" emma:medium="tactile" emma:mode="ink">
              <msink:context xmlns:msink="http://schemas.microsoft.com/ink/2010/main" type="line" rotatedBoundingBox="21822,2964 22433,2964 22433,5217 21822,5217"/>
            </emma:interpretation>
          </emma:emma>
        </inkml:annotationXML>
        <inkml:traceGroup>
          <inkml:annotationXML>
            <emma:emma xmlns:emma="http://www.w3.org/2003/04/emma" version="1.0">
              <emma:interpretation id="{A4032A87-0F4E-45DE-968A-676902AF2920}" emma:medium="tactile" emma:mode="ink">
                <msink:context xmlns:msink="http://schemas.microsoft.com/ink/2010/main" type="inkWord" rotatedBoundingBox="21822,2964 22433,2964 22433,5217 21822,5217"/>
              </emma:interpretation>
              <emma:one-of disjunction-type="recognition" id="oneOf0">
                <emma:interpretation id="interp0" emma:lang="en-US" emma:confidence="0.5">
                  <emma:literal>8</emma:literal>
                </emma:interpretation>
                <emma:interpretation id="interp1" emma:lang="en-US" emma:confidence="0">
                  <emma:literal>.</emma:literal>
                </emma:interpretation>
                <emma:interpretation id="interp2" emma:lang="en-US" emma:confidence="0">
                  <emma:literal>Z</emma:literal>
                </emma:interpretation>
                <emma:interpretation id="interp3" emma:lang="en-US" emma:confidence="0">
                  <emma:literal>g</emma:literal>
                </emma:interpretation>
                <emma:interpretation id="interp4" emma:lang="en-US" emma:confidence="0">
                  <emma:literal>f</emma:literal>
                </emma:interpretation>
              </emma:one-of>
            </emma:emma>
          </inkml:annotationXML>
          <inkml:trace contextRef="#ctx0" brushRef="#br0">573 190 52,'-5'-17'421,"0"1"30,0-2 29,-1 3 25,3 1 14,-5 1 7,5 2-25,-3-1-44,0 0-51,-2 1-55,1 1-45,0 2-45,2 0-35,-3 2-34,2 0-32,-2 1-30,1 0-26,0 5-26,1-3-20,0 3-19,-1 3-11,-2 0-8,-1-1-8,1 3-5,3-1-3,-3 3-2,0-1-1,0 2-2,2-2-2,1 4-3,2 0-2,-2 0-2,3-1-3,1-1-2,-1 2-1,2-1 0,1-1-1,0 2-1,0-1 1,0-1-1,0 1-1,1-3 0,2 2 2,0-2 3,0 1 2,2-1 1,-4-1 1,7-1 3,-3 1 1,-2-2 2,3 1-1,0-1 3,1 0-1,3-1 0,-1-1 2,0-1 1,-1 0 0,1 0 0,1 0 1,0 0 3,-3-1 1,2-1 3,-1 0 2,1-1 4,-1 0 4,-1 1 4,0-4 3,0 3 5,-2-2 4,1 0 4,-2 1 4,1-1 4,0 0 5,0 0 4,-1 2 4,-1-3 2,-1 3 2,0-2 1,0 1 0,-1 1 2,1 0 0,-2 0-1,0 1 2,0 0-2,0 2 1,0 0-1,0 0-3,0 0-4,0 0-3,0 2-3,0 0-2,0-1-3,0 1-3,0 1-4,-2 2-3,1 0-3,-3 0-4,0 4-5,1 1-4,0 2-4,-1 1-2,0 3-2,-2 2-2,3 0-4,0 2-1,-1 1-3,1 3 0,-1-1-2,0 0 0,3 5-1,-3-3 0,1 4 1,-1 0 0,1 1-1,-1 2-1,0 2 0,-1 1-1,-1 4 1,2 0 0,-2 2-2,1 0-2,1 1-3,-3 6-3,1-2-5,3 2-1,2 2-3,-1 1-3,2 2-2,0-1-1,2 3-3,-1-2-4,2 1-6,2 1-5,0-4-4,-2 1-4,3 0-2,-2-3-1,4-1-2,-1-1-1,0-3-1,-1-2-4,-2 0-2,2-2-3,2-4-1,-3 0 0,0-1 0,0-5 2,-2-1 1,3-2 0,2-3-4,-5-1 2,0-2 2,1-4 2,0 1 4,-1-2 4,-1-3 4,0 1 5,1-1 5,-3-5 5,4 1 4,-4-1 5,4-1 2,-3-2 8,3-1 7,-4 0 7,1-1 5,1 0 2,0-1 4,-2-1 5,2 1 3,-2 0 4,2-2 1,-1 0 2,-1 0 1,2 0 3,-2 0 2,2 0 2,-2 0 3,0 0 1,0 1 0,-2-1 0,0 0 0,1 2-1,-1-2-2,0 0 0,0 0-1,0 0 1,1-2-1,-4 1 0,1-1-2,0 0 0,1-1 0,-3 0-2,1 0-1,0-2-2,0 0-1,-4 0-1,1 0 0,-1 0 0,0-1 0,1 0 1,1 1 1,-2-3 1,-1 0 1,1 0 2,1-1 0,-1 0 0,0 0 2,2-3 0,-2 1 3,1 2-1,-1-2 1,1 0-1,-3-1 3,1 1-2,1-2 0,-2 0 0,0 2-2,-1-2-1,1 1-3,-1 2-1,0-3 1,0 0-3,-2 0-1,2 4-2,0-4-1,-2 1-1,0 2-3,1-3-1,0 1-2,-1 1-1,4-1-3,-3-1 0,1 0-1,1 2-2,1-4 1,1 1-3,-2 1-1,0-1-1,2 0-1,0-1-1,4-1 0,-2 0-1,0-1 0,0-1 3,0 2 5,1-3-1,-1 1-2,0-1-6,-1 1-3,2-3-6,-1 2-7,2-3-7,0-1-11,2 3-14,0-3-19,0 0-17,6-2-15,0 1-27,0-1-30,7-1-36,-3-1-40,5 2-35,1-1-33,3-2-34,1 3-34,1-2-40,2-2-42,0 2-40,3-1-43,0 0-13,1 2-2,5-1 13,0 0 22,0 0 34,2 1 42</inkml:trace>
        </inkml:traceGroup>
      </inkml:traceGroup>
    </inkml:traceGroup>
  </inkml:traceGroup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8T15:31:06.605"/>
    </inkml:context>
    <inkml:brush xml:id="br0">
      <inkml:brushProperty name="width" value="0.06667" units="cm"/>
      <inkml:brushProperty name="height" value="0.06667" units="cm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D27C3781-7841-4022-88A2-3A9A4A08FB3C}" emma:medium="tactile" emma:mode="ink">
          <msink:context xmlns:msink="http://schemas.microsoft.com/ink/2010/main" type="writingRegion" rotatedBoundingBox="129,313 24649,774 24413,13297 -106,12836"/>
        </emma:interpretation>
      </emma:emma>
    </inkml:annotationXML>
    <inkml:traceGroup>
      <inkml:annotationXML>
        <emma:emma xmlns:emma="http://www.w3.org/2003/04/emma" version="1.0">
          <emma:interpretation id="{32E41376-06A3-4F3F-B51B-8C5EFDA40AEB}" emma:medium="tactile" emma:mode="ink">
            <msink:context xmlns:msink="http://schemas.microsoft.com/ink/2010/main" type="paragraph" rotatedBoundingBox="249,255 3531,473 3467,1432 186,121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5E1FD66-3195-4D83-A0A2-56F40907B1F5}" emma:medium="tactile" emma:mode="ink">
              <msink:context xmlns:msink="http://schemas.microsoft.com/ink/2010/main" type="line" rotatedBoundingBox="249,255 3531,473 3467,1432 186,1214"/>
            </emma:interpretation>
          </emma:emma>
        </inkml:annotationXML>
        <inkml:traceGroup>
          <inkml:annotationXML>
            <emma:emma xmlns:emma="http://www.w3.org/2003/04/emma" version="1.0">
              <emma:interpretation id="{61C09C14-277B-47BD-95CB-64A5739E366C}" emma:medium="tactile" emma:mode="ink">
                <msink:context xmlns:msink="http://schemas.microsoft.com/ink/2010/main" type="inkWord" rotatedBoundingBox="249,255 3531,473 3467,1432 186,1214"/>
              </emma:interpretation>
              <emma:one-of disjunction-type="recognition" id="oneOf0">
                <emma:interpretation id="interp0" emma:lang="en-US" emma:confidence="0.5">
                  <emma:literal>Nature!</emma:literal>
                </emma:interpretation>
                <emma:interpretation id="interp1" emma:lang="en-US" emma:confidence="0.5">
                  <emma:literal>Nat were!</emma:literal>
                </emma:interpretation>
                <emma:interpretation id="interp2" emma:lang="en-US" emma:confidence="0">
                  <emma:literal>Nat we!</emma:literal>
                </emma:interpretation>
                <emma:interpretation id="interp3" emma:lang="en-US" emma:confidence="0">
                  <emma:literal>Natalee!</emma:literal>
                </emma:interpretation>
                <emma:interpretation id="interp4" emma:lang="en-US" emma:confidence="0">
                  <emma:literal>Natale!</emma:literal>
                </emma:interpretation>
              </emma:one-of>
            </emma:emma>
          </inkml:annotationXML>
          <inkml:trace contextRef="#ctx0" brushRef="#br0">-5329-2080 63,'-1'-2'345,"1"-1"15,0 2 11,0 1 1,0 0-5,0 0-15,0 1-22,0 2-26,0-1-25,0 2-20,0 0-20,-1 2-22,1 0-23,0 2-18,0 2-15,0 1-8,0 2-8,-1 3-11,1 0-13,0 4-15,0 0-16,0 3-13,0 0-13,0-1-9,0 1-12,0 2-8,0-1-7,0 1-5,-2-1-5,2 1-4,-2-1-6,2 0-2,-1-3-4,1-1-4,-2 1-4,2-2-2,0 1-5,-3-3-6,3 1-9,0-4-11,-1 1-12,1-3-13,-1 0-15,1-1-13,0-1-15,-2-1-10,2 0-8,-3-4-6,3-1-5,0 2-1,0-5 2,-2 2 8,1-3 8,0 0 11,-1-2 11,1 0 12,-2-1 12,-1-3 16,2 1 15,-3-3 13,2 0 12,0-2 9,-1 0 10,-1-2 7,1-2 7,0 3 9,0-4 10,1 1 6,1-4 6,0 1 10,-1-1 10,-1 0 7,4-1 6,0-2 10,0-1 9,0 1 6,2-3 6,0 1 9,3 0 11,-1-1-2,2 2-7,0-3 0,0 4 6,1 1-5,1-2-13,-1 3-9,-1 0-6,2 3-10,-3 1-11,3 3-8,-2 0-8,-1 3-11,-2 1-16,2 2-5,0 3-2,-1-1-7,2 2-11,-2 2-2,3 0 2,-2 3 6,3 0 6,-1 0 4,0 3 1,3 2 0,0 1 0,-1 2 0,1 0-2,2 4 1,-2 0 0,2 2-2,0 1-2,-2 1 1,2 1 1,0 1-5,-3 0-8,1 1-4,2 2-1,-4-1-7,-1 0-8,2 0-3,1 0-2,-2 0-1,-1 1-1,2-2 1,-1-1 2,-1-1 1,1 2 0,-1-3-3,0-2 1,0 0-1,-2-1-2,0 0 7,1-3 7,-2 0 2,1-1 1,-1 1 0,1-3 3,-2-1 0,-1-2-2,0 0-1,-2-2-2,3-1 2,-3-1 1,0-3 0,0 2 1,0-2 0,3-2 2,-3 2 0,0-3 3,0 1 1,0-2 3,0-1 2,0 0 3,0-2 3,-3-2 3,3-1 2,-3-3 3,3 1 6,-3-4 11,2-1 6,-2-1 5,1-4 2,-1-1 3,1-3 1,1 0 1,1-2 0,0-2-1,0 0-2,0-2-1,0-1-1,0-1-1,0-1-7,1 1-11,1 2-7,0-3-5,-1 5-4,1 0-3,-1 3-5,-1 4-3,0 0-3,2 4-1,-2 4-2,0 1 0,0 1-2,0 4-1,0 3-4,-2 1-6,1 1-7,-1 1-9,-1 3-9,1 2-9,1 0-15,0 3-20,0 1-31,-1 2-40,2 1-41,2 3-41,-1 3-44,1 1-44,3 3-51,-2 0-54,1 1-51,1 2-50,-2 1-25,1 1-13,1 2 5,-1 2 14,1-2 29,1 2 39</inkml:trace>
          <inkml:trace contextRef="#ctx0" brushRef="#br0" timeOffset="691.8607">-4462-1672 75,'-9'-12'382,"-1"-1"28,5 0 29,-2 2 19,-1 0 17,1 0-6,0 1-15,-3 1-34,3 0-44,-1 1-36,2 1-32,-1 1-33,-1-1-33,-1 3-26,2 0-23,-3 1-26,-1 2-28,1 1-24,-1 1-22,3 2-21,-4 1-18,1 2-17,-2 3-15,1-2-8,0 4-5,0 1-4,0 0 0,2 2-4,-2 0-5,2 1-3,1 2-2,-1-1-1,2 2-3,1-1-4,0 1-4,0 0-9,3 0-12,0 0-12,0-1-12,1 0-10,2-2-5,0 0-7,1 0-9,1-2-2,2 0-3,2-2 0,-1 0-2,0-1-1,1-1 0,1-1 7,0-3 14,1 1 9,0-1 10,1-1 6,1-2 3,1 0 7,0 2 9,-1-3 6,3-2 4,0-1 4,0 0 5,1-2 6,-1 1 2,2-3 2,-2 1-1,-2-1 4,2-1 9,-2-1 6,0 0 5,-2-1 8,1 0 7,0 0 12,-3-1 13,1-2 12,-2 1 9,-1-1 13,1-1 16,-1 1 11,-1-2 8,0-2 2,0-2 0,-1 3 0,-2-3-2,2 2-3,-2-1-5,0 2-11,0-1-11,0 3-11,3 0-11,-3 2-12,0 1-15,0 2-7,0 2-7,0 2-6,0 0-4,0 1-4,0 3-5,0 0-1,0 0-2,0 0 0,0 3-2,0 1 0,0 0-2,0 1 0,0 3-1,0 0-2,0 3-1,0 1 1,0 0 1,-3 2 0,3 1-1,0 3-1,0-1-3,0-1-3,0 0-4,0 1 0,0 1 0,3-2-4,-3-1-3,4 1-11,-1-2-13,4-1-9,0 1-10,1-1-7,-1-2-8,3 1-3,1 0-1,-1-3 0,3 1-2,1-2-3,-2 0-1,3-3-1,-1 2 2,1-1 5,2-1 6,-3-1 6,3-1 7,0 0 5,0-2 1,0-1 0,0 0-2,-2 0 2,2-2 4,-1-2 5,-1 0 2,-2-2 4,1-1 3,0-1 5,-1 2 9,-2-3 4,-1 2 4,-2-2 6,-1-1 9,0 1 12,0-1 12,-2-3 11,-2 2 11,2-2 11,-2 0 12,-2-2 11,1 0 12,-1-3 13,-1-1 15,0 0 7,-1-1 7,-1-2 1,1-1 3,1-1-3,-3-3-5,-2-1-6,2-4-10,1 1-9,0-3-10,1-1-10,-1-1-10,0-1-15,-1 3-12,1-3-10,0 2-4,1 3-5,-1 0-1,-1 2-4,1 4-2,2 0-1,-4 4 1,3 0-2,-1 6-1,2 1 1,-3 4 2,3 0-1,-2 3 1,2 2-1,-2 3-1,1 1 0,-1 2 0,-1 3-2,0 1-1,0 3-3,-2 2-2,1 2-9,1 4-14,-3 0-7,2 6-5,-2 1-3,0 5-3,1 0-1,0 3-1,3 2 0,-3 1-1,0 2-2,3 1 2,-1 1-1,2 0-1,-1-1 6,0 0 10,2 1 1,0-3-3,0 1-5,2-3-4,0 0-11,-1-3-12,2-1-7,-1 0-7,0-4-15,3 1-21,-2-3-29,1-2-30,3 1-28,0-2-30,0-3-23,2 2-21,-2-4-18,4 0-17,-1-2-18,-2-3-22,1-2-42,1-1-56,-3-1-21,4 0-8,-2-3 14,0-2 24,1-2 29,-3 0 30</inkml:trace>
          <inkml:trace contextRef="#ctx0" brushRef="#br0" timeOffset="925.8635">-4105-1786 84,'-3'0'417,"1"0"26,0 0 24,2 0 16,0 1 12,2-1-5,-2 0-14,2 0-35,-2 0-44,3-1-41,-1-1-37,1 2-38,-1-2-38,3 0-32,1 2-28,2-4-22,0 1-19,4 1-19,2 0-17,-1-2-17,2 0-14,1 0-13,1 1-10,0-1-6,-2 0-8,2 0-5,-4 1-4,2-1-4,-2 0-4,-1 1-5,0 1-3,-2 0-5,1-2-4,-3 1-8,0 3-10,-1 0-9,0 0-7,-2 0-10,1 0-13,-3 0-22,3 0-29,-2 3-42,-1-1-50,2 0-46,-2 2-44,0 0-52,-2 1-56,-1-5-66,4 6-67,-1 2-33,-1-1-13,1 1 0,-1 1 10,1 2 19,-1-2 26,3 4 41</inkml:trace>
          <inkml:trace contextRef="#ctx0" brushRef="#br0" timeOffset="2189.448">-3436-1751 229,'-3'-4'346,"-1"0"22,1 0 15,1 0 14,0 1-7,-1 0-20,3 2-22,-3 0-22,3-1-22,-2 2-20,0 2-26,2-1-29,0 0-18,-2 2-14,2 1-19,-1 0-20,-1 1-24,1 1-23,-3 2-23,2 1-19,-1 2-15,-2 1-15,1-1-11,1 2-10,-2 0-7,1 3-6,0-1-5,-1 2-4,1-1 0,1 2 4,-1-3 1,2 0-3,2 1 0,-3-2-1,1 1-1,2 1-4,0-2-7,0-2-8,0 2-9,5-3-10,-3-1-7,0 0-7,3 0-9,-1-2-8,1-3-9,-1 1-5,0-1-6,1-1-4,0-1-2,-1-3-1,1 0 7,0 0 6,1-3 9,0-1 10,0 0 8,-2-1 11,3-2 9,-2 0 7,3-2 7,-1-2 6,-1 0 8,2 1 6,0-4 4,-1 3 5,0-3 0,0-1 1,1 0 2,-1-2 5,-2 0 4,2-1 3,-4 3 4,1-4 8,1 2 9,0-1 8,-3 2 7,1 0 7,0 1 6,-1-2 4,-2 4 4,2 1 5,0 3 0,-2-1 0,0 2-2,0 1-4,0 3-4,0 2-5,-2 0-8,0 2-10,2 2-9,-2 0-6,1 0-6,-1 2-6,1 3-5,-1 0-5,1 2-3,0 1-2,-1 2-2,2 0-6,0 3-5,0 0-7,-1 1-7,1 0-10,0 1-9,0 1-11,1-2-9,2 0-10,0-1-7,0 0-6,0-1-5,1 0-5,2-1-3,-2-2-2,4 1-1,1 0 2,-2-2 5,4-1 6,0-3 6,0 1 9,1-1 10,0-4 9,0 1 7,0-1 7,-1-2 5,0-2 4,1 1 6,-2-2 4,-1-1 5,1 1 6,-3-2 5,3-2 8,-3 1 5,0-3 5,0 2 8,0-2 7,-1 0 9,1 0 7,-2-2 10,1-2 8,0 2 8,-2 0 9,1-1 14,-1 1 18,-1-2 13,0 0 8,0 1 7,-3-1 6,2 0 1,-2 0 0,0 0-3,0-2-2,0 4-6,0-2-9,0 2-7,0-1-8,-2 3-13,2 1-18,0 3-11,-3-1-10,3 3-10,0 0-9,0 2-8,-2-1-7,1 2-5,-1 3-7,1 1-3,0 0-1,-1 3-1,1-1-2,-1 4-2,0 0-2,1 1-4,-2 3-2,2-1-3,-1 1 0,2 1-7,-3-1-10,3 1-10,0-4-6,3 3-10,-1-1-12,0-2-12,1 0-15,2 0-15,-1-2-15,1 1-18,0-1-19,3-1-18,0 1-16,0-5-11,0 3-7,1-1-5,1-1-2,-1-1-4,4-1-3,-2 2-3,-1-4-3,2 0 2,0-1 1,0 0-1,-3-1-3,2 0 3,-3-2 8,-1 1 7,0-1 11,-2-1 8,2 0 8,-2 0 14,0-1 18,-1-1 20,-1 3 21,2-4 22,0 1 24,-1 0 28,-1 0 30,0 1 22,-2-1 17,0 1 16,1 2 14,-2 0 10,0 1 7,0-2 6,-2 3 3,1 1 1,0 0 1,-1 1-4,1 0-7,-1 2-9,1-1-7,-3 0-6,4 1-5,-2 1-5,-1-2-8,1 3-5,2-2-5,-3 1-3,3-2-2,0 3-5,0-1-7,0 0-2,0-2-3,0 5-1,3-5 0,-3 2 0,5 1 0,-3-2 0,2 1 0,0-2-1,0 1-1,1-1-1,0-1-3,0-1 2,0 0 2,1 0 4,0 0 2,1 0 12,0-1 14,1-1 8,-2 1 4,2-1 7,2 0 5,-3-1 5,2-1 5,0 0 4,0 0 5,-2 1 3,2-1 4,-1-1 4,1-1 6,-4-1-7,3 1-14,-2 1-2,0-3 2,0 2 5,0-3 8,-4 1 7,3 1 9,0 0 15,-3-1 17,1-1 13,-1 2 9,0 0 8,-1-2 5,-1 0 6,0 2 8,-1-3 0,-1 1-3,-1 0-7,1 2-10,-2-1-10,-2 2-12,2-1-18,1 1-21,-4 1-17,2 2-14,-1-1-14,-2 1-12,3 1-9,-2 0-9,0 2-7,-1 2-6,1-1-4,2 2-3,-3-1-3,-1 4-2,0 1-2,3 0-2,-1 3-1,0 1-1,-1-1-1,2 2-2,-2 1 0,1 2-1,1-1-1,0-1-1,0 3-6,2-1-9,-1 1-6,3-2-6,0 1-2,1 0-5,1-2-6,0 1-9,1-2-10,1-1-13,0 0-17,3 0-18,0 0-23,2-2-23,0-1-17,1 0-12,2-1-14,2-1-13,0 0-9,0-2-6,1-1-2,0 1-2,4 0-1,-2-1-4,2-3 0,0 2-3,0-2-1,0-2-3,0 2-10,2-3-10,-3-1-18,2 0-20,-2 1-8,0 0 1,0-2 4,-1-1 7</inkml:trace>
          <inkml:trace contextRef="#ctx0" brushRef="#br0" timeOffset="2418.5025">-2227-1730 254,'-4'-2'355,"-1"0"13,2 1 11,3-1 2,-2 1-1,2 1-12,0 0-18,-2 0-24,2 0-25,0 0-20,0 0-17,0 0-27,0 0-35,0-1-14,0-1-7,0 1-12,2 0-14,0 0-19,-2 1-21,2 0-17,-1 0-15,1 0-16,0 0-13,-2 0-13,0 1-16,1 0-8,-1 0-6,2 1-9,-2-1-12,2 0-5,0 2-3,-1-1-4,1 1-2,-2 0-8,3 1-13,-3 0-19,3 0-23,-3-1-30,1 2-34,-1 1-21,2 1-16,-2-1-21,1-1-25,-1 3-23,0 0-25,0 0-30,-1 0-33,-1 1-24,1 0-17,1 0-8,-3-1-2,3 0 10,0 1 11,0 1 16,0-3 17</inkml:trace>
          <inkml:trace contextRef="#ctx0" brushRef="#br0" timeOffset="2571.9124">-2246-1461 163,'-1'1'306,"-1"0"-5,1-1-14,1 1-14,0-1-15,0 0-19,0 0-18,0 0-24,0 0-27,0 0-23,0-1-25,0 1-19,0-1-16,0 0-16,0-1-16,1 0-10,-1 2-7,2-2-15,-1 1-18,1 0-18,-1-1-19,-1 1-15,2-1-12,-2 1-15,2 0-14,-2-2-18,2 1-18,-2-1-18,0 2-16,0-2-16,0 0-13,0 3-12,0 0-11,0 0-7,0 0-8,0 0-7,0 0-6,0 0-5,0 0-5</inkml:trace>
          <inkml:trace contextRef="#ctx0" brushRef="#br0" timeOffset="2746.7121">-2209-1517 153,'0'-1'251,"2"0"3,0 1-2,-1 0-8,0 0-15,1 0-14,-1 1-13,1-1-8,1 1-10,-1-1-10,0 0-13,1 3-11,-3-3-10,3 0-14,0 0-17,-2 0-10,2 0-9,1-3-2,-1 3 1,-1-1-3,1 0-7,0-1-8,1 2-8,-2 0-7,1-2-5,0 0-6,-1 2-5,1-2-8,-1 2-6,2-1-13,-1 1-14,0 0-19,-2 0-25,0 0-19,1 0-20,0 0-24,-1 0-28,-1 0-33,-1 0-34,1 0-54,0 0-61,0 0-41,0 0-30,0 0-10,0 0 0,0 0 12,0 0 16</inkml:trace>
        </inkml:traceGroup>
      </inkml:traceGroup>
    </inkml:traceGroup>
    <inkml:traceGroup>
      <inkml:annotationXML>
        <emma:emma xmlns:emma="http://www.w3.org/2003/04/emma" version="1.0">
          <emma:interpretation id="{CB261819-C392-4BBB-8549-9589B018C9A1}" emma:medium="tactile" emma:mode="ink">
            <msink:context xmlns:msink="http://schemas.microsoft.com/ink/2010/main" type="paragraph" rotatedBoundingBox="259,1632 24626,2200 24543,5747 176,517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9A11DC4-B08A-4329-85D0-04E15D6936B1}" emma:medium="tactile" emma:mode="ink">
              <msink:context xmlns:msink="http://schemas.microsoft.com/ink/2010/main" type="line" rotatedBoundingBox="1672,1665 24626,2200 24562,4916 1608,4380"/>
            </emma:interpretation>
          </emma:emma>
        </inkml:annotationXML>
        <inkml:traceGroup>
          <inkml:annotationXML>
            <emma:emma xmlns:emma="http://www.w3.org/2003/04/emma" version="1.0">
              <emma:interpretation id="{953AC5F5-000A-4F9B-A8BA-55B00B01655D}" emma:medium="tactile" emma:mode="ink">
                <msink:context xmlns:msink="http://schemas.microsoft.com/ink/2010/main" type="inkWord" rotatedBoundingBox="1667,1847 5398,1934 5340,4426 1609,4339"/>
              </emma:interpretation>
              <emma:one-of disjunction-type="recognition" id="oneOf1">
                <emma:interpretation id="interp5" emma:lang="en-US" emma:confidence="0.5">
                  <emma:literal>Selectively</emma:literal>
                </emma:interpretation>
                <emma:interpretation id="interp6" emma:lang="en-US" emma:confidence="0">
                  <emma:literal>selectively</emma:literal>
                </emma:interpretation>
                <emma:interpretation id="interp7" emma:lang="en-US" emma:confidence="0">
                  <emma:literal>Selectivity</emma:literal>
                </emma:interpretation>
                <emma:interpretation id="interp8" emma:lang="en-US" emma:confidence="0">
                  <emma:literal>defectively</emma:literal>
                </emma:interpretation>
                <emma:interpretation id="interp9" emma:lang="en-US" emma:confidence="0">
                  <emma:literal>Relatively</emma:literal>
                </emma:interpretation>
              </emma:one-of>
            </emma:emma>
          </inkml:annotationXML>
          <inkml:trace contextRef="#ctx0" brushRef="#br1" timeOffset="4454.0962">-3478-571 147,'5'-15'307,"-2"2"9,2-1 10,0 0 7,-1 1-14,-1-2-26,0 4-36,0-2-41,0 1-23,0 3-16,-1-1-4,-1 1 3,1 2 5,-2 1 6,0-1 6,0 2 8,0 0 3,-3 1 1,-1-1-3,0 3-10,-2 0-10,-1-1-11,-1 2-15,-4-1-15,0 2-14,-1 0-16,-3 2-15,-1-1-18,0 4-16,-1-1-15,-3 4-15,0 1-11,-1 2-7,0 0-4,-2 2 1,2 0 4,-2 3 3,0 0 0,2 3 0,0 0 1,-2 1-3,3 0 0,0 1 0,4 0-1,-2 2 0,6 0 1,0 1-1,3-1-2,0-1-4,3 3-6,2-5-5,3 2-3,2 1-1,1-1 3,2-1 0,4-2 0,0 1 0,1 0 0,1-2-1,4 1-3,-1-2-3,3 0-2,2-2-4,-3 1-2,3-2-1,2 1 0,1-2 0,-3-1-2,2 0-2,0-2 0,-3 2-2,2-1-1,-1-1 2,0 0 4,0 1 4,0-2 3,-2 0 2,1-1 3,-1 1 0,-2 0 1,-2-3-1,-1 3-1,-4-1 0,0 0 0,-1 0 1,-2-2-2,-3 3 0,-3-1-1,-2-1-5,-1 0-4,0 2-7,-4-1-6,-1 2-9,-2-3-9,-2 1-11,-1-1-13,-1 1-15,0 1-18,-1-3-20,0 1-19,0-1-18,2 0-19,-1-1-12,2-1-11,3-2-5,-2 1-3,4-2-6,0 2-7,3-3-5,2-3-3,-2 2-2,4-4 0,3 5-4,0 0-4,0 0-7,0-9-8,3-2-14,4 0-14,0 2-4,0-2 2,5-2 10</inkml:trace>
          <inkml:trace contextRef="#ctx0" brushRef="#br1" timeOffset="5045.651">-3426-98 64,'0'0'282,"0"1"7,0 2-5,0-1-8,-3 0-22,3 2-26,0-1-29,-2 1-31,1 1-29,-1 1-29,0 0-22,2 0-19,0 1-10,0 0-4,0 1-5,0-1-5,0-1-6,0 1-4,2-1-4,1 1-5,-1-2-4,3 0-5,-3-1-3,1-1-2,2 1-4,-1-2 1,1 1-1,0-2-1,2 1 0,-2-2-1,3 0 2,1 0 1,-1-2-1,1 1-2,-1-2 0,1-1 1,-2 2 1,1-3 1,-1 2 2,0-1 4,0-1 3,-2-1 4,0-1 3,2 2 5,-4-2 3,2-1 4,-1 0 6,1 1 7,0 0 4,-3-1 4,1 0 5,-1 0 8,-1-2 7,1 1 5,-1 1 5,0-1 6,-1 1 6,0-2 5,0 1 3,0 2 5,-1 0 3,0-1 3,-1 1 2,1 1 1,-1 2-3,-1-1-5,1 1-5,-3 1-8,0 2-6,1 0-10,-1 1-8,2 1-9,-1 2-10,-2-1-12,0 1-9,-2 2-10,1 1-6,0 3-7,1 1-4,-1 0-6,-1 1-3,0 1-4,1 0-1,-1 6-1,1-4-5,0 3-6,2 1-7,0 1-6,0 0-12,0 1-9,3 0-12,-1 0-11,1-1-12,2 0-11,0 1-14,2-2-13,-1 0-13,2 1-11,0-1-8,2-4-5,-2-1-1,2 1 2,2-2 3,3 1 7,-1-3 5,1-2 7,-1 0 8,3-1 9,-2-3 9,3 1 13,1-2 12,-1 1 10,-1-1 9,2-3 10,-1 0 9,0-3 9,0 0 5,2-1 6,-1 1 6,1-2 3,-1-1 6,1-4 5,-3 2 4,2-2 5,-2-3 3,1 1 6,-1 2 4,-2-5 3,-1 2 6,0-3 6,-1 0 7,-1-1 9,0 0 10,-1 0 8,0-2 11,-3 1 13,2-3 11,0 0 14,-1 0 17,-1-2 18,-1 0 16,1 0 14,-1-2 10,-1-5 11,1 3 1,-2-4 0,0 1-3,0-3-5,0 1-8,0 0-10,-2 0-12,2 1-11,-1 3-13,1 0-10,-2 4-11,2 3-15,0 2-11,-1 1-13,-1 5-7,1 4-4,0 1-3,-1 2-2,1 2-2,-1 2-1,0 2-3,2 2-2,-3-1-6,3 2-12,-4 0-6,1 3-6,1 2-5,-1 0-2,-2 3-4,0 0-5,1 3-2,-1 2-4,0 1-7,3 3-8,-3 0-6,1 1-2,0 5-3,0 0 0,1-1-2,2 2 2,0 2-3,1-1-3,0 2-8,0-1-7,0 2-11,0 0-12,1-2-14,0 0-13,2 2-27,1-4-36,0 2-38,0-1-45,1 0-40,-1-2-40,2 1-40,2-3-37,0-1-39,0 1-42,-1-4-26,4 0-21,-1-2 2,3-1 13,3-2 28,-3-3 35</inkml:trace>
          <inkml:trace contextRef="#ctx0" brushRef="#br1" timeOffset="5902.0555">-2767 35 142,'-9'-2'289,"0"2"5,2 2 3,1 0-18,-2 2-30,3 1-35,-2-3-38,2 3-34,0 1-33,1-1-26,-1 0-23,2 1-14,0-1-12,2 2-8,0-1-6,1 1-4,0-1-4,1 1-2,0 0-2,2 0-1,0-1 0,2 1-7,1 0-7,0-3-5,1 1-1,0-1-2,1 0-1,-2 1 0,1-3-2,1 0 2,-1 2 0,1-4 0,-1 2-1,2-2 0,-2 0 0,2 0 6,-3-2 8,2 2 6,1-2 3,-4 0 4,5-2 2,-3 1 5,1-1 5,-1 0 5,0 0 5,0 1 7,1-3 3,-1 1 8,-2 0 8,2-2 7,-2 0 7,-1 3 6,1-3 8,-1-1 9,-1-1 11,0 1 7,0 1 5,-3-2 7,3 1 10,-3 0 7,0 1 8,-3-2 4,3 0 3,-3 1 4,1 1 4,-1-1-2,1 2-2,-3-1-7,0 1-9,1 1-10,1 1-8,-2 0-11,1 0-13,0 1-12,0 1-11,-1 0-11,0 1-11,1 1-12,-1 1-13,2 1-9,-1 0-6,-2 1-6,0 1-3,0 0-4,1 0-1,-2 3-3,3 1-3,-1 1-1,1 2 1,0-2-2,-1 3 0,1-1-1,2 2 1,-1 1-1,0-2-2,3 1-4,0 0-3,0 0-5,0-1-7,0 1-8,3-2-10,-3 0-12,3 0-15,1-4-16,1 2-16,0 0-19,0 0-17,2-2-16,-2-1-13,2 0-14,0 1-10,0 0-8,1-3-6,2 1-3,-3-2-3,4 0 2,-3-1 1,4-1 5,-2-1 5,0 0 10,2-1 12,0-1 10,0-1 12,0 0 17,1 1 17,-1-4 13,1 1 11,0-2 11,-1 0 11,2-4 10,-1 4 12,-1-3 12,1 0 13,-1 1 11,-1-4 11,-1 2 11,-1 0 12,-1-2 6,0 2 4,-2 1 10,0-5 14,-2 2 8,1 1 3,-2-1 9,-1-1 11,-2 4 11,2-4 10,1 4 12,-3-2 12,2 0 8,-2 1 8,0 2 5,1-1 4,-1 1 4,0 2 1,0 1 8,0-1 8,0 2 5,-1-1 5,-1 4 0,2-1-3,-3 0-5,1 1-8,2 2-11,-2 0-10,2 0-11,-3 0-10,3 2-11,-3 1-14,0 0-13,0-1-11,0 4-14,0-1-14,0 2-12,0 2-12,-1-1-7,0 3-8,2 0-5,-1 0-4,0 1-4,-1 2-3,4-2-5,-2 1-4,2 1-10,0-1-10,0-1-11,2 1-12,-2 0-16,4 1-16,-1-3-14,2 1-15,-1-1-12,2-1-13,1 1-8,2 0-7,-1-4-4,2 3-2,0-2 0,2-1 5,-1 0 4,0-3 7,3 0 11,-2 0 11,1 1 11,-1-3 10,-1 0 12,1-1 9,0-1 10,0-1 7,0-1 7,-2 0 7,2-1 7,-1-1 6,-2 0 6,1-1 4,1 1 6,-3 0 5,1-3 4,1 0 5,-2-1 4,-1 0 4,1 0 2,-2-1 1,2-2 6,-3 2 3,1-4 8,-3 2 6,3 1 8,-3-5 8,1 1 10,1 1 10,-2-3 12,0 0 14,0-3 15,-1 1 17,-1-2 14,1 0 15,-2 0 14,0-4 15,0 1 12,0-2 14,0-1 9,0-4 2,0 2-1,0-3 0,0 0-7,0 0-10,0-1-12,2-1-13,-2 3-13,3 0-13,-3 1-15,2 4-12,0 1-17,-1 5-16,1 3-12,-2 2-8,0 3-7,0 1-8,0 5-4,0 0-4,0 3-3,-2 2-4,1 1-3,-1 3-2,0 2-6,-1 0-3,-1 5-4,-1 0-4,1 5-3,-2 1-4,0 4-2,0 4-2,1 2-2,0 2 1,-2 2-3,2 3 1,-1-1-2,3 2 0,-3 0-3,2 0-2,1 0-6,-2-2-6,1-2-6,1 2-10,0-3-9,-1 0-11,3 0-14,0-4-17,1-2-25,0 0-27,1-3-32,0 0-36,3-1-30,1-3-27,-2-1-28,2-3-26,0 1-25,-1-1-23,2-2-28,0-2-31,0-1-28,1-1-27,0-2 2,1-1 19,-2 0 26,2-1 33,-8-3 33</inkml:trace>
          <inkml:trace contextRef="#ctx0" brushRef="#br1" timeOffset="6145.3933">-1928 0 96,'-3'-4'330,"1"0"13,2 1 13,0 0 14,2 1-9,1-1-19,0 1-33,0 0-37,0-1-29,0 1-27,1-1-19,-1 0-15,2 1-12,0-1-11,2 0-10,-2 0-8,2 1-10,-2 0-12,2 2-11,0 0-10,-1 0-9,0 2-9,-1 0-6,0 2-7,1 1-8,0 0-8,0 0-7,-2 2-6,1 0-4,-2 2-4,1 2 1,-1-1-1,1 1-3,-3 1-4,0 0-2,0 0-4,-1 1-3,0 0-5,0 0-4,-1 0-1,0-1-2,0 1-4,-1-4-1,0 4-2,2 0-8,-3-3-10,1-1-14,0 0-15,-1 1-25,3-3-27,-2 0-30,1 1-30,1-1-29,0-1-27,0-1-31,1-2-32,-1-3-39,0 0-41,0 0-42,0 0-40,0 0-13,5 4 5,-5-4 17,0 0 26,11-2 28</inkml:trace>
          <inkml:trace contextRef="#ctx0" brushRef="#br1" timeOffset="6407.9976">-1778-297 35,'-9'-2'301,"1"2"10,1 2 5,2 0 3,0 0-19,-1 3-32,2-3-40,-1 2-47,2 1-37,0 0-30,0 1-24,2-1-18,-1 0-14,2-1-12,0 2-7,2-1-5,2 1-4,-1-1-2,1-1-1,1 1 0,1-3 1,0 3 2,1-3 3,2 0 2,0 0 5,0-1 9,-2 0 6,4-1 6,-1 0 6,-2-1 4,1 0 5,-1-1 2,1 0 3,-1 0 6,-2-1 4,2-1 7,0 1 4,-1-1 1,-2 0 0,2 0-5,-4-1-4,1 1-3,1 0-5,-2-1-7,0 0-5,-2 1-7,-1 0-6,0-2-9,-1 0-11,0-1-12,-1 2-17,-1-1-19,-2-2-30,1 1-38,1 0-37,-2 3-39,0-2-41,-1 2-39,-2 0-45,1 0-46,-1 2-53,0-1-55,-1 1-28,9 2-13,-12 2-1,3 1 9,0-1 21,3 2 29</inkml:trace>
          <inkml:trace contextRef="#ctx0" brushRef="#br1" timeOffset="7012.4543">-1567-90 264,'-2'-2'368,"1"0"14,-1 2 7,2 2 7,0 0-15,0 2-23,0 2-52,0-1-66,2 3-48,-2 1-42,0 0-31,0 4-29,0 0-22,0 2-21,1 2-15,1 0-13,-2 3-8,2-1-4,-2 1-3,2-1 0,1-1-2,0 3 0,1-4-2,-2 0-2,3-2 1,-1 1 1,0-2-1,1-1 0,-2-1 0,0-1 2,1-3-3,1 0-1,-1-2 1,-1-1 6,1-1 3,1-1 1,-2-3 7,0 0 8,1 0 7,1-3 4,-1-1 7,1-1 9,1-1 6,-2-2 3,4 0 6,-2-3 5,1-1 2,1-1-1,-3-1-1,5-1-1,-3 1-5,0-3-8,1-1-8,-1 0-8,-1-2-6,2 1-7,-1 0-5,0-1-5,-1-2-6,1 2-4,1 0-7,-2 2-7,0-1-10,-2 2-12,3-1-16,-2 3-18,0 0-22,-1 2-23,0 1-17,1 3-11,-1 0-17,-1 1-18,2 3-18,-1 1-20,1 2-25,0 2-26,-5 0-20,0 0-16,4 6-14,0 1-13,0-1-3,-1 1 0,-1 2 0,1 2-2,-3-1 9</inkml:trace>
          <inkml:trace contextRef="#ctx0" brushRef="#br1" timeOffset="8203.9742">-1141 214 213,'1'4'214,"1"-2"-15,0 0-23,-1-2-19,0 3-17,2-3-16,0 0-15,-1-3-12,3 3-12,0-2-9,-1 0-6,1-1-2,1-1-2,1 0 0,-1 0-1,2-1 1,-1-1 0,1 1-2,-1-2 0,-2 0-2,2 0-2,-1-1-6,0 1-7,-1 0-5,2-1 1,-4 0 0,1 0 2,1 1 0,-2 0 2,-1-3 2,0 1 3,-1 2 6,-1-2 6,0 0 3,0 2 4,0 0 7,-1-1 9,-1 0 4,1 0 6,0 0 1,-1 3 1,2-2 3,-1 0 4,-1 0 1,1 1 1,-1 1-3,0-1-3,2 2 1,-2 1-1,-1-2-2,-2 2-5,3 2-5,0-1-5,-3 2-5,2 0-6,-1 0-7,-1 0-8,2 2-8,-1-1-8,-2 2-10,2 2-8,-1-2-8,-1 2-5,0 2-5,0 1 1,2 2-3,-1 0-4,1 1-5,0 2-3,0 2-4,1-2-6,1 2-4,0-2-4,-1 2-7,1 1-4,2-3-8,0 1-11,2-1-9,1 0-8,-1 1-8,0-2-5,3 0-7,0-1-7,0 2-4,0-2-1,2-2 0,1-1-1,1 0 2,1-1 2,0-2 5,-1-1 4,3 1 5,0-2 5,1-3 8,1 0 5,-1 0 8,1 0 7,-2-3 7,4 0 5,-3 1 7,2-3 7,-1-1 5,0-1 5,1 0 5,0 0 6,-1-2 5,-2-2 6,0 1 5,2-1 6,-3-1 3,1-2 3,-3 1 9,2-2 12,-2 0 11,1-1 9,-1 0 9,-1-1 10,-1-1 8,-3 0 7,1-1 9,0-2 5,-2 1 8,1-1 9,-3-3 7,1-1 7,-2 1 2,3-4 1,-2 0 3,-1 0 4,1-1-1,1-2-3,-2 2-6,3-1-6,-3 2-7,0 0-7,0 2-9,0 6-11,0-2-8,0 6-8,0 1-8,-3 6-10,3 1-12,-2 3-13,1 0-9,0 3-8,-2 2-3,1 2-1,-1 3-4,0 0-4,1 3-1,-3-1-2,0 6-1,1 2-2,1 1-3,-3 2-4,2 2-7,-1 2-9,1 2 0,-1 0 5,1 1-7,1 3-10,1 0-9,-1-1-6,0 2-9,3-2-8,-1 2-9,0 1-10,-1-2-13,2 2-14,0-4-10,0 1-8,2 0-17,0-1-22,1-1-15,2-3-9,0 0-6,4-1-5,-2-3-3,3 0-2,0-3 0,2 1 3,0-3 7,3-2 10,0-1 12,-1-2 14,3-3 17,-2 1 18,1-2 20,-1-1 17,0-3 15,-1 0 11,-2-2 13,2 0 11,-4-1 15,2-3 15,-2 1 15,0-1 13,-3-3 13,0 2 16,-1-2 16,0 0 16,0-4 20,-2 2 18,1-2 20,2-2 20,-5 0 18,1 0 17,0 0 12,-1-3 8,-1 2 4,0-1 2,-1 1-3,-1-2-7,0 2-12,-1-2-12,1 1-17,-1 1-16,0 0-19,1 3-18,-1-2-18,2 6-20,-4 0-18,4 1-14,-3 3-11,1 2-11,2 0-8,-3 1-8,3 4-3,-2 1-4,2 0-2,-3 1-4,0 2 0,0 1-3,0 2-1,-2 0-2,1 4-3,0-2-7,0 3-4,1 1-7,1-1-7,2 3-6,-2-3-12,2 2-14,0-2-14,0 1-16,2 0-16,-2-4-17,2 2-14,1-1-14,2-1-11,-1 0-12,1-1-7,0-2-4,-1 1 0,2-2 0,-1-1 8,4 1 10,-2-5 14,1 3 16,0-4 15,1 2 17,1-3 15,-1-3 15,1 2 16,1 1 15,-1-3 14,1 1 14,-4-2 14,2-1 18,0 2 16,0-2 15,-3 0 15,1-2 14,-1 2 18,0-2 19,0-1 19,-3-1 17,1 3 17,1-1 16,-1 1 16,-1-2 16,0 0 6,0 1 3,-1 2-4,-1-2-4,0 1-8,1-1-7,-2 1-12,0 2-13,0-1-13,0 1-11,0 0-13,0 1-12,0 1-14,0 0-11,0 2-10,0 0-9,-2 2-5,1-1-5,0 2-4,-1-1-5,1 2-5,-2-1-6,-1 4-5,1 1-6,-1 1-5,-1 2-4,0 1-6,-2 4-4,-1-1-4,-1 7-1,2 0-3,-2 1-1,0 4-4,0 1-1,0 3 1,-1 3 2,-1 1 0,-1 0-1,2 4 1,-3 3-1,1 0-3,-1 4-1,-1 0-2,-1 3 0,0 4 0,3 0-1,0 2 1,-2 2 0,4 1 0,-1-1-1,2 2-1,3-3 0,-2-1 0,3-2 2,0-2 1,1-3 2,1-3-1,0-4-1,1 0 1,2-5-1,2-1 1,-1-4 0,3-1-1,-1-4 0,-1-1 1,3-4 0,-2-1-2,1-1-1,2-3-2,-3-3-2,1-1-1,1-3 1,-1 2 0,1-4 1,0-1-1,-3 1 0,4-5 0,-2 2 1,-2-1-1,1-2-1,0 0 2,1-1 2,-2 0 1,1 0 2,-1 0 1,-1-1-2,1 0 2,-2 0 0,0-1 2,0 0 0,0 2 0,0-2 0,0 0 1,0-1 0,0-1 1,0 4 1,0-3 1,-2 0 3,1 0 2,-1 1 2,0-2 1,-1 0 2,1-1 1,-1 3 1,-2-3 3,1-2 1,-1 0 1,-2 0 1,-1-2 0,-1 1 2,2-3-2,-3 0-2,0 0-2,0-1-2,-2 1-2,2 0-2,-2-4-3,0 2-1,-1 1-3,0-1-1,1-1-2,-1-3 0,-1 1-3,-1 2-2,0-1-1,2-2 2,-2-1 0,0 1 1,0 0 0,1-3-1,0 2 1,-1 1-2,2-1 0,-1-2-2,0 2-3,1 0-2,-1-1-4,2-2-3,-1 1-4,2 0-5,-2-1-7,3-1-9,-1 1-7,1-3-6,0 2-9,1-4-8,-1-1-10,5 0-12,0 0-18,3-3-21,0-1-34,4 1-41,0-4-43,3 0-40,5-2-41,4 1-40,-1-1-50,6-2-54,3 1-39,2 0-30,2 0-9,1 1 2,4 2 15,-1 1 20,4 0 37</inkml:trace>
        </inkml:traceGroup>
        <inkml:traceGroup>
          <inkml:annotationXML>
            <emma:emma xmlns:emma="http://www.w3.org/2003/04/emma" version="1.0">
              <emma:interpretation id="{C0534345-F73F-4E6F-BB71-83990CDB6C8B}" emma:medium="tactile" emma:mode="ink">
                <msink:context xmlns:msink="http://schemas.microsoft.com/ink/2010/main" type="inkWord" rotatedBoundingBox="5660,1758 10223,1864 10171,4092 5608,3985"/>
              </emma:interpretation>
              <emma:one-of disjunction-type="recognition" id="oneOf2">
                <emma:interpretation id="interp10" emma:lang="en-US" emma:confidence="0.5">
                  <emma:literal>permeable/</emma:literal>
                </emma:interpretation>
                <emma:interpretation id="interp11" emma:lang="en-US" emma:confidence="0">
                  <emma:literal>permeably/</emma:literal>
                </emma:interpretation>
                <emma:interpretation id="interp12" emma:lang="en-US" emma:confidence="0">
                  <emma:literal>permeable</emma:literal>
                </emma:interpretation>
                <emma:interpretation id="interp13" emma:lang="en-US" emma:confidence="0">
                  <emma:literal>pumpable/</emma:literal>
                </emma:interpretation>
                <emma:interpretation id="interp14" emma:lang="en-US" emma:confidence="0">
                  <emma:literal>permeably</emma:literal>
                </emma:interpretation>
              </emma:one-of>
            </emma:emma>
          </inkml:annotationXML>
          <inkml:trace contextRef="#ctx0" brushRef="#br1" timeOffset="8898.8931">176 100 188,'-8'-9'412,"3"3"34,-2 1 32,3 2 28,-2 1 16,2 0 5,2 1-40,-1 1-63,0 0-55,1 1-52,-3 2-37,2 1-34,0 1-30,0 1-34,-2 2-34,0 3-34,2-1-30,-2 5-26,2 1-20,1 2-15,-2 1-8,1 4-5,1 1-2,2 1 1,0 2 0,0 1 0,0 2 1,2 1 1,0 0-2,-1 2 1,1 3-2,-2-1-2,0 3-1,0 2-1,-2 0-2,1 3 0,-1 1-2,0-1-3,0 2-5,-3 0-4,0 1-8,0-2-8,-1 0-10,0-1-9,1-3-9,-2 0-7,2-3-9,0-1-6,0-5-9,1-1-6,-1-6-6,2-1-5,1-2-3,0-6-4,2-1-2,-3-4-3,3-4 2,-3-1 6,3-3 5,-2-2 6,1-4 8,0-1 8,-2-4 7,3 0 10,0-5 8,0-1 7,0-5 7,0-2 8,3-2 11,-2-4 9,-1 0 8,0-3 6,0-1 6,1-3 4,-1-1 4,0-1 2,2-2 2,-2-1 2,0 1 1,0 0 2,0-3 3,0 2 4,0 0 3,0 0 4,0 2 6,3 0 7,-3 0 5,3 2 3,-1 1 5,0-1 5,3 1 2,-1 2 0,2 1 2,0 3 0,0 0 3,1 0 1,3 3 0,-1-1-2,-1 4-2,-1 2-3,4 0-4,0 2-4,-1 0-2,-1 4-3,1-2-1,-1 4 1,0-1-1,2 2-2,-4 3-4,3-2-5,-1 3-3,1 0-2,-2 3-4,-1 0-3,2 0-3,-1 1-3,-1 3-4,0 0-4,1 1-4,-1 1-4,2 2-3,2 1-1,-2-1-1,1 2 2,-1 1-1,4 3-1,-2 0 0,-1 1-1,4 1-1,-1 1 1,-1 0-1,-2 3-1,1 0 1,-1-2-1,-2 3 1,-1-2 1,0 3-2,-2-1-3,-2 1-2,-2 0-3,-1 2-6,-3-1-8,-1 0-14,-2 1-17,-4 1-27,2-1-34,-4 2-37,-2 0-42,1-3-39,-1 2-38,-3-2-34,2 0-32,-1-2-36,-1-1-37,3-4-37,-1 2-37,3-2-15,0-4-4,2-3 17,2-1 30,8-3 36</inkml:trace>
          <inkml:trace contextRef="#ctx0" brushRef="#br1" timeOffset="9492.9265">520 208 154,'-5'3'274,"2"2"5,-2-1-6,2-2-9,2 1-29,1-3-35,0 1-38,1-1-39,0-1-28,2 1-20,2-3-16,-1 1-11,1 0-7,0 0-6,2-3-3,0 2-2,1-1-2,2-1-1,1-1-3,-1 1-4,0-2 1,0-1 2,1 1 2,-1-3 2,-2 1 3,1 0 3,-2 0 4,1 0 6,-3 2 6,0-2 6,-1 1 8,1 0 10,0 0 14,-2 3 13,1-2 12,-1-1 10,-1 1 8,-2 0 10,0 0 9,0 0 9,-2-1 7,0 2 6,-1-1 4,0 1 1,1 0-4,-3 0-8,0 2-8,1 1-12,-1 1-12,1-1-15,-2 1-15,1 2-12,-2 0-14,0 0-14,-1 2-14,3 1-15,-3 1-10,0 1-10,1 1-5,-1 1-5,0 0-4,1 2-5,-1 2 0,2 2 2,-1-3-2,-1 2-2,2 0-3,0-1-4,2 2-4,-1 0-3,0-3-4,3 1-5,1 2-5,1-2-4,0 2-3,1-1-1,1-1-2,3-1-4,0 0-1,-3-2 0,5 1-1,0 0-3,1-3-1,-1-1 2,2 0 3,-1-2 0,4 1 4,-4-2 2,3 1 2,-1-1 1,0-2 3,2 0 2,0-2 4,-2 1 3,1-1 4,-1 0 5,1-2 2,-1 1 3,2-2 3,-1 1 5,-3-1 2,3-2-1,-1 1 3,0-2 2,2 3 3,-2-4 2,0 1-1,0-2 0,1 3 0,-1-2 1,0-2 4,-3 0 3,3 0 3,-3-1 2,0 0 4,-1 2 6,2-2 5,-2-1 8,-1 1 5,0-2 6,-1 1 11,-1-2 14,1 0 9,0 1 6,-4 1 3,0 1 1,0-1 0,0 0-2,-3 4-2,0 0-3,1 1-4,-1 3-5,1-1-6,-1 2-7,-1 0-11,1 0-12,1 3-9,0-1-8,-1 2-4,0 2-3,1-1-4,-2 3-3,1 0-2,0 0-2,1 3-4,-3 1-3,3 1-1,-2 2-2,1-2 0,0 3 0,0 2-1,0-2-2,2 1-2,-1 0-1,2 2-2,0-2 1,0 2-4,0 0-4,0-2-3,0 0-2,0 1-4,2-2-6,0 0-6,1-1-6,1 0-8,-3 0-6,2 0-11,0-1-11,0-1-15,0 0-17,1 0-17,-1-1-19,0 3-20,1-3-21,1 0-18,0-1-16,-1 0-17,1-1-18,-1-1-17,0-1-18,-4-4-23,5 6-26,-5-6-30,6 3-31,0-1-5,-6-2 11,10 3 15,-1-2 22,3-1 20</inkml:trace>
          <inkml:trace contextRef="#ctx0" brushRef="#br1" timeOffset="10412.0234">1307-36 47,'-5'-2'324,"-2"1"12,2 1 13,-2 0-9,3 1-17,1 1-29,-2 0-34,1 0-32,0 0-28,0 2-28,1 1-25,-2 0-27,2 0-28,0 3-19,0 1-13,1 1-11,1 2-11,-1 0-3,0 1 0,2 1-4,0 2-7,0-1-3,0 2-2,0-1-3,0 0 0,0 1 0,0-1 0,0-1-2,0 1-3,0-2-2,0 1-3,-2-2-1,1-2-1,-3 1-2,1-1 2,1-3-1,-1 0-1,0 0-1,-1-1-2,2-3-1,1 1-1,-3-2 1,1 0 4,1-1 2,-1-1 2,-1-1 0,1-1 2,2-1 0,0-1 1,-1 0 1,1-2-1,-1-2 2,1-1 0,1-1 1,0-2 1,0-1-3,0-1-1,1 1 0,2-3 0,0 0 3,1 0 0,1-1 2,-1 0 2,1-1 4,0 3 4,0-4 4,1 2 5,0-1 2,1 2 0,1-1 7,-2 2 6,2-1 2,-1 2 2,0 1 0,-1 1-2,-2 0 0,3 3-2,-2 1-6,2 0-5,-3 2-4,0 1-5,-1 0-2,1 1 0,1 3-4,0-2-6,-1 2-5,1 2-2,0 1-1,3-1 0,-2 2 0,3 0-3,0 3 1,-2 1 2,3 2 0,1-1 1,-1 2-2,0 1-2,0-2-2,0 3 1,0-2-2,-1 3 0,0-1 0,0 1-1,-2 1 0,1-1 1,0-2-2,-3 1-2,0 0-1,-2 0-2,-1 0-3,0-2-2,1 1-2,-3-1-3,-3-3-3,1 2-3,-2 0-1,0-3-3,-1 0 2,1 0 0,-1 0 1,1-3 1,-1 1 1,2-1 2,-1-2 3,0-2 4,0 0 1,2 0 3,-1-2 4,-2-1 2,3-1 1,-1-1 0,-1-1 1,1 0 1,2-2 0,-2 1 0,0-2 2,1-1 4,1 1 5,-1-3 4,2 0 6,0 2 6,2-3 6,-1 2 6,3-2 8,-2 0 9,1-1 5,0 3 7,2-2 6,1 0 2,0 1 4,0 0 0,0 1-1,-1 0-1,3 0-2,-2 1-1,1 1-4,-1 1-3,0 0-10,2 1-11,-3 2-6,2 0-4,-2-1-4,2 2-2,-2 0-7,1 1-8,2 2-4,-1 1-2,1 0-4,-3 3-2,2 2-2,3-2-1,-1 2 1,-1 2 3,1-2-2,2 4-3,-2 0-3,3 0 0,-2 0 1,1 4 4,-3-2-1,3 0 2,-3 3-3,2 0-2,-5 0-1,3 2 0,-2-2-4,-1 2-3,-3-1-7,0 2-9,-1-3-16,-1 2-22,0-1-29,-1-1-33,-1 1-38,1-2-40,0 1-37,-1 0-34,0 0-33,1-2-31,-1-2-33,2 1-32,0 0-32,2-2-29,1-2-12,-3-7-2,4 7 18,1-3 28,-5-4 35</inkml:trace>
          <inkml:trace contextRef="#ctx0" brushRef="#br1" timeOffset="11573.0582">1845 244 56,'-2'0'282,"0"-2"8,1 2-5,0 0-9,1 0-19,0 2-23,0-2-26,0 2-28,0-1-27,0 0-26,0 1-21,0-1-19,0 0-16,0 0-13,1-1-11,0 2-7,1-2-6,0 0-5,-1 0-3,3 0-1,-2-2 0,1 1-1,3 0 3,-2 0 1,4-2 2,-1 0 3,0 1 2,2-3 2,-2 1 4,1 0 3,0 0 3,-1 1 4,0-1 2,2-3 4,-4 3 5,3-1 6,-1-2 6,-1 0 6,2 3 6,-1-3 7,-1-1 7,-2-1 6,2 0 7,-2 3 7,1-2 3,0 0 3,-1 0 3,-1 2 2,0-3 1,0 2-2,-2-1-4,-1 2-8,0-1-6,0 1-6,-1-1-6,-2 1-8,0 0-9,0-1-8,1 1-7,-3 1-9,1-1-7,-1 1-8,0-1-7,2 4-8,-1-1-4,-2 1-4,0 0-3,1 2-2,1 0-4,-2 2-4,0 0-3,-1 1-1,0 2-4,-2 2-4,4 0-5,-2 4-5,-3-1-6,2 3-6,1 1-8,-2 2-8,2 2-9,0-3-10,-1 4-12,4-1-12,-2 0-10,2-1-11,-1-1-7,2 1-7,1-1-3,2-1-4,2 0-2,1-3 1,2 0 1,-1 0 5,4-3 7,2 1 5,1-3 10,2 0 10,-1-3 10,2 2 11,1-3 9,3-1 8,-2 0 6,3-2 7,-4-2 8,5 0 7,-2-1 6,2-3 2,0 4 4,-1-3 5,2-2 4,-1 0 0,-1-1 2,-2 1 0,3 0 1,-3-3 1,0 2 3,1-2 6,-2 0 7,-2-1 8,2 0 12,-5 0 13,3-2 15,-2 2 14,-2 0 19,0 0 16,-1 1 17,-2-3 15,-2 2 9,-2 0 6,2 3 4,-3-3 1,2 1-3,-3 3-6,-1-2-10,0 2-9,0-1-13,0 2-12,-1 1-14,-1 1-14,0 0-12,-2 0-12,1 0-7,0 1-7,-1 2-7,-2 0-6,-1 1-4,0 1-3,-1 0-3,0 2-4,0 1-3,-2 0-6,1 1-4,-1 1-4,1 2-7,1 0-6,-2 1-4,3 0-7,-2 3-4,1 1-6,1-4-5,2 6-6,0-2-6,-1-1-5,2 1-5,-1 1-5,1-3-7,2 2-9,-1-2-7,3-1-6,0 1-3,0-2-2,0 0-2,3-2 1,0 1 0,1-2 0,1 1 1,1-3 1,0 2 3,1-2 4,-1-2 7,3 0 9,0-2 9,1 0 8,-1-2 7,1 0 5,2-1 4,-1-1 5,-2 1 7,1-2 5,-1-1 7,1-1 6,-1-1 6,-1-1 2,2 3 6,-4-3 3,2-1 5,-1 1 5,0 0 8,0-2 9,0 1 13,-1 0 13,-1-1 10,0 0 8,-1 2 8,-4-2 9,3 0 6,-3 0 3,0 3 1,0-2-3,0 1-1,0 2-4,0-2-6,0 3-8,0 0-10,0 1-12,0 2-10,0 0-9,0 3-10,0 0-11,0 0-7,0 3-4,-3 0-4,3 1-5,0 1-4,-2 1-7,0 3-5,1-2-4,-1 4-9,0 1-9,1 1-12,0 2-11,0-1-13,1 1-11,0 1-15,0-1-16,1 0-15,1 0-17,3 0-13,-1-4-13,1 3-9,2-2-8,1 0-2,1-3-1,-1 0 2,4 0 2,2-1 5,-1-4 6,1 1 10,1 0 13,1-1 15,2-2 14,-2 0 15,2-2 16,1-2 12,-1 0 11,2-1 11,-2-1 9,1 0 10,-2-2 10,2-1 8,-5 1 8,2-2 6,0-1 6,-5 0 6,2 0 7,-3-2 6,0 2 6,-1-2 8,-4-1 9,1 0 9,-1 2 10,-1-3 11,1 1 10,-2-2 13,-1 1 11,2-1 13,-1-4 14,-2-1 13,1 1 13,0-1 13,2-3 14,-3-1 12,2-1 12,-1-1 5,0-3 2,1-1-5,-1 0-7,1-2-7,0 0-10,0-2-11,2 0-14,-2 1-14,2 1-13,0 2-17,1 0-19,0 6-19,-2 1-19,-1 3-12,3 5-6,-5 2-4,2 4-3,1 3-2,-4 3-2,-4 2-2,4 2-4,-3 3-2,1 3-2,-3 4-2,2 2 1,-1 3 0,-1 3-1,-1 3-2,0 3-3,1 3-4,0 1-2,-3 2-2,2 2-1,1-1-2,0 1 0,-2-3 0,2 1-2,0 0 0,2-1-3,-2-2-2,2 1-3,-3-2-2,1-1-3,2-2-4,1 1-4,-1-5-4,1-2-4,0 3-4,1-3-2,0-2-1,1-2-3,0-1-3,0 0-1,0-3 0,0 0 0,0-4 1,0 0 2,0-1 3,0-1 6,0-1 3,0-2 4,0 0 4,1-2 4,-1-2 1,0 0 3,1 0 2,-1-3 3,2 0 2,0-2 5,-1 2 4,1-4 1,0 0 0,1 0 2,0-3 1,2-1 2,-2 0 1,3-1 1,-1-1 1,3 2 3,0-3 2,-2 3 3,1-2 0,0 0 0,1 2 1,-1 0 1,-1 0 0,2 1 0,-1 2-1,1 0 1,-3 3-1,1-1 0,0 1 0,1 1-1,0 2-1,-2 2 0,2-3-1,0 4 1,1 0-1,-1 1 0,2 0-1,-2 1 1,4 2-2,-1 0-1,0 1-1,1 2 0,-1 1-1,4 1 0,-6 1-1,2-2-1,-1 2 0,1 2-3,-1-1-1,-1 0 0,0 1-3,-1 0-1,-2-2-2,-1 3 2,1-1 0,-3 0-2,1 2 1,-1-2 0,-2 0-1,-2 1-2,1-1-2,-2 1-1,-1 0-3,-2-1-3,-2 1-3,1-1-3,-3 0-5,-1-1-6,0 1-7,0-1-7,-2-2-11,-1 0-12,2-1-15,0-1-19,1-1-26,-1-1-27,1 0-31,-1 1-31,2-3-29,0 0-25,0-2-26,2-2-25,0-3-27,0 3-27,1-4-31,3-2-34,-2-1-21,4-3-12,1 2 9,1-5 24,3 0 28,2-3 32</inkml:trace>
          <inkml:trace contextRef="#ctx0" brushRef="#br1" timeOffset="11796.8247">3386-475 173,'-1'1'404,"-1"1"23,1 4 21,-1-1 18,0 4 14,2 4 10,0 0-36,0 0-60,0 4-54,0 0-50,0 5-39,0-3-32,0 2-24,0 3-21,0 1-22,0-2-22,-3 3-18,3 1-17,-4 0-14,1-1-12,0 1-12,-1-1-10,-1 2-8,0-1-7,-2-1-6,0-1-3,1 1-5,-1 0-3,-1 0-4,1-3-2,1 3-10,0-4-11,0 0-22,0-2-26,2 2-38,-1-3-44,0 0-46,3-1-45,1-1-41,-1-1-39,0-3-38,2 2-36,0-3-37,2-1-37,0-2-29,-1-2-21,5-1 1,-3-1 17,-3-5 33,8 3 40</inkml:trace>
          <inkml:trace contextRef="#ctx0" brushRef="#br1" timeOffset="12167.9197">3445 244 175,'2'3'166,"1"0"-13,0-1-13,1-1-11,1 1-12,-2-2-10,4 0-8,0 0-9,0 0-4,-2 0-4,3 0 0,-1-2 0,3 1 2,-2-1 3,0-1 1,0 0 1,0 1 3,1-1 1,0-1 2,-3 0 2,1-1 4,0 1 4,1 0 4,-1 0 3,-2-2 3,2 1 4,-2-2 4,1 0 6,-2 2 3,0-2 3,1 1 4,-1-3 5,-1 2 5,4 1 7,-5-1 4,3-2 5,-2 2 3,0-2 3,-1 0-1,0-1-3,0-1-6,-2 1-8,0 0-7,0-1-6,0 1-7,-2-3-8,0 1-9,1 2-10,-2 0-12,0 1-10,0 1-11,0 0-13,1 0-7,-2 1-7,0 1-6,-2 2-5,3 2-2,-1-1-4,-1 1-2,0 2-5,1 2-4,-2 1-2,2-1-4,-2 2-2,-1 3-3,-1 1-3,2 1-1,-3 1-3,1 2-1,1 0-4,3 0-3,-4 3-5,5-2-3,-1 1-6,1-1-4,0-2-7,1 4-4,2-4-6,0 3-7,2-2-7,0-1-6,-1-1-6,2 1-8,1 0-11,-1-4-10,2 3-10,-1-2-11,3-1-12,-2 0-13,1 1-15,2-2-12,-1 1-7,3-2-11,1-1-11,-1 1-12,4-2-13,0 1-14,0-2-12,2 1-15,0-1-15,2-2-20,-2-2-24,4 1-25,1-1-24,-1 0-8,2-2 2,-1 1 14,2-2 16,-1 0 17</inkml:trace>
          <inkml:trace contextRef="#ctx0" brushRef="#br1" timeOffset="12512.3577">4606-758 354,'-10'-2'454,"-2"0"23,2 4 22,-1 0 21,1 1 15,1 4 11,-1 2-48,2 2-78,-2 0-62,-1 4-56,1 2-42,1 3-38,1 1-35,-2 5-31,3 0-28,0 4-24,-1 2-20,2 3-21,-2 2-14,3 1-12,-2 3-7,-1 0-6,2 0-3,-4 2-4,0-1-3,-2 0-3,2-1-4,-3 0 0,0-2 1,-2-1 5,2 1 1,-3-2-3,-1 0-1,0-1 1,-2 1-1,1-1-1,-1-1 0,0-1-1,-2 1 0,2 0 0,0-1 0,-2 3-2,1-3-2,-1 3-6,4 0-1,0 1-3,0 0-1,4 1-1,-1-2-5,0 0-5,4 0-3,3-3-3,-1-2-1,3-2-2,0-5-1,2-2 1,1-3-1,2-4-2,2-3 0,-1-1 2,2-6 1,1 2 2,-2-4 3,1-1 4,4-3 2,-4-2 2,1 0 0,0-3-1,0-1-3,3 2-7,-2-5-6,0-1-10,0-1-11,4 0-16,-2-3-16,1-1-22,0-1-26,3 0-26,-4-3-29,1 1-29,2-1-35,0 0-39,-1-3-44,-2 3-50,3-3-45,-2 0-43,1 0-13,-2 2-1,1-5 13,-1 2 18,0 0 22,-2-1 26</inkml:trace>
        </inkml:traceGroup>
        <inkml:traceGroup>
          <inkml:annotationXML>
            <emma:emma xmlns:emma="http://www.w3.org/2003/04/emma" version="1.0">
              <emma:interpretation id="{CC601C9C-B71A-4203-AB4E-C3D4E5B785D7}" emma:medium="tactile" emma:mode="ink">
                <msink:context xmlns:msink="http://schemas.microsoft.com/ink/2010/main" type="inkWord" rotatedBoundingBox="10559,2077 16879,2225 16821,4721 10501,4574"/>
              </emma:interpretation>
              <emma:one-of disjunction-type="recognition" id="oneOf3">
                <emma:interpretation id="interp15" emma:lang="en-US" emma:confidence="0.5">
                  <emma:literal>Semipermeable/</emma:literal>
                </emma:interpretation>
                <emma:interpretation id="interp16" emma:lang="en-US" emma:confidence="0">
                  <emma:literal>Semipermeable</emma:literal>
                </emma:interpretation>
                <emma:interpretation id="interp17" emma:lang="en-US" emma:confidence="0">
                  <emma:literal>semipermeable/</emma:literal>
                </emma:interpretation>
                <emma:interpretation id="interp18" emma:lang="en-US" emma:confidence="0">
                  <emma:literal>semipermeable</emma:literal>
                </emma:interpretation>
                <emma:interpretation id="interp19" emma:lang="en-US" emma:confidence="0">
                  <emma:literal>Semipameable</emma:literal>
                </emma:interpretation>
              </emma:one-of>
            </emma:emma>
          </inkml:annotationXML>
          <inkml:trace contextRef="#ctx0" brushRef="#br1" timeOffset="13281.7074">5268-139 17,'-4'-16'332,"4"-1"15,0 0 16,4 0 16,-4 2 16,0-2-11,2 1-24,1 2-33,0-2-39,1 1-23,-2 0-17,1 2-4,-1-1 1,-1 2-4,2 1-7,1 3-6,-1-3-10,-3 4-9,2 1-10,-2 1-13,0 1-16,0 1-15,-2 2-12,2 1-16,-3 0-15,-1 1-13,0 1-13,-1 0-9,-1 3-11,-2-2-6,0 1-7,-1 3-6,-5 1-6,2 3-6,-3 0-6,-4 2-5,2 2-5,-3 0-5,1 4-5,0-1 0,-1 1 5,3 1 2,-2-1 3,2 3-6,0-3-8,3 2-3,-1 0-3,3-1 0,0 2 0,2-2-1,1-2 1,1 2-2,1-2-1,2-2-3,2 0-9,1 0-4,2 0-2,2-3 3,0 2 8,3-3 5,-1 2 2,0 1 1,7-4-1,-3 3 0,2-2 0,0 0 0,2 2 2,0-2 1,2 1 0,-3 0 3,3 0 0,-2 0 2,0-2-2,0 1 0,3-1-1,1 0-2,-3 2 0,1-2 0,1-2 2,-3 2 1,0-2-2,2 0-1,-1-1-2,-1 0 1,-3 1-2,-1-3 1,0 1 0,-2-2 1,-3 1 1,0 1 0,0 0 2,-3 0-2,-3-3-1,3 4-2,-3-1-4,-2 0-6,0-1-6,-2-1-8,0 0-9,-1 1-9,-2 1-10,-2-2-13,0 1-11,0-1-17,-2-1-19,1 2-23,-3-1-27,1-1-29,1-1-31,-1 0-27,3 0-23,-1-1-21,2-2-20,1 3-15,1-3-16,1 0-14,5-3-18,3 3-13,0 0-13,-7-2-10,7 2-8,0 0 12,0-9 25,3-2 27,3 3 29</inkml:trace>
          <inkml:trace contextRef="#ctx0" brushRef="#br1" timeOffset="14222.8158">5385 334 106,'0'-1'291,"2"1"3,0 0-1,-1 1-13,-1 0-19,0 0-27,0 1-30,0-1-29,0 2-28,0-2-21,0 1-17,0 0-14,0 0-9,0-1-8,0 1-8,2 0-1,1-2-2,0 2 0,0-2 0,2 0 2,-2 0 3,4 0 0,-2-2-1,3 2 3,-1-2 3,1 0 2,1-1 2,-2 1 1,0-3 2,3 1 2,-1 1 1,-1-3 4,-1 1 1,3 0 2,-1-2-1,-4 0 1,3-1 2,-1 0-1,0 1-2,-2 1 0,0-2 3,1 0 1,-2 1 2,0 0 0,-4-1-1,0 1-4,2 0-6,-1 3-4,-1 0-1,0-2-5,-1 1-2,-1 1-5,2 0-1,-4 0-6,1 1-6,2 1-6,-5 0-9,3-1-6,-2 2-6,1 0-4,-1 1-3,1 1-4,-2 0-8,1 2-2,1 1-2,-2-1-2,0 2-6,-2 2-4,1 1 0,2 1-3,-3 0-2,2 1-1,2 2 0,-2-1-3,1 1-4,2 1-2,-1-1-2,1 2-3,0-3-5,1 3-2,1-2-3,-2 0-3,0-1-3,1 0-5,2 0-4,0 1-6,0-1-7,0 0-7,2-2-9,0 2-4,1-2-2,1-1-6,1 2-5,0-3-5,1-1-3,2 1-6,-2-1-3,3-1-3,-1-1-1,4-1 3,0 0 1,0-2 8,-2-1 12,2-1 8,0-1 6,0 0 9,0 0 9,-2-2 8,2-3 6,0 3 11,-2-3 12,1 0 12,-1-1 9,1 0 14,-4 0 13,2-3 12,1 0 11,-1 0 11,-3 0 11,1-1 12,1 1 15,0 0 13,-3-2 11,1 2 6,1 0 4,-2 2 1,0 0 2,-1 2-4,-1 0-7,0 3-8,-1-2-10,0 2-8,-2 0-11,4 1-12,-4 3-16,0 0-10,0 0-11,0 0-6,0 3-7,0-2-6,0 3-5,0 0-2,0 2-2,0-1-1,0 2-1,0-1-2,1 2 0,-1 1-1,0 0 0,0-1-3,0-1 0,0 1-2,3-1-1,-3-2-1,0 0 0,0 0 1,0 1-2,0-1-1,0-1-1,0 0-2,0-1-2,0-1-1,0 0-3,0 2-2,0-4-3,0 2-1,0 0-1,0-2-1,0 0-1,0 0-2,0-2-1,0 0-1,-3 2 1,3-4 2,0 0 1,0 1 2,0-3 3,0 0 3,0-1 2,0-1 2,0 1 0,3-1 1,0-2 3,-2 0 2,2-1 0,2 1-1,-1-1 1,1 2 0,-2 0 1,3-2 1,-2 3-1,2-1 0,0-1 0,0 2 1,0 0 4,-2 0 0,-1 1-2,2 1 1,-1 0 1,1 1 1,-1 3 3,-1-1-1,0 2 0,0-2 1,0 3 2,1 3 0,0-1-1,-1 0-2,2 0 0,0 3-2,1-1 2,0 0-1,-1 3 0,3 0-1,0-1 0,-1 1 0,-1 2 0,1 0-1,0 2-2,1-1 1,-2 1 1,0 1 1,-2-1-2,2 1 1,-1-1 0,-1 0 0,1 2-2,-1-2-1,-1 0 0,0-1-3,1 1 1,-1-1-4,1-1-3,-3 0-3,2 0-4,0-2-2,0 2-3,-2-2-3,1-1-4,0 1-4,-1-1-1,0-1-3,-1-1-2,0-2-3,0 0-3,0 0 0,-1-1 0,0-1 1,-1-1 0,2-1 3,-2 1 2,1-2 3,-1 1 3,1-3 5,-1 1 6,1 0 2,0-3 5,-1 3 4,1-3 5,-3-1 5,4-2 6,-3 3 7,3-2 6,0-2 7,0 1 6,0-1 5,3-1 6,-3 1 6,4 0 6,-1-1 6,1 0 6,0 1 5,1-1 6,-1 1 3,1-2-1,-2 1-1,3 1-2,0-1-4,0 0-5,-1 3-4,1-2-4,-1 0-6,2 2-6,0-2-6,1 2-6,0 0-6,-1 2-6,-1 0-3,3 1-3,-1 1-1,0 1 0,3 0-2,-1 2-2,0 1-1,1 1 1,-3 0-2,3 1-1,0 1 0,1 2 0,-2 0 0,0-1-2,1 3-1,-1-1 0,0 2-1,1-1-2,-3 4 1,2-2 1,-1 3-1,-2 0 0,-3 0 0,2 0 0,-1 0-1,0 1 0,-5 2 1,3 0 1,1 0 1,-4 0-2,0 1 0,-4-2-3,1 1-2,1-1-2,-3-2-3,1 3-6,-1-3-6,1 0-8,-2 0-12,1 0-15,2-2-19,-1 1-24,1-2-26,0-1-29,1 1-28,2-4-27,0 3-25,0-3-23,0 1-22,2-3-20,1-2-16,0 0-13,1 0-8,-1 0-4,-3 0-2,8-4-1,1-1 6,0-1 10,-1-3 8,1 0 8,2 2 11,1-4 12,-1 0 14</inkml:trace>
          <inkml:trace contextRef="#ctx0" brushRef="#br1" timeOffset="14676.1877">6536-138 112,'-3'6'229,"-4"0"-9,3 2-16,3-2-21,-1 5-18,2-2-14,0 0-8,2-1-8,-1 2-4,3-1-5,-1-2-4,2 0-1,1 1-4,0-1-5,1-1 3,0-1 6,3 0 12,2-1 13,-1 0 17,1-1 18,-1-2 8,1 0 3,0-1 6,2 0 9,-2-1 5,-2 0 3,0-2 5,2 1 4,-5-1-3,0 0-5,1 0-12,-3-2-15,2 3-19,-4-4-23,2 1-19,-1-1-16,-1-1-17,1 1-17,-1-1-13,-1 1-8,0-2-9,-1 1-6,-1 0-7,0 3-7,0-5-4,-1 3-5,-1-1-4,1 1-3,-2 2-5,-2-1-9,2 0-8,-2 1-10,-1-1-13,1 1-16,-2 2-24,-1 2-28,0-3-43,-3 6-49,3-3-48,-4 2-45,1 1-51,-2 1-51,-1 0-61,-1 1-65,0 1-32,2-1-16,-1 4 1,2-1 6,-2 1 19,2 0 25,4 3 41</inkml:trace>
          <inkml:trace contextRef="#ctx0" brushRef="#br1" timeOffset="14393.5742">6559 239 143,'1'-10'308,"2"3"12,-3 1 8,4 1 5,-4 2 0,1 2 2,-1-1-18,0 2-23,0 2-25,0-1-29,0 2-18,0 1-16,-1-1-15,1 1-17,0 0-15,0 3-13,0 2-16,-4 0-14,4 0-19,0 2-20,0 1-16,-3 0-13,3 0-9,-1 1-6,0 1-5,-4 1-5,5-2-2,-3 1-4,1-1-2,1-2-4,0 3-1,-1-3-3,1 0-4,-2 2-1,1-4-10,0 2-11,1-2-22,1 0-28,0 0-31,0-3-31,0 1-29,1-2-28,1 1-32,0-4-32,-2-2-38,0 0-40,0 0-42,0 0-47,0 0-21,7 3-11,-7-3 11,11 0 23,-2-4 28</inkml:trace>
          <inkml:trace contextRef="#ctx0" brushRef="#br1" timeOffset="15397.9463">7116 233 336,'-5'-4'430,"2"-3"26,-1 5 23,1 0 21,2 2 9,-1 0 3,0 0-43,2 4-65,-1-1-56,1 5-49,-2 1-40,1 2-34,0 3-35,-1 3-34,1 2-26,-1 2-23,0 6-22,1 2-20,-1 0-14,2 2-13,-4 5-7,4 1-6,-3 2-4,-1 3-7,1 2-1,-2 3-4,1 2 0,-2 2-2,0 0-3,-2 3-1,1 2-2,-3-1-2,-2 4 1,2-1 1,-2 1-2,-2 1-3,1-4-7,-2 2-8,-1 0-14,-1-3-15,1-2-23,-2 1-25,2-5-25,-2 0-27,1-3-20,2-4-19,0-3-10,-1-3-11,5-4-6,-3-2-6,2-6 0,3-3 1,4-5 6,0-3 10,2-2 18,2-3 21,1-5 24,1-2 24,2-2 21,0-2 18,2-5 13,-3-1 10,5-3 10,-2-1 6,2-5 7,-2 0 7,3-3 6,-2-3 8,1-1 6,1-3 7,-1-1 4,-1-3 4,1-3 3,-2 0 1,1-3 3,-1-2 2,-2-2 1,2-2 2,-2 0 5,-1-2 5,0-1 7,2-1 7,-4-1 4,3 0 3,0 2 5,-1 0 5,1 1 6,1 1 6,0 1 5,0 0 2,1 2 5,1 0 8,-2 2 4,4 3 2,-1-3 0,2 3 0,-2 1 2,2 2 4,1 1 1,1 3-3,-2 0 0,2 2-1,-3 4-1,3 0-1,-4 1-5,2 3-5,-2 3-3,4 1-4,-3 3-1,0-1 0,-1 3-3,1 1-6,0 1-3,-1 1-3,1 1-5,-3 2-5,2-1-5,-2 4-5,2-2-3,0 1-2,0 1-5,1 0-3,-1 2-5,3 0-5,0 2-1,1-2-3,-1 2-1,1 1-2,2 1 0,0-2-2,-1 2 0,2 1-1,-1 0-1,1 2-1,-1 0-1,1 3 0,0-1-2,1 2-1,-2 1-2,-1 0-3,0 3-1,0 0 0,-2 0-1,-1 1 1,-2 2-2,-4 0-1,1 1-3,-3-2-3,-1 0-3,-1 3-7,-6-5-9,0 3-14,2-1-19,-7 0-22,1 0-29,0-3-36,-2 2-36,0-1-38,1 0-31,-1-3-30,1 1-31,-2-1-29,2 1-33,-1-5-35,-1 1-34,4-3-35,3 0-10,-2-1 2,1-3 20,8-2 29,0 0 33</inkml:trace>
          <inkml:trace contextRef="#ctx0" brushRef="#br1" timeOffset="15986.1398">7521 489 300,'-4'3'336,"-1"1"8,3-4 9,0 2 7,0 0-22,2-2-33,0 2-47,2-1-51,0 0-38,-2-1-31,1 0-23,0-1-18,0 0-12,3-1-10,-3 0-6,4 0-8,1 2-5,-3-4-5,2 1-2,3 1-4,-1-2-1,4 0-2,-4 1-2,2-3 0,0 1 1,-2 0 0,2-1 1,0-1-1,0-2 1,-3 0 2,2 3 0,-3-2 3,2 0 2,-2 0 4,1 0 4,-2 1 5,1-3 6,-2 1 6,0 0 4,0 3 1,-2-2 5,1 0 5,-2 1 2,0 0 3,-2 0-1,1 1 0,-2-1-4,0 2-5,0-1-5,2 4-7,-4-2-8,-1-1-9,3 3-7,-1 1-5,-2 0-7,0 1-9,0 1-5,0 0-4,-2 1-5,1 2-5,-1-1-2,-1 1-5,-1 2 0,3-1 0,0 4-1,-3-1 0,3-1-1,1 4 0,-1 1-2,1 0-1,2-2-1,-2 5-2,1-4-2,2 4-1,-1-2-1,1 2-3,0 0-2,1-2-5,1 2-5,1 0-3,1-4-5,1 3-3,-1-2-4,3 0-3,-2-1-2,3 0-5,-1 0-3,0-2-2,1 0-2,2-2-3,1 0 2,-1-1 2,4-1 3,-3-1 1,3 0 3,0-3 1,0 1 2,2-2 3,-1 0 4,2-2 3,-1 1 6,-1-2 4,2 0 4,-2-1 3,1-1 2,-1-1 2,-2-2 3,2-1 2,0 2 4,-2-3 3,-1-1 1,0 2 1,0-3 2,-2 0 2,0 2 4,2-3 3,-2 2 5,0 0 7,-1-3 6,0 1 8,0 2 6,-1-3 8,2 2 7,-4-2 7,3 1 9,-5 1 8,2-1 3,0 0 1,0 0 0,-2 0-1,1 2-2,0-1-3,-1 1-3,-1 2-3,1 0-4,-1 0-5,0 3-5,0 1-5,0 2-6,0-1-5,-1 1-4,0 2-1,-1 1-2,0 0-1,1 1-3,-1 1-4,1 0-4,1 1-4,-3 2-3,-1-1-4,0 3-2,2 0-4,1 2-3,-1-1-1,-1 3-2,-1 1-2,3 0 0,0 1-3,0 0 0,-1 2-1,2 0-1,0-2-3,0 3-4,0-2-5,0 1-6,0-1-8,2-1-10,-1 1-13,0-1-17,0 0-19,3-2-23,-1 1-24,0-1-27,3 0-27,-2 0-27,0-1-22,3-1-22,0-1-17,1-2-18,1 0-18,-1 0-18,1-2-16,0-1-14,-1-1-17,0 0-10,-8-2-9,12 0 7,-2-2 14,1 0 20,-1-1 24</inkml:trace>
          <inkml:trace contextRef="#ctx0" brushRef="#br1" timeOffset="16604.9145">8126 366 189,'-2'-4'300,"-1"1"3,1 3 0,1 0-17,-2 0-24,2 0-30,-1 3-33,1 0-29,-3 1-28,1 1-23,3 1-20,-4 0-17,1-1-19,2 3-13,-1 0-11,0 1-11,0 0-10,0 0-4,1-1-5,1 1 0,0 0-1,0 0-2,0 0-2,0 0-2,1 0-3,1-2 0,0 1 1,-2 1-1,0-2 1,0 0 0,0 0 2,0-1 1,0-1-1,0-1-2,0 2 1,-2-1 0,0-2 0,1 0-2,-1 0 0,2-1 0,-1 0 1,1-2 0,0 0-1,0 0 0,-2-2 0,1 1 0,0-2 1,-1 0 0,2-1 0,-1 0-1,1 0 0,0-1 0,0 0 1,0-2 2,0-1 3,0-1-1,0 1-1,1-2 3,2-1-1,0-2 2,0 1 1,0-1 2,1 2 5,-1-5 2,4 3 2,-4-2 2,1 1 4,0 2 2,0-2 2,3 2 5,-2 0 2,2 0 4,-3 3 1,4 0 3,-5 0 2,4 1 1,0 3 2,-1 0 2,1-1 0,1 2-1,1 0-3,-2 2-3,4-1-4,-6 2-2,5-1 0,-5 2-3,3 2-3,-1-1-3,-1 2-2,0 0-6,0 2-3,-2-1-2,1 1-1,-3 1 2,2 1 1,-1 1 1,-1 1-3,-1 2-1,-1 0-3,0 1-3,0 0 1,-1 2-2,-1 0-3,0-1 1,-1 3 1,1-1-2,2 1-4,-2-1 0,2 1 0,0-2 0,0 1-2,0 0-2,2-3-1,0 1-5,3-1-4,-1-1-3,-1 0-3,2-1-7,-1-4-8,-1 0-5,0 0-4,0-3-6,-3 2-6,3-3-3,-3 0-4,1 0 0,1-2-1,-2 0 2,0-2 2,0 0 2,0 0 2,0-3 6,0 2 6,0-1 4,0-1 6,1-1 4,-1-1 5,4 0 3,-4-2 6,0 0 3,1-1 7,1 0 7,-2-1 7,2 1 7,1-2 10,1-1 7,-2 0 9,1-1 8,0 0 8,0-1 11,1 0 11,1 1 8,0-1 10,-1 1 7,1-1 9,0 2 5,-2-2 3,4 3 3,-2-2 4,0 1 1,0 2-1,2 0-1,-2 0-2,0 2-5,1 1-6,-1 0-7,0-1-4,1 1-7,-2 1-7,4 0-8,-1 1-8,1 1-7,1 1-10,-2 0-7,2 0-8,1 3-5,-2 0-5,-1 1-4,0 0-3,0 1-3,0 0-4,-1-1-1,-1 3-1,1 1-2,-2 0-3,0 0-1,1 1-1,-1 1 1,1 0 0,0-1 1,-4 3-2,1 1-2,3 0-2,-5 0 0,4 2 1,-4 1-1,1 0-4,0-1 1,2 2 1,0-1 0,0 2 1,0 0-3,0 1-2,0 0-7,0-2-8,1 1-15,-1-1-18,-3 2-29,4-4-33,-4 3-39,0-1-41,0 1-40,-4-3-41,4 3-46,-3-4-48,-1 2-62,-1-1-66,1 2-30,-2 0-13,0-2 3,0 4 14,-1 0 24,-1-2 31</inkml:trace>
          <inkml:trace contextRef="#ctx0" brushRef="#br1" timeOffset="18767.4935">8797 389 212,'-7'0'310,"7"-2"6,-4 2-2,1 0-4,2 0-25,-3 2-33,4-2-41,-2 2-44,0-2-34,1 3-30,-1-3-22,1 1-19,-1 0-16,0 2-13,2 0-10,0 0-4,0-1-5,0 1-4,0 1-1,2 0-4,0-1 1,-1 1 2,2 0 1,1-4-1,-2 4 0,1-1 2,0-1 0,1 0-2,3 0 2,-4 0 0,1-2 0,1 3 0,-1-3 0,0 0 3,1 0 1,-3 0-1,3 0 2,2 0 6,-2-3 1,1 3 3,0-4 0,0 2 1,-2 0 2,4-1 4,-2-1 1,1 4 3,-1-6 0,1 4-3,1-3 0,-1 0 2,-1 0-3,0-1-4,1 0-1,1 1 0,0-2 0,-3-1 1,1 0-1,-1 1 0,-3 0 2,3 0 4,0-3 3,-1 2 2,1-1 3,-2 0 3,-1-2 1,0 0 0,0 2 5,-1-2 6,-1 2 6,0 1 6,0-2 3,-1 1 6,-1 0 0,0 3-1,1-2 2,-2 3 3,0 1-1,0 0-2,-1 0 0,-2 1 0,0 2-6,-2 0-10,3 1-7,-3 1-6,1 0-8,1 0-9,-2 3-6,1 1-3,-1 0-7,3 1-6,-3 3-6,0-2-3,1 4-4,0 1-6,-2 0-4,3 3-6,-2-1-9,1 3-11,0-1-11,1 1-8,2 0-13,-3 3-16,4-2-13,1-1-12,-1 1-10,1 0-12,0-2-7,1 2-6,1-3-2,1 0-1,1 1 3,1-2 4,0-1 5,1 0 4,1 0 8,1-2 9,0 0 10,3-1 11,1-1 10,0-1 10,2-1 8,2-2 10,1-1 5,1 0 6,0-2 6,3-1 7,1-1 5,-1-1 6,3-3 6,1 1 4,-1-1 4,-2 0 3,2-2 2,2 1 5,-4-3 3,2-1 3,-1-1 7,0 1 9,-3-2 7,-2 0 3,0-2 8,0 2 10,-2-1 6,-1 1 6,-3-5 8,1 4 8,0-1 12,-2-1 13,-4 0 13,3-1 12,-1 2 9,-2-1 10,1-1 7,-2 3 7,-1-1 5,-2 3 3,1-2 3,-2 0 2,-2 1-2,1 0-3,-5 0-9,1 1-14,3 3-11,-3 0-13,0-2-14,0 4-16,-1 1-15,2 2-10,-3-1-12,0 3-12,2 0-10,-2 0-11,-1 3-7,0 1-6,-1 0-2,-1 2-2,-1 0-2,4 3-3,-4 0-2,1 2 0,-1 1 0,3-1 1,-3 2-2,3 0-4,1 2-3,0 0-5,-1-1-4,3 2-4,-2-1-6,3 1-9,0-3-7,0 1-4,2-1-8,1 2-9,1-2-9,0-1-9,1 0-6,-1-1-1,4-2-3,-1-1-1,4 1-1,0-3-2,-2-1 4,3-1 5,-1-1 7,4-3 7,-2 2 9,2-4 7,0 2 7,1-3 8,0-1 6,-1-1 5,0-1 8,1-3 6,-1 1 8,1 1 4,-1-4 5,0 0 2,-1 1-1,0-3 2,1 2 8,-4 0 11,2-3 9,0 1 12,-4 2 8,3-3 12,0 2 9,-2-2 12,-1 1 8,0 1 11,-2-1 5,1 0 3,0 0 2,-1 1 1,-1 1-7,0 1-9,-1 0-9,-1 2-6,0 3-10,0 0-8,0-1-10,0 2-9,0 3-10,-1-1-9,-1 4-6,0 1-5,2 1-3,-2 1-4,1 1-2,-3 1-1,0 4-3,1 0-5,2-1-4,-3 4-4,0 0-6,1-1-8,0 4-10,0-3-9,1 2-12,1-1-14,1 1-12,0-3-15,1-1-14,3 1-16,-1 0-13,0 0-12,1-2-9,1-2-5,-1 2-3,4-1-2,-1-3 3,1 1 6,0-1 6,3-1 7,-1-2 10,0-1 9,2 1 12,2-4 17,-1 0 13,1 0 16,-2 0 10,2-4 10,-2 1 8,1-1 7,1-2 7,-2 1 4,-1-1 6,1-1 6,0 0 6,-1-3 4,-3 0 6,1 1 3,1-4 6,-2 2 4,-2 0 5,2-3 7,-3 1 6,2-1 8,-2-1 10,-2 1 12,2-1 12,-3 1 13,2-3 12,-1 0 13,0-1 10,-1-1 12,0-1 10,-1-1 8,3-1 5,-1-1 6,-1 1 1,1-1 1,-3-1-2,5 1-7,-3 1-7,-2-2-11,4 4-11,-3-1-12,1 3-11,0 2-12,-2 1-7,1 2-6,-1 2-4,0 2-9,0 2-7,-1 1-6,1 2-11,0 4-14,-2 0-7,0 0-5,1 2-3,1 2-2,-4 1-2,2 2-4,-3 1-7,2 1-9,2 4-5,-3-1-5,-1 3-6,1 5-5,-1-2 2,0 3 2,2 0-1,-1 0-4,-1 3-8,2-2-9,-2 1-9,1 1-10,1 0-10,0-2-11,-2-1-10,2 2-9,0-2-6,2 0-8,-3-2-5,3 1-3,0-2-2,0-2 2,-1-1 4,0-1 6,2-3 8,0 1 9,0-4 11,0-1 11,0 1 9,2-4 10,0 1 9,-1-3 10,-1 0 10,1-2 9,0-2 6,1 2 6,0-4 6,-1 1 6,-1-1 3,3 0 3,-3 0 2,3-3 5,-3 0 8,5-2 7,-4 0 7,2 0 4,0-2 6,0 0 4,0-2 8,2 2 9,-1 0 6,1-1 4,-2-1 6,2 3 6,1 0 2,0-1 1,0 0-3,2 3-3,-5-1-3,6 1-1,-2 1-5,0-1-6,1 3-7,-3-1-8,3 1-7,-1 0-6,0 1-5,1 0-7,-2 1-4,2 0-3,-1 2-2,-1 0-3,1 1-2,1 0-1,-2 1-1,1 1 0,0 3-1,0-3-3,0 2 2,1 1 0,-1 2 1,1 1 0,1 0 0,2 3 0,1-1 2,-1 1 2,2 3 0,0-1-1,0 1 0,2 1 0,-1-1 0,-1-1 1,-1 1-1,1 1 1,-5-2 0,-1-2-1,-1 3 0,-3-1-1,-3-2-1,0 2-3,-3-2 1,0 0-1,-3 1 1,-1-1 1,-1 0 0,-2 2-3,-2-2-3,0-2-3,0 0-2,-1 0 1,-1-1 0,-2 0-2,2 1-2,-5-3-4,4 1-7,-1-2-8,0-3-15,2 3-19,0-3-18,0 0-20,4-2-25,0-2-29,0 0-28,3-3-30,2 3-30,0-3-31,-2-2-27,4 1-23,-2-3-27,2 1-24,0-1-28,3-2-27,0-1-14,0 2-8,3-3 15,-2 1 22,4-4 26,0 0 27</inkml:trace>
          <inkml:trace contextRef="#ctx0" brushRef="#br1" timeOffset="18994.2328">10327-185 270,'0'-2'355,"0"4"6,0 1-1,0 0-5,0 4-6,0 0-19,3 3-22,-3-1-26,4 3-28,-3 2-23,-1-1-20,-1 4-20,-3-1-20,1 4-13,2 0-11,-3 0-6,-1 3-2,0 0-8,0 2-12,-2 1-12,3 2-10,-2-2-13,0 3-14,-1-2-12,-1 2-10,1 0-10,1-2-7,-1 2-7,0-1-5,2 0-5,-1 0-4,3-3-6,-2 1-6,2-2-17,1-1-23,0-1-28,2-2-32,2 1-31,0-3-30,1-1-27,2-1-24,1 0-26,2-2-25,-3-2-19,2 1-19,1-6-28,-2 1-34,2-3-20,-1 0-11,1-3-1,-8-2 5,12 0 18,-3-1 24,3-2 23</inkml:trace>
          <inkml:trace contextRef="#ctx0" brushRef="#br1" timeOffset="19399.8449">10513 412 266,'-2'-2'267,"1"1"-5,1-1-13,-3 2-16,3 0-19,-1 2-23,-1-1-22,2-1-25,0 1-21,0 0-22,2 1-17,-1-1-15,-1 0-14,3 1-11,-3-2-10,1 0-8,2 1-6,1-1-5,-1 2-5,-1-2-1,1 0-2,1 0 0,-1 0 1,-1 0 2,1 0 0,0 0 3,0 0 1,0 0 0,2 0 1,-4-2 1,2 1 2,0-1 4,2 1 3,-2 0 1,1-2 2,0 1 2,0-1 4,0 0 5,0 0 4,0-1 3,1 2 6,1-3 5,-2 0 7,4 1 7,-4-3 4,3 0 5,-2 0 7,2 0 7,-4 0 5,2-2 6,-1 1 5,1 2 3,0-3 4,-1 2 4,0-1 4,1-1 3,-2 2 2,-2-1 2,2 0-1,-3 0-1,4-2-4,-4 1-5,0-1-3,0 1-6,0 0-6,0 2-6,0-1-7,-4 0-9,4 4-7,-3-3-7,2 1-9,-2 1-8,-2 1-8,2 0-5,-1 1-3,0-1-4,-1 4-3,3 0-5,-3 0-4,-2 0-5,5 3-1,-4-1-3,0 2-2,0 2-4,0 1-2,1 4-3,0-3-1,-2 4 0,2 2-2,-1-1-5,2 2-2,0-1 0,0 1-1,0-1-3,-1 4-2,0-3-4,3 1-3,0 0-5,1-1-6,1 0-4,0-3-10,0 2-11,0-1-12,0-2-11,1 2-14,1-5-19,0 3-19,1-1-20,1-1-21,0-2-21,0 1-15,-1-1-14,5-3-15,-2 2-12,3-1-2,-1-2 2,3 1-4,1-2-5,-1 1-9,5-1-10,0-2-16,3-2-21,0-1-14,1-1-11,-1 2 2,2-2 11,-2-2 13,-1 0 16</inkml:trace>
          <inkml:trace contextRef="#ctx0" brushRef="#br1" timeOffset="19656.6821">11261-343 18,'-3'-14'376,"3"1"25,-1 2 24,-1 2 20,0 5 18,0 1-13,2 1-27,-1 0-36,-1 2-42,2 2-34,-2-1-32,2 1-31,-1 2-29,-1 1-25,1 1-24,0 3-20,-2 3-22,-1 2-18,1 3-17,-1 2-14,1 3-14,-2 4-11,0 2-8,-2 3-8,-1 4-6,2 1-4,-3 2-2,0 2-2,-1 2-2,-1 2-2,3 1-3,-3 0-1,0 2-2,0 0-1,-1-1-1,0 1 0,2-2 0,-2 1-1,0 1 1,0-5-4,-1 3-2,-1-1-1,3-1-3,-1 1 0,-2 0 0,1-1-2,-2 2-4,2-2-8,-2 1-13,1 2-26,-1-2-32,3 2-46,0 0-53,-2 0-51,2 1-52,-1-2-47,-1-1-49,4-1-55,0 0-58,2-2-32,1-2-18,1-5-2,0-4 7,1 0 21,4-7 27</inkml:trace>
        </inkml:traceGroup>
        <inkml:traceGroup>
          <inkml:annotationXML>
            <emma:emma xmlns:emma="http://www.w3.org/2003/04/emma" version="1.0">
              <emma:interpretation id="{068D53C0-5C8F-42C5-B4A2-BB0B5975810F}" emma:medium="tactile" emma:mode="ink">
                <msink:context xmlns:msink="http://schemas.microsoft.com/ink/2010/main" type="inkWord" rotatedBoundingBox="17132,2340 20360,2416 20304,4816 17076,4741"/>
              </emma:interpretation>
              <emma:one-of disjunction-type="recognition" id="oneOf4">
                <emma:interpretation id="interp20" emma:lang="en-US" emma:confidence="0.5">
                  <emma:literal>Partially</emma:literal>
                </emma:interpretation>
                <emma:interpretation id="interp21" emma:lang="en-US" emma:confidence="0">
                  <emma:literal>partially</emma:literal>
                </emma:interpretation>
                <emma:interpretation id="interp22" emma:lang="en-US" emma:confidence="0">
                  <emma:literal>Pallidly</emma:literal>
                </emma:interpretation>
                <emma:interpretation id="interp23" emma:lang="en-US" emma:confidence="0">
                  <emma:literal>Partials</emma:literal>
                </emma:interpretation>
                <emma:interpretation id="interp24" emma:lang="en-US" emma:confidence="0">
                  <emma:literal>Partial</emma:literal>
                </emma:interpretation>
              </emma:one-of>
            </emma:emma>
          </inkml:annotationXML>
          <inkml:trace contextRef="#ctx0" brushRef="#br1" timeOffset="20948.449">11668-4 198,'0'-7'236,"0"2"-2,0 0-8,0 0-11,0 1 1,0 0 6,0 0-4,0 0-9,0 1-10,0 3-12,0-2-13,0 2-13,0 0-5,-1 0-2,-1 2-2,2-2-1,-2 2-3,2 0-4,-1 1-14,-1 1-23,2 2-14,-4 1-14,1 0-12,0 3-10,1 2-6,-5 1-4,3 3-8,0 0-11,-3 3-8,2 0-10,-2 3-4,2-3-3,-2 0 0,4 5 1,-4-3 1,2 1-1,0 0-2,1 0 0,1 0-1,-4 0 0,5-1 1,-3 1-1,0-2 3,2 0 1,-1 1 0,1-2 0,1 3-3,-1-2 0,-1-2 0,0 2 0,1-4-1,0 0-1,-2-3 0,3 0-1,-1 0 0,0-2-3,-1-4-5,2 0-8,1-2-6,-3 1-5,3-3-4,-3-1-6,4 0-3,-2-2-4,2-2-2,0 2 2,0-3-3,0-1 0,0-2 1,0-1 2,0-3 7,0 3 6,0-6 5,0 1 6,2 0 5,-2-2 4,4-1 4,-3-1 4,3-1 2,-2-1 5,1 2 3,0-6 5,2 3 4,-1-2 8,1-2 5,0 0 6,2 0 7,-2-2 7,4 1 8,0 0 6,-1-1 8,0 1 9,2 1 15,0-1 14,0 2 11,-1 1 6,1 0 4,-2 2 4,3 1 2,-3 0 1,1 2-3,-2 0-5,3 0-3,-1 2-3,-1 1-7,-1 2-8,3 0-12,-1 0-17,-1 1-11,0 2-9,1-1-10,-2 3-9,1-1-7,-2 3-6,-2 1-4,0-1-5,3 1-2,-5 2-3,3 1-3,0 0 0,-2 1-2,2 0 0,-1 2-2,-1 0-1,4 0-2,-2 1 2,2 3-2,-2 1-1,3 3 1,-1-1 1,0 0-1,0 2 1,-2 1-1,2 1-1,-3 1 2,0-2 0,0 3-1,-2-1 1,-1 3-7,-1-3-6,-1 2-4,-1 1-2,-2 1 0,0-2-3,0 2 1,-5-1-1,-2 1-2,0 1 0,-2-2-2,-3 3-3,-1-2-9,-2 0-7,-1 0-14,-2 1-13,-2-1-25,2 0-32,0-1-40,2-3-40,2 2-41,0 0-38,2-2-36,4-1-35,0-1-50,4-1-58,1 1-34,4-5-21,1 1 2,2-9 12,4 8 26,2-2 31,0-2 39</inkml:trace>
          <inkml:trace contextRef="#ctx0" brushRef="#br1" timeOffset="21826.7228">12147 402 138,'-4'-7'375,"1"1"22,2 1 23,-2 1 20,0 0 18,0-1-9,0 1-25,-1 0-46,1 0-59,-2 1-42,-1-1-32,0 2-25,0-1-23,-1 1-21,-1 2-21,1 0-20,-1 0-22,-1 0-20,2 4-19,-1-2-14,-3 1-16,2 2-10,-2-1-8,1 2-8,0 1-6,0 1-5,1-1-4,-2 0-1,0 2-1,3 2-2,-1 0-1,0-2-3,0 4-3,2-4-6,-1 3-7,0 1-7,3-2-8,2 0-8,-3 2-8,5-3-10,-3 1-10,4 0-9,0-4-7,4 3-7,-3-2-7,5 0-1,-1-2-1,0 0 3,3-1 7,-1-1 6,2-1 9,1-2 8,2-1 8,-2 0 8,4-1 12,-1-2 8,-1-1 8,2 0 6,-2 0 5,1-3 5,1 1 6,-2-2 2,0 0 1,-1-1 3,1 0 1,0 0 6,-2-2 7,-2 2 6,0-2 5,1 0 8,-1 0 8,-3 0 9,0-1 9,1 1 8,-1 0 8,-1 0 7,0-2 7,1 2 4,-2 0 2,-3 1 0,2 0-1,-2-1-4,4 2-4,-4 0-4,0 2-8,0 0-8,-4 3-7,4-1-9,0 3-7,-2 1-8,2 0-7,-1 1-6,-1 1-7,0 2-4,1-1-5,-2 1-5,0 3-3,0 0-6,-2 0-3,1 3-6,0-1-7,0 3-10,2 0-10,1-1-10,-3 2-11,1 0-10,2-1-12,1 0-11,1 2-13,2-4-6,1 1-6,-1 1-4,2-2-4,2-1 1,1 1 4,1-1 7,1-3 9,-1 0 8,3-1 10,-2 1 12,4-3 12,-1-1 13,1-1 12,-2 0 9,3-1 6,-4 0 8,2-2 7,1-1 4,-2 1 4,1-2 2,-3 0 4,2-1 5,-1-1 7,-3-1 8,2 1 7,-1 0 8,-2-3 7,1 1 8,-4 1 9,2 0 8,-2-3 7,1 4 8,0-3 7,-3 1 7,1-1 8,0 1 2,0 2 1,0-3-3,-3 1-1,3 0-3,-2 0-2,3-2-5,-4 2-7,1 0-4,0-2-3,-1 2-7,0 0-5,0 2-9,0 0-8,0 0-7,0 2-6,0 2-7,-1 1-3,0-1-6,1 1-5,0 2-3,0 2-2,-4-2-3,4 3-4,-1-1-3,-1 1-1,1 2-2,1 1 0,-3 0-1,3 1-1,-3 1 0,2 0-2,-1 2 0,0-1-1,1 3-3,1-1-5,0 0-1,0 2-4,1 0-3,3-1-3,-3 1-4,2 1-2,0-1-3,0 2-4,2-4-3,-1 5-2,0-5-2,1 2 1,-1 1 1,3-3 1,-4 1 1,4 0 0,-2-2 2,3 1-1,-1-1 2,0-1 2,0-2 0,0 0 0,1 0 0,-3 0 3,6-3-2,-5 1-5,1 1-3,0-2-6,1 0-4,-2 0-7,2-1-5,1 1-4,-2-2-6,0-1-8,1 1-4,-3 0-6,2-2-6,0 0-7,-2-2-4,-2 0-4,2 0 0,0-3 0,-3 2 0,2-1 1,-1-2 1,-2 1-1,1-3 2,-1-1 4,0-2 4,2 1 5,1-1 5,-3-2 6,2 0 5,0 0 6,-2-3 6,3 0 6,-1-4 7,-3 3 6,4-1 9,-1-3 9,0 0 8,-1 0 6,2-1 9,-1-2 9,2 1 7,-3-4 7,3 0 11,-1 1 8,2-2 11,0 0 10,1-3 12,-1 2 11,2-2 13,-1 0 14,-1 0 16,-2 0 14,3 1 14,-2 0 13,2 2 14,-2 0 13,0 4 10,-2 3 10,3 0 5,-5 3 4,2 2-1,0 4-5,-3 2-8,1 1-11,-1 5-14,0-1-17,-1 5-15,1 0-19,-4 5-17,1-1-19,-1 6-17,1 1-15,-2 1-15,0 4-14,-1 1-10,0 5-6,1-1-6,0 1-5,-1 4-2,0 0-1,0 2-1,2-1 0,0 1 0,0 1 2,0-1-3,0 0-1,1 1-3,-1-2-3,1-1-4,1 2-7,-1-2-9,-1-2-15,1-1-20,3 1-25,-4-3-35,4-1-37,0 2-37,0-3-38,0 1-37,0-2-35,4 0-35,-4-3-31,3 1-35,2-2-33,-1-1-26,1-1-20,1-3 4,-2-1 14,4-1 30,-1-3 37</inkml:trace>
          <inkml:trace contextRef="#ctx0" brushRef="#br1" timeOffset="22082.815">12841 302 173,'-5'-6'330,"3"2"12,-1-1 12,1 2-1,1 1-8,1-2-24,1 2-33,1 0-29,0-1-33,-1 0-23,1 1-22,2-1-12,-1 0-7,1 1-4,1-1 0,0-1-1,1 1 1,-1 1-1,2 0 1,-1-2-4,0 1-4,0 1-6,0 0-8,0 2-7,-2 0-9,0 0-10,-1 3-10,2 0-13,0 2-12,-1-2-12,-1 3-12,3 1-10,-1 2-9,-2 0-5,1 2-4,-1 0-3,0 2-2,-1-2-2,-1 4 0,1 0 0,-2 0-1,0 0-1,-2 0-2,1 1-1,-1-2 0,0 4-3,1-5-1,-1 4-2,1-2-3,-2 0-2,2-1-6,1-2-9,-3 0-12,3-1-21,-4 0-24,4-1-39,-1-1-40,1-1-45,0-2-46,0-1-44,0 0-44,0-5-48,0 0-48,0 0-45,0 0-46,0 0-17,0 0-1,0 0 14,0 0 21,8-2 35,0-3 42</inkml:trace>
          <inkml:trace contextRef="#ctx0" brushRef="#br1" timeOffset="22332.1329">13006 56 253,'-5'3'309,"0"0"-3,0 2-6,0-1-20,4 0-25,-2 1-27,2-2-31,1 1-31,0 0-31,1 0-22,2 0-16,-2-1-12,4-1-9,0 0-5,0 2-1,0-3 7,2 1 13,2-2 9,0 0 11,0 0 6,2 0 6,-1-2 6,0 1 7,0-3 4,-1 2 3,2 0 3,-2-1 5,-3-1 3,2 0 2,-1 1-2,-2 0-4,0-2-8,-2 2-8,0-1-8,0-1-12,-2-1-9,1 1-12,-2-2-10,0 3-10,-2-3-9,1-1-12,-2-1-11,0 3-10,2-1-11,-4 0-13,1 1-16,-1-1-15,0 2-23,0 0-24,-1 0-36,-2 1-39,3 2-37,-3 0-34,1 0-43,0 2-44,7 0-58,-12 2-62,1 0-49,3 2-42,1 0-13,-1 1 2,1 2 15,2 2 20,2 2 33</inkml:trace>
          <inkml:trace contextRef="#ctx0" brushRef="#br1" timeOffset="24189.7375">13626 258 21,'-1'-6'304,"-2"0"17,0-1 13,2 1 14,-3 2-4,2 0-13,-1-1-24,0 3-29,-1-1-27,2-1-24,1 4-18,-6-2-18,3 1-14,0 1-13,-4 0-20,0 1-22,0 1-20,-4 3-15,-2-1-16,2 1-12,-2 3-10,-2 1-7,-1 1-10,-1 1-13,2 1-9,-2 0-5,-2 3-3,5 1-1,-4-1-2,4 2 0,-1-1-2,1 2 2,1-2-2,2 3-4,0-2-3,3 2-6,0-3-6,0 0-7,5 1-10,-4 0-8,5-4-11,0 0-9,2-1-9,1 0-6,1-1-4,1-2-5,-1 1 1,6-1 0,-3-1 4,4-1 2,-1-3 7,1 0 7,3-1 14,1 1 15,1-3 10,-1-1 4,1-1 6,3-3 4,-2 1 5,2-1 2,0-2 3,-1 0 3,0-2 2,4-1 4,-5 0 4,3-4 5,-2 2 3,1-2 1,-1 1 7,0-3 10,-2 2 11,0-1 12,-1-1 11,0-1 15,-2 1 11,1-3 13,-1 3 13,-2-3 12,-1 2 15,1-2 16,-3 3 11,-2-3 4,3 4 4,-5-2-2,3 2-4,-4 0-6,0 0-8,-4 3-12,4 2-9,-1-2-11,-1 3-10,-2 3-14,1 3-18,0-2-19,1 1-17,-2 3-14,1 3-9,-1 1-7,0 0-4,-1 3-5,-2 1-2,-2 3-2,0 1-9,0 3-11,-2 2-8,1 1-6,1 0-7,2 3-7,-1-1-6,3 0-8,0 1-11,2-2-10,-1 3-10,2-2-10,2 1-11,2 0-12,-1-1-7,2-1-3,2-1-6,-1 1-7,3-3-7,0 0-5,2-3-1,1 0-1,2 1 8,0-3 11,1 0 9,0-2 8,0-1 11,2-1 9,3 0 12,0-3 10,-1-1 12,3 1 13,-2-4 10,1 2 10,-1-4 8,-1 2 10,3-4 2,-2 1 1,-2-1-3,0-3-4,-2 1-1,-1 1 0,-3-3 1,2-1 4,-1 0 4,-2 0 3,-3-3 6,1-1 6,-1 2 6,0-2 9,0-2 10,-3 0 13,1-2 15,1-1 18,-1-2 14,1 0 13,0 0 11,-2-2 12,1 1 10,-3-2 14,2-3 9,0 0 9,-3 2 6,0-2 7,0-1-1,0-1-9,0 1-4,0 1-7,-3-1-9,3 1-10,0 1-9,0 3-12,0-1-13,0 3-14,-3 0-12,3 4-10,0 2-12,0 1-14,-1 3-7,-1 1-5,0 2-4,2 2-4,-1 1 0,0 2-2,0 2-1,1 1-2,-2 2-3,0 1-2,-1 1-1,0 2-4,1 4-1,-2 1-2,1 1-1,2 3-1,-3 1-1,1 4-2,-1 0-1,2 0-2,-1 3-5,0 1-8,1-1-3,0 3-3,1 0 0,0 0-1,0-1-3,-1 1 1,2 2-2,0-1-1,0-1-3,0 2-1,2-3-3,-1 0-3,0 2 3,0-5 4,3 1 1,-1-2-2,1-2-2,1 0-4,-1 0-3,-1-4-5,1 0-3,2-1-4,0-4-2,1 2-3,1-4-1,-2 0 2,2-2 1,1-2 1,-1 0 2,-1-3 2,4 0 4,0-2 3,-2-2 5,-1 0 3,3-3 5,-3 0 7,3-2 6,-3 1 4,0-1 3,-1-4 3,5 0 3,-7 0 0,2-3 2,1-1 1,-1 1 1,1-3 0,-1 1 4,1-3 1,0 0 4,-1-3 1,0 2 5,-1-2 5,0-3 5,0 2 6,-1-3 5,0 1 4,1-1 4,-1-1 5,-1-2 5,0 0 3,1 1 1,-2 0 2,0 0 3,1 0 4,0 2 2,-3 0-1,1 3-4,2-3-4,-1 7-3,-1 0-3,-1 3-2,0 3-5,0 2-3,-1 4-2,0 2-1,0 1-2,-1 4-7,0 2-8,0 1-6,-3 3-2,1-1-3,0 3-3,1 3-2,-3 1-1,-1 1-6,0 5-9,0-2-4,0 6-4,1-3-2,0 3 0,-1 1-2,0 2-1,0-1-2,2 3-3,-1 0-4,1 0-1,1 0-4,-1-2 0,3 2 0,-1-2 4,2 0 1,0-3 1,0 2-3,2-3-5,-1 1-2,3-2-3,0-2-3,0 0 0,3-3-3,-2-1-3,3 1-2,-2-4-2,2 2 0,1-2-1,2-4 0,0 0 0,-3-2 3,3 0 3,-3-3 3,1 0 5,2-2 4,0 0 5,-4-2 6,1 0 6,2-3 8,-1 0 6,-2-1 8,1 0 8,2-2 8,-1-1 11,-2 0 7,-1-1 7,1-2 7,0 0 6,0 1 2,-3-2 5,0 0 2,1 0 4,-1-3 0,1 1 2,-2-3-2,-1 2-2,2-1-5,-3 1-6,2-2-5,1 3-5,-4-3-6,0 4-3,4 1-4,-4-1-5,0 3-4,0 2-2,0 1-3,0 2-3,0 2-3,0 2-2,0 0-2,-4 1-2,4 2-2,0 1-1,0 3-2,-4-1-1,1 3-1,2 0-3,-3 2-2,2 0-2,-1 4-3,0-2-6,0 1-6,0 3-6,2 0-6,-3 0-7,1-1-8,2 2-12,1-3-14,0 2-12,0 0-14,1-3-13,2 1-14,1-1-12,-1-1-12,1 0-7,1-1-3,-2-2-2,2 0 2,2 0 4,0 0 8,0-1 10,1-3 12,1 0 14,-2-1 15,3-1 15,0 0 15,2-1 15,-2-1 14,-2-1 13,3-3 9,-3 1 9,3-1 6,-1 1 8,1-2 7,-4-2 9,4-1 12,-3 0 12,0 1 13,1-2 16,-2 1 17,0 1 18,-2-1 17,1 1 18,-3-3 12,2 1 10,-1 1 5,-1-2 5,0 2 0,0-3-4,0 0-5,0 2-6,0-2-11,-2 1-12,3-1-14,-4 3-13,2 1-13,-2-1-16,1 3-8,-1 1-5,0 2-5,0 1-5,0-1-2,0 4-6,-1-1-3,1 1-5,-2 2-4,-2 3-1,0-1-5,0 5-4,-1 2-4,-1 0-5,-2 6-4,1 0-4,-1 4-4,-2 2-1,1 4-4,1 0-1,-3 4-2,1 1-1,1 3-3,-3 1-2,1 3-4,-1 2-5,-2 0-7,-1 5-6,-2-1-11,3 3-9,-3 1-9,2 4-11,-1 0-7,1 1-4,0 3-5,2-1-4,0 1-3,1 0 0,3 1 4,0-3 4,0-1 7,2-5 5,2-1 6,0-4 7,0-1 3,2-4 3,1-5-2,1-2-4,2-1-5,1-4-8,1-2-9,2-5-10,-1 1-9,2-4-10,0-1-4,-1-5 0,2 0 2,0-4 4,1-1 4,-1-2 8,-1 1 8,0-3 9,1-2 12,1-2 12,-3-2 14,3 2 13,1-4 13,-2 1 14,-1-1 11,2 0 8,0-2 10,-1 2 12,-2-1 10,2 0 8,-3-1 11,0 1 11,1 0 9,-1-2 9,-1 3 9,0-3 10,1 2 6,-4-1 1,3 2-1,-1 0-3,0 1-5,-1-3-9,-1 2-7,0 0-7,0 0-6,0 0-8,-1 0-7,-1 0-9,0 0-8,-1 0-9,3 0-5,0 0-4,-4 1-2,1-2-1,0 1 1,-1-2-1,-1 3 1,1-1-1,1 0 1,-3 1-2,0-1 0,-2-1 1,3-1 0,-2 1 1,-3 1 0,1-1-1,1-2 0,-3 1-1,1-2-1,-2 2-2,0-2-2,0 1-2,-1-1 0,1 0-2,-3-1-1,1 0-1,0-1-2,-2-1-1,0-1-2,1 0-4,0-1-1,-1 1 0,2-1-2,1-1-2,-2-2 0,1 2 0,-1-3-2,2 0-3,-2 0 5,3-1 5,-1-1 3,-1 1-1,3-2-3,-1 0-3,0-2-5,1 1-8,3-1-6,-1-1-8,-1-3-9,3 2-12,2-1-11,-2-2-14,2-1-30,2 0-35,-4 0-52,3 0-57,1 0-60,-2-3-63,2 2-78,-2-3-86,2 1-46,0 1-22,0 0-7,1 0 2,2 3 9,2-2 11,1 3 26,1 3 32</inkml:trace>
        </inkml:traceGroup>
        <inkml:traceGroup>
          <inkml:annotationXML>
            <emma:emma xmlns:emma="http://www.w3.org/2003/04/emma" version="1.0">
              <emma:interpretation id="{9028F0BE-6281-4EE1-9E1F-89BFA139193E}" emma:medium="tactile" emma:mode="ink">
                <msink:context xmlns:msink="http://schemas.microsoft.com/ink/2010/main" type="inkWord" rotatedBoundingBox="20888,2488 24617,2575 24573,4462 20844,4375"/>
              </emma:interpretation>
              <emma:one-of disjunction-type="recognition" id="oneOf5">
                <emma:interpretation id="interp25" emma:lang="en-US" emma:confidence="0.5">
                  <emma:literal>permeable.</emma:literal>
                </emma:interpretation>
                <emma:interpretation id="interp26" emma:lang="en-US" emma:confidence="0">
                  <emma:literal>permeable</emma:literal>
                </emma:interpretation>
                <emma:interpretation id="interp27" emma:lang="en-US" emma:confidence="0">
                  <emma:literal>permeable,</emma:literal>
                </emma:interpretation>
                <emma:interpretation id="interp28" emma:lang="en-US" emma:confidence="0">
                  <emma:literal>permeably.</emma:literal>
                </emma:interpretation>
                <emma:interpretation id="interp29" emma:lang="en-US" emma:confidence="0">
                  <emma:literal>pumpable.</emma:literal>
                </emma:interpretation>
              </emma:one-of>
            </emma:emma>
          </inkml:annotationXML>
          <inkml:trace contextRef="#ctx0" brushRef="#br1" timeOffset="24961.8417">15539 250 123,'0'-6'359,"-3"-1"17,1 3 18,1 2 19,1 0 15,0-1 14,0 3-14,-2 3-29,1-3-36,0 4-38,-1-1-29,1 3-26,-1 2-23,-1 0-23,0 3-21,-1 5-22,-3 3-20,4 4-20,-4 4-29,2 3-33,0 1-19,-2 5-11,-1 0-10,1 4-8,0 2-7,-2 1-7,2 3-1,0-1-2,-2 2-3,2 2-2,-4 0-2,4 0-2,-4 2 0,1 0 1,-1 2-4,3-5-3,-1 3 0,0-1 1,1-3-1,0-2-1,-1 0 1,0-2 0,1-2 0,0-2 1,0-2-2,0-2-2,1-3 0,1-2-1,0-4-4,0-1-4,1-3-12,0-3-13,2-2-9,-1-4-2,0-2-14,1-1-17,3-4-13,0-2-10,0-2-6,3-2-2,-1-3 0,1-2 0,0-4 8,0-1 11,2-1 14,-1-3 16,-1-3 9,1-2 4,1-3 13,-1-4 18,-1 1 14,3-4 12,-1-2 6,-2-2 2,1-3 3,1-2 0,-1-2-4,0 0-7,-1-2-3,1-3-2,-3 1 1,5 0-1,-5-2-1,4-2 2,-1 3-3,1-2-3,-1 1 0,1 1 3,-1 2 0,2 0 1,0 2-5,1 0-5,0 4-2,1 1 3,-2 1 6,3 2 10,0 2 10,2 3 7,-3 2 8,3-1 6,-1 2 6,-2 4 4,3 0 3,-2 1 2,-1 1 9,-1 3 12,1 2 7,-1 1 6,-1 2-3,1 1-5,-1 3-9,-1 0-7,1 0-4,-1 4-5,0-1-4,2 1-4,0 1-4,0 0-3,-2 1-3,2 1-6,0 1-6,-1 2-6,1-1-5,1 3-4,1-1-2,0 3-1,-1 0-1,3 3-1,-2 1-2,3 0-1,-1 0-1,0 4 1,1 0-6,0 0-7,0 1-1,-2 3 6,2-1 2,-1 0 2,-4 1-2,0 0-1,1 1-1,-3 0-1,0 1-4,-2-2-4,-3-1-11,-3 0-16,-2-2-16,0 1-16,-3 1-30,-3-4-39,0 2-37,-3-2-34,2 0-30,-5 1-29,2-1-35,-1-2-38,1 0-35,-2-1-34,5 0-31,-2-1-28,1-5-5,2 0 6,3-1 25,8-4 33,0 0 29</inkml:trace>
          <inkml:trace contextRef="#ctx0" brushRef="#br1" timeOffset="25547.4684">15807 621 135,'-5'0'274,"0"2"2,3 0 0,2-1-13,-4-1-24,4 0-28,4 0-30,-4 0-26,2 0-20,-1 0-19,3 0-17,1 0-12,-2-1-10,4-1-7,-3 0-7,4 0-2,-1 0 0,1-1 0,0 1 0,0-1 4,0-1 4,2 0-5,-1 0-10,-2-2-8,1 2-10,0-1-4,-1 0-2,1-2-1,-4 0 2,4 0 1,-1 1 2,-1-1 4,0 0 5,0 0 2,-1 0 4,-2-1 3,1 1 7,1-2 10,-2 0 12,-1 1 12,0-2 12,-1-1 10,-1 2 8,0-2 7,0 0 8,0 3 7,0-3 8,0 1 2,-1 1 0,-1 2-6,0-1-4,-1-1-7,-1 4-8,1-1-10,-1 1-11,-1 1-11,2 2-11,-1 0-11,-2 2-12,0 2-14,0-2-15,-1 4-9,1-1-8,-2 1-4,1 3-3,-1-1-7,0 3-9,2 0-5,-3 0-3,1 4-4,0-1-1,1-2 2,0 3 6,2 1 2,-2 0 0,2 1-1,2-2-1,-4 2-4,6-1-4,-2 0 1,3-1 2,3 2 0,-3-1-3,1-3-2,2 1-3,1-1-11,0 0-10,0 0-10,3-1-4,-2-1-5,2-2-4,0-1 0,1 0 0,1 0 1,1-3-1,0 1-4,0 0-5,2-3-1,-1-1 2,-1 0 2,0 0 5,-1-1 5,3-1 5,0 0 4,0-2 4,-2 2 3,2-1 4,-3-3 5,2 1 3,-1-2 8,0 0 12,1 0 4,-1-3 5,0 1 4,-1 0 5,-1-2 1,1 0 2,-1 1 1,0-3 1,1 2 5,-2-2 6,2 2 2,-1-1 3,-1 1 9,1-2 8,-1-2 11,-2 4 13,3-3 8,-4 2 6,3-3 6,-2 0 5,0 2 2,-2-1 3,1 0-1,-2-1 0,-1 2-1,-1 0 0,0 0-4,0 2-6,0-1-9,-3 1-7,-1 2-6,3 4-7,-3-1-5,1 2-3,1 1-4,-3 2 0,0 1-4,1 1-6,1 2-3,-2 1-2,2 2-5,-4-1-2,2 3-6,0 3-7,-2 1-3,-1 0-2,2 3-4,0 2-3,0-1-2,1 1-3,2 3-1,-1 1-3,0-2-6,1 3-7,2-3-7,-1 0-7,1 0-7,-1-1-6,2 0-12,0-1-14,0-2-19,2 0-25,1-2-24,1 1-26,0 0-22,1-4-19,1 0-18,0 0-18,1-1-21,0-1-22,1 1-25,1-3-27,0-1-21,-1-1-17,3-1-10,1-3-5,-1 0-3,1 0 1,2-3 12,-1-1 18,1 0 20</inkml:trace>
          <inkml:trace contextRef="#ctx0" brushRef="#br1" timeOffset="26170.1705">16459 400 301,'0'-6'331,"0"1"9,0 2-8,0 1-13,0 2-22,0 0-22,0 2-25,-1 1-23,0-1-24,-1 1-23,1-1-27,-1 4-29,-1 1-22,1 0-19,-2 2-12,3 0-8,-3 1-11,2 1-15,-1 1-10,1 2-9,1-3-7,-1 4-4,1-4-2,1 0-4,0 1-1,-2 1-1,2-2 0,-1 1 2,0 0 0,1-3-3,-2 1-1,0-1 2,1-1-1,-1-3 0,1 1-4,-2-1-5,2-1 0,1-2-1,-3 2-1,3-3-3,0 0-4,0-1-1,0 0-1,0-1 1,0-2 0,0 1 0,0-1 0,0-1 1,0 0 2,0 0 4,0-2 2,0 1 0,0 0 4,0-3 2,0 0 2,0-1 5,3-1 1,-3-1-2,1 0 0,0 1 1,1-2 0,-1 0 3,1 1 1,1-1 2,0-1 1,-2 3 2,2 0 3,0-1 5,1 2 1,-1-2-1,1 2 3,1 1 5,-2-1 4,2 2 1,-1 0 4,1 0 3,1 3-3,-3-1-5,1 1-1,2 2 1,-1-1-1,1-1-4,0 4 1,-2 0 4,-1 0 0,1 0-5,3 2-3,-2 1-1,1 0-3,0 0-3,0 1 1,-1 1 2,1 0-1,-1 0-4,2 2-2,-3-1 0,1 1-5,-2-1-11,1 3 1,-1-1 5,0 1 1,-2-2 1,0 2-2,1 2-2,0-2-1,-1 4-1,1-2-1,-1 0 1,1 3 0,0-1 1,1 0-2,1-1-2,-3 1-8,2-2-10,0 1-10,-2-1-10,1 0-5,3-2 0,-5-1-3,0 1-4,2-5-6,-2 2-7,0-2-7,0 0-7,0-2-2,0 1-3,-2-1 1,2-1 2,0-1 6,-3 0 9,-1-1 3,3-1 2,-2-1 2,0 1 3,3-2 6,-3 0 5,1-2 7,1 2 8,-1-1 9,1-1 9,0-1 9,1-1 9,-2 1 6,2-2 5,0-1 5,0 1 5,0-1 8,2 0 10,-1 0 3,0-3 0,1 2 3,1-1 5,0 2 4,0-2 5,0-1 5,0 0 6,2 0 3,-1 1 4,2 1 3,0-2 2,-2 2 1,2-1 3,-1 0 8,0 2 13,2 1 7,0-2 4,1 4 1,-1-1 0,-2 1-7,5 0-13,-1 2-6,-2 1-4,1 0-6,-1 1-7,0 1-7,-1 0-6,-3 1-10,1 1-10,1 1-10,-2 1-9,0 0-6,-2 1-5,2 1 0,1 1 3,-1 2-2,2 0-3,-1-1-1,-1 3-3,4-1 1,-5 1-1,3 0-6,0-1-9,-3 2-4,1-1-1,-1-2-4,-1 4-2,-1 0-2,0 0 1,0-2 7,0 1 9,0 0 4,4-1 3,-4-1-3,0 2-1,0-2-6,0 1-8,0-1-18,0 0-19,0-1-22,0 1-21,-4-3-25,4 4-28,-1-3-34,-1 1-37,1-2-42,-2 2-47,0 0-46,0-1-51,0 1-25,0 1-15,2 1 0,-4 0 7,2 0 15,3 0 19,-2 3 24</inkml:trace>
          <inkml:trace contextRef="#ctx0" brushRef="#br1" timeOffset="27936.117">17110 472 125,'-5'2'230,"1"0"5,1-1-12,2 0-19,-2 0-18,-1 2-17,4 0-19,-1-1-20,-1 0-18,2 1-17,0 1-15,0-2-10,0 0-10,0 1-7,0 1-5,2 0-6,-1-2-6,-1 0-2,4 1-4,-1 0-2,1-2-1,0 2 0,2-1 1,0-2 0,1 2 2,2-2 3,-1 0 2,1 0 0,0 0 2,-1 0 2,2-2 0,0 2 1,-1-2 1,-2 2 1,3-3 0,-2 3 0,-1-2 0,3-1 0,-1-1-1,-1 0-2,-1-1-2,3 1-4,-1 0-1,-2-3 1,-1 3 1,1-2 4,0-1 3,1 1 1,0 0 1,-4 1 4,3-1 1,0-1 3,-2-1 5,2-1 6,-2 2 4,2-2 5,-3-1 4,-1 2 3,0-1 3,-1 0 2,0-1 1,-2 3 0,0 0 3,0-2 2,-2 3 4,0-1 1,-1-1 1,0 0-3,-1 1 0,-1 1 1,-2 0-4,0-1-6,-1 2-6,0 0-5,-1 1-6,-1 1-6,-1 2-7,3 0-8,-4-1-6,0 2-6,2 2-6,-2 0-8,0 2-6,-2 0-6,1 2-1,1-1-2,-2 3-1,1 1-4,0 2-1,0 1 1,-1 0-2,2 1 0,-1 1-4,-1 2-5,4-2-6,-2 1-5,3-1-5,1 3-5,0-1-7,1-2-7,2 1-8,-1 1-4,2 1-8,0-3-10,4 1-6,0-2-6,0 2-2,0-1 0,0-4-3,4 1-6,0 2 3,2-4 5,0 1 4,1-1 4,1-1 5,-1-1 3,4-1 6,1-2 10,0 1 6,1-2 5,2-1 4,-2 2 5,3-4 8,2 0 13,0 0 4,1 0 2,2-2 3,0 2 3,0-2 3,-1 2 3,1-3 7,0-1 3,2-1 10,-4-1 12,1-1 20,-1 2 25,3-4 18,-5 0 13,2-2 13,0 1 13,-2 0 12,-2-2 14,-1 1 8,-1-1 6,-1 0 3,-3 0-1,-1-1-3,2 1-2,-3-2-17,-2 1-23,0 0-17,1-2-9,-3 0-19,0 4-20,0-4-17,-1 4-12,-1-2-9,-1 2-6,0-1-1,-1 1-1,-1 2-2,-1 1-3,0 1-1,0 0-1,-3 2-3,0 1-2,-1 0 4,0 1 10,-1 1 3,1 2 1,-2 0-1,0 2-2,0 1-3,2-2-4,-2 4-4,-1 0-2,0 2-5,0 0-4,-1 3-1,-1-3 1,2 4-2,-2 0-1,2 0-1,1 2-1,-1 1-1,0-3-2,-1 4-3,3-1-5,1 0-2,1-1-3,0 2-2,2-1-3,0-2-5,0 0-6,3-2-4,-1 1-3,2 0-4,2-1-1,-1-4-1,3 2-3,3-1 1,-2-1 5,2-1 3,0-2 0,2 1 3,0-1 3,3-2 4,0-1 4,-2-1 6,4-2 4,-2-1 4,0 1 0,2-2 4,-3-1 4,3-1 3,0 0 0,-4 0 1,2 2 0,0-1 0,-4-1 2,3-1 2,-2-1 2,-2 3 1,0-2-2,1-1 1,-2 1 3,-1-3 2,-1-1 1,0-1 2,0 3 1,-1-2 2,-1 0 3,1 1 0,1 0 0,-2-1-1,-1 1-1,1 0 0,0 1 3,-1 1 1,1 2-1,-1 0 0,-1 3-1,0-2-1,0 4-1,-1 2-2,-1-2-1,1 2-1,1 2-2,-2-2 0,0 2 0,1 4-2,-1-2-1,-2 1-1,1 2 0,1 1-2,-1 0-4,-2 1 0,-1 2-2,3-2-1,-2 2-2,1-1-1,1 1-1,2-1-1,-1 1-2,2-2-3,0 2-2,2 0-4,1-3-4,0 2-4,1-2-2,1 0-2,-1-2-3,0 1-1,3-2-1,2 1-2,-1-1-2,2 1-2,1-2-3,-1-2 2,4 1 2,-3-2 1,3 0-1,-1-1 12,-1 0 17,0-1 8,3 0 4,0 0 4,0-1 5,-2 1 3,1-2 5,-2-1 4,1 0 5,-3 1 0,1-2 1,-1-3 3,-3 3 3,-1-3-7,2 0-14,-4 0-7,0-2-1,1-1 0,-1-1 0,1 2 1,0-2-1,-3 0 0,-1-2 3,6-5 0,-4 4 2,-1-4 2,2 1 1,-1-3 7,-2 0 7,1 1 7,-2-2 4,1-1 2,-1 1 1,0-4 2,0 1 2,0 1 1,0-1 1,1-2-9,1 3-13,-1 2-7,3-1-5,-1 3-5,-2 1-6,2 2-4,-2 4 0,1 0-3,0 2-2,0 2-3,-2 4-1,0 0 0,0 1 2,0 1 9,0 2 13,-2-1 6,0 2 1,0 2-3,1 2-2,-3 1-3,-1 2-5,0 0 0,1 4 1,0 1 1,-2 2 1,0 2-4,1 0-5,-1 3-4,2-1-1,0 2-1,-3 1-4,3-2 0,0 4 0,0-1-4,0 0-4,4-2-5,-1 1-4,-1 2-7,1-2-7,-1 2 4,2-2 11,0 0 1,2-1-1,-2 2-1,0-3 0,1 1-2,1-2-1,-1 0 2,2-4 3,-2 0 3,-1-1 3,4-2 5,-1-1 4,-2-1-3,1-2-7,-2 0-2,-2-2 0,2-1 4,0-2 4,0 1 3,0-3 5,-1 0 1,1 0 3,-3 0 1,3-3 2,0 1 0,0-1 3,3-1 1,-3-1 2,1-1 4,1 0 3,0-2 4,0-2 2,1-1 3,0 1 2,0-2 4,1 0 4,1 1 2,-3 0 2,5-2 4,-4 2 3,3 1 2,0 2 1,-1-2 0,2 3-2,-3-1-1,3 1-1,-2-1-4,1 4-1,0-1-3,-2 0-3,2 1-3,-1 1-1,-2 0-5,1 1-2,1 1-4,-2 1-4,2-3 0,-2 3-1,1 0 1,3 0-2,-4 0 2,2 3 0,3-2 1,-4 4 1,3-2-6,-3 3-10,0 1-3,2 0-2,-1 2 0,0 0 0,-3 1-1,-1 1 0,3 1-3,-3 2 0,1-2 0,-1 2 0,-1-3-1,0 1 0,0 1 5,0 0 8,0 2 3,0-1 1,-1-2-1,-1 1 1,-3-1 3,2 2 6,-1-1 3,-2-2 4,-1 1-3,0-1-2,-1-1-3,-3 1-2,0-2-7,0 0-7,-1-2-11,0 0-12,2-2-17,-2-1-19,0-1-33,2 1-41,-2-2-36,2 0-37,0-1-34,-1-1-34,1-1-40,0-3-42,3 2-45,-1-2-43,0 1-30,4-2-26,-1-1 0,2-3 13,3 2 20,0-4 25,4 0 29</inkml:trace>
          <inkml:trace contextRef="#ctx0" brushRef="#br1" timeOffset="28197.1033">18333-26 122,'-2'-4'361,"1"2"12,-1 2 12,2 2 12,-4 2 9,4 3 6,0 2-25,-1 5-36,1 0-38,-2 5-41,2 3-35,0 2-32,0 4-26,0-1-20,-1 4-14,-2-1-8,3 2-12,-1 0-12,-1 0-5,0 0-2,1 0-7,-1-2-9,1-1-12,0 0-14,-1-2-15,1-1-16,-1 1-24,1-4-28,-1-2-38,2-1-41,0 1-36,0-4-32,0-1-49,0-1-57,2-5-46,-1 1-43,2-2-38,1-2-36,1-3-28,-5-4-24,7 4 1,-7-4 10,10-2 26,2 0 34,0-2 33</inkml:trace>
          <inkml:trace contextRef="#ctx0" brushRef="#br1" timeOffset="28614.0344">18481 507 189,'-2'-5'281,"0"-1"5,-1 2-3,2 1-13,-1 3-17,1 0-22,1 0-24,0 3-30,0-3-30,0 4-23,0-4-21,1 0-16,1 0-15,-1 2-13,1-2-13,-1 0-10,1 0-10,0 0-6,-1 0-7,2 0-5,0 0-7,-2 0 0,3 0 1,-1 0 2,1 0 5,1-2 2,-2 2 2,2 0 4,-1-4 7,1 1 15,0-1 23,-1 1 14,2-2 9,-1-1 12,2 0 9,-2-1 9,0 0 9,1-2 5,-2 0 0,2-1 11,0-1 13,-1 1 10,-1-1 11,1 0-4,-4 0-7,2 1-5,-2 0-1,-1 0-5,-1 1-7,1 1-5,-3 3-8,-1-2-5,-1 1-7,-1 1-9,-1 1-13,-2 1-16,2 3-17,-2 0-16,-1 3-13,-1 1-10,2 3-11,-2 0-5,3 2-5,-3 2-3,4 1-4,-2-1-1,2 4-3,-1 0-4,4-3-5,-3 2-4,3-1-4,1 2-5,3 0-6,0-1-8,2-1-9,1-3-9,1 2-10,1-1-11,-1-1-13,0-2-12,3 0-11,-3-2-14,2-1-12,0-1-15,2 2-16,-1-3-16,-2-1-15,5 1-22,-2-3-24,3 0-18,-1-1-16,4-1-1,1 0 3,0-1 7,4 0 6,1 0-1,4 1-8,-2 0-11,5-3-11,-1 1-8,-2 0-5,2 1 15,-4-2 27,0 1 21</inkml:trace>
          <inkml:trace contextRef="#ctx0" brushRef="#br1" timeOffset="28819.1556">18988 447 47,'0'-3'417,"0"3"43,-1-4 40,-1 2 28,2 0 21,0 0 1,2-1-10,-1 1-28,-1-2-34,0 0-35,0 1-36,-1-1-33,-1 0-32,2 0-34,-2 0-35,2 0-37,0 1-39,0 2-29,0-2-23,0 1-19,2 2-18,0 0-16,-1 0-18,1 0-23,-2 0-24,0 0-27,0 0-30,0 2-32,-2-2-35,1 0-44,-4 3-49,3-3-54,-3 1-59,0 2-74,1-2-83,4-1-79,0 0-76,-5 6-32,1 0-11,1 2 2,3-8 10,2 10 18,-1-1 25,2 0 37</inkml:trace>
        </inkml:traceGroup>
      </inkml:traceGroup>
      <inkml:traceGroup>
        <inkml:annotationXML>
          <emma:emma xmlns:emma="http://www.w3.org/2003/04/emma" version="1.0">
            <emma:interpretation id="{DDBC7B71-8834-498D-922E-5FB8A17E24C3}" emma:medium="tactile" emma:mode="ink">
              <msink:context xmlns:msink="http://schemas.microsoft.com/ink/2010/main" type="line" rotatedBoundingBox="212,3949 3826,4077 3782,5305 169,5177"/>
            </emma:interpretation>
          </emma:emma>
        </inkml:annotationXML>
        <inkml:traceGroup>
          <inkml:annotationXML>
            <emma:emma xmlns:emma="http://www.w3.org/2003/04/emma" version="1.0">
              <emma:interpretation id="{B24A14D0-629F-46A7-AD25-145EC6C5F50C}" emma:medium="tactile" emma:mode="ink">
                <msink:context xmlns:msink="http://schemas.microsoft.com/ink/2010/main" type="inkWord" rotatedBoundingBox="212,3949 3826,4077 3782,5305 169,5177"/>
              </emma:interpretation>
              <emma:one-of disjunction-type="recognition" id="oneOf6">
                <emma:interpretation id="interp30" emma:lang="en-US" emma:confidence="0.5">
                  <emma:literal>Function:</emma:literal>
                </emma:interpretation>
                <emma:interpretation id="interp31" emma:lang="en-US" emma:confidence="0">
                  <emma:literal>Function"</emma:literal>
                </emma:interpretation>
                <emma:interpretation id="interp32" emma:lang="en-US" emma:confidence="0.5">
                  <emma:literal>Fund ion.</emma:literal>
                </emma:interpretation>
                <emma:interpretation id="interp33" emma:lang="en-US" emma:confidence="0">
                  <emma:literal>Fund ion..</emma:literal>
                </emma:interpretation>
                <emma:interpretation id="interp34" emma:lang="en-US" emma:confidence="0">
                  <emma:literal>Function".</emma:literal>
                </emma:interpretation>
              </emma:one-of>
            </emma:emma>
          </inkml:annotationXML>
          <inkml:trace contextRef="#ctx0" brushRef="#br0" timeOffset="43056.9502">-5414 2116 121,'-3'-24'268,"-1"-1"2,2 1-1,1 0-13,-1-2-18,2 0-20,0 1-21,2 1-23,-1-3-22,1 3-16,3 0-9,0 0-12,-1 0-10,1 1-6,0 1-4,3-2-6,-2 2-8,4 1-2,-1 0-2,2 1 3,-1-1 4,-1 2 3,3-1 3,0 3 3,1 0 6,-1 0 4,0-1 6,1 3 2,0-1 3,-1 3 6,3-1 11,0 0 4,-1 2 4,0 0-5,-1 1-5,4 0-6,-2 2-6,-1 0-10,3 0-10,-2 1-12,1 1-11,-1 3-9,1 0-9,-1 1-10,2 1-8,-3 0-10,3 4-10,-1 0-6,-3 1-4,2 2-7,-1 1-7,1 2-16,-2 3-19,-1 0-33,0 3-39,-2 0-38,-3 3-35,0 1-36,0 2-37,-2 0-44,-5 2-48,0 2-52,0-3-56,-5 5-24,2 0-10,-3 0 3,-2 0 8,1 1 26,-2-1 36</inkml:trace>
          <inkml:trace contextRef="#ctx0" brushRef="#br0" timeOffset="42827.1588">-5150 1608 305,'-3'-1'397,"1"1"25,1 1 22,0 0 19,-1 1 18,-1-1-7,0 1-17,1 2-42,-2-1-52,-2 3-51,4 1-50,-5 1-29,2-1-22,-2 6-23,2-2-24,-3 1-24,4 4-22,-2 0-23,0 3-22,1-1-18,0 3-16,0-1-12,2 4-9,-1-1-5,-1 2-4,0 0-3,3 3-2,-1 0-1,1 0-2,-3 1 0,3-2-2,-1 2-2,1 2-1,1-2-2,-1 0-4,-1 0-7,2 0-10,0-2-21,-3 2-23,1 0-36,1-1-38,-3 0-39,0-1-43,3-2-30,-3 1-26,0-3-25,2-1-27,-4-1-25,3-4-27,-1-1-20,-1-5-16,4 0-5,-3-4 0,5-7 17,0 0 26,0 0 31,0 0 30</inkml:trace>
          <inkml:trace contextRef="#ctx0" brushRef="#br0" timeOffset="44366.4698">-5248 2224 231,'3'-3'286,"0"1"7,0-2 6,1 2-9,1-1-18,0-1-28,2 2-34,0-3-36,1 2-37,-1 1-22,2-2-15,-1 1-14,2-1-12,-3 0-10,2 2-9,-1 0-9,2-3-7,-3 3-7,2-2-5,1 2-6,-2 0-4,-1 0-5,2-1-3,1 1-3,-2-1-3,1 1-2,0-1-2,1 0 0,1 0 1,-2 1-1,1-1-1,-1 1 0,0-1 0,0 1-3,0-2-2,-2 4-4,3-3-1,-3 0 0,0 0 0,-1 1 1,-2 2 0,1-2 2,0 1 1,-1 0-1,-1 1-1,0 0 2,-2 0 1,0 0 1,-1 1 6,0 0 2,0-1 3,0 2 2,-1-2-1,0 2 1,-1 0 1,1-1 0,-1 1-1,-1 0 0,1 0 1,0 0-1,-3 2-1,0 1 0,2 0-1,-2 2-2,0 0 0,1 0-1,-1 1-1,1 3 0,1-3 0,0 2-2,0 1-2,0 0 0,2-2 1,-1 2 1,1 0-2,1-3 0,0 4-2,1-1 6,1 0 5,1-2 2,-1 2-2,0 0-1,4 0 0,-2-4 1,-1 1 1,3 0 1,0-3 0,1 2-1,0-1 1,2-2 0,1-2 1,0 1-5,0-1-5,0-1-2,2 0 2,-2-1 1,2-1 1,0 0 0,-2-2 0,2 0 1,0-1 2,-2 0 0,2 0 1,0-2 0,-3 3 0,1-3 2,0 1 2,-1-2 2,-1 0 5,1 1 2,0-1-1,-3-2 6,1 1 7,1-1 8,-2 0 10,-1 0 9,0-1 10,2 0 10,-4-1 11,2 0 6,-1 2 5,1-3 5,0 0 5,-2 2 6,2-3 7,0 2 1,-3 0 0,2 0-4,0-1-4,-2 1-6,-1 4-3,0-1-5,1 1-4,-1 1-2,-1 3-2,0-3-5,0 3-5,0-1-6,-1 3-5,-1 0-6,1 1-6,0 0-5,-1 0-4,2 0-6,-3 1-4,2 0-7,-3 2-6,2 1-6,-1 2-5,0-3-3,-2 4-3,1 1-4,-3 2 0,2-1-4,0 1-1,2 3-1,-1-3-3,-1 4-1,1 0 0,0-2-2,0 3 1,2-1 2,-1 0 7,1-1 1,2 2 0,-3 0-2,3-2-2,0 2-7,0-1-8,3 0-9,-3-1-9,4-1-9,-2 2-11,3-2-16,-1-2-21,2 2-19,0-2-20,1-2-16,0 1-12,4 0-6,0-3-2,-1-1 0,1 1 3,-1-1 6,3-1 8,1-1 8,-2-1 12,0 0 18,0-1 20,0-1 19,-2-1 17,2-1 11,-2 0 12,0-3 7,-1 1 7,0 1 5,-3-3 5,1 1 6,0 0 4,0-3 7,-2 1 5,0-1 10,-2 1 11,1-2 8,1-1 8,0 0 11,-1 1 16,-1-4 11,0 2 13,-1-2 11,0-2 9,1 2 7,0-3 6,1 1 1,-4-2 1,3 1-6,-3 0-9,2 1-9,0-1-7,-1 2-11,-1 1-12,0-2-11,0 5-10,0 0-10,0 0-8,0 1-8,0 3-8,0 0-6,0 1-4,-1-1-3,1 2-3,0 1-1,-2 1 0,2 2-1,0-2 0,-2 2-3,2 0-1,0 0-2,0 2-1,0-2-2,-3 4-1,3 0-1,0 0-1,-2 1-2,0 1 0,2-1 1,-3 3 1,3 1-2,-3 2 0,3-2-1,-2 4 1,2-1-1,-2-2 0,0 2 1,1 0 2,-1-2 3,2 2 7,0-1 2,0 2 1,0-4 0,0 1-1,0-1 0,0 0 1,0 0 0,0-1 1,0-1-1,0 1 0,0-1-1,0-1 0,0 0-4,0-1-6,0 0-5,0-1 0,0 0 0,0 0-2,0-1 1,0 0-1,0 0 1,0-2 0,0 0 0,0-1 3,0 0-1,0 0 1,0 0-1,0 0 2,0 0 0,0 0 0,2 0 2,-2-1 0,0 1-1,0-1 0,0-1 0,0 1 0,-2-1 1,1 1-1,-1-2 0,1 1 1,0-1 0,-1-1-1,0 1 1,1 0-1,-1 0-2,-1-1 1,2 0 1,1-1 2,-3 2-2,3-1 1,0-1-1,0 1-1,0 2 1,0-2 0,0-1-5,0 0-6,0 1-5,0-1-2,3-1-1,-3 2 0,1-1-1,2 0 0,-3-1-1,2-1 0,-1 2 0,1-4 1,0 5-1,0-4 0,0 1 5,1 1 7,-2-1 4,1 2 3,0-1 2,-2 1 0,2 0 0,-2-1 4,3 1 0,-3 3 3,0-3 0,0 1 3,3 2 0,-3 0 0,0 0 0,0 1 0,0 0-1,0 1 0,0 0 1,0 0-1,0 1 0,0-1-3,0 1-1,0 1-1,-3-2-1,3 2-1,0 0 0,0 2-1,-3-1 1,3 1 0,0 0 1,0 2-2,0 0 5,-2 3 8,2-2 2,-2 2 1,0 2 1,1 1 1,-1-1 0,1 1-1,-1 0-1,1 1-1,0 2 1,-1-2-3,0-2 1,1 3-1,-1-2-7,2 1-7,-3-2-4,2 0-1,1 2-2,0-3-2,0 3-2,0-2-3,0-3-1,0 2-2,0-1-2,0-1-1,0-3-3,1 2 0,2-1 0,-3-2 0,0 1 1,2-1 0,-2-2 1,1 1 0,-1-1 2,2-2 4,-2 0 2,0-2 1,0 1 2,2-1 3,-1 0 2,0-2 2,1-1 0,-1 1 1,1 0 1,-1-3 0,1 3 1,0-4 1,-2 0 0,2 1-2,-2-4 1,3 0 0,0 0 2,-1 0-1,0-2 1,-2-1-1,3 3 2,1-4 0,-1-1-6,-1 1-8,1 0-3,2-2-3,-1 1 0,-1-2 0,5 2 1,-4-1-1,3 1 0,1-1 0,-1 1 1,1 1 1,1 0-1,0 2 1,-1 0 4,0 0 9,1 2 4,0-2 4,-1 2 2,-1 4 0,2-1 1,-1 1 0,2 1 1,-3 0-1,2 4-1,-1-3 1,2 3-1,0 0 2,-1 2-1,1 0 0,2 3-2,-2 0-1,-1 0-1,1 1-1,0 5 0,-1-1-2,-1 1 0,1 1 1,-1 0-1,-1 2 0,0-1-2,0 2-1,-2 1 0,0-2 0,-2 1-1,1 0-1,-1-1-1,-1 1 0,0 0-3,-2 0-1,0 0-6,0 0-7,-2 0-13,0 0-14,1-1-23,-2 0-26,0-1-37,0 1-44,1 0-33,-3-2-31,3 3-30,-3-1-32,2-2-30,-1-2-30,1 0-33,0-1-32,3-7-25,-1 7-20,1-7 2,0 0 9,0 0 29,3 4 40,-3-4 33</inkml:trace>
          <inkml:trace contextRef="#ctx0" brushRef="#br0" timeOffset="44873.776">-3756 2155 130,'3'-6'313,"-3"-1"14,2 1 14,-2 0 10,0 3-1,0-1-7,-2 2-19,2 1-24,-4 0-25,0 1-26,2 0-24,-1 1-19,-2 0-16,1 1-14,-2-2-15,0 4-13,0-1-16,0 1-17,-2 1-18,1 2-21,0 1-17,-1 0-15,1 2-13,1 3-10,0-2-7,-1 2-5,2 2-4,-2-2-5,2 2 0,0 0-2,-2 0-1,3 1-3,1-1-1,-3 2 0,2-2-3,1 2-6,3-2-6,-2 0-6,1 1-9,1 0-10,0-2-12,1-2-12,1 2-15,1-3-13,-1 1-10,3-1-9,-2-1-9,3-1-11,0 0-1,1-1 3,2 0 0,-1-2 1,2 1 3,2-2 3,-1 0 6,2 1 9,-1-2 5,1 0 3,2 0 5,-2 1 4,2-3 7,0 0 5,0 0 1,1-2-2,-2 0 1,0-2 5,-1 0 7,3 0 5,-3-3 7,1 1 7,-1-2 10,-2-1 13,1 1 10,-1-1 9,-2 0 13,0-3 13,-1 2 11,0-3 13,-1 0 10,0-2 8,-2 2 9,1-3 8,0 1 7,-1-3 8,0-1 10,0-1 7,-3 0 8,3-3 6,0 1 7,-1 0 7,1-3 9,0 1 8,0-2 8,0-4 8,0 4 8,0-3 6,-1-1 5,1-1 6,0-3 1,-3 0-1,4 1-3,-3-4-6,2 3-7,-2-2-10,0 2-11,-1 2-11,3-1-13,-2 2-12,-1 2-11,0 2-11,1 1-9,-1 3-9,0 3-8,-2 3-7,0 2-1,0 3-2,0-1-1,-2 4-4,0 3-2,2 2-2,-3 2-3,1 2-2,0 0-4,-1 3-2,-2 3-6,1 1-5,0 3-5,-2 3-4,1 1-3,0 2-4,0 2-3,-2 2-4,2 2-2,0 0-1,1 1-1,1 2-1,0-2-2,-1 1-2,4 1 0,-2 0-1,1-1 0,1 0-2,0-1-4,0 1-5,0-2-8,0 2-8,0-4-11,1 1-13,1-1-18,-2-3-21,4 3-31,-4-3-32,3 0-42,0 2-43,1-2-36,1-1-34,0 0-28,0-1-27,0-2-26,-1 0-26,2-1-26,-2-4-26,3 1-15,0-3-7,1-3 15,-3-1 28,2 1 37,-7-5 42</inkml:trace>
          <inkml:trace contextRef="#ctx0" brushRef="#br0" timeOffset="45135.9701">-3322 2172 119,'-2'-10'332,"-1"2"21,2 0 20,-1 1 23,1 1 5,1 0-5,0 2-20,0 1-27,0-1-29,1 0-33,1 2-25,-1 0-19,1 0-18,-1 1-14,1-1-15,0 1-16,0 0-16,1-1-20,0 0-15,1 2-16,-1-2-13,2 2-14,-1 2-8,1-2-9,2 4-5,-1 0-5,1 0-4,2 1-3,-2 2-4,-2-1-2,1 3-1,0 0-2,0 1 0,0 1-2,-1 2 1,-2-2-2,0 1 0,-1 3 0,3-1 0,-5 0-4,3 2-1,-3-3-2,0 1-3,0 2-4,0-1-3,-3 0-1,3-3-2,-3 2-3,1-2-3,0 2-3,-1-3-3,1 2-4,-1-2-5,0-1-3,1 2-3,-2-1-7,1-4-10,0 2-11,2-3-15,-4 0-16,4-2-26,-1-1-32,2 0-43,0-2-50,2 1-50,-1-2-49,-1 3-51,0-3-54,0 0-52,0 0-52,0 0-23,0 0-8,5-7 6,-2-1 10,1-2 25,1 1 30,1 0 43</inkml:trace>
          <inkml:trace contextRef="#ctx0" brushRef="#br0" timeOffset="45394.8782">-3223 1950 12,'-4'-2'295,"-1"1"12,1 1 10,1 0 11,0 1-5,1 1-11,1-2-27,-1 2-35,2 1-35,0 0-35,0-2-22,2 1-16,1 1-9,0 0-7,1 2-5,1-3-6,0 2 0,2 0 1,3-1 3,-3-1 2,4 1 3,0-2 5,0 1 4,1-1 5,-1-1 4,-1 0 3,1-1 1,-1-1-3,-2 1 0,1-2-2,1 1-5,-3 0-6,-2-1-10,3 1-8,-4 0-8,1-2-10,0 2-9,-3-1-9,1-1-10,-1 0-11,-2 0-8,0 1-5,0-1-6,0 1-5,0-1-4,0-1-5,0 1-5,0 1-6,-2-2-4,1 1-5,-1 2-11,0 0-11,-1-2-16,-2 1-18,1 1-28,-1 0-33,0 2-47,3 0-55,-4 0-55,-3 0-57,0 0-66,1 4-73,-2-1-49,3 1-36,-1-2-13,2 3-1,-1 1 10,1-1 14,3 0 25,3-5 34</inkml:trace>
          <inkml:trace contextRef="#ctx0" brushRef="#br0" timeOffset="46335.687">-2978 2112 60,'-3'-4'356,"-3"-1"21,2 1 20,-2 2 15,1 0 16,-2 2-4,2 0-15,0 2-39,-1 0-54,-2 2-45,0 1-42,3 1-33,-4 1-28,0-1-24,0 4-25,2 1-19,0-1-20,-1 4-17,1-1-17,0 0-13,3 3-11,-2 1-9,2 0-10,1-1-5,0 1-4,1-3-5,0 3-6,2-1-8,0-1-10,2-1-11,1-2-11,2 2-8,-1-2-10,1-3-4,0 2-5,2-2-4,1-2-2,1 0-1,1-2 1,1 0 3,1 0 3,-1-1 8,5-2 8,-3-2 10,2 0 10,1 0 11,-1-2 12,2 0 6,-3 0 5,3-3 5,-1 1 6,-1-1 3,-2-3 1,1 4 3,-1-3 1,-3 0 3,1-1 3,-3 4 4,0-5 4,-4 1 2,1 0 0,-2 0 2,-2 0 3,0 1 0,-2-1 0,0-1 3,-2 1 2,-2-1 4,3 0 2,-4-2 2,-2 4 0,0-3 0,1 0 1,-3 2-2,0-2 2,-1 1-2,1-1 0,-2 1-1,0 2-2,1-3 0,0 2 0,-1 1-4,1 0-3,2-1-2,1 1-1,1 3-2,0-2-4,2 1-2,0 0-1,0-1 0,3 1-1,-1 0 0,1-1-1,0 1-4,2 1-4,0-1 0,2 1 2,0 0-1,1-1-2,-1 1-1,1 0 0,2 1 1,-1-1 0,2 2 0,1-2 0,0 0 2,2 0 5,-1 2 2,1-1 2,3 0 0,0 0 0,-2 2 1,4 0-1,-1 1 2,-1 0-2,3 1 0,0 2 1,-2 1-2,3 0 0,0 1-2,-1 2-5,2 0-2,0 2 0,0 0-2,0 2-1,0 0-1,0 0 0,0 1 0,0-1 0,0 2-2,0 0 1,-2 0-1,-1 1-1,-2-2 1,2 2 0,-2-1 0,-4-1-1,3 2 2,-2-3 0,-2 0 0,-2 2-3,-1-2 0,1 0 1,-2 0-1,-2-3-1,-1 1 0,0-1 1,-1 1 1,0-3-3,-1-1-1,0 1-3,-1-3-2,-1 2 0,1-3 1,1 0 2,-1-2 1,0 0 0,1-2 0,-3 1 0,2-1-1,0-3 0,0 1 1,-2-2 1,3 1 6,-1-4 6,0 0 6,-1-1 5,3 1 8,0-1 7,0-3 8,1 4 10,0-6 8,0 2 9,1-1 6,0-1 4,2-1 4,0-1 3,-1 3 1,3-4 0,0 2-1,-1 1 0,2 0-2,2-1-6,-2 2-6,1-3-7,2 3-6,0-1-6,0 0-3,3 2-7,0-1-1,0 0-4,-2 4-4,2 0-6,0 0-4,-2 4-2,2-1-4,0 1-4,-2-1-2,-1 3-2,1 2-2,0 2-2,0 2-3,0 0 1,-1 2-1,3 1-4,-2 2 1,-1 1 3,2 0-2,0 3-5,-1 0-1,-3 0-1,2 4-1,-1-2-4,-1 1-8,-1 1-11,-2-3-18,2 3-25,-2 0-30,0 0-35,0 0-43,-1-2-47,0 2-44,0-2-46,-1 2-52,-1-2-56,0 0-52,-1 0-49,0-1-18,0-2-3,0 2 14,0 0 19,0 0 31,0-1 38</inkml:trace>
          <inkml:trace contextRef="#ctx0" brushRef="#br0" timeOffset="46556.5878">-1916 2046 279,'-3'0'326,"3"0"10,0 0 11,0 0 7,3 1 6,-3 1-18,3-1-33,-2 1-38,-1-2-44,3 2-32,-3 0-28,3 0-19,-3 1-17,2 1-12,0 0-12,-2 0-9,3 0-9,-1 0-11,0 1-13,-1 1-12,1-3-15,-2 3-11,2-1-11,-2 1-12,0 2-15,0-3-21,0 2-27,0-1-24,-2 1-25,2 0-20,-2-1-21,1 0-22,-1 0-24,0 1-23,1-1-25,1-6-26,-2 7-27,-2-3-23,1 3-22,3-7-8,-3 7-2,-1-1 12,4-6 17,-3 7 18</inkml:trace>
          <inkml:trace contextRef="#ctx0" brushRef="#br0" timeOffset="46700.3864">-1894 2250 147,'0'0'252,"0"-2"-7,0-1-8,2 1-17,0 0-18,-2 0-22,2-2-25,-1 2-30,1 0-32,1-1-33,0 1-35,-2 0-33,2-1-31,0 1-32,-1-2-33,-2 4-33,0 0-33,0 0-31,4-5-30,-4 5-15,0 0-8,5-4-2</inkml:trace>
          <inkml:trace contextRef="#ctx0" brushRef="#br0" timeOffset="46910.0251">-1848 2286 259,'0'0'312,"0"0"14,0 0 15,2 0-3,-2 0-10,2 0-25,-2-1-28,3 0-33,-1 1-33,1 0-30,0-2-26,0 1-22,-2 0-19,1 0-17,-1-1-16,1 1-16,0-1-14,-1 1-25,0 1-32,-1 0-34,0 0-35,0 0-37,0 0-40,0 0-46,0 0-49,0 0-50,0 0-46,0 0-25,0 0-9,0 0-7,0 0-4,0 0 11,0 0 15</inkml:trace>
        </inkml:traceGroup>
      </inkml:traceGroup>
    </inkml:traceGroup>
    <inkml:traceGroup>
      <inkml:annotationXML>
        <emma:emma xmlns:emma="http://www.w3.org/2003/04/emma" version="1.0">
          <emma:interpretation id="{395CEB91-0D41-4FFA-B359-8AB06172E832}" emma:medium="tactile" emma:mode="ink">
            <msink:context xmlns:msink="http://schemas.microsoft.com/ink/2010/main" type="paragraph" rotatedBoundingBox="262,5815 5795,6098 5725,7467 192,718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7EC2853-F075-49C8-9918-763CD563A322}" emma:medium="tactile" emma:mode="ink">
              <msink:context xmlns:msink="http://schemas.microsoft.com/ink/2010/main" type="inkBullet" rotatedBoundingBox="255,5952 1224,6002 1161,7234 192,7184"/>
            </emma:interpretation>
            <emma:one-of disjunction-type="recognition" id="oneOf7">
              <emma:interpretation id="interp35" emma:lang="en-US" emma:confidence="0">
                <emma:literal>°</emma:literal>
              </emma:interpretation>
              <emma:interpretation id="interp36" emma:lang="en-US" emma:confidence="0">
                <emma:literal>o</emma:literal>
              </emma:interpretation>
              <emma:interpretation id="interp37" emma:lang="en-US" emma:confidence="0">
                <emma:literal>@</emma:literal>
              </emma:interpretation>
              <emma:interpretation id="interp38" emma:lang="en-US" emma:confidence="0">
                <emma:literal>.</emma:literal>
              </emma:interpretation>
              <emma:interpretation id="interp39" emma:lang="en-US" emma:confidence="0">
                <emma:literal>0</emma:literal>
              </emma:interpretation>
            </emma:one-of>
          </emma:emma>
        </inkml:annotationXML>
        <inkml:trace contextRef="#ctx0" brushRef="#br1" timeOffset="50178.7899">-4918 3412 127,'-11'-4'266,"3"1"2,-2 0 9,1 1 12,2 2-14,-3 0-31,1 2-32,-2-1-35,4 2-27,-2 1-24,-1 1-18,1-1-15,-3 3-10,0 0-12,1 4-11,0-1-15,-2 2-16,-1 1-17,2 1-10,0 3-4,-1 1-2,-1 0-4,1 0-1,1 4-2,-2-1 1,2 2-1,0 2 1,-1 1 3,-1-1 5,0 2 4,1 1 5,1-1 0,-1 1 7,0 0 7,1 0 5,0 2 1,1-2 1,1 4-2,-1-3-1,4 0-2,-3 0-1,4 0 0,-1 0-1,2-1 0,1 0 0,2 2-2,-1-3-4,3 2-9,0-3-3,3 1-2,0-2 0,1-1 0,4-1-1,1 0 1,1-3 0,1-1-1,2-1-1,1-1 1,1-2 0,2-2 1,0 0 0,2 0 0,1 0 0,1-6 0,1 1 0,0-2-3,0 0 1,0-2 1,2-1 0,0 0-1,0-1 0,-1-2 2,1-2-1,-2-1-1,2 0 1,-2 0 3,2-2 2,-2-2 3,0 0 3,2-2 3,-3-2 4,3 0 4,-2-2 4,2-1 5,-2-1 4,0 1 5,2-5 9,-2 4 10,0-4 10,-1 2 8,0-1 7,-2-1 10,-1 0 8,0-1 7,-2 1 9,-1-1 8,0 1 8,-1-2 8,-3 1 6,-2 1 5,1-3 0,-1 3-2,-1-3-4,-4 3-6,2-3-5,-2 2-8,1-1-5,-2-2-9,-1 2-8,-1 0-9,-1-2-14,-1 0-19,-1 1-11,-1-1-10,-2-2-8,1 0-7,-2 0-5,2 1-2,-4-1-4,1-1-4,-2 0 1,1 0 4,-2 1 1,3 1 1,-2-2 4,-1 3 5,0-1 1,0 1 1,1 4-2,-3 0-1,0 0-1,2 3-1,-2 0 0,-1 1 0,-1 4-5,2 0-8,-1 1-4,1 1-3,-1 2-2,0-2-1,-1 3-2,-1 0 0,3 1-2,-1 1-1,0 0-4,0 1-5,-1 1-4,-1 1-4,2 1-6,-2 0-9,-1 0-16,1 1-19,-1 1-32,1 1-38,1 1-43,-1 0-44,1 1-49,2 1-50,-1-2-66,2 3-72,1 3-53,0-1-40,5 1-17,0 1-4,1 1 10,4 3 15,0 1 31,1 2 36</inkml:trace>
        <inkml:trace contextRef="#ctx0" brushRef="#br1" timeOffset="49639.0522">-4825 3543 54,'0'2'335,"0"-1"7,0 1 5,0 2 3,0-2 4,0 3-8,0 2-16,0 0-27,0 1-33,0-1-27,0 4-22,0 2-20,-3-1-20,3 1-13,-2 2-8,2 1-4,-5 0-2,3 0-7,-1 1-11,-1-1-13,-1 3-12,0-3-19,3 2-18,-4 0-16,2 0-15,1-2-12,-2 3-9,-1-3-8,2 0-7,-2 2-9,1-3-7,0 0-19,0 0-23,0-3-31,1 2-36,0-4-30,0 2-27,2-1-30,-1-2-30,1 0-39,2 0-44,0-9-47,0 0-45,0 0-27,0 7-15,0-7 0,0 0 10,0 0 25,9-1 32,0-2 28</inkml:trace>
      </inkml:traceGroup>
      <inkml:traceGroup>
        <inkml:annotationXML>
          <emma:emma xmlns:emma="http://www.w3.org/2003/04/emma" version="1.0">
            <emma:interpretation id="{9858B7A2-CA58-45B7-850A-2D6ADFA0ED7C}" emma:medium="tactile" emma:mode="ink">
              <msink:context xmlns:msink="http://schemas.microsoft.com/ink/2010/main" type="line" rotatedBoundingBox="1941,5901 5795,6098 5735,7277 1881,7080"/>
            </emma:interpretation>
          </emma:emma>
        </inkml:annotationXML>
        <inkml:traceGroup>
          <inkml:annotationXML>
            <emma:emma xmlns:emma="http://www.w3.org/2003/04/emma" version="1.0">
              <emma:interpretation id="{AEAF17E8-D3E9-4CE1-87B5-FB31BD320E67}" emma:medium="tactile" emma:mode="ink">
                <msink:context xmlns:msink="http://schemas.microsoft.com/ink/2010/main" type="inkWord" rotatedBoundingBox="1941,5901 5795,6098 5735,7277 1881,7080"/>
              </emma:interpretation>
              <emma:one-of disjunction-type="recognition" id="oneOf8">
                <emma:interpretation id="interp40" emma:lang="en-US" emma:confidence="0.5">
                  <emma:literal>Protection</emma:literal>
                </emma:interpretation>
                <emma:interpretation id="interp41" emma:lang="en-US" emma:confidence="0">
                  <emma:literal>Projection</emma:literal>
                </emma:interpretation>
                <emma:interpretation id="interp42" emma:lang="en-US" emma:confidence="0">
                  <emma:literal>Protections</emma:literal>
                </emma:interpretation>
                <emma:interpretation id="interp43" emma:lang="en-US" emma:confidence="0">
                  <emma:literal>protection</emma:literal>
                </emma:interpretation>
                <emma:interpretation id="interp44" emma:lang="en-US" emma:confidence="0">
                  <emma:literal>Protection,</emma:literal>
                </emma:interpretation>
              </emma:one-of>
            </emma:emma>
          </inkml:annotationXML>
          <inkml:trace contextRef="#ctx0" brushRef="#br1" timeOffset="51037.3225">-3596 3407 306,'-2'0'374,"-1"1"25,1 1 26,-1 0 17,1 1 18,0 1-16,-1 1-32,0 1-41,-2 1-50,1 3-36,1-1-29,-3 5-21,0 1-17,0 3-21,-2 1-21,3 4-23,-3 1-21,4 3-19,-2 1-17,0 3-15,1 3-13,2 0-14,-1 1-13,-1 0-10,2 1-9,1 1-5,0 1-6,1-1 2,-1 0 3,1 1 3,-1-1-1,2-1 1,0 1 0,0-3 1,0-1-2,0 0 0,0-3 0,0-1-1,0-2 1,0-2-1,0-3 3,0-2-5,0-1-8,0-4-3,0-2-2,0-3-1,0-3-1,0 0-1,0-3-1,0-2 0,0-2 0,0-2 1,0-2 0,0-1-2,-2-2 0,2-4-2,-2 0 2,0-4-1,1-1 3,-1-3-1,2-2-1,-3-1 1,3-2-1,0 0 1,0-2 0,3 2-5,-3-3-8,2-2-3,-1 0-2,3 0 0,-2 0 0,1-2-1,-1 0-2,1 2 0,-1-4 1,1 5-1,-1-2 0,1 0-1,1 0 2,-1 3 5,-1 0 8,1-1 4,0 0 2,0 2 2,0 0 0,2 3 0,-3-3 0,4 3 1,-2 1-1,-1 1 0,1 1 1,0 0-1,0 3 1,1-1 1,-1 4 0,1-2 0,1 2 1,-2 0-1,3 2-1,-2 0 1,0 2 0,2-1 2,-1 3 0,1-3 1,-1 4 0,0-1 2,1 3-1,-2-2-1,2 2-1,0 0-1,0 1 1,-1 0 1,-2 2 0,4 2 0,-1-2 2,0 2 1,1 0 2,1 0 0,-2 2 0,2 0-1,2 2 3,-1 0 0,-1 1 2,3 1 1,-2 2 0,1 0 1,-1 2 1,0 1 0,-2 4-3,-1-1-2,0 1-1,-4 3-1,1-1 0,-3 3 0,-2 1-1,-3-1-3,1 2 0,-4 1-2,0 1 1,-3 2-3,0-1 0,-2 1-3,0 0-2,-2 2-8,-1-1-12,0 0-23,-1-1-30,1 2-45,-2-1-49,4 0-47,-1-1-45,0-1-52,1 1-56,-1-4-63,4 0-69,1-2-32,2-2-16,1 0-2,1-4 7,4-2 21,1-2 28,0-4 42</inkml:trace>
          <inkml:trace contextRef="#ctx0" brushRef="#br1" timeOffset="51401.7872">-3306 3855 231,'0'8'289,"0"-1"8,1 2 7,-1 1 7,2 1-20,0 0-30,-1 2-40,1 2-45,-1-1-32,0 1-30,1 1-18,-1 0-17,1 1-6,-2 0 1,3 0-4,-1-1-7,-1 0-5,0-1-6,-1 1-7,0 0-6,0-2-4,0 1-2,0-2 1,-1 1 3,0-2 2,-1 1 3,-1-4 0,3 1-1,-3-1-2,0-1 0,0-1 4,2-1 4,-1-2 3,0-1 6,2 1 6,0-4 3,0 0 9,0 0 7,0 0 4,0-4 2,0 1 1,0-1 2,0-2 4,-1 1 5,-1-3 2,0 2 1,0-3-1,-1-1-3,3 0-3,-3 0-4,3-3-7,-2 0-7,0 1-4,2-2-3,0 0-3,0-2-3,0 0-4,0 1-7,2-2-4,0 2-4,-2-1-5,3 0-3,0 0-5,1 1-6,-1-2-5,2 4-6,-1-1-2,1 0-5,2 4-1,-1-3-2,1 2-2,2 1 1,-2 1-2,-2 2 0,3 0-2,-1 1-1,1 1 1,1-1 1,-2 2-2,2 2 0,0 0 0,0 1-1,-2 1-1,2 1 2,2 1-1,-4 0-4,3 1-8,1 0-12,-1 0-17,0 1-20,0-2-32,0 4-40,2-3-34,-2 1-30,2 1-34,0 0-34,2 1-35,-2 0-35,0-1-36,2 1-38,-1-2-22,-1 0-13,2 0 0,-1 1 7,-3-3 22,2 0 28,0-2 29,-2 0 32</inkml:trace>
          <inkml:trace contextRef="#ctx0" brushRef="#br1" timeOffset="51699.6294">-2879 3940 183,'-8'6'234,"0"-1"11,-2 0 10,0 1 0,1 1-7,-2 2-16,2-1-20,-1 3-19,1-4-22,1 4-19,-2-1-19,3 1-17,0 2-15,0-2-11,2 1-12,0 2-15,0-2-17,1 1-12,0 0-9,0 0-6,4-1-7,-2 1-4,2-3-2,0 3-2,2-2-3,0-3 0,3 3-2,0-1 0,-2-3 0,2 0 0,2-1 1,1 1-1,1-1 0,-2-2 0,3-2 2,1 1-1,-1 1-1,2-4 2,0 0 1,1 0 1,-1-4 3,2 1 3,-1 1 4,-1-2 7,3-2 6,-3-1 9,1 1 11,0-1 9,-1 1 9,2-2 13,-1 1 14,-1-2 24,0 3 27,-2-1 19,-3-1 18,3-1 13,-3 2 10,-2 1 5,0-2 1,-1 1-3,-1-2-6,-3 1-5,0-1-5,0-1-9,0 0-11,-2 3-22,-1-4-26,1 1-21,-1 0-16,-1-1-14,-1 2-13,0-2-9,-1 2-6,0 1-7,1-1-2,-1 3-4,-1-3-4,0 1-8,-1 1-11,-1 2-7,2 0-3,-2 0-4,-2 0-4,2 3-3,-3-2-5,0 1-6,-1 0-9,1 1-11,-1 0-13,3 0-21,-2 0-25,0 2-29,3-3-33,-2 3-36,3 0-40,2-4-41,0 4-43,6 0-51,0 0-57,-6-4-46,6 4-37,-4-4-17,4 4-9,1-11 11,3 2 17,2 0 32,2 1 38</inkml:trace>
          <inkml:trace contextRef="#ctx0" brushRef="#br1" timeOffset="51940.1512">-2433 3348 286,'3'-4'428,"-1"0"33,-2 3 17,1 1 12,1 1 8,-2 0 6,0 2-29,0 1-46,2-1-48,-2 2-49,0 2-46,0 2-46,0 2-32,3 0-24,-3 3-32,0 2-35,0 3-25,0 1-17,0 2-14,0 1-9,-3 1-7,3 2-5,-2 2-5,2 0-7,-3 0-4,-2 0-6,3 0-5,0 2-5,-3 0 7,0-2 11,2 2 4,-1-2 3,-2 0-3,2 0-2,1 2-1,-1-4-3,-1 0-1,2 0-4,0 0-1,2-3-2,0 3-3,-1-4-3,2 2-16,0-5-20,2 0-27,-1 0-32,1-3-37,3 0-42,0-2-38,-1-3-37,2 0-38,1-1-40,-1-3-46,2-4-50,-1 1-47,3-3-49,-2-1-21,3-2-10,-1-2 8,-1-2 18,2 1 31,1-3 41,0-1 37</inkml:trace>
          <inkml:trace contextRef="#ctx0" brushRef="#br1" timeOffset="52160.9026">-2425 3786 90,'-3'-4'345,"-2"1"21,2 1 19,2 0 19,1 1 20,0 1-10,0 0-25,1 0-42,0 0-48,1 0-40,3 0-33,-2 0-23,-1-1-14,1-1-17,2 2-19,1-2-17,0-1-18,1 1-19,0-1-21,4 0-15,0 1-14,-1-1-11,0 0-11,2 1-7,-3-1-6,3 2-5,-2-1-5,-1 1-11,1 1-8,1 0-26,-2 1-30,0 1-37,-2 0-38,3 1-36,-2 1-34,-1-1-31,1 2-28,-4 0-36,1 2-43,-1-1-46,1 3-49,-2-1-21,-1 0-4,-1 1 17,0 0 28,0 0 35</inkml:trace>
          <inkml:trace contextRef="#ctx0" brushRef="#br1" timeOffset="52517.6909">-2191 4135 107,'1'0'230,"1"0"4,4-2 4,-2 2-6,1-2-12,1 1-14,2 0-17,-3-2-19,3 0-21,-1-1-14,2 0-11,-2 0-7,1 0-7,1-1-5,-2-1-4,1 2-8,-1-1-11,-1-2-4,0 0-1,0 1 3,0-1 4,0 0 10,-2-1 10,-1 1 9,2-2 9,-1 3 7,1-4 5,-1 1 5,0 2 5,1-4 5,-3 3 3,0-2 3,1 0 1,1 4-4,-3-3-6,1-1-6,-2 3-6,0 0-9,-2-1-8,-1 0-9,1 1-8,-1 0-9,-1 2-9,-1 0-9,1 1-11,0-1-10,-1 1-8,1 2-7,-1 1-8,0-2-2,0 0-5,0 3-1,0 0-1,-2 0-4,3 0-2,-2 0-1,0 3-3,0 0-2,-1 0-4,-1 3-1,4 1-1,-4-1-1,3 1-1,-1 4 0,0-1-1,0 1-2,1 2-1,-1-1-1,4 2 1,-3 1 0,2 0-2,1 0 1,1 0 0,0 0 0,1 2-1,1-2-2,0 1-2,1-2-4,-1 1-5,2 0-4,1-3-3,-2 0-6,1-1-5,0-2-11,2 3-10,-1-2-14,2-2-14,0-1-17,1 0-20,1 0-20,1-2-22,1 0-21,0 1-20,1-2-18,2 0-21,-1 1-15,1-3-17,1 2-20,0-4-24,0 0-35,-1 0-39,2-4-19,0 2-7,-1-3 8,0 1 16,1 0 20,0-2 21</inkml:trace>
          <inkml:trace contextRef="#ctx0" brushRef="#br1" timeOffset="53451.9676">-1453 3870 156,'-1'-6'319,"-3"-1"15,4 2 14,-2-1 4,2 0-2,-5 2-20,5-1-28,-3 2-30,0-3-30,-1 4-13,-1-2-6,1 0-11,0 0-11,-3 0-13,0 1-12,2 1-14,-5 0-10,1 2-15,2 2-14,-2-1-15,-2 0-13,1 2-16,-2 1-14,2 0-15,-1 3-15,1-1-10,-2 4-6,0 0-5,2 2-5,1 1-2,-1 1-2,0 2-2,2 3 2,-1-1-3,0 1 0,1 1-2,3 1-1,-2-1 0,2 1 1,0 1-1,1 2 0,-1-1-1,2 0 0,1 0 1,2-2 0,-2 2 0,2-2 0,0-1-1,2 2-1,0-4 0,1 0-2,1 0 0,0-1 1,2-3-1,1-1-1,1-2-4,2-1-8,-1 0-5,1-2-6,-1-1-4,3-4-3,0 3-4,1-2-1,-1-3-1,3 1-1,0-4 0,1 1-1,1-2 0,0 0 2,2-3 4,1-1 5,1 0 6,-1-2 6,1-1 4,3-1 5,-3-1 3,0 0 4,1-3 3,-3-2 0,2 3 2,-3-3 1,-1 1 0,0-3 2,-2 2 0,-3-1-1,2 0 2,-3-3-1,0 3 3,-3 0 4,-2-3 4,0 2 6,-2-2 10,1 2 10,-2-2 14,-1 0 12,0 0 11,-2-2 9,0 0 7,0 1 6,-2-4 5,0 2 2,-1-2 0,0 0 0,-1-2-4,-1 1-3,1-2-7,-1 1-8,2 1-10,-1 0-13,-2 1-9,4 3-7,-1 1-5,1 2-2,-1 3-2,-1 1-1,1 4-2,1 0-1,0 3 0,-1 2-1,0 3-2,3 0 1,-2 2-2,0 1-2,2 2 0,-3 1-4,3 2-1,-3 0-5,0 3-2,0 0-2,0 4-2,-2 0-2,1 4-1,1 1-3,-4 2 0,4 3-2,-2 1-1,1 1 0,-1 1 0,2 1 1,1 2 0,0-2-1,2 1 0,-3 0 0,1 3 0,2-3 0,0-1 0,0 2 0,0 0-3,0-2-1,0 0 0,0 1 0,2-1 0,1 1 0,-1-2-1,0-1-2,3 2 0,0-2 1,-1 0-1,2-1-2,-1-2-6,0 1-9,2-2-11,1 1-12,-2-4-21,1-1-22,1-1-34,1 1-37,-1-2-36,1-1-33,-1-2-34,1-2-35,-1 0-36,-1-1-38,0-3-42,0-1-44,-7-3-31,11-2-21,-2-1-2,-2-2 7,2-2 24,0 0 35,0-4 34</inkml:trace>
          <inkml:trace contextRef="#ctx0" brushRef="#br1" timeOffset="53735.0338">-1123 4056 86,'-8'-3'324,"1"1"11,-1 0 9,3 2 8,1-2-9,-1 2-16,3-2-23,1 1-24,1 1-23,0-2-24,1 2-18,1-1-14,0 0-21,1-1-25,2 0-15,1 0-9,2-1-12,-1 0-13,1 0-13,3 1-13,1-1-11,1 0-11,1 1-6,2-1-6,-1 2-4,-2 0-2,4 1 0,-2 0 2,-3 1 3,4 1 4,-3 2 1,-1-1 0,1 2 2,-1 1 2,-3 1 7,1 0 9,-1 3 3,-1-1 2,-1 2 0,-1 1-3,-2-1-1,1 2-2,-2 0-3,-2 1-5,-1 1-1,-1-3-2,0 5-2,-2-1-2,-1-1-11,1 1-13,-1-4-8,0 3-4,0 0-4,0-3 0,-2 1-3,1-2-3,0 1-7,1 0-11,-1-3-5,0 1-4,3-2-7,-3 0-8,0-2-16,3-2-18,0 1-24,1-1-27,1 0-32,0-2-30,1 0-31,1-2-30,0 0-26,3-2-22,0 0-33,-3-2-37,3-2-34,0-1-31,0-2-21,2 0-17,1-3 4,0 1 11,0-4 22,3-2 27,-2 1 30</inkml:trace>
          <inkml:trace contextRef="#ctx0" brushRef="#br1" timeOffset="53993.9521">-797 3646 220,'-9'9'280,"2"-3"4,1 3 3,0 0-20,0 1-27,2-1-33,2 0-33,-1 3-30,3-5-25,0 3-14,3-2-9,1 0-2,1-2-1,2 0 6,1 1 10,1-3 14,1 2 19,2-1 14,-2-3 13,2 0 16,0 1 21,-2 0 12,1-3 9,0 0 3,-4-3 0,0 3-7,1-3-8,-2 1-12,0 0-14,-2-2-18,-1 0-21,0 0-18,0 1-15,1-4-19,-4 4-17,4-5-16,-3 3-15,1-2-10,-1 0-9,0 3-4,-1-3-2,0 3-4,0 0-4,0-3-3,0 3-2,0 0-4,-1-1-3,0 1-4,-1 2-5,-1-1-5,1 3-9,-2-1-12,1 1-16,0 1-26,0-1-31,-1 3-44,1 1-51,0 1-46,-2 1-45,1 5-53,-1-3-59,1 3-61,1 1-62,-2 3-29,1-1-9,0 4 4,-1-2 12,3 3 22,0-2 30,2 1 42</inkml:trace>
          <inkml:trace contextRef="#ctx0" brushRef="#br1" timeOffset="54712.8497">-418 3991 217,'-12'0'363,"2"0"17,-2 2 18,0 2 13,2-4 10,-2 4-22,0 1-40,2 0-54,-2 0-65,0 2-40,0-1-29,2 3-24,-1 2-21,0-3-23,3 5-20,-1-1-19,0-2-20,1 2-12,4 2-12,-2-2-9,2 2-8,-1 0-2,2-1 0,1 2-3,2-3-2,0 1-2,0 1 1,2-4 1,1 2-1,0 1 2,1-2-1,1-3 1,0 2-1,0-3 1,2 2 2,2-5-1,-1 3-4,-1-3-1,3 0-2,-1-1 1,1-1-1,0 0 1,-1-2 1,1 0 0,1-2-1,0 0 3,-1-2 1,2 1-2,-3-1-4,1 0 0,0 0 3,0 1 4,-1 0 2,-1-3 1,-1 1-1,-2 0 0,2-1-2,-4 1 2,2 1 0,-3-3 0,2 3-3,-3-4 3,-1 1 4,0 1 3,-1-1 1,-1 0-1,0-2-2,0 1 0,-1 0 2,-2-1 0,1 1 2,-1-1-1,-1 0-1,1 0 1,-2 0 1,-2 0-1,4 1 0,-3-2-2,1 2-3,1-1-1,0 1 3,1 0-1,1 0-1,-1 0 0,2 1-3,-1-1 0,1 1 0,2-2 1,-1 0 1,2 3 1,0-2 1,2 1 2,-1-2 0,2 1 1,1 1 2,-1-1 0,2 1 0,-1 0 1,3 1 3,-2 0 0,3 1-1,-1-1 0,0 2-2,1-3 0,-2 3-2,0 2-1,0 0 1,0-1-1,1 2-4,0 1 2,-2 0 1,3 1 0,-1 2-1,0-1-2,0 4 1,0-3 0,0 4 2,1 1-1,-3 0 0,3 0-1,-1 2-1,1 2 1,-2-1 1,1 2-1,1 0-4,-2 0 1,0 2 1,1 0 1,-2 2 1,0-2-1,1 3-1,2-1 0,-3 3-1,3-3 2,-1 2 2,-2-4 0,2 3-3,0-2 0,-2 0 0,2-3 2,-2 2-1,0-2-2,-1-3-2,1 3-2,-1-2 0,-3-3-1,2 0 0,-1 0-4,-2-2-6,0-2-3,0 2-2,0-3-2,0-1-6,0 0-3,0 0-1,0-1-3,-2-1 2,-1-1 0,3-2-1,-1 0 1,0 0 1,-2-3 4,-1 1 4,1-2 3,1 0 4,-3-3 5,0 3 5,3-4 4,-3 0 6,2 0 4,1-3 2,-1 1 4,-1 0 4,1-2 5,1 1 5,0-3 6,2 2 7,0-2 4,0 1 5,2 0 4,-2 1 4,2-2 3,0 1 4,1 2 3,0-2 4,-1 3 4,3-2 2,0 0 5,-3 3 1,3 0-2,0 1-2,-1 1-2,1-1-2,0 2-3,0 0-3,0 1-5,3 2-5,1 1-6,0-1-5,0 4-5,2-2-4,-1-1-9,0 3-7,-1-2-5,1 4-3,-1 0-3,2 0-4,1 4 0,-1 0 0,0 0-2,1 1-1,0 1-3,-2 1 1,1 0-1,1 2-2,0 1 1,-4 0 1,2 1 0,-1 2 0,1-3-2,-1 2 2,-2-2-2,-1 2-2,1 0 0,-2-1 1,-1 2 1,1-1 1,-2 1 1,1 0-1,-1 1 0,0-1-2,-3 0-1,0-1-4,0 2-10,0-2-14,-2 1-22,1 0-29,-1 0-39,1 0-44,-3-2-50,4 4-50,-3-6-60,-1 3-63,1 1-58,2-2-55,0 0-25,-1-1-10,2-2 2,0 1 11,0-9 20,2 9 28</inkml:trace>
        </inkml:traceGroup>
      </inkml:traceGroup>
    </inkml:traceGroup>
    <inkml:traceGroup>
      <inkml:annotationXML>
        <emma:emma xmlns:emma="http://www.w3.org/2003/04/emma" version="1.0">
          <emma:interpretation id="{A9C399CB-859C-498A-9BF5-3AC1B68A93F0}" emma:medium="tactile" emma:mode="ink">
            <msink:context xmlns:msink="http://schemas.microsoft.com/ink/2010/main" type="paragraph" rotatedBoundingBox="-10,7692 18131,7999 18086,10651 -55,1034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A86E9DF-B379-49C5-8030-70D0C36EB91D}" emma:medium="tactile" emma:mode="ink">
              <msink:context xmlns:msink="http://schemas.microsoft.com/ink/2010/main" type="line" rotatedBoundingBox="-10,7692 18131,7999 18086,10651 -55,10344"/>
            </emma:interpretation>
          </emma:emma>
        </inkml:annotationXML>
        <inkml:traceGroup>
          <inkml:annotationXML>
            <emma:emma xmlns:emma="http://www.w3.org/2003/04/emma" version="1.0">
              <emma:interpretation id="{2AC03AD8-7770-431F-B39C-EE9FC688FB2A}" emma:medium="tactile" emma:mode="ink">
                <msink:context xmlns:msink="http://schemas.microsoft.com/ink/2010/main" type="inkWord" rotatedBoundingBox="-68,8975 42,7806 978,7894 868,9064"/>
              </emma:interpretation>
              <emma:one-of disjunction-type="recognition" id="oneOf9">
                <emma:interpretation id="interp45" emma:lang="en-US" emma:confidence="0.5">
                  <emma:literal>@</emma:literal>
                </emma:interpretation>
                <emma:interpretation id="interp46" emma:lang="en-US" emma:confidence="0">
                  <emma:literal>W</emma:literal>
                </emma:interpretation>
                <emma:interpretation id="interp47" emma:lang="en-US" emma:confidence="0">
                  <emma:literal>°</emma:literal>
                </emma:interpretation>
                <emma:interpretation id="interp48" emma:lang="en-US" emma:confidence="0">
                  <emma:literal>o</emma:literal>
                </emma:interpretation>
                <emma:interpretation id="interp49" emma:lang="en-US" emma:confidence="0">
                  <emma:literal>D</emma:literal>
                </emma:interpretation>
              </emma:one-of>
            </emma:emma>
          </inkml:annotationXML>
          <inkml:trace contextRef="#ctx0" brushRef="#br1" timeOffset="56350.4697">-5310 5358 264,'-12'-3'342,"2"0"15,0 0 15,0 2 1,-1-1-6,1 2-34,0 2-46,1-1-42,-3 2-42,2 0-30,-4 2-24,1 2-20,1 0-18,-1 2-15,-1 1-14,2 3-15,0-1-14,0 2-10,0 1-8,1 2-7,2 1-7,-1 3 0,-1-2 2,4 5 1,-3-1-1,2 3-1,1 2 1,0-1 0,0 3-2,1 1-1,2 0 0,-1 1 0,1 1 0,1-1 0,0 2-2,1-2-4,2-1-7,0 2-3,2-1 0,1-1-2,2-1 0,-1 0-2,2-3-1,1 1-4,0-3-8,4-2-4,0-1-2,1-3 0,2 0-1,1 0-1,0-2-2,1-2 0,4-1 1,-1-1 0,3-2-1,0 0 0,2-2 1,-2-1 6,2-4 7,1 2 2,4-3 1,-3 0 0,1-2 2,2-1 1,-2-1 2,2-1-2,-3 0-2,1-2 1,0-1 3,-1 0 0,1-3-2,-1-2 0,-3 1 0,1-1 1,-2-1 2,1-2 2,-3 1 0,1-2 7,-3-1 10,1-2 10,-1 2 9,-3-4 10,-2 1 10,1-2 9,-1 0 9,-3-3 13,1 2 12,-2-2 14,0-3 13,-2 2 8,-1-1 9,0-2-1,-1-1-3,-3 2-4,1-2-4,-1 0-7,-2-1-7,-2 1-6,1-1-5,-2 0-9,0 0-11,-2 1-10,1 2-11,1 0-7,-2 0-9,0 1-4,-2 0-7,0 3-9,0-3-10,-1 4-8,0 0-5,-1-1-3,-1 2-3,0 0-3,0 4-3,-1-2-1,1 1-2,-2 1-2,0 3-1,-1-1-1,3 1 1,-4 3 4,2-1 6,-1 0 3,0 3 2,1 1 1,-1-2-3,2 3 1,-2 1 1,1 1-2,0-2 1,2 1-2,-2 2 0,0 0-1,2 0-2,-2 2-1,0 0-3,3 1-1,-2 0-3,2 0-5,-1 1-7,1 0-10,1 2-13,-2 0-18,3 0-22,-2 0-33,0 1-40,1 2-49,3-1-53,-3 2-47,1 0-45,0 1-64,0 0-77,2 1-43,0 0-26,0 1-6,3 1 6,0 0 12,2-1 19,0 0 32</inkml:trace>
          <inkml:trace contextRef="#ctx0" brushRef="#br1" timeOffset="55840.7672">-5257 5548 68,'1'-6'316,"1"0"11,1 1 9,0-1 9,0 1-11,0 2-19,2 0-37,0-2-44,-1 3-40,1-1-37,1 2-23,0-1-17,0 2-10,1 2-6,0-1-6,0 2-4,0 2-5,3 0-4,-2 0-3,1 5 1,-2 0-3,1 0-4,-2 1-4,0 2-4,-1 0-4,0 0-3,-1 1-5,-1 0-7,-1 1-6,-2-2-6,-2 3-6,-1 0-5,-1-1-4,-2 1-8,0-1-2,-4 0-2,2 0-1,-1 0-2,-1 0 0,1-1-2,-1 1-1,0-3-3,0-1 0,3 2-1,-2-4 1,1 1-2,1-3 1,2-2-2,0 1-1,0-3-1,1-1 0,-1-2 1,2-1 0,1-2 0,-1 2 0,1-5 0,2 3 2,-3-3 0,1-1 1,2-2-1,0 3 2,0-4 1,2 0 0,1 1 0,-1 2 2,1-2 1,-1 0 1,1-2 3,1 5 1,-1-3 5,-1 2 0,1 3 2,-1-1 1,1 2 2,1-1 1,-1 1-1,-1 2 1,1 1-1,-1 1 0,2 2 0,-1-2-2,1 5-1,-1-4-3,5 3-1,-3 2-3,0 1 0,2-1-3,0 2-1,1 1 0,-2 0 0,2-1-1,1 2 2,-2 0-1,-1 1-1,1-2-1,0 1-2,1 0-2,-1-1-2,-2-1-8,2 2-9,-4-3-17,2 3-22,-1-2-23,-1-3-20,-1 2-27,-2-1-28,0 0-29,-2-3-31,2-4-42,0 0-49,-6 4-45,6-4-46,0 0-21,0 0-9,-9 0 10,2-4 16,2 0 20</inkml:trace>
        </inkml:traceGroup>
        <inkml:traceGroup>
          <inkml:annotationXML>
            <emma:emma xmlns:emma="http://www.w3.org/2003/04/emma" version="1.0">
              <emma:interpretation id="{D887CC6C-5F3F-429C-8A1B-4DA93A1563C8}" emma:medium="tactile" emma:mode="ink">
                <msink:context xmlns:msink="http://schemas.microsoft.com/ink/2010/main" type="inkWord" rotatedBoundingBox="1361,8041 4282,8148 4242,9240 1321,9134"/>
              </emma:interpretation>
              <emma:one-of disjunction-type="recognition" id="oneOf10">
                <emma:interpretation id="interp50" emma:lang="en-US" emma:confidence="0.5">
                  <emma:literal>isolate</emma:literal>
                </emma:interpretation>
                <emma:interpretation id="interp51" emma:lang="en-US" emma:confidence="0">
                  <emma:literal>Prolate</emma:literal>
                </emma:interpretation>
                <emma:interpretation id="interp52" emma:lang="en-US" emma:confidence="0">
                  <emma:literal>Isolate</emma:literal>
                </emma:interpretation>
                <emma:interpretation id="interp53" emma:lang="en-US" emma:confidence="0">
                  <emma:literal>isolated</emma:literal>
                </emma:interpretation>
                <emma:interpretation id="interp54" emma:lang="en-US" emma:confidence="0">
                  <emma:literal>'isolate</emma:literal>
                </emma:interpretation>
              </emma:one-of>
            </emma:emma>
          </inkml:annotationXML>
          <inkml:trace contextRef="#ctx0" brushRef="#br1" timeOffset="68178.2798">-3959 5564 430,'-1'-4'523,"-1"2"26,0-1 19,2 0 14,-3 3 13,3 0-14,-3 0-26,3 0-61,-1 0-79,0 3-59,1-3-48,-2 3-48,2-2-50,0 2-37,-3-1-32,3 2-24,0 0-19,-2 2-14,1-1-12,-2 3-11,0 3-9,-2 0-7,0 1-9,0 4-3,-2 4 0,-1-1-3,1 1-2,0 5-2,0-1-4,0 1-2,-1 0 0,1 2-2,3 1 0,-4-1-3,3 0-2,2-3-7,-2 3-6,1-2-14,-1-2-17,0 2-15,1-2-16,1-2-14,0 0-14,1-3-24,-1 1-30,1-3-31,0 0-33,1-2-31,1-1-29,0-2-28,0-1-30,1-3-26,-1-2-24,0 0-28,0-4-30,0-1-26,0 0-26,0 0-8,-1-9 1,-1-2 17,1 0 26,0-2 26,-1-2 23</inkml:trace>
          <inkml:trace contextRef="#ctx0" brushRef="#br1" timeOffset="68352.6546">-4121 5540 178,'3'-8'329,"0"0"5,0 1 2,-1 1-14,3-1-22,-2 2-34,1-1-35,3 1-34,0-1-29,1 3-22,2-3-17,-1-1-21,1 3-24,2-2-16,0 0-11,1 3-10,-1-3-8,3 2-6,-2 0-8,2 2-3,0-1-4,0 3-11,-3 1-17,0 2-22,0 2-24,-2 2-22,-1 3-21,-2 1-27,-2 4-31,-1 1-35,-3 2-40,-1 3-42,-2 2-44,-3 2-26,-1 5-18,0 0-1,-4 3 7,-2 1 15</inkml:trace>
          <inkml:trace contextRef="#ctx0" brushRef="#br1" timeOffset="68869.8277">-4295 6500 209,'3'3'249,"2"0"-6,-1 0-9,2-3-12,3-3-13,1 0-14,2 0-17,0-2-14,1-2-14,4 1-9,-1-2-6,2 0-2,3-3-2,-1-1-5,1 1-9,0-2-6,3-2-2,-3 2-12,1-3-15,0 1-6,-1-2-1,1 0-1,-2-1 2,1 1 1,-4-4 3,1 2 1,-2 1 2,1-1 3,-2 0 9,-3-1 2,0 1 0,0-1 0,-1 2 0,0 1-4,-4 0-6,2 0-5,-2 2-9,1 3-5,-3 1-9,0-1-6,1 2-10,-2 2-6,-2 3-7,-1-1-6,1 2-6,-2 2-3,-2 1-5,1 1-1,-1 0-2,-1 1-1,-1 1 0,1 2 0,-2 0-3,0-2 0,-3 3-1,1-1 2,-2 2 0,2-1 1,-3 1 0,3-1-2,0-1-1,2 0-1,-1 1 1,2-1-1,-1 2-1,3-3 0,-1 1 0,1 0 1,2 0 0,0 3 0,0-3 0,2 2 0,-1-1 0,1 0 0,2 1 3,1-1 0,-2 2 2,2 0 1,0 0 1,0 1 3,2-1 2,0 1 3,0 1 3,1-3 5,-1 0 4,0 0 4,3 1 5,-3-2 4,-1 3 3,1-1 3,1-2 1,0 1 1,-3 1 2,0 0 0,0 0 1,2-2 0,-2 0-3,2 2-2,-5 0-3,4 0-5,-2-1-4,-1 0-4,-1 1-3,0 2-4,-2-2-1,0 2-4,-2-3-3,0 4-3,-3-2-3,0-1-3,1 1-4,-4 1-6,1-1-8,-1 0-9,-1-3-12,-1 2-19,0-1-24,1-1-36,-1 1-39,0-3-43,2 3-42,2-4-35,-2-1-34,1-1-35,1 0-38,6 0-41,0 0-43,-4-3-31,4 3-22,0-11 0,3 2 14,1-1 31,4-1 38</inkml:trace>
          <inkml:trace contextRef="#ctx0" brushRef="#br1" timeOffset="69090.3001">-3471 5979 259,'-2'2'367,"-2"1"17,1 1 14,1 0 13,-3 3-11,3 1-24,-3 2-38,2-1-45,-2 3-36,1 1-29,1 2-22,0-1-21,-1 2-17,2-2-15,-1 2-14,1 1-13,2 0-15,-3-2-15,3 1-10,0 0-8,3-2-8,-3 0-5,2-2-6,1 0-5,-1-1-3,3 0-5,0-1-4,-1-1-1,1-1-4,0-3-2,0 2-1,2-1 0,1-3-3,1 1 0,1 0-2,-1 0-2,3-4 0,-2 2 1,2-2 1,1-2 1,-1 2 1,2-4 2,1 2 2,-3-3 3,2 1 1,-2 0 2,1-3 1,1 1 2,-1 0 2,-2-1 1,-1-1 2,0 1 2,-1-4 1,1 3 3,-3-3 2,-1 1 3,-2 1 0,2-2 2,-2-2 1,1 2 0,-2-2 1,0 1 1,-2-3-2,1 1-1,-1 0-3,-1 0-5,0-2-4,0 1-4,-1 1-5,-1-1-4,-1 1-4,1-1-4,-3 3-5,1-1-5,-1 2-4,-2-1-4,-1 2-4,-1 1-3,-1 2-7,0 0-5,-2 2-8,-2 1-12,1 0-11,1 2-14,-3 0-17,2 2-20,-2 0-27,2 2-32,-2 0-52,1 2-63,2 3-68,-1-3-69,2 3-77,-1-2-78,4 2-40,2 2-20,3 2-6,0 0 7,1-1 12,4 0 17,1 2 25</inkml:trace>
          <inkml:trace contextRef="#ctx0" brushRef="#br1" timeOffset="70701.859">-2835 5572 46,'-2'-4'365,"2"1"19,0 1 21,0-1 13,0 2 10,0 0-12,0 1-24,0 0-20,0 0-19,0 1-19,0 0-22,0 1-28,0 0-28,0 2-22,0 2-14,0 3-19,0 0-19,-3 4-20,0 2-21,2 3-19,-4 2-18,1 2-23,0 4-22,-3 0-16,2 4-11,-2 0-8,0 1-6,0 1-3,-1 2-3,1-2-1,1 4-4,0-3 0,0 0-4,2 1 0,-1-1-2,1-1-4,1 0-1,0-4-6,-2 0-5,5-2-7,-1 0-8,1-4-15,0 0-20,1-2-18,-1-1-18,5 0-18,-2-3-22,1 0-21,1-2-20,1-1-12,0-1-9,1-1-3,2-1-2,-2-2 1,2-1 4,1-1 12,0 1 17,0-3 18,2-1 17,0 0 20,0-2 21,0-1 21,0 0 18,2-1 14,-2-2 11,3 0 11,0-1 9,-2-1 10,3 0 10,-2-2 10,3-1 11,-2-2 6,-1 3 5,1-4 10,-1-1 12,0 1 14,-1-2 14,-1-2 19,0 2 19,-2-3 18,-1 0 13,1 1 13,-3-2 10,-1 1 5,1-1 2,-4 2 3,1-1 1,-1 1-2,-1-1-7,-2 3-10,-2-2-8,-1 3-17,-1 0-17,1 0-16,-4 2-15,1 1-13,-1 1-14,-1 1-12,-1 3-9,2 0-9,-3 3-6,-1 1-6,0 1-6,1 2-4,-2 1-3,0 2-4,0 0-3,-1 2-4,0 0-3,3 3-2,-2 1-2,0 0-1,2 0-3,0 3-3,1 0-2,2 1-5,-1-2-3,3 2-4,0 1-5,1-3-6,2 1-5,-1-1-6,0 1-5,3 0-7,0-1-8,3 0-12,0-1-14,-1 0-11,2-2-6,1 1-5,0-2-3,3-1 0,-1 0 3,2-2 2,1 0 5,0-2 5,2 0 5,0 0 7,-2-3 7,3 0 14,0-2 14,-1 0 14,1 0 10,1-4 8,-4 1 6,2-1 6,0-2 4,-2-1 7,2-1 6,-2-1 13,0-1 16,0-1 12,1-1 13,-1 0 9,-3-2 10,2 1 8,-1-3 9,-1 0 5,-1 1 6,-2-2 3,1 1 3,-2-2 0,-1 0-1,0 0-8,0-2-14,-2 0-8,-2 1-11,0 1-8,1-2-8,0 2-7,0 0-8,-1 2-3,0 0-4,2 2-4,-3 0-2,3 3-4,-3 0-5,3 5-3,0 0-3,0 2-1,0 1-2,0 3-1,0 0-2,0 0-2,-1 3-2,-2 1-1,3 3-2,-2 1-2,-1 1-2,1 3 0,-3 1-3,0 4-2,2 0-3,-1 1-4,1 1-5,1 1-4,0-2-2,-1 2-4,3-2-5,0 0-4,0 0-3,3-2-3,1-1-2,-1 0-2,2-1-2,1-2-2,1 0 0,2-1-6,-2-2-7,4-2-3,-1 2-2,0-3 1,4-2 3,-1 0 1,2-2 0,-1 0 2,0-2 2,3 0 2,-2-2 4,1-1 5,0-1 4,-1-1 8,1-1 12,-1-2 7,-1 0 5,0 1 4,1-5 2,-3 1 4,2-1 5,-1-2 4,-3-1 6,2 0 4,-1-1 6,-3-2 7,2 0 6,1-1 6,-2-3 3,0 3 7,-3-3 3,2-2 6,-1 0 4,-1-1 3,-2-1 2,-1 0 1,2 0 0,-3-1-2,1 1-2,-1-2-4,0 1-3,-1-1-4,1 3-5,-2 1-3,0 0-3,0 5-3,0-1-3,0 3-3,0 3-1,0 2-3,0 2-2,0 1-1,0 4-3,0 4-4,0-2-2,-2 6-2,1-2-1,-3 4-2,1 2-2,-1 2-1,1 3-2,-2 0-3,0 4-1,-2 1 2,2 5 4,-1 0 0,0 3 0,3 0-3,-1 2-3,-1 2-10,0 0-13,3 2-9,-1 0-7,0 0-7,1 1-8,0-2-6,1 1-7,1-2-14,0 2-17,1-3-13,3 0-13,1-5-8,-2 1-8,4-2 0,0-3 3,3 1 2,2-4 0,0 1 2,3-4 3,2-3 2,-1 2 3,2-1 7,3-5 12,-1-1 11,-1-1 12,3-1 12,-2-2 9,-1-1 11,0-1 10,1-3 8,-3-1 7,-1-1 11,-3-1 10,2-2 14,-2-2 14,0 2 14,-2-3 14,-1-1 15,1 0 13,-1-2 16,-3 1 16,1-3 12,-2 0 10,1-2 9,-1 3 6,-2-4 3,1 0-1,-2-2-2,-1 1-5,-1-1-8,-1 0-9,0-1-9,0 0-9,-1 2-13,-1-1-13,1 2-9,-1-1-7,1 1-7,-3 3-5,3 2-5,-2 0-3,3 3-4,-3 1-4,3 4-3,-5 0-5,5 2-3,-2 1-5,-1 2-2,0 2-2,-1 3-4,-1 1-3,0 3-3,1 1-3,-4 1-1,3 5-3,-3-1-1,1 5-3,1 1-4,-2 1-3,4 1-3,-2 2-3,2 1-2,-1 0-5,2 1-2,1-2-4,2 0-3,0 1-3,2-2-6,0-3-4,1 2-5,0-4-5,1 1-2,-1-3-1,4-1-1,-2-1-2,2-3 1,1 2-1,-1-1 2,0-2 0,3-2 2,0 0 1,-1-1 4,4-4 5,-2 2 6,-1-1 5,4-2 4,-1-1 3,1 0 5,0-1 4,1-2 3,-2-1 2,2 2 4,-2-4 1,2 1 3,0-2 2,-1 0 2,-1-1-2,-1 1 0,1-1-1,0-1-4,-3 2-2,1 0-8,0-1-7,-4 0-10,0 2-9,0-3-12,-2 3-14,0 1-15,-1-1-17,-1 3-20,-3-1-21,3 1-18,-3-2-17,0 2-15,0 0-12,-3-2-7,3 1-4,-2 0-4,0 1-1,-1-1 4,1-2 10,-1 1 7,0-1 9,2-1 10,0 1 13,-1-2 13,0 1 13,1-2 13,-1 0 12,1-1 12,0 2 11,-1-2 12,2 1 11,-3 0 5,3-2 4,-3 2 4,3-2 5,-4 3 3,2-3 0,-1 1-8,0 1-13,0 0-23,1 0-30,-2 0-30,-1 1-31,3-1-16,-1 2-9</inkml:trace>
          <inkml:trace contextRef="#ctx0" brushRef="#br1" timeOffset="71017.0781">-1960 5680 263,'-12'-4'444,"5"2"30,2 1 26,2-1 22,-2 0 17,2 2-16,0-2-31,2 2-58,-1-2-70,2 2-50,2-2-39,1 1-36,-1 0-34,3-2-33,0 1-36,2 0-28,3-2-28,2 2-19,0 0-19,0-1-12,0 0-9,3 2-4,-1 0-4,1-1-4,0 1-7,1 0-14,-1-1-15,2 1-26,-2 1-32,1 0-45,-1 0-52,1 1-55,0 2-56,0 0-67,-1-1-71,2 3-55,0-2-48,2 3-24,-2-2-9,5 3 0,-3-1 12,3 3 22,-2-2 30</inkml:trace>
        </inkml:traceGroup>
        <inkml:traceGroup>
          <inkml:annotationXML>
            <emma:emma xmlns:emma="http://www.w3.org/2003/04/emma" version="1.0">
              <emma:interpretation id="{A63F9161-CE42-48E3-95C1-388F95C95B9F}" emma:medium="tactile" emma:mode="ink">
                <msink:context xmlns:msink="http://schemas.microsoft.com/ink/2010/main" type="inkWord" rotatedBoundingBox="4708,8137 6154,8161 6137,9132 4691,9107"/>
              </emma:interpretation>
              <emma:one-of disjunction-type="recognition" id="oneOf11">
                <emma:interpretation id="interp55" emma:lang="en-US" emma:confidence="0.5">
                  <emma:literal>cell</emma:literal>
                </emma:interpretation>
                <emma:interpretation id="interp56" emma:lang="en-US" emma:confidence="0">
                  <emma:literal>call</emma:literal>
                </emma:interpretation>
                <emma:interpretation id="interp57" emma:lang="en-US" emma:confidence="0">
                  <emma:literal>all</emma:literal>
                </emma:interpretation>
                <emma:interpretation id="interp58" emma:lang="en-US" emma:confidence="0">
                  <emma:literal>sell</emma:literal>
                </emma:interpretation>
                <emma:interpretation id="interp59" emma:lang="en-US" emma:confidence="0">
                  <emma:literal>Call</emma:literal>
                </emma:interpretation>
              </emma:one-of>
            </emma:emma>
          </inkml:annotationXML>
          <inkml:trace contextRef="#ctx0" brushRef="#br1" timeOffset="72269.7037">-596 6026 69,'-6'-4'387,"-2"-1"25,1 2 27,0-1 18,-1 3 12,-1-1-9,2 2-24,-2 0-27,-2 0-29,1 2-30,1 1-30,-3 1-31,1 0-34,-3 1-24,0-1-19,1 4-23,1 0-24,0 2-24,0-2-20,-2 5-21,2-1-20,0 1-18,0 1-21,2 0-12,0 1-5,-1 2-6,2-1-4,2 2-8,0 1-12,-1-1-4,2 1-4,1 0-3,0-1-1,3 0-3,-1 0-2,0-1-2,3-1-3,3-1-6,0 1-7,-1-2-7,3-1-8,0-1-5,2 0-4,2-3-9,-1 1-13,4-2-15,1-3-18,-1 1-19,3-4-20,1 1-19,0-1-15,2-2-12,1 0-9,1-2-3,1-1 3,-2 1 2,1-4 1,0 2 6,-1-1 6,0-2 10,1-1 12,-2 0 16,-2-1 17,2-2 17,-2 2 17,0-4 15,-1 1 16,-3 2 8,2-2 6,-4 0 11,0 2 14,-1-3 13,-1 0 17,-3 4 13,0-4 14,-1 3 13,-1 1 13,1-1 11,-3 1 12,-1 1 6,0 2 3,-1 0 7,-1 1 7,0 0 6,1 1 3,-1 0 5,2 1 2,0 1 2,-4 0-1,4 2 2,-3 0 0,1 0 0,2 0-3,-3 0 1,3 2 3,-2 0-2,2 1-5,-2-1-8,1 0-6,-2 1-9,1-1-8,0 3-10,-2-1-7,1 0-11,2-2-8,-1 3-7,1-2-6,-2 1-6,2 0-5,1 1-4,0-1-3,0-2-1,1 4-1,2-3-1,-2-1-2,2 0 1,2 1 1,-1 0 0,1-2-1,-2 1 0,2-1 0,4 0 0,-4-1 0,2 0-1,1 0-1,-1-1 1,0 0 0,0-2 0,0 0 1,-1 0-1,4-1 0,-4 1 0,4-1 0,-5 0 0,3-2 1,-1 1 0,0-2 0,1 0 1,-1 2 2,0-3 0,-2 1-1,1-2 2,-1 1 1,-1-1 5,0 0 6,1 0 7,-2 1 8,-1-1 9,3-1 8,-5 1 11,2 1 10,0-1 8,-2 0 7,0-1 5,-2 2 5,0 0 1,2 0 2,-5 1-2,3 0-5,-3 3-6,1 0-8,0 0-9,-3 1-7,3 2-12,-4 1-11,3 1-9,-3 2-7,1 1-5,0-1-5,0 1-4,0 4-3,-1 2-1,0 0-2,0 1-1,2 1-3,-1 1-2,3 1-3,-2 2-3,1-1-3,1 2-4,-1-1-5,2 1-5,2-1-6,1 2-6,-3 0-6,3-4-6,0 1-9,3-1-6,-3 1-7,4-2-7,-1-1-5,1 0-6,-1-2-4,2-1-3,1 0 0,0-1-1,1-2 1,2 1 3,2-2 1,-1-1 5,1-1 5,2 1 7,-1-4 5,1 0 7,0 0 9,2-2 7,-1-1 8,-1-1 8,1-1 6,0-1 6,1-1 3,0-3 5,-3-1 4,2 0 5,-2 0 4,0-2 5,2 0 7,-3-2 7,1-2 9,-1 3 10,-1-4 9,1 3 12,-4-5 11,2 3 13,-2-1 15,0-5 11,-3 4 12,2-3 7,-1-2 6,-2 2 3,2-3 2,-3-1-4,2 0-2,-1-2-6,-3 1-6,3 1-8,-3-1-9,0 2-11,0-1-11,0 0-10,0 4-11,0 1-7,0 1-9,0 4-4,-3 2-4,3 1-5,0 3-3,0 2-4,0 3-4,0 0-3,0 3-3,-2 2-4,1 1-3,0 4-2,-2 1-1,1 4-2,-1 1-3,0 4-2,-1 0-1,-1 4-4,1 3-4,1 4-2,-2-1-6,1 2-2,1 0-4,-2 4-4,3-2-2,-1 0-4,0 0-3,-1 0-3,4-1-1,-2-2-3,2-1-1,-3 1 0,3-4-1,3 0 0,-3-2-1,2-3-3,2 1-2,1-3-3,0-1-3,2-1-1,1-2 1,2-1-1,2 1-2,0-7 0,2 3-2,0-1-3,1-2-1,2-2 0,-2-2 1,2-1 3,-2-2 5,1-1 5,-1 0 7,-1 1 4,-1-5 2,-1-1 4,0 0 5,0 0 4,-3-4 5,1 1 7,-1-1 6,-1-2 8,0-2 7,-2 2 10,0-5 12,0 3 9,0-2 8,-3-2 12,1 1 12,1-3 10,-1 0 8,-1 0 8,0 0 5,0-2 4,-2 0 4,1 0 2,-1-2 0,1-1-2,-2 0-5,3 0-5,0 0-6,-2 2-7,-1-1-9,3-2-8,-3 4-7,3 1-6,-3 0-6,0 2-2,0 3-3,0 0-4,0 4-3,0 1-1,0 2-2,0 2-1,0 2-2,0 3-1,-3 1-2,3 1-3,-3 3-1,3 1-1,-4 2-1,1 1-3,-2 3-2,1 1-2,-2 0-2,0 3-1,2 0-2,-2 2-4,-2 2-2,3-1-1,-2 4-1,3-1 0,-1 3-1,2-1 0,1 3 0,-1-2 0,1 2 0,1 0-1,-1 1-1,0-1-1,2 3-2,0-2-2,0-1-2,0 4-2,0-4-4,0 1-4,0 1-3,2-3-4,0 1-3,-1 0-4,1-1-5,1-3-2,-1 0-4,1 0-1,2-1-2,-1-2-2,3 0-2,0-2 1,-1-2-1,4 2 2,-1-3 2,1 0 0,-1-2-2,3 0-4,0-1-7,-1-3-8,0 2-11,1-3-12,-1-1-11,1 0-18,-2-2-19,-1 0-24,1-2-24,1 0-25,-3-1-26,0-3-25,-1 2-24,0-5-20,0 1-18,-2-3-34,0 1-45,2-2-22,-2-1-16,1 1 4,2-2 16,0-1 21,-1-1 28</inkml:trace>
        </inkml:traceGroup>
        <inkml:traceGroup>
          <inkml:annotationXML>
            <emma:emma xmlns:emma="http://www.w3.org/2003/04/emma" version="1.0">
              <emma:interpretation id="{8690B43D-D968-417E-9A6F-470689D3715C}" emma:medium="tactile" emma:mode="ink">
                <msink:context xmlns:msink="http://schemas.microsoft.com/ink/2010/main" type="inkWord" rotatedBoundingBox="6031,8589 8263,7398 9275,9294 7042,10485"/>
              </emma:interpretation>
              <emma:one-of disjunction-type="recognition" id="oneOf12">
                <emma:interpretation id="interp60" emma:lang="en-US" emma:confidence="0.5">
                  <emma:literal>from</emma:literal>
                </emma:interpretation>
                <emma:interpretation id="interp61" emma:lang="en-US" emma:confidence="0">
                  <emma:literal>prom</emma:literal>
                </emma:interpretation>
                <emma:interpretation id="interp62" emma:lang="en-US" emma:confidence="0">
                  <emma:literal>frim</emma:literal>
                </emma:interpretation>
                <emma:interpretation id="interp63" emma:lang="en-US" emma:confidence="0">
                  <emma:literal>form</emma:literal>
                </emma:interpretation>
                <emma:interpretation id="interp64" emma:lang="en-US" emma:confidence="0">
                  <emma:literal>foam</emma:literal>
                </emma:interpretation>
              </emma:one-of>
            </emma:emma>
          </inkml:annotationXML>
          <inkml:trace contextRef="#ctx0" brushRef="#br1" timeOffset="73118.9532">1545 5441 21,'-2'-13'399,"1"1"31,-1 2 33,2-1 30,0 3 32,0 2 4,0-1-11,0 4-46,-1-1-64,1 2-43,-1 1-32,1 2-29,-2 1-25,1 0-28,-3 3-30,1 2-31,-1 3-31,1 3-30,-4 4-30,2 3-22,-2 3-18,-2 5-13,-2 5-10,3 5-2,-4 5 1,1 3-1,1 5-2,0 4-1,0 3-2,1 2 0,1 5-1,1 1-6,0 4-8,3 3-4,-2 1-4,1 2-2,1 0 0,-1 3-7,2 1-7,-1 0-4,1 3-1,0-1-2,2-1 0,-2 0-1,-2-1-1,2-3 4,2-1 8,0-4 3,1-2 1,0-5 0,1-5 1,0-4-1,2-2 0,2-8-2,-2-3 0,3-5 0,0-5-1,1-3-1,2-7 1,-2-1 0,4-5-1,-2-2-1,5-4 1,-4-6 0,3-1 0,-1-4 0,1-2 1,0-5 1,2-3 1,0-4-1,-1-1 2,0-5 0,1-5 2,-1 0 3,1-3 1,-3-3 4,4-1 1,-5-5 5,3 0 1,-1-2 4,-1-1 3,-1-2 3,-1 0 4,-3-1 1,1-1 4,-2-1 2,0 2 1,-2-3 2,-1 0 2,-3 1 1,3-3 2,-3 2-1,-3 1-1,3 0-3,-2 0-2,-1 4-3,1-3-2,-3 4-3,1 2-3,-1 0-2,2 4-3,-4 0-2,2 4-4,-2 2-4,-1 1-4,1 0-1,0 4-2,-2 2-1,-2 2-2,2-1-5,-2 4-2,-1 0-7,1 3-5,-1 0-7,1 3-9,0 1-11,-1 1-10,0 2-12,2 0-12,0 0-16,0 2-16,2 2-22,0 0-27,1 2-35,1-3-35,2 3-34,1-4-30,1 2-28,2 0-32,4-2-28,-2 1-28,3-5-33,1 1-33,4-1-28,-1-2-23,3 1 1,1-4 16,1 2 32,0-2 38,4 1 36</inkml:trace>
          <inkml:trace contextRef="#ctx0" brushRef="#br1" timeOffset="74216.3413">1909 5965 143,'1'0'350,"0"3"18,1 1 17,-1 1 13,1 2 9,0 1-14,-1 3-27,1 0-26,-1 1-25,0 0-21,1 2-21,-1 1-16,-1 2-17,2 0-15,-2-1-14,0 1-16,0-1-17,0 2-21,0-4-24,0 3-21,0-2-24,0-1-20,0-1-17,0 1-14,-2-1-13,2-2-7,-1 0-6,1-1-4,-2-2-2,2-1-3,-1 0 1,1-1-1,-1-1-2,1-1 1,0 0 0,-2-2 0,2-1 0,0-1 0,0 0-1,0-1 1,0 1 0,0-2-1,2-2 1,-1 2 1,0-3-1,1 1 0,-1-4 0,1 1 0,-2-1-1,3 0 1,-3-4-2,2-1 1,0 2 0,1-2 0,1-1 0,-1-1 0,1-1 0,0 1-1,0-2 0,1 2 0,-2-3 2,4 1 0,0 0 0,0 2-1,0-2 0,-1-1-3,3 3-2,0 0-7,1 0-5,1 2-10,-2 3-14,0-1-13,-1 3-15,1 0-18,1 1-20,-2 2-22,1 1-22,-2-1-22,3 5-19,-2-2-18,1 2-15,-1 0-6,1 2-1,0-2 2,-1 4 3,0-1 6,1-1 9,0 0 14,-1 1 13,0 1 20,1-2 19,-2 0 24,1-1 21,-4 2 21,2 0 19,-4 0 15,0-1 12,0 2 14,-2 0 15,-2 2 12,0 0 13,-3 1 10,2 1 11,-1 1 9,-2 2 7,-1-1 1,-1 3-2,2 1-1,-1 0 2,-1 0-1,1 0-1,1 0-3,-2 1-4,3-1-3,-1 0-2,1-2-4,1 1-7,1 0-4,1 0-5,0-1-1,2 0 0,0-2 0,2-1-2,0 2-4,1-3-2,1-1-2,1 2-3,1-3-1,-1-1-2,3 0 0,1-2 0,1 1 1,2-2 0,-1 1 2,2-1 3,-1-2 3,1 0 5,0-2 5,2 2 6,0-3 8,-3 0 6,2 0 8,-2 0 7,0 0 9,0-1 9,-1-2 10,-4 1 9,1 0 11,-2-1 11,-2 3 8,-1-3 6,2 0 1,-3-1 0,-2 3-1,3-3-3,-3 2-2,0-2-5,-3 0-8,3 1-7,-1-1-10,-2 2-11,0-3-12,0 1-13,-1-1-11,-1 3-10,0-2-9,1 1-7,-2 1-4,2 0-6,-2-1-3,-1 3-4,0-1-4,-1 0-1,2-1-3,-2 3 1,1-2-1,1 0 1,-2-1 0,3 1-2,0 1 2,0-1 0,1 0 0,1 1 0,2-1 0,-1 0-1,2 0 0,2-1 0,-1-1 0,2 0-1,0 0 0,2-1 1,-1-1-1,0 2 0,4-2 0,-1 3 0,2-2 0,-1 0-1,2 1 1,-1 1 2,1-1 1,-1 2 1,1-1 2,0 1 1,-3 2 2,3 0 1,-1 0 2,1 1 0,0 1 2,-3 1 1,2 1 2,0 0 0,0 2 0,1 0 1,1 1-1,-1 3-1,0-1 1,-1 2 2,3 1-2,-1 1-1,2 0 0,0 0-1,1 3-1,1-1 0,-2 0-1,1 2-2,1-2 1,-1 3-2,0-3-1,-3-1-1,1 1-2,-1-2-1,-3 0-2,-1 2-2,1-3 1,-4-1-1,1 0 0,-2 2-1,-1-5 1,-2 3 0,-2-3-1,1 1 0,-3-2 0,1-1-1,-1 0 0,0-1 1,0-1-2,0 1 0,-2-2 1,4-1-1,-3-1 1,0-2-1,1 1 0,-1-1 1,2-3-1,-1 0 0,1-1 2,2 0-1,-1-4 0,0 0 1,2 0 2,-2 0 0,2-1-1,0-2-1,2 0 0,-2 0 2,2-1 4,0-1 6,-1 2 4,2-1 2,-1 1 2,3 1-1,-1-1 0,1 2 1,2 1-1,-2-2 1,3 3-1,-1 0 1,2 2 0,1-1 2,-2 1-7,-1 3-6,2-1-4,-1 2-2,-1 0-2,2 1 1,0 2 0,0 1 0,-2 1 0,3 2 0,-2 1 0,1 2-2,-2 0-5,4 1-7,-1 2-3,1 2-2,-1 0 0,-1-1-1,0 3-1,-1-2 1,0 3-1,1 0 0,0 0 0,-1-1-1,-3 0 1,1 0 0,0 0 5,-1-1 7,-1 0 3,1 1 0,-2-2 1,-1 2-1,1-3-2,-1-2-1,0 1-5,-2-2-1,-2 2-2,0-3-3,2 1-4,-3-3-4,3 2-6,-2-2-3,-1 0-4,0 0-1,-1-2-4,3 0-3,-2-2-2,2 0 1,-2 0 0,-1 0 3,2-3 2,1-1 3,-3 0 3,1-1 4,1-1 6,-3 2 3,3-5 5,1 0 2,-1-2 5,1 2 5,0-4 3,-1 1 4,2 2 4,0-3 0,0-1 5,2 2 5,-1-3 3,0 1 5,1 0 5,1 0 3,0 0 10,0 0 11,1 0 2,0-1 1,-1 2 4,2 1 9,0 0-1,1-1-7,0 2-2,-1-1-6,0 2-2,1 1-3,2 0-3,-1 0-3,-2 0-6,3 2-10,1 1-2,0 0 5,-1 1-4,4-1-7,0 2 2,-1 2 3,1-2 2,1 2 1,0 1-1,-1 1-1,2 1-2,-1 1-1,-1 2 0,0-1-2,-2 3-2,2 1-3,0 0-1,-2 2-3,1-1-2,-1 3-1,0-1 1,-2 1-2,1 0 0,-2 2-2,1-2 1,-4 3-1,3-2 0,-4 1-2,1 2-2,-3-2-4,1 2-6,-2-1-9,-2 2-15,1-1-17,-3-1-26,2 2-29,1-1-40,-4 1-47,1 0-47,-1-2-47,0 1-58,0 0-65,-2 2-59,3-1-56,0 0-23,0-1-10,2 0 7,1 0 11,2 0 23,1 0 29</inkml:trace>
        </inkml:traceGroup>
        <inkml:traceGroup>
          <inkml:annotationXML>
            <emma:emma xmlns:emma="http://www.w3.org/2003/04/emma" version="1.0">
              <emma:interpretation id="{B250CA94-3BCE-4DBC-93F7-4C7A49EFF840}" emma:medium="tactile" emma:mode="ink">
                <msink:context xmlns:msink="http://schemas.microsoft.com/ink/2010/main" type="inkWord" rotatedBoundingBox="9703,8113 12134,8187 12106,9104 9675,9029"/>
              </emma:interpretation>
              <emma:one-of disjunction-type="recognition" id="oneOf13">
                <emma:interpretation id="interp65" emma:lang="en-US" emma:confidence="0.5">
                  <emma:literal>outer</emma:literal>
                </emma:interpretation>
                <emma:interpretation id="interp66" emma:lang="en-US" emma:confidence="0">
                  <emma:literal>outlier</emma:literal>
                </emma:interpretation>
                <emma:interpretation id="interp67" emma:lang="en-US" emma:confidence="0">
                  <emma:literal>outie</emma:literal>
                </emma:interpretation>
                <emma:interpretation id="interp68" emma:lang="en-US" emma:confidence="0">
                  <emma:literal>outies</emma:literal>
                </emma:interpretation>
                <emma:interpretation id="interp69" emma:lang="en-US" emma:confidence="0">
                  <emma:literal>outlie</emma:literal>
                </emma:interpretation>
              </emma:one-of>
            </emma:emma>
          </inkml:annotationXML>
          <inkml:trace contextRef="#ctx0" brushRef="#br1" timeOffset="75544.8706">4264 5954 337,'-11'-11'380,"3"4"17,0 1 17,0 1 18,2 1-16,-1 2-34,1 0-46,0 0-49,1 2-39,-2 2-35,3 2-32,-2 0-31,0 1-19,-2 1-14,1 3-15,1 2-14,-1-1-16,0 2-18,-1 2-12,2 1-11,-2 0-6,3 1-6,-3 1-3,2 2-1,1-1-3,-2-2-2,2 1 0,2-1-1,-2 2-2,2-4-3,2 1 0,1-2-2,0 0 1,1-2-1,2 0-1,2-1-2,0-1 1,1-2 1,2-1-1,0 0 1,3-1-1,1-1 1,-1-2-1,3 1 0,-1-1-1,4-2 0,0-2 1,2-1 0,-2 1 1,2-2 0,-1-1-1,3-1 1,-2 0-1,-1-1 1,1-1-1,-2 0-1,0-1 1,-1-2-1,-1 0 1,-2 0 1,-1-2 0,-2 2 1,-1-1 2,-2-1 5,1-1 5,-2-1 5,-2 1 10,0 1 12,-2-3 10,-2 1 8,0-1 8,-2 0 6,-2 1 5,0 0 3,-2 0 1,-2 1 2,-1 1-1,-1-1-1,-2 1-3,0 2-5,-1 0-10,-1 2-11,-1 2-9,-1 2-9,0-2-7,2 3-5,-5 0-4,3 2-4,0 1-2,1 2-2,-1 2-3,-1 0-3,2 2-1,2 1-3,-2 3 0,3-3 0,1 5 0,-3 1-1,2-1-1,0 2-2,4 0 0,-3 3-2,2 0-6,2 4-5,-1-2-6,2 0-7,1 2-6,0-1-5,1 0-8,1 1-6,1-1-6,4-1-7,-1-1-6,2 0-6,1 1-4,3-3-3,-2-1 0,6-1 1,-3-2 1,4 0 4,0-2 4,2-2 2,-1-1 5,5-1 5,1-1 6,0-1 6,1 0 6,2-3 6,1 0 6,0-3 5,2 0 5,0-1 4,1-1 4,-2-1 5,1 0 3,-1-2 3,0-1 4,-4 1 2,-1-3 5,1 0 3,-4 0 9,1-1 7,-4 1 10,1-2 11,-3 0 11,0-2 14,-1 2 9,-3-2 8,1 2 7,-2-3 4,-1 1 9,0-1 10,-2 1 4,0 1 0,-2 0-3,1 2-4,-2 0-8,0 1-9,0 0-10,-2 3-10,1-1-8,0 3-8,-1 2-6,-1 1-5,0 0-9,0 2-11,-1 1-7,0 1-6,1 2-4,-4 1-3,3 2-4,-2 1-3,-1 2-4,0 2-5,0 0-6,-1 2-5,1 1-9,0 1-6,1 3-13,0-1-15,3 0-13,-2 0-12,3-1-12,0 1-13,4 1-13,-1-4-11,2 1-12,2 1-9,-1-3-9,3-2-8,2-1-6,1 1-3,-1-3 3,3 1 6,1-3 4,-1 0 6,3-1 6,1-1 8,-2-1 10,2 0 12,0-3 12,-1 0 12,0-3 12,2 1 14,-3-2 12,0-1 10,1 0 10,-3-3 10,1-1 10,-1 1 11,0-3 10,0 1 11,-2 0 10,-3-2 9,2 0 11,1-2 13,-5 0 12,3 0 12,-2-1 12,-1-1 13,0 0 13,0-1 12,-3 1 12,1-3 11,2 1 8,-2 2 8,-3-2 2,3-2 1,-3 1-5,1 2-6,-1-1-9,0 2-12,0 0-10,0 0-9,0 5-13,0 0-13,0 2-12,0 2-14,0 0-11,0 3-14,-1 0-10,1 3-7,-3 1-6,3 3-6,-3 1-2,-2 1-3,2 2-3,1-1-4,-3 5-4,0 2-3,1-2-6,0 5-7,-2 0-10,1 3-11,2 0-13,-1 1-14,1-1-17,1 3-17,2-3-20,0 3-19,2-2-20,0-1-18,1 1-13,-1-2-13,1 0-5,5-2 1,-2 0 6,1-1 9,3-1 7,1-1 10,0-1 9,2 1 11,0-3 12,2 0 16,2-1 15,-3-1 15,2-1 13,0-3 15,-1-1 9,0 2 3,2-3 0,-3-2-5,1 0 2,1 0 7,-5-4 10,3 1 14,-2-3 12,0 0 12,-2-1 12,-1-2 13,-1-1 9,1-1 10,-1 0 10,-2-3 9,2 3 15,-5-5 18,4 1 15,-2-2 11,0 1 11,-2-2 11,1-1 9,1-1 10,-1 0 10,-1-3 10,2 1 9,-2-2 10,-1-2 8,0 0 3,1-1 2,2-1-2,-3 0-6,2 0-7,-1 0-10,-2-2-11,0 3-11,1 2-13,-1-1-13,-1 0-13,0 4-13,0-1-14,-1 3-11,-1 1-10,1 0-7,0 5-4,-1 0-3,1 2-1,1 4-1,-4 2-2,4 0 0,-2 3-1,1-1-2,-3 4-4,1 2-3,0 0-3,-1 2-5,-1 3-4,0 1-3,-2 2-4,0 1-5,1 3-5,-1 1-4,0 3-3,-1 1-3,2 2-3,0-1-1,0 3-2,1 1-1,2 0 0,-1 0 0,1 1 0,1 2-1,2-2 0,-3 1-3,3-1-1,0 1-3,0-1-4,0-1-7,0-1-6,3 1-8,-3-3-11,2 0-12,0 1-15,-1-2-18,3 0-21,-4-2-29,3-1-33,1-1-37,-1 0-39,1-1-36,-1-3-31,0 0-32,0-2-29,1 0-28,-1 1-28,1-5-27,1 0-29,-5-6-13,5 3-6,-5-3 15,0 0 27,0 0 35,10 0 40</inkml:trace>
          <inkml:trace contextRef="#ctx0" brushRef="#br1" timeOffset="75631.111">5273 5838 84,'-2'-1'393,"1"-1"25,-1 2 21,2 0 22,0 2 14,0-2 12,0 0-25,2 0-44,-1 0-46,1 0-50,1 0-34,1-2-27,1 1-24,1-1-21,1 1-23,1-1-21,1-1-18,2 2-20,-3-2-16,4 1-19,0-2-16,-2 1-15,2 0-13,0 0-9,-2-2-5,4 2-4,-4 0-4,2 1-3,0 0-4,-2 0-3,1-1-4,-4 1-4,2 1-3,-2 0-4,0-1-4,0 2-2,-3 0-7,1 0-5,-1 2-11,-1-1-12,-2 0-17,2 2-19,-1 1-29,-2-2-35,3 3-42,-3-1-49,0 2-53,0-1-54,0-5-62,-3 9-66,3-1-50,-2-1-42,-1 1-16,3 0-3,0-8 9,-1 9 16,1 0 26,1-1 33</inkml:trace>
          <inkml:trace contextRef="#ctx0" brushRef="#br1" timeOffset="76652.7466">5453 6150 52,'-10'7'322,"-1"0"9,4-2 7,-1 2 0,0-1-5,5 1-33,-4-1-47,3 0-45,1 1-43,0-1-27,1 1-22,0-3-16,2 2-16,0-2-13,2 0-13,0-2-6,1-1-6,0 3-3,0-2-3,5-1-2,-3 1-4,3-2-1,-1 0 0,3-2 1,2 1 0,0-1 2,0-3 2,2 3 2,-1-4 4,0-1 0,0 2 0,2-4-1,2 1-2,-3-1-1,3 0 0,-4-1-3,3 0-2,-4 0-1,3-2-1,0 1-1,-3-1 1,2 0 3,-1 2 1,-2-2 2,-1-1 3,0 2 4,-3-2 2,3 1 4,-3 0 7,-2 2 6,0-3 7,0 2 7,-3 0 9,2 0 4,-3 3 3,-1 0 2,-1-1-1,-3 0 0,2 3-4,-4 1-2,-1 1-6,-2 2-6,-1 0-8,-2 2-9,0 2-9,0 0-8,-1 2-10,0 1-8,0 1-8,-1 1-6,-1 4-4,3-3-4,1 3-3,-3 0-2,1 2 2,2 2-1,1-1 1,0 2-1,1 1-1,0 1-1,1 1-4,3-2-1,-2 2-5,3-1-3,0 0-3,0-2-5,4 1-4,0 1-4,0-2-7,0-3-4,4 1-4,0-2-4,2-1-3,2 0-1,-1-1 1,0-4 1,3 2 3,2-2 3,0-2 4,3 1 4,0-5 5,1 0 4,-1 0 4,5-2 6,-1-1 5,-1-1 3,2 0 2,0-3 3,-1 0 2,1 0 2,1-2 0,-1 0 1,-1 0 0,0-3 3,-1-1 1,-1 0 4,1 1 4,-2-2 5,0-1 6,-1 1 8,0-1 9,0-1 5,-3 0 7,1-1 3,0 1 5,-2-1 2,-1-1 2,1 2 2,-4-1 2,0 1 1,1 0-2,-2 3-2,0-2-4,-3 1-4,0 4-6,-2 0-3,3 1-5,-4 0-4,-4 3-2,3 1-2,-2 1-1,0 0-5,-2 1-3,1 2-4,-2 1-3,0 1-3,-1 1-3,1 2-4,-2-1-2,-1 3-4,1 1 0,-2 0-2,3 1-3,-2 3 0,1 1-2,-2-1-2,5 1-1,-2 0 0,0 3-2,2-1 1,-2 0-1,2 0 0,3 1 2,1-1-2,-1 0-1,0 0 1,2-1 0,2 0 2,1 0 0,-1 0 2,2-1 0,0 0 1,0-1 1,3 1 0,-2 0 2,3 0-1,-1-2 1,0 0 1,1 1 1,1 1 1,-2-3 0,3 0-1,-2 0-1,1-1 2,1 1 0,0 1 0,0-1 0,-1-1 0,5 2 1,-6-1 0,3-1-1,0 2-1,-2-3 0,3 1 0,-2-1 1,0 1 0,0 1 0,1-3 1,-3 0 0,3 0-1,-3-1 0,0 0 0,-1-1 0,0 1 0,-2-1 0,0-2 1,-1 1 1,-1-1 1,0 0-1,0-2 2,-3 0 2,1 0 0,1 0 2,-1-2 3,-1 2 1,4-2 2,-4 1 1,1-3 2,1 2 0,-1-2 0,0 0 0,2 0-1,1-1 0,-1-1-2,-1-1-2,1-2-2,2-2-4,-3 0-6,3-3-7,-2 1-10,1-3-13,-1 1-20,2-6-24,-1 2-36,-1-1-44,5-2-45,-2-2-47,1-3-53,3 0-55,-2 0-70,6 1-75,-1-1-43,3 0-27,3 1-7,1 3 2,1 1 15,1 1 20,1 1 37</inkml:trace>
        </inkml:traceGroup>
        <inkml:traceGroup>
          <inkml:annotationXML>
            <emma:emma xmlns:emma="http://www.w3.org/2003/04/emma" version="1.0">
              <emma:interpretation id="{CC4CE3E0-3A5A-4792-9C92-02FE7B476FE5}" emma:medium="tactile" emma:mode="ink">
                <msink:context xmlns:msink="http://schemas.microsoft.com/ink/2010/main" type="inkWord" rotatedBoundingBox="12715,8025 18108,7990 18116,9224 12723,9259"/>
              </emma:interpretation>
              <emma:one-of disjunction-type="recognition" id="oneOf14">
                <emma:interpretation id="interp70" emma:lang="en-US" emma:confidence="0.5">
                  <emma:literal>environment.</emma:literal>
                </emma:interpretation>
                <emma:interpretation id="interp71" emma:lang="en-US" emma:confidence="0">
                  <emma:literal>environment</emma:literal>
                </emma:interpretation>
                <emma:interpretation id="interp72" emma:lang="en-US" emma:confidence="0">
                  <emma:literal>environments</emma:literal>
                </emma:interpretation>
                <emma:interpretation id="interp73" emma:lang="en-US" emma:confidence="0">
                  <emma:literal>environment:</emma:literal>
                </emma:interpretation>
                <emma:interpretation id="interp74" emma:lang="en-US" emma:confidence="0">
                  <emma:literal>environment!</emma:literal>
                </emma:interpretation>
              </emma:one-of>
            </emma:emma>
          </inkml:annotationXML>
          <inkml:trace contextRef="#ctx0" brushRef="#br1" timeOffset="77996.9198">7196 6230 140,'-5'3'294,"1"0"-2,1 2-3,-1 0-25,0 0-33,2 1-33,2-1-30,-1 1-31,1 0-27,0-3-19,0 3-16,0-2-9,1 0-9,-1 0-4,2-2-1,2 1 6,0-2 9,0 1 6,1-2 4,1 0 3,2 0 4,-3 0 5,4-3 4,2 0 6,-1 1 5,1-2 4,-1 0 3,2 0 4,-2-2 4,2 3 2,0-5 3,-2 2-1,2-1 0,-2 1 1,1 0-2,-3 0 0,2-3-1,-3 2-2,0-2-3,0 3-5,-2-3-3,0 2-8,0-2-8,-1-1-7,0 2-9,0-1-5,-4 0-5,3-1-7,-3-1-5,4 1-5,-4-1-7,0 2-5,-4-3-5,4-1-4,-3 5-1,3-3-2,-4 0 0,0 0-1,0 3 0,-1 0-1,0 1-2,0 1-2,-2 1-3,0-1-1,2 2-2,-3 1-2,0 2 0,-2 1-1,1 1-2,-2 2-2,3 1-2,-4 2-1,0-1-2,1 5-1,0 0-1,-1 2 0,-2 0-1,4 2 1,-2 1-2,0 4 0,2 0-1,-2 1-1,2 0-3,1 1-1,-1-1-1,2 1-1,1 0-2,-1-1-1,2-1-2,1 3-1,0-3-3,0 0-2,3-1-1,-2 1-2,1-4 1,2 3-2,-1-3-1,2 0-1,0-2 0,2 0 0,-1 0 1,2-3 0,1 1 1,-2-2 1,4-2 1,0 1 1,2-2 0,1 0 2,-1-1 1,4-1 4,2-1 3,-3-3 1,5 3 3,-2-3 2,2-3 0,1 2 2,2-3 2,-1 0 0,1-2 1,-1 1 3,0-2 1,1-1 1,0 2 1,-1-3 1,-2-2 2,3 1 3,-3-2 2,-2 0 4,3 0 1,-2-2 3,-1-1 3,2-2 2,-5 2 2,1-1 3,2-1 1,-2-2 1,-2 2 2,-1 0-1,1-1-1,-2 1-1,-1 1-1,0 0-2,1 0-3,-2 1-1,-1 4-4,-2 0-2,2 1-1,-2 3-1,0 1-2,-3 2 0,1 1-2,-1 3-2,0 0 1,-1 0-2,1 5-1,-3-1-1,0 3-1,-2 0 1,2 2-1,-4 1 0,2 2-2,-3-1-1,2 2-1,-1 1-2,-1 1-1,1 1 0,0-3-1,0 4 0,0-3 0,1 0-1,0 0 0,2 0-1,-2-1 1,-2 1-3,5-2 0,-1-1-2,-1 0 0,1 0-2,0-2-1,0 0-2,0 0-2,1-4 0,0 1-1,0 0 0,1-3 0,-2 2 1,3-3-1,-1 0 1,1 1 1,-1-3 3,2 0 1,-1 0 1,1-3 1,-1 1 2,1-1 3,-2-1 0,2-2 1,-2 1 2,2-2 0,0 0 1,0-2 3,0 0 2,0 0 2,2-4 1,1 0 2,0 1 1,1-3 4,1 1 1,-1-1 4,2-2 0,2 1 2,-2-2 3,3 1 1,-1-1 1,-1 2 0,4 0 0,0 1-1,-1-1 0,1 2-1,0 1 0,1 0 1,-1 2-1,1 0 0,-1 0 0,0 4 0,-1-2-1,0 3-1,1-1-2,-3 2-1,0 0-2,-1 1-1,1 3 0,0 0-1,-1 1 0,-1 1-1,1 0-1,0 3-1,0 3-1,0-1-3,-1 2 0,1 1-1,1 0 0,-1 3-1,-1 0 0,2 1 0,-3 1-1,0 1-1,1-1-1,-2 1-2,1 1-4,-1 0-3,-1 0-6,1 1-5,-3-2-7,-1 1-8,-1-1-10,-1 1-11,-1-1-15,-1 1-15,2 0-19,-3-3-22,1 1-27,-2-1-33,1 0-29,1-2-32,0 1-24,-1-3-22,1 0-14,-1-1-8,2-4-8,1 1-6,2-1-6,-4-3-3,4-1 2,4-1 6,-4-1 18,2-2 21,3-3 26,0-1 28,-2-1 28,4-2 29,-2 1 22,3-1 22,1-2 25,0 0 24,-1-3 34,0 2 35,1-2 36,0 1 33,-1-4 29,1 3 24,-1-3 31,-1 0 33,1 0 24,-4 2 21,3-3 13,-2 1 8,0 1 13,-1 0 14,1 0 5,-1 1-2,0 0 0,-1 2-2,2 2 3,-1-1 4,1 6-8,-2-2-19,-1 3-13,0 2-13,0 1-11,-1 1-10,-1 3-17,0 0-17,0 3-17,0 0-17,-1 3-15,1 2-18,-2 1-20,0 2-20,2 3-14,0 0-11,0 2-13,-2 2-15,2-1-9,-1 3-5,-1-1-4,2 1-2,0-1-2,0-1-2,0 1 1,0-2 0,0 2-1,0-2 0,2 0 0,-1 1 0,1-3 5,2-2 7,0 2 4,0-2 0,0 0 2,0-2 0,0 0 0,3-2 1,-3 1-1,0-2 0,1-3 0,-3 1 1,2-4-1,0 1 0,-4-1 1,2-2 2,0 0 2,2 0 3,-1-2 2,0-1 4,-1 1 2,1-4 3,2 2 2,-1-3 3,-1-1 2,2 0 1,-1 1 2,1-4 1,0-1 0,-1 0-1,0 1-2,0-2-2,-4-1 2,3 0 4,1-1 1,-1-2-3,1 2 0,-1 0-3,0 1-3,0-3-4,0 1-4,1 1-6,1 1-9,-2 1-10,0-2-14,2 3-15,-2 0-30,2 0-38,-1 1-35,3 3-36,-3-2-30,3 3-27,1-1-26,1 3-23,-2-2-20,4 2-19,-1-1-13,0 1-10,0 1-15,2-1-14,0 1 1,-2 2 6,2-2 15,0 2 17,-1-2 17,0 1 16,1 3 21,-1-2 23,1 2 25,-1 0 23</inkml:trace>
          <inkml:trace contextRef="#ctx0" brushRef="#br1" timeOffset="78166.5967">8424 6076 92,'0'5'184,"-2"2"17,1-1 22,1 1 26,-3 1 13,0 0 11,-2 1-2,2 1-9,-1 1-8,-1 1-9,1-2-8,0 2-7,1 0-8,-3 2-9,1-2-7,0 1-8,0-1-16,0 1-21,0 0-17,2 1-16,-5 1-10,5-2-7,-2 1-11,2 1-15,-2-2-11,-1 0-13,1-1-9,1 2-10,1-3-8,-1 2-8,0 0-6,2-1-6,-1-2-8,1 0-12,1 2-16,1-4-22,0 0-25,0 0-28,1 0-26,1-3-26,1 0-18,-1-1-14,3 1-18,-2-3-19,1 0-22,3 0-22,-4-2-21,2-2-23,-5 2-17,7-4-17,1-3-13,0 2-13,-1-2 5,2 0 13,-2-2 14,4-2 11</inkml:trace>
          <inkml:trace contextRef="#ctx0" brushRef="#br1" timeOffset="78421.0012">8536 5794 278,'-7'-6'320,"-1"1"4,0 3-6,-1 2-8,0 0-24,1 3-29,0 1-29,-1 2-26,0-1-21,1 3-20,1-1-19,0 1-20,1-1-22,0 1-22,1 0-16,1-1-11,1 2-8,3-3-7,0 1-7,0 0-6,0-1-3,3-1-1,1 1 0,1-2 4,1 0 10,2 0 15,-3 0 13,2-1 12,3-1 13,-1 0 12,-1-2 14,1 3 13,1-3 12,-2-3 13,-1 3 6,1-2 3,-1 0-2,-1 0-2,0 0-5,-1-1-8,1-1-9,-2 0-10,-1 0-11,0 2-11,0-4-14,0 1-14,0 0-13,0-1-13,-2 1-9,1-1-8,0 1-7,-1 1-5,-1-3-6,2 1-4,-2 2-5,0-2-9,0 4-12,0-2-17,-2 0-27,2 1-32,-1 1-43,-1 2-50,-1 0-48,0 2-45,3-2-61,-8 4-70,4 0-61,-3 2-59,1 1-26,3 2-10,-2 1 4,1-1 9,1 4 23,1-1 30</inkml:trace>
          <inkml:trace contextRef="#ctx0" brushRef="#br1" timeOffset="79096.1482">8790 6062 221,'-4'-3'314,"1"-1"12,0 0 10,1 1-13,0 3-25,0-2-23,1 2-17,1 0-20,0 2-21,0-2-16,0 2-14,-2 0-12,2 1-10,-1 1-18,-1 0-19,0 3-14,0 3-12,1 0-5,-3 1-4,0 3-5,0 3-10,-1 1-10,1 1-9,-1 1-9,0 1-6,1 2-5,0-1-4,-2 2-4,1 0-5,1-1-2,-2 1-3,1-2-3,1-1-3,0 0-3,0 0-2,0-3-3,0 0-1,-1-1-1,3-3-3,-2-2 0,1 0 1,1 0-2,0-2 1,1-3 0,1 0-1,-4-2-1,4-1 0,-3 0-1,3-3-1,0 1 0,0-2 1,0 0 1,0-2 0,3 1 1,-3-3 2,4-1 1,-4-1 4,1 1 5,1-4 7,0 1 5,1-3 8,1 0 8,-2 1 8,3-2 6,-1 0 6,0-1 4,0-1 2,0 1 1,0-3 1,1 0-1,1-1-3,0-1-3,-1 0-4,3-2-1,-2 1 2,2 1-4,1-1-6,-1 0-11,1-1-12,1 3-8,2-1-3,-4 2-4,3 0-2,-3 2-6,3 1-9,-3 1-14,2 1-17,-1 1-31,-2 3-33,1 0-37,-1 2-36,0-1-22,-1 3-15,5 0-21,-6 0-23,5 2-23,-2-1-25,-1 2-23,3-1-25,-1 1-19,1 0-18,-1 0-13,1 0-13,2 0 8,-2 0 17,4 0 18,-1 0 19</inkml:trace>
          <inkml:trace contextRef="#ctx0" brushRef="#br1" timeOffset="79772.0796">9169 6099 119,'-6'5'302,"-3"1"10,-1 1-4,1 2-11,-1-1-14,-2 3-18,0 1-23,0 0-24,-1 0-23,-1 2-23,2-1-15,1 2-10,-1 1-7,-2-2-2,2 1-7,2 0-7,0-1-7,-1 0-8,4 1-6,-1 0-6,1-4-10,1 3-8,2-4-11,1 2-10,-1 0-10,2-2-10,2 1-7,0-2-6,0 0-6,2-1-3,2 0-4,0-1-3,2 0-2,1-2-2,1-2-1,-1 2 0,3-1-1,2-2 1,-1 0 0,2-1 0,1-1 1,-1 0 0,2-1 2,-1-1 3,0 0 1,-1 0 2,3-1 1,-1-1 2,-4 1 3,2-2 4,-1 0 3,-2 0 5,0-2 4,-1 1 5,-1-1 4,-1 1 3,0-1 3,-1-2 2,0 2 2,-1-3-2,-2 1 2,1-2 0,-4 3-2,1-2-3,-1-1-5,-1 1-3,1 2-5,-4-3-5,1 2-5,-1 2-4,-1-3-5,0 2-4,-1 1-5,-2 0-2,1-1-5,-2 1-4,2-1-5,-4 3-4,3-2-5,0 1-5,-1 1-4,3 0-4,-2-1-3,1 1-4,1 0-2,2-1-3,-1 4-2,4-4-1,-3 1-1,2 1 2,2-1 2,2-1 5,2 2 4,-1-1 5,2 0 4,0 0 4,2-1 3,0 1 3,-2-1 4,5 2 4,-1-1 1,-1 1 3,-1-1 2,3 1 1,0 1 3,0-1 2,-2 0 3,1 1 1,0 1 4,0 0 3,-2 1 4,1-1 5,0 1 6,-1 1 4,2 0 5,-2 1 3,0 1 3,2 1 2,-2-1 1,2 1 0,0 1 0,0 1-1,-2 1-1,2 3-1,-1-1-5,1 1-3,-4 2-6,3 1-4,-1-1-4,1 2-4,0 2-1,-5-1-5,5 0-3,-5 0-2,2 3-2,-1-2-2,0 0-1,1 0-3,-2 0 0,0 0 0,-3-2-1,1 0-1,2-1-1,-3 2-1,0-3 0,0-1 1,-3-1 0,2 0-3,-2-2-2,0 1-4,0-2-2,-1 0-3,-1-3-3,0 2-5,1-1-3,1-1-5,2 0-3,-3-3-3,2 0-4,-1 0-1,1 0-1,1-3 2,-1 0 2,1-1 1,0-1 4,-1 1 3,1-2 3,1 0 2,0-1 6,0-1 4,0 0 6,0-1 4,1-1 5,1-1 6,-1 0 6,2 1 4,0-2 8,0 0 7,-1-1 6,2 0 6,0 0 4,0 0 4,1 0 3,1 0 4,0 0 2,0 0 2,2 1 0,-3-1 1,3 1 2,-1 0 5,0 1-1,0-1-3,0 1-4,1 0-4,-3 1-3,2 2-1,1-2-3,1 3-2,-2-2-3,1 4-1,1-2-1,-2 2-2,1 1-6,-1 0-8,-1 0-3,2 1-3,-1 3 1,1 0-1,-3 0 0,3 0 0,-2 3 0,1 1 0,1 0-1,-3 3-1,3 0-2,-2-1 1,-1 4-2,0 0 0,1-1-2,-2 4-1,1 0 0,-2-1-3,1 2-2,-1 1-1,1-2-7,-3 3-9,0-2-6,0 1-5,-1 0-7,0-2-9,-1 1-10,0 0-13,0-1-16,-3 0-20,1 0-24,2-1-30,-2-2-38,0 2-44,-2 0-34,4-2-29,-2 1-36,-1-2-40,-1-2-42,1 0-44,1 1-35,3-8-34,-4 8-6,4-8 7,0 0 19,0 0 27,5 6 35</inkml:trace>
          <inkml:trace contextRef="#ctx0" brushRef="#br1" timeOffset="80423.3754">9874 6150 115,'-1'-6'353,"-1"2"12,2 1 7,0 3-2,0 0-7,0 2-19,-1-1-22,1 2-31,-1 1-32,1-1-25,0 3-20,0 1-16,0-1-15,0 4-21,0 0-24,0 2-16,0-1-11,0 2-12,0 1-12,0-2-13,0 3-11,-2-2-10,1 0-9,1 1-7,-4-2-8,3 0-7,-1 1-6,2-2-3,0 1-5,-4-3-3,4 1-2,0 1-3,-3-3-4,3 0-4,0 1-4,0-3-5,0-1-6,-1 0-5,-1 0-7,2-1-7,-2-1-7,2 0-7,0 0-7,0-2-8,-2 1-7,2-2-4,0 0-4,0-2-2,0 1 3,0-2 2,0-1 6,0 0 6,0 2 7,0-3 6,0-2 8,0 0 8,0-1 9,2 1 7,0-2 11,0-1 8,-1 0 11,-1 1 10,3-2 10,1 0 7,-2-2 9,3 0 7,-1 0 9,2 1 13,0-2 17,1-1 11,1 0 11,-2 1 9,3-2 5,-1 0 6,3 1 4,-1-1 3,1 1-1,0 1-1,-1 0-3,2 0-5,0 3-4,-4 0-13,3 1-13,-3 0-12,3 3-9,-2 0-7,0 3-6,-4 2-7,3 0-8,-1 2-8,0 4-5,-2-1-6,0 2-3,1 4-5,-2 2-3,2 1-1,-1-1-2,0 4-1,2 0-3,-3 1-2,0 0-2,1-2-2,-1 1-1,1 1 0,-1 0 0,1-2-2,-4 1 1,2 0 0,1-2-1,-4 0 0,3-1-1,-3 1 0,4 0 1,-4-3-5,0 2-7,0 0-4,-4-3-3,4 0-3,-3 0-2,3-1-2,-4-1-1,1 0-1,2-1-2,-3-1 0,2-1-1,-1-1 0,0 1-3,-1-2 5,2-1 4,1 1 4,-3-1 1,0-1 2,1-1 0,2-1 1,-3 0 1,1-1 1,1 1 1,0-1 5,1-1 8,-1-1 6,1-2 2,1-1 2,0 1 3,0-2 1,1-2 2,1 1 0,1 0 3,-1-2 0,1 0 2,1 1 2,0-2 3,0 1-3,0-1-4,-1-1 0,2 1 1,1 0 2,0 2 2,0 0 3,-2-1 2,3 1 1,-2 0 0,2-2 3,-2 3 0,2 0 1,-3 1-2,3 0 0,-1 1-1,0 2 0,0 0-1,0-1-1,-2 1 0,3 1-1,-2 0-1,2 1 1,1 2 1,-2-3 1,2 3 2,0 0 1,3 1 0,-3 1-1,3 1-3,1 2 0,-1 0-5,0 0-1,1 0-1,0 1-2,-3 2-1,2-1-2,-3 2-3,-1-1-4,1 1-3,-1 3-1,0-1-3,2 1-5,-6 1-8,4 1-3,-2 0-2,2-1-1,-2 1 0,2 0-1,-4 1 1,1 0-2,1-1 1,-3-2-1,1 2-1,-1 0-3,-1-2-2,-1 2 1,0-1 1,0-1-4,-1 1-6,-1-1-12,-1-2-13,1 1-19,-2 1-22,-1-1-34,3-3-38,-3 2-42,2-2-43,1 1-42,-3 0-38,0-3-52,1 1-56,4-5-47,-4 5-44,4-5-15,-4 6-3,4-6 13,4 7 18,0 1 32,5-4 38</inkml:trace>
          <inkml:trace contextRef="#ctx0" brushRef="#br1" timeOffset="81756.4092">10886 6264 131,'-5'2'292,"-1"0"3,1 0 2,2 5-18,-2-5-26,1 3-29,-3 1-35,4 0-28,-1 1-26,0-2-18,-1 2-13,1 0-10,-1 0-6,1 1-3,3-1-2,-3 1-1,3-1 0,-2 0-1,3-1-3,0 0 2,0 0 5,0 1 0,3-2-2,-2 1-3,3 0-3,-2-4-5,1 2-4,2-1-5,-1 1 0,1-2-4,-1 1-3,3-2-2,0 0-1,0-1-2,2 0-2,-1-1 1,2 0 1,0-1 1,1 1 0,-3-1 3,3-2 2,-1 2 0,-1-2-1,2 1-1,-1-1-2,0 0-3,1-1-1,-3-1-3,3-1-1,-2 1-3,0 0-3,0-1-1,-1-1-3,0 1 2,-2 0 1,1-1 2,1-1 3,-3 0 2,0 0 4,1 0 0,-3 0 0,2-2 4,-4 2 1,0-2 1,1 1 1,-2-1 0,0 0 1,0 0-3,-2 1-3,1 1-5,0 0-6,1 0-3,-5 1-4,2 3-2,0 0-1,0 0-3,-2 1-2,0 1-2,-2 0-2,0 2-2,0 1-3,-1 1-2,0 2-4,-3 0-1,3 3-2,-3 2-1,-1 0-2,1 1-1,-1 2-3,1 1-2,2 1 0,-3 1-3,2-1-2,-1 3-4,4 1-5,-2-2-4,0 1-3,2 2-5,0 0-5,3 1-6,0-2-7,0 0-6,-1 0-4,2 0-6,1-1-4,2-1-6,2 0-4,1 0-1,0-1 1,1-2 1,-1-1 1,4 1 2,1-2 3,1-1 4,1 1 6,1-4 4,-1 1 4,2-1 6,0 1 7,0-3 6,1 0 5,-3-2 5,4-1 3,-4 0 4,4-1 5,-4 0 2,0-1 2,1 0 5,-1-1 6,1-2 7,-1 0 8,1 1 7,-4-1 8,1 0 9,1-2 12,-2 2 9,0-1 10,1-2 4,-3 1 5,2-1 5,-4 1 2,1 0 0,-1-1-1,0 1-5,-1-1-7,0 2-6,0 1-7,-1-2-10,1 3-10,-1 1-9,1-1-9,-1 2-6,-1-1-4,0 2-5,0 0-4,0 0-3,0 0-3,0 0-1,-1 0-2,-1 2-1,1-1-3,-1-1-2,2 2-2,0-2-3,0 1-3,-1-1-2,1 1-4,0-1-2,0 0-2,0 0-2,0 0-2,0 0-1,1-1-2,-1 0 1,0-1 0,0 1 2,2-1 1,-2 1 3,1 0 2,1-1 3,-1-2 3,0 2 2,2-3 3,1 2 1,0-2 3,-1-2 2,2 1 1,0-2 0,2 2 3,0-4 1,0 1 0,1-2 2,0 1 1,1 1-1,1-4 3,-2 3 6,3-1 11,-3 0 5,3 0 4,-1 0 3,0 0 4,-2 2 0,1-2 2,0 1 0,0 2 1,-2 1 1,0 1-1,1 1 1,-2 1-1,0 0-6,-2 1-8,3 2-6,-5 1-4,3 1-3,-2 0-3,0 3-1,-1 0-1,2 1-1,0 1 0,-1 3-1,2 1-2,-2 0 0,1 1-2,0 1 0,1 1-1,-1-1-2,1 2-1,0-1-8,0-1-8,1 1-5,2 0-3,-1 0-2,1-1-3,2-1-1,2 1 0,1-1-1,-2-3 0,5 3-2,-1-1 1,0-2 1,2-1 1,1 0 6,2 0 10,-3-1 3,1-1 5,1 1 2,2-4 0,-1 0 2,-1 1 0,0-1 0,-1 0 2,-1-2 1,3-2 1,-2 0-1,0-1 2,-2 1-1,2 0-1,-4-4 0,1 3 0,0-3 1,-1 0-1,-1-2 2,-2 2 2,1-4 0,0-1 1,-1 0 0,-2 1 1,1-2 7,-2-1 7,0-1 5,0-2 4,-1 1 2,1-2 2,-4 0 0,3-3 2,-2-1 1,2 0 1,-4-3 0,2 0 0,-1-1 0,-1-2-1,4-2-3,-3 1-8,-1-1-3,0-2-1,0-2-2,0 0 0,0-1 2,0-1-1,0-1 1,-1-1 1,2 2-3,-3-3-6,2 1-3,-3 0 2,3 3-1,-3-3 2,1 3 1,-1 1 2,0 2 1,0 3 4,0 1 0,-1 3 1,1 1 2,-3 3 1,0 3 7,2 4 9,-3 1 5,2 3 1,-1 0 2,0 4-1,0 1 0,0 2-2,-2 2-3,1 2-2,0 2-5,1 1-1,-4 4-5,2-1-2,-2 3 0,-1 4 3,0 0-2,1 3 0,1 3-3,0 0-1,0 3-2,1 0-1,1 1-1,0 4 1,0-2-1,0 4 0,1 0 0,0 1-1,2 0-5,0 1-7,-1 3-2,1-2-3,-1 1-1,0 0-2,1-1 0,1 0 0,-3 0 0,3 2 0,0-2-1,0-2 0,0 0 0,0-1-1,0-1-2,0-3-4,3 2-7,-3-3-9,1-1-15,1-1-18,1-1-16,0-1-16,0-2-17,0 0-20,0-2-29,-1-2-32,5 1-42,-2-2-46,0-2-34,2 0-31,1-4-28,-1 1-29,0-3-24,0-3-21,0 0-27,2-3-30,-9-1-15,11-2-9,-1-2 17,0 1 25,1-4 38,-3 0 45</inkml:trace>
          <inkml:trace contextRef="#ctx0" brushRef="#br1" timeOffset="81981.5307">12171 6074 132,'-7'-8'399,"1"1"26,2 0 26,0 3 23,2 1 8,-1 0 1,1 1-21,1-1-31,-1 1-36,2 1-39,0 0-31,0 0-28,0 1-35,0-3-39,2 3-29,-1-3-25,3 3-29,-1-1-31,1-1-25,3 1-26,-1 0-18,1 0-13,1-1-12,3 2-10,-4 0-12,1 2-11,0-1-23,3 1-28,-6 1-38,3 0-41,-1 1-41,0 1-41,0 2-42,-3 0-43,2 2-51,-1-3-53,-1 4-51,1 1-51,-2 0-24,1-2-12,-1 1 12,1 2 23,4-1 34,0 2 42</inkml:trace>
          <inkml:trace contextRef="#ctx0" brushRef="#br1" timeOffset="82114.2994">12484 6354 334,'-2'0'389,"2"0"30,0 1 31,2 0 15,-2-1 8,1 0-14,-1 0-26,0 0-35,0-1-39,0 0-35,0-1-32,0 1-23,0 0-20,0-1-23,1 2-25,-1-4-30,1 3-30,-1 1-30,2-2-28,0 2-25,-1-4-24,-1 2-20,0 2-18,4-2-20,-4-1-18,0 2-27,0 0-33,2-1-41,-2 2-49,0 0-41,0 0-39,0-2-43,-2 0-45,2 2-61,0 0-69,0 0-37,0 0-20,0 0-4,-7-2 9,0 0 21,-1-1 28,2-1 43</inkml:trace>
        </inkml:traceGroup>
      </inkml:traceGroup>
    </inkml:traceGroup>
    <inkml:traceGroup>
      <inkml:annotationXML>
        <emma:emma xmlns:emma="http://www.w3.org/2003/04/emma" version="1.0">
          <emma:interpretation id="{E5DC761F-FA4D-43AA-94AC-D82D3A2A9A6E}" emma:medium="tactile" emma:mode="ink">
            <msink:context xmlns:msink="http://schemas.microsoft.com/ink/2010/main" type="paragraph" rotatedBoundingBox="202,9587 18685,9715 18669,12058 186,1193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100ADEC-C920-4684-9A02-E8C8486BE0FD}" emma:medium="tactile" emma:mode="ink">
              <msink:context xmlns:msink="http://schemas.microsoft.com/ink/2010/main" type="line" rotatedBoundingBox="202,9587 18685,9715 18669,12058 186,11930"/>
            </emma:interpretation>
          </emma:emma>
        </inkml:annotationXML>
        <inkml:traceGroup>
          <inkml:annotationXML>
            <emma:emma xmlns:emma="http://www.w3.org/2003/04/emma" version="1.0">
              <emma:interpretation id="{24C02D47-3606-4156-955D-111B284367C0}" emma:medium="tactile" emma:mode="ink">
                <msink:context xmlns:msink="http://schemas.microsoft.com/ink/2010/main" type="inkWord" rotatedBoundingBox="127,10807 281,9540 1272,9661 1117,10928"/>
              </emma:interpretation>
              <emma:one-of disjunction-type="recognition" id="oneOf15">
                <emma:interpretation id="interp75" emma:lang="en-US" emma:confidence="0.5">
                  <emma:literal>03</emma:literal>
                </emma:interpretation>
                <emma:interpretation id="interp76" emma:lang="en-US" emma:confidence="0">
                  <emma:literal>O</emma:literal>
                </emma:interpretation>
                <emma:interpretation id="interp77" emma:lang="en-US" emma:confidence="0">
                  <emma:literal>☹</emma:literal>
                </emma:interpretation>
                <emma:interpretation id="interp78" emma:lang="en-US" emma:confidence="0">
                  <emma:literal>0</emma:literal>
                </emma:interpretation>
                <emma:interpretation id="interp79" emma:lang="en-US" emma:confidence="0">
                  <emma:literal>Q</emma:literal>
                </emma:interpretation>
              </emma:one-of>
            </emma:emma>
          </inkml:annotationXML>
          <inkml:trace contextRef="#ctx0" brushRef="#br1" timeOffset="85951.8279">-5041 7216 25,'-8'-9'332,"1"3"7,0-1 0,0 3-5,0 1-6,-1 2-19,1-1-26,0 4-23,-1-1-23,-1 2-20,0-1-21,-1 3-21,-2 3-27,0-1-16,2 0-15,-2 4-9,0 1-4,2 0-8,-2 2-12,0 3-12,0-1-10,2 2-11,-2 2-10,2 2-6,-2-1-7,2 2-5,0 1-3,1 1-2,-1 4-2,0-2 1,0 2 1,1 0 0,1 0 2,-1 2 2,1-2 1,1 2 0,0-2 3,0 2 0,2-2-1,0 0 0,1 0-1,1 0-1,0-2-2,1 0-2,0-2-2,2 0-4,2-1-2,1-1-4,-1 0-3,3-3-1,0-2-3,2 1 0,2-3 0,2 0-1,0-3 0,2 1 0,-2-2 0,4-3-1,2 1 1,-1-3-2,2 0-1,1-1-1,1-1 1,0-2-1,1 1 1,1-1 1,-1-1-2,1 0 0,2-2 1,-2 0-1,0-2 2,2 0 0,-1 0 0,-1 0 1,3-1 1,-3-3 3,1 2 0,1-1 2,-4-1-2,1-1 4,1 0 1,-3 0 8,3 0 10,-5-2 10,2 0 9,-1 1 6,1-3 8,-2 0 8,-1 1 7,2-2 6,-2 0 5,-1-1 4,2-1 4,-4-1 3,1 2 0,-2-3-5,2 1-7,-1-2-7,-1 0-6,2-2-6,-4 0-5,2-1-6,0 0-5,0 0-4,-4-2-2,3-1-1,-2-2-1,0 2-3,-3-4 0,2 1-1,-3 0-1,1-2-1,-2 1-1,1 0 1,-2 1 0,-3 1 0,1-3 0,-1 3-1,-1 2-1,1-3-3,-3 2-3,0 1-1,-2 1-1,1 0 0,-2 2-3,0 0 0,-2-1 0,1 1-2,-1-1-1,-3 4 0,1-2-2,0 3 0,-2-4-1,0 4 0,-2 0 0,1 1-6,-1 0-6,-1 2-5,1 0-2,1 0-2,-4 3-2,2-3-1,-1 1-1,1 3-3,-1 0-1,-1-1-1,-1 2 0,4 0-2,-4 1 0,2 0 5,-2 2 6,2 0 3,-3 0 3,-1 2 0,1-1 1,2 0-1,-2 1-1,-2 1 0,0 0 0,2 2-1,0 2-1,-2 0 0,2 2-3,-2 0-3,1 4-4,1-1-6,0 2-7,-1 2-8,1 0-9,0 2-9,-1 1-13,1 1-15,2 2-20,-3 0-28,1 1-32,1 3-37,2 0-40,-2 2-44,2 0-46,1 0-59,1 3-66,0 1-52,2-1-42,1 1-17,4 0-5,0 2 9,2-2 14,0 0 26,4 1 32</inkml:trace>
          <inkml:trace contextRef="#ctx0" brushRef="#br1" timeOffset="85397.8748">-4980 7481 269,'4'-9'333,"-1"1"17,1 1 4,-1 1-2,3-1-13,-2 1-18,3 0-11,0-1-9,0 1-9,-1-1-9,1 3-8,1-2-6,1 1-14,-2 1-20,1-1-15,-1 1-15,0 2-9,1-1-7,-2 2-14,2 0-15,-1 1-20,-2 0-23,2 1-17,-2 0-15,0 2-12,1-1-13,0 2-8,0-2-8,0 3-6,-1-1-4,-3 2-4,3 1-4,0 0-3,-3-1-2,1 2-2,-1 1-3,-2 0-1,0 2-4,-2-1-1,-1 1-2,1 0-2,-3 0-2,0 1-1,1-1-1,-4 0-2,1 3-1,-2-2-2,1 1-3,-2-1-3,0-1-3,1 1-4,2 1-1,-3-5-4,2 2-4,2-1-3,-2-2-3,4 0-1,-1-3-1,1 0 1,1 1-1,0-2 0,2-2 3,1 1 2,0-2 3,0 0 3,0 0 4,0-2 3,1 1 4,1 0 2,-1-2 4,1-1 0,0 2 2,1 0-1,1-1 2,-1 2 2,-1-2 0,3-1 1,-2 2 1,1 0 1,-1 1 0,2-1 2,-1 0 2,1 2 1,-2 0 2,1 0 1,2 0 2,-4 0 1,3 0 1,0 2 0,1 1 1,0-1 0,-2 0-1,2 2 0,1 0-2,1 1 0,0 1-3,-3 1-1,3-1-2,-2 1-1,0 0-1,-1 3 0,2-1-2,-5-1 0,3 1-2,1 2-2,-5-3-1,1 2-3,-2-1-5,-2 2-5,1-2-5,-5 0-9,1 1-9,0-1-16,-2 0-16,-3-1-27,1 2-30,-3-1-22,0-1-22,-1 0-20,-1 0-19,0-1-19,1 0-15,-2-2-16,1 0-15,0-1-12,-3 0-13,4-2-15,-1-1-18,0-1-8,1-3-5,-1 1-9,2-2-12,0-2 5,5 0 12,-1-1 10,3-2 11</inkml:trace>
        </inkml:traceGroup>
        <inkml:traceGroup>
          <inkml:annotationXML>
            <emma:emma xmlns:emma="http://www.w3.org/2003/04/emma" version="1.0">
              <emma:interpretation id="{4B7DE831-875F-4B9A-B108-5360C2443F30}" emma:medium="tactile" emma:mode="ink">
                <msink:context xmlns:msink="http://schemas.microsoft.com/ink/2010/main" type="inkWord" rotatedBoundingBox="1985,9904 3470,10150 3237,11550 1753,11304"/>
              </emma:interpretation>
              <emma:one-of disjunction-type="recognition" id="oneOf16">
                <emma:interpretation id="interp80" emma:lang="en-US" emma:confidence="0.5">
                  <emma:literal>keep</emma:literal>
                </emma:interpretation>
                <emma:interpretation id="interp81" emma:lang="en-US" emma:confidence="0">
                  <emma:literal>Keep</emma:literal>
                </emma:interpretation>
                <emma:interpretation id="interp82" emma:lang="en-US" emma:confidence="0">
                  <emma:literal>keeps</emma:literal>
                </emma:interpretation>
                <emma:interpretation id="interp83" emma:lang="en-US" emma:confidence="0">
                  <emma:literal>Keeps</emma:literal>
                </emma:interpretation>
                <emma:interpretation id="interp84" emma:lang="en-US" emma:confidence="0">
                  <emma:literal>Kelp</emma:literal>
                </emma:interpretation>
              </emma:one-of>
            </emma:emma>
          </inkml:annotationXML>
          <inkml:trace contextRef="#ctx0" brushRef="#br1" timeOffset="90070.7397">-3573 7304 412,'-3'-6'452,"0"1"30,1 2 27,2 0 20,-3 2 17,2 1-29,-1 0-51,1 0-53,1 1-57,-3 1-43,3 0-37,-3 3-34,1-1-34,0 0-33,-1 3-30,0 3-27,-2 1-24,3 1-17,-3 1-14,2 3-8,0 0-5,0 3-3,0-1 2,3 1-1,-2 2 0,-1 0 2,2 1 1,0 0 2,-2-1-2,-1 3 0,1-1-2,1-1-2,-3 2-4,0 2-2,3-3-4,-3 1-4,0 2-2,-2-2-5,2 2-3,-2-1-7,0 1-7,-1 0-13,1-3-13,-2 2-18,2 1-17,-1-3-20,1 2-20,-1-2-25,4-2-30,-4 1-38,6-3-42,-1-2-36,1 0-30,2-6-27,2 0-26,1-3-18,-1-4-15,3-1-13,1-3-11,-6 0-11,11-4-10,-1-3-9,-1-2-6,3-3 10,1 1 20,-1-3 24,2-1 26</inkml:trace>
          <inkml:trace contextRef="#ctx0" brushRef="#br1" timeOffset="90496.1074">-3343 7578 180,'9'-22'278,"0"1"1,-2-1-1,-1 5-11,0 1-12,0 2-16,-2 3-17,1 0-17,0 3-17,-3 3-11,-2-1-9,3 2-8,-3 3-7,0 1-9,0 1-8,0 3-9,0 0-8,0 3-6,0-1-4,-3 5-6,3 2-6,-1-1-8,0 3-8,-1 1-7,-1 1-9,0 1-6,-1-1-5,-1 0-2,0 2-1,-2 0-2,0 1-2,-2-1-3,-2 1-3,-1-1-4,0-2-3,-2 3-5,1-3-3,-4 2-4,1-1-2,-2 0-4,2-2-3,-2-1-2,2 0-3,-2 0 0,1-1-1,3-4-2,0 1-1,1-2 0,2-1-2,-2-2-1,6-1 2,-1-1-1,2-1-1,0-1 3,2-2 2,1-2 0,3-1-1,0-1 1,0 0-1,0 0 1,3-3 2,0-1 3,0 1 4,1-2 4,2 3 3,0-2 4,1 1 3,1-2 4,-1 3 4,-1-1 4,2 3 5,-1-1 4,-2 1 2,0 0 3,0 2-1,0 1-1,-1-1 0,1 2-3,-3 2-3,1-1-3,0 1-4,2 1-4,-3 0-6,3 2-4,0-1-4,-1 0-4,1 1-2,-2 1-2,4-1-2,-4 1-2,3 0-3,0-2-3,0 3 0,0-2-3,-2 1-2,2-2-6,-2 0-7,3 3-11,-2-5-14,0 3-16,2-2-18,-1 2-26,-2-1-29,1 1-29,1 0-30,0-1-29,-1 0-25,0 1-22,2 0-17,-2 1-19,0-3-19,-1 1-30,1 1-31,-2-1-26,4 1-24,-2 1-2,0-2 13,2 1 21,-2 1 26,0-3 26</inkml:trace>
          <inkml:trace contextRef="#ctx0" brushRef="#br1" timeOffset="91686.9947">-3239 8067 140,'0'0'271,"0"0"-5,1 0-10,-1 0-18,2 0-21,-1 0-26,1 0-29,1 0-26,0-2-22,1 0-19,1 2-16,-2-2-13,4 0-10,-1-1-10,2-1-6,-1 2-8,1-3-5,1 1-3,-1 0-3,1 0 3,-1-1 8,1-1 3,-2 2 2,0-3 4,1 1 3,-3-1 4,2 1 7,-2-3 3,2 3 6,-2-3 6,0 2 5,-2-2 6,1 3 5,2-2 5,-3 0 6,1 0 2,1 0 6,-1 1 3,-1-2 5,-1-1 2,1 1 4,-1 1 2,-2-1 4,2-1 2,1 3 1,-3-2 0,0 1 0,0 0-2,-3 3-3,1-1-6,2 0-6,-2 1-6,2 1-8,-3-1-7,0 3-9,0 0-8,0 2-8,-2 0-9,1 0-7,1 0-9,-3 2-7,2 0-6,1 0-6,-4 3-4,2-1-2,-1-1-2,0 3-2,1-3-2,0 4-3,-2 1-2,2-1 0,-2 4-3,4-4 0,-1 4 0,-1 0-1,0 0 0,2-2 1,-1 2-1,1 0-1,0 2-1,-1-2-2,2-2-3,1 3-4,-1-2-7,2 0-5,0 1-9,0 0-7,2-3-12,0 0-12,1 1-16,0 0-18,2-1-21,-1-3-23,2 1-21,-2-1-20,4-1-16,-1 0-13,2-3-9,-1 1-3,2-2-4,2-2-1,0 1 0,0-1 3,2-2 3,1 0 7,0-1 9,1 1 10,-1-1 3,2-3 1,0 1 3,0-1 3,-2 2 3,-1-3 0,1 0 5,-3 0 5,0 1 7,0-2 9,0 0 11,-2 1 15,-3 2 18,1-2 21,-2 2 28,0-2 31,-2 3 29,1-3 27,-2 3 22,-1 1 23,0-1 16,0 3 14,-2 0 14,0 0 14,0 0 6,0 2 4,-2 0 8,0 1 7,1 0 0,0 1-3,-2 0-6,3 1-9,-5-1-9,3-1-9,0 3-8,1 0-7,-2-1-5,1 1-9,0-1-4,1 0-5,0 1-12,-1-2-12,1 0-8,-1 1-6,2-2-3,0 2-5,0-2-4,0 0-7,2 0-5,-1 0-1,1 0 0,0 0 1,2 0 4,-1 0 2,0 0 3,-1 0 6,3-2 4,-1 2 5,1-2 7,0 1 5,0-3 9,1 2 11,0-2 5,0 1 5,0 0 1,2-1 1,-1 0 2,0 0 0,-1-2 0,2 2 0,-1-2 0,1 1 0,-3-1 1,2-1 0,-2 1-1,1-3 1,0 3 2,0-2 1,-2 1 2,4-2 2,-5 0-1,1 1-1,1-1-1,-3-1 1,2 0-2,-1 3-3,0-2-4,-3 2-5,0-1-5,0 1-2,0-1-5,-2 1-5,1 0-7,-1 2-7,-1 3-4,-1-4-7,-1 3-4,1 0-6,1 0-4,-5 0-5,4 2-3,-2 0-1,-1 1-4,0 1-1,-3 0-4,3 2-1,-2 1-4,0 1-1,0 1-2,0-1-1,1 3-3,-3 1-2,3 0-5,0 4-5,-1 0-6,0-1-7,1 2-9,1 1-10,0 0-12,1 1-11,2-2-12,-1 4-9,0-3-15,2 1-15,3-1-14,0 1-13,0-3-12,3 2-9,0-2-6,2-3-6,-1 3 3,2-3 6,2-2 6,-2 1 5,4-1 5,-3-1 6,4-3 12,-1 1 14,0-3 15,4 1 15,-1-2 15,4-1 15,-3-1 11,4-1 10,-2 1 5,4-1 4,-1-3 7,-1 1 7,1 0 9,-3-3 8,1 0 6,0-1 7,-4 1 1,1-2-1,0-1 1,-1 1 4,-1-1 6,0 1 10,-2-2 10,-1-1 11,0 0 12,0 2 13,-2-2 15,0 0 16,-2 1 17,2-2 16,-2 2 20,0 0 25,-1-1 18,2 1 19,-3-2 7,1 2 6,0-2-2,-1 3-2,-2-3-6,0 2-5,1 2-10,-2 0-10,0 1-14,0 3-14,-2 1-17,1 0-17,1 3-15,-1-2-19,-1 3-11,1 3-11,-3-2-9,1 2-7,-1 0-6,0 3-8,-2 1-7,1 2-7,0 0-5,-3 4-5,1 1-5,0 1-4,2 3-6,-2 2-2,0-1-3,1 5 0,0 0-2,0 1 1,0 3 0,-1 1-1,-1 0 0,1 0-2,0 2-1,1 2-1,-3-1-2,0 3-4,-1-3-4,0 2-5,-1 1-7,0 0-7,-1-3-8,-1 3-8,1-1-10,-1-1-10,0 1-14,1-2-11,0 0-15,0 0-14,2-2-10,0 3-7,2-4-10,1 2-12,0-4-9,5 0-7,-1-1-12,1-2-15,0-3-11,2-2-11,0-2-5,2-2-4,0-5 0,-1 1 4,1-3 4,-2-2 3,2-3 9,-2-3 14,3 0 14,1-3 14,-1-1 20,-3-3 22,4-1 26,-1-2 25,0 1 25,1-3 23,-1-1 22,2-1 17,-3-1 17,1-3 14,-1-2 11,1 2 9,0-4 9,0 1 5,-2-3 7,1 0 5,0-3 5,-2-2 1,1 2 0,-1-3-4,2 0 0,-2-3-2,0 1-3,2-1-4,0 0-4,-1-1-3,2 1-2,-1-1-2,2 1-3,2-1-4,-2 2-2,-1 2-1,4 0 3,-2 2 1,3-2 3,-1 3 1,-1 0 5,2 1 2,-1 2 7,0 1 5,-1-1 6,2 2 4,0 3 7,-1-3 6,-1 3 2,-2 0 1,2 4 0,0-1 1,0 2-2,0 1-1,-3 0-4,2 2-4,0 0-5,-1 1-8,-1 0-6,2 4-7,0-2-8,-1 1-7,-1 0-6,1 3-4,2 0-6,-2 0-6,-1-1-4,2 2-4,1-1-2,0 2 0,-1-1-2,0 0 0,3 2-1,0 1 0,-1-3-1,-1 3-1,1 0-1,0 0-1,1 0 0,-1 0-2,0 0 1,0 3-2,0-2 0,1 2 0,-1 0-2,0 0-3,0 1 1,0 0 1,1 1 0,-3-2-1,2 2 0,1 2 0,-2-1-1,0 1 1,-2-1 0,4 1-2,-4-2-1,2 2-1,0 0 0,0-1 0,-2 1-1,1 0-1,-2-1-1,1 3 0,2-2 0,-2 1-2,0-1 0,-1 1-2,-2 0 0,1 1 0,0 0-1,-2 0-1,0 0 0,-2 0-3,-1 2-4,0 0-4,0 0-7,-2-2-8,1 1-8,-2 1-10,0-1-15,-3-1-18,0 2-27,-1 0-32,1 0-39,-2-2-42,-1 1-38,2 1-34,-4-1-40,2 0-46,0-1-58,-2-1-66,1 1-30,1-1-9,-1-1 5,2 0 11,1 0 26,1-2 28</inkml:trace>
        </inkml:traceGroup>
        <inkml:traceGroup>
          <inkml:annotationXML>
            <emma:emma xmlns:emma="http://www.w3.org/2003/04/emma" version="1.0">
              <emma:interpretation id="{826656DC-A8BA-4B67-A2A6-1EF547C854A5}" emma:medium="tactile" emma:mode="ink">
                <msink:context xmlns:msink="http://schemas.microsoft.com/ink/2010/main" type="inkWord" rotatedBoundingBox="4060,9986 5522,9997 5516,10851 4054,10841"/>
              </emma:interpretation>
              <emma:one-of disjunction-type="recognition" id="oneOf17">
                <emma:interpretation id="interp85" emma:lang="en-US" emma:confidence="0.5">
                  <emma:literal>cell</emma:literal>
                </emma:interpretation>
                <emma:interpretation id="interp86" emma:lang="en-US" emma:confidence="0">
                  <emma:literal>call</emma:literal>
                </emma:interpretation>
                <emma:interpretation id="interp87" emma:lang="en-US" emma:confidence="0">
                  <emma:literal>Coll</emma:literal>
                </emma:interpretation>
                <emma:interpretation id="interp88" emma:lang="en-US" emma:confidence="0">
                  <emma:literal>doll</emma:literal>
                </emma:interpretation>
                <emma:interpretation id="interp89" emma:lang="en-US" emma:confidence="0">
                  <emma:literal>Call</emma:literal>
                </emma:interpretation>
              </emma:one-of>
            </emma:emma>
          </inkml:annotationXML>
          <inkml:trace contextRef="#ctx0" brushRef="#br1" timeOffset="93399.716">-1310 7612 2,'-5'-7'361,"2"3"24,-1-1 25,1 2 27,1-1 6,-3 0 0,2 1-30,-2 3-42,1-2-36,-3 2-30,2 0-26,-3 2-22,1-2-21,-3 3-20,-1 1-22,1 0-24,-1 2-24,0 0-25,-2 4-20,3 0-20,-1 2-14,-1 0-15,1 3-10,0 1-11,1 2-7,3 0-7,-2 4-4,1-2-2,1 3-3,2-1-2,1 2-2,0 1-2,-1-1-1,3 1-1,-2-1 0,3 0 1,-1 1-3,1-3-1,1 1-4,0-1-6,1 0-8,1-3-10,-1 1-10,3-3-12,-2 1-14,3-3-17,-1-3-15,2-1-19,0 0-19,3-3-20,3 1-16,-2-4-16,4-1-10,0-2-10,1 0 0,4-4 6,-1 0 3,3-2 1,-1-1 4,3-2 4,0-2 7,1 1 9,2-3 9,-1 1 11,2-2 9,-2 2 9,0-3 2,0 2 0,1-3-3,-2 1-3,-1 2 5,-2-4 6,0 1 11,-2-1 9,-3 1 12,1 1 11,-4-3 13,1 4 15,-4-2 15,-1 2 16,-2-1 19,-1-1 22,-2 2 17,-2-1 13,-2 1 9,0 1 10,0 0 6,-3 2 6,0 2 5,-1 1 3,0-1 8,-1 1 11,-2 3 2,2-2 1,0 3-2,-2-1-2,1 3-3,-1 0-3,1 0-3,1 0-2,0 3-4,-2-3-3,2 2-4,0 1-4,0 1-11,3 0-15,-3 1-8,2 0-8,0 1-4,1-1-3,-2 1-2,3 0-2,-1 1-1,1 0-1,1 0-2,0-2 0,0 2-1,1-1 1,1 1 0,-1-1 2,3-2 2,-2 3 2,1-3-2,0 1-7,0 1 1,1-2 6,0-1 0,2 0-3,-1 0-2,2-1 1,0-1 2,0-1 3,2 0 2,2-1 2,-1-1 1,1-1 2,0 2 6,1-4 7,0 2 4,2-2 0,-2 0 5,2-1 6,1-2 4,-2 3 3,1-4 2,-1 2 3,-1-1 3,1 0 2,-3-1 4,2-1 4,-1 1 3,-2 0 3,-2 0 3,1-1 1,-1 2 2,-2-3 4,1 0 3,-2 0 4,-3 2 1,2-1-2,-1-1-2,-2 0-2,0 2-5,-2-1-4,1-1-4,-2 0-5,0 0-5,0 1-5,-1 0-5,-1 1-6,0-1-7,2 2-7,-4 0-4,3 3-4,-4 0-5,1 1-4,-1 0-4,1 1-3,0 2-2,-1 1-3,-1 1-3,1 2-5,0 1-2,-1 0-3,0 3-2,0-1-4,2 3-2,-1 4-4,0-3-2,0 3-2,1 3-5,1-1-4,-2 2-5,3 1-3,-2 1-4,2 0-4,1 1-4,-1-2-7,0 2-4,2 2-7,1-3-6,1 1-7,1-1-8,0 0-6,1 0-7,1-3-5,4 1-5,-2-3-5,1 2-5,2-3-5,3-2-4,0 0-5,0 0 0,2-6 0,0 4 0,2-4 1,-2 0 6,3-1 6,-1-2 6,-1 2 10,2-4 7,1 0 9,-2 0 8,1-4 10,-2 1 10,1-1 8,0-1 10,-1-2 7,1 0 7,-2-2 10,1-1 8,-1-1 7,0 0 6,-1-1 4,-1-1 6,0 1 2,-1-2 6,-1 0 2,2 0 7,-3 1 9,0-3 9,1 1 9,-1-1 9,0 0 8,-2-2 9,-2 1 7,1 0 6,1-1 5,0-1 9,-1 0 7,-1-3 7,0 3 8,-1-3 0,0 0-3,1 1-4,-1-2-5,0 3-6,-1 0-6,2 0-9,-3 2-7,0 2-7,0 1-7,0 3-10,0-1-9,0 5-10,0-1-7,0 4-7,0 1-5,0 0-6,0 3-4,0 1-4,-3 1-4,2 2-3,-1 2-3,0 2-2,-1 0-3,-1 3-2,-1 3-2,2-1-5,-4 3-4,2 2-5,-2 2-5,3 0-4,-2 0-4,3 1-4,-1 1-5,-1-1-6,2 1-5,1 3-7,1-3-6,0 1-9,1 0-9,0-1-9,0 1-11,1 0-10,2 0-10,0-3-10,2 0-12,-1 1-6,2-2-3,-2-1-5,4-2-2,1-1 0,1-2-1,0 1 4,2-1 6,2-4 10,-1 3 11,-1-4 11,3 0 11,-2-2 14,2-2 15,-2 0 11,3-1 8,-3-2 9,1-1 8,0 0 6,-2-2 8,1 0 5,-1-2 5,0-2 7,-2 0 9,-1-4 9,1 4 9,0-4 8,-1-1 5,-1 1 7,-1-2 5,1 1 9,-1-3 9,1-1 9,-2 2 11,1-4 11,1 2 12,-3-3 7,2 1 8,-2-3 7,0 2 5,-1-1 6,1-3 5,0 2 2,-3-2 1,1-2 1,0 3-4,-1-2-3,0-1-6,-2 1-7,2 1-7,-1-1-10,-1 1-9,2 1-11,-2 0-10,0 1-10,0 1-7,0 1-7,0 3-3,0 1-4,0 2-3,0 3-2,0 3-4,0 0-1,-2 1-3,2 4-1,-1 0-1,1 2-3,-2 0-3,2 2-1,-2 0-4,0 1-3,-1 3-2,0 2-3,-1 0-3,-1 2-4,1 1-3,1 2-2,-2 1-3,0 2-3,2 0-1,-1 1-1,1 1-3,1 0-1,0 0-2,1 0-3,-1-1-1,1 2-5,-1-1-5,2-1-3,0 2-6,0 0-4,0-3-6,-2-1-4,2 3-6,0-1-5,0-1-7,0 2-7,0-3-8,0 1-11,0-2-14,0 2-17,2-1-18,0 1-27,-1-1-32,1 1-30,-1-1-33,1 0-33,0 0-33,-2 0-43,0 1-45,0-4-44,0 2-41,0 1-13,0-1 2,2-1 12,-2 1 18,1 1 29</inkml:trace>
        </inkml:traceGroup>
        <inkml:traceGroup>
          <inkml:annotationXML>
            <emma:emma xmlns:emma="http://www.w3.org/2003/04/emma" version="1.0">
              <emma:interpretation id="{E41842C1-BC36-48A5-BE5C-1E663303A170}" emma:medium="tactile" emma:mode="ink">
                <msink:context xmlns:msink="http://schemas.microsoft.com/ink/2010/main" type="inkWord" rotatedBoundingBox="6010,10408 9650,9845 9918,11576 6277,12139"/>
              </emma:interpretation>
              <emma:one-of disjunction-type="recognition" id="oneOf18">
                <emma:interpretation id="interp90" emma:lang="en-US" emma:confidence="0.5">
                  <emma:literal>organelle</emma:literal>
                </emma:interpretation>
                <emma:interpretation id="interp91" emma:lang="en-US" emma:confidence="0.5">
                  <emma:literal>organed e</emma:literal>
                </emma:interpretation>
                <emma:interpretation id="interp92" emma:lang="en-US" emma:confidence="0">
                  <emma:literal>organette</emma:literal>
                </emma:interpretation>
                <emma:interpretation id="interp93" emma:lang="en-US" emma:confidence="0">
                  <emma:literal>organed l</emma:literal>
                </emma:interpretation>
                <emma:interpretation id="interp94" emma:lang="en-US" emma:confidence="0">
                  <emma:literal>organelles</emma:literal>
                </emma:interpretation>
              </emma:one-of>
            </emma:emma>
          </inkml:annotationXML>
          <inkml:trace contextRef="#ctx0" brushRef="#br1" timeOffset="93997.115">740 7931 40,'-9'-11'390,"2"3"27,-2-1 28,0 3 21,0-1 21,2 2-13,-3 2-29,2 0-39,-1 2-46,0 1-47,-2 0-48,2 1-32,-1 2-23,-2 0-26,0 2-26,2 2-26,-2 0-26,4 3-23,-3 1-19,1 0-16,0 2-13,-2 3-10,5 0-9,-1-1-7,0 5-3,1-1-5,1 2 0,-2 0-3,4-1 1,-1 2-3,0 0-1,3-2-2,1 1-4,-1 0-3,2-3-4,0 0-4,2-3-3,1 1-1,1-2-2,2-3-2,1-2-1,0 2-1,4-5-1,0 1 2,-1-1 1,4-3 3,0 1 3,-1-4 4,4 0 4,-3 0 2,5-2 2,-3-3 4,2 1 5,-2 1 6,2-3 7,-2 0 8,2-3 8,-1 2 4,-4-3 5,1 2 6,-2-1 3,2 0 6,-3-1 4,-2-1 5,1 1 4,0-1 3,-3 0 0,-2-1 0,0 0-4,0 1-3,-1 0-3,-1-1-1,-1 1-3,-2-1-2,-2 0-4,-1-1-3,1 1-2,-3-1-5,-1 1-2,0-3-3,-1 0-5,-3 1-3,0 1-3,-2-1-4,0 1-6,0 1-4,-1 0-7,0 2-6,2-1-7,-3 3-8,0 0-10,1 2-10,1 2-11,-1 0-15,2 1-18,1 3-29,0 2-33,-1 1-39,4 1-40,-2 1-36,2-1-32,0 3-34,0 1-37,2 0-41,0-2-44,0 3-35,3-3-32,2-6-5,0 8 7,4-2 24,0-1 32,3-1 38</inkml:trace>
          <inkml:trace contextRef="#ctx0" brushRef="#br1" timeOffset="94388.0243">1070 8010 63,'3'15'308,"-1"1"9,-2-1 3,2 5-12,0-2-19,-1 2-29,-1 0-33,0 0-35,0 1-33,0-2-26,0 1-21,-1-2-17,-1 0-13,0-1-18,2-1-21,-2-3-13,-1 2-10,1-5-6,-1 1-5,0-2-3,1 0-5,-2-3 4,3-1 5,-1-2 3,1 1 1,1-3 5,0 1 4,1-2 9,1-2 8,-1 0 11,1-3 12,0 2 10,0-4 12,1-1 12,0-2 14,-1 0 11,1-1 11,-1-1 11,2 0 11,0-3 6,-2 1 5,0 0-2,2-2-3,-1 0-7,-1-1-9,1 1-10,0-3-8,2 2-11,-3-1-14,3-1-12,0 1-12,1 2-14,0-2-13,0 1-12,0 1-8,1 3-9,2-1-5,-1 1-6,2 1-6,-3 2-8,2 1-10,-1 3-18,2 2-21,-3 0-29,2 2-31,1 4-38,1 1-39,-2 1-34,1 2-31,-1 1-33,1 3-35,-2 0-43,1 2-46,1 1-45,-3 2-44,4 0-11,-1 0 7,1 2 22,0 0 29,1 3 35</inkml:trace>
          <inkml:trace contextRef="#ctx0" brushRef="#br1" timeOffset="94817.5815">1741 8114 126,'-5'-13'386,"1"-2"32,-1 3 28,2-1 27,-1 2 6,-1-2-5,2 2-25,-4 1-37,2-1-38,-2 0-39,3 3-32,-2 0-29,0 1-25,0 2-27,-1 0-29,1 1-31,-2 1-29,1 3-25,-2 1-24,0 1-23,0 2-17,-1 0-15,0 2-11,0 1-8,0 2-8,0 0-7,-1 2-6,4 0-7,-2 3-5,0-1-6,0 1-5,2 1-6,1-3-7,-1 3-10,0-2-7,3 0-8,-1 0-7,2-1-6,3-2-4,0 0-3,0 1-1,0-2 1,3-1 1,2 0 1,-2-2 4,1-1 3,2-2 6,2 1 11,-3-1 8,5-2 8,-1-1 7,1-1 9,0 0 6,1-2 6,0-1 6,1 2 6,-1-3 8,1 0 7,-1 0 9,0-1 9,1 0 9,-4 0 9,4-1 12,-2-1 11,-1 1 12,-1-2 12,0 3 6,-1-2 8,0 1 4,1-2 3,-4 1 2,3 1 2,-2-1-1,0 0-2,-1 2-4,1 0-3,-2 1-7,0 0-7,-1 0-6,-2-1-5,2 1-3,0 1-2,-1 2 1,-1 0-1,0-1-1,3-1-2,-3 4-1,0 0-2,0 0-1,0 0-2,0 0-3,0 0-3,0 4-4,0-1-2,0 1-6,0 5-4,-3 2-4,2-1-6,-1 6-3,0 3-5,2 1-3,-2 3-6,-1 3-2,1 2-3,-1 4-2,-1 2-2,-1 1-2,1 3-2,0 3-1,-3 0-2,3 3-1,-2-1 0,-1 2-3,1 2 0,0 0 0,1-3-1,-2 4-1,4-3-2,-2-1-1,3 0-4,0-3 0,1-1-3,1-3-1,0-2-1,0-1-2,1-2-2,1-2-1,-1-1-2,0-2-1,2-3-1,-1-2 0,1-1-2,-3-3 2,3-2 1,-2-1 2,-1-5 2,3 1 3,-3-3 3,3-2 1,-3-1 3,0-1 2,-3-1 4,3-3 0,-3 0 0,2-3 1,-3-1-2,-1 1 1,-2-3-1,-2-3-1,-1-1-1,-1-2-3,-1-1-4,-3-3-7,-3-1-6,2-3-8,-4 0-10,1 0-14,0-5-16,-3 1-23,0-1-26,0-2-42,2-1-49,-1-1-50,-1 2-48,2-2-45,-3-1-44,2 0-58,3 0-69,2 1-28,1 0-12,4 1 5,1 1 10,5 1 20,1-1 29</inkml:trace>
          <inkml:trace contextRef="#ctx0" brushRef="#br1" timeOffset="95859.8063">2047 8037 189,'-6'-5'313,"-2"-2"14,2 1 1,-1-1-6,2 4-7,-4-3-7,2-1-16,1 3-23,2-2-13,-2 1-8,0 1-6,1-2-6,-2 1-6,4 0-4,-2 2-9,1-1-9,0 1-12,0 1-15,1-1-19,-4 2-20,3-1-20,-2 2-18,0 2-16,0-1-16,0 2-13,0 0-14,2 3-12,-4 2-10,3 1-8,-2 2-6,2-1-4,-2 4-5,3-1-3,-2 3-5,1-1-5,-2 3-5,3-2-6,-1 2-6,2-1-6,-1 2-5,1-1-6,0-1-6,1 0-5,2-2-7,0 0-4,2-1-4,0 1 0,-1-3-2,4 0 2,0-1 0,0-3 2,1 0 2,1 0 3,2-1 3,0-2 3,1-2 4,-1 0 4,3 1 3,1-4 3,1 0 3,0-2 3,-3 0 3,1-1 5,3-3 4,-2 0 4,2-3 4,-1 2 4,-1-3 3,1 1 4,-2-1 6,-1-3 9,1 2 8,0 0 10,-1-3 11,-4 2 11,1-1 12,0-1 9,-1 0 10,-2 0 12,1 1 11,-1-1 12,-2-1 7,2 0 6,-2 0 3,-1 0 0,-2-2-3,2 2-4,-2-1-6,0 2-6,0-1-8,-2 3-9,2 0-9,-2 0-9,1 4-12,-1 0-9,2 1-9,-1 3-7,1-1-6,0 2-5,-2 3-4,2-3-5,-2 6-4,1-2-3,0 4-4,-2 0-4,0 1-6,-1 3-4,1-2-6,-1 6-5,0-1-5,0 0-7,-1 2-7,2 1-5,0 1-8,0 0-7,2 1-7,-1 1-10,2-4-8,0 1-9,2 1-8,-1-1-6,2-2-10,0 0-6,1-1-7,1 1-5,-1-1-4,4-1-3,-1-4-2,2 2 3,1-2 4,1 0 6,-2-2 6,3-2 9,-2 0 8,1-2 12,-1 1 11,0-2 14,-1 0 10,0-2 11,-3 0 10,1-3 11,1 3 11,-1-4 10,0 1 9,0-1 8,-2-1 10,-2 0 10,5-1 13,-5 0 10,2-1 10,-2-1 11,2 3 11,0-4 10,-3 0 12,2 0 6,-3 2 4,2-1 3,-1 0 2,0-1 2,-2 2-2,2 0-4,-2 0-8,0 4-8,0 0-6,0 1-9,0 0-9,0 2-8,0-1-10,0 3-7,0 0-9,0 0-7,-2 0-7,2 3-7,-2-2-6,0 2-5,2-1-5,-3 2-8,2 1-7,1-2-9,-4 2-8,2-1-9,0 2-9,1 0-9,-1 0-8,1 2-6,-1-3-3,0 1-4,2-2-6,-2 3-3,1-3 0,-1 1 1,2-2 0,-2 3 4,1-4 5,-1 1 3,1 0 6,1-1 7,0 0 8,-3-1 5,3-1 6,0 0 4,0-1 3,0-1 4,0 0 5,0-3 3,0 2 4,0-3 5,0 1 6,0-2 5,0 0 6,3-3 6,-3 1 6,1 0 6,1-1 7,1 0 7,0 0 8,-1 0 6,3-1 7,0 0 6,-3 0 5,3 1 3,2-1 2,-2-1 3,1 2 1,0-1 0,0 0-1,1 2-5,-1 2-3,2-2-5,-1 2-3,0 0-5,0 1-5,1 2-4,1-3-4,-1 3-3,-1 0-5,0-1-3,1 3-4,-1 0-5,1 1-2,-1 1-3,-1 1-3,2 1-1,-1 2-2,-1 0-3,1 2-2,0 2-1,2-1-3,-4 1 0,3 3-3,-2 0 0,0-1-1,-1 2 1,1 0-1,-3-1-1,4 2 0,-4-2-2,1 3 0,0-1-4,0-2-1,1 3-4,0-2-7,-1 1-10,-1 0-11,0-2-14,-1 0-17,-2 1-21,2-1-22,-2 1-25,0-2-26,0 1-21,-2-1-19,2 1-25,-2-1-25,-1-2-32,0 0-34,-1 0-44,-1 0-45,-1-1-30,2 0-20,-1 0 2,1-1 14,4-6 20,-1 7 25,1-7 20</inkml:trace>
          <inkml:trace contextRef="#ctx0" brushRef="#br1" timeOffset="96712.1967">2776 8048 140,'1'0'303,"1"0"12,2 0-10,-1 0-21,4 0-25,-5 0-29,3 0-28,0 0-28,1-3-20,2 3-19,-2-4-11,1 2-12,1 0-14,-1-1-16,0-1-10,4 0-4,-3 0-3,0 0 0,-1-2 1,1 3 2,1-3 9,-2 1 11,1-1 8,-1 0 3,-1-2 4,0 4 4,0-3 3,0 1 4,0-1 1,-2 2 2,1-2-1,-1 1 1,1-1 1,-1-2 1,-1 3-2,0-3-4,0 2-4,-1-1-4,0 0-4,-2 1-3,0-1-5,0 1-5,0-4-4,0 5-4,-2-3-4,0 1-4,-1 0-6,0 1-9,-1-1-5,-1 1-6,0 0-6,2 1-4,-1 1-5,-1 1-3,0 0-4,-1 1-4,0 2-5,0 0-6,0 1-3,1 1-5,0 1-7,-1 2-4,-2 2-6,1-1-4,-1 3-5,3 1-4,-2 1-6,0 0-6,3 2-7,-4 1-4,2 2-9,1-1-7,-1 0-9,1 2-9,0 0-9,2 2-10,-1-1-9,1 2-7,3-3-8,0 1-8,0-1-8,0 2-7,0-3-6,3 3-6,-3-4 3,4 0 6,-1 1 5,2-3 4,0 0 6,1-1 6,-1-1 7,3 0 7,1 0 9,-1-2 8,2-2 10,2 1 11,-1-2 11,0-1 9,1-2 5,1 1 3,0-1 6,-1-2 6,3 0 7,-1-2 7,-1-1 7,1 1 7,-2-2 7,2 0 6,-1-2 4,-1 2 0,0-4 4,-2 1 7,1-1 7,-1-1 7,0-1 9,-3 0 10,1-2 9,0 1 10,-1-2 12,0 0 11,-2-1 12,1 0 12,0-1 14,0 0 17,-1-1 11,-1 2 10,0-4 7,-1 2 5,2-3 5,-3 3 3,2-4-1,-1 3-4,0 0-5,-2-3-8,0 1-9,1-1-13,-2 3-10,3-2-11,-3 2-12,3-1-12,-3 2-11,0 0-12,0 3-11,0 0-9,0-1-8,0 5-7,0 0-5,0 0-6,0 3-3,0 1-3,0 0-3,0 4-5,0-1-2,0 2-2,-3 0-2,3 0-3,-3 3-2,3 0-4,-2 1-1,0 3-2,-1 0-3,0 2-5,-1-1-3,2 2-5,-1 3-6,1-2-5,-1 5-5,-1-1-9,1-1-5,2 2-6,-3 1-9,3 2-11,-1 0-11,1 1-14,0-2-14,1 1-16,0 2-17,0-1-19,0 0-17,1 0-17,0 0-13,2 0-12,1-4-5,0 2 0,0 1 2,1-1 6,2-3 6,1 0 8,-1 0 9,3 0 8,2-4 12,0-1 14,0 1 15,2-2 16,-1-1 15,-1-1 15,2-3 8,-2-1 5,2-2-1,-1 1-1,-1-4 2,2 1 6,-1-2 11,-1-1 14,0 0 15,-2-3 17,0-1 14,-1 1 16,0-3 13,1 1 12,-3-2 12,-2 0 13,1 0 17,0-3 19,0 1 15,-1-2 14,-1-1 13,1-1 12,-1 1 14,1-2 17,-1-2 11,-3 2 13,2-2 13,0-2 13,2 0 11,-2 0 11,-2-3 3,4 1 2,-2-2-3,-1 0-7,3-4-8,-2 0-12,-1 1-15,4-1-16,-2-2-16,-3 1-16,4-1-19,0 1-18,-3-1-17,3 0-17,-2 5-11,0 0-8,-1 1-6,0 3-6,1 2-1,0 5-4,-3 2-3,2 3-3,-2 3-3,0 1-3,-2 3-5,2 3-4,-3 2-2,3 3-4,-3 0-3,-1 5-4,-1 0-3,1 4-4,0 1-4,-1 2-6,-1 3-7,2 3-7,-2 0-8,0 3-8,0-1-9,0 2-7,0 0-11,1 1-11,2 2-12,-1-3-14,0 1-17,-1-1-20,1 1-24,1 1-26,-1-3-31,4 1-31,0 0-27,0 0-29,0-3-25,0 3-27,0-4-30,0 0-33,0-1-35,2 0-38,0-1-12,1 0 1,-1 1 15,3-2 26,2 0 31</inkml:trace>
          <inkml:trace contextRef="#ctx0" brushRef="#br1" timeOffset="97172.1913">3858 7970 237,'-1'-2'294,"-1"1"5,2 0-13,0 1-21,0-1-24,2 1-28,-1-2-25,3 0-26,-4 2-21,3-2-20,2 1-15,-1 0-13,1-1-7,-2-1-5,3 2-2,0-1 1,1-1 3,1 0 4,-1 0 5,0-1 5,0-1 5,1 1 6,-1 0 5,3 0 6,-4 1 7,1-1 7,1 0 6,-1 0 7,-1 1 5,1-4 3,0 3-2,0-1-2,-2-1-6,0 0-5,1 0-7,-2-3-6,0 3-7,-1-1-7,2-2-8,-1 1-7,-2 0-8,1 0-8,0 2-8,0-2-5,-1-1-4,0 1-1,1-3 0,-1 2 0,0-1 0,-1 1 0,1-2 2,-1 0 2,0 2-1,-1 1 0,0-1-1,0 2-3,0 0-2,0 2-1,0-1-3,-1 1-2,0 1-2,-1 0-3,-1 1-2,1 1-4,-3 0-5,0 0-5,2 0-5,-1 1-5,-1 1-2,0 1-3,-2 3-3,0-1-4,1 1-3,-1 2-4,-1 0-4,-1 4-3,2-1-4,-1 2-3,-1 0-4,2 2-3,0 1-3,-1 0-3,3 2-4,-3-1-1,0 0-3,2 1-4,2-1-4,-2 1-5,2-1-3,-1 1-4,1-2-3,1 1-3,1-2-3,2 1-3,2-1-2,0-1-5,0 0-4,1-1-4,2-2-3,0 0-3,0 2-6,2-2-6,1-3-6,1 0-6,-2 1-5,3-1-6,0 1-4,0-3-4,2 0-3,-1 1-5,-1-1-9,0-2-13,4 1-13,-4-1-13,0-2-13,0 0-13,1-2-13,-1 1-14,0-1-20,-2-2-21,-1 0-28,1-1-34,-2 1-33,0-1-32,-2-1-7,3 1 5,1-1 14,1 0 18</inkml:trace>
        </inkml:traceGroup>
        <inkml:traceGroup>
          <inkml:annotationXML>
            <emma:emma xmlns:emma="http://www.w3.org/2003/04/emma" version="1.0">
              <emma:interpretation id="{AAB57AE7-A0C3-402B-9022-B07EAF635F28}" emma:medium="tactile" emma:mode="ink">
                <msink:context xmlns:msink="http://schemas.microsoft.com/ink/2010/main" type="inkWord" rotatedBoundingBox="10612,10426 11298,10411 11309,10917 10623,10932"/>
              </emma:interpretation>
              <emma:one-of disjunction-type="recognition" id="oneOf19">
                <emma:interpretation id="interp95" emma:lang="en-US" emma:confidence="0.5">
                  <emma:literal>in</emma:literal>
                </emma:interpretation>
                <emma:interpretation id="interp96" emma:lang="en-US" emma:confidence="0">
                  <emma:literal>ion</emma:literal>
                </emma:interpretation>
                <emma:interpretation id="interp97" emma:lang="en-US" emma:confidence="0">
                  <emma:literal>inn</emma:literal>
                </emma:interpretation>
                <emma:interpretation id="interp98" emma:lang="en-US" emma:confidence="0">
                  <emma:literal>ink</emma:literal>
                </emma:interpretation>
                <emma:interpretation id="interp99" emma:lang="en-US" emma:confidence="0">
                  <emma:literal>ini</emma:literal>
                </emma:interpretation>
              </emma:one-of>
            </emma:emma>
          </inkml:annotationXML>
          <inkml:trace contextRef="#ctx0" brushRef="#br1" timeOffset="98180.3885">5016 7800 182,'-7'0'331,"4"0"9,-2 3 10,3 0-10,0 0-21,1-1-25,1 2-30,0-1-28,1 0-27,1 2-22,0-1-18,1 0-13,2 1-11,-1-1-3,-1 0 0,4-2-6,0 3-4,-3-1-10,2-2-8,0 1-11,-2-2-9,1 2-13,0-3-14,0 0-18,0 0-21,-1 0-26,-1 0-30,0 0-34,-1 0-34,0 0-30,-2 0-26,4 0-28,-3-3-30,2 2-33,0 0-35,-3 1-40,0 0-42,0 0-33,4-2-33,-4 2-1,9-4 8,-9 4 22,10 0 26</inkml:trace>
          <inkml:trace contextRef="#ctx0" brushRef="#br1" timeOffset="97726.4132">5033 7934 333,'-3'-4'415,"-1"1"27,3-1 22,1 3 22,0 1-1,0 0-13,-1 0-38,1 1-52,-1 3-46,1-1-43,-4 1-30,4 2-21,0 0-24,-3 3-22,3 2-23,-2 1-25,2-1-22,-1 3-19,1-1-18,0 3-17,0 0-13,0-1-13,0 0-8,0 0-8,0 0-6,-1 0-4,1 2-4,0-3-4,-3 2-2,3-3-3,0 2-5,0-1-2,0-4-8,-2 3-8,2-2-11,0-1-14,0-1-22,0 0-27,2-2-38,-2 0-45,3-2-44,-2 1-40,-1-3-45,1 1-46,-1-4-48,0 0-51,0 0-43,0 0-42,0 0-13,9-2 0,-2-2 15,0-1 23,2-1 37</inkml:trace>
          <inkml:trace contextRef="#ctx0" brushRef="#br1" timeOffset="98243.3816">5291 8072 303,'0'7'319,"0"0"13,1 1 2,2 2-3,0-2-18,-1-1-24,0 1-25,0 1-23,1-2-21,-1 2-20,-1-3-11,1 1-7,0-1-10,-2 2-10,0-4-12,0 0-13,-2 3-13,0-4-14,1 1-18,-2 0-19,0-1-20,0-1-21,-2 1-15,1-2-12,1 1-9,-2-2-8,2 0-3,-2-2-4,0 0-1,3-2 0,-5 0 0,3-2-2,1 0 2,2-3 2,-1 3 4,0-3 5,1-2 3,1 0 5,0-1 5,1 1 6,3-2 8,-3-2 13,5 2 11,-2-2 12,0 0 12,1 0 12,2-1 10,1 2 8,-1-1 6,2 0 7,1-1 3,-2 4 3,-1-1-1,2-1 0,1 4-6,-2-3-7,-1 2-8,3 2-10,-3 0-9,0 1-8,1 0-7,-2 1-6,1 1-5,-1 1-3,1 0-3,1 0-3,-1-1-1,0 4-2,0-4-1,0 4-2,-1-2-2,3 1-2,0 2-3,0-1 0,0 2-3,1 0-3,1 0-3,-1 2-2,0 0-2,2 3-1,0-2-3,-2 3-1,1 1-2,-1 0-1,0 4-2,0-2-1,0 3 0,1 2-2,-4-2-1,2 2-1,-2 1-2,-2 2-3,2-2-3,-4 1-6,1 0-7,1 1-7,-2-1-11,-2-2-11,-1 1-18,0 1-22,-1 0-34,-2-1-39,0 1-49,0-1-52,0 0-56,-3-1-57,-1 0-69,1 1-74,0-2-34,0 2-11,3-2-2,0 2 4,2-2 16,1 0 20,1 0 32</inkml:trace>
        </inkml:traceGroup>
        <inkml:traceGroup>
          <inkml:annotationXML>
            <emma:emma xmlns:emma="http://www.w3.org/2003/04/emma" version="1.0">
              <emma:interpretation id="{DEAF0C6B-DDC1-4B59-B852-F27D396DA4CB}" emma:medium="tactile" emma:mode="ink">
                <msink:context xmlns:msink="http://schemas.microsoft.com/ink/2010/main" type="inkWord" rotatedBoundingBox="12192,10051 14102,9903 14172,10802 12262,10950"/>
              </emma:interpretation>
              <emma:one-of disjunction-type="recognition" id="oneOf20">
                <emma:interpretation id="interp100" emma:lang="en-US" emma:confidence="0.5">
                  <emma:literal>their</emma:literal>
                </emma:interpretation>
                <emma:interpretation id="interp101" emma:lang="en-US" emma:confidence="0">
                  <emma:literal>their.</emma:literal>
                </emma:interpretation>
                <emma:interpretation id="interp102" emma:lang="en-US" emma:confidence="0">
                  <emma:literal>theri</emma:literal>
                </emma:interpretation>
                <emma:interpretation id="interp103" emma:lang="en-US" emma:confidence="0">
                  <emma:literal>the.</emma:literal>
                </emma:interpretation>
                <emma:interpretation id="interp104" emma:lang="en-US" emma:confidence="0">
                  <emma:literal>theirs</emma:literal>
                </emma:interpretation>
              </emma:one-of>
            </emma:emma>
          </inkml:annotationXML>
          <inkml:trace contextRef="#ctx0" brushRef="#br1" timeOffset="100273.7857">6713 7726 94,'-8'3'268,"-3"1"3,1 1-13,1 1-22,1 4-30,1 1-34,-1 0-20,3 0-15,-2 2-16,3 2-17,0 0-14,-2 0-11,3 2-9,0 0-8,1-2-4,0 5-2,2-3-1,0 1 0,2-2 0,0 0 0,1 1-5,0-3-9,3 2-4,-2 0-4,0-4 0,3 1 0,0-3 0,2 1 1,-2-2 0,4 0-2,-1-3 0,4-1 1,-3-1-2,3 0-1,0-2-2,1-1-2,4-1-5,-4-3-7,2 1-2,0-2 0,0 0-2,1-3 2,-2-2-2,2 0-1,-3-4-1,1 3-2,-1-3 0,0-2 1,-2 2 2,1-3 1,-1 0 8,-1 1 10,2-5 9,-2 4 10,-1-2 10,-2-1 10,1-1 12,-1 2 12,0-3 14,0 0 16,0 2 14,-2-3 14,0 1 11,0-2 9,-1-2 3,0 3 2,-1-2-2,2 1-6,-3-1-6,0 1-7,1 1-8,-1 2-10,1 1-12,-2 4-14,0 0-13,-1 4-15,-2 0-11,4 3-10,-4 4-6,0-1-7,0 2-6,0 3-6,0 3-4,-4 0-5,2 2-4,1 3-4,-4 1-3,0 3-3,1 1-2,-2 1-3,0 2-3,1 2-1,-2 5-1,0-4-3,1 3-1,0 2 0,1-2-4,-2 3-2,1-1-4,0 1-3,0-1-2,1 2-5,1-2-3,1 0-4,-1 2-5,-1-3-4,1-1-5,1 1-3,2-1-3,-1-1-2,1 0-1,1-3 2,0-1 0,0-1 2,1-1 2,1-3 4,0-1 4,1 0 4,0-4 5,1-1 3,-3 0 6,3-1 3,-1-5 6,1 2 4,1-2 6,1-2 6,0 0 6,1-3 4,-1 1 3,1 0 3,3-3 3,-1-1 3,0-1 4,-2 0 2,2 0 4,0-1 2,0-1 2,-2 0 1,2 1-1,0 0-2,-2 1-3,2 0-3,-1-2-3,-1 2-2,1 3-4,-3-1-3,0 1-3,1 1-2,-3 1-4,1 2-2,1 0-3,-2 2-3,0 2-2,-1 0 0,1 2-1,-3 1-2,4 4-4,-3-3-6,2 4-5,-3 0-7,1 3-8,1-3-7,-1 3-10,1 0-11,0 0-11,-1-1-12,1-1-15,-2 0-14,4 2-16,-1-2-17,0 0-16,-1-2-15,3 0-12,1-1-11,-3 0-6,3-1-6,0-1-1,0-1 0,0-1 3,-2 0 4,2 0 7,0-1 9,0-1 13,0-1 16,1-1 18,-2-1 19,1-1 17,0-1 14,0 1 15,0 0 14,-4-2 13,5 0 12,-4 1 9,1-1 11,1 0 8,-2 1 9,-1 1 6,1 0 7,0-1 4,-1 0 5,1 1 4,0-1 5,-2 0 3,1 1 3,-1-1 2,3 0 4,-4 0 2,1 1 4,0-1 1,0 1 2,-1 0 2,2 2 3,0-2 0,-1 0 0,1 1 1,-1-1 0,0 2 2,1-2-2,-1 0 0,1 0-2,1 0-2,0 0 0,0-1-3,-2 1 0,2 0-2,1 0-2,0-2 2,0 4 2,1-3 0,1 0-1,-2 0 2,4 1 3,-4-1 3,2 1 2,0-1 3,-2-3 3,4 4 5,-2-1 5,0-2 5,1-1 5,-1 2 3,0-3 4,-1 3 3,0-3 4,1-1 2,0 0 1,-1 1 1,-1-1 1,-1 1-1,3-3-1,-3 0-5,2 2-2,-2-2-5,2-1-5,0 2-5,-1-2-3,-1 0-4,0 2-4,0-4-2,-2 2-5,3 0-2,-4 2-3,0-1-3,0 2-3,0 1-1,0-2-3,-4 3-1,3 1 0,-2-1-4,0 2-2,2 1-5,-3 1-3,1 1-4,-2 1-5,1 0-2,1 1-4,-4 0-3,3 0-3,-2 5-5,0-4-5,0 4-4,1 0-5,-4 3-6,6-1-4,-4 1-6,2 2-4,-2-1-7,2 2-6,-2 1-7,4 2-5,-4-1-7,2-1-7,-2 2-7,3 2-7,0-2-6,0 1-7,0-2-7,4 2-6,-3-1-6,3 1-8,0-1-6,3-2-6,-3 1-8,4-3-6,0 0-2,0 1-3,2-1 4,1 0 5,-1-2 8,5 0 8,-1-1 7,0-2 7,4-1 7,1 0 8,1-1 11,0 1 9,2-3 12,-2-2 13,1 0 11,0 0 9,3-2 4,-4-1 2,3-1 3,-4 0 2,0-1 8,1-2 8,-2 1 13,-1-2 12,1-2 14,-2 2 15,-1-2 12,1 1 13,-1-2 13,-3 0 13,3 0 14,-2-3 11,-2 1 12,2 0 11,0-3 7,0 1 6,-2-1 0,1 0-3,0-1-6,-1-1-7,-1-1-8,1 2-8,-1-2-8,0 1-9,0 2-9,0-2-10,-3 0-8,3 3-9,-5 1-7,2 3-7,-1-2-4,0 0-4,-2 4-3,0 0-3,-2 0-2,0 3-3,2 0-3,-3 2-3,2 0-2,-3 1-2,4-1-2,-2 2-4,-1 1-4,1 1-3,-1 1-2,1 1-4,-1 0-4,-1 2-3,0 1 0,0-1-3,1 2-1,-3 0-3,3 3-1,-4 0-5,4 0-3,-2 4-3,1-2-2,-1 1-3,3 3-1,-1-2-3,1 3-2,0 0 0,-1-1-1,3 3-3,0-3-1,0 1-1,0-1 1,0 1 1,0-1 3,0 1 2,0-3 2,3 2 1,-1-3 0,0 2 3,1-1 0,-1-3 2,1 2 1,1 0 1,1-1 1,0-1 1,3-1 2,0 0 1,0-1 0,2 0 1,0-1 1,0 2 2,2-3 0,0-2 2,-1 3 0,0-4 0,1 1 0,-1-1 1,1-2-1,-1 1 0,0-2 0,1 0 0,0-2-1,-4 1 0,3-2-1,-2 0-1,-2-1-1,4 0 0,-4 0 0,2 0 0,-2-1 0,0-1-1,0 0-3,-2-2-2,2 0-4,-2 1-4,0-1-6,-2-1-4,1 1-7,-1-1-8,-1-2-11,0 0-13,-1 2-12,-1-1-14,0-1-14,0 3-17,0-3-14,0 0-16,0 1-11,0 1-8,0 0-4,0 0-3,0 1 0,0-2 4,0 0 4,0 3 9,0-1 11,0 2 13,1-3 15,-1 3 17,1 0 19,1-1 20,-2 0 20,0 1 16,2 1 17,-1-1 14,-1 3 15,2-3 14,-2 1 15,0 0 16,0 0 10,0 1 9,1 0 10,1 0 10,-1 1 8,0-1 8,1 0 5,0 0 4,-1 1 4,-1-3 3,3 1 0,-3 0 0,3-1-3,-3 3-3,1-3-4,1 1-1,-1 0-7,3-1-7,-4 1-7,3 1-8,-3-2-6,2 2-6,1 1-7,-1-2-7,0 1-7,-1 0-4,0 0-6,0 0-4,1 2-3,0 0-3,-1-2-1,-1 1-1,0 1-1,0 0 0,0 2-2,0 0 1,0 0-2,0 0 1,0 0-1,0 0 0,0 0-2,0-2-1,0 2 0,0 0-3,0 0 0,0-1-3,0 1-1,0 0-1,0 0-1,0 0-3,0 0 0,0 0-2,0 0-1,0 0-2,-1 0-2,1 0-1,0 0-1,0 0-1,0 0 0,0 1-2,-2-1 0,0 0 0,1 0-2,0 0 0,0 0-1,-1 0-2,0 0 0,1 2-1,-3-2 1,2 0-2,1 0 1,-4 2-2,2 0 0,0-2 0,0 2-1,2-1 0,-3 3 0,2-2-2,-1 0 1,0-1 1,-1 2 0,3 1 0,-1 0 1,0 0-1,0 1 0,1-2 1,-1 1 0,0 0-1,2 1 0,0-3 2,0 2 0,0 2-1,0 1 1,2-1 0,0 0 0,-1 1 1,1 1 1,1-1 0,-1 2 0,2 0 1,-1-1 0,1 2 2,1-1-2,-1-1 0,-1 2 2,1-2 1,1 1 1,-1 2-1,1-2-1,-1 0 0,1 0 0,-1 0 1,-1 1 0,2 0 0,-1-2 1,0 1 0,1 0-1,0 0 2,-3 0 0,5 0 0,-4 1 2,2-4 0,1 4 1,2-1 1,-3-1 0,3 0 0,-1-1 0,2 0 0,1 2 0,-5-3 0,2 1-1,1-1 0,-2 1-2,0-3-1,0 0 0,-2 0-2,0-1-1,1 0-2,0-1 0,-1-1 1,1 1-1,-2-1 0,-1 1-1,1-2-1,0 0-4,-3-2-5,2 1-6,0-2-9,-1 1-13,2-1-15,-2-1-22,2-1-23,-1-1-38,1-1-44,-1-1-42,2 1-44,-3-3-40,1 0-39,0 0-47,-2-2-53,0 1-47,0-3-41,-2 1-12,0-1-1,-1-1 15,0-2 23,1-1 35,-2 1 42</inkml:trace>
          <inkml:trace contextRef="#ctx0" brushRef="#br1" timeOffset="98594.4766">6887 7402 165,'-3'0'375,"0"0"19,0 0 19,-2 6 19,3-1 2,1 3-7,-3 3-33,1 1-45,0 3-40,1 1-38,-2 3-27,1 2-25,2 0-18,0 3-19,-1 0-15,1 3-17,-1-1-19,1 3-18,1-1-16,0 0-17,-4 0-13,4 3-16,0-2-12,-2 0-14,2 1-15,-2-2-20,2 0-24,0-1-28,0 2-36,0-3-38,0 0-34,0 0-34,0-3-37,0 1-37,-3-3-48,3-2-53,0-1-48,0-1-49,0-2-21,0-2-7,0-1 9,0-4 21,3-2 29,1 0 37</inkml:trace>
          <inkml:trace contextRef="#ctx0" brushRef="#br1" timeOffset="100565.5502">8107 7402 147,'-3'9'318,"3"2"11,0-1 11,3-2-5,2 1-15,1 1-21,0-1-22,3-2-20,0 0-16,1 2-12,2-3-10,0 0-2,1 0-2,1-4 2,-2 3 3,1-1-1,1-2-4,-3 0-6,3 0-7,-4-2-12,2 0-11,-2-2-15,-1 0-15,0 2-13,-1-4-11,-1 2-12,0-1-13,-1 1-13,-2-2-11,1 0-8,0 1-8,-1-3-6,-1 1-6,0 0-4,-1-2-5,-2 2-5,2-3-5,-2-1-3,3 2-4,-3-1-4,0-1-2,-3-1-5,3-1-2,-2 2-4,0 0-3,-1-1-3,0 1-2,0 1-4,-1 0-7,1 0-5,-2 3-8,-1-1-9,1 2-9,0 0-12,-2 2-12,0 0-19,0 0-20,1 2-34,-3 0-38,2 2-43,-3-2-42,3 3-43,-1 0-43,-1-1-51,3 2-55,-1-1-39,-1 1-34,2 1-12,0 2-2,0-1 13,1 2 18,-2 1 32</inkml:trace>
        </inkml:traceGroup>
        <inkml:traceGroup>
          <inkml:annotationXML>
            <emma:emma xmlns:emma="http://www.w3.org/2003/04/emma" version="1.0">
              <emma:interpretation id="{0C5D851C-DAD1-4744-A095-9C935B51E96C}" emma:medium="tactile" emma:mode="ink">
                <msink:context xmlns:msink="http://schemas.microsoft.com/ink/2010/main" type="inkWord" rotatedBoundingBox="14964,9954 18633,9734 18735,11446 15067,11666"/>
              </emma:interpretation>
              <emma:one-of disjunction-type="recognition" id="oneOf21">
                <emma:interpretation id="interp105" emma:lang="en-US" emma:confidence="0.5">
                  <emma:literal>position.</emma:literal>
                </emma:interpretation>
                <emma:interpretation id="interp106" emma:lang="en-US" emma:confidence="0">
                  <emma:literal>position</emma:literal>
                </emma:interpretation>
                <emma:interpretation id="interp107" emma:lang="en-US" emma:confidence="0">
                  <emma:literal>positions.</emma:literal>
                </emma:interpretation>
                <emma:interpretation id="interp108" emma:lang="en-US" emma:confidence="0">
                  <emma:literal>positions</emma:literal>
                </emma:interpretation>
                <emma:interpretation id="interp109" emma:lang="en-US" emma:confidence="0">
                  <emma:literal>petition.</emma:literal>
                </emma:interpretation>
              </emma:one-of>
            </emma:emma>
          </inkml:annotationXML>
          <inkml:trace contextRef="#ctx0" brushRef="#br1" timeOffset="102318.2101">9713 7627 47,'-5'-12'457,"1"2"40,-1 2 30,1 2 25,-1 1 17,1 1 13,1 4-24,-1 0-43,-2 0-62,0 0-70,0 3-50,0 1-41,-1 3-42,-3 2-42,0 4-39,-1 3-37,1 2-29,0 5-24,0 2-14,-4 4-13,1 5-9,1 3-8,1 0-6,-1 5-6,1 2-3,0 1-3,4 3-4,-2-1-3,1 2-2,1 0-1,3 0-1,-2 0-4,1 0-1,0-1-2,3-1 0,1-1-2,-3 0-2,1-4-4,2 3-6,1-4-7,-3 0-6,3 0-7,0-3-8,0-1-8,0-3-8,3-1-5,-3-2-6,1-4-5,2-1-8,1-1-8,-3-5-10,1-3-10,2-4-12,-1-1-15,0-2-13,-1-5-14,2 1-7,-3-6-6,2 0-1,1-3-1,-1 0 3,1-3 4,-1-4 7,1-2 8,1 0 12,-2-5 14,-1 1 19,1-4 20,0 0 22,-1-3 23,0-3 19,-2 1 18,0 0 15,4-2 14,-4-1 12,0-3 10,1 1 11,1 0 12,-1-3 10,-1-1 14,2-1 12,0 1 15,-2-3 12,2 3 11,-1-5 6,1 0 7,1 2 6,0-1 7,0 0-4,0 0-9,0 2-8,0-1-9,0 3-8,1 0-9,1 3-10,1-1-10,-1 4-12,3-2-7,-2 2-10,2 1-8,0 3-11,1 1-12,-1 0-1,2 3 1,1 0 2,-3 2 0,-1 2 0,3 3-1,-1-1 0,-4 3-1,3 2 1,-1 1-2,-1 1 0,0 2 0,0 2-1,0-2-1,0 3 0,-1 1 0,1 2 0,1 1 0,0 2-3,0-2 0,1 5-3,1 2-2,0-1-2,0 3 0,-2 0-2,2 2-1,0 1 4,-1 2 6,-3 1 1,3 0 0,-2 3-2,-1 1 0,-2-2-2,1 3-2,-3 0-1,-1-1-3,0 3-2,-1-2-7,-3 0-6,1 1-8,-6-2-13,1 0-18,-1 1-21,-3 0-22,-1-3-21,-1 3-20,1-3-25,-1 0-31,0-2-37,1 1-45,-3-3-35,3-1-31,0-2-31,3 0-30,-2-2-36,2-2-40,3-3-30,3-2-27,4-3-16,0 0-7,0 0 11,0 0 23,0-8 35,1-2 42</inkml:trace>
          <inkml:trace contextRef="#ctx0" brushRef="#br1" timeOffset="102668.8071">10045 7860 168,'-2'-2'350,"-2"2"7,0 2 5,0 1 1,-3 3-17,0 1-25,-2 2-25,-1 3-23,-2 1-27,1 0-26,-1 4-22,1-2-16,0 4-14,1-1-12,-4 0-7,4 0-6,0-1-4,-1 1-7,4-2-4,-1 0-3,3 1-8,-2-4-9,3 0-9,1-2-7,3 1-8,3-2-9,1 0-12,-2-1-17,4-2-11,3 0-9,1-2-6,1-1-4,2 0-5,2-2-2,1 0-1,2-4 0,0 2-1,2-3 0,-1-1 0,0-1 0,0-1-1,-1-1-1,0 0 1,-4 2-1,1-2 0,1-2-1,-5 1 0,-2-1 0,1 1 1,-3 1-2,-2-4 2,0 2 0,-3 1 2,0 0 2,-2-1 2,0-1 4,-2 3 2,0-2 3,-3-2 0,0 3 1,-2-3 1,0 0-1,-3 1 0,-2 1-1,0-1-1,0 0-1,0 2-1,-3-1-3,-1 0-2,1 1-3,0 1-2,0 1-3,2-1-1,0 1-2,1 2 0,1-1 0,1 1 0,4-1 0,-1 1-2,4 1-1,0-3-1,1 1 0,2 0-1,3 1 0,2-3-1,1 0 0,-1 1 0,6-3 0,1 3-1,0-3 1,2 2-5,1-1-7,3 0-2,0-1-2,3 1 0,-2-1 0,2 0 0,-2 1 1,0-1 1,3 1 0,-5 0 0,2 0-1,-2 0 1,0-1 0,-2 2 5,2-1 8,-3 3 5,0-2 5,-1 0 4,1 2 4,-2 1 2,1 1 3,-3-1 4,2 2 4,-1 0 3,-3 1 3,2 1 3,-1 1 4,-2 1 1,-2 0 1,-2 1 1,2 1-1,-2-1-2,-1 2-1,-4 1-3,-1 3-1,-2-2-4,2 2-4,-4 2-3,0-1-3,-3 0-2,-1 3-3,1-1-3,-3 0-1,-1 2 1,2-1 7,-1-2 1,-1 3 1,2-3 0,0 0-1,0 2 1,2-3-2,2 2-1,0-2 1,2 1-2,1-4-1,1 3 0,3-3-1,1 2-4,1-3-7,3 1-6,-1 0-1,2-1-2,1 1 0,0-2 1,3 2 0,-1-1 0,1 1 2,2-3 0,0 1 1,-3 1 0,3-3 0,-3 2 1,1-1-1,-1 0 2,1-1 2,-1 1-4,2 0-9,-3 1 1,-1-3 6,2 2-3,-1 1-5,0-1-4,-1 0-1,0 1 0,0 0 0,0 1 1,-2-2 0,1 1-1,-1 2 0,-1 0 4,1-1 7,-4-1 0,1 3-5,1-1 0,-2-1 3,0 0-2,-2 0-3,1-3-7,-3 3-10,1-1-14,2 0-15,-2-1-24,0 0-26,0 0-33,0-1-37,0 1-31,0 0-28,2-1-27,-4 0-28,3 0-34,-2-2-36,4-1-34,0 0-33,0 0-26,0 0-19,-5-4-1,5 4 11,0 0 26,-3-6 33,3 6 29</inkml:trace>
          <inkml:trace contextRef="#ctx0" brushRef="#br1" timeOffset="103085.2306">10763 7740 286,'-2'-4'426,"0"3"27,1 1 26,-1 1 21,1 3 21,1-1-22,-4 1-41,1 4-50,-1 0-56,3 1-38,-2 1-34,0 2-30,0 1-30,0-1-30,1 3-30,0 0-27,-1 0-22,1 0-23,-1 3-21,2-1-18,0-1-13,-3 0-8,1 3-6,3-3-4,-3 1-5,-1 1-3,4-2-3,-1 0-4,-3-1-7,3-1-8,-1-1-8,1 1-12,0-1-14,-1-3-18,1 3-21,1-4-28,0 0-35,0 1-36,1-3-36,1 0-28,-1-3-24,2 2-25,0-2-24,0-2-26,1-2-28,-4 0-27,0 0-31,10-4-21,-3 0-17,1-3 10,2 1 24,-1-3 32,3 1 34</inkml:trace>
          <inkml:trace contextRef="#ctx0" brushRef="#br1" timeOffset="103150.8689">10767 7466 271,'-6'-7'306,"1"1"2,1 2-3,0 3-18,0 1-27,3 1-30,-2 1-35,0 2-27,0 1-24,1 1-16,1 0-13,1-1-7,0 2-8,1 0-1,1-1 4,1 0 8,2 2 11,-3-1 10,5-1 7,0 1 9,0-2 9,3 0 10,-3-1 9,1 0 4,2 0 2,-1-1-1,-1-2-1,-1 0-4,3 1-6,-3-2-12,0-2-13,0 1-12,0 0-13,-1-1-13,0 1-15,-2-1-14,0-1-15,0 0-7,-1 2-8,0-5-7,-2 4-5,0-1-6,1-2-3,-2 1-4,0 0-4,-2 0-5,1-1-5,-2 1-6,2-2-10,-2 1-9,-2 1-11,-1 0-14,3 0-16,-1 0-24,-2 1-25,0 1-41,1 2-45,-2 0-46,3 0-45,-2 2-46,-2-1-45,3 2-53,-3 1-59,0 0-33,1 1-21,-1 1-5,1 1 6,0-3 19,2 3 24,1 1 37</inkml:trace>
          <inkml:trace contextRef="#ctx0" brushRef="#br1" timeOffset="103390.8136">11089 7229 437,'0'-2'494,"-3"0"31,3 1 20,0 2 16,0 1 8,-1 2 2,-1 0-47,0 1-71,2 3-63,0 3-58,0-1-53,-2 5-49,2 1-42,0 2-37,0 2-33,-1 2-30,-1 2-20,0 2-17,1 0-11,-1 4-11,-1-2-7,1 4-4,-2-2-6,0 3-5,1-1-5,-1 2-7,-1-1-9,1-1-11,-1 0-11,0 1-14,3 0-16,-1-2-20,-1-1-29,4 1-32,-2-1-40,2-2-44,0 0-40,2-1-39,-2 0-26,4-1-21,-1-4-23,-1-1-25,3 0-29,0-4-31,-1-2-19,2-1-14,0-4 13,0-2 26,3-3 36,-1-2 43</inkml:trace>
          <inkml:trace contextRef="#ctx0" brushRef="#br1" timeOffset="103835.5067">11047 7809 275,'-4'-6'396,"-2"3"25,1-1 20,3 2 21,0 1-6,1-1-14,1 2-34,3-2-43,-1 2-36,3 0-31,1 0-27,-2-2-25,4 0-23,1 2-23,1 0-20,1 0-20,-3 0-15,4 0-16,0 0-11,-3 0-11,2 0-12,-1 0-15,1 2-6,-4 0-5,1 0-1,2 1 0,-5-1 0,3 2 0,-2 0-1,-1 1 1,2-2-1,-3 4-1,1 1-3,-1-1 0,-1 4-3,0-4-1,-2 4-4,1 1-5,-2-1-3,0 2-6,-2 0-4,1 2-5,-1 0-4,1 0-3,-2 2-5,0-1-5,-2 1-3,3-1-4,-3 2-7,0-3-9,2 3-8,-2-3-9,2 0-10,-1 0-11,-3 0-11,5-3-12,-3 2-13,0-3-15,2 1-20,-2-1-19,1 0-32,1-2-39,-1-1-39,1 0-42,1 0-37,-1-1-32,-1-2-37,1-1-38,3-4-47,0 0-53,0 0-22,0 0-6,0 0 9,0 0 17,0 0 29,5-9 36</inkml:trace>
          <inkml:trace contextRef="#ctx0" brushRef="#br1" timeOffset="103921.4816">11219 7526 227,'-2'-2'302,"-3"4"3,0-2 2,2 3-19,-1 1-27,1 1-31,2 1-32,1-2-27,0 2-25,0 1-18,1-1-14,2 1-7,2-1-6,-1 0 3,3 1 3,0-1 10,0-3 12,2 3 10,2-2 10,-3 0 11,3 0 14,-1 0 11,0-1 8,0-1 5,0 0 3,-1-1 0,-4-1-2,3 0-6,-2 0-10,0 0-10,-2 0-15,1 0-13,-2-1-11,-1-1-15,-1 0-16,-1 2-12,3-2-14,-3 1-8,0 0-11,0-2-7,0 1-7,0-3-7,0 3-4,0-4-8,0 3-6,-3-2-12,3 1-10,-1-3-14,-3 1-14,1 2-17,-1-3-18,0 2-26,-1-1-30,3 2-42,-3 1-45,-2 1-48,2 1-48,-2 1-51,-1 0-54,-3 1-61,4 2-64,-2 1-26,-2 3-8,4 0 2,-1 1 9,-1 3 20,-1 1 28</inkml:trace>
          <inkml:trace contextRef="#ctx0" brushRef="#br1" timeOffset="104795.3315">11992 7856 58,'-14'0'359,"1"2"18,1 0 12,2 2 9,-1 1 6,1-1-16,1 1-30,1 2-28,0-1-31,-1 2-29,0 1-26,1-1-18,3 3-16,-3 2-25,1-2-28,1-1-22,1 4-19,1-2-13,0 4-9,0-1-15,1 0-19,2 0-14,1 0-12,1 1-10,1 2-6,1-3-6,1 0-5,2 1-3,1-2-2,0 0-1,2-2-2,-1 2 1,3-2-1,0 0 0,1-3 1,-1 0 0,2 0 1,-1-3 0,0 1-1,0-1 1,0-3 1,-4 1 1,4-1 2,-4-1 0,-1-1 0,1-1 0,-2-1 2,0-2 0,-2-1 1,1 0-1,-3 0 0,2-1-1,-1 0 1,-2-1 0,-1-1-1,0-1 0,0 0-1,-1 2 0,-2-3-1,-1 2-2,0-2 0,0-2-3,-2 3-1,0-3-3,-5 0-1,3 1-1,-3 1-1,0-4-1,0 2-1,-1 0-1,0 1-3,2 0 2,-2 0 1,3 1-1,-2-1 2,3 1 1,-1 1 3,3 0 4,-2 1 5,5-1 2,-1 1 1,1-2 2,3 2 4,0 1 2,3-3 2,1 3 2,-1-2 1,5 1 3,-2 1 4,3-1 6,-1 0 4,3 1 5,1 0 1,1-1 5,-1 0 2,1 1 2,-1 1-1,3-1 2,-1 3 0,-1-3 3,-1 3 1,-1 0-1,3-1-2,-2 2-4,0-2-4,-3 3-5,2-1-4,-3 2-4,3 0-2,0 2-2,0 0-2,1 1-2,-2 1-3,2 1-3,0 1-2,-2 0-3,2 3-1,-2-1-3,2 3-2,0 0-1,-2 2-1,2-2-1,0 3-1,-2-1-2,1 2 0,0-1-2,-2 0-2,-2 0-1,1 1-3,-3-2-2,2 2-2,-4-3 1,1 2-1,-3-4 0,-1 3-2,-1-3-1,-3-1-2,1 0-1,-1 0 0,-2-2-1,1 1-2,-4-4 1,4 3-1,-4-3 0,1-1 0,1 1-2,2-1-1,-3-2-1,2-1 3,0 0-1,2-2 1,1-1 1,-4-1 3,6-2 2,-2-1 2,0 1 3,3-3 3,0 1 3,0-3 3,0 0 4,3 0 3,-1-2 4,0 1 5,2-2 4,-1 0 5,-2 0 3,2-1 3,1-2 3,1 1 3,-1 2 2,1-1 1,0-1 2,0 1 1,1 3 1,2-3 2,-1 2-1,-1 0 2,5 0-2,-4 2-2,3-1-3,-1 1-8,2 0-2,1 1-2,0-1-2,-2 3 0,3 0 1,-1 0-1,1 1 2,0 1 0,-1 1 0,2 1 0,-1 0-1,2 0-2,0 1 4,0 1 5,-2 2 1,2 0 0,-2 2 0,4 1-1,-2 1-2,0 0-2,-1 0-3,3 3-3,-4 1-3,1 1-2,1 0-4,-3 0 0,2 2 0,-2 1-2,-2-1-2,0 2 0,-2-2-1,-1 1-2,1 1-1,-2 0-1,-1 0-1,0 1 0,-1 0-1,-1 0-1,-3 1-1,0-1-2,0-2-4,0 4-5,-3-3-6,-1 0-11,1 0-9,-2-1-13,0 2-15,-1-3-17,-2 2-24,1-3-27,-2 3-44,0-1-50,2-3-52,-4 1-52,1 1-55,1-3-52,-2 0-65,6 1-69,-2-2-28,3 0-9,4-7 4,0 0 11,0 0 20,0 0 28,9 1 43</inkml:trace>
          <inkml:trace contextRef="#ctx0" brushRef="#br1" timeOffset="105134.4862">13031 7899 233,'1'-5'437,"1"2"34,-1 0 31,1 2 30,0 0 2,-1 0-14,-1 1-31,0 0-42,0 0-41,0 0-42,3 0-37,-3-3-36,0 3-34,0 0-35,0 0-34,3 0-33,-2 0-30,-1 0-28,4 0-21,-4 3-17,1-3-12,1 0-8,-1 1-10,0-1-7,1 0-10,-1 1-10,1-1-13,0 0-13,-2 0-13,0 0-18,0 0-21,0 1-24,0 1-37,-2-1-43,0 0-44,1 1-46,-1 2-49,0-1-52,2-3-62,0 0-69,-7 4-37,3 3-27,1-3-4,-2 3 4,1 0 15,0-1 22,1 1 34</inkml:trace>
        </inkml:traceGroup>
      </inkml:traceGroup>
    </inkml:traceGroup>
    <inkml:traceGroup>
      <inkml:annotationXML>
        <emma:emma xmlns:emma="http://www.w3.org/2003/04/emma" version="1.0">
          <emma:interpretation id="{C441DC02-9C57-404F-8531-DBDE073690AF}" emma:medium="tactile" emma:mode="ink">
            <msink:context xmlns:msink="http://schemas.microsoft.com/ink/2010/main" type="paragraph" rotatedBoundingBox="371,11347 21202,11740 21174,13236 343,1284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6551300-2360-43BD-BC89-DF7E9AA74F89}" emma:medium="tactile" emma:mode="ink">
              <msink:context xmlns:msink="http://schemas.microsoft.com/ink/2010/main" type="line" rotatedBoundingBox="371,11347 21202,11740 21174,13236 343,12844"/>
            </emma:interpretation>
          </emma:emma>
        </inkml:annotationXML>
        <inkml:traceGroup>
          <inkml:annotationXML>
            <emma:emma xmlns:emma="http://www.w3.org/2003/04/emma" version="1.0">
              <emma:interpretation id="{85821BAB-4430-4A82-A9A2-14F6370E7D0A}" emma:medium="tactile" emma:mode="ink">
                <msink:context xmlns:msink="http://schemas.microsoft.com/ink/2010/main" type="inkWord" rotatedBoundingBox="1261,11379 1285,12680 364,12697 340,11396"/>
              </emma:interpretation>
              <emma:one-of disjunction-type="recognition" id="oneOf22">
                <emma:interpretation id="interp110" emma:lang="en-US" emma:confidence="0.5">
                  <emma:literal>@</emma:literal>
                </emma:interpretation>
                <emma:interpretation id="interp111" emma:lang="en-US" emma:confidence="0">
                  <emma:literal>°</emma:literal>
                </emma:interpretation>
                <emma:interpretation id="interp112" emma:lang="en-US" emma:confidence="0">
                  <emma:literal>D</emma:literal>
                </emma:interpretation>
                <emma:interpretation id="interp113" emma:lang="en-US" emma:confidence="0">
                  <emma:literal>.</emma:literal>
                </emma:interpretation>
                <emma:interpretation id="interp114" emma:lang="en-US" emma:confidence="0">
                  <emma:literal>o</emma:literal>
                </emma:interpretation>
              </emma:one-of>
            </emma:emma>
          </inkml:annotationXML>
          <inkml:trace contextRef="#ctx0" brushRef="#br1" timeOffset="120586.4425">-4941 8897 38,'-12'-15'355,"2"4"19,0 0 14,0 1 8,-1 2 2,3 2-21,0-1-34,-1 2-37,0 1-40,1-1-25,1 3-20,-1 0-18,1 1-14,0 1-21,-1 1-25,2 3-19,-1 1-13,-1 1-21,1 1-22,1 2-19,-1 2-19,0 1-13,-1 1-10,2 5-8,-2-1-3,1 1-4,0 4-1,-1-1-2,2 3-2,-2 3 4,1-1 7,0 3 8,-1-1 8,1 2 5,1 2 1,0 0 1,-1 0 0,2-1-1,-2 3-1,2-1 0,1 2-2,0-1 1,0 0-1,1 0-4,2-1-7,0 1-4,1-2-1,0-1-2,1 0-1,0 0-1,2-2-2,1-1-6,0 2-5,0-3-5,1-2-5,2-1-5,0 1-5,0-4-6,0 0-5,3-1-6,0-2-3,2 0-2,-2-3-1,3-1-1,0-1 2,-1 0 3,3-2 6,0 0 5,-1-3 6,0 0 6,3-1 4,0 0 7,0-3 6,0 0 5,1-1 5,1-2 2,0-1 2,1-1 2,-1-2 3,1-1 2,1 2 2,-2-3 6,1-2 7,0 1 8,-1-3 8,2 2 9,-3-2 9,1-2 9,-1 0 9,1 0 10,-2-1 9,-1-1 7,2 1 7,0-3 5,-2 1 5,-2-2-2,3 1-1,-2-2-4,1-2-4,-1 0-5,0 1-7,-1-4-6,0 2-8,-1-2-16,3-2-21,-3 0-11,1 0-8,-2-2-7,0-1-2,0 1-2,-2-1-3,-2-2 0,1 0-1,-2 2 0,-1-3-1,-1 0 1,-1 1-1,-1-1 9,-1 2 12,-2-1 7,-2 1 5,-1-1 0,-1 3-1,-1 0 0,-1 0-1,-1 2-2,-2 1-1,1 1-1,-2-1-1,1 1-3,-1 3 0,-2-3-2,0 3-2,2 1-4,-2 1-2,0 0-1,0 2-3,-1 0-2,-1 4-3,1-2-2,-1 1-3,-2 0-2,0 1-1,0-1-2,1 3-1,-1-1-1,-2 1-1,1 0-1,0 2 1,0 0-1,0 0 1,-2 2-1,3-1 0,-2 2 0,2 1-1,-2 0 0,2 0-1,1 3-2,-2 0-2,3 0-3,-1 0-4,0 3-6,1-2-7,2 1-7,0 2-8,0 1-11,0-1-8,2 1-16,2 1-16,-1-1-15,1 2-15,0 1-31,2 1-39,-2-1-39,6 3-39,-3-1-47,1 1-52,1 0-57,0 2-62,1 1-32,2-1-18,2 3 1,1 0 11,0 1 11,1-1 16,3 4 31</inkml:trace>
          <inkml:trace contextRef="#ctx0" brushRef="#br1" timeOffset="119642.2103">-5027 9209 200,'-1'0'217,"1"-2"-5,0 0-8,0 2-8,0 0-9,0-2 0,0 1 6,1 0-1,0-2-5,1 1-3,0 0-4,-1-1-4,1 0-4,0 0 1,0-1 5,1 0 7,0 1 5,0-1 9,-2 1 13,4-1-2,-2 1-8,0 1-6,-2-2-4,1 2-8,-1 1-9,2-1-6,-3 1-7,2 0-11,0-1-14,-2 2-13,0 0-13,0 0-19,0 2-21,-2-2-15,2 1-12,-2 0-11,2 1-8,-3-1-8,2 1-4,1 3-3,0-1-3,-2 0-2,2 1-1,0 0-2,-1 3-1,1 1-1,0 2-1,0 0-1,0 1-3,0 0-2,0-2-5,0 5-4,0-4-6,1 3-6,-1-1-6,0-2-9,0 3-9,0 0-7,0-2-10,0 1-9,0-1-8,0-1-8,0 1-6,0 0-5,2-3-3,-2 2-2,1-2-2,2 1 0,-3-2 1,2 0 3,0-1 2,-1-2 5,0-1 7,0-1 7,1 2 9,1-3 9,0 1 9,0-2 7,0 1 5,0-2 8,0 0 9,1-2 5,-1 0 6,2-1 5,-1-1 7,1 0 5,-1-1 4,-1 0 6,2-1 7,0-1 8,0-1 9,0 1 8,-1-2 7,1 0 10,-2 0 10,2-1 11,0 2 10,-3-3 11,3 0 11,0 2 8,-1-1 9,1-1 4,-2 2 2,1-1 0,-1-1-5,0 2-2,-1 1-5,0-1-5,0 1-8,-1 0-9,1 1-9,0 2-9,-2-1-10,0 3-9,0-1-9,0 0-7,0 4-8,0-2-7,0 2-5,0 2-6,0-2-5,0 4-3,0 0-3,0 1-1,0 1-1,0 1-1,0 4-3,1 1 0,1 1-3,-2 0 0,0 4 0,2-1 0,0 3 0,-1-1-2,-1 1-2,2-1-5,-2 0-4,0 1-10,0-2-9,3 1-14,-1 0-13,-2 1-18,0-3-20,0 1-25,2-1-30,-2 0-31,3-1-30,-3 1-25,3-2-23,-1 1-31,-1-2-34,0-2-30,2 1-30,-1-3-32,0 0-35,-1-1-13,1-1-3,-2-7 15,2 6 24,-2-6 28,0 0 31</inkml:trace>
        </inkml:traceGroup>
        <inkml:traceGroup>
          <inkml:annotationXML>
            <emma:emma xmlns:emma="http://www.w3.org/2003/04/emma" version="1.0">
              <emma:interpretation id="{7E186F3B-1C83-414C-970C-83F1E2E01984}" emma:medium="tactile" emma:mode="ink">
                <msink:context xmlns:msink="http://schemas.microsoft.com/ink/2010/main" type="inkWord" rotatedBoundingBox="2050,11495 4176,11822 4029,12781 1902,12454"/>
              </emma:interpretation>
              <emma:one-of disjunction-type="recognition" id="oneOf23">
                <emma:interpretation id="interp115" emma:lang="en-US" emma:confidence="0.5">
                  <emma:literal>Allow</emma:literal>
                </emma:interpretation>
                <emma:interpretation id="interp116" emma:lang="en-US" emma:confidence="0">
                  <emma:literal>Allows</emma:literal>
                </emma:interpretation>
                <emma:interpretation id="interp117" emma:lang="en-US" emma:confidence="0">
                  <emma:literal>Aglow</emma:literal>
                </emma:interpretation>
                <emma:interpretation id="interp118" emma:lang="en-US" emma:confidence="0">
                  <emma:literal>Ablow</emma:literal>
                </emma:interpretation>
                <emma:interpretation id="interp119" emma:lang="en-US" emma:confidence="0">
                  <emma:literal>Allawi</emma:literal>
                </emma:interpretation>
              </emma:one-of>
            </emma:emma>
          </inkml:annotationXML>
          <inkml:trace contextRef="#ctx0" brushRef="#br1" timeOffset="121257.7464">-3562 9021 236,'-2'-9'340,"-1"1"15,0 2 17,1-1 16,1 3-13,-1 0-27,1-1-32,0 3-33,1-2-19,0 4-11,-2 0-10,0 0-7,2 0-10,0 2-11,0 0-11,-3 3-14,3 1-14,0 3-16,0 0-18,0 4-20,0 2-17,0 3-17,0 2-15,3 2-16,-3 2-11,2 2-8,0 3-7,-1 0-5,0 0 2,-1 2 2,2 0 1,-2 2-2,1-2-4,-1 1-3,0 2-6,0-2-8,0 0-10,-1-1-12,-1 2-18,2-1-18,-1-2-31,0-1-34,-1 0-33,2-4-31,0 0-24,0-1-20,0-3-15,0-2-12,0-1-7,2-3-4,-1-6 4,0 2 6,1-4 15,-1-2 17,2-3 30,-1-2 36,0 0 30,-1-4 25,0-2 23,0 0 24,1-4 19,-2 0 21,0-3 17,0-2 16,0-1 13,0-1 13,0 0 12,0-3 10,-2 0 11,1 0 10,0-2 5,-2 0 3,0-1 7,0-3 9,0 3 7,-2-2 8,2-3 5,-1 1 8,1-1 6,0 0 5,1-1 3,0 1 0,-1-1-2,3 2-2,-2-2 1,2 2 1,0 1-4,0 1-8,2-1-10,-2 5-8,3 1-10,-2-2-10,2 3-11,0 3-12,-3 0-8,3 5-7,0-2-7,1 2-6,-4 3-6,4 0-6,-3 3-5,2 0-5,0 3-3,0 2-5,0 0-1,1 2-3,-1 0-1,4 5 0,0 2-3,0 2-5,0 1-1,4 3-3,-1 1 0,1 4 0,-1-2 0,-1 3 0,1 3 0,0 0 0,-2 0 2,1 3 6,0-2 3,-1 1-1,-3 1 2,2 3 1,1-2 1,-1 0-1,0 0-1,0 0-1,0 1-3,1-2-4,-3 0-8,2-2-7,-2 1-15,0-2-16,1-1-20,-1 1-18,-1-2-29,0-2-30,1-1-28,-1 0-26,-1-4-28,2 2-27,-1-4-23,1 0-18,-1 0-19,0-4-18,1-4-21,-2 0-25,-3-5-17,0 0-17,0 0-8,0 0-6,4-5 1,-1-2 7,-1-2 19,0-4 22,-1 2 22</inkml:trace>
          <inkml:trace contextRef="#ctx0" brushRef="#br1" timeOffset="121812.2506">-3487 9401 15,'-9'4'263,"-1"0"5,0 1-8,3 0-11,0 3-14,-1 2-15,3-1-18,0 3-21,1 0-19,1-1-20,1 2-17,2 1-14,0 2-10,0-1-6,0 1-7,0 2-5,3-3-4,1 3-5,-2-2-10,3 2-15,-1-3-5,0 3-3,2-3 0,0-1-2,1-1 0,1 1 2,1-2-3,-2-1-1,3-1-2,1 1 0,0-2-3,-1-2-2,2-1-4,2 1-4,-3-3-3,2-2-1,-1 0-4,2 0-3,1-2-1,-2-2-1,2 0 2,-2-2 4,2 0 7,2-1 7,-4-2 5,1-1 2,0-1 10,-1-1 13,1-1 8,-1 0 6,-1-3 5,0 0 5,-3-2 5,1 0 3,-1-1 3,-1 1 3,-1-2-1,-2 0-2,2-4 4,-3 3 5,-1-3-1,3 3-4,-4-1-2,0-3 0,-2 1-2,0 0-1,0-3-3,0 3-2,0-2-3,-2 1-5,2 1-8,-3-1-11,-2-1-7,3 2-6,0 2-6,-1-1-7,0 2-7,-1-1-2,2 4-3,-1 0 0,1 3-1,-1-1 0,1 4-1,-3 0-1,2 5 3,1 0 5,0 1-1,-1 1-2,0 1-1,-1 4-3,1 1-3,-1 1-2,-1 1-3,0 3-3,2 1 1,-2 3 5,-1 2 0,2 0-1,-2 4 0,1 2-1,3-2-1,-3 4-3,2-1-1,1 2-3,1 0-3,1 0-3,1 2-4,1 0-3,1 0-9,2-1-11,-3 3-8,3-1-7,0-2-6,0 0-6,1 2-7,2-1-6,-1-3-7,0 2-8,1-3-5,1 1-6,1 0-6,-1-3-5,3 0-4,-1-1-6,2-1-4,0-4-7,-1 2-2,3-4-4,0 2 0,1-2 2,-1-2 1,3-4 4,-2 2 6,2-3 8,0 0 9,-3-1 8,1-3 9,0 0 9,0 0 12,-3-3 9,0-1 12,0-1 11,-3-4 9,2 2 11,-2-4 11,0-2 12,-3 2 8,2-2 9,-1-2 8,-1 0 10,-1-4 8,0 1 9,-1-1 10,0-1 11,0-1 11,-1-1 10,-1-1 10,0-2 9,0 0 8,0 0 6,-1-2 3,-1 0 2,-1-2-2,0-1-2,0 0-3,0 1-4,0-2-6,-1 1-9,-1 0-12,0 1-14,1 2-12,0-3-10,-1 3-8,-1 3-7,0 3-6,0-1-4,-1 5-3,2 0-2,-1 3-1,1 2-2,-1 3-1,-1 1-3,1 2 3,1 4 3,0-1 0,-1 3-3,-2 3-2,1-1-6,0 5 2,-2 2 3,0 4-2,0-1-1,1 3-4,0 3-3,-1 3-3,1-1-3,1 5-2,-1-3-2,3 1-4,0 3-4,2 1-5,0 0-6,0 0-10,0 0-14,2 0-11,-2-1-11,2 2-13,1-3-14,0 0-21,0 3-24,2-3-35,-1 0-39,0 1-42,4-1-42,-4 1-46,4 0-49,-1-2-51,0 2-50,1-3-42,-1 0-37,4 0-7,-1-2 5,4-1 17,-1-1 22,1-3 31,3-2 33</inkml:trace>
          <inkml:trace contextRef="#ctx0" brushRef="#br1" timeOffset="122027.9468">-2366 9573 4,'-9'-16'388,"0"2"13,2-1 24,-3 4 28,2 2 13,-1-1 8,2 2-19,-1 1-35,2 2-43,-2 1-46,3 0-33,0 3-30,1 0-34,-1 2-34,1 2-27,0 1-21,-1-2-26,1 5-29,-1 1-23,2 1-21,-1 2-15,1 1-16,0 2-8,0-1-9,0 1-3,2 0-3,-1 1-2,2 0 0,0-3-3,0 3-1,2-4-1,0 2 0,1-1-2,2-1 0,-2-1-1,1 0 1,3-1 0,0-2 1,0-1 0,2 0 2,-2-1 0,2-1 2,0 1 1,2-3 2,-2 0 4,1 0 3,2-2 6,-2 0 3,2-2 7,0 2 3,-2-4 4,2 1 4,0-1 4,-2 0 5,2-2 2,-3 1 6,1-2 5,0 1 2,-1-1 1,-4 0 1,3-1-2,-2 0-2,0 1-2,-2-1-3,-1-1-3,0 0-4,-1 1-3,-2-2-4,0 1-4,-2 0-6,1 0-3,-3 1-6,1 1-4,-2-1-5,-1 1-7,0 0-6,-1 0-8,-3 1-8,1 0-10,-1 2-11,0 0-13,0-1-15,-1 1-23,1 2-25,0-1-33,-2 0-38,5 2-39,-1 1-38,-1 0-45,-1 1-46,10-1-48,-8 2-49,-1 0-40,2 0-36,7-2-7,-7 4 6,7-4 13,0 0 16,0 0 29</inkml:trace>
          <inkml:trace contextRef="#ctx0" brushRef="#br1" timeOffset="122605.2229">-2198 9498 151,'-3'10'319,"0"-1"2,0 2 11,1 4 17,2-4-14,-3 4-30,2 0-41,-1 0-45,2 0-39,0 1-35,0 0-24,0 0-19,2 1-15,-1-3-12,2 2-10,-3-1-9,4 0-17,-2-2-21,1-1-15,2 0-12,-1-1-9,-1-1-8,3-1-6,0 2-6,1-4-3,3-2-3,-2 1 0,1-3-1,1 1 1,2-1 1,-2-1 2,2-2 4,2-2 3,-2 1 6,0-2 8,-2-1 7,2 0 10,0-1 9,-2 1 8,2-3 8,-2 0 1,0-1 1,-3-1 4,2 0 8,-1 1 9,-1-3 11,-2 0 13,3 1 14,-4-2 15,1 0 11,0 0 13,-1-2 11,-1 1 10,3 0 10,-2-2 13,-1-1 12,1 1 5,-2 0 1,1 0-5,0 0-7,1-1-8,-2 2-11,1-1-12,0 2-13,0 2-15,-2 1-16,-1 0-15,3 3-15,-3 2-12,2-1-13,-1 2-10,-1-1-7,0 3-8,0 1-6,0 2-6,0 1-7,-1 3-4,-1-1-5,2 2-5,-3 1-6,2 3-8,-2 0-7,0 2-11,0 1-9,1 2-14,-2-3-13,3 4-12,-1-1-11,0 2-13,1-4-12,1 2-13,0 0-11,1-2-7,1 2-4,1-3 1,1 2 4,1-3 4,1 0 6,0 2 6,3-2 6,0-4 8,0 2 7,1 0 13,0-2 13,2-1 13,0-1 13,-1 1 12,0-2 9,1-1 7,-1-1 4,2 0 6,-1-2 7,2 0 7,-1 0 8,-1-2 14,1 0 13,-2-1 15,3-1 12,-1 0 16,-1 0 16,-1-3 16,-1 3 18,3-3 15,-4 0 18,2-1 16,-2 2 18,-3-3 14,2 0 14,-1 0 2,0-1-1,-1 0-4,-2-1-5,2 0-7,-2 0-11,0-2-12,0 2-13,0-3-15,-4 1-16,2-1-17,-2 1-18,0 0-17,-2 0-13,0 1-13,-1-1-12,-2 0-11,1 2-15,-2-1-15,0 1-15,-3 0-20,0 2-23,-1 2-33,1-1-39,-3 1-42,0 0-48,0 3-43,2 0-46,-2 0-60,0 0-71,2 2-49,-1-1-39,3 2-16,8 1-5,-8-2 9,8 2 17,0 0 28,0 0 35</inkml:trace>
        </inkml:traceGroup>
        <inkml:traceGroup>
          <inkml:annotationXML>
            <emma:emma xmlns:emma="http://www.w3.org/2003/04/emma" version="1.0">
              <emma:interpretation id="{83A7A265-57C5-4BC7-8674-B6C39D49908C}" emma:medium="tactile" emma:mode="ink">
                <msink:context xmlns:msink="http://schemas.microsoft.com/ink/2010/main" type="inkWord" rotatedBoundingBox="5233,11439 8868,11507 8848,12597 5213,12528"/>
              </emma:interpretation>
              <emma:one-of disjunction-type="recognition" id="oneOf24">
                <emma:interpretation id="interp120" emma:lang="en-US" emma:confidence="0.5">
                  <emma:literal>selective</emma:literal>
                </emma:interpretation>
                <emma:interpretation id="interp121" emma:lang="en-US" emma:confidence="0.5">
                  <emma:literal>select; re</emma:literal>
                </emma:interpretation>
                <emma:interpretation id="interp122" emma:lang="en-US" emma:confidence="0">
                  <emma:literal>selection re</emma:literal>
                </emma:interpretation>
                <emma:interpretation id="interp123" emma:lang="en-US" emma:confidence="0">
                  <emma:literal>select; ve</emma:literal>
                </emma:interpretation>
                <emma:interpretation id="interp124" emma:lang="en-US" emma:confidence="0">
                  <emma:literal>selection ve</emma:literal>
                </emma:interpretation>
              </emma:one-of>
            </emma:emma>
          </inkml:annotationXML>
          <inkml:trace contextRef="#ctx0" brushRef="#br1" timeOffset="123496.4377">-207 9192 192,'0'-5'434,"-1"1"32,-1 0 29,0 1 29,2 2 13,-1 0 5,-1-1-38,0 2-60,2 0-55,-2 0-53,1 0-37,-1 2-27,0-1-30,-1 0-34,1 0-31,0 1-33,-1 0-28,-2 0-30,1 3-19,-2-1-18,1 2-13,-4 1-10,2-1-3,-1 2 0,-1 3-1,-1-1-3,3 2-4,-1 1-4,0 0-5,1 1-3,1 1-2,1 1-3,0 0-3,2-1-1,-1 1-2,1-2-2,2 3-6,-1-2-7,1-1-3,1-1-2,0 2 1,0-1 2,1 0 3,1 1 3,1-1 3,0-1 2,1 0 1,-1-1 4,3 1 2,-2-2 1,1 0 1,1 2 3,0-2-1,1 1 0,1-1 2,-2 0-1,1 0 1,2 0 0,-2 0 0,0-4 0,3 2 0,-1 0 1,-2 1-1,3-2 0,-2 0 0,1 1 0,-2-2 1,1-1 1,-2 1-1,1-1 1,-1 0 0,-1-1 0,-3-1-1,3 3-1,-2-5-4,-3 2-3,-3 0-7,3 2-9,-5-1-14,3 0-18,-6 1-27,-1-1-32,0-1-29,-2 1-25,-3 0-26,2 1-28,-3-3-25,1 1-24,-1-2-23,-2 0-21,2-2-27,1-2-30,0 0-23,1-2-23,2 1-8,-2-3-7,4 0 10,2-2 14,2-1 23,-1-3 26</inkml:trace>
          <inkml:trace contextRef="#ctx0" brushRef="#br1" timeOffset="123941.9141">-147 9534 36,'5'5'273,"0"1"13,-1-1 17,-1 2-5,3-1-18,-2 1-20,3 0-19,-2 0-26,2 1-28,-2-1-27,0-1-24,2 1-17,-1-2-13,2 2-10,-3-1-12,3 1-15,-3-3-20,4 1-14,-2-1-11,-2 1-8,3-1-7,-2-2-6,2-1-2,-1 0 1,0 1 2,-1-2 1,1-2 1,1 1-1,1 0 2,-2-1 3,3-2 1,-2-1 4,1 1 4,-2-1 6,1-1 6,1 0 5,-2-2 6,1 1 5,-1-1 6,-1-1 4,2 0 5,-1 1 3,-1-3 5,-2 0 4,2 0 2,-2 3 4,1-3 2,0 0 2,-3 0 0,0 0 0,-1-1 2,-1 3 0,0-2 3,-1 2 2,-1 1 2,0-1 1,-1 0-1,-2 3-4,1 0-5,-1 1-6,0 1-7,0 0-4,-2 2-6,0 0-6,0 2-6,-1 2-6,0-1-8,-1 2-8,0 1-7,1 1-7,-1 2-5,1 0-3,-1 4-3,1-2-3,3 4-1,-3 0-2,0 0-5,1 2-5,1 0-5,2 0-6,-1 0-4,0 2-5,2 1-4,-1-1-4,3-2-6,-1 2-2,2-2-5,2 1-2,1 1-3,0-4-2,1 1-2,1-2 0,2 2 2,-1-2 3,3-2 2,1 1 1,2-1 1,0-1 4,2-2 3,-1-1 2,1 1 4,3-1 3,-2-3 3,1 1 4,1 0 4,0-1 5,0-3 2,0 1 2,3-1 3,-3-1 4,3 1 4,-1-3 2,-1-1 3,0 0 0,1-1 2,-2 0 2,0-3 1,-2 1 2,2-1 3,-5-1 3,2-1 6,0 1 7,-3-4 9,-2 2 5,1-2 5,-5-1 6,2-1 6,0 1 7,-2-3 8,0 2 6,0-4 7,-3 1 6,1-3 3,-1 0 2,-2-1 1,0-2-1,0 1-3,0-3-2,0-1-1,-2-1-2,-1-2-1,3 1-3,-2-2-1,-1 0-5,-1-3-3,1 1-3,1 0-3,-1-1 1,0 2 0,3 0 0,-4 1 1,2 3 2,2 0 2,-2 4 1,-1 4 3,0 1 1,1 2 3,-1 4 0,-1 1 1,1 4 0,1 1 1,-1 2-1,-1 0-2,1 3-4,1 0-2,0 2-6,-1 0-5,0 0-7,0 0-6,0 4-7,-1-1-8,-1 3-5,1 0-4,-1 1-5,1 1-5,-2 3-5,-1 0-4,0 0-2,3 4-3,-4-1-2,6 2-1,-1-1 0,0 4 0,1 0 0,1-1 1,1 3-1,0 0 1,1 0-2,1 2 1,1 1 0,0 0 2,-1 0-1,0 3 0,4-1 0,-3-1 0,2 2-2,-1 0-2,0 3-6,1-2-9,-2 0-10,1-1-13,3-1-9,-2 1-6,1 2-13,-2-5-14,1 1-22,2 1-27,-2-3-33,0 1-37,2-1-41,0 1-39,1-3-39,-1 2-38,2-4-43,-1 1-43,2 1-45,-3-2-46,2-1-25,1-3-15,1 1 1,-2-4 12,1 0 26,2-2 33,0-2 40</inkml:trace>
          <inkml:trace contextRef="#ctx0" brushRef="#br1" timeOffset="124876.4015">779 9746 133,'-5'2'283,"1"0"4,1 1 4,1 1-6,2-1-14,0-1-22,2 1-24,1 0-27,-1 0-28,0-3-19,3 2-13,-1 0-9,2-2-6,1 0-2,1 0-1,-1-2-6,2 0-8,-1 2-11,2-3-12,1 0-5,-1 0 0,-3 1 0,3-2 1,0 0 8,-1 2 8,-1-2 6,0-3 3,1 3 5,0-2 2,-4 1 8,3-1 10,-1 2 6,1-1 2,-1-2 0,1 0-3,-4 1-6,2-2-3,0 1-12,0-1-12,0 1-9,-2-2-8,-1 0-6,2 1-7,-2-1-7,0-1-4,-2 3-6,1-1-5,-1-1-2,-1 1-3,0 0 0,-1 2 0,-1-1-1,1 0-2,-2 2-3,0 1-1,-2 0-3,2 0-1,-1 1-2,-2 1-2,0-2-2,-2 4-3,1-2-3,0 2-2,-1 0-3,-1 2-4,2 0-2,-3 0-1,0 3-1,2 1-2,-3-2-2,4 4-3,-2 1-2,0 1 0,0 0-5,4 3-2,-3 0-5,1-2-5,0 2-5,3-1-4,1 3-6,-2-2-6,3-1-6,-1 2-8,1-1-6,2-1-10,0 2-10,2-3-10,1 0-10,-1 1-9,3-1-6,-2-2-9,3 1-12,0-3-15,1 2-7,2-4-2,-1 2-4,2-2-3,2 0-1,-1-1 0,0 0 1,3-2 5,-1 0 5,-1-2 5,0 0 7,1-2 7,2 2 14,-2-4 18,3 2 11,-4-2 9,3 0 9,-1 0 10,-2 0 11,1-1 11,-1 0 12,2-2 11,-1 1 13,-1-3 13,0 0 14,-1 1 15,0-3 11,-2 1 7,1-1 12,0-1 14,-3 0 15,3-1 14,-3 0 13,0-1 14,1 0 16,-4-1 18,3 1 12,-4-1 9,2 1 3,0-3-1,-3 2-1,1 1 1,-1 0-6,1 1-10,-3 0-11,0 2-9,0-1-12,0 2-12,0 0-17,-3 3-21,3 1-15,-2 2-14,1-1-10,-1 3-9,0 0-5,0 0-5,-1 2-4,0 2-5,1 0-3,-1 2-5,-4 1-3,3-1-3,1 2-2,-2 2-4,0 0-3,-2 1-5,2 1-4,-2 2-5,5 0-4,-3-2-6,0 4-6,3-1-4,-1-1-7,1 1-5,1 2-8,1-1-8,0-1-10,1 1-11,1-1-10,1 0-9,-1-1-15,0 1-16,5-1-11,-4 0-8,1 1-7,2-3-3,1 2 0,0 0 4,1-2 2,3 0 2,-1-1 3,0 2 4,2-4 4,2 0 5,-3-1 14,3 1 19,-1-2 7,0-1 1,2 1 5,0-1 5,-3-2 3,3 0 2,-3-2 5,1 0 6,0 0 7,-1-4 8,2 0 9,-3 1 10,3-1 0,-2-2-4,-2-1 10,0 0 14,1 0 13,-3-2 9,0-2 11,0 0 8,-2 0 11,-1 0 11,0-3 12,-1 3 13,-1-5 14,2 1 11,-3-2 19,2 0 19,-1-2 14,-2 1 10,1-4 8,0 3 8,-2-4 4,2 0 3,0-2-2,-2 1-5,0-3-8,0-3-8,0 2-7,0-1-11,-2-2-9,0 0-12,2-2-9,-2-1-9,0 1-12,1-1-10,-1 1-10,1 0-5,-3 1-6,2 1-3,-1 1-4,1 2-2,-1 2-4,1 2-3,-1 1-1,-1 5-2,1 0-2,1 5-2,-1 1-3,0 3-1,3 1-2,-4 4-5,3-1-3,0 4-3,-1 1-2,-1 3-5,0 1 0,1 3-4,0 0-2,-1 4-4,-2 3-2,1 0-3,-1 5-1,2-1 0,1 4-2,0 2 0,-1 0 0,3 2-1,0 0-2,0 1-2,3 0-6,-3-1-5,3 1-7,0 2-6,2-3-6,-2 1-9,1-2-6,-1 2-8,2-1-10,0-3-9,-2-1-14,1 3-17,1-4-17,0 0-22,-1 3-28,1-4-31,-2 1-26,-1-2-24,1 1-27,-1-1-27,1-2-29,-1 2-32,2-2-30,-1 0-31,0-3-31,-1 1-30,3-2-1,0-2 14,-3 1 27,3-3 32</inkml:trace>
          <inkml:trace contextRef="#ctx0" brushRef="#br1" timeOffset="124951.5795">1601 9508 230,'-5'-2'334,"3"0"2,1 1-5,2 1-9,1 0-27,0 1-38,3 1-36,0 0-34,0-2-30,2 2-25,1-2-22,1 3-19,0-3-13,-1 2-6,4-2 2,-2 2 9,0-2 3,2 4 5,0-3 3,0 1 2,-2-1 3,2 2 3,-2-1 2,1 0 3,1 2 4,-1-1 2,1 1 5,-1-2 3,1 2 3,-4 1 2,4 0-4,0 2-5,-2 0-3,1 0-5,0 1-4,-1 1-4,-3 0-7,2-1-8,-1 2-8,-1 0-9,-2 0-8,0 1-11,0-1-8,-1 1-9,-1-1-7,0 2-5,0 0-4,-2-1-5,1 1-2,-1 1-3,-1-3-1,0 2-2,0 0-5,0-1-6,-1 0-9,-1-3-13,1 1-19,0-2-20,-2 2-30,0-3-32,1 0-34,0 0-31,2-4-32,-2 3-32,1-1-29,-3-2-26,4-2-36,0 0-43,0 0-45,0 0-43,0 0-13,0 0 2,0 0 20,-1-8 29,1 1 30</inkml:trace>
          <inkml:trace contextRef="#ctx0" brushRef="#br1" timeOffset="125407.649">1913 9261 185,'-10'4'298,"3"3"6,-2-1-8,1 1-15,2 2-31,2 0-37,0 0-35,2 0-33,0-1-24,-1 2-21,6-2-12,-1 0-7,0 1-4,2 1-2,0-3 3,2 0 5,0 1 5,1 1 6,0-3 7,0-1 11,0 2 10,1-2 10,-1 1 12,-2-3 9,5 1 10,-3 1 9,0-3 6,1-2 3,-1 2-2,0-1-2,-2-1-6,2 0-4,-5-1-9,4-1-9,-2 2-11,-1-2-11,1-1-13,-1-1-12,-1 0-15,-2-1-14,2 0-13,-1-2-9,1 0-11,-2-1-10,0 0-12,0-2-12,0 2-17,-2-1-16,1 0-24,-1 0-29,0 1-38,-1-2-42,-1 3-46,1-1-45,-1 1-49,1-1-49,-2 1-59,-2 2-62,2-1-42,-2 2-32,7 4-9,-7-2 3,7 2 15,-9 0 22,2 2 36</inkml:trace>
          <inkml:trace contextRef="#ctx0" brushRef="#br1" timeOffset="125769.9068">2282 9348 168,'-2'-4'367,"1"-1"14,-3 2 13,4-1 11,-3 0 8,3 3-18,-1 1-29,1 0-30,0 1-30,0 0-22,0 2-18,0 1-18,0 2-19,1-1-13,-1 4-10,3 2-16,-3 1-19,4 1-22,-4 2-20,3 1-16,-1 4-14,1-2-13,0 4-11,0-1-10,0 1-12,2 1-14,-2 1-14,2-2-11,-1 1-5,0 0-4,2 1-1,-1-3-2,2 2-1,-2-3 0,3 1 0,1-5-2,0 2 1,0-3-1,0-1 1,0-2 0,-1-1 0,1-2 0,-2-1 3,-2-3 3,1-1 4,-1 0 4,-1-2 6,1-4 4,-3 0 3,3-2 2,1-3 2,-3 1 0,3-4-1,0-2 2,0 0-1,-1-4-1,4-1-3,-6-1-5,4 0-6,-2-4-10,0 2-11,-2-1-9,1-3-9,1 0-9,-1-2-7,1 1-12,1-3-11,-2 2-18,4-1-24,-2 0-21,1 1-18,1 0-20,0 3-19,-1 1-14,3 1-10,-3 3-12,0 1-12,1 3-9,-2 2-11,1 1-7,-1 3-5,0 1 0,0 3 4,0 0-6,-2 2-10,-4 2-6,0 0-3,0 0-6,5 4-6,-1 2-3,1 1-2,-2 0 3,-1 4 6,-2 1 10</inkml:trace>
          <inkml:trace contextRef="#ctx0" brushRef="#br1" timeOffset="126301.1124">2742 9651 63,'5'8'189,"6"-1"-6,-4-1-9,2-1-6,1-1-6,-1 0-9,2 0-13,0 0-12,-1-2-14,0 0-13,1-1-11,-3-1-9,3 0-6,-2-1-4,0-1-2,0 0-1,-2-1-1,1-1 9,-1 1 14,-1-1 7,1-1 7,0 1 3,1-4 6,-1 1 4,1 0 6,0 0-1,-3 0-2,1-2 4,0 0 5,0 0 10,-2-1 12,3-1 0,-2 2-4,0-2 0,0-1 3,-1 1-1,0 0 1,-2-2 0,0 2-2,2 0 2,-4-1 1,1 1-4,-1 0-7,0 1-9,0 0-14,-1 1-10,1 0-11,-4 0-9,4 2-9,-2-1-7,-1 1-6,-2 1-7,1 1-7,-1 1-7,0-1-5,2 1-5,-1 1-4,-1 0-3,-1 1-5,0 1-5,-2 1-4,3 1-2,-3 0-3,0 2-3,0 1-2,-1 0-1,1 3 0,1 0-3,-2 3-2,1 1-2,1-1-5,0 2-3,1 0-3,0 3-4,0 1-1,0-2-1,1 4-4,-1 0 0,4 1-2,-3-3-2,1 5-3,1-2-2,0-1-1,-1 2-2,4-2-3,0 1-4,0-1-3,0 0-6,2-2-3,1 2-8,2-3-6,-1 1-6,1-3-6,0 2-5,3-1-5,-1-5-7,2 3-10,1-1-3,1-2 1,2 1 4,-1-1 5,2-3 4,-1-1 5,3-2 6,1 1 8,-2-2 4,0 1 5,2-1 1,0-2 0,-3-2 3,3-1 7,-4-1 3,2 2 2,-2-4-6,0 0-11,-1-3-13,0 1-13,-2-1-17,1 0-18,-2-3-21,0-1-21,-2 0-31,-2-4-36,-1 3-35,1-4-38,0 2-25,-2-3-17,2 1-6,0-1 0,-3 2 9</inkml:trace>
        </inkml:traceGroup>
        <inkml:traceGroup>
          <inkml:annotationXML>
            <emma:emma xmlns:emma="http://www.w3.org/2003/04/emma" version="1.0">
              <emma:interpretation id="{A082D715-1403-49C1-AC2A-8E59947CAE11}" emma:medium="tactile" emma:mode="ink">
                <msink:context xmlns:msink="http://schemas.microsoft.com/ink/2010/main" type="inkWord" rotatedBoundingBox="9668,11659 13558,11778 13517,13111 9627,12991"/>
              </emma:interpretation>
              <emma:one-of disjunction-type="recognition" id="oneOf25">
                <emma:interpretation id="interp125" emma:lang="en-US" emma:confidence="0.5">
                  <emma:literal>transport</emma:literal>
                </emma:interpretation>
                <emma:interpretation id="interp126" emma:lang="en-US" emma:confidence="0">
                  <emma:literal>Transport</emma:literal>
                </emma:interpretation>
                <emma:interpretation id="interp127" emma:lang="en-US" emma:confidence="0">
                  <emma:literal>transports</emma:literal>
                </emma:interpretation>
                <emma:interpretation id="interp128" emma:lang="en-US" emma:confidence="0">
                  <emma:literal>Transports</emma:literal>
                </emma:interpretation>
                <emma:interpretation id="interp129" emma:lang="en-US" emma:confidence="0">
                  <emma:literal>transportee</emma:literal>
                </emma:interpretation>
              </emma:one-of>
            </emma:emma>
          </inkml:annotationXML>
          <inkml:trace contextRef="#ctx0" brushRef="#br1" timeOffset="127654.7067">4099 9592 203,'-14'5'362,"2"-1"9,3 0 5,-1 1-6,4-3-12,0 0-24,1 1-27,3-1-38,1 0-40,1-1-25,1-1-19,1 0-15,0 0-12,3 0-9,0 0-8,3-1-2,-1-1 2,4 0 2,-1-1 1,4 1-3,-1 0-1,2-3-1,-1 1-4,1-2-5,1-1-10,0 1-14,-2 1-17,2-2-15,-3 0-11,2 1-10,-1 1-11,0 0-8,1 1-9,-2-2-6,-1 1-5,1 1-3,-1 2-3,0 1-2,0 0-2,-3 1 0,2 1-2,-1 0 0,-1 1 1,-1 2-1,0 3 1,-1-1 0,0 1 0,-2 2 1,0 3 0,-1-1-1,-1 4 1,-1 0 0,-2 1 1,-2 2-1,1 4 0,-3-3-2,0 3 1,1 0-1,-4-1-1,2 3 0,-2-2-1,-1-1-1,1 2 0,0-3 1,1 1 0,-1-2-1,0-1 0,2-1 0,-2-1 1,5-4 0,-3-1 1,0 0 0,3-3-1,-1 1-1,0-2 1,1-3 1,0 1 0,1-5 1,1 2 3,0-2 2,0-2 6,0-1 3,0 1 4,0-2 1,0-3 3,0-2 3,0 1 4,-1-3 3,0 0 4,1-4 3,0 0 1,0-2 1,0 0 4,0-3-2,1-1-2,0 1-1,2-1-2,0-1 1,2-1-2,-1-1-1,1 1-2,0 0-1,2 1-4,0 0-2,0 1-2,2 2-3,-1 2-4,0 0-3,2 2-3,-1 1-1,-1 2-4,-1 4-2,1-3-2,-1 5-4,1 1-1,0 1-2,0 1-4,1 3-1,1 0-5,0 3-4,2 1-5,0 0-5,0 3-7,3 1-9,0 1-10,1 0-11,-1 1-13,2 3-19,0-2-22,-2 4-30,2-2-37,-1 1-37,2 2-35,-4 0-33,3 1-29,0-1-36,-3 2-37,3-3-34,-1 1-34,-1-1-29,1 1-28,-1-2-2,1 1 12,-1-2 27,1-2 37,2 1 32</inkml:trace>
          <inkml:trace contextRef="#ctx0" brushRef="#br1" timeOffset="127107.0034">4252 9437 126,'-2'-10'367,"0"1"6,1 0 13,0 1 14,1-1-5,-1-2-16,1 0-25,0 2-28,0-2-26,0 3-25,0-2-15,0-1-12,0 2-17,0 1-21,0-1-12,0-1-10,0 1-11,0 2-14,0-1-12,0 1-15,0-1-11,0 2-10,0 2-12,0-1-12,0 1-10,0 0-10,0 1-7,-2 2-7,2 0-2,0 1-3,-2 1-2,2 0-2,-1 0-2,-1 2-3,1 1-3,1 2-4,-3 0 1,-2 4 3,2 3 1,0 0-2,-1 5-3,-2 0-3,0 6-3,-2-2-4,1 3-2,2 3-2,-3 0-2,2 1-1,-2 0 0,4 0 0,-2 0-6,0 0-6,0 1-5,2 0-2,-1-1 0,1-1-2,1 0 0,0-1 0,-2-1 0,4-2-3,-2-1-3,0-1-4,0 0-5,1-3-7,1 0-7,0-4-9,-1 2-10,1-3-9,-1-2-21,1 0-23,1-2-29,0-1-32,0-2-33,1-1-35,1-2-34,-1 1-37,2-5-34,0 0-34,-3 0-40,0 0-45,5-9-39,-1 0-37,0-3-1,1 1 14,1-2 19,2 0 22,0-3 30</inkml:trace>
          <inkml:trace contextRef="#ctx0" brushRef="#br1" timeOffset="128561.6487">5181 9797 357,'3'-10'401,"0"-2"25,-2-1 19,2 1 15,-3-1-2,0 0-11,0 0-21,0 0-25,-3-1-29,2 0-28,-5-1-32,3 4-33,-1-3-23,-2 1-17,0 1-24,-2-1-26,3 3-26,-3-1-22,-1 2-18,0 0-17,2 1-12,-3 2-14,0 1-8,2 1-8,-3 2-7,1-1-6,-2 3-7,2 1-4,-2 1-6,-2 2-4,2 3-4,-1-1-4,1 3-9,0 1-10,0 3-7,0-2-6,2 2-3,0 0-4,-1 2-3,4 0-3,-2 0-3,2 2-4,0-3-3,0 2-2,4-1-2,-1 1-3,1-1-3,0 1-3,1 0 0,2-1-1,0-1-2,2-1 1,1 1 0,2-1-1,-1-2 0,0 0 1,0-3 0,3 1 0,0-1 1,2-1 4,-2-3 1,2 0 2,0-1 4,1-1 3,1-2 3,0 0 4,1-2 3,-1-2 4,0 1 3,-1-3 5,4-1 4,-4 0 5,2-1 6,-2-2 4,2-3 4,-2 2 5,1-1 6,-4-1 4,2 1 5,0-3 3,-4 2 3,3-2 4,-4 0-1,3 0-3,-3 0 4,0 0 7,0-1-2,-3 2-6,3-3-5,-4 1-2,3 3-4,-3-2-3,0 2-2,0 0-3,0 1-3,0 0-2,0 2 0,0 1 2,0 3-4,0 2-10,0-1 0,0 1 2,0 2-2,0 2-1,-3 2 1,3 0 4,0 3 1,-2 1-2,0 1-3,2 2-4,-1 3-4,-1 1-5,0 2-5,1 0-4,-1 1-5,1 2-6,0 0-5,1 1-7,0 0-17,0-1-21,1 1-15,0-1-11,1 0-10,1-2-8,0 1-6,-1-3-6,3 0-3,-1-1-3,-1-2-2,4 0-2,-2-1 3,0-2 0,2-2 9,1 0 12,-1-2 12,0 0 13,3-4 11,-3 2 11,2-4 11,-1 2 9,-1-4 12,-1 0 12,1-2 14,-1 0 13,0 0 17,-2-2 15,1-1 15,-2-1 15,1 1 13,2-2 12,-2 1 12,0 1 12,0-4 9,0 2 8,-2 0 2,-1-2 1,1 2-3,-2 1-3,3-1-8,-3 2-7,0 1-10,0 1-10,0 3-12,0 1-13,0-1-11,0 1-11,0 2-11,0-1-10,-3 2-8,3 2-7,-2 0-6,1 0-6,0 3-6,0 0-4,-1 1-5,0 0-4,1 3-6,-1 0-5,1-1-5,-1 1-7,1 1-4,1-1-4,0-1-2,-1 1-3,1 0-1,0-3 1,-2 1 3,0-2 3,2-1 3,0 0 4,0 0 5,-3-2 3,3 1 7,0-2 6,0-1 5,0 0 4,0-1 6,-3 0 4,2-2 4,1-1 2,-3-1 3,3 1 2,-1-3 4,-1 0 4,0-3 4,1-1 4,1 2 5,0-3 5,0 0 5,0 2 4,1-4 5,1 0 5,0 0 2,-1 0 4,2 1 1,1-3 1,-1 1 0,2 0 0,-1 1-4,1 0-1,-1-1-3,-1 4-5,5-3-4,-2 3-3,-2 0-4,2 0-5,0 2-3,1 1-5,-2-1-3,1 3-4,1 1-2,1 0-3,-1 3-2,-1 1-3,1 1-1,0 2-2,1 3-2,1 0-2,-2 1-3,3 1-4,-1 2-3,-1 2-5,3 2-5,-4-3-4,2 1-6,2 2-4,-4 0-9,1 0-9,2 0-12,-3 0-13,-1-1-13,2 0-12,-3 0-10,1 0-9,0-3-8,0 2-7,-2-2-5,-1 0-5,2-2-4,-1 0-3,1 0 2,0-2 5,-3 0 9,1-1 9,0-1 12,-1 0 15,0-2 11,2-1 13,-1-1 12,0-1 15,1 0 14,1 0 16,-1-2 14,0-3 13,1 1 16,1-2 13,-2 0 14,2 0 17,0-3 13,-1 1 14,2-1 12,-4-1 14,3 0 10,-1 0 9,-1-3 11,0 1 10,1 1 7,-1-4 7,-1 3 3,2-4 2,1 2-5,-3-1-7,0 1-8,-1 0-10,2 1-9,-3-1-10,1 3-10,-1-1-8,0 3-11,1 1-12,-1 0-12,-1 2-8,0 1-9,0 3-7,0 1-3,0-1-2,0 2-2,0 1-1,-1 1-3,-1 0-1,2 1-3,-1 1-4,0 2-4,-1 1-2,1-1-3,-3 3-3,2 1-2,0 1-3,-1 0-3,2 1-3,-3 1-3,3 0-2,0 2-1,0 2-2,1-5 0,0 2 2,0 0-1,1-1 1,0 0 0,4 0 0,-4-1 1,2-1-1,1 0 1,1 0 0,-1-1 1,-1 3 0,2-4 0,0 1 2,0-1 0,1 1 2,0 0 3,1 1 4,1-2 2,1 2 1,1 1 4,1-1 3,-1-1 0,2 0 1,1 1 1,-2-1-1,0-1-2,1 1 2,-3 0-2,1-1-1,-2-1-2,-1 0-4,-2 0-3,-1 0-2,1-1-4,-2 0-1,0 1-3,-2-2 1,1 1 0,-2 1 0,-2-1-3,1 1-4,-2 1-5,-2-3-8,1 3-9,-4 0-11,1 0-14,-1 2-13,-4-2-20,2 1-23,-2 1-35,0-1-43,0 1-48,0 1-53,-2-3-47,3 2-44,-3-5-65,2 4-72,2-1-40,-2 0-21,2-1-4,0 1 6,1-2 15,1 0 21,2 0 35</inkml:trace>
          <inkml:trace contextRef="#ctx0" brushRef="#br1" timeOffset="129557.6387">6322 9637 158,'-4'-11'366,"1"2"20,2 2 26,0 0 30,-1 3 38,1 0 0,-1-1-16,0 3-36,2 0-47,-1 0-32,1 2-30,-2 0-23,2 2-21,0 0-21,-2 0-20,0 3-24,1-1-25,1 2-32,-2 1-35,1 3-36,1 2-34,-4 2-23,4 6-17,0 0-11,-2 2-8,2 3-4,0 1-3,0 2-2,0 2-2,2 2-2,-2 0-2,4-1-1,-4 2-3,0 0 8,1 0 8,1-1 5,-1 1 1,1-1-2,-2-2-1,2 0-3,-2-2-3,2 0-4,-1-3-4,1-1-4,0-1-3,-1 0-2,1-4 3,-1-1-1,0-3-5,-1 0-3,3-3-2,-3-3-1,4 0-4,-4-4 0,1 1-2,-1-3 0,0-1 2,3 0 1,-3-2 3,0-2-2,0 0-3,0-1 7,-3 0 10,2-3 7,1-3 6,-4 1 6,1-3 6,2 0 4,-2-3 5,0 1 5,0-3 5,1 0 3,-3-1 5,2-1 6,-1-2 9,2 1 3,0-2-1,-1 0 4,3-2 5,-1-2 5,1 0 3,0-1 3,1-1 4,-1-2 4,3 2 2,1-2 2,0 1 0,0 0-2,0 0-3,3 0-3,-2 0-4,2 2-13,0 1-16,1 1-8,-1 1-3,-2 3-3,3-2-1,-1 5-3,1 0-2,-1 1-2,0-1 1,2 4-1,-1 0 0,1 3-2,0-1-2,-1 2 8,0 1 11,1 1 2,1 4 0,1-1-2,-2 2-3,2 2-1,-3 1 0,4 1-3,0 1-3,-2 3-2,2-2-3,0 4 0,-2 3-1,2-2-1,-1 1-1,-3 2 1,3 0 0,-3 3 1,-1 1-1,-1 0 0,-4 2-2,2 1 0,-4 1-1,-4 1-2,0-1-2,-2 1-5,-1 0-6,-2 1-7,-1 0-8,-2-3-8,-1 3-13,-1-3-16,2-1-17,-3 0-18,3-2-16,-1 2-34,0-3-45,2-1-41,1-1-40,-1-2-41,1 0-42,1-2-40,2-3-35,-1-4-33,8-2-33,0 0-13,0 0-3,0 0 7,0-6 15,3-5 35,1-2 44</inkml:trace>
          <inkml:trace contextRef="#ctx0" brushRef="#br1" timeOffset="130264.757">6789 9622 74,'0'-1'303,"-1"1"13,-1 1 5,1 3 2,-3 1-9,2 1-14,1 3-15,-6 0-14,3 2-6,1 2-5,-2-2-8,2 3-10,1 2-12,-1 0-10,-1 0-10,1-2-10,1 2-9,-1-1-12,-1 1-14,4-3-15,-2 2-17,2-3-17,0 1-25,2 0-29,-2-1-20,4-3-13,-1 2-9,1-2-8,2-3-4,0 3-4,0-3-2,3 0-1,-1-1-2,3-2 1,-2 1-1,2-1 0,1-2 2,-1-1 1,0-1 0,1-1-1,-4-1 2,3 1 0,-1-1 3,-1-1 1,0 0 1,-3-1 4,2-1 2,-3 1 3,0-1 3,-1-1 2,-1 1 2,0 0 0,0-1 4,-3 2 0,1-3 2,-1 2-1,0-1-2,-1-1-2,-2-1-3,0 3-1,0-4-5,-1 1-3,-2 0-2,-1-2-3,-2 0-3,2 1-2,-1 0-3,-3-2-3,1 1-3,1 3 0,-2-2-1,3 0 1,-3 1-1,4 2 0,-2-1-1,1 1-3,1 1 0,3 0-3,-1 2-2,1-2-3,1 1-3,1-2-3,2 1-3,0-1-2,2 3-3,1-3-3,1 0-2,1 1-1,-1-2 0,3 2 1,2-3 1,1 0 1,0-1 4,2 2 3,1-2 3,-2 1 5,3 1 4,1-2 3,-1 1 4,-1-2 5,1 4 0,1-2-3,-3 0 1,2 0 3,-1 2 7,-2 1 5,0-1 5,0 2 6,-3 0 4,3 0 4,-2 3 4,0-1 4,-2 1 2,0 2 3,0 0 6,0 2 8,-1-2 5,0 3 1,-2 1-2,0 0 0,-1 1-4,1 2-3,-1 1-4,-1-1 0,-2 2-4,0 0 0,-2 2 2,-1-2 4,-1 2-1,1 2-2,-4-3-2,3 1-3,-2 2-3,-1 0-3,-1 0-2,2 0-1,1 0-4,0-1-1,-1-2-4,2 2-1,-1 1-7,2-3-8,1 1-4,2 0-3,0-2-2,2 0-2,1 1 1,0 0-1,1-3 1,1 2-1,0 0 0,0 0 1,2-1 1,-2-1 0,2 4 0,1-2 1,2-3-6,-3 4-5,3-1-4,-1-2-1,0 1-1,-2 1-1,2 0 0,2-1 1,-4 2-1,1-4 0,3 4 1,-2-3-1,-2 1 1,4 0 0,-3 1 5,3 0 7,-3 0 3,2-1 3,-1 2 0,-1-1 0,0-1 0,1 2 0,0-1 1,-3-1-1,1 1 0,-1 1-1,0-1 0,-1 0-1,-1 0-1,1-1-1,-1-1-2,-1 1-3,-2-2-3,2 0-3,-3-1-3,2 1-5,-2-3-4,0 1-5,2 1-5,-2-3-5,0 0-6,2 0-5,0-2-6,-1 0-3,1 0-5,-1-2-4,1 0-3,0 0 1,1-3 1,-1 1 3,4 0 3,-2-3 3,0-1 5,1-1 3,1 0 3,0-2 5,0-1 4,-2-2 5,3-2 6,-2 0 7,2-3 4,-2 1 3,0-3 3,-2-1 0,3-1 3,-3-1 3,2-2 5,-4-1 6,1-1 6,0-1 9,1-3 9,-1 2 11,-1-2 9,0-1 8,2 1 7,-1-3 6,1 1 7,-3-1 5,3 1 2,-3 1 3,3-1 2,-3 1 1,1 3 0,2-1-3,-3 5-4,2 0-3,-2 4-4,0 1-3,0 4-1,0-1-1,0 7 0,0 0 1,0 2-1,-2 2 0,2 4-5,0-1-2,-3 4-4,2 0-4,1 0-3,-3 2-5,3 2-4,-3 1-5,0 4-5,-2 0-5,1 3-6,-1 5-5,2-1-4,-2 4-3,2 2-2,-3 0-3,3 4 0,0-1-1,0 2-1,2 0 0,-1 3-1,2 0 0,0-1-1,0 2 1,2 0-1,-1 1 0,0 1 1,-1-1 0,2 1-1,-1-1 0,1 0-1,-1 1 1,1-3 0,1 2-1,0-2-2,-2-2-4,6-2-6,-5 2-7,3-4-9,0 0-10,2-2-12,-3-1-11,3-2-16,1-2-15,0 1-23,0-3-27,3-3-34,-3 1-39,3-2-30,-2-2-29,1-1-27,2-3-26,-1-1-32,-3-4-33,1-2-41,-1 0-48,2-5-28,-3-4-15,2 1 5,1-3 18,1-4 30,-2-1 39</inkml:trace>
          <inkml:trace contextRef="#ctx0" brushRef="#br1" timeOffset="130581.3392">7662 9481 40,'-14'2'427,"-3"2"30,3 2 27,1 0 19,0 1 16,3 0-6,-1 1-17,4-1-44,1 1-58,-2-1-46,5-3-42,1 3-36,0 0-33,2-2-32,2 0-30,0 1-21,1-1-15,5-1-17,-2 2-17,4-1-11,0 1-9,4-2-5,-1 1-6,2-3-3,-1 2-3,3-1-4,0 0-2,-3-2-5,4 0-3,-2 1-10,-1-2-11,0 0-10,1 0-4,-5 0-7,2 0-5,-2 0-9,0 0-9,-1 0-12,-1 0-12,-2-2-14,1 1-15,-3 1-23,2-1-27,-4 1-43,2 0-50,1 0-45,-3 0-42,2 0-45,-1 1-46,-4-1-57,0 0-62,0 0-38,0 0-24,9 0-10,-9 0-3,12-1 14,-2-1 23,2 1 41</inkml:trace>
        </inkml:traceGroup>
        <inkml:traceGroup>
          <inkml:annotationXML>
            <emma:emma xmlns:emma="http://www.w3.org/2003/04/emma" version="1.0">
              <emma:interpretation id="{A75FB9EA-6768-4F83-B4B9-27D032BA2F7A}" emma:medium="tactile" emma:mode="ink">
                <msink:context xmlns:msink="http://schemas.microsoft.com/ink/2010/main" type="inkWord" rotatedBoundingBox="14393,12215 16509,12014 16569,12647 14453,12848"/>
              </emma:interpretation>
              <emma:one-of disjunction-type="recognition" id="oneOf26">
                <emma:interpretation id="interp130" emma:lang="en-US" emma:confidence="0.5">
                  <emma:literal>across</emma:literal>
                </emma:interpretation>
                <emma:interpretation id="interp131" emma:lang="en-US" emma:confidence="0">
                  <emma:literal>avers</emma:literal>
                </emma:interpretation>
                <emma:interpretation id="interp132" emma:lang="en-US" emma:confidence="0">
                  <emma:literal>awns</emma:literal>
                </emma:interpretation>
                <emma:interpretation id="interp133" emma:lang="en-US" emma:confidence="0">
                  <emma:literal>awes</emma:literal>
                </emma:interpretation>
                <emma:interpretation id="interp134" emma:lang="en-US" emma:confidence="0">
                  <emma:literal>access</emma:literal>
                </emma:interpretation>
              </emma:one-of>
            </emma:emma>
          </inkml:annotationXML>
          <inkml:trace contextRef="#ctx0" brushRef="#br1" timeOffset="132620.4933">9080 9915 218,'0'-4'342,"0"1"4,1-2 0,1-1-5,-1 1-12,1 1-15,0-1-14,-1-1-13,-1-1-16,2 1-19,-2 0-13,1-1-9,-1 1-15,0-2-17,0 0-9,0 0-4,0 0-8,0-1-11,0 0-12,0 1-11,-1-2-12,-2 1-10,-1 0-9,1 0-9,-1 0-9,0 0-7,0 1-9,-3-1-10,2 3-2,-2-1-2,0 0-3,-1 2-3,1 0-5,1 1-3,-3 2-5,0-1-4,2 1-5,-2 2-3,0 2-4,0-1-4,2 1-2,-2 2-4,0 1-8,0 1-9,2 2-7,-2 1-5,0 1-4,0 1-3,0 1-4,1 0-4,1 3-2,0 1-3,-1-1-3,1 2-4,2-1-4,0 2-2,0-1-5,0 1-2,1 1-3,0-2-1,0 2-1,4-2-2,-2 1-3,0-3-2,2 2-3,0-3-1,0-2-1,2-1-1,0 0 3,-2 1 3,4-2 3,0-2 4,0-1 3,1 0 5,0-2 4,-3-1 4,5-1 2,-3-3-2,3 2 3,-1-2 3,2-2 6,-1 0 5,-1-1 6,2-3 9,0 1 12,1-2 15,1 0 11,-3-2 11,1-1 2,1-1 1,1-1 6,-3-2 10,1 1 11,2-2 13,-3-1 1,2 1-3,-1-2-3,1 2-3,-2-2-9,0 0-10,-2-1-8,-1 3-7,0-2 1,1 0 3,-2 0 2,-1 1-3,2 0-6,-3-2-8,-1 2-3,4 2 6,-4 0-1,0 2-1,0 0-2,0 3-2,0 1-3,0 3-4,0-1-2,0 3-5,0 1 2,0 0 7,0 4 0,0 0 1,0 2-3,-4 1 0,4 0-1,-1 3-1,-1 1-2,0 1-1,-1 1-3,1 4 0,0 0-2,-1-1-4,2 2-8,-2 1-11,2 1-5,-2-3-6,3 4-4,-4-4-3,3 2-6,1 0-10,0-2-6,0 0-5,0 1-3,1-3-3,3 0 1,0-1 1,0-3 0,3 1 1,0-2 1,-1-2 2,1 1 2,2-4 2,1 1 7,0-1 9,2-2 6,0 0 5,-1-2 4,2 0 4,1-2 4,1-1 2,-2-1 8,1 0 11,0-4 8,-1 0 5,2-1 5,-1-1 4,0 0 4,-3-1 3,1 0 5,0-3 4,-1 1 3,-3-2 3,2 1 3,-2-2 3,0 2-2,-1-4-4,-1 2-3,-4-3 0,3 5-1,1-4-2,-5 4 1,2-3-1,-1 3 0,0-1-4,-1 2-1,-1 1-3,0 2-2,0 0-3,0 4-1,0 0-4,-1 2-3,1 1-4,-2 1-2,0 2-4,1 1-2,-1 3-5,1 1-2,-3 1-4,1 3-4,-1 1-3,0 3-4,-2 3-3,1 1-4,-3 2-4,0 3-4,3-1-4,-1 3-5,0-3-2,0 4-4,0-3-3,1 1-1,2-1-1,-1-1-3,4-1 1,-1-1-1,1-1 3,1-2 0,-1 0 2,4-3 2,-1 0 0,2-1 4,-1-2 2,3 0 2,0-2 4,1 0 2,0-3 2,3 0 4,0-1 3,0-2 1,2 0 2,-1-1 2,1-1 3,2-2 2,-2-2 2,2 3 3,0-3 1,-2-2 2,2-1 1,0 0 2,0-1 0,0 0 4,0-2 3,-2-1 2,2 1 3,-1-2 3,-2 0 1,2 0 4,-1-2 4,-1 0 3,0-1 4,-1-2 4,-3 0 1,2 1 3,0-2 3,-3 0 1,0-1 1,1 1 0,-2-1-1,0-1 0,0 2 0,-1-1 0,-2 1-3,1 1-2,0 2-3,-1 0-2,0 3-1,-2 0-3,1 1-1,-2 4-1,0 1-2,0 2-2,0 1-2,0 1-2,-2 3-4,1 0-2,-1 2-3,1 2-2,-2 0-1,0 1-2,-2 3-2,2 2-2,-1-2-2,-1 5-2,0 0-3,-1 1-8,-1 2-12,2 1-6,-1 1-4,0 0 0,0 0-1,1 3-1,2-3-1,-2 3 0,2-3-3,0 2-1,3-2-3,0 0 0,0-1-1,0 0 5,0-3 10,3 2 3,-2-3-2,2 1-1,2-2-3,-1-1-5,3-1-3,-2-1-5,1 0-4,2-1-8,0-1-8,2-2-11,-1 1-15,1-4-4,0 3-3,0-2-18,1-1-25,-1 1-21,0-1-18,4-2-16,-1 0-17,2-2-12,-1-1-11,0 1-7,1-1-6,2-2-7,-1-1-7,2-3-6,-2 0-10,0-2 11,1 2 21,-1-3 16,1-1 19,-3 0 17,-1-2 20,2 1 22,-1-3 22,-1 1 25,-1-1 26,0-1 32,-1-1 36,-4 2 28,1 0 23,0-2 23,-4 3 23,3-1 20,-4-1 20,1 3 17,-1 1 17,-1 2 16,-2-2 13,-2 2 11,0 3 10,1-1 17,-3 3 19,2 0 11,-3 2 6,2 3-2,-1-3-3,-2 3-8,0 2-12,0 2-14,1 0-14,-3 3-17,0-1-19,0 4-19,0 1-22,-3 2-28,4 0-33,-1 2-22,0 0-18,1 1-12,1 1-8,-2-1-6,1 1-4,1-1-1,2 1-2,0-1 1,1-1-1,2 0-1,-1 0 1,2-2-1,2-1 1,-1 1-1,6-2-1,-5 2 0,4-4 0,1 1 1,1-3 1,0 0 1,2 1 0,2-2 3,0-1 2,0 0 2,1 1 2,1-4 3,0 2 4,-1-2 4,1-2 3,-1 2 3,-1-3 2,2 1 2,-1 0 2,-3-2 2,1 0 2,-3-1 0,0 0 1,0 0 0,-3 0-1,1-1-1,-1-3-1,-1 1-3,-1 1-3,1-2-2,-4 0-2,0-1-2,3 2-3,-3-3-2,0 0-2,-3 0-3,3 2-1,0-1-2,-4 1-1,4 1-2,-1-1-2,-1 2 1,-1-1-1,1-1 0,-2 4-1,1-1 0,0-3-1,1 3 1,-1 0 0,-1-1-2,3 1 0,-2-3-1,3 1-1,-3 1 1,3-2-1,-1 2-1,1-1-1,0 0 1,1 0-1,-1-1 1,3 0 1,0 1-1,-2-2 0,4-1 0,-1 1 1,2 2 0,0-3 1,0 2 0,1 1 1,2-2-1,1 1 3,-2 1 0,-1 0 0,3 2 1,-1-1 0,1 0 1,-3 2 1,2 0 1,1 0 0,-2 3 0,1-2 0,0 1 2,0 1 1,-2 1 1,4 1 1,-5 0 0,1 1 0,0 2 1,0-1 2,-4 2 3,2 1 3,0-3 1,-3 4 4,0 1 0,0 1 0,-2-1 0,0 2 0,-2 1-1,0 1 1,0 0-1,-1 0-1,0 2-2,-1-1-2,1 1-3,-4 1-3,6-2-3,-3-1-2,-1 0-2,2 1-2,0-1 0,0 0-2,2 2-1,1-1-3,-4-2-1,4 0 1,0 1-1,4-2 1,-4-1-1,3 1 1,0 0-1,1 2 0,1-5 0,-1 3 1,0-1-1,3-1 0,0 1 1,0-1 2,1 2-1,-1-3-1,-1 1 0,2 0 0,0-2 1,-1 2 0,1-1-1,3 3 0,-6-5 1,3 5 2,-1-3-2,0 3 1,-2-3-2,2 0 1,-4 0-1,2 1 2,-1 0-1,-1-3 0,1 1 0,-4 0 0,0 0-2,0 2-3,0-3-6,-4 3-6,1-3-6,-1 1-7,-1 1-4,0-1-5,-1 0-6,2 0-7,-3-1-5,2 1-8,0-3-7,0 0-7,1-1-4,-1-1-4,2 0-3,2-1-1,-2-1-1,3 0-2,0-1 0,0-1-2,0-1 3,3-1 4,-2 0 7,2 0 6,2-1 7,-1-3 7,1-1 9,1 0 13,-2 0 13,3-3 14,0 1 15,0-3 17,2-1 14,-1-1 14,0 1 11,3-2 8,-3 1 7,4-3 5,-1 3 4,1-3 4,0 1-6,-1 2-8,3-2-6,-2 0-7,1 1-5,1 0-7,-4 2-5,2-1-5,0 1-6,-2 2-4,0 0-2,-2 2-3,3 1-2,-4 1-1,0 0 4,-1 2 6,-3 1 3,1 1 1,-1 2 1,1 1 0,-3 1-1,-1 0 0,0 2 0,0 1 0,-1 0-1,1 1-1,-4 0-2,4 1-1,-3 1-3,3-1-1,-4 2-2,1-1-2,0 2-3,-1 2-2,-1 0-3,-1 0-3,0 2-3,2 0-2,-2 2-3,0 1-1,0-1-1,0 1 0,3-1 0,-1 0 0,-2 1-1,5-2 1,-3 0 0,1 1-1,2 0 0,-1-2 1,2 1 1,0 0 0,0-1 0,0 0 0,0 2-1,2-2 0,-1-3-1,1 2 0,1 0-1,0 0 2,-1-2 0,2 0 0,-3 1 0,2 0 1,0-1 0,2 1 0,-2-3 0,1 1 1,0 0 0,1 2 0,-2-1 0,1-1-1,1 2 0,-1-3 0,2 4 1,0-1 0,0-1 0,1 1 0,0-2 0,2 2 0,-2-1-1,0-1 1,1 2-1,-3-3 0,3 1 0,-1 3 0,0-4 1,-2 3-2,2-3 1,-3 0-2,0 2-1,-1-1 0,0 1-3,-2-1-1,-1-1-7,0 3-5,-1-3-8,-2 0-9,-1 3-11,-1-3-14,3 0-16,-6 2-18,2-1-26,-3 0-29,0 1-43,2 0-46,-4 1-44,0-1-40,-1 1-49,1-1-54,-1-1-54,1 2-57,-3-1-21,2 0-5,0-1 6,2-1 14,0 2 23,2-1 30</inkml:trace>
        </inkml:traceGroup>
        <inkml:traceGroup>
          <inkml:annotationXML>
            <emma:emma xmlns:emma="http://www.w3.org/2003/04/emma" version="1.0">
              <emma:interpretation id="{2FD22864-8D65-4914-B377-53F4005D8959}" emma:medium="tactile" emma:mode="ink">
                <msink:context xmlns:msink="http://schemas.microsoft.com/ink/2010/main" type="inkWord" rotatedBoundingBox="17486,11574 18785,11890 18569,12779 17270,12463"/>
              </emma:interpretation>
              <emma:one-of disjunction-type="recognition" id="oneOf27">
                <emma:interpretation id="interp135" emma:lang="en-US" emma:confidence="0.5">
                  <emma:literal>the</emma:literal>
                </emma:interpretation>
                <emma:interpretation id="interp136" emma:lang="en-US" emma:confidence="0">
                  <emma:literal>they</emma:literal>
                </emma:interpretation>
                <emma:interpretation id="interp137" emma:lang="en-US" emma:confidence="0">
                  <emma:literal>then</emma:literal>
                </emma:interpretation>
                <emma:interpretation id="interp138" emma:lang="en-US" emma:confidence="0">
                  <emma:literal>them</emma:literal>
                </emma:interpretation>
                <emma:interpretation id="interp139" emma:lang="en-US" emma:confidence="0">
                  <emma:literal>thee</emma:literal>
                </emma:interpretation>
              </emma:one-of>
            </emma:emma>
          </inkml:annotationXML>
          <inkml:trace contextRef="#ctx0" brushRef="#br1" timeOffset="133820.4737">11840 9476 254,'-16'2'332,"2"1"11,-2-1 11,3 5 12,1 1-14,0 2-27,2-1-33,3 2-37,-1 2-21,1-1-14,2 3-12,1-1-10,1-1-7,3 4-6,0-3-4,0 1-7,1-1-7,3 1-9,-1-1-9,4 0-12,-2-1-12,2-2-10,-2 2-18,3-2-22,1-4-15,0 1-9,-1-1-11,3-2-8,-1-1-8,2-1-6,-1 1-6,2-4-4,-2 0-2,5 0 0,0-4 0,-2 1-1,3-3 1,0 0-2,0-2 1,1 1 0,2-4 1,-1-2-2,0 1 0,4-2 2,-3-2-1,2 0 0,-1-4 0,0 3 2,-1-2 3,-1-1 3,-1 2 4,2-3 4,-1 0 3,-2-1 5,-3 0 4,1 0 2,-1-3 6,-2 0 4,0 1 5,0-4 4,-5 2-1,1-2-5,0 1-3,-2 0 0,0 1-2,-3 1-1,1-1-2,0 5 0,-1 1-2,-2 2 0,0 3-3,1 3-3,-2 2-3,0 2-5,0 4 2,-2 2 1,0 2 4,-1 2 4,-1 3 0,0 3 0,-2 4-4,-1 1-2,-3 5-4,2 0-5,-3 4-4,1 3-5,-2 1-5,4 2-4,-4 2-5,1-2-3,2 2-7,-2 0-11,1 1-7,1-1-4,1-1-4,-1 0-4,1 1-1,3 0 1,-4-3 0,4 0 2,0 0 3,1-3 3,1 0 4,2-3 2,-1 0 3,2-2 5,2-2 4,1-3 3,1-1 4,0-3 3,1-2 3,2 1 3,-1-3 5,2-3 7,1 1 5,-1-4 5,2 0 6,1 0 6,1-4 5,-1 1 4,1-1 3,0-2 4,-1-1 4,2 1 3,-3-1 4,2 0 1,0-1 0,-1 2-3,0-1-3,-1 1-4,-3 1-5,3 0-4,-3 1-4,0 0-4,-1 0-4,-2 1-4,3 2-4,-3-1-4,-1 2-5,0 0-5,0 0-4,-2 2-3,0-1-3,1 0-3,0 2-4,1 0-4,-1 1-6,0 0-7,1-1-6,0 2-8,0 1-8,0-2-7,-2 3-7,2 0-8,1 0-8,-3-2-7,2 2-10,0-1-7,0 1-10,0-1-9,-1-2-8,2 3-7,-3-3-9,5 0-11,-1 0-4,-2 0-4,1 0 2,0 0 5,1-1 4,-1 0 6,-1-3 9,2 2 9,1-2 11,0 0 14,-2 0 13,2 0 13,-2-2 15,-1 2 19,2 0 13,1 0 12,-3 0 8,0-2 8,-1 2 7,2 0 8,-1 0 3,-2 0 6,1 0 3,-1 0 3,0 0 4,-1 0 3,4 0 3,-3 0 0,2 0 2,0 2-1,-2-2 0,2 2-2,1 0-3,-1-2-3,-1 2-2,1-2-3,1 2-2,-3 1-2,3-1-2,-1 0 0,0 0 2,1 0 2,3 0 2,-4 0 0,1 1 3,2-3 3,0 2 0,0-2 2,1 0 2,0 0 2,1 0 4,-1-2 5,4 2 4,-3-3 3,2 1 3,-1 0 1,-1-2 1,1 0-1,1-1 3,-2 1 0,0-1 2,0-2 1,0 1 0,-1-1 0,1 0 0,-1-2-3,-1 0-2,0-1-4,-1 1-2,1 0-1,1-2 1,-2 1-1,0-1 5,0 1 4,0-2 5,-2 1 1,1-1-4,1 1-8,-2 0-5,1-2-2,-1 2 3,0 0 6,-1-1-3,0 1-6,0 0-4,-1 3-3,-1-3-7,0 4-9,-1-1-5,-1 1-4,0 0 2,0 2 7,-1 0 0,0 3 1,-1-2-7,3-1-8,-1 3-2,-3-2 2,1 4 1,1 0-3,-2 0-1,0 2-1,0 0-4,0 3-3,-2 1-4,1-2-3,-2 6-1,1-1-4,-1 2-3,-1 0-4,2 2-3,-1 0-3,1 2-4,2 0-3,-3 0-4,1 2-2,0-3-3,2 2-4,0-1-2,3 0-2,-3-1-2,2 0-2,-1-1-1,4-1-2,-2 1-2,0-2-3,2 0-2,2-3-5,0 1-5,-2-1-8,4-2-9,0 1-9,0 1-11,-1-3-11,4-1-12,0 0-15,2-2-11,-1 1-12,2 0-5,0-3-5,4 0-9,-1 0-11,1 0-14,0-3-14,1 0-22,1-1-26,-1 0-33,2-3-32,-3-1-27,3-1-20,1 1-9,-2-2-2,3-1 3,1 0 6,2 0 14</inkml:trace>
          <inkml:trace contextRef="#ctx0" brushRef="#br1" timeOffset="133200.6234">12033 9131 384,'-17'4'520,"0"1"34,1 2 22,3 0 14,-1 4 5,2-1 0,0 2-40,0 2-59,2-1-65,0 4-65,1 0-62,0 4-59,1-2-59,3 3-60,-1 2-43,0-2-35,1 3-23,0 0-16,3 0-11,1 1-7,-3 0-5,1-1-3,0 1-4,1-1-3,-2 0-9,3 1-9,-2-3-5,2-1-3,-1 2-15,1-2-21,-1-2-25,2 2-28,0-4-38,0 1-46,2-4-49,-1 2-52,1-4-50,-1-1-45,2 0-46,0-3-44,0-1-20,0-1-9,-2 0 13,-1-7 22,7 3 26,-7-3 25</inkml:trace>
        </inkml:traceGroup>
        <inkml:traceGroup>
          <inkml:annotationXML>
            <emma:emma xmlns:emma="http://www.w3.org/2003/04/emma" version="1.0">
              <emma:interpretation id="{4CEEBD23-3117-43B9-BBC3-892003D5081F}" emma:medium="tactile" emma:mode="ink">
                <msink:context xmlns:msink="http://schemas.microsoft.com/ink/2010/main" type="inkWord" rotatedBoundingBox="19074,12071 21116,11771 21231,12548 19189,12848"/>
              </emma:interpretation>
              <emma:one-of disjunction-type="recognition" id="oneOf28">
                <emma:interpretation id="interp140" emma:lang="en-US" emma:confidence="0.5">
                  <emma:literal>cell.</emma:literal>
                </emma:interpretation>
                <emma:interpretation id="interp141" emma:lang="en-US" emma:confidence="0">
                  <emma:literal>call.</emma:literal>
                </emma:interpretation>
                <emma:interpretation id="interp142" emma:lang="en-US" emma:confidence="0">
                  <emma:literal>cell</emma:literal>
                </emma:interpretation>
                <emma:interpretation id="interp143" emma:lang="en-US" emma:confidence="0">
                  <emma:literal>call</emma:literal>
                </emma:interpretation>
                <emma:interpretation id="interp144" emma:lang="en-US" emma:confidence="0">
                  <emma:literal>cells</emma:literal>
                </emma:interpretation>
              </emma:one-of>
            </emma:emma>
          </inkml:annotationXML>
          <inkml:trace contextRef="#ctx0" brushRef="#br1" timeOffset="135134.8089">13944 9504 59,'-7'-5'351,"-1"0"28,0 1 32,-1 0 36,-1 1 15,0 3 5,0 0-19,-2 0-28,1 0-37,-2 3-38,0-1-30,1 3-24,-3 0-21,0 1-19,-1 0-23,1 3-27,-1 2-30,-2 2-33,3-3-27,-2 5-24,3-1-17,-2 3-14,0 1-11,2 2-9,-1-2-6,3 4-5,0-2-4,1 1-4,-1 2-4,1-2-3,4 4-3,-1-4-3,3 0-2,0 1-1,2 0-2,0-3-2,3 0 1,0-1-1,3 0-1,2-2-3,-1-1-2,2-1-5,0 0-5,5-3-7,-3-1-4,4 1-5,2-4-5,-1 2-7,1-5-7,5 3-9,0-3-12,0-2-13,3 0-15,-1-2-16,3 0-16,0-2-16,0 0-16,3-2-14,-1-1-12,1 1-13,0-3-7,0 0-8,0-3-3,0 0-2,0 1 3,0-4 5,-2 2 8,-1-2 10,-1 0 15,0 0 15,-1-4 18,-1 2 18,-4 0 16,0 0 17,-2-3 13,-2 3 14,0 0 12,-4 0 12,0 3 11,-3-1 10,2 1 11,-6 2 10,1 1 10,0 2 8,-3 1 6,0 2 5,-1 0 7,-3 0 6,2 1 4,1 1 5,-4 2 3,-1 0 2,2 0 2,-3 0 1,2 2 2,0 0 0,-2 1 1,1-1 1,1 2-1,1-2 0,-2 3 0,1-2 1,1 3-1,0-1 0,0 0 1,1 1 4,-1-2 0,1 3 1,0 0-1,1-3 0,0 3-2,0-1 0,2-1-3,0 0-2,0 2-2,0-1-2,2-1-3,0 1-3,2-1-2,0-1 1,0 0-2,3 0 1,-3-1 2,4 1 3,-1-2 13,2-1 17,-2 0 11,2 1 9,1-2 5,1 0 3,-2 0 4,3-2 1,-2 1 2,1-2 2,-1 1 0,0-3 4,1 1 1,-1 0 3,0-3-8,-2 3-14,1-2-9,0-1-5,-2 0-2,1 0-4,-1 0 0,-1-4-1,0 2-1,0 0-2,0-1-2,-2 0-4,-1-1-4,1 0-5,1 0-2,-2-2-3,0 2-3,-2 0-2,1-1-2,0 1 0,-2-1-3,0 2-1,-2-1-2,0 2-2,1 2-4,-1-2-3,0 4-3,-1 1-3,-1-1-3,1 1-3,-1 2-3,1 0-5,-2 0-2,2 2-5,-4 2-3,2 0-6,0 2-3,-2 3-4,-1-3-3,-1 4-4,0 3-2,2 0-2,-2 0-4,0 4-4,0 0-4,3 1-4,-1 0-3,0 3-3,-1-2-2,4 1-3,-3 0-4,3 1-4,0-2-4,0 2-6,3-3-4,1 1-5,1-2-5,1 1-2,1-2-3,0-1-2,1 0-1,3-2-2,0-1 2,0 1 2,3-2 3,-2-2 5,4 0 5,2 0 4,-2-2 7,2-1 4,1-1 0,0-1 0,1 0 3,0-2 4,3 0 6,-4-2 4,2 0 9,-1-1 10,2-1 9,-3-1 8,1-2 9,-1-1 9,1 0 9,-2-1 10,1-1 15,0-1 15,-2 1 13,0-4 12,-1 1 9,1 0 9,-1-3 3,-3 2-1,2-5-1,-2 3 0,-1-2-1,-1 0-1,2-1-2,-2 0-4,0-1-3,-2-2-4,2 2-13,-4-2-18,2 0-10,-2 0-10,2-2-6,0 0-4,-3 2-4,3-1-2,-2 1-4,1 0-4,-4 2-3,4-2-3,-3 4-3,1 3-1,-1 1 4,1 3 12,-1 0 3,0 3 3,-1 3-1,0 0-2,0 1-3,0 4-3,0 0-2,-1 0-2,-2 4-2,0 1-5,-2 0-1,1 3-2,1 2-2,-2 2-5,-3 0-3,1 3-5,-1 2-4,1 1-4,1 1-5,-2 1-3,3 1-5,0-2-4,-1 3-3,1 0-3,2 0-5,1 1-7,0 1-4,1-3-6,-1 1-3,2 0-2,2-2-3,-1 2-5,1-2-5,0 0-3,1-2-1,1 0-2,3 1-1,-2-4-3,2 2 9,1-1 16,0-4 7,3 2 5,1-1 3,-1-2 3,3-1 3,-1-1 6,-2-1 6,3-1 6,-1-2 4,3-1 6,-1-2 5,-1 0 6,-1 0-5,2-2-8,-3-2-1,2 0 4,-2-3 5,1 0 7,-1-1 8,-2 0 7,1-1 8,-1-2 6,-1-1 8,-1 0 8,2 1 8,-3-4 8,-1 2 8,2-2 8,-1-1 5,0-1 6,-1-1 2,0-1 4,-2 1-9,3-2-12,-2-2-7,2 2-3,-2-4-3,2 1-1,-3-1-1,-1-2-3,1 1-2,0 0-3,1-3-1,-1 0-3,-1-1 0,2 0-1,-3-1 8,2 0 13,-1-2 6,0 4 3,-1-1 0,2 2-1,-1-1 0,0 3-2,-1 1-1,1 1-2,-1 4-2,0-1-1,-1 5-3,-1-1-3,3 3-2,-3 4-2,0 1-4,0 2-3,0 1-5,-3 1-4,3 4-4,-1 1-5,-3 1-4,1 2-4,-2 3-3,0 2-3,-1 1-4,-2 1-2,1 5-4,2 0-2,-3 3-2,1 2-2,0 1 0,-1 3-2,1-2-3,-1 2-2,4 0-3,-4 1-1,4-1-5,-3-1-2,4 1-3,-2-2-3,0 1-3,3-1-5,-2-3-4,3 2-3,1-3-4,0 1-3,0 0-1,0-4-4,0 3-1,1-4-2,3 0-3,-3-2-3,1 0-5,2-4-3,1 2-4,-2-3-5,2 1-5,-2-2-6,1-1-13,3-1-17,-2-2-20,2 0-22,-2 0-27,1-1-28,2 0-24,-2-1-24,1-1-23,2 0-24,-1-2-29,-1 0-28,2-2-35,-1 0-34,3-3-18,0 1-11,1 0 9,0-4 21,0 3 28,3-4 30</inkml:trace>
          <inkml:trace contextRef="#ctx0" brushRef="#br1" timeOffset="135652.5519">15570 9651 86,'-2'-1'346,"1"1"22,-1 0 28,2 1 28,0 1 11,0 0 2,0-2-17,0 2-21,0 0-33,0-2-34,0 2-28,0-2-21,0 0-19,2 0-14,-2 0-16,1 0-17,1 0-21,0 0-24,-2 0-23,1-2-22,1 2-19,-2 0-16,0 0-13,1 0-10,-1-2-8,0 2-9,0-2-6,0 2-8,0 0-6,0 0-8,0 0-7,0 0-9,0 0-13,0 0-11,0 0-18,-1 0-17,1 2-23,-2-2-24,2 2-36,0-2-41,0 2-45,0-1-49,0 0-49,-1 1-50,1-2-54,0 0-58,0 0-40,0 0-31,-7 5-9,2-1 4,0 1 11,0-3 18,1 2 31</inkml:trace>
        </inkml:traceGroup>
      </inkml:traceGroup>
    </inkml:traceGroup>
  </inkml:traceGroup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8T15:35:12.386"/>
    </inkml:context>
    <inkml:brush xml:id="br0">
      <inkml:brushProperty name="width" value="0.06667" units="cm"/>
      <inkml:brushProperty name="height" value="0.06667" units="cm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3165BB"/>
      <inkml:brushProperty name="fitToCurve" value="1"/>
    </inkml:brush>
    <inkml:brush xml:id="br2">
      <inkml:brushProperty name="width" value="0.04667" units="cm"/>
      <inkml:brushProperty name="height" value="0.04667" units="cm"/>
      <inkml:brushProperty name="color" value="#ED1C24"/>
      <inkml:brushProperty name="fitToCurve" value="1"/>
    </inkml:brush>
    <inkml:brush xml:id="br3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A9AC8E14-4579-4B2D-8E1F-AA223FACA417}" emma:medium="tactile" emma:mode="ink">
          <msink:context xmlns:msink="http://schemas.microsoft.com/ink/2010/main" type="writingRegion" rotatedBoundingBox="-27,545 23884,384 23989,15965 77,16125"/>
        </emma:interpretation>
      </emma:emma>
    </inkml:annotationXML>
    <inkml:traceGroup>
      <inkml:annotationXML>
        <emma:emma xmlns:emma="http://www.w3.org/2003/04/emma" version="1.0">
          <emma:interpretation id="{EB80AA9F-8F2E-4727-B372-0B129953F82D}" emma:medium="tactile" emma:mode="ink">
            <msink:context xmlns:msink="http://schemas.microsoft.com/ink/2010/main" type="paragraph" rotatedBoundingBox="13,515 6874,729 6833,2066 -28,185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D76069A-F226-4DDF-8DEE-D8EA1CA8CCA4}" emma:medium="tactile" emma:mode="ink">
              <msink:context xmlns:msink="http://schemas.microsoft.com/ink/2010/main" type="line" rotatedBoundingBox="13,515 6874,729 6833,2066 -28,1852"/>
            </emma:interpretation>
          </emma:emma>
        </inkml:annotationXML>
        <inkml:traceGroup>
          <inkml:annotationXML>
            <emma:emma xmlns:emma="http://www.w3.org/2003/04/emma" version="1.0">
              <emma:interpretation id="{0A77EC65-DA06-48D9-9F6C-13ECDF86A85D}" emma:medium="tactile" emma:mode="ink">
                <msink:context xmlns:msink="http://schemas.microsoft.com/ink/2010/main" type="inkWord" rotatedBoundingBox="13,515 2647,597 2605,1934 -28,1852"/>
              </emma:interpretation>
              <emma:one-of disjunction-type="recognition" id="oneOf0">
                <emma:interpretation id="interp0" emma:lang="en-US" emma:confidence="0.5">
                  <emma:literal>CEUL</emma:literal>
                </emma:interpretation>
                <emma:interpretation id="interp1" emma:lang="en-US" emma:confidence="0">
                  <emma:literal>CEU</emma:literal>
                </emma:interpretation>
                <emma:interpretation id="interp2" emma:lang="en-US" emma:confidence="0">
                  <emma:literal>CELL</emma:literal>
                </emma:interpretation>
                <emma:interpretation id="interp3" emma:lang="en-US" emma:confidence="0">
                  <emma:literal>CEIL</emma:literal>
                </emma:interpretation>
                <emma:interpretation id="interp4" emma:lang="en-US" emma:confidence="0">
                  <emma:literal>(EUL</emma:literal>
                </emma:interpretation>
              </emma:one-of>
            </emma:emma>
          </inkml:annotationXML>
          <inkml:trace contextRef="#ctx0" brushRef="#br0">889 38 292,'-1'-7'323,"-5"2"12,1 2 13,3 0 1,-3-1-4,0-1-24,0 3-34,-2-1-22,2 1-15,-1 0-10,-2 1-9,0 0-8,-1 1-7,-1 0-7,0 1-10,-2 2-8,2-1-10,-4 2-7,2 2-7,-3 0-8,-2 3-12,1 0-21,-4 3-27,3 0-18,-4 1-15,0 3-8,-3 0-8,3 3-5,-4 0-4,1 1-3,1 2-3,-4 1-3,0 3-5,0 1-3,-2 2-1,0 1-3,3 2-3,-2 1-3,1 1-3,-1 1 1,1 1 0,2 1-1,1 0 2,0 2-1,0-1 0,4 0-5,-1 2-9,4-2-3,3 0-2,-1 0 4,2-1 5,2-1 4,4-1 1,-1-1 0,4-1 1,1-2-1,3-2-1,2-1-1,2-3-2,2-2 4,1 0 6,1-3 3,2 0 1,2-4-5,0-1-7,2-2-4,0 0-2,3-2-6,0-1-8,1-3-6,1 0-2,3-1-5,1-2-6,0 0-3,1-1-6,2-2-9,1-1-8,0-1-14,0-2-16,0-1-17,1-2-19,1 1-18,-2-3-15,2 1-15,0-2-14,0-1-15,-1-3-14,0 2-14,2-2-14,-2 0-13,-1-1-11,0 0-16,-1 1-19,1-4-16,-3 3-15,1-4-17,-1 3-16,0 0-7,-2-2 0,0 1 10,-1 1 15</inkml:trace>
          <inkml:trace contextRef="#ctx0" brushRef="#br0" timeOffset="352.0296">1411 340 20,'-3'-8'302,"0"2"16,1-1 15,0 1 4,-2 2 1,1 0-5,0 0-6,1 1-14,-1-1-17,-2 4-15,0-2-14,1 0-10,-1 2-12,1 0-10,-4 2-10,0 0-11,-1 0-11,0 2-14,-3 1-14,0 1-21,-1 2-21,1 2-22,-3 1-21,0 3-16,-1 0-13,1 1-10,-2 4-7,0-1-6,0 1-3,3 2-5,-3 2-2,2 3-3,-1-1-4,1 0-4,2 3-1,-2-1-3,2 1-2,2 1-1,0-1-3,1 0-2,2 0-2,1 0 0,-2-1-1,4-2 1,0 0-1,2-1 0,3 0-1,0-3-1,0 0-1,3-2 0,2-2 0,0-2-2,4-1 0,-1-1 0,1-1-2,3-2-2,1-1-5,2-1-5,1-2-6,1 0-2,2-4 0,1 4-5,0-5-6,1 0-11,0-1-10,2-1-12,0 0-14,0-2-15,-2 0-17,1-1-15,1-1-17,-4 0-16,0-1-15,2-1-16,-3-1-18,1 1-6,-2-1-3,-2-1-4,1 2-7,-1-3-6,-2 1-8,-1-1-8,0 0-8,-3-2-10,0 1-12,-2-1-20,1-1-26,-3 1-7,0 1 3,1-1 4,-3 0 6</inkml:trace>
          <inkml:trace contextRef="#ctx0" brushRef="#br0" timeOffset="568.3994">1075 852 77,'-6'-2'341,"0"2"4,3 0 5,0 0 6,0-4-17,3 4-26,0-1-36,0-1-38,3 2-29,-3-2-25,3 0-14,1 2-12,1-4-14,1 1-18,0 1-9,1 0-8,3-1-6,2-1-7,0 0-7,0 1-8,3-1-4,-1 0-1,2 0-3,0 0-6,2 0-21,-2-3-28,3 3-29,0 0-27,-2-3-28,3 3-30,-1-3-28,0 0-29,-1 1-39,1 0-41,-1 0-43,1-3-43,0 2-51,0-1-51,-2 2-13,3-3 4,-1 2 8,0 0 8,2 1 18</inkml:trace>
          <inkml:trace contextRef="#ctx0" brushRef="#br0" timeOffset="879.8834">1853 356 117,'-3'1'316,"2"2"20,-1 1 28,0 0 6,1 0-4,1 2-6,0 3-5,0 0-13,0 2-20,-2 0-14,2 1-14,0 0-10,0 2-11,-2 1-9,2 0-8,-2 2-21,1 0-27,-1-2-24,-1 4-23,3-1-26,-2 0-28,1 2-21,0-2-18,0 1-15,-1 1-15,0-2-8,1 0-8,-1 0-6,0 0-5,2 0-3,0-1-4,0-1 3,0 2 3,0-4 1,0 3-1,0-4-1,2 1-2,0-1-2,-1 0-1,1-1 0,1 0 0,-1-1 0,0-1-2,4 1-2,-2-4 0,-1 2-3,2 0-3,1-3-5,0 2-3,0-1-5,0-2-6,1 0-8,0-1-7,1 0-14,-1-1-17,1-1-16,1-2-15,1 3-17,-1-3-16,1 0-16,1 0-16,-1 0-16,3 0-14,-2-3-13,-1 1-12,2-2-11,0-2-10,0 0-6,0-1-1,0-2-5,1-1-4,-3-2-7,2 1-8,-3-2-10,2-1-12,-1 1-16,1-2-20,-1-1-5,-1 1 4,1-3 10</inkml:trace>
          <inkml:trace contextRef="#ctx0" brushRef="#br0" timeOffset="1205.0258">2364 364 40,'-1'-4'359,"-1"1"13,0 0 15,2 3 12,-3 0-5,3 0-14,-3 2-16,3-1-18,-1 1-20,0 0-18,-1 1-16,-1 1-11,3 0-21,-2-1-23,1 2-15,-1 2-9,0 1-17,0 1-17,1 1-20,-1 2-20,-1-2-18,1 3-18,-2 2-16,1 0-16,0 0-12,1 2-9,0 2-7,-3-2-6,1 3-6,0 0-4,-1-2-3,1 3-3,-1-2-3,0 2-4,3-1 0,-1 0-4,-1-1 0,1-1-2,-1 3-2,1-4-2,0 1 0,1 0-1,-1 0 0,1-3-2,0-1 0,2 1 0,2-4 0,0 3-2,1-2 0,-1-1 0,3-1-2,0-2-1,0 2-3,0-3 0,2 2-1,0-1-4,1-1-1,-1-3-3,2 0-1,-1-1-2,2 1-2,-1-1-1,1-1-3,0 0-1,1-1-2,-1-1-3,1 0-1,-2 0-1,1 0-2,-1-1-3,1-1-3,1 1-4,-2-1-10,2 0-9,-1-2-15,0 1-20,0-1-26,-1 1-31,1-1-31,0 0-32,0 0-31,1-2-32,-1-2-34,-1 0-37,-1 0-45,2-3-50,-3 1-31,3-1-20,1 0 2,-1-1 13,0 1 25,0-3 29</inkml:trace>
        </inkml:traceGroup>
        <inkml:traceGroup>
          <inkml:annotationXML>
            <emma:emma xmlns:emma="http://www.w3.org/2003/04/emma" version="1.0">
              <emma:interpretation id="{2AA9C1AC-FEBD-4424-AD23-248874269D74}" emma:medium="tactile" emma:mode="ink">
                <msink:context xmlns:msink="http://schemas.microsoft.com/ink/2010/main" type="inkWord" rotatedBoundingBox="3439,905 6865,1012 6833,2041 3407,1934"/>
              </emma:interpretation>
              <emma:one-of disjunction-type="recognition" id="oneOf1">
                <emma:interpretation id="interp5" emma:lang="en-US" emma:confidence="0.5">
                  <emma:literal>WALL:</emma:literal>
                </emma:interpretation>
                <emma:interpretation id="interp6" emma:lang="en-US" emma:confidence="0">
                  <emma:literal>WALL."</emma:literal>
                </emma:interpretation>
                <emma:interpretation id="interp7" emma:lang="en-US" emma:confidence="0">
                  <emma:literal>WALLE</emma:literal>
                </emma:interpretation>
                <emma:interpretation id="interp8" emma:lang="en-US" emma:confidence="0">
                  <emma:literal>WALLE.</emma:literal>
                </emma:interpretation>
                <emma:interpretation id="interp9" emma:lang="en-US" emma:confidence="0">
                  <emma:literal>WALL:"</emma:literal>
                </emma:interpretation>
              </emma:one-of>
            </emma:emma>
          </inkml:annotationXML>
          <inkml:trace contextRef="#ctx0" brushRef="#br0" timeOffset="2165.1457">3549 647 237,'-3'-5'458,"0"2"33,1 0 28,0 1 18,2 0 14,0 1-18,-1 1-30,0 0-48,0 0-56,-1 0-42,0 0-37,1 1-39,-1 1-39,-1 0-41,2 1-40,-2 3-32,-2 1-28,2 3-24,-1 2-19,-1 2-19,0 3-21,-2 3-12,2 1-8,-3 5-8,4 1-4,-2 2-3,0 1 0,1 0-4,1 3-5,1-1-3,-2 1-6,2-2-2,-1 2-1,1-2 2,2-2 1,1 1-3,0-2-8,1-1-9,1-2-10,1-1-19,1-2-20,-1-1-14,3-2-10,2-1-11,-1-4-6,2 1-7,-2-5-6,4 0-1,-1-1 3,0-3 7,2-1 7,0-1 11,0-3 12,-2-1 17,2-3 21,0 1 16,0-3 17,1-3 17,-1-1 19,2-2 15,-1 1 12,-1-3 9,2 0 9,1-4 7,-1-1 7,1 1 8,-1-1 8,-2-1 10,0 0 10,2-2 11,-1 1 11,-3-2 6,1 3 6,-1-2 3,-2 0 0,-3 1 0,2 0-1,-3-1-3,-1-1-2,-1 0-6,-2-1-5,0 3-5,-2-1-9,0 0-9,0 0-11,-1 4-10,1-1-9,-3 3-9,3 2-7,2 3-5,-3 0-6,3 2-4,-2 3-4,2 1-4,0 2-3,0 2-3,0 4-5,0 0 0,0 3-3,0 2-1,0 2-3,0 3-1,0 1-3,0 3-1,0 2-3,0 0-2,2 2-3,-2 0-2,3 2-2,-3 1-2,2-2-3,-2 2-3,5-3-2,-3 1-2,2 0 0,1-2 1,0-1 0,3 0 1,-1-3 2,2 1 2,2-4 3,1 1 3,0-2 2,2-2 3,1-2 4,3 0 2,1-4 5,2-1 1,1-1 2,0-3 3,4 0 6,-1-3 4,2-1 5,1-1 5,2-2 6,-4 1 6,1-3 6,-1 1 5,-3-3 6,0 1 6,-4-1 7,-1-1 5,-2 0 6,-3 1 4,-1-3 2,-2 1 1,-1 0-1,-1-2 0,-4 3-1,-1-3-4,0 1-3,-1-2-7,-2 0-5,-2-1-8,-1 2-5,0-4-6,-4 1-7,2-1-4,-2 3-6,-2-3-9,1 2-10,-2-2-13,0 2-12,-1-2-13,3 3-13,-3 0-14,1 3-17,2-1-24,-1 3-28,2 0-41,-1 1-45,4 2-41,-2 2-42,3 0-41,-1 2-44,4 4-50,0 0-58,0 0-35,0 0-28,0 0-5,0 0 3,0 0 18,0 0 25,0 0 38</inkml:trace>
          <inkml:trace contextRef="#ctx0" brushRef="#br0" timeOffset="2644.8428">4559 523 321,'2'7'380,"1"1"10,2 4 13,-1 1 17,-1 2-10,3 1-21,-2 1-38,-1 3-45,2 1-36,-1 1-34,1 1-26,-1 0-23,-1 0-28,3 2-29,-2 1-22,0 0-16,0 0-19,0 1-21,-1-2-20,2 1-23,-3-2-22,2 1-23,-1-2-21,0 1-23,-3-2-20,2-3-17,-2 1-18,2-1-14,0 0-11,-1-3-8,-1 0-9,0-3-9,0 0-4,0-2 0,0 2 2,-1-2 6,-1-3 9,0 1 13,2 0 13,-2-3 14,2-2 14,-3 1 14,0-4 11,-1-1 10,2 0 14,-1-3 14,0-1 15,-1-1 14,-1 1 17,0-5 16,3 2 15,-3-2 12,0-1 13,2-2 11,-2 1 11,0-4 9,1 1 1,-1-1-1,3-2 1,-3 0 5,2-4 4,0 1 5,2 1 6,-1-3 8,2-2 9,0 1 12,0 0 11,0-2 9,2 1 8,-1 0 9,-1 1 19,1-1 22,1 2 13,-2-1 7,0 2 2,0 0-3,3 1-6,-3-2-9,0 3-12,3 0-14,-1 1-14,-2 1-11,2 1-14,1 2-13,1-1-19,-2 1-21,3 3-17,0-1-12,-2 1-7,4 3-5,-2-3-4,2 4-3,0 1-2,1 1-4,2-1-2,0 2-4,-1 1-3,3-1-2,-2 3-2,4 1-1,-1 0-1,-1 3-3,2 0 0,-2 1-3,0 0 0,0 5-1,0-3-1,2 5-1,-3 0-1,1 1 1,0-1 0,0 4 2,0 1 1,0 0 1,-2 0-5,2 2-8,-2 1-3,0 1-3,0 0-1,-3 0-1,2 2-1,-1-1-2,-1 1 0,-2 0 0,0-1-4,2 3-2,-3-2-2,1 0-2,-2 1 3,2-2 5,-1 0-3,-1 0-8,-1-3-6,1 0-7,0 1-10,-1-4-10,-1 2-13,0-3-13,1-2-18,-1 1-22,1-2-32,0 1-39,-1-1-40,1-1-41,0-3-31,-2 0-28,3-1-33,-3 1-36,0-7-48,0 0-54,0 0-26,0 0-11,0 0 7,0 0 15,0 0 28,0 0 39</inkml:trace>
          <inkml:trace contextRef="#ctx0" brushRef="#br0" timeOffset="2857.4236">4688 962 301,'-2'-2'373,"2"-1"21,0 1 22,0 0 25,2-3-13,3 2-30,2-1-38,0 0-43,0 1-34,3-3-28,1 1-25,0 1-22,1-3-20,3 0-20,-1 0-18,3-1-20,-2 2-23,1-2-24,1 0-28,-2 1-34,2 0-38,-2 3-43,1-3-40,0-1-38,-3 1-38,2 1-39,-2-2-46,-1 3-53,0-2-51,-3 1-54,1-1-42,0 1-32,0 2-8,1-3 7,-1 3 20,0-2 27</inkml:trace>
          <inkml:trace contextRef="#ctx0" brushRef="#br0" timeOffset="3138.2342">5359 443 220,'0'2'408,"1"2"24,1 3 23,0-1 16,1 1 14,2 2-17,-3 1-32,3 3-35,0-2-39,-1 4-29,1 1-27,-2-1-31,-1 3-35,0-1-26,-2 1-24,0 3-27,0 1-26,0 1-26,0 1-23,-2 0-18,1 0-14,-2 3-8,0-2-7,-2 0-5,2 1-4,-1 1-3,-1-2-3,0 0-3,0-1-4,1 2-2,-2-4-3,2-1-2,-1 3-2,0-5-2,3 0-2,-1 1-2,3-3 0,-2-2-3,2 0-1,0-1-1,2 0 1,-2-3-3,3 0-1,-1-2-1,3-1-2,0 0-2,1-2-2,1 0-4,-1-2-5,4 1-5,-3-1-7,4-1-7,-2-3-8,3 0-10,0 0-15,0 0-16,-2-1-21,4-2-27,-2-1-33,0 0-32,2-2-29,-2-1-28,3 0-28,-2 0-26,1-2-28,-1-3-27,-1 1-29,1-3-29,2 0-29,-3-1-16,3-1-7,-2 0 15,2-1 26,-2 1 30</inkml:trace>
          <inkml:trace contextRef="#ctx0" brushRef="#br0" timeOffset="3450.2967">5915 451 323,'-3'-4'365,"2"2"21,-1 0 22,1 1 0,0 1-9,-1 0-21,1 1-24,-1 1-29,2-2-31,0 2-20,0 0-16,0 2-12,-2-1-6,2 3-12,0 1-11,0 0-19,0 2-20,0 2-21,0 2-19,-1 1-18,1 1-15,0 1-14,-2 2-12,2 3-13,0-3-13,0 3-8,-4 1-8,4 1-6,-3-1-3,1 2-3,-1-2-1,1 1-3,0 1-2,-1-2-2,0 3-3,1-3-3,-2 1 0,1-2-2,2 1-1,-1-1 0,1-1-2,1-1 0,-3 0 0,3-1-2,0 0 0,0-3-3,3 0 0,-3 0-1,3-4-1,0 4 0,0-5-3,1 2-1,1-1-3,-2-4-3,2 2-3,4-2-6,-1 1-4,1-2-7,1-1-5,-1-1-6,3 1-7,-2-1-8,4-2-12,-1 1-14,-1-2-16,1 0-17,1 1-20,-1-2-21,1-2-24,-2 1-21,2 0-20,1-2-15,-1 1-16,1-2-15,-3-2-17,3 1-14,-1-4-15,1 1-14,-1-1-13,1 0-10,2-3-9,-3 1-9,5 0-9,-3-2 6,2 0 14,-1 1 16</inkml:trace>
          <inkml:trace contextRef="#ctx0" brushRef="#br0" timeOffset="3957.2743">6544 975 98,'-4'4'305,"1"0"10,2-1-2,-2-2-8,2 2-11,-1-1-12,0 0-13,1 1-14,1 1-16,0-2-14,0 0-13,0 1-11,0 0-8,0-2-8,0 2-5,1-1-7,1 1-7,0-1-8,-2 0-10,1 0-10,1-1-14,-1 0-15,-1 0-12,1 1-13,-1-2-10,3 2-9,-3-2-15,0 0-15,2 2-20,0-2-22,-1 0-27,2 0-28,-3 0-32,1 0-34,2 0-31,0 0-30,1-2-29,1 0-29,0 2-30,-3-2-33,-2 2-31,8-3-29,-1-3-27,1 3-26,1-2-7,-2-1 0,0 1 17,0 0 25,1-1 26</inkml:trace>
          <inkml:trace contextRef="#ctx0" brushRef="#br0" timeOffset="3760.3861">6617 661 122,'-4'-1'383,"1"-1"28,-1 2 24,1 0 25,0 2-3,0-1-14,0 1-27,0 1-33,0 0-36,-2-1-36,4 4-27,-5-4-19,1 4-22,3 1-20,-3-2-23,2 3-25,1-1-23,-2 1-23,1-1-18,0 2-20,2-2-14,1 0-15,-3 1-12,2-2-8,1 2-7,0-1-2,1-1-2,2 1-1,-3-2-1,1 0 0,2 1 0,0-2-2,1-2 0,-2 2 0,1-1-1,0 0 1,-1-1 1,0 0 0,1-2 3,2 2 0,-2-2 0,-2 0 2,2 0-1,1 0-1,-1 0 1,-1-2-1,1 2-1,0-2-3,-1 1 0,1-2-3,1 1-1,-1-1-2,1 0-5,-2 1-4,3 0-7,-2 0-8,-1-1-11,1 0-9,-1 0-13,1 1-14,-3 1-16,3-1-17,-2 2-23,-1-2-29,3 2-38,-3 0-44,0 0-42,0 2-42,0 0-31,0 0-29,0 1-32,-3-1-37,3-2-31,-4 6-29,-2-1-20,0-1-18,1 2 8,0-2 17,0 3 34,1 1 41</inkml:trace>
          <inkml:trace contextRef="#ctx0" brushRef="#br0" timeOffset="4209.4747">6697 940 28,'1'0'331,"0"0"20,1 0 9,-1 0 5,1 0 1,1 0 0,0 1-10,-1 1-14,0-1-17,1 0-18,0-1-15,1 3-14,1-3-12,-1 0-11,1 2-14,-2-2-16,2 0-16,0 0-19,-1 0-21,-1 0-23,2 0-23,1 0-21,-1 0-16,-1 0-17,0 0-12,1-2-11,0 2-7,-1 0-7,1 0-4,-2 0-5,2-3-4,0 3-3,-3-1-4,3 0-2,0 1-4,-1-2-3,1 1-8,-2 0-7,2-1-9,-1 1-10,-3-1-14,1 2-17,2-4-24,-1 3-27,0 0-36,-1-2-38,1 2-39,1-2-39,-1 1-38,-3-1-40,0 3-47,0 0-48,0 0-42,0-8-38,0-1-12,-2 2 3,-1 1 17,0-1 25,3 7 32</inkml:trace>
        </inkml:traceGroup>
      </inkml:traceGroup>
    </inkml:traceGroup>
    <inkml:traceGroup>
      <inkml:annotationXML>
        <emma:emma xmlns:emma="http://www.w3.org/2003/04/emma" version="1.0">
          <emma:interpretation id="{06532AF3-6769-47D2-B415-AF28A8809125}" emma:medium="tactile" emma:mode="ink">
            <msink:context xmlns:msink="http://schemas.microsoft.com/ink/2010/main" type="paragraph" rotatedBoundingBox="246,2268 5855,2531 5768,4391 159,412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6792544-037A-46D1-917E-78DF7547B0B0}" emma:medium="tactile" emma:mode="ink">
              <msink:context xmlns:msink="http://schemas.microsoft.com/ink/2010/main" type="line" rotatedBoundingBox="246,2268 5855,2531 5768,4391 159,4128"/>
            </emma:interpretation>
          </emma:emma>
        </inkml:annotationXML>
        <inkml:traceGroup>
          <inkml:annotationXML>
            <emma:emma xmlns:emma="http://www.w3.org/2003/04/emma" version="1.0">
              <emma:interpretation id="{8B04DE83-BC82-490D-84D2-40D1BC865C95}" emma:medium="tactile" emma:mode="ink">
                <msink:context xmlns:msink="http://schemas.microsoft.com/ink/2010/main" type="inkWord" rotatedBoundingBox="246,2268 3027,2398 2972,3563 192,3433"/>
              </emma:interpretation>
              <emma:one-of disjunction-type="recognition" id="oneOf2">
                <emma:interpretation id="interp10" emma:lang="en-US" emma:confidence="0.5">
                  <emma:literal>Dead</emma:literal>
                </emma:interpretation>
                <emma:interpretation id="interp11" emma:lang="en-US" emma:confidence="0">
                  <emma:literal>Dread</emma:literal>
                </emma:interpretation>
                <emma:interpretation id="interp12" emma:lang="en-US" emma:confidence="0">
                  <emma:literal>Bead</emma:literal>
                </emma:interpretation>
                <emma:interpretation id="interp13" emma:lang="en-US" emma:confidence="0">
                  <emma:literal>$Dead</emma:literal>
                </emma:interpretation>
                <emma:interpretation id="interp14" emma:lang="en-US" emma:confidence="0">
                  <emma:literal>Demand</emma:literal>
                </emma:interpretation>
              </emma:one-of>
            </emma:emma>
          </inkml:annotationXML>
          <inkml:trace contextRef="#ctx0" brushRef="#br1" timeOffset="8620.3845">1306 1951 139,'-2'-4'312,"0"1"12,1 2 11,-1 1-4,0 0-12,1 1-21,0 0-27,1 2-31,-3 1-33,1 3-25,-1 0-21,0 1-13,1 5-9,-2 0 3,1 2 10,-1 2 3,1 5 0,-2-1-4,2 3-4,-1 0-4,-2 1-7,4 1-8,-3 3-10,0-2-8,-1 2-6,0-2-8,2 2-10,-2 2-16,0-4-22,0 4-16,0-4-11,0 2-8,2-1-5,-2-1-4,0-1-2,0-2 1,0 0 2,0 0 1,0-2-1,0-1 1,-1 0-3,0-2 0,0 0-3,0-1-2,-1-3-1,1 0-2,0 0 0,-1-4-2,4 0-3,-2 0 1,0-4 0,0-2 0,0 1 0,3-3-2,-4 1 1,2-2-2,-1 1 2,0-3 0,-1 0 1,-1 0 1,3-3 3,-4 0 2,-1-1 2,3-1 3,0-1 3,-1 1 3,1-3 4,0 1 5,2-2 4,-1 1 4,0-1 2,2-1 2,0 0 2,-1 2 3,0-1 1,3-1 1,0 1-1,-1 0-1,3 0-2,-2 0-1,-1 1-3,3 2-5,0-1-3,0 0-1,0 1-3,0 2-1,3-1-3,-3 2-4,2 0-1,-2 1-1,0 0-1,0 2-2,0 0-1,3 0 0,-3 0-1,2 2 0,0 0 0,1 1 0,2 1-2,-1 0 1,2 2 0,0 1 2,0 0-1,1 0 1,1 2-1,-2 0 0,4 0 2,-2 2 0,1 0-2,0-1 5,-1-1 6,0 1 4,1-1 2,0 0 1,-1 1 0,2-3-1,0 4 0,-1-4 1,1 0-1,1-2 1,-1 2-2,0-1 0,0-1 0,2-1-4,0 0-7,0 0-3,2-1-4,-2-1 0,1 0-1,-1-2 0,1 0 2,1-2-4,-2 2-8,2-2-2,1-1-2,-3-1-1,3 0-1,-3-3 0,3 3 0,-1-3-2,0 0 1,-1 0 1,-1-2 0,2 0 1,-1 0-2,-1-1 4,1-1 8,-2 1 2,1-1 3,0 0 0,-2-3 1,0 2-1,-3-3-1,2 0-2,-1 2 0,-1-2 0,-2 1 0,1-2 0,-2 1 1,0-3-1,-1 3-1,-1-3 2,0 2 1,-2-2 0,-4 0 0,1-1 4,-1 1 3,-2-1 2,-1-1 3,0 1 7,-5-1 10,0 0 4,0 0 5,-3-1 3,-2 0 1,1 2 2,-2 0 1,1-1 1,-3 3 1,-1-2-1,2 3-1,-3-1-2,1 4-2,0 0-7,-3 1-9,2 3-6,0 0-4,-2 0-3,2 4-3,1 2-2,-3 1-2,4 2-4,-1 2-1,-1 1-3,2 2-3,0 2-5,1 1-7,0 1-7,0 2-8,1 1-11,2 0-13,1 3-24,0 0-30,2-1-30,0 4-28,1-3-29,0 4-30,4-1-30,-1 1-29,2 2-29,-1 0-30,4-1-37,-2 0-40,4 2-36,-3-2-34,5 0 2,3 0 17,-1-2 25,3 1 27,5-2 28</inkml:trace>
          <inkml:trace contextRef="#ctx0" brushRef="#br1" timeOffset="9361.5447">1832 2584 39,'-2'4'291,"0"1"6,-1-1 2,1-1 0,1 0-22,-1 0-33,2-1-37,0 1-40,2-1-32,-1 1-27,1 0-20,1 0-14,-1-1-9,0-1-8,4 1-4,-2-1-6,-1 0-5,2 1-6,-1-2-4,1 0-2,0 0-2,2 0-2,-2 0 1,3 0-2,-2-2 1,2 1 1,-1-2 0,0 1 0,3-1 0,-2-1 2,1 1 2,-2-2 4,1 3 3,-1-4 1,1 1 4,-1-2 6,0 1 5,1-3 7,1 3 4,-2-3 6,1 0 6,-2 1 5,1 0 8,1-3 5,-3 4 6,0-3 4,-1 1 5,2-1 5,-2 1 3,-2 2 2,0 0-1,-1-1 1,-1 1-2,0-1-1,0 3-4,-1-2-4,-1 0-5,0 2-5,-2-1-5,0 4-6,1-2-6,-3-1-6,-1 2-9,0-1-8,-1 1-6,-1 2-8,-1 1-6,-2 0-6,0 1-4,0 2-4,-1 1-5,-1-1-4,-1 3-3,2-1-3,-2 4-4,3 0-2,-1 1-3,-1 0-1,1 2-4,1 1-3,2-1-4,-1 3-6,4 0-6,-2 0-6,2-1-8,1 2-7,1-3-9,2 2-11,-1-2-12,4-1-13,0 2-13,0-3-14,4 0-14,-1 0-13,2 0-13,1-2-10,2-1-9,2 0-4,-1 0-5,3-1-1,-1-2 2,1 1 5,2-2 8,-2 0 8,3-1 13,2-3 14,-1 0 15,2 0 16,0 0 16,2-3 15,0 0 13,1-2 10,1 2 9,0-1 9,0-4 4,-1 3 6,2-3 3,-1 0 5,-1-1 4,-1 0 0,1 0 5,-3-1 5,1 1 6,0 0 7,-2-2 9,-2 2 10,1-1 12,-3-1 17,1 3 19,-1-3 22,-2 2 19,-1-1 17,-3 2 19,1-1 17,-2 0 14,-2 0 14,1 1 9,-3 3 6,0-2 3,0 2 0,-2-1-6,-2 2-8,0 2-15,0-3-16,-3 2-16,1 1-15,1-2-16,-5 2-18,4 1-18,-4 0-18,1-1-13,-1 2-13,-2 2-9,1-1-8,-1 2-8,1-1-5,-1 2-4,0-1-4,-1 2-2,3 0-3,0 2-4,-1-1-2,-1 1 0,3-1-1,2 2-2,-2-1-2,2 2-2,-1-3-1,1 4-3,2-3-4,-3 2-3,4-3-4,0 3-1,-1-2-1,3 1-1,0-4-2,0 2 0,3-2-1,-1 0 0,0 0 1,1 0 1,0-2 0,1 1 5,1 0 3,0-3 4,0 2 3,2-2 3,-2 0 0,0-2 3,2 2 2,0-2 2,0 0 0,-2-1 0,3 1 2,-1-3 1,1 1 2,-1 2-1,-1-2 0,2-2 0,-1 2-1,0 0-1,-2 0 3,2 1 0,-1-1-4,-1 0 0,1 1 0,0 1 0,-2 2 0,1 0 0,-3 0 0,3 2-1,1 1 0,-3 1 0,1 0 1,1 3-4,-1 1-3,1 2-6,-2-1-4,-1 2-8,3 0-9,-2 0-14,1 2-15,-1-2-19,2-1-21,-1 1-28,1-2-30,-2 2-30,1-2-26,3 1-21,-2-3-20,1-2-18,0 2-17,2-1-18,-1-1-19,0-1-18,1-1-20,1-3-20,-2 0-22,3 0 1,2-3 14,-2 1 20,4-3 22</inkml:trace>
          <inkml:trace contextRef="#ctx0" brushRef="#br1" timeOffset="9834.3252">2959 1860 163,'-4'-4'361,"-1"2"16,0 2 3,3 4-1,-3 3-19,2 2-29,-1 2-31,1 3-33,-2 1-33,3 2-33,-1 3-26,0-1-21,-1 5-24,3-2-26,0 3-16,1 1-10,0-1-5,0 1-2,1-1-6,0 3-5,1 0-6,0-3-6,-1 3-1,2-1-2,-1 0 0,-1 3-1,0-4-1,1 1 2,-1 0-2,1-1-3,0 0-2,-1-2-5,1-1-3,-2 2-3,2-3-4,1-2-2,-3 1-4,2-2-4,0-1-1,1-1-2,-3 1-1,2-4-3,0 0-2,-1-2-2,1 0 0,-1-1 0,1-2 0,0-2-1,-2-1-2,2-1-1,-1 1 2,-1-3 1,2 1 3,-2-4 1,2 2 5,-2-2 5,1-2 6,1 0 8,-2 0 8,2-2 8,-2-1 5,3 0 5,-3-1 6,0 0 7,0-2 6,0-1 4,-3 0 3,3-1 2,-2 0 2,0-3 1,-1 1-1,-2 2-2,0-2-3,-2-1-2,0 2-1,2-1-2,-5 0 0,2 0-2,-3-1-3,1 2-3,1 2-3,-1-2-4,-2 1-4,1 4-5,0-1-5,1 1-5,-2 4-4,2 1-5,-2 1-4,2 1-2,-2 3-6,3 2-4,-3 1-4,0 0-3,2 2-2,0 3-1,1-2-3,-2 4-1,4 1-1,-2-2 0,1 3-2,3-1-1,-2 1-1,5 0-1,-3-2-2,5-1-4,-3 2-5,3 0-5,3-4-7,-3 1-8,5 0-6,-3-1-7,3-3-7,0 1-7,0-2-8,3-1-9,1-1-9,-2-3-7,3 2-9,2-1-10,0-1-10,2-2-11,-1-2-10,1 1-12,0-2-11,1 0-13,2 1-13,-3-2-13,1 1-12,0-4-10,-1 1-8,0-1-8,-1 2-3,1-3-2,-1 0-4,-2 0-7,-1 0-16,0 1-23,-2 0-22,-1 0-24,0 0-11,-2 0-4,0 0 7,-3 2 12,3 0 15</inkml:trace>
          <inkml:trace contextRef="#ctx0" brushRef="#br2" timeOffset="44183.489">458 2782 20,'2'4'269,"3"-1"10,-2-1 9,-1 0-5,1 2-14,2-3-23,-2 1-28,1-2-20,1 0-18,-1 0-15,-1 0-14,2 0-8,-2-2-4,0 1-1,1-1 1,-2 0-6,0-2-10,1 1-5,1-1-5,-3-2-1,1 0 2,-2-2 3,0 0 1,0 1 9,-2-2 10,1 0 5,-1-2-1,-1 0-2,1 2-7,-2-2-9,-2 1-8,2-1-8,1-2-8,-4 2-8,2 0-10,-2-3-9,-1 3-10,2-5-11,-2 1-10,-2 3-9,1-5-8,2 4-6,-2-5-4,0 3-4,0-3-1,2 2-4,-3-1-2,0 1 3,0-1 7,3 2 4,-2-1 0,0 1 3,2 0 0,1 4 4,-4-3 8,3 3 3,0 0 3,-1 3 3,4-1 0,-2 3 2,2 0 1,-1 1-4,0 3-9,2 0-3,-1-1-2,1 6-1,0-1-2,-1 0-5,1 5-8,1 2-3,-1 2-3,1-1-3,-1 2-2,1 2-1,-1 1 0,1 1-4,1-2-7,1 3-4,1-3-3,2 2 0,1 0 0,-1-2 0,1 0 0,-1-1 0,4 1 1,-1-3-1,0 2 1,2 0-1,-1-4 0,0 2 4,3 0 6,-2-4 5,1 4 3,1-4 1,-2 1 1,3-1 0,-1 1 0,0-1 0,-1-1-1,3 0 1,-2-1 1,2 0 0,0-2 1,-2 2 0,4-2 1,-4 1-2,3-1 0,-1 0 4,0-1 5,-1 1 5,-1-1 2,0 2 0,0-4 0,-2 3 0,1 0 2,-1 0-1,-1-1 0,-3-1 0,3 2 0,-3-1 1,0-1-1,-1 2-4,1-3-6,-3 2-4,0 0-1,-1-1-1,0 0 0,0 0 0,-1 1-1,0-2 0,-1 2 0,0 0-1,-1-1 1,0 2 1,-1-2 0,-1 2 0,0 0-2,-3-1 2,1 1 0,-4 0-6,1 0-7,0-1-4,-4 1-1,1-1-3,-1 2-1,-1-2-2,1-1 0,-3 0-1,2-1-3,0 1-1,1 1-2,-1-2-1,1 0-2,1-2 5,0 1 6,3 1 4,-2-2-1,1 0 1,2-2 1,4 1-1,-2-1 1,3 0 1,0-3 1,0 3 1,3-2 1,0-1 1,1 0 0,1 0 1,2-1 0,2 0 1,-1-1 2,2-2 0,1 1 2,0 0 2,1-2 0,3 0 1,-3 1 1,3-1 1,-1-1 0,1 3 2,-1 0 1,2-1 0,-3 2 1,1-2-1,1 2 2,-3-1 5,2 1 9,-3-1 2,2 1 2,-1 2 0,0 0 1,-2-1-1,2 2 1,-1 2-1,0-1 2,1 1-1,-4-1 1,2 3-1,0-1 0,-1 2-5,0 1-7,-2 0-3,2 0 3,-3 1 0,0 2 1,1-1 1,-1 3 1,-1-1-5,-1 4-10,0-3-2,0 4-3,-1-1 0,-1 2-3,-1 2-1,-1 0-3,1-1-6,-2 4-8,1-1-15,-2 0-15,0 1-21,-1 1-25,-1 1-28,1-3-31,-1 2-31,1 1-31,0 0-34,-1-1-38,1 2-53,0 0-61,-3 2-47,3-2-39,1 4-18,-1 0-7,0 0 11,0 1 19,3 5 32,-1-3 35</inkml:trace>
        </inkml:traceGroup>
        <inkml:traceGroup>
          <inkml:annotationXML>
            <emma:emma xmlns:emma="http://www.w3.org/2003/04/emma" version="1.0">
              <emma:interpretation id="{1F7DFEE2-EC18-4006-AC60-0B69743C776B}" emma:medium="tactile" emma:mode="ink">
                <msink:context xmlns:msink="http://schemas.microsoft.com/ink/2010/main" type="inkWord" rotatedBoundingBox="3783,2606 5847,2703 5768,4391 3703,4294"/>
              </emma:interpretation>
              <emma:one-of disjunction-type="recognition" id="oneOf3">
                <emma:interpretation id="interp15" emma:lang="en-US" emma:confidence="0.5">
                  <emma:literal>layer</emma:literal>
                </emma:interpretation>
                <emma:interpretation id="interp16" emma:lang="en-US" emma:confidence="0">
                  <emma:literal>layer.</emma:literal>
                </emma:interpretation>
                <emma:interpretation id="interp17" emma:lang="en-US" emma:confidence="0">
                  <emma:literal>lager</emma:literal>
                </emma:interpretation>
                <emma:interpretation id="interp18" emma:lang="en-US" emma:confidence="0">
                  <emma:literal>lager.</emma:literal>
                </emma:interpretation>
                <emma:interpretation id="interp19" emma:lang="en-US" emma:confidence="0">
                  <emma:literal>bayee.</emma:literal>
                </emma:interpretation>
              </emma:one-of>
            </emma:emma>
          </inkml:annotationXML>
          <inkml:trace contextRef="#ctx0" brushRef="#br1" timeOffset="11456.6981">3813 2079 286,'0'-5'416,"0"1"24,2 1 23,-2 3 18,1 0 14,-1 0-27,0 3-49,0 1-51,0 0-51,0 3-38,0 0-32,0 3-24,0 0-19,0 4-22,0 1-23,0 2-21,0 2-21,0 3-16,-1-2-14,-1 3-13,0 2-12,1 1-12,-2 0-13,0 1-8,0 2-6,0 0-6,1-2-3,-1 4-2,1-2-4,-1 0-1,-1-1-3,2-1-1,-1 4-1,1-4-1,1 2-2,-1-3-1,2 1-3,0-2-4,2-1-3,-1-2-4,1-1-5,0-1-6,0-2-4,1-1-6,0-1-6,-1-3-5,0 1-5,3-3-5,1-1-3,-5-1-1,2 0-1,0-3 1,2-2 4,-1 0 3,-1 0 2,2-1 6,-3-3 4,3 0 6,0 0 7,1-3 6,-1-1 5,3 0 4,-1 1 4,1-2 4,1-1 5,-2-1 5,3-2 6,0 1 6,0 0 5,0-1 5,-1 0 7,1-2 4,-1-1 4,1 1 3,-2 0 3,3-2 5,-1 1 2,-3 0 3,3 1 3,-2-3-2,1 2-4,-2 0-2,3 1-2,-3 0-3,0-2-3,1 1-3,-4 2-2,2-3-1,-2 4-2,1 0-1,0 0-1,-3 0 0,0 1-2,-1 1 1,1 0 0,-2 1 0,0 1 0,0 1-2,-2 1 0,1 1 0,-1-1 0,1 2-1,-2 0-1,0-1 0,-2 2-3,1 0-2,0 0-3,-2 2-2,-2 0-2,-1 1-4,-1-1-2,1 2-3,-3 2-3,-1 0-1,1 1-3,-1-1-3,-1 5 0,2-1-3,-1 0-1,0 0-2,2 1-3,1 0-2,-1 0-2,4 0-4,-2 1-2,1-3-3,3 2-2,0 0-3,1-1-2,-1-1-4,2 2-3,2 0-3,-1-4-4,2 1-1,0 0-3,2-1-1,1-1-2,0 0 0,0-1 1,1-3 2,-1 2 3,3 0 1,2-1 1,-1-1 3,1-1 4,1-1 5,-1-1 4,3-1 4,-1-1 4,2-1 4,0 0 6,1 0 2,-1-3 3,0 3 2,2-5 0,-1 2 2,-1-2 4,1 0 2,0-2 1,-1 0 4,1 2 4,1-2 3,-1-2 5,-2 3 4,-1-3 1,0 2 2,1 0 3,-2-2 3,-2 2 4,0 1 4,0 0 3,-2-1 2,0 0 1,-1 2 1,-1 0-1,0-1-2,-1 4-4,-2-2-2,3 2 0,-3-1-2,0 3 0,0 0-2,0 0-4,-3 1-2,3 3-4,0 0-3,-2 0-4,-1 3-4,3 1-5,-3-4-1,2 4-2,-2 0-1,0 3-1,0-1-2,-1-1-4,1 3-2,-1 1-4,-1 1-2,0-3-2,3 4-3,0-2 0,-1 0-3,1 0-1,1-1-3,-1 2-1,2-1-3,2 0-2,-1 1-1,3-1-1,-1 0-1,2 0 1,0 0-1,1-1 0,1 0 2,2 0 1,0-3 2,0 2 2,3-1 2,-2-2 3,3 1 1,1-3 4,-1 3 1,2-3 2,1-1 2,-1-1 3,1 0 1,-1-1 3,2-1 0,-4 0 2,2-1 1,-2 2 2,-1-2 3,0-2 4,-2 1 3,-1-1 4,1-3 3,-3 2 6,-2-1 2,3 0 5,-2-3 2,0 0 4,-2 1 4,1-1 4,-2-2 4,0 1 5,-1 0 2,0 1 0,1-1 1,-3 0 0,0 0 0,0 0 0,-3 4-1,1-3 0,2 2-1,-2 2-2,-1-1-2,1 0-3,-1 3-5,0-1-6,1 1-3,-2 2-3,1-2-4,0 4-5,2-3-4,-3 3-4,0 3-4,1-3-4,1 4-3,-1-2-3,-2 2-4,1 1-3,-1-1-3,1 2-2,-1-1-4,2 0-3,-1 2-4,-2 1-4,3 0-4,0-2-4,0 1-4,0 0-3,1 0-2,2-2-3,0 0-3,0-1-4,2 2-3,0-1-1,-1-1-2,2 0 0,0 0 0,0 0 1,3-1 1,-2-1 2,-1 0 2,3-1 1,0-1 3,1 0 3,0 0 4,0 0 4,0 0 5,3-1 4,-2-3 4,-1 2 4,4 0 3,-2-3 4,0 2 3,1-3 3,1 1 2,-3 1 2,2-1 4,-3-2 3,2 1 2,-2-1 4,1 0 4,-3 1 2,2 0 4,-3-1 5,0 2 3,1 0 6,-3-1 4,2 1 4,-1 0 4,-3-1 6,3 2 1,-3-3 2,0 3 1,0 0 0,0-1 1,0 3-1,0-1-2,0 0-1,0 2-3,0 0-2,0 1-3,0 0-3,0 1-3,0 0-4,0 2-3,0 0-3,-3-1-4,3 7-3,-2-3-3,1 3-4,-1 2-2,0 4-2,0 0-3,-1 4-1,0 1-2,0 5-1,2 0-3,-2 3 1,1 3-1,-1 1 0,1 3-2,0-1-2,-1 3-3,-2 2-2,2 2-4,-1 0-3,-1-1-5,2 2-6,1-1-5,-2 0-7,1 0-6,3-1-6,0 0-5,0-4-5,0-1-3,3 0-2,-1-3 0,1 0 2,1-5 1,1 1 2,-2-4 4,-1-1 4,0-2 8,1-2 6,-1 0 6,-2-5 6,-5 1 6,3-3 6,-1 1 5,-5 0 6,0-4 6,-2 2 7,-2-2 5,0-1 7,-3-3 5,0 0 5,-2 0 2,-1-1 4,-2-1 3,1-2 3,-1-1 2,0-1-1,-1-2 0,2-1-3,-1 0-3,3-2-4,-2 0-5,2-4-5,0-1-5,2-1-5,0-2-4,1-3-5,1-1-7,2-3-7,1-1-8,2-2-7,0-1-8,2-3-8,2-4-9,1-1-10,1-1-11,2-1-14,5-1-21,-3-1-23,5-2-28,2 1-34,-1 1-30,4 0-32,2 1-18,-1 2-16,3-1-16,2 5-18,0 0-13,0 4-15,1-2-15,-1 6-18,1 1-6,-1 1 0,0 0 8,1 3 12,1-1 20,-3 4 23,2-1 9,-1 0 0,1 3 13</inkml:trace>
          <inkml:trace contextRef="#ctx0" brushRef="#br1" timeOffset="12122.4394">4802 2689 28,'2'0'299,"2"0"1,-3 0-3,1 0-10,1 0-14,-1 2-12,-2-1-13,3 1-18,-1-1-20,1 0-20,0 1-20,1-2-13,0 0-11,0 0-8,0 0-5,1 0-1,-1-2 1,2 1-2,-2 0-2,3-2-6,0 0-6,1-1-5,0 0-5,-1 1-5,2-1-3,-1-1-2,1 0-1,-3-1-1,1 2 1,0-4 1,0 3-1,-2 0-1,0-2 0,0 1-3,0-1-1,-1 0-1,0 2-4,-1-1-1,0-2 0,-1 1-2,-1 3-2,-1-3-5,0 1-5,0-1-3,0 2-3,0 0-2,0-2-4,-1 3-1,-1-3-2,0 1 0,1 1 2,-1 1-2,1-2-1,-2 1-4,0-1-2,1 3-5,-3-1-2,0-1-3,2 3-5,-4-1-3,2 2-4,0 1-2,-3 1-5,2 0-4,-3 2-4,0 1-3,-2 0-3,1 1-3,2 2-1,-3-1-1,1 2-3,1-1 1,-2 4-2,2-2 0,-1 1 1,3 1-1,-1-3 0,2 5-3,-1-1-2,1-1-1,1 1-3,1 0-2,-1-2-3,2 2-5,2 1-4,0-3-6,1 2-4,1 0-7,2-1-5,2-2-6,0 2-3,3-2-5,-1-2-3,2 1-4,1-2-2,1 0-3,1-1-1,0-1-2,-1-1-2,3 0 0,-1-3 1,-1 0 1,2 0 0,-1 0 2,2-3 2,1 0 4,-1-1 7,1-1 5,1-1 7,1 1 5,-2-1 6,2 0 6,-2-2 8,2 1 7,-2-4 7,-1 4 11,2-3 12,-3 0 12,-1-1 10,-1 2 7,0-3 6,-2 0 3,-1 1 5,-1-2 5,-1-1 4,1 2 3,-4-1 3,3-2 2,-2 2 1,0-1-3,-1 1-2,-1 0-3,3 0-2,-2 2-4,-1-1-2,1 3-3,-2-2-3,1 2-1,0 3-1,-1-1 0,0 3 1,-2 1-2,0-1-1,-2 4-3,0-2-4,-1 2-4,-1 0-5,-1 2-4,-1-2-3,2 2-1,-3 1-3,-1-1-3,1 2-6,-2 2-4,1-2-4,1 3-3,-1 0-2,4 2-1,-4-3 1,4 4-2,-2-1 2,2 0 0,-1 2 0,2-1 0,2 1 1,-3-1-1,2 1-1,0-2 1,2 2 0,0 0-1,2 0 0,0-2-1,2 2 1,-1 0-2,1-1 1,1-2-1,1 2 0,-1-1 1,3-1 0,-2 1 0,2 0 1,0 0 1,1 0 0,-1 1 0,2-1 1,-1 0-1,1-2 1,2 2 0,0 1 2,-1-2 0,0 0-2,1-1 1,-1 4 0,1-2-1,-1-2 0,1 0-1,-1 2 0,-1 0 0,3-1 0,-4-1 1,1 1-2,0 1-1,-1-1 0,-1-3-1,1 1 0,-1 1 1,-2-1 0,0 1-1,-1-4 2,0 0 0,-1 1 1,-1-1 0,-1-1 0,1 0 1,-3-1 0,3-1 2,-3 0 1,0 0 0,0 0-1,0-1 0,0-1-1,0 2-2,-3-2-4,3-1-5,-3 1-3,3 0-5,-2-4-6,-1 4-8,1-4-10,-1 1-13,-1-2-15,1 1-21,3-1-27,-2-1-36,0-1-43,2 1-40,0-1-40,0-2-40,0 0-38,2-1-44,0 1-46,0 0-45,1 0-42,2-1-15,-1 0 0,2 2 14,-2 0 22,6-1 36</inkml:trace>
          <inkml:trace contextRef="#ctx0" brushRef="#br1" timeOffset="12320.5692">5810 2603 378,'0'-2'417,"0"1"29,3 1 30,-1 0 12,-2 0 1,0 0-23,2 0-34,-2 0-38,0 0-41,0-1-34,3 1-29,-3-2-28,0 2-26,0-2-29,0 0-33,0 2-30,0-3-31,0 3-26,3-1-25,-3 1-19,0-1-14,2-1-14,0 2-14,-2 0-19,2 0-20,1 0-27,0 0-36,1 0-42,-2 0-50,1 0-52,0 0-53,-3 0-62,0 0-65,0 0-55,0 0-51,0 0-21,0 0-9,0 0 6,0 9 11,0-9 25,0 9 29</inkml:trace>
        </inkml:traceGroup>
      </inkml:traceGroup>
    </inkml:traceGroup>
    <inkml:traceGroup>
      <inkml:annotationXML>
        <emma:emma xmlns:emma="http://www.w3.org/2003/04/emma" version="1.0">
          <emma:interpretation id="{28D72679-3978-43BA-B327-E5BFB969ACBD}" emma:medium="tactile" emma:mode="ink">
            <msink:context xmlns:msink="http://schemas.microsoft.com/ink/2010/main" type="paragraph" rotatedBoundingBox="239,3758 17353,3267 17399,4873 285,536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F225BE7-67A2-48D5-BE1B-A58E9FBDEADB}" emma:medium="tactile" emma:mode="ink">
              <msink:context xmlns:msink="http://schemas.microsoft.com/ink/2010/main" type="line" rotatedBoundingBox="239,3758 17353,3267 17399,4873 285,5365"/>
            </emma:interpretation>
          </emma:emma>
        </inkml:annotationXML>
        <inkml:traceGroup>
          <inkml:annotationXML>
            <emma:emma xmlns:emma="http://www.w3.org/2003/04/emma" version="1.0">
              <emma:interpretation id="{E60543FE-369D-4F2D-9DE0-7F785BF7AEDD}" emma:medium="tactile" emma:mode="ink">
                <msink:context xmlns:msink="http://schemas.microsoft.com/ink/2010/main" type="inkWord" rotatedBoundingBox="246,4016 603,4006 619,4549 262,4559"/>
              </emma:interpretation>
              <emma:one-of disjunction-type="recognition" id="oneOf4">
                <emma:interpretation id="interp20" emma:lang="en-US" emma:confidence="0.5">
                  <emma:literal>*</emma:literal>
                </emma:interpretation>
                <emma:interpretation id="interp21" emma:lang="en-US" emma:confidence="0">
                  <emma:literal>.</emma:literal>
                </emma:interpretation>
                <emma:interpretation id="interp22" emma:lang="en-US" emma:confidence="0">
                  <emma:literal>&amp;</emma:literal>
                </emma:interpretation>
                <emma:interpretation id="interp23" emma:lang="en-US" emma:confidence="0">
                  <emma:literal>,</emma:literal>
                </emma:interpretation>
                <emma:interpretation id="interp24" emma:lang="en-US" emma:confidence="0">
                  <emma:literal>$</emma:literal>
                </emma:interpretation>
              </emma:one-of>
            </emma:emma>
          </inkml:annotationXML>
          <inkml:trace contextRef="#ctx0" brushRef="#br2" timeOffset="44974.3504">412 3877 85,'2'-6'328,"1"-1"4,0 1 10,0-1 13,0 1-13,0-1-25,0-1-29,-1 0-34,-2 0-27,2 0-24,-2 0-15,3-2-9,-3 2-7,0-2-4,-3 1 0,3-2 6,-2 0-2,2 0-3,-5 0-5,2-2-6,0 0-9,-1 1-10,-1-1-6,1-2-5,-1 1-5,-2 0-8,2-1-9,-2 1-7,-1 0-7,1 1-7,0 0-7,2 0-7,-1 2-7,0-2-6,1 4-4,-1 1-4,0 3-9,1 0-10,0-1-6,2 2-2,-2 2-4,0 0-2,1 2-3,-1 0-2,2 2-1,2 0-3,-5 1-1,4 1-2,0 0-1,-1 0-1,0 3 0,-1-1-2,2 3 0,1 0-2,-1-1 0,2 3 2,0-1-2,2-1 1,-1 3-2,1 0 0,2 1 0,-1 0 0,1-1-5,-1 1-7,4 1-4,-2-1-2,1 2-2,1-1 1,0-2 0,0 1-1,2 2 0,-1-5 1,1 2-1,2 0 0,-2-3 0,3 0 0,-2 1 5,2-4 9,1 3 2,1-3 4,-2 0 0,0-1 1,0 0 0,3-1 0,-1-2 2,-1 3-1,1-3 1,-2 2 0,1-4 0,0 2 0,-3-1 5,2-1 7,-1 1 4,-2-1 2,-4 0-4,4 0-6,-4 0-3,0 0-2,-3 0 0,-2 0 1,3 0 2,-3 2 3,0-2 3,-3 1 4,3 1-3,-2-2-6,-1 1-3,-1-1 0,1 1 3,-2-1 6,-1 0 3,-2 0 1,3 0 1,-5-1-2,1 0-1,-4-1-5,1-1-3,-2 1-3,0 0-1,-1-2-3,2 0-2,-2 1 0,2-1-1,-2 2 0,1-2-1,1 0 0,1 0 0,0 0-1,2 0 1,-1 0-1,3 0 1,-1 1-1,3-1-1,-1 0 1,0 0 0,3 0 0,-2 1 0,2 1 0,1-2 1,1-1 1,1 2-1,1 0 1,0 0-1,0-2 0,0 1 2,0 0 0,1 1 0,1-3 0,-2 1 0,3 0 2,-1 1 0,2-2-1,0-1 5,0 1 8,3 1 4,-2-1 1,0-1 1,2 0 1,1 2-1,-1-2 0,0 1 1,1 1 0,-1 1 0,2-2-1,-1 2 0,-1-1 0,0 2-5,1 1-7,-1-1-3,2 3-1,-1-3-1,-3 3 2,3 0-1,0 0 0,-1 3 1,-1-2 1,1 2 2,0 1-1,0 0 0,-2 1 1,0 1 0,0 3-1,0 0-1,-3-1-1,-1 3-5,1 0-4,-2 1-9,-2 3-16,-1-1-16,0 1-15,-1-3-24,1 5-26,-2-1-39,-2-3-44,2 4-44,-3-4-43,2 2-49,-4-2-54,0 0-69,0 2-79,3-2-31,-3 2-8,-1 0 4,1 1 9,0 0 18,0 2 25,1 0 39</inkml:trace>
        </inkml:traceGroup>
        <inkml:traceGroup>
          <inkml:annotationXML>
            <emma:emma xmlns:emma="http://www.w3.org/2003/04/emma" version="1.0">
              <emma:interpretation id="{2E4ADE44-48E1-4394-A0A8-38FA2A2809DB}" emma:medium="tactile" emma:mode="ink">
                <msink:context xmlns:msink="http://schemas.microsoft.com/ink/2010/main" type="inkWord" rotatedBoundingBox="923,4110 3626,4033 3655,5020 951,5098"/>
              </emma:interpretation>
              <emma:one-of disjunction-type="recognition" id="oneOf5">
                <emma:interpretation id="interp25" emma:lang="en-US" emma:confidence="0.5">
                  <emma:literal>present</emma:literal>
                </emma:interpretation>
                <emma:interpretation id="interp26" emma:lang="en-US" emma:confidence="0">
                  <emma:literal>Present</emma:literal>
                </emma:interpretation>
                <emma:interpretation id="interp27" emma:lang="en-US" emma:confidence="0">
                  <emma:literal>Preset</emma:literal>
                </emma:interpretation>
                <emma:interpretation id="interp28" emma:lang="en-US" emma:confidence="0">
                  <emma:literal>Presents</emma:literal>
                </emma:interpretation>
                <emma:interpretation id="interp29" emma:lang="en-US" emma:confidence="0">
                  <emma:literal>Preet</emma:literal>
                </emma:interpretation>
              </emma:one-of>
            </emma:emma>
          </inkml:annotationXML>
          <inkml:trace contextRef="#ctx0" brushRef="#br1" timeOffset="16872.1084">1006 3812 257,'-3'-6'478,"-2"3"37,0-1 22,3 2 18,-2 0 9,4 2 4,-3 0-35,0 0-56,3 0-51,-2 0-48,0 0-39,-1 3-36,1 0-46,1 2-55,-1 1-39,1 1-34,0 4-24,-1-1-21,2 5-15,0 1-10,2 2-13,-1 0-13,2 4-11,0-1-6,0 1-5,1 1-4,-1 2-3,4-1-3,-2 1-4,3 1-2,-1-1-3,0 1-2,3-1-4,-1 0-3,1 1 7,0-1 14,-1 1 0,1-3-2,0 2-7,0-2-8,0 1-9,-1-2-8,1-1-8,-1-1-6,1-3-10,-3 1-8,-2-3-11,3-4-13,-2 2-17,-1-3-22,-1-1-18,0-3-19,-2 0-11,1 1-7,-1-5-3,-2 0-2,0 1 1,-2-3 3,-1 0 6,0-3 7,-1 1 11,-4 0 13,1-5 15,-2 1 14,-1-3 21,0 3 24,1-4 20,-4-1 16,3 0 13,-1-2 14,-1 0 12,0-1 9,2-2 8,0 0 7,0-3 6,-1 1 5,1-2 10,2 0 9,-1-2 9,2 0 9,-1-1 7,4-1 9,-2-1 8,1-1 7,1 1 9,1-2 8,0 1 5,2 3 3,1-2 0,1 0-2,0 1-5,1 2-7,1-1-4,1 0-5,1 2-6,0 0-7,0 0-8,0 3-7,0-1-9,4 3-11,-2 0-8,-1 2-5,1 1-2,2 1-3,-1 3-9,-1-1-13,3 2-7,-3 2-5,3 0-3,-3 2 0,0 4-2,2-3-1,2 3 0,-1 0-2,1 3-2,1-3-2,1 4-3,-1 2-1,1 0 6,-2 2 10,3 2 2,-1-1 1,-1 3 1,2 1 0,-4 2-2,0 3-5,-1-1-3,-3 3-5,-1-2-5,-1 3-6,-4 2-8,0-1-8,0 1-8,-4 1-10,-1 1-17,-1 0-22,-1 1-35,-2-1-44,1 2-41,0-1-41,-1-1-36,0 1-36,1-4-40,-1-3-43,2 2-40,-1-4-38,3 0-29,2-5-25,0 0-3,3-3 8,0-9 26,4 6 39</inkml:trace>
          <inkml:trace contextRef="#ctx0" brushRef="#br1" timeOffset="17193.7626">1416 4088 47,'-1'9'320,"1"1"5,0 1 3,1 2-5,1-2-11,1 5-23,-1-2-31,0 1-27,1 1-24,2-1-20,-1 1-20,1 0-23,-1-1-24,1 0-12,-1 1-7,0 0-7,1-1-12,-2 0-9,1-3-10,1 1-11,0-1-9,-3-1-10,1-1-8,-1 0-7,-2-4-5,0 1 2,0-1 4,0-1 7,0-1 5,0-1 10,0 1 8,0-3 7,-2-1 9,1-1 7,-3-1 7,2 0 8,-3-2 10,0-2 8,3 0 8,-3-3 1,0 3-1,0-4-4,0 0-3,1-1-5,0 0-7,0-1-5,-1 0-5,3-1-5,-1-1-5,1 3-7,0-4-7,1 2-10,-1 0-6,0-2-7,2 4-7,0-3-3,2 2-5,0-1-1,-1 0-5,1 0-3,0 3-3,3-2-4,0 2-2,0 0-4,1 0-4,2 2-6,-3 1-5,3 1-10,-1 1-10,2 1-13,0 0-16,0 1-12,0 2-11,3 1-15,-2 1-20,4 2-19,-1 0-23,2 1-24,-1 1-27,3 0-21,-1 2-17,2 1-10,-3 1-6,1-2-7,-1 1-10,0 0-16,-2 0-18,0 0-19,-1-2-21,2 3-10,-2-1-5,-2-1 8,-1 0 18,0-3 19</inkml:trace>
          <inkml:trace contextRef="#ctx0" brushRef="#br1" timeOffset="17785.3649">1750 4379 78,'-4'6'244,"1"3"-11,-2-1-14,5-1-15,0-2-17,0 1-16,0 1-17,2-2-18,1 1-17,0-1-15,-1-2-15,0 2-14,3-2-11,0 1-10,-1 0-7,-1-1-5,4-1-5,-2 0-3,0-1-1,3 1-2,-2-2 1,4 0-6,-2-2-6,1 1-2,1-2 1,-3 0 1,4-1 3,0 0 5,-1 0 4,0 1 3,-1 0 3,1-3 4,-1 1 5,1 0 3,0-1 4,-3-1 9,3 2 12,-2-1 11,1-1 10,-2 0 7,0 0 6,0 1 6,-2-2 4,2 0 7,-2 0 7,0 1 6,1 0 2,-3-4 6,1 3 5,0-1 0,-2 0 1,-1 0-3,1-2-8,-2 1-7,0 2-5,-2-3-8,1 1-6,-1 2-9,-2 0-7,0 0-8,1 1-7,-3 3-9,1-2-10,3 1-9,-3 2-9,-1 0-6,-2 2-4,3 1-6,-3 1-4,1 1-4,-2 0-4,1 2-4,-1 2-4,1-1-4,-1 3-4,0 1-2,1 2-4,0 0-2,0 1-2,1-1-5,1 1-3,1 2-5,0-1-5,2 2-7,-1-2-7,1 1-11,2-1-10,1-1-12,1 1-11,1 2-11,1-2-9,2-3-12,-1 1-11,2 0-10,0 0-10,2-1-8,2-2-8,-3-2-5,3 1-2,2-2 3,0-1 3,-2 0 6,4-1 8,-1-1 8,-1-1 7,2-1 11,-1-1 12,-1-1 13,1 0 12,-1 0 13,1-1 13,-1-1 11,0 1 11,0-2 8,-2 1 9,0 0 8,0-1 11,-1-1 9,-4-1 7,3 0 7,-2 0 8,0-1 6,0 0 7,-2-1 11,0-1 10,1 3 11,-2-3 11,0 1 12,0-2 9,-2 2 9,1-2 5,0-1 11,-2 1 8,0 0 11,0-2 9,0 1 4,0-3-1,0 3-4,-2-3-11,0 1-8,2-1-11,0 2-9,0 2-10,0-3-8,0 1-10,0 2-13,2 0-12,0 1-16,-1 2-14,1-1-11,-2 2-6,4 2-3,-1 2-1,0 0-2,-1-1-1,0 2-2,1 2-1,2 0-2,-1 2-3,1 3 0,0-1 1,3 1 0,-1 3 0,0-1 1,3 1 1,-1 1-1,-1 2 0,0-1 1,1 3 1,0-2 3,-2 0-1,1 2 2,1-1 1,-1-2-1,0 0-1,-1 1 0,0 0-1,3-3 0,-3 2-1,0-1 0,1 0-1,-2-2-2,0 1 0,0 1-2,0-2-3,-4 0-1,3-2-2,-2 2-4,0-1-1,-2 0-4,-1 1-4,-1-1-4,0 1-5,-1-1-5,-4 1-7,2-3-9,-1 5-12,-2-6-15,-1 4-16,1-2-22,-1 1-25,3-1-27,-4-3-29,1 2-25,2 1-25,-1-3-22,1 0-24,0-1-20,0-1-19,1-1-22,1-2-22,4 3-21,-3-6-21,3 6-11,-3-6-7,3 6 14,3-12 24,0 1 25</inkml:trace>
          <inkml:trace contextRef="#ctx0" brushRef="#br1" timeOffset="18708.4385">2492 4296 115,'-5'5'279,"2"1"-4,1-1-12,0 0-13,-1-1-17,1 2-19,2-2-23,0 1-26,0-1-30,2-2-17,-1 0-10,2-2-6,0 3-7,0-3-3,2 0-4,0 0-1,1 0-3,0-3-3,0 2-2,2-2-2,-3-1-2,3 0 0,1 1-2,-2-1 1,1 0-2,-1 0-1,2-1 1,-1 3 1,-1-2 1,-2-1 2,3 2 3,0-3 4,0 1 6,-3 0 6,0 1 5,0-1 6,-1-1 5,0 1 5,0-1 3,1 0 1,-3 2 0,0-1-2,1 0-3,2 0-3,-5-1-2,2 1-6,-2 0-6,0-1-5,0 2-7,0-3-5,0 3-7,0-2-6,-2 1-6,2 1-5,-5-1-4,2 3-4,1-2-5,-2 1-3,0 1-4,0 1-3,-1-1-4,0 2-4,-2 0-3,2 2-4,0-1-5,-2 1-2,0 2-3,2-1-3,-2 3-2,0-1-1,1 4-2,0-1-4,-2 1-2,3 0-4,0 1-2,0 2-4,-2-2-4,3 3-3,-1 0-6,2-4-8,1 4-9,2 0-8,-2-1-12,2 1-13,2 1-14,0-1-14,1 0-14,2-1-12,1 2-11,2-2-10,-1 0-9,0 0-4,3-4-2,2 1 1,-2-1 3,4-1 6,-1-1 9,-1-1 10,3-3 13,-1 2 14,0-1 16,1-2 14,-1 0 15,-1-1 14,-1 0 11,2-1 11,-1 0 10,-3 0 11,2-1 9,-1-2 10,-3 2 10,1-1 14,0 1 15,-1-1 12,-3-1 12,3 1 12,-6-1 13,3 1 10,0 1 11,-1-1 7,-1 0 6,0 0 5,-1 1 1,-2 2 0,0-1-4,0-1-6,0 2-8,-2 0-10,1 0-10,-1 0-12,1 0-12,-3 2-12,2-1-11,1-1-10,-3 2-11,1 1-13,0 0-12,2 1-12,-2 0-12,-2 0-13,3 0-11,0 0-12,1 0-12,-2 1-8,1-1-8,0-1-8,1 1-4,1-1-5,0-1-3,0 1 1,0-2 0,0 1 3,0-2 5,0 0 5,0-2 7,0 1 8,0-2 10,0 0 9,0-2 8,0 1 6,1-2 8,1-2 5,0 0 3,-1-2 7,2 1 6,-1 1 5,0-3 4,3 0 6,-2 2 4,-2-2 5,2 0 7,-1 2 6,-1-1 8,1 0 7,0 1 7,-1 0 8,0-2 6,0 1 3,1 1 4,0 0 0,-1 1 1,1 0 3,-1 3 4,1 0-2,-2 1-5,4 0-6,-1 1-6,0 2-8,-1 2-7,0 0-6,1 1-6,1 2-6,-1 0-6,-1 3-9,0-2-6,-1 4-11,1 0-12,-2 0-9,4 2-5,-3 2-5,1-2-3,1 0-5,0 1-6,0-1-9,2 0-11,-1 0-9,2-3-5,0 1-5,1 0-4,0-3-6,3 0-3,0-1-4,2 0-3,0-1-3,0 0-3,2 0 0,0-1 3,-1 0 9,2 0 7,0-2 10,0 0 8,1-1 10,-1 0 11,-2-1 10,2 0 10,0-1 8,0-1 9,-2 1 6,0-2 7,-1 0 4,2-1 7,-1 1 3,-2 1 4,0-3 4,0-1 5,-3 1 6,4 0 8,-4-3 6,1 3 7,-2-3 7,0 1 10,0-1 8,-1 1 14,-2-1 8,2 0 11,-2-1 10,-1-1 11,2 0 11,-2 0 9,-2-3 9,1 1 6,-2-1 7,0-1 3,0-1-1,-2-3 0,0 0-6,-1-2-3,-1 0-7,1-1-6,-1-2-8,-2 0-6,0-2-11,-2 0-8,1-4-11,0 1-10,1-2-6,-1-1-4,0 0 1,0-1 6,0-1-1,-1 1-1,1 0-1,1 1-2,0 1 0,1 2-2,0 0-1,0 6 0,1 1-2,-1 3 0,1 2-4,0 4-5,0 3-9,1 3-12,1 0-6,2 3-6,-3 4-4,1 0-6,-1 4-5,0 3-5,-1 0-4,-1 3-4,1 3-5,-1 4-4,-1 2-7,2 3-8,-2 1-4,0 6-2,1-2-2,2 4 0,-1 2-2,4-1 0,0 1-1,0 0-1,4 1-4,-2-1-5,3 0-6,1-1-9,-1 0-3,1-1-1,4 1-5,-2-4-9,1 0-8,1-1-8,1-3-11,0 2-10,1-5-12,-1 0-15,1 0-16,-1-2-19,1 0-21,-1-3-28,0 1-26,1-3-25,0 0-24,-2-1-20,-1 2-15,1-2-14,0-2-19,-2-1-25,1 1-31,-2-4-35,0 2-19,1-3-10,-2 1 15,2-1 25,-3-4 30,3 3 33</inkml:trace>
          <inkml:trace contextRef="#ctx0" brushRef="#br1" timeOffset="18956.3901">3384 4107 51,'-8'-4'362,"6"1"22,-3 0 20,2 2 19,1 0 17,1 1-10,1 0-23,0 0-35,0 0-40,1 1-27,1 0-22,1 0-20,2 1-17,-3-1-18,4 1-15,-1-2-17,2 2-18,2-2-18,1 0-21,-1 0-21,2-2-20,1 2-18,-2-2-16,2-1-11,1 1-10,0-1-6,-2 1-5,-1-1-4,2 0-4,0-1-4,-1 2-5,-1-1-3,1 0-4,-1 1-1,-3 0-1,2 1-1,0-2-2,-2 2 0,0-1-1,0 2-1,-2-4-3,2 4-3,-3-2-2,0 2-8,1 0-8,-3-2-12,0 2-17,1 0-24,-3 0-30,2 0-39,1 2-45,-3 0-46,0-2-48,0 0-55,0 0-61,0 0-60,0 0-61,0 0-27,0 0-12,0 0 5,0 0 10,0 0 21,0 0 25</inkml:trace>
        </inkml:traceGroup>
        <inkml:traceGroup>
          <inkml:annotationXML>
            <emma:emma xmlns:emma="http://www.w3.org/2003/04/emma" version="1.0">
              <emma:interpretation id="{5C16661E-91CE-41D3-A57A-B7D386980755}" emma:medium="tactile" emma:mode="ink">
                <msink:context xmlns:msink="http://schemas.microsoft.com/ink/2010/main" type="inkWord" rotatedBoundingBox="4259,4551 4962,4531 4977,5067 4275,5087"/>
              </emma:interpretation>
              <emma:one-of disjunction-type="recognition" id="oneOf6">
                <emma:interpretation id="interp30" emma:lang="en-US" emma:confidence="0.5">
                  <emma:literal>in</emma:literal>
                </emma:interpretation>
                <emma:interpretation id="interp31" emma:lang="en-US" emma:confidence="0">
                  <emma:literal>ion</emma:literal>
                </emma:interpretation>
                <emma:interpretation id="interp32" emma:lang="en-US" emma:confidence="0">
                  <emma:literal>inn</emma:literal>
                </emma:interpretation>
                <emma:interpretation id="interp33" emma:lang="en-US" emma:confidence="0">
                  <emma:literal>ink</emma:literal>
                </emma:interpretation>
                <emma:interpretation id="interp34" emma:lang="en-US" emma:confidence="0">
                  <emma:literal>ini</emma:literal>
                </emma:interpretation>
              </emma:one-of>
            </emma:emma>
          </inkml:annotationXML>
          <inkml:trace contextRef="#ctx0" brushRef="#br1" timeOffset="19684.3956">4286 4058 228,'-3'13'321,"2"-3"13,1 2-2,3 0-9,2-3-19,-1 1-19,2-2-20,1-2-17,0 0-10,1-1-8,2 1-3,-1-2-2,1 0-1,2 0 0,-2-2-3,0 0-4,-1-1-5,1-1-6,-1-1-10,-1-1-12,-1 0-14,0-1-16,1 1-16,-4-1-14,2-1-17,-1 0-16,-1 0-15,-1-1-13,1 1-14,-4-2-7,2 1-10,-1-2-7,-1 1-5,0-1-6,0 1-3,0 0-5,0-2-7,-1 0-7,-1 0-8,2 1-12,0-1-16,-2-1-17,2 3-23,-2-1-26,2 1-29,0-1-34,0 2-32,0 2-30,0-1-26,0 1-21,2 3-23,-2 0-23,0 0-22,0 3-20,0-3-20,0 0-17,0 0-20,0 8-16,0 2 10,0-1 23,0-1 27,0 1 29</inkml:trace>
          <inkml:trace contextRef="#ctx0" brushRef="#br1" timeOffset="19392.7153">4386 4206 143,'-1'-3'330,"-1"0"12,2 1 5,0 2 0,0 0-17,0 0-27,0 0-28,0 2-32,0 1-21,2 1-20,-1-2-16,0 5-12,1 1-10,1 2-6,0 0-7,-1 0-4,0 3-7,0 0-8,1 1-8,-3 2-9,3-1-13,1 0-13,-1 0-16,0 1-14,-1-3-11,0 2-10,3 0-17,0-2-22,0 1-30,2-3-34,-2 2-34,3-2-32,1 0-30,1 0-27,-1-2-36,1-1-38,1-2-55,0-1-60,1-1-45,2 0-37,-1-2-10,1 1 4,1-3 18,-2-3 23,3 1 29</inkml:trace>
          <inkml:trace contextRef="#ctx0" brushRef="#br1" timeOffset="20015.7663">4594 4312 82,'6'13'291,"1"2"2,-1-2-1,1 0-16,0 0-19,0-1-21,1 2-20,-1-3-25,-2 0-30,3 1-25,0-3-20,-2 2-17,-1-1-15,0-1-8,-3 0-9,3-4-7,-1 2-4,-3-1-6,1-3-2,-2 2 0,2-3-2,-2-2 6,0 0 7,0 0 6,0 0 4,0-2 3,-2 1 3,2-3 1,-2 1 1,-1-1 2,1-1 0,-3-2 1,3 1 2,-1-1-1,1-3-1,-1 1 0,1-2 0,-1 0 1,1-1 4,1 0 2,-1 0 4,2-2 2,0 3 5,0-3 3,2 1 1,-1 0 0,1-2-3,1 3-2,-1-1-2,1-1-3,-1 3-4,1-4-5,1 4-5,1-3-5,0 3-6,-1 0-5,0-1-4,0 0-5,1 3-6,0 0-2,-3 0-3,3 1-2,0 0-3,-1 1 0,1 1-2,-2 0-2,2 1-1,0 1-2,-3-1-3,2 3-2,0 0-2,-1 0-2,1 1-2,1-1-1,-1 2-3,1 0-1,-2 0 0,3 0-3,0 2-1,1-1-3,0 1 0,1 2 0,1 0-2,1 1-1,0 1-1,-1 3-1,2 0 0,0-1-4,-3 3-6,-1 1-8,3-2-9,-3 3-10,0-1-11,1 0-16,-4 1-20,3 0-29,-4 1-36,2 1-42,0-3-45,-1 3-41,-1-1-37,0 3-48,0-4-52,-2 3-55,2 0-56,-1-1-25,1 1-9,0-1 8,1 1 14,1-2 28,2 3 32</inkml:trace>
        </inkml:traceGroup>
        <inkml:traceGroup>
          <inkml:annotationXML>
            <emma:emma xmlns:emma="http://www.w3.org/2003/04/emma" version="1.0">
              <emma:interpretation id="{1F6EBEA8-99BE-4ED7-A36B-0D18BAFB4853}" emma:medium="tactile" emma:mode="ink">
                <msink:context xmlns:msink="http://schemas.microsoft.com/ink/2010/main" type="inkWord" rotatedBoundingBox="5975,4013 9725,3906 9759,5093 6009,5200"/>
              </emma:interpretation>
              <emma:one-of disjunction-type="recognition" id="oneOf7">
                <emma:interpretation id="interp35" emma:lang="en-US" emma:confidence="0.5">
                  <emma:literal>bacteria,</emma:literal>
                </emma:interpretation>
                <emma:interpretation id="interp36" emma:lang="en-US" emma:confidence="0">
                  <emma:literal>bacteria.</emma:literal>
                </emma:interpretation>
                <emma:interpretation id="interp37" emma:lang="en-US" emma:confidence="0">
                  <emma:literal>bacterial,</emma:literal>
                </emma:interpretation>
                <emma:interpretation id="interp38" emma:lang="en-US" emma:confidence="0">
                  <emma:literal>bait-aria,</emma:literal>
                </emma:interpretation>
                <emma:interpretation id="interp39" emma:lang="en-US" emma:confidence="0">
                  <emma:literal>bad-aria,</emma:literal>
                </emma:interpretation>
              </emma:one-of>
            </emma:emma>
          </inkml:annotationXML>
          <inkml:trace contextRef="#ctx0" brushRef="#br1" timeOffset="20751.394">6034 3726 137,'-4'-20'408,"0"2"30,-1 2 29,3 5 29,-1 0 29,0 3-7,2 1-21,0 3-46,-1-1-58,0 3-47,1 1-39,-1 1-29,1 1-21,-1 1-24,2 3-28,0-1-27,0 3-26,0 2-25,2 4-24,-1 0-19,2 4-17,1 2-13,-2 3-9,1 1-7,2 1-6,-2 2-3,1 2-3,2 0-4,0-1-5,0 2-3,1 0-4,0 0-3,0 2-3,0-4-1,-1 2 0,2-1-2,-4 0 0,3-1-1,-2-1 0,1-2-1,-1 0 0,-2-2-2,-1-1 0,1-1 2,0 0-1,-1-4 1,-2-1 1,0-1-1,-2-2-1,-1-2 0,3-1 0,-3-2 0,3 1 1,-2-5-1,2 1 1,-2-2 1,1-2-1,-1 0-1,0-3 1,1 0-2,-1 0-1,0-3 2,0-3-1,-1 2 1,1-1 1,2-3-1,-3 0 0,3-1 2,0-1 1,0 1 2,0-1 2,3-1 3,-3-1 2,4 0 3,-1 3 1,1-2 2,1 1 3,-2 0 3,2 2 3,0-2 1,1 3 1,-2-1 0,2 2 0,0 1 1,-2 1 0,4-1 0,-4 1-1,2 4 0,0-3 0,0 4-2,0-3-2,0 3-2,0 1-2,2-1-1,2 2-1,-3 2 0,3-1-1,1 1-2,-1 1-3,3 1-1,-2-2-2,-1 5-1,4-1 0,-1 1-2,-1 1-1,0-1 1,1 2-2,-1 0 0,-1 0-2,0 1 0,1 0 1,-3 1 0,1-2-1,0 1 0,-3-1 1,-4 1 1,1-2-1,-1 0 0,-1 3 0,0-3 0,-2-1-1,-2 1 0,-1 0-2,0 1 0,-3-2-5,-1 0-1,-3 1-7,0 1-4,-2-1-7,0 1-9,0-3-8,-3 2-7,-2-1-9,1-2-10,-2 0-9,0 1-13,-2 0-12,5-3-20,-4 1-19,4 0-30,-4-1-33,4-2-33,1 2-33,2-1-29,-1 2-25,2-4-28,1 0-29,10 0-35,-8 0-41,8 0-35,0 0-34,0 0-2,0 0 11,3-9 26,2 3 34,4 0 39</inkml:trace>
          <inkml:trace contextRef="#ctx0" brushRef="#br1" timeOffset="21180.8037">6919 4112 277,'-11'-9'423,"1"-1"32,0 2 28,1 2 29,-3 0 7,0 2-3,2 0-37,-2 1-56,-1-1-49,2 4-44,-2-2-36,-1 2-31,2 2-34,-1 0-32,0 2-32,1 1-29,0 2-30,-1-1-29,1 5-21,0 1-17,2 0-12,0 4-9,-1-1-6,3 2-7,1 1-2,-1 1-4,3-1-3,-2 2-2,3-2-4,1 0-6,3 0-4,-1-1-6,1-3-4,1 3-4,-1-4-6,3 0-5,1-2-8,1 0-6,1-2-8,0 1-5,1-3-4,3-1-1,0-1 1,0-1 4,1-1 3,2-2 3,-1-1 4,1-1 4,2-2 6,-2-1 8,2 0 6,0 1 8,-1-6 8,3 3 7,-3-3 8,1-2 8,-3 4 8,3-4 11,-1 2 11,0 1 9,-4-2 8,0 1 8,0-1 7,-2 1 7,0 3 5,-3-2 7,1 0 6,-2 0 4,-1 2 5,1-3 1,-1 0 0,-1 1-6,-2 2-5,0 1-6,0 0-4,0-1-4,0 2-6,0 2-3,-2-1-5,0 2-6,1-1-4,-1 2-6,0 2-6,-1-1-6,-1 2-6,1-1-8,0 2-6,-1 2-8,-1-1-8,1 0-8,-2 3-8,0 2-10,0-1-9,1 0-11,1 1-13,0-1-14,0 2-19,1-4-22,-2 3-28,3-1-30,2-1-33,2 2-33,-1-1-27,3 0-26,-1-2-18,4 1-16,0-1-20,2-2-21,-1 1-27,2-2-30,0-2-21,0 1-16,2-1 5,0 2 17,2-4 29,-1 0 33</inkml:trace>
          <inkml:trace contextRef="#ctx0" brushRef="#br1" timeOffset="21689.1381">7249 4132 343,'-6'-14'373,"0"3"25,0 1 25,1 1 6,1 1-5,-2 1-20,1 3-27,0-1-29,2 1-31,-3 2-28,1-2-25,2 3-21,-1 1-23,-1 1-21,1 3-22,1-2-25,0 2-24,0 1-22,0 2-23,0-1-20,0 3-19,3 0-15,-3-2-13,3 4-8,0 0-6,0 0-2,3 0-1,-3 1-5,3-1-4,-1 0-6,0 2-7,3-2-5,0-1-8,-1 0-5,-1 1-5,4-1-5,-1-2-6,2 3-6,-1-2-4,2-3-5,-2 2-4,2-1 0,1 0 1,0-1 1,3-1 3,-2-1 3,-1 2 4,2-2 4,0 1 3,1-1 3,-1-2 2,1-1 1,0 0 2,-1-1 0,2 0 0,-2 0 0,1 0 1,-1-1 2,2-2 1,-1 1 0,-1 0-2,0-3 1,0 1 0,0 0 1,-2 0 2,-1-1 3,-1 3 4,-1-3 5,0-1 3,-2 1 4,0-1 3,0-1 2,-1 0 1,-1 0 6,0-1 5,-3-3 5,2 2 6,-2-1 4,0-2 9,0 0 10,0-3 14,0 1 14,-2-4 14,2 0 16,-3-2 16,1 1 17,-1-3 17,1-1 12,-3 1 11,0-4 7,1 1 5,0-3 0,0 0 1,1-1-5,-4 0-8,2-4-7,-2 1-8,2-1-11,-2 2-12,3-2-9,-2 3-12,1 1-6,-2 0-4,2 2-3,1 0 0,-3 5-1,4 1 0,-3 3 0,2 2-1,-1 1 0,1 3-1,-1 3-3,0 1-1,3 4-2,-3-1-4,2 3-5,0 0-7,1 2-8,-1 3-7,-1 0-7,1 6-5,2 2-6,-3 0-6,0 5-4,4 1-6,-2 4-5,-1 2-4,3 3-5,0 0-2,0 3-3,3 0 0,-1 1 0,2 0 0,0 1-1,2-1-3,0 1-3,0 0-4,0 0-6,1 0-4,-1-2-6,0 1-6,0 0-8,0-3-8,-1 0-7,0 1-8,1-3-8,0-1-8,0 0-7,0-2-8,-1-2-7,1 1-5,0-5-8,-1 2-12,2-3-16,0 0-19,-2-4-24,3 1-28,-1-1-27,1-4-24,-2 4-21,1-4-18,1 1-18,-1-4-18,0-1-23,1 0-26,-8-3-24,9 0-24,0 0-13,-1-3-4,0 0 17,-1-1 29,2 0 30,-1-3 31</inkml:trace>
          <inkml:trace contextRef="#ctx0" brushRef="#br1" timeOffset="21904.6452">7592 3977 357,'-3'-3'387,"1"1"28,1 2 28,-1-3 8,2 3-1,0 0-15,0 0-21,0 0-30,0-1-34,2 1-28,-1-2-26,2 1-22,1 0-20,1-1-23,1 1-25,-2 0-26,4-1-24,1 1-24,-2 0-23,3 0-20,1-1-19,-1 0-15,1 1-11,-2 0-7,1 0-7,-1 1-7,1-2-4,-1 2-3,-1 0-2,2 0-4,-4 0-4,2 0-8,-3 0-6,2 0-13,-2 0-13,0 2-22,0-1-23,-1 0-38,1 0-45,-2 1-51,2 1-51,0-1-55,-3 0-53,-2-2-70,0 0-75,8 4-36,-4 0-21,3 0-1,-2-2 4,3 2 17,-1 1 21,5-1 37</inkml:trace>
          <inkml:trace contextRef="#ctx0" brushRef="#br1" timeOffset="23017.4016">7987 4307 96,'2'1'278,"1"1"4,1-2 0,0 0-12,0 0-17,1-2-27,2 1-32,0 0-30,1 0-28,1-3-22,-2 2-18,3-2-7,-2 0 0,3 0-3,-3 0-2,3-1-1,-2 0-1,0-1-3,1 0 0,-3-1 2,3 0 5,-3 1 6,3 0 8,-4-1 6,2-1 4,-1 1 6,1 0 5,-2-1 4,-2-1 3,2 0 2,-1 1 4,-2-1 2,2-1 2,-1-1-1,-3 2-2,-1-2-4,2 1-5,-2 1-6,-2-2-5,2 1-7,-3 1-7,-2 1-7,3-1-7,0 0-6,-3 3-8,1 1-6,0 1-9,-3 0-6,3 0-7,-4 1-5,1 2-6,0-1-5,-1 2-5,0 2-2,-1-1-3,-1 2-4,-1 1-2,2 0-5,-2 2-1,1 0-2,1 1-3,-1 4-1,0-2-1,0 2-2,3 3 0,-2-3-3,1 4-1,1 1-2,3-2-1,-2 2-3,1-1 0,1 0-3,-1 0-1,2 1-4,1-1 0,0-1-2,2-1-4,0-2-2,0 1-2,4 0-1,-2-4 0,1 3 1,2-4-2,0 1 2,0-1 0,2-1 2,2-1 2,1-1 2,0 0 2,-1-2 2,2 0 2,3-2 2,-1 0 4,0-2 1,0 0 3,4-1 1,-2-1 1,3-1 2,0 1 0,-2-3 2,2 0 0,-2 0 1,-1-1 1,2-1 1,0-2 1,-2 1 3,1-1 0,-1 2 2,0-1 2,-1-3 1,-2 3 3,0-3 3,2 1 3,-2 1 2,-1-3 1,-2 0 2,2 3 2,-2-3 1,-2 3 1,1-3 0,-1 1 1,-1 0-1,0 0-2,-2 1 0,-1-1-1,0 0-2,2 2-3,-2 2-1,-3-1-1,0 2-2,0 3-2,0-1-1,-3 3-1,3-1-1,-3 0 1,1 4-1,-1 0 1,0 0 0,-1 0-2,-1 4 0,1-2-2,-2 3-1,-1-1-1,1-2-1,-2 3-1,0 2-1,-2 1-1,3 0-3,0 1-2,-1-1-1,1 1-1,1 1-1,0-1-1,1 1 0,3-1 1,-1 0 1,-1 0-1,3-1 0,1 2 0,1-2 0,1 1 2,1 1 1,1-1-1,1 1 1,-2-3 0,3 4 0,2 0 2,-1-3-1,1 2 0,1 1 0,-1-3 1,2 2-1,-1-1 1,1 1-1,1-3 0,-1 3 1,1-2 0,1 0 0,0-2 0,-2-1-1,2 3 1,0-2 1,-2-1-1,1 1 0,-1-1 1,0 1-1,1-3-1,-1 3 0,-2-2-3,1 0-1,-2 0-3,1-2-2,-3 1-3,0-1-4,-3-2-3,3 3-4,-2-3-6,0 0-6,0 0-8,0-3-8,-1 3-9,1-2-13,-1-1-11,1-1-13,1 0-12,-1 1-13,2-3-10,-2 0-7,1 0-9,1-1-1,2-4-2,-2 3 5,1-2 2,-2-1 10,3-1 10,-3 2 12,2-3 14,-2 2 16,-1-2 14,4 0 15,-4 0 17,1 1 17,-1-2 17,-1-1 19,0 4 18,-1-3 16,1 3 16,-2 0 14,0 0 14,0 0 14,0 4 16,0 0 12,-2 1 10,2 1 8,-1 1 6,-1 1 1,1 1-2,1 2-8,-1-2-7,1 2-10,-2 0-10,1 0-11,-1 0-12,0 2-14,2-2-14,-3 2-12,3 1-11,0 0-9,-2 0-7,0 3-7,-1 1-5,3-1-5,-2 4-2,1-3-6,0 4-2,0 0-2,-1 0-4,0 1-2,2-1-2,0 0-4,0 2-3,2-2-8,0-1-6,-1 0-10,0 1-12,0-1-17,1-2-19,3 3-27,-3-2-30,3-2-35,0 2-37,0-2-35,2 2-38,0-2-38,-1-1-42,1 0-51,0 1-55,1-3-30,1 0-16,-2 2 2,2-3 13,1-1 23,-2 1 29</inkml:trace>
          <inkml:trace contextRef="#ctx0" brushRef="#br1" timeOffset="23304.3577">8745 3726 337,'-12'2'350,"3"2"10,1 1 6,1 1 5,0 2-17,0 2-28,4-2-28,0 1-27,1 0-17,2 1-13,0-1-15,3-1-13,2 0-9,-3 0-7,6 0-1,-2-3-2,4 1-7,-2-1-9,4-1-14,0 0-15,2-2-15,-3 2-14,2-1-13,-2-3-12,1 2-13,-1-2-12,0 0-10,-4 0-7,2 0-6,-1 0-5,-4-2-2,4 2-5,-6-3-1,3 3-2,-2-4-2,0 2-2,-2 0-1,1-1-2,-1-1-2,-1 0-2,0 0-3,-1-1-3,-1 3-2,1-2-5,-2-1-4,0 0-9,-2-1-9,3 1-11,-3 0-13,0 0-13,2 0-21,-2 2-22,0-2-31,3 1-31,-2 2-35,1 0-34,3 2-35,-1 2-36,-2 2-39,0 1-37,3-5-43,-1 8-47,-3 3-33,3 1-23,-1 0 0,2 3 14,0 0 23,2 0 32,3 2 33</inkml:trace>
          <inkml:trace contextRef="#ctx0" brushRef="#br1" timeOffset="23709.9087">9199 4151 132,'0'-7'414,"-1"3"33,1-1 32,-1-1 29,0-1 26,-3 1-8,1 1-25,-1-3-40,-1 2-47,2-2-40,-2 0-33,-2 0-31,0 1-25,0-1-30,-1-1-29,3 1-28,-5 3-29,1-2-25,2 2-28,-3-1-20,2 3-16,-1-2-13,1 4-10,-3-2-9,1 3-8,0 3-8,0-2-7,0 4-7,-1-2-6,1 3-7,2 1-8,-3-2-7,2 3-9,0 1-5,0 2-5,1-2-4,-1 3-6,1 0-4,1-2-3,-1 4-4,2 0-3,1-2-4,0 1-4,0-1 0,1-1-1,1 2 0,1 0 1,1-4-2,1 0 1,1 0-1,1-1-1,1-2 1,1 0 1,1 1 1,0-1 2,2-2 1,1-1 1,1-1 2,1 0 1,1 0 4,1-2 2,0-2 6,1 0 3,1 0 5,-3-1 5,3-1 4,-1 0 3,-1 0 3,2-3 5,-4 3 5,2-2 4,-2 1 7,-1-2 9,0 0 8,0 1 9,0 0 7,-2 0 6,0-3 6,0 3 8,0-1 4,-1 1 6,-2-1 3,2 2 5,-1-2 1,-1 0 1,1 2-1,-2 1-5,-1 0-4,2 2-6,-3 0-4,1 1-5,-2 1-4,0 0-6,0 1-3,0 1-5,0 0-3,-2 0-5,2 2-3,0 1-2,0 2-3,0-1-3,0 2-7,0 0-7,0 1-9,0 2-7,0-2-11,0 4-11,0-3-15,2 1-19,-1-2-29,1 2-35,-2-1-46,2 0-52,3 1-50,-2-2-51,-2 0-53,4-2-55,0 1-51,0 1-49,2-2-22,-2 0-4,4 1 6,2-1 15,2-1 27,-2 1 36</inkml:trace>
          <inkml:trace contextRef="#ctx0" brushRef="#br1" timeOffset="24465.4752">9632 4198 332,'-4'-2'349,"2"1"13,2 1 12,-3 0-6,3 1-18,0 1-28,0-2-37,0 2-38,0 0-41,0 1-32,0-1-29,0 0-21,0 0-20,0 0-14,3 1-12,-3 0-14,0 0-15,0-1-19,-3 1-18,3-1-23,-3 1-20,0 0-18,0 0-15,0-1-11,0-1-8,0 2-8,0-3-5,0 2-5,2-1-6,-3 0-2,4 1-2,-2-2 5,2 0 8,-1 0 9,-3 0 12,4-2 12,0 1 13,0-2 8,0 2 9,0-2 9,0-1 8,0 0 11,4 0 7,-3 0 7,-1 0 9,2 0 7,2 1 6,-1-1 6,0 0 5,-1-3 6,3 4 3,-1-1 7,1 0 1,-2-2 4,2 3 1,-1-1 1,1 1 2,-2-1-1,2 0 1,1 0-2,0 0-2,-3 0-3,1 0-5,3 1-4,-4 1-5,2 0-4,0 2-3,-1-2-4,-1 2-1,2 0-4,0 0-4,-1 2-4,-1-2-4,-1 2-2,1-2-2,-1 2-2,0 0 1,-1 0 0,1 1 1,-2-1 0,0 1-3,0 0 0,0 0-1,-2-1-1,1 1-2,-1-1-4,0 1-4,1-3-6,-1 2-4,1 2-7,-2-4-6,0 2-10,1-1-9,-1 1-8,-1 0-6,0 0-8,-1-1-7,1 0-3,-1 1-3,3-1 3,-1 1 3,-1-2 4,0 0 4,1 0 7,0-2 6,1 1 8,1-1 8,-1 1 9,1-2 9,0 1 7,-1 0 10,1 0 6,1 1 7,0-3 5,0 2 5,0-1 5,0 1 3,1-2 4,1 1 6,-1-1 5,0 1 6,1-1 3,1 2 5,0-1 3,0 1 3,-2 0 3,2 0 2,2-1 1,-1 1 1,1 1 3,-1 0 0,1-1 1,-1 2-2,0 0 0,-1 0-1,2 0-3,-1 0-2,-1 2-2,1-2-4,-1 1-5,-1 0-4,1 1-6,0-1-4,-1 1-4,0 0-6,2 0-4,-4 2-5,1-1-4,1 1-3,-1 1-2,1-1-3,-2-1 0,1 1-3,-1-1 0,0 3-2,0-3 0,0 1-1,0 0-1,0 1 0,0-1-1,-1 0 2,-1 0-2,1-1-1,-1 1-4,1-1-2,-3 1-2,2-1-2,-3-1-3,2 1-2,1 0-2,-1-2 0,-2 1 1,1-1-1,-1 0 0,3 1 0,-3-2 1,3 0 0,-2 0 2,0 0 2,1-2 3,-1 1 4,1 0 4,1-2 5,-1 0 5,-1 0 4,1 1 7,2-1 6,-2 1 6,0-1 5,3 1 8,-2-2 6,1 1 9,-1 0 7,1-2 6,0 2 5,-1-1 2,2 0 4,0 0 0,0 0-1,0-1-1,0 3-3,2-2-2,-1 1-2,0 1-5,1-1-2,-1 2-5,1 0-4,-2-1-2,3 1-5,0-1-1,-2 2-2,2-1-3,1 1-3,-1 0-2,-1 0-3,1 0-1,1 1-4,-2 1-3,3-1-1,-1 1-4,-2-1-3,3 2-4,-1-1-3,0 1-3,0 1-2,1-1-2,-1 1-1,2 1-2,-2 0-2,3 1-1,-3 0 0,2 1-3,-1-1-2,-3 3-3,5 0-5,-6 0-4,2-1-5,0 2-7,-2-1-8,-1 2-13,0-2-14,0 2-23,-1 1-26,-1-1-39,1 0-44,-2 1-49,0 2-48,-2 0-52,-2-1-54,-2 2-60,1 1-63,-2 0-31,-2 3-12,0 0 1,0 1 9,0 2 18,-2-2 24,2 5 36</inkml:trace>
        </inkml:traceGroup>
        <inkml:traceGroup>
          <inkml:annotationXML>
            <emma:emma xmlns:emma="http://www.w3.org/2003/04/emma" version="1.0">
              <emma:interpretation id="{7D022694-7565-47FA-BD68-E7DB9037E5AA}" emma:medium="tactile" emma:mode="ink">
                <msink:context xmlns:msink="http://schemas.microsoft.com/ink/2010/main" type="inkWord" rotatedBoundingBox="9974,3979 11059,3948 11084,4811 9999,4842"/>
              </emma:interpretation>
              <emma:one-of disjunction-type="recognition" id="oneOf8">
                <emma:interpretation id="interp40" emma:lang="en-US" emma:confidence="0.5">
                  <emma:literal>Pun</emma:literal>
                </emma:interpretation>
                <emma:interpretation id="interp41" emma:lang="en-US" emma:confidence="0">
                  <emma:literal>Run</emma:literal>
                </emma:interpretation>
                <emma:interpretation id="interp42" emma:lang="en-US" emma:confidence="0">
                  <emma:literal>Preen</emma:literal>
                </emma:interpretation>
                <emma:interpretation id="interp43" emma:lang="en-US" emma:confidence="0">
                  <emma:literal>Prion</emma:literal>
                </emma:interpretation>
                <emma:interpretation id="interp44" emma:lang="en-US" emma:confidence="0">
                  <emma:literal>Prn</emma:literal>
                </emma:interpretation>
              </emma:one-of>
            </emma:emma>
          </inkml:annotationXML>
          <inkml:trace contextRef="#ctx0" brushRef="#br1" timeOffset="25918.7395">10108 3626 68,'-4'-5'374,"-2"-1"24,4 3 24,-1-1 19,1 4 19,0 0-13,1 0-27,-1 0-36,1 0-39,-1 4-38,0-1-39,2 3-24,-1 1-17,0 2-19,-1 1-20,2 4-20,0 0-23,0 4-18,-3-2-19,3 6-17,0-2-17,0 2-17,0 2-15,0-2-11,0 2-10,0 1-7,-1 0-4,1-1-2,0 1-3,0-1-1,0-1 0,0 1-2,1-3 1,-1 1-1,3-2-1,-3 1-1,2-2 1,-1 0-2,0-2-2,3 0-6,-3-3-6,2 3-11,-1-4-12,-1 1-17,0-2-17,1-1-21,-1 0-23,-1-3-23,0 1-21,0-4-20,0 0-18,0-1-14,0 0-12,0-1-5,-1-2-4,-1-1 2,1-1 6,-2-2 11,0 1 15,0-2 19,-1-2 22,-1 0 21,0-1 24,3-2 18,-1-1 19,0 1 16,-1-3 12,2-1 15,-1 1 13,0-3 11,0-2 12,0 2 10,0-4 9,2 1 9,-3 1 11,2-3 8,-1 0 11,-2-1 11,1 1 12,1 0 15,0-1 16,-1-1 12,4 1 8,-2-1 13,1 1 13,1-1 11,0 1 9,1 1 7,1-2 5,2 1 2,-1-1 0,1 2-6,2-1-6,-1 0-10,2 1-10,0-1-11,3 1-10,-1 0-12,-1 2-16,3 0-15,-1-1-13,0 3-11,0 0-12,0 1-7,0 0-7,-1 3-3,1 1-5,-1 0-3,-1 1-4,1 2-2,-1 1-1,1 1-2,-1 1-1,2 2-2,-3 0-2,2 3-2,-1 2-2,2 0-4,-2 3-3,1-1-2,-2 2-4,4 3-4,-4-2-3,1 4-7,-3 1-8,3-1-11,-2 2-11,-1 2-12,-2 0-16,2-1-21,-2 3-23,-1 1-34,-2 0-37,0-2-37,0 5-38,0-2-30,-2 3-30,-1-3-18,0 3-15,0-2-22,-1 0-25,-1 2-21,1-2-17,-1 0-10,-2-2-6,-1-1 13,1 0 19,0 0 30,-3-2 35</inkml:trace>
          <inkml:trace contextRef="#ctx0" brushRef="#br1" timeOffset="26749.4848">10077 4084 225,'-3'0'291,"2"0"1,-3 0-9,4 0-16,0 0-17,0-2-21,0 1-22,4 1-25,-3 0-21,-1-1-20,3 0-15,-3-1-12,3 1-10,0 1-8,0-3-7,0 3-5,1-2-3,1 0 0,-2-1-3,4 1-1,-2 0 0,1-2 1,2 4 2,-3-4 0,2 3-1,1-2-3,-1 2 1,1-1 1,-1 2 1,0-3-1,2 3 0,-4-3 0,2 0-3,1 1-3,2-2-2,-4 1-4,2-1-1,-1 1-3,-1-1-1,1 1 0,-1 1-2,0-2-2,0 1-3,0 1-1,-1 0-3,1-2-3,-3 1-1,1 1-1,0 0-3,0 2-3,-2-2-2,1 0-2,-3 2-2,3 0 0,-3 0-1,0 0-3,0 0-2,0 0-1,0 2 0,-3 0-3,3-2 0,0 4 0,0-1-2,0-1-2,0 2-2,0-2-1,0 2-2,3 2-2,-1 0-1,0 1-3,-1 0-2,-1-2-1,2 3-1,-2 1-3,2-2-1,1 1-1,1 0 0,-2 0 0,1 1 0,0-2-1,2 2 1,-1-2-2,-1 1-1,0 1 2,1-5-1,3 3 0,-5 0-2,4-1 1,0-1 0,0 0 1,0-3-1,2 3 0,0-3 0,1 0 0,-1 0 2,1-2-2,-1 0 1,1 0 1,1-2-1,0 0 1,-1 0 1,1-3 0,-1 3 0,0-3 0,2 0 0,-3-2 3,-1 0 0,2 1 0,1-1 1,-2-1 0,0-1 0,-2 2 1,1-3 1,-1 1-1,-2-1 3,4 1 5,-5 1 2,1-3 6,1 1 2,-2 2 6,-2-3 3,1 1 3,-1 1 4,1-2 4,-2 3 2,0-2 2,0 2 1,0 0 2,0 0 0,-2 1-2,1 3-5,1-1-2,-2 1-5,1 2-4,-1-1-3,1 2-3,1-1-4,-1 2-3,-1 0-1,0 2-3,1 0-2,-1 0-1,1 2-2,1 1-1,-3 1-3,3 3 0,-3-2-2,-2 3 0,5-2-1,-3 5-4,2-2-2,0 2-1,-1 1-5,1-1-4,-1-1-4,0 1-3,2-1-3,0 2-4,0-2-3,2-1-1,0 2-3,-1-2-3,2-1-2,-2 0-2,6-1-1,-3-2-1,-1 0 1,3 0 2,1-1 2,1-1 1,-1-1 2,0-2 2,2 0 3,-1 0 3,2-2 2,-4 0 3,2-2 2,-1 0 2,1 0 4,-3 0 3,0-1 3,-1-1 3,1 0 2,-1-1 2,-1 1 1,0 0 2,0 1 1,-1-3 0,0 1 3,2-2 0,-3 0 3,2 1 2,0-1 5,-3 0 4,1-1 3,1-1 6,-1 0 3,1 0 5,-2-1 3,0-1 4,0 2 3,0-1 1,0-1 2,-2 0 1,2 2 1,0-2 1,0 1-2,-1 4-3,1-3-2,0 3-2,0 1-3,0 2-2,0-2-1,0 2-1,0 2 0,0-1 2,0 2-2,0 0-1,0 2-1,0-1-2,0 2-3,0 2-2,0-2-3,1 4-1,1 1-2,0-1-1,-1 1-3,1 3-3,-2 0-4,4-2-3,-1 3-2,-1 0-3,-1-1 0,1 1 0,3-2-1,-2 3-2,-1-4-1,0 2 0,1-2-3,1 2-1,-1-2-1,-1 0-1,1 0-1,1-2 0,-3 2-2,3-1-2,-1-1-2,1-3-1,-4 2-2,1-1 0,1 0-1,-2 0-2,0-1 1,0-2 0,0 1 0,0-2 1,0 1-1,0-1 0,0-1 2,0 0 1,0 0 1,0 0 1,0 0 1,0 0 1,-2-1 1,1-1 3,1 2 1,-4-1 0,4-1 1,-3 1 0,-1 0 1,3 0 1,-3-1 0,1 1 1,1 0 1,0-2 2,1 1 1,-3 1-2,1 0 0,2-1-1,0 1-1,-1 0-2,-1 0-1,3-1-1,-1 1-2,-3 0-5,2 1-4,2 0-4,-1-2-7,-1 1-6,0-1-8,1 2-6,-1 0-13,0 0-16,0 0-19,1-2-23,-1 2-29,0-2-32,2 2-31,0 0-31,0 0-27,0 0-26,0-2-26,0 1-28,0 1-30,0 0-33,0 0-33,0 0-34,0 0-2,0 0 12,0 0 24,0 0 32,0 0 32</inkml:trace>
          <inkml:trace contextRef="#ctx0" brushRef="#br1" timeOffset="27223.4743">10719 4047 231,'-5'-3'324,"0"0"11,3 0 12,-1 1-6,1 2-13,1-2-27,-1 1-33,0 1-30,2 0-29,0 0-18,0 0-16,0 1-9,0 1-7,0-2-4,0 2-3,0 1-5,0 0-2,0 0-8,0 0-6,2 1-9,-2 2-9,2 0-10,-2 1-9,1 0-9,1 1-9,-2 1-9,2-1-8,-1 3-9,0 0-8,0 0-7,1-3-6,1 1-8,0 0-4,-1-1-5,0 1-3,3 1-4,1-3-2,-3 2-1,2-3-1,-2 1 0,2 0 0,-1 0-2,-3-2 0,1 0-1,3-2 0,-2 0 0,-3 1 1,2 0 1,-1-1 0,0-1 0,-1 0 0,0-2 0,0 0 0,0 0 0,0 0-1,0 0 0,0-2 0,0 1-1,0 0 0,-1-2 2,0-1 0,-1 2 2,2-2 2,-3 0 3,2 1 2,-3-2 5,2 0 5,-1-2 5,0-1 7,-1 1 5,2 0 4,1-3 5,-1 1 4,0-2 1,1 2 3,-1-2 2,1-1 1,1 1 1,0-1-1,0 0-2,1 2-1,1-1-2,1 0-3,0 3-1,-1-1-3,2 0 1,1 0-2,-2 3-1,2-2-2,-2 1-1,3 0-2,0 3 0,0 0 0,0-3-1,1 3 1,0 0-1,0 2-1,0 0-2,1-1-1,1 0-2,-2 3-2,1-3 1,2 3 0,-3 0 2,2 3-1,1-3 1,1 1 0,0 1-2,-3 3-1,3-1-1,-3 2-2,4-1 0,-2 1-2,2 1-1,-3 0-2,2 1-2,0 0-3,-4 0-4,1 1-1,2 0-6,-3 0-6,-1 0-6,-3 0-7,2 0-8,-3 0-10,1 0-12,-1 0-10,-1 1-13,-1-3-12,0 0-19,0 2-21,-1-2-32,-1 2-40,2-2-42,0 3-44,0-1-40,0 0-41,2-3-38,-1 2-37,1 0-39,1-1-38,1-2-23,2-1-16,1-1 5,2 1 15,1 0 30,2-4 39</inkml:trace>
        </inkml:traceGroup>
        <inkml:traceGroup>
          <inkml:annotationXML>
            <emma:emma xmlns:emma="http://www.w3.org/2003/04/emma" version="1.0">
              <emma:interpretation id="{416870E3-AAED-4644-ABA3-9A32B0ABC5AB}" emma:medium="tactile" emma:mode="ink">
                <msink:context xmlns:msink="http://schemas.microsoft.com/ink/2010/main" type="inkWord" rotatedBoundingBox="12399,3409 13681,3373 13718,4673 12436,4709"/>
              </emma:interpretation>
              <emma:one-of disjunction-type="recognition" id="oneOf9">
                <emma:interpretation id="interp45" emma:lang="en-US" emma:confidence="0.5">
                  <emma:literal>and</emma:literal>
                </emma:interpretation>
                <emma:interpretation id="interp46" emma:lang="en-US" emma:confidence="0">
                  <emma:literal>ands</emma:literal>
                </emma:interpretation>
                <emma:interpretation id="interp47" emma:lang="en-US" emma:confidence="0">
                  <emma:literal>and.</emma:literal>
                </emma:interpretation>
                <emma:interpretation id="interp48" emma:lang="en-US" emma:confidence="0">
                  <emma:literal>arid</emma:literal>
                </emma:interpretation>
                <emma:interpretation id="interp49" emma:lang="en-US" emma:confidence="0">
                  <emma:literal>ad</emma:literal>
                </emma:interpretation>
              </emma:one-of>
            </emma:emma>
          </inkml:annotationXML>
          <inkml:trace contextRef="#ctx0" brushRef="#br1" timeOffset="29106.9889">12720 3881 1,'-6'-6'365,"-2"-1"29,-2 1 26,1 1 26,2 1 16,-1 0 9,-2 0-25,0 2-42,-1-1-41,3 1-41,-3 2-30,1 0-26,0 0-24,0 2-21,-2 1-27,2 0-28,0 2-27,-1-1-24,3 3-23,-3-1-20,2 1-19,2 2-18,-4 0-12,5 0-9,-1 1-5,1 0-5,2 3-3,-2-2-4,1 1-1,2 2-2,0-3-6,1 4-5,-2-4-9,3 2-8,-1 1-7,2-1-5,0 0-8,0 1-9,2-3-5,-1 0-6,3 2-5,-1-4-3,2 0-3,-2 0-1,5-1 1,-4-2 3,3 0 5,1-2 7,1-1 5,-2 0 6,2-3 7,1-1 9,0-1 7,2-1 8,-2-1 4,3-2 6,-2 0 4,3-2 3,-4-1 4,4-2 4,-4 0 1,4 1 3,-4-2 2,0 0 3,1 1 2,-3-1 2,0 0 6,0 1 8,-1-1 10,-1 1 12,0-2 10,-2 2 10,1 0 11,-2-1 11,0 1 6,-2 0 6,-1-2 4,0 1 3,0-1 1,-1 0 3,-2 0-5,3 2-5,-1-2-8,-1 2-11,0 0-10,1 0-11,-1 3-9,1 0-11,0 1-7,-1 2-7,1 1-4,-1 0-5,0 1-4,2 1-3,0 2-4,0 0-2,0 2-3,-1 1 1,-1 1-3,2 1-2,0 3-1,-4-2-2,4 3-4,-3 3-3,3 0-3,-2 0-5,0 3-3,2-1-6,0 2-6,0 0-7,0-1-9,2 0-10,0-1-10,1 1-9,1-1-11,1 1-9,0-4-7,0 3-5,3-2-3,-1 0-4,0-2-2,4 1-1,-1-3 2,1 1 2,1 0 6,0-3 8,-2 0 10,3-2 13,0 0 10,-2-1 12,1-3 8,-1 2 10,-2-2 8,-1 0 8,1 0 8,-1-2 5,-3 2 9,0-2 7,-1 1 10,1 1 10,0-4 7,-3 2 9,1 0 8,-1 0 9,-1-1 8,1 1 7,-2 1 6,0-1 4,0 1 4,0 0 2,0-1 1,-2 1-1,1 1-3,-1 0-6,1 0-8,-1 1-5,0 1-7,2-1-9,-2 0-6,1 2-7,-1-1-7,0 1-4,1-1-5,-1 0-4,2 0-4,-1 2-3,1-4-3,0 3-1,0-3-3,0 2-4,0-1-2,0-1-1,0 0-1,0 0-2,0 0 0,0 0 0,0 0-1,0-1 0,0-1 1,1 0 0,-1 1 1,2-5 0,-2 4 1,0-4 3,0 0 1,0-3 3,0 3 2,1-4 2,1 0 4,-2-1 4,2 0 3,-1-1 4,1 0 4,-2 2 3,4-3 2,-1 0 3,0 1 0,-1-1 1,2 1 1,0 2 0,-1-3 0,1 1 0,1 3-3,-1-2-2,1 2-3,-2 2-1,3 1-4,-2-1-3,-2 1-3,0 2-2,3 1 0,-2 3 0,1-2 0,-2 2-2,1 2-1,0 1 0,1 1-2,3 3 1,-4 1 0,1 1-2,0 1 0,1 2 0,-1 0-1,3 0-2,-4 2-3,4-3-3,-2 4-3,0 0-5,1-4-4,0 4-5,0-4-6,2 2-8,-3-1-10,4-1-14,0 0-17,3-2-18,0-1-24,0 0-23,1 0-26,0-1-24,4-2-23,0-1-21,2 2-20,0-3-20,-1-1-18,-1-1-19,4-1-20,-3-1-19,1-1-20,-1-1-19,3-3-11,-4 2-4,4-1 9,-3-2 18,1 0 20,0 1 25</inkml:trace>
          <inkml:trace contextRef="#ctx0" brushRef="#br1" timeOffset="29607.2631">13657 3016 184,'-3'-34'357,"1"3"18,1 4 21,-2 5 24,3 3-3,-4 2-15,1 4-25,-1 5-29,2 1-26,0 4-23,-1 4-20,-2 4-17,2 3-19,-2 1-18,1 4-16,-1 3-15,3 4-19,-1 2-22,1 3-22,-3 2-19,5 3-21,0 0-16,0 5-15,0 1-11,0 0-9,3 2-6,-1 0-5,0 3-2,1-1-3,-3 2-1,4-3 0,-1 1-1,-1-1-1,1-1-3,1 0-1,-1-3-3,-1 1-1,3-4-4,-2 1 1,3-4-1,-3 0-2,1 0-1,0-5-2,1 1 0,-1-2-2,1 1 0,-2-4 0,3 1-1,-2-4 0,0 0-1,0-2 1,0 0 0,-1-3-1,0 0-1,0-1 1,0-5 1,0 1 0,-2 0 0,2-3 0,-3 0 1,4-1 2,-4-2 0,1 0 2,1-1 0,-2 0 0,1-1 2,-1-2 1,0 1 3,0-3 2,0 1 1,0-1 3,0 1 2,-1-3 1,-1 0 2,1-3 0,-3-1 2,1 1 0,2-3 2,-3 2 1,-1-2 0,1-1 0,-2 1-1,0-2 0,0 1 0,-1 1-1,-1 0 0,0 2-2,1-1-1,-1 2-1,1 1-1,-1 1-2,-1 1-1,-1 3-1,3 0-2,-1 0-2,-3 3-1,2 2-2,-2 3-4,1 0-1,0 0-1,-2 3-2,0 1-2,2 3-1,-2 1-2,0 0-1,2 3 1,-1 0-3,1 1-3,0 0-1,0-2-2,1 3-1,2 0-2,1-1-3,0-2-3,3 3-3,-2-3-2,3-1-3,-1 1-3,1-3-4,2 2-3,2-2-2,1-1-2,-1 0-1,3-3-3,-2 0-1,3 0-2,2-2 0,1-1-1,-1 0-1,1 0 0,3-2-3,0-1-3,0-1-2,-1-1-1,1-1-4,2 0-5,-1-1-7,-1-1-8,2 0-8,-1 0-11,-1-1-15,1 1-19,0-1-19,-1 0-22,0-1-17,-2-1-15,1 0-15,0 2-17,-1-1-16,-3-3-15,2 1-19,-1-1-22,-3 1-25,0-2-29,2 1-19,-2 2-13,-1-4 7,1 0 15,0 0 18,0 2 18</inkml:trace>
        </inkml:traceGroup>
        <inkml:traceGroup>
          <inkml:annotationXML>
            <emma:emma xmlns:emma="http://www.w3.org/2003/04/emma" version="1.0">
              <emma:interpretation id="{B2927F37-6C3E-4545-AA64-CCA623B9E0D5}" emma:medium="tactile" emma:mode="ink">
                <msink:context xmlns:msink="http://schemas.microsoft.com/ink/2010/main" type="inkWord" rotatedBoundingBox="14916,3560 17360,3489 17388,4486 14945,4556"/>
              </emma:interpretation>
              <emma:one-of disjunction-type="recognition" id="oneOf10">
                <emma:interpretation id="interp50" emma:lang="en-US" emma:confidence="0.5">
                  <emma:literal>Planks.</emma:literal>
                </emma:interpretation>
                <emma:interpretation id="interp51" emma:lang="en-US" emma:confidence="0">
                  <emma:literal>Planks</emma:literal>
                </emma:interpretation>
                <emma:interpretation id="interp52" emma:lang="en-US" emma:confidence="0">
                  <emma:literal>Planks,</emma:literal>
                </emma:interpretation>
                <emma:interpretation id="interp53" emma:lang="en-US" emma:confidence="0">
                  <emma:literal>Planks'</emma:literal>
                </emma:interpretation>
                <emma:interpretation id="interp54" emma:lang="en-US" emma:confidence="0">
                  <emma:literal>Planks-r</emma:literal>
                </emma:interpretation>
              </emma:one-of>
            </emma:emma>
          </inkml:annotationXML>
          <inkml:trace contextRef="#ctx0" brushRef="#br1" timeOffset="30619.7128">14978 3371 329,'-3'-14'371,"1"2"25,-3 1 22,4 4 22,-1-1 21,0 1-20,1 1-40,0 3-41,0-1-44,-1 1-25,0 2-16,1 1-17,-1 2-16,0 2-19,1 1-19,0 4-23,0 0-25,1 1-24,0 5-25,0 2-24,0 3-24,0-1-18,1 4-16,1 2-9,3 0-7,0 0-5,-1 2-3,-1-1-1,4 0 0,0 0-1,-3 0 0,2-1 0,1-1-2,1 0-1,-2 0-2,1-2-3,-3-2-5,3 0-6,-2-3-4,0 1-8,1-3-7,-2 0-9,-1-2-12,-2-2-9,1 0-9,0-2-11,-1-1-9,-1-2-9,0-2-6,0 3-6,-1-3-3,-1-2-3,0 0-3,1-2 2,-2 0 4,0 0 5,-2-4 8,3 1 7,-3-1 9,1-2 10,0 0 10,-3-1 10,2-2 9,2-1 8,-3-1 9,3 0 7,-2 0 9,1-2 5,-1-1 4,1-2 5,1 1 4,2-4 5,-3 2 4,1-3 7,1 1 8,-3-1 8,5-1 8,-1-1 9,-1-1 12,2-1 11,0-2 13,2 1 9,-1-2 9,2 1 11,0 0 10,1 0 7,0 0 7,0 1 1,2 1-1,-1 0-4,3 1-4,0-1-6,-4 3-9,3-1-9,1 3-9,0 1-7,-1 2-8,0 0-9,1 3-9,0-1-7,0 2-6,1 0-6,-2 1-2,2 2-3,0 3-2,-1 1 0,0 1-1,1 0 0,1 3 1,0 1 0,0 1 0,1 1 0,-3 2 0,3 0-1,0 5-1,0 0 0,1 1-3,-1 0-1,1 4-1,-3 1-3,2 0-3,0 3-2,-3-1-3,1 4-1,0-1-3,-3 2-1,0 1-2,2 3-2,-6-3-2,-1 3-2,1-3-3,-4 2-3,0-2-3,-3 3-5,1-4-4,-2 1-8,-1 0-9,-4-3-7,0 0-11,1 0-11,-3-1-13,0 0-22,1-4-23,-1 1-33,-1 0-35,-1-3-38,2 1-38,1-2-31,-2 0-28,2-1-24,0-4-25,0 0-26,1-3-29,0-1-28,4-2-25,7-1-11,-7-2 1,7 2 20,-1-8 30,1-1 36</inkml:trace>
          <inkml:trace contextRef="#ctx0" brushRef="#br1" timeOffset="30832.8237">15552 3185 280,'-3'1'377,"-1"5"15,1 0 16,1 3 8,-1 1 2,0 1-15,0 3-26,2 3-25,-3-2-26,1 3-24,2 2-26,-1 0-28,1 2-33,0-1-21,-1 1-15,1 0-21,-1 1-20,2-2-20,0 2-18,0-3-19,0 4-16,2-3-15,-1 1-15,-1-1-10,2-1-8,-1 0-11,0 1-12,1-1-17,-1-1-18,-1 0-28,3-1-31,1 0-37,-3 0-37,2-1-37,0 2-36,2-3-33,-2 1-30,2-2-45,-1 2-53,3-3-44,0 1-41,2-2-12,0 1 5,1-1 18,1-2 28,0 1 33</inkml:trace>
          <inkml:trace contextRef="#ctx0" brushRef="#br1" timeOffset="31799.4015">15956 3808 128,'0'-13'337,"0"2"17,0-2 17,0 3 14,0-2 8,0 0-15,0 3-29,-2-2-29,0 0-31,1 3-16,-1-2-8,1 3-10,0-2-7,-2 3-9,-1-1-10,1 1-14,3 0-14,-4 1-19,3 2-20,-1 1-16,0-1-20,0 3-15,1-3-18,-1 3-15,-1 0-17,0 3-12,0-2-12,-1 2-8,-1 1-6,2 1-5,-1 1-4,-3 2-3,2 1-4,-2 2-4,2 1-1,-1-1-4,0 2-3,0 1-4,0 0-2,0 2-3,2-2-5,1 4-3,-1-2-7,-3 0-7,6-1-9,-1 0-9,0 1-12,2-3-13,0 0-13,0 0-12,2-3-11,1 3-11,2-4-9,-3 0-12,3 0-9,1-3-7,0 0-5,1-1-1,1-2 2,-2 2 6,2-3 9,-1 0 11,0-2 12,-1 0 15,1-2 13,0 2 14,-2-2 13,2 0 14,-2-3 14,2 1 12,-4 2 10,2-4 9,-1 1 6,3-1 5,-3-1 6,0-1 2,3 1 0,-4-2 2,1-1 4,1 1 8,-2 1 12,2-3 14,-1 0 16,-1 2 16,2-3 16,-2 1 15,0-1 14,0 0 15,0 1 13,-1 0 9,-1-2 10,0 2 5,0 4 0,-1-2-4,0 1-8,0 1-13,0 2-15,0 3-14,-1-3-17,0 3-15,0 0-13,-1 2-15,0 0-14,1 2-11,-1 0-9,1 0-9,1 1-5,0 1-7,0 2-6,-3-1-7,3 2-10,0 1-12,0-2-12,0 3-16,3-2-14,-3 3-18,1-4-18,1 4-17,1-2-17,0 0-16,-1-1-15,2 0-12,-1 1-9,0-2-5,3-1-1,-2 1 3,-1-3 3,1 1 10,1-2 10,-1 1 14,1-2 16,0 0 14,0-1 17,1 0 14,0 0 16,0-1 14,0 0 12,0 0 12,-2-3 10,3 4 9,-2-2 7,1 0 8,0-1 6,0-1 9,-2 2 6,1 0 9,-2-1 8,0-1 8,0 2 7,-1-2 8,-1 2 7,1 0 7,-2-1 9,2 1 7,-2 0 7,0 0 7,-2 1 4,2-1 2,0 2 2,-2 2-2,1-1-5,-1 1-5,0 0-7,1 3-7,-1-2-7,1 2-7,1 2-9,0-1-8,-3 3-9,3-2-9,-1 1-7,1 0-5,-2-2-9,2 2-3,0 0-2,0-1-2,0-1 0,0-2-1,2 1-3,-1-3 1,-1 2 1,3-1-1,-3-2-1,3 0 1,0-1 1,0-1 0,-1 0 1,2 0 2,-1-1 1,0-2 0,-1 2 0,3-3 1,-2 1 3,1 0 2,-1-3 5,1 0 6,-1-1 8,-1 0 5,1-1 6,1 0 5,-1-2 6,-1 1 5,1-1 3,-3 2 6,3-3 6,-3 0 5,4 1 5,-4-1 1,4 1 1,-4 0-2,1-1-2,1 0 0,1 2-2,-1-1 0,1 0-1,1 3-4,-1 1-4,-1 0-6,5 0-5,-3 4-6,-1-1-6,-2 2-5,2-1-5,1 3-4,-3 0-4,0 0-5,1 3-5,-1 1-6,1-1-5,-1 1-3,-1 1-1,2 2 0,0 0-2,-2 1-2,0 1-4,3 1-4,-3 0-7,5 2-6,-1 0-7,-2-2-5,3 4-5,-1-1-2,2-1-2,0 2-1,5-3-3,-3 3-4,4-2-6,2-1-2,-2 1-1,2-1 0,1-1 2,2-2-1,-2 1 1,4-1 1,-4-3 0,2 1-1,0-1-3,3 0-2,-4-1-2,3 0 4,-4-2 4,4 0 4,-3-1 2,0-1 4,-1-1 2,1-1 5,1 0 7,-4-1 4,2-1 5,-3 0 6,0 0 5,1-1 4,-3-2 3,1 1 2,0-1 2,-4-1 2,1-1 3,0-1 4,-1-1 3,0 0 0,-2 0 1,1 0 0,0-2 1,0 1 6,-2-3 8,4 0 9,-4-1 9,3 0 9,-2-2 10,1-2 8,0-1 7,0 0 8,-2-1 8,1-5 9,-1 0 10,-1-1 10,1-2 9,-3-1 3,-1-2-2,0-2-2,0-1-4,0 1-6,0-2-4,0-3-7,0 2-7,0 0-7,0 3-5,0-1-8,-1 3-8,-1 4-8,-1 0-6,0 5-5,0 4-5,0 2-3,0 4-3,0 2-2,-3 5-3,1 2-2,3 3-2,-4 4-3,-1 3-3,-1 2-2,0 5-3,0 2-3,-2 2-3,-1 4-5,2 3-4,0 3-8,0 0-6,3 3-10,0 1-7,1 2-10,2 0-9,-1 1-13,3 0-16,-1 1-23,2-1-26,2 0-37,-1 1-42,3-1-42,-2-1-40,-1 0-42,-1-1-40,0-1-50,2-1-53,0 0-36,-1-1-28,-1 0-6,4 0 7,-2 0 20,3 0 24,-1-4 36</inkml:trace>
          <inkml:trace contextRef="#ctx0" brushRef="#br1" timeOffset="32248.628">16887 3682 300,'-5'-10'377,"2"-1"13,2 3 13,1-3 14,1 3-2,2 0-10,0 1-40,0 0-58,4-2-43,0 3-36,0-3-26,1 3-19,1-3-10,-1 3-10,1-2-6,1 1-6,0 1-8,1-1-11,-2 0-12,2 2-12,-3-2-12,3 2-9,-1-1-8,-1 3-8,-1-1-8,0-1-8,1 3-8,0-1-10,-3 3-6,1-1-7,0 0-3,-2 1-1,2 0-3,-4 1 1,1 0-2,0-1 0,0 3-1,0-1-1,-1 1 0,0-1 0,-2 0 0,0 2 0,1 0 0,-1 1 0,-1-2-1,0 3-2,0-2 1,-1 1-2,-2 1-1,0 1-1,-1 1-1,-1 0-1,-1-1-2,1 1 0,0 1-2,-1 0 0,0-1-2,0-1-2,0 2 1,1-2-2,1 0 0,0 0 1,-1 2-1,1-1 0,1-1-1,0-1 0,1 3-1,1-3 0,0 1 0,1-1 1,0 0 0,0 1 1,1 0 1,0-3-2,1 3 1,1-3-1,0 3 1,0-1-1,1-1 2,1 0-1,-1 1 1,1-1 2,-2-1 1,2 1 0,2 1-1,-2-3 0,2 1 1,-4 2 1,5-2 0,-4-2 1,3 3 0,-2-1 2,0-1-2,0 1 1,0 1-1,0-1 0,-1-1 0,1 0 0,-1 1 0,1-2-2,-1 1 1,0 0-1,3 2-1,-4-3-1,1 0 1,1 3 0,-2-3 0,1 0 0,-3 2-1,4-1 0,-3-1 0,2 0-2,-4 0 0,3 1 2,-3-1-4,0 1-3,0 0-3,0-2-4,-3 1-7,3 2-7,-4-3-13,2 0-12,-3 2-17,4-1-19,-3-2-28,1 3-32,-1-1-32,-1-2-34,3 3-29,1 0-27,-6-2-31,3 1-31,4-2-38,0 0-41,0 0-35,-6-3-32,0 0-6,6 3 9,-3-8 22,3 8 30,0-7 31</inkml:trace>
          <inkml:trace contextRef="#ctx0" brushRef="#br1" timeOffset="32443.6873">17394 3767 266,'0'-1'401,"0"0"24,0 0 23,2-1 21,-1 1 11,-1 1 1,2-2-34,-2 1-49,0 0-44,0-1-37,0 1-31,2 0-28,-2-1-25,0 1-24,0 0-25,0 0-23,1-1-24,-1 2-22,1-1-22,-1-1-24,0 2-18,0 0-17,0-1-12,0 1-9,0 0-8,-1 0-8,0 0-13,-1-1-14,0 1-24,1 0-25,-1 0-43,0 0-51,1 1-50,-1 0-50,-2-1-49,0 0-53,4 0-62,0 0-68,-11 2-36,4-1-18,-1 1-1,-4-2 6,4 1 18,-3 0 25,3 0 42</inkml:trace>
        </inkml:traceGroup>
      </inkml:traceGroup>
    </inkml:traceGroup>
    <inkml:traceGroup>
      <inkml:annotationXML>
        <emma:emma xmlns:emma="http://www.w3.org/2003/04/emma" version="1.0">
          <emma:interpretation id="{8CAB688B-18F8-40D5-B816-0AD1D1FA7393}" emma:medium="tactile" emma:mode="ink">
            <msink:context xmlns:msink="http://schemas.microsoft.com/ink/2010/main" type="paragraph" rotatedBoundingBox="327,5640 8712,5700 8705,6787 319,672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AC7BC43-CBF9-4A1D-8A46-F548051EEE2C}" emma:medium="tactile" emma:mode="ink">
              <msink:context xmlns:msink="http://schemas.microsoft.com/ink/2010/main" type="line" rotatedBoundingBox="327,5640 8712,5700 8705,6787 319,6727"/>
            </emma:interpretation>
          </emma:emma>
        </inkml:annotationXML>
        <inkml:traceGroup>
          <inkml:annotationXML>
            <emma:emma xmlns:emma="http://www.w3.org/2003/04/emma" version="1.0">
              <emma:interpretation id="{09A810D1-6EB5-4A95-9E74-E3C9FAA58D9C}" emma:medium="tactile" emma:mode="ink">
                <msink:context xmlns:msink="http://schemas.microsoft.com/ink/2010/main" type="inkWord" rotatedBoundingBox="326,5786 701,5789 697,6372 321,6369"/>
              </emma:interpretation>
              <emma:one-of disjunction-type="recognition" id="oneOf11">
                <emma:interpretation id="interp55" emma:lang="en-US" emma:confidence="0.5">
                  <emma:literal>*</emma:literal>
                </emma:interpretation>
                <emma:interpretation id="interp56" emma:lang="en-US" emma:confidence="0">
                  <emma:literal>.</emma:literal>
                </emma:interpretation>
                <emma:interpretation id="interp57" emma:lang="en-US" emma:confidence="0">
                  <emma:literal>&amp;</emma:literal>
                </emma:interpretation>
                <emma:interpretation id="interp58" emma:lang="en-US" emma:confidence="0">
                  <emma:literal>M</emma:literal>
                </emma:interpretation>
                <emma:interpretation id="interp59" emma:lang="en-US" emma:confidence="0">
                  <emma:literal>$</emma:literal>
                </emma:interpretation>
              </emma:one-of>
            </emma:emma>
          </inkml:annotationXML>
          <inkml:trace contextRef="#ctx0" brushRef="#br2" timeOffset="45903.1746">657 5620 41,'-2'-2'332,"-1"-1"9,1 0 7,-2 0 8,1 1-9,0-2-16,0 1-32,-2-1-38,1 0-40,-1-2-38,0 1-28,-2-2-23,2 1-10,0 0-5,-2-1-2,-1-2-1,1 1-2,0 0 0,-1 1-7,-1-3-10,0 1-5,1 1-4,0-2-2,-1 2-2,0-1-2,2 0-4,-2-1-4,0 0-2,0 0-2,1 0-1,1-1-1,-1 2-2,-1-2 0,2-1 0,2 0 1,-3 2-1,1-1 2,0 0 5,0 0 0,0 0-3,-1 1 1,3 2-1,-2-1-2,2 0-5,0 3-4,1 0-4,1 3-4,-2-1-3,2 0-4,1 1-1,0 3-10,0-2-10,1 2-5,1 0-3,0 0-2,0 0-4,0 2-1,0-2-2,1 2 0,-1 0-3,2 3 1,-2-1-1,2 0-6,-1 1-8,0 2-2,0 1-2,1 1 0,0 0-2,1 0 1,0 0-1,-1-1 1,3 2 0,1-1-2,2-1-1,-1 0 0,1-3 1,1 2 10,1-1 14,0 1 8,0-1 2,2 1 3,0-3 1,-2 0-1,4 0 1,-2 1-1,1-1 1,1-1 2,-1 2 0,0-3 0,2 1 0,-3-3-5,1 1-6,1 1-4,-2-1-1,1 0 0,-1 0-2,0 1 1,-2 0 0,-1-1-1,0 0 1,-2 0 0,1 1-2,-3-2 1,0 2 1,0 0-2,-3-2 2,0 2-1,0-2-1,-1 2 1,-1-1 2,0-1 0,-1 2 1,-1-2 0,0 0 0,0 4 0,-3-4 1,0 2-1,0 0-1,-3 0 1,-1 1 1,-1-1-6,-2 2-7,-1 0-5,-1 1-2,0-2-1,-3 1-3,2-1 1,-1 0-2,3 0 0,-1-1 1,-1 1-2,3-1 1,-2 0-1,2 0 0,2-1 4,0 1 7,0 0 5,5-2 1,-2 0 2,2 0-1,1 0 1,-1-2-1,3 0 0,-1 1-1,3-1 0,-3-1 1,3 0 0,0 0 0,3 0 0,-3-3-3,3 4 2,-1-3 0,-2-2 7,2 1 6,1-1 4,2-1 3,-1 1 1,1-2 2,0-1 1,-3 2 0,6-1 1,-4 0 2,2 1 1,0-2 3,2 0 3,-3 3 0,3-2-3,-1 2-5,-1-2-3,2 2-1,-3 1 1,2-2 1,0 3-1,-1-1 2,1 1-1,-1 0 0,0 0 0,-2 2-1,3-1-2,-3 1-1,0 0-2,1 2 1,-1 1 1,-1 1 1,0 1 0,-1 0-1,1 1 1,-3 3-3,1 0 1,0 2-1,1 1-1,-2 2-1,0 2-1,-2 0-1,1 0-4,0 3-4,-4 0-11,-1 1-17,2 0-12,-2 3-13,-1-1-12,0 0-15,-3-1-21,3 1-26,-2 1-39,0-1-46,0 1-51,-2 1-53,1-1-59,0-1-62,1 2-54,-3 0-49,2-1-21,0 2-9,0 0 4,1-1 6,4 2 20,-3 0 24</inkml:trace>
        </inkml:traceGroup>
        <inkml:traceGroup>
          <inkml:annotationXML>
            <emma:emma xmlns:emma="http://www.w3.org/2003/04/emma" version="1.0">
              <emma:interpretation id="{6B0DEB70-D5D8-453E-AA33-99CF890AF98A}" emma:medium="tactile" emma:mode="ink">
                <msink:context xmlns:msink="http://schemas.microsoft.com/ink/2010/main" type="inkWord" rotatedBoundingBox="744,5703 3049,5719 3041,6734 736,6718"/>
              </emma:interpretation>
              <emma:one-of disjunction-type="recognition" id="oneOf12">
                <emma:interpretation id="interp60" emma:lang="en-US" emma:confidence="0.5">
                  <emma:literal>Absent</emma:literal>
                </emma:interpretation>
                <emma:interpretation id="interp61" emma:lang="en-US" emma:confidence="0">
                  <emma:literal>Absents</emma:literal>
                </emma:interpretation>
                <emma:interpretation id="interp62" emma:lang="en-US" emma:confidence="0">
                  <emma:literal>Ab-sent</emma:literal>
                </emma:interpretation>
                <emma:interpretation id="interp63" emma:lang="en-US" emma:confidence="0">
                  <emma:literal>Assent</emma:literal>
                </emma:interpretation>
                <emma:interpretation id="interp64" emma:lang="en-US" emma:confidence="0">
                  <emma:literal>Absente</emma:literal>
                </emma:interpretation>
              </emma:one-of>
            </emma:emma>
          </inkml:annotationXML>
          <inkml:trace contextRef="#ctx0" brushRef="#br1" timeOffset="33980.1828">892 5173 274,'-4'-3'378,"1"0"26,-2 2 29,0-1 14,3 2 6,1 0-8,-1 0-17,0 0-23,1 0-30,-1 2-28,2-1-29,-2 2-30,0 0-33,-1 0-24,0 3-16,1 1-26,-2-1-31,1 5-23,0 1-20,3 0-19,-2 3-19,0 2-16,1 2-13,-1 1-12,0 4-13,1 2-9,-1 0-6,1 2-7,0 1-5,-1 4-4,1-2-2,-1 1-3,0 3-2,2-3-2,-3 3 0,2-4-2,0 2-1,-1-3 2,2 2 2,0-3-2,0 0-3,0-3-6,0 0-3,0-2-8,0-2-7,2-1-10,-2-2-11,1-2-12,0-2-11,-1-2-12,3-2-12,-3 0-8,2-2-9,0-2-7,-1-2-8,1 1-3,-1-4-6,0 1 1,1-2 3,-2-1 6,1-1 10,-1-1 8,0 0 10,0-3 13,-1 3 13,-1-3 12,1-2 11,-2 0 14,0-4 13,1 4 11,-2-5 10,1 1 7,0 0 8,-2-1 5,0-1 3,2-1 7,-1-1 4,1 0 9,-2-2 7,1-1 9,2-2 6,-4-2 8,4 2 9,0-5 7,-1 1 9,0-2 9,1 0 8,0-2 7,2 0 7,0 0 8,2 0 11,0 0 4,-1 0-1,2-1 0,-1 2-3,2-1-3,-1 3-4,2 1-7,-1-2-5,1 4-7,-2 0-6,2 2-6,2 1-6,-2 2-11,0 2-13,0 0-10,2 2-5,-2 2-5,2 3-4,-2-1-4,0 3-2,2 1-1,0 3-2,1 2-1,-1 2-1,1 3-4,-2 1-1,2 3-2,1 3-3,1 1-1,0 5-2,0-1-1,-1 5-3,-1-1-1,1 1-2,-2 3-7,3 2-7,-2-1-6,1-1-2,0 3-2,-3 2 0,1-1-1,0 1-1,1-1-2,-1 2-2,0-1-5,-2 2-7,1-2-8,0 1-10,0 1-12,-2-2-12,1 0-23,-1-1-28,-1 1-38,1-2-41,-2 0-33,1 0-31,0 0-33,-1-2-31,-1-3-38,1-1-43,-1-1-38,0-2-37,1-1-14,4-3-2,-2-2 15,-1-3 24,4-2 37</inkml:trace>
          <inkml:trace contextRef="#ctx0" brushRef="#br1" timeOffset="34937.7729">911 5908 287,'-9'7'322,"-1"2"6,3 2 5,-1 0-19,3-1-32,-2 1-36,3 0-40,0 1-37,0-1-38,4 0-28,0 2-24,0-3-18,4-1-15,0 1-9,2 0-9,0-2-7,1-1-7,1-1-4,3-1-5,-1-1-3,0 0-4,4-1-1,-1-2 1,0-1 0,2-1 0,0-2 0,1-1 2,-1 0-1,3-1 1,-2-1-1,4-1 0,-3-3-1,2 1 1,0-2-4,-2 1-6,1-3-3,0 2 0,-2-2 0,-1 0 1,-2-1 3,2 2 1,-3-3 2,0 0 2,-2 3 2,-1-3 4,-1 2 3,-1-1 4,-1-1 10,0 2 11,-1-1 9,-3 0 9,3-1 9,-2 0 7,0 0 7,-3-2 11,1 1 7,-1-3 9,0 1 9,0-1 9,-1 0 8,1-3 10,-3 3 6,0-3 5,1 1 7,-1-2 11,1 0 4,-1-2 2,-2-1-2,2 0-6,0 0-6,0-1-7,0 1-8,2 0-10,-2 2-12,1 1-11,-1 1-11,3 3-8,-3 2-14,3 2-15,-1 5-12,0 0-7,-1 3-7,0 3-5,1 4-3,-1 4-4,1 3-2,-1 4-3,1 1-1,0 6-2,-1 3-1,1 4-1,-1 3-7,0 3-9,2 1-5,-3 3-5,3 1-3,-2 0-2,0 1-3,2 1-2,-3-2-4,3 0-2,-3-1-4,3 1-4,0-1-6,0-4-6,0 1-3,-2-2-2,2-2-5,0-2-4,0 0-6,2-2-5,-2-3-4,3 0-4,-3-3-2,3-1 0,1-2 1,-1-3 3,-1 0 4,1-2 6,-1 1 6,-1-7 9,0 3 8,1-3 7,-1 0 6,1-1 7,-1-2 8,1-1 4,0 0 6,-1-1 4,0-2 3,2 0 3,0 0 4,-1-3 1,1-1 6,-1 1 5,3-3 6,-1-2 6,1-2 8,0 2 7,0-3 6,0 1 6,1-2 5,2-1 4,-1 2 3,0-1 1,-1 0 1,3 1 2,0 0-2,0 1-2,-2-1-5,0 3-6,0 1-6,0 2-6,1-1-5,-3 1-5,0 1-3,1 2-4,-2 1-1,0-1-4,1 3-1,0 2-3,0 0-1,0 0-2,1 0-1,0 0-2,1 2 1,0 3-2,1-1 0,-1 0-2,0 1-1,0 2-1,0 1 0,-1-2-1,2 3-1,-2-1-2,-1 1 0,2 0 0,-5 0-1,3 1-1,1-1 0,-5 1-3,1-1-2,-2 2-4,0-2-3,-2 0-4,1 2-5,-5 0-4,1-3-5,1 2-8,-2-1-6,-1-1-7,0 2-5,0-1-3,0 0-4,-2-2-2,1 1-1,1-1 2,-1-1 4,1-1 3,0 1 4,-1-4 3,4 0 6,-4 1 6,6-1 5,-3-2 9,0-2 5,1-1 3,1 1 5,0 0 2,1-4 2,2 1 0,0 1 0,0-4 3,0 2-1,0 0 2,2-4 0,0 1 0,1-1 1,1-1 1,1 0-1,-1 0 1,0 0-1,1-2 1,0 0 1,4-4 1,-2 2 1,1 0-2,0-2 0,1 0 1,1-1 0,-1 0 0,1 0 1,1 0-2,0 1 1,-1 1 0,2 0-2,-2 1-2,-1 0-1,1 2-2,-1 2-1,-1 3-1,-1-1-2,-2 3 1,-1 1-1,1 1 0,-2 0-1,-2 2 0,0 2 1,1 0-1,-2 1 3,0 2 0,0 1 3,-2 0 1,1 1 3,0 1 1,-1 1 1,1 0 1,-3 1 1,1 0-1,1 1 2,0 0-1,-1 3-1,0-3 1,-1 2 0,2-1 1,-1-1 0,0 2 1,1 0-1,-1-3 1,-1 1-1,3 0 1,-1 1 0,1-3 0,1 1 3,0-1 5,0 0 3,0 1 5,1-4 3,1 3 6,1-1 4,0 0 4,0 0 5,0-1 5,1 0 4,1 1 3,-1 0 3,1 1 3,0 0-2,2-1-2,0 0-3,0-1-3,-1 2-5,1-1-3,3-1-4,-1 1-5,-2-1-4,2 2-4,1-2-5,1 1-4,-1 1-2,-1-3-1,1 0-3,-1 3-2,1-3 0,0 2-1,-3-1-1,3-1-1,-3-2 0,2 3-2,-4-1 1,1 0-2,-2 1 2,-1-1-1,1 0 1,-3 0-3,-1-1 0,-1 3-3,-1-4-8,-1 2-9,-1 1-15,1-1-17,-2 0-21,0 0-23,-4-1-27,2 2-28,2-2-28,-5 1-26,3-1-26,-1 1-25,-2-1-22,3 1-20,-2-4-27,0 0-30,9 0-38,-10 0-44,2-2-13,8 2 4,-7-3 17,1-1 22,6 4 25</inkml:trace>
          <inkml:trace contextRef="#ctx0" brushRef="#br1" timeOffset="35864.388">1859 5868 70,'0'4'280,"2"-2"0,-1 3-6,1-2-12,0 0-18,1-1-23,-1 1-25,1-1-24,-1 1-25,2-2-19,0 1-17,0-1-10,1-1-7,0 0-5,-1 0-1,2-1-4,-2-1-2,2 1-2,0-2-4,2 1 0,-3-1 0,2 1-1,-2-1 0,3-3 2,-2 4 3,0-2 0,-2-2-2,3 1 1,-2 0 0,1-1 2,0 2 3,-1-2 4,-3-1 3,3 0 3,1 1 3,-5 0 1,2 1 1,0-1 2,1-2 1,-3 2 2,0-1 4,0-1 1,-1 1-1,0 0-2,0-2-2,-1 1-3,0 1-5,-2-1-3,0-2-5,0 1-2,0 2-3,-3 0-5,1 1-6,3 0-5,-3-1-8,0 5-7,1-2-6,-1 1-6,2 1-5,-4 0-5,3 2-5,-2 2-3,-1 0-5,0 3-4,0-1-3,-1 4-5,1 1-5,0 1-3,2 1-4,-2 3-5,2-2-3,1 2-5,0 2-6,-1-1-4,2 3-6,2-3-8,-1 0-8,2 1-10,0-2-10,0 1-12,0 1-11,2-2-9,0 1-9,1-2-7,2-1-7,-1 0-7,1 0-11,1-1-7,0-3-6,1 0-5,1 0-3,-1-3 1,3 1 1,-2-1 7,3-1 6,-1 0 9,-1 0 9,1-2 9,0 0 8,-1-1 14,3-1 13,-1 0 15,-1 0 12,-1-1 12,1-1 13,-1 1 11,-1 0 10,-1 0 7,0-1 7,0 1 8,-2-1 8,-2 1 12,2 0 13,-3-1 11,2 0 12,-1 0 12,-2-1 14,1 3 13,-1 0 13,-1-4 10,0 4 10,-1 0 9,-1 0 6,1 4 3,-2-4-4,-1 3-7,2-1-11,-1 0-12,-2 2-11,2 1-12,-1-2-14,-1 1-12,1-1-14,0 3-13,0-3-14,0 1-13,1 0-12,0 1-12,1-1-11,1-2-7,0 0-5,0 0-7,1-2-5,0 0-5,0 0-1,0 0-4,0-2-2,0 2 0,0-2 2,0 0 3,1-2 5,-1 0 4,1 1 5,-1-3 7,1 3 5,1-6 7,-2 4 5,3-2 3,-3-1 3,2-1 3,-1 0 3,1 1 2,0-2 3,0 2 0,1-2 2,0-1 3,0 0 3,0 2 3,0-3 4,0 1 3,-2 1 6,2-2 3,0 2 4,-3-1 4,2 0 4,1 1 3,-3 2 0,2 0 2,-2 0 2,2 3-1,0-1-2,1 3 2,0 1 1,-1 0 3,2 0 2,0 2-2,0 2-3,1-2-3,-2 2-4,3 0-2,0 3-5,0-1-2,0 1-2,-2 2-4,2-1-4,-3 2-10,1-2-14,1 4-15,1 0-15,0-1-8,-2-1-4,4 1-6,-1 0-7,2-3-9,1 2-8,0-1-10,2 2-12,0-3-12,0 2-11,3-5-6,0 1-5,-1 1-4,0-1-4,3-1-5,-1 0-4,-1-2 0,1 2 1,-1-3 2,1 3 3,-1-3 8,-1 0 9,1 0 11,-3-3 11,2 3 13,-1-3 11,1 2 13,-2-2 13,1 0 9,-1-1 9,0-1 8,-3 1 4,1 1 8,0-3 7,-1 0 7,-1-1 4,1 0 6,-2-1 6,1 1 8,-3 0 6,0-3 7,-1 1 9,1 1 6,0-3 9,-3-2 8,3 2 9,-2-1 10,-3-3 11,3 0 11,-3-2 12,0 1 13,0-3 11,-3 0 10,3 0 12,-2-1 7,1-2 8,-4-2 1,5 1 1,-2-3-4,-1-1-5,1 0-5,0-1-5,1 0-10,-1-2-8,1 3-11,0-2-12,-1 0-13,1 4-12,-1 1-12,0 3-9,2-1-5,0 7-2,-3 0-2,3 3-1,-2 2-1,2 2-3,-2 3-3,-1 3-4,3 2-3,-3 0-5,1 5-3,0 0-4,-1 3-5,0 1-4,-1 5-4,-1 0-5,0 5-4,1 3-5,1-1-4,-2 2-4,3 0-2,-1 2-2,1 4-1,1-2-2,1 1 0,0 0-1,1 0-2,1 1-1,-1 0-4,1-1-5,0-1-6,0 0-6,1 1-7,-3-2-10,3 0-8,1-3-10,-4 1-10,3-3-11,1-1-12,0 1-15,0-3-17,1 1-22,-1-4-31,4 2-35,1-2-38,-1-3-40,1-1-32,2 1-30,1-1-27,-3-1-26,4-3-28,-4 0-33,3-3-28,-2 0-27,2-1-4,0-1 11,-2-2 27,2 0 35,0-2 41</inkml:trace>
          <inkml:trace contextRef="#ctx0" brushRef="#br1" timeOffset="36105.1943">2818 5672 320,'0'-2'407,"1"0"35,3 1 30,-1-1 29,0 0-3,2 2-16,0-2-32,-1 0-39,3-1-37,0 1-33,-1-2-26,1 2-24,2-2-26,-1 0-25,2 2-32,-3-4-32,4 3-30,-1-1-27,0 1-22,0-1-18,0 0-14,0-1-11,-1 1-10,1 2-9,1-1-5,-3 0-6,0 2-5,1-1-5,-2 2-3,1-2-3,-4 2-2,2 0-5,-1 0-4,-1 0-7,-1 0-7,1 2-10,-4-2-9,2 2-13,-1-1-19,1-1-20,-2 3-33,0 0-39,0-1-46,0 0-50,0 0-54,-2 1-55,2-3-65,0 0-67,-3 6-41,-1 0-27,1 1-10,0 0 1,1-2 13,-2 1 18,4-6 32</inkml:trace>
        </inkml:traceGroup>
        <inkml:traceGroup>
          <inkml:annotationXML>
            <emma:emma xmlns:emma="http://www.w3.org/2003/04/emma" version="1.0">
              <emma:interpretation id="{1CB0425D-EAB4-42B9-899D-0C74DA9001C3}" emma:medium="tactile" emma:mode="ink">
                <msink:context xmlns:msink="http://schemas.microsoft.com/ink/2010/main" type="inkWord" rotatedBoundingBox="3489,6170 4134,6175 4130,6754 3485,6750"/>
              </emma:interpretation>
              <emma:one-of disjunction-type="recognition" id="oneOf13">
                <emma:interpretation id="interp65" emma:lang="en-US" emma:confidence="0.5">
                  <emma:literal>in</emma:literal>
                </emma:interpretation>
                <emma:interpretation id="interp66" emma:lang="en-US" emma:confidence="0">
                  <emma:literal>inn</emma:literal>
                </emma:interpretation>
                <emma:interpretation id="interp67" emma:lang="en-US" emma:confidence="0">
                  <emma:literal>ion</emma:literal>
                </emma:interpretation>
                <emma:interpretation id="interp68" emma:lang="en-US" emma:confidence="0">
                  <emma:literal>ink</emma:literal>
                </emma:interpretation>
                <emma:interpretation id="interp69" emma:lang="en-US" emma:confidence="0">
                  <emma:literal>ini</emma:literal>
                </emma:interpretation>
              </emma:one-of>
            </emma:emma>
          </inkml:annotationXML>
          <inkml:trace contextRef="#ctx0" brushRef="#br1" timeOffset="36534.5349">3616 5825 12,'-4'-2'465,"0"1"34,1-1 27,0 2 24,1 0 17,1 0 14,-1 0-17,1 2-32,0-2-60,-1 1-73,2 0-60,-3 0-52,0 2-49,3 1-46,-3 0-38,2 2-34,-2-1-25,1 0-23,1 3-17,-3 2-14,4-1-9,-2 3-7,1 0-5,-3 0-4,3 1-4,-2 0-3,0 2-3,3-1-4,-3 0-3,0 1-2,1-2-5,0 2-6,-1 0-7,0-2-9,-1 0-10,2 2-12,-1-5-18,0 2-20,-1-3-31,3 1-39,0-1-41,1 0-46,-3-1-38,3-2-37,0-1-36,0-1-35,0-4-45,0 0-45,0 0-31,0 0-25,0 0 1,10-1 12,1-4 27,-1 0 37,0 1 42</inkml:trace>
          <inkml:trace contextRef="#ctx0" brushRef="#br1" timeOffset="36794.1078">3546 5738 167,'-7'-4'305,"2"4"12,0 0 10,1 2-9,1 0-20,-2 1-23,2 1-27,2 0-20,0 1-19,-1 0-14,1-1-10,1 0-8,0 0-5,1 0-4,2-2-1,-2 0-1,5 0 0,-1 0 1,-1-2 0,3 0-3,0 0-4,1-2-6,0 1-10,1-2-6,1 1-5,-1-2-5,0 0-6,0-2-9,0 1-7,-2-2-10,1 1-8,-1 1-12,0-3-12,0 1-11,-4 1-8,2 0-7,0-1-5,-3 2-6,-2-2-5,2 0-5,-2 0-4,0 3-3,0 0-5,-2-3-2,2 4-5,-2-1-5,2 0-7,-3 0-9,1 0-10,2 1-14,-3 1-18,3 1-21,-2-3-26,2 2-28,-2 2-34,2 0-30,0 0-31,2 0-28,-2 2-29,2 2-24,-2-2-25,0-2-25,3 7-26,2 1-26,-3 0-25,0 1-11,1 0 2,1 1 16,-1 2 28,2-1 28</inkml:trace>
          <inkml:trace contextRef="#ctx0" brushRef="#br1" timeOffset="37128.1642">3874 6115 28,'0'9'266,"0"2"-7,0-3-10,0-1-17,0 1-20,-1-1-23,-1 0-26,0-2-25,2-1-29,-3-1-22,3 1-22,-3-2-13,3 1-12,0-2-8,-1 0-5,1-1-5,0 0-1,0-1 1,-3 0 5,3-2 2,0 1 5,-2-2 3,1 1 2,-1-3 4,1 1 4,-1-1 4,1-1 5,0 0 7,-1-1 9,2-1 9,-1-2 9,1 0 9,0 2 7,0-3 9,0 1 7,0 0 9,1-2 10,1 0 8,-1 1 7,0-2 7,2 2 4,0-3 1,2 1 0,-1 2-4,-1-1-6,3 2-9,0-2-12,0 2-10,0 2-10,-1-2-10,0 2-12,3-1-8,-2 4-10,-1-1-7,2 1-6,-2-1-7,0 4-7,1-2-6,0 2-3,0-1-4,0 1-1,-1 2-3,0 0-1,1-1-2,0 2-2,0 0-2,0 0-1,-1 2-2,2 0-3,0 1-2,1 1-1,-1-1-1,0 2-3,0-2-2,0 4-1,1 1-1,-3 1-1,0-1-2,1 2-2,0 1-2,-1 0-4,2-1-2,-2 3-3,0-1-6,1-2-8,-2 3-9,1-1-13,-1 1-20,1 0-23,-1 0-34,-1-2-40,0 3-43,0-3-44,1 2-47,-4-2-48,0 2-62,0 0-68,0-1-42,0 2-26,0 1-9,0 1 3,0-1 12,2 1 21,1 2 34</inkml:trace>
        </inkml:traceGroup>
        <inkml:traceGroup>
          <inkml:annotationXML>
            <emma:emma xmlns:emma="http://www.w3.org/2003/04/emma" version="1.0">
              <emma:interpretation id="{6CF8A08E-A97D-4458-B20A-9E5F3596E56F}" emma:medium="tactile" emma:mode="ink">
                <msink:context xmlns:msink="http://schemas.microsoft.com/ink/2010/main" type="inkWord" rotatedBoundingBox="5474,5677 8712,5700 8705,6658 5467,6634"/>
              </emma:interpretation>
              <emma:one-of disjunction-type="recognition" id="oneOf14">
                <emma:interpretation id="interp70" emma:lang="en-US" emma:confidence="0.5">
                  <emma:literal>Animals.</emma:literal>
                </emma:interpretation>
                <emma:interpretation id="interp71" emma:lang="en-US" emma:confidence="0">
                  <emma:literal>Animals...</emma:literal>
                </emma:interpretation>
                <emma:interpretation id="interp72" emma:lang="en-US" emma:confidence="0">
                  <emma:literal>Animals</emma:literal>
                </emma:interpretation>
                <emma:interpretation id="interp73" emma:lang="en-US" emma:confidence="0">
                  <emma:literal>Animal's.</emma:literal>
                </emma:interpretation>
                <emma:interpretation id="interp74" emma:lang="en-US" emma:confidence="0">
                  <emma:literal>Animals'.</emma:literal>
                </emma:interpretation>
              </emma:one-of>
            </emma:emma>
          </inkml:annotationXML>
          <inkml:trace contextRef="#ctx0" brushRef="#br1" timeOffset="37799.127">5513 5340 285,'-6'-4'405,"3"1"24,-1 0 22,1 2 19,1-1 17,0 2-21,2 3-44,0 0-47,0 0-49,2 3-35,0 3-31,-1 2-27,1 0-25,-2 4-25,4 2-27,-1 0-23,0 3-21,0 1-18,-2 4-17,4-3-14,-2 4-14,1-1-11,1 2-8,0 0-7,-2-1-5,2 3-5,-3-3-4,3-1-4,-1 1 0,-1-1-2,1 0 0,-1 0-2,0-3-3,0 1-2,-2-3-5,2 1-6,-3-3-7,0-1-10,0-1-11,0-3-13,-3 1-12,3-3-17,-1 0-18,0-3-22,-1 1-21,-1-2-20,1-2-19,-1 0-12,2-3-11,-2 2-4,0-3-1,1-1 3,-1-1 5,-1-3 9,1 2 10,1-3 15,-1-2 18,-1 0 21,1 0 22,0-4 19,1-1 19,-1 1 16,-1-1 14,1-2 11,2-1 9,-2 0 9,3-3 8,-3 2 8,3-2 8,-2-1 9,1-1 9,-1-1 10,0-1 9,2 0 12,-2-3 13,2-1 13,0-1 14,0 0 12,2 0 12,-2-4 13,2 1 11,0 2 7,1-3 6,0 4 6,0-1 4,0-1 5,2 2 4,-1 2-1,0 3-6,1 0-8,-1 2-9,-1 3-9,2 0-8,0 2-8,-3 2-10,1 3-7,0 1-6,0 2-9,0 0-8,0 3-11,0 0-9,-2 2-5,2 0 0,2 2-1,-2 4 0,-1-1-2,3 2 0,0 2-2,1 2-3,-1 3-5,3 0-3,-1 4-3,2 3-2,-1-1-4,-1 4-4,-1 0-3,1 0-8,1 3-4,-2 0-5,-1-1-2,0 2-3,2 0-4,-2 2 0,0-2-3,-1 1 0,1 2-2,-2-3 1,2 2-2,0 0-3,-3-2-2,3 2-2,0-2-6,-1 1-7,-1 0-8,0-2-10,-1-1-11,0-1-9,3 1-14,-5-4-14,3 1-19,0-2-24,-2-1-32,2-3-37,1 0-41,-1-3-41,-1 0-36,1-2-29,0 1-27,-1-7-25,-2-4-30,4 7-30,-4-7-32,0 0-29,8 3-3,-8-3 11,10-1 27,-1-3 34,-2-1 41</inkml:trace>
          <inkml:trace contextRef="#ctx0" brushRef="#br1" timeOffset="38431.3715">5538 5834 94,'-6'-4'339,"2"-1"14,0 3 15,1-1 7,1-1 5,2 0-19,0 1-29,2-1-35,1 0-35,1-1-28,0-1-25,0 0-18,1-1-11,2 2-10,3-3-6,-1 0-7,-1 1-5,4-1-7,0-1-8,2 0-9,-3 1-11,3 0-8,-1 0-9,2 0-7,-2 0-4,2 1-8,0 1-7,-1 1-9,-2 1-6,0 0-8,2 2-5,-1-1-6,-1 3-4,-2 0-4,2 2-3,0 0-2,-3 2-3,1-1-3,1 4-2,-2-3-2,0 5-3,0 1-1,-1 1-2,0 1-2,1 2-1,-2-1-2,1 3-1,-2 0-3,-2 1 0,1 0-2,-1 1-1,-1-1-1,0 0 0,0 1-2,-2-3 1,-1-1-3,0 2-2,-1-1-5,-1-2-3,1-2-5,-2 1-4,0-3-4,0 0-3,1-1-3,-2-1-3,4-3-2,-3 3-4,3-3-3,-1-2-1,1 0-1,0 0 1,0-2 1,0-2 3,1 0 3,-1-2 4,0-1 4,0 1 3,3-2 3,-3-3 2,2 1 4,0-3 4,-1 1 2,0 0 2,2-2 2,0 1 3,0-1 1,0 0 2,0 0 2,0-1 0,0-1 2,1-1 2,-1 2 1,-1-1 0,1 0 0,1 1 1,-1 0 0,2 0 1,-1 1 0,1 3 1,-2-2-2,1 4-1,1 3-1,-1 0 0,0 0-1,1 1-1,1 3 0,-3 3 0,2 1 0,3 2 0,-4-1 0,3 3 1,-2 2 0,0 1 0,0-2 0,2 2 2,-2 4 0,2-4-1,-2 3 0,0-2 0,2 1 1,1 0 0,-1 1 0,0-4-1,1 3-1,0-4 0,0 0-1,2 0 0,0 0 0,2-4 1,0 1 1,1-2 0,-2-2 0,3-1-1,-1 1 0,-2-2 1,-1-2 1,3-1 2,-4 1 2,1-2 3,-1 0 8,-2 1 7,1-2 7,-3-2 5,2 0 6,-4 0 5,2-2 6,-2 3 4,0-4 6,0 1 6,0 0 4,-1-1 7,-1 0 4,0 0 2,-1 0 1,0-1-2,0 0 1,0 0 0,0 0 4,-1-2 1,0 3 4,-1-1 2,0-2 0,1 2-1,-1-1-4,1 2-2,-1 0-5,1 2-3,1 1-4,-3 0-2,3 1-6,-3 4-6,3-3-7,-2 3-6,0 0-7,2 2-7,-1 2-4,-1 0-6,0 3-3,-1-3-5,0 4-3,1 3-3,-2 2-4,1-1-4,0 3-6,2 2-6,-2 0-7,2 2-8,-3-1-9,4 1-9,-3 0-9,3-1-9,0-2-9,0 1-10,0-2-10,0 1-11,3-2-11,-3 0-12,4-3-13,-3 2-14,2-2-20,-2-2-23,4 1-30,0-1-32,0-2-29,2-3-25,-2 4-26,4-3-22,0-3-28,0 0-29,1 0-36,-1-3-39,1-3-20,-1 2-11,2-2 11,1-2 23,-2 0 33,-1-1 39</inkml:trace>
          <inkml:trace contextRef="#ctx0" brushRef="#br1" timeOffset="38715.7085">6273 5467 128,'-4'-4'297,"-4"1"11,4 1 10,-2 4-7,1 1-17,1 1-32,-1-2-38,2 3-34,-1 1-31,1 0-18,3 1-13,0-2-10,0 2-9,0-2-8,3 1-4,1-1-5,1-1-1,1 0 0,2-3 4,0 2 2,2 0 4,-1-3 7,3 0 6,0 0 8,1 0 9,1 0 10,-2-3 10,1 3 6,-1-3 4,-1 2 0,-1-1 2,0-2-3,-2 2-4,-1-1-5,-1-1-7,0 0-8,-1 1-8,-3 0-9,1-3-9,-1 4-12,-2-2-12,0-2-10,0 2-9,0 0-9,0-3-8,-2 3-6,-1 0-7,3-3-7,-2 3-6,2-1-5,-2-1-4,-1 2-3,0-1-5,0 0-2,-1 2-4,-1-1-6,1-1-3,-1 1-9,-1 0-8,2 2-10,-2 0-11,-1 2-16,0 0-19,0 0-28,0 0-30,-1 2-43,-1 2-47,2 0-50,0 1-52,1 2-59,-1 0-63,0-1-49,3 4-42,4 0-18,0 1-5,0 2 8,4-1 15,3 1 25,1 3 30</inkml:trace>
          <inkml:trace contextRef="#ctx0" brushRef="#br1" timeOffset="39590.7237">6751 5643 153,'-5'-4'361,"3"3"26,-1-3 25,0 4 14,1 0 8,1 0-16,-1 0-27,1 0-33,0 4-37,-1-4-31,1 2-25,-1 1-22,0 1-19,1-1-21,0 3-21,-1 1-26,2 0-25,-3 1-24,3 3-21,0-1-18,0 1-16,3 0-14,-3 2-11,2 2-9,-1-1-7,0 0-4,1-1-3,1 2-3,-1-1-3,-1-1-1,0-1 1,-1 1-2,0 2 1,0-5-4,0 2-6,0-1-5,-1-2-6,0 0-5,-1-1-7,1-1-6,-1-2-6,0-2-7,1 1-6,0 0-4,-1-2-6,2 0-5,0-1-3,0-1-2,-3-1 1,3-1 4,0 0 6,-1-2 6,1 0 7,-2-1 6,2-1 8,0-1 7,0 0 5,2-3 6,-1 2 8,2-3 6,-1 1 4,0 0 5,2-3 5,0 1 6,0 0 3,1-1 6,-2 0 4,4 0 6,-2-2 7,1 2 7,0 1 7,0-3 5,-2 4 5,3-3 6,-2 2 6,-1 0 3,1 1 1,-1 0 0,-1 2-1,3 2-4,-2 0-2,0 1-6,0 3-6,-1-3-7,0 5-5,0-2-6,0 2-3,-1-1-5,0 2-5,5 2-3,-4 0-3,1 1-3,0-1-1,0 4-3,3 1-1,-2 1-2,0 0 0,2 3-2,1 0-2,-1 2-1,0-1-2,1 1-3,-1 2-4,0-1-3,0 1-8,0-2-9,-1 1-9,1 1-9,0-1-10,0-1-8,-1-1-9,-2 1-9,4 0-8,-4-1-9,3 0-7,-4-2-6,2 1-7,-1 0 0,-4 0 0,3-3 6,-3-1 7,-3 2 8,3-3 9,0 1 9,-4-3 9,-1 0 9,2 0 8,-2-1 8,0-3 9,1 2 9,-1-2 9,2 0 7,2-2 6,-3 0 7,0-1 5,1-2 5,1 0 5,-1-1 6,-1 0 7,4-2 7,-3 0 10,3-1 11,0 0 9,0-1 10,0-1 9,3 1 12,-1-2 11,1-1 8,1 1 6,1-2 3,0 3 2,-3-4 0,6 0-1,-4 2-2,2-3-4,0 3-5,0-2-6,-2 1-9,4-1-8,-4 3-10,2 1-11,0 0-8,0 0-7,0 3-7,0-2-4,-1 2-4,1 1-3,-1 2-3,1-1-4,0 4-3,0-2-1,-1 1-3,1 1 0,0 1-3,0 1-1,0 1-1,1 0-2,0 2-2,1 1 0,-1-1-3,0 2-1,1 1-3,1 3-1,0-2-2,-1 2-2,0 2-1,0-1-3,-2 2-2,1-1-1,-1 1-5,-2 0-7,3 1-5,-3 0-9,0 0-9,0 0-10,1-2-13,0 2-13,-3-2-21,1 2-23,2-1-34,-2-1-40,0 2-40,2-1-43,-1 0-38,0-2-35,-1 3-38,-1-2-38,4 0-45,-2-2-43,0 2-20,3-2-7,0 0 12,-1-4 18,4 2 33,-1-3 38</inkml:trace>
          <inkml:trace contextRef="#ctx0" brushRef="#br1" timeOffset="40617.5883">7599 5780 139,'-5'-12'421,"1"-2"33,1 1 33,-2-2 28,2 3 24,-2-1-7,1 1-28,-1 1-42,-1 1-50,0-1-42,-1 2-38,-1 1-33,3 2-32,-4 1-36,1 1-35,-1 2-35,2 2-34,-3 1-27,2 2-26,-3 1-19,1 3-14,0-1-11,0 5-8,-4 1-6,4-1-6,-1 3-5,-2-1-2,3 3-3,-1 1 0,0-3-2,2 4-1,1-4 0,1 3-1,0-2-1,0 0-1,4-2-2,-2 2-3,3-2-1,0 0-2,1-2-2,1 1-4,3-3-2,-1 2 0,3-1-3,-2-2 0,4-2-1,0 0 2,0-1-1,1-1 3,1 0 0,1-3 2,0 2 2,2 0 3,-2-3 3,4-3 2,-1 3 3,-1-3 0,0 1 3,-2-2 2,2 0 2,0 0 1,0-2 1,-2 0 1,1 1 1,-1-4 0,-3 1 2,2 1-2,0-2 1,-2 0 1,0 0 2,2 1 2,-6-2 0,4-1 3,-3 0 1,0 3 5,-2-3 2,1 0 2,0 0 3,-3 1 2,0-2 2,0 0 2,0 1 1,-3-2 1,3 3 2,-3-3 0,3 1 1,-2 0 0,-1 2-2,2 1 0,0 0-3,-1 3-1,1-1-3,-1 3-1,1 0-3,-1-1-1,0 3-2,2 1 0,-2 1-3,1 0-2,1 1-3,-5 1-1,1 3-4,2-1-1,-1 0-2,1 3-3,-1 1-3,1 3 0,-1 0-5,1 0-2,0 1-5,1 3-5,1-2-4,1 1-4,1 0-6,1 1-5,1 0-7,1-1-7,-2 1-6,1-3-7,3 1-6,-2 0-6,1-2-3,1 1-6,1-3-6,-2 2-7,1-2-5,3 1-6,-2-2-3,-1-2-1,4 3 2,-1-3 4,1-1 3,2 1 5,0-1 1,-1 0 3,3-2 4,1 1 5,-4-2 9,3 0 10,2-2 8,-2 0 9,-1-2 8,3 2 8,-4-2 5,2 0 3,-2 0 3,1 0 2,-1-3 7,1 2 4,-4 0 4,2-3 2,-4 2 3,1-1 0,1-2 2,-3 1 3,-2-1 0,3 1 2,-4-3 0,1 0 1,0 1 1,-1-1-1,-1-2 7,0-1 7,0 1 10,-2-2 10,-1 0 10,3-1 8,-3-2 11,0 0 8,-3-3 9,3 1 7,-4-3 6,3-1 6,-3 0 4,0-2 5,0-1-2,-1 0-4,1-1-6,-2-3-6,2 0-8,0 0-6,0 0-8,0-2-8,-1 2-7,2-1-6,0 2-5,3-2-5,-3 4-3,2 1-2,-1 2-3,0 2-3,2 4-1,0 1 0,-3 3-2,3 2 1,0 2 0,0 3-2,-2 1 0,2 4 1,-2-1-2,1 4-2,-1-1-1,1 4-2,-3 1-1,2 1-2,0 4-3,-1 2-3,0 2-3,1 0-1,-1 4-3,3 3-2,-4 1-1,4-1-3,-3 2-2,3 3 0,0 0-1,0 1-1,0-2-3,3 0-4,-3 1-4,4-1-6,-1 0-6,1 0-5,0 0-6,0-2-6,3-1-5,-2-1-6,0 2-5,1-5-5,2 2-5,-1-3-5,-1-2-5,0 2-1,2-3-3,-1-2 1,-2 0-2,3-2-2,-4 1 2,4-2 3,-1 0 3,0-2 5,-2-3 5,2 0 5,1-1 6,1-1 7,-1-1 5,1-1 7,-1-2 4,3-1 8,-1-1 7,-2-1 7,3 1 6,0-3 3,-1 2 5,2-3 5,0 0 6,0-1 9,1 1 6,-2-1 8,1-2 7,-1 1 8,1 0 6,-1 0 6,-1-3 5,0 0 6,-1 2 6,1-2 5,-1 0 2,1-1 4,-2 0-2,-1 0-3,2-1 2,1 2 2,-2-2 0,0 1-1,0-1-3,2 2-2,-3 1-4,-1 0-4,1 1-3,-1 1-3,-1 1-2,-2 1-1,1 5-1,-3-4-1,-1 5-5,-1-1-6,-1 1-5,0 1-6,0 0-4,-2 1-2,0 2-4,-1 0-1,-1 0-3,0-1-5,-1 2-3,-1 2-4,1-1-5,0 1-5,0 0-3,3 1-5,0 1-1,-1 0-1,2 1 0,0-1-1,2 1 1,-1 1-1,2-1 1,0-1-1,2 1 0,-1 0 0,2 1-1,0-2 1,0 3 0,2-2 1,-3 0 0,4 1 2,-2-1-1,0 1-1,2-3 1,-2 3-1,2-1-1,-2 0 2,4-2-1,-4 0 1,1-1 1,1 1-2,0 0 0,-3-2 1,4 1-1,0 1 0,-5-1-1,4-1 1,-2 1 0,1-1 0,0-2-1,-1 1 1,0 0-3,0 0 1,-1 0-2,2 0-1,0 0-1,-3-2-3,2 4-3,-3-3-1,1-1-4,-1 1-3,-1-1-3,0 0-5,0 0-3,0 0-5,-1-1-4,-1 0-4,-1 1-4,0-1-2,0 1-4,-1-1-1,0 0-4,-3 1 0,1-2-3,-1 2-2,0-2-5,-1 0-4,-1 0-6,2-2-6,-2 2-14,0-2-14,0 0-25,2-1-28,-3 0-35,3 0-37,0-1-39,-1 1-40,4-1-38,-2 1-37,0-3-44,1 0-43,2-1-28,3 7-21,3-10 3,-1 1 11,3 0 27,2-1 33,0 1 38</inkml:trace>
          <inkml:trace contextRef="#ctx0" brushRef="#br1" timeOffset="40858.6216">8644 5730 94,'2'0'345,"0"0"27,-1 0 29,1 0 22,2 0 16,-1 2 0,0 0-12,-1-2-22,2 2-27,-3-2-24,2 0-21,0 0-16,1 0-13,0 0-16,-1-2-14,-1 2-20,1-2-20,1 0-22,-3 0-23,1 0-21,3-1-21,-5 1-14,3 0-11,-1 0-7,0 1-7,-2 0-5,2-2-7,1 2-8,-1-2-6,1 2-10,-1-2-7,-2 2-9,2-1-8,-1 1-9,1-1-8,-2 0-8,3 0-8,-3 1-8,0 1-8,0 0-11,0 0-14,0 0-15,0 0-18,0 1-19,0 1-22,-3 0-26,3-2-29,-2 1-48,1 0-58,-1 0-62,0-1-67,2 0-67,0 0-74,0 0-50,0 0-40,0 0-12,-10 2 2,10-2 10,-7 1 17,7-1 23,-7 3 27</inkml:trace>
        </inkml:traceGroup>
      </inkml:traceGroup>
    </inkml:traceGroup>
    <inkml:traceGroup>
      <inkml:annotationXML>
        <emma:emma xmlns:emma="http://www.w3.org/2003/04/emma" version="1.0">
          <emma:interpretation id="{1FE65DE8-9ADB-48E0-A6EE-1E337CC14491}" emma:medium="tactile" emma:mode="ink">
            <msink:context xmlns:msink="http://schemas.microsoft.com/ink/2010/main" type="paragraph" rotatedBoundingBox="578,7494 6130,7536 6118,9145 566,910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6CB4876-12F1-44A7-9FC0-353BED1119E7}" emma:medium="tactile" emma:mode="ink">
              <msink:context xmlns:msink="http://schemas.microsoft.com/ink/2010/main" type="line" rotatedBoundingBox="578,7494 6130,7536 6118,9145 566,9104"/>
            </emma:interpretation>
          </emma:emma>
        </inkml:annotationXML>
        <inkml:traceGroup>
          <inkml:annotationXML>
            <emma:emma xmlns:emma="http://www.w3.org/2003/04/emma" version="1.0">
              <emma:interpretation id="{BC23483F-70CB-4CF0-AFE1-3F8328D95D33}" emma:medium="tactile" emma:mode="ink">
                <msink:context xmlns:msink="http://schemas.microsoft.com/ink/2010/main" type="inkWord" rotatedBoundingBox="578,7494 6130,7536 6118,9145 566,9104"/>
              </emma:interpretation>
              <emma:one-of disjunction-type="recognition" id="oneOf15">
                <emma:interpretation id="interp75" emma:lang="en-US" emma:confidence="0.5">
                  <emma:literal>composition?</emma:literal>
                </emma:interpretation>
                <emma:interpretation id="interp76" emma:lang="en-US" emma:confidence="0.5">
                  <emma:literal>composition: .</emma:literal>
                </emma:interpretation>
                <emma:interpretation id="interp77" emma:lang="en-US" emma:confidence="0">
                  <emma:literal>composition: _</emma:literal>
                </emma:interpretation>
                <emma:interpretation id="interp78" emma:lang="en-US" emma:confidence="0">
                  <emma:literal>Composition?</emma:literal>
                </emma:interpretation>
                <emma:interpretation id="interp79" emma:lang="en-US" emma:confidence="0">
                  <emma:literal>composition: -</emma:literal>
                </emma:interpretation>
              </emma:one-of>
            </emma:emma>
          </inkml:annotationXML>
          <inkml:trace contextRef="#ctx0" brushRef="#br2" timeOffset="46769.149">1296 7100 68,'-19'0'298,"-2"3"8,-1-1 7,1 2 6,-2 1 6,0 2-23,0 0-35,1 4-28,-2 0-25,2 4-17,-2-3-14,2 6-8,0-1-9,-2 3-7,0 1-5,1 3-6,-3 0-5,3 1-3,0 4 2,-1 0 0,-2 2 0,4 0-11,0 0-15,-2 3-9,3-1-8,0 1-6,4-1-7,-2 1-4,4-2-7,1 0-4,1-1-5,1-2-9,3-1-12,1-1-11,6 0-8,-2-5-7,4 1-7,2-2-5,2-2-5,2-2-2,0 1-3,5-4-1,0 1-2,4-1 1,2-3 0,0-1-1,4-1 0,0-2 0,3-3 1,0 0 0,4-3 0,0-1 0,3-2-1,0-2-1,2-2-1,2 0-1,0-3-1,1-2-6,0 3-6,2-5-6,-1 0-5,-1 1-5,-1-2-5,1-1-6,-2 0-6,-1 0-4,-3-2-2,1-1-1,-4 3 0,0-4 2,0 1 1,-3 1 2,-2-2-2,1 2 3,-4-1 4,-1-1 4,-1 1 5,0 2 6,-5-4 5,1 3 6,-1-1 4,-3 2 3,0-1 0,-1 2 3,0-1 1,-4 3 6,1 0 9,-1 0 5,-1 1 5,0 2 7,-1 1 9,-2 2 12,0-1 13,0 3 15,-2 0 14,1 1 12,-3 0 11,2 4 3,-3-2 2,2 2 4,-2 2 7,-2-2 2,0 4-1,-1 0-5,1 1-10,-2 0-11,-1 3-13,0-1-14,0 3-15,1-1-13,1 3-11,2 1-7,-2 0 0,1-1-7,1 2-9,2-1-3,-1 2-2,0-2-1,3 0-1,0 0 0,1 0 0,1 0-2,0 0-1,1-2 0,1 1-1,0-1 0,2 0-2,0 0-1,0-1-4,3-1-1,-2-3-5,3 1-1,1-1-2,1 1-1,0-3-2,1-2 1,1 0-1,1-2 1,-1 0 3,0 0 0,1-2 3,1 0 2,-1-2 4,-1-1 3,2 0 5,-2 0 2,2-2 4,-1 0 0,-1 1-3,2-2 3,-1-1 5,-1 1 5,0 1 4,0-2 4,-3-1 5,-1 0 5,1 3 4,-1-2 4,-4-2 5,2 2 5,-3 3 1,0-3 7,-2-1 7,-1 4 2,0-4 0,-1 2-2,-1 0-1,0 0-2,0 1-4,-4-1-4,2 2-5,-1-1-4,-2 2-5,-1-1-5,-1 1-4,2 0-5,-2-1-4,-2 2-5,1 1-7,0-1-7,1 2-10,-3 0-11,2 2-12,0-4-14,-1 4-11,1-1-20,0 1-22,0 0-32,1 0-35,2 0-39,-1 0-38,1 0-40,1 0-41,0 0-47,0 0-52,6 0-51,0 0-53,0 0-21,0 0-10,0 0 9,0 0 16,0 0 28,0 0 35</inkml:trace>
          <inkml:trace contextRef="#ctx0" brushRef="#br2" timeOffset="47373.7662">1960 7448 175,'4'10'333,"0"1"14,-2-3 14,1 5 4,0-1-1,-1 3-28,0-1-42,1-1-42,1 4-44,-1-1-29,-1-2-19,1 1-20,1 1-18,-1 0-15,-1-1-15,1 1-14,-1-3-15,1 2-13,-3-2-14,3-1-11,-3 0-13,0 1-7,0-5-5,0 3-2,0-1-3,0-2 0,-3-1 0,3-1-4,-3 0-6,1 0-6,-1-2-8,3-2-8,-1 3-6,0-3-5,-1 2-4,-1-4-1,1 2-3,-1-2 1,1-2 0,-1 2 0,-1-4-1,1 0 4,1 1 8,0-1 6,-1 0 8,0-3 7,1 0 7,-2-1 6,1 1 5,2-2 3,-2 0 1,2-2 2,-1 2 0,1-4 2,-1 2 0,0 1 1,2-4 0,0 0 4,0 1 4,0-2 3,2 2 6,0-2 7,1 1 7,1 3 6,0-2 4,1 0 5,-1 1 2,3 1 4,1-1 2,-1 5 2,2-3 1,-1 2-2,-1 1-1,1 2-4,-1 0-4,0 1-3,1 0-3,-1 2 3,-1 0 3,2 2 3,-1 2 3,-1 0 6,3 2 8,0 3 3,-2 0 1,4 2 6,-4 1 6,4 2 4,-3 1 0,0 1-4,1 1-3,-2 1-9,1 1-9,-1 2-8,-2-2-4,-1 2-9,1-2-10,-2 2-6,2-2-4,-3 1-6,3-3-10,-3 3-5,1-3 0,0 1-3,-3-3-2,2 0-1,-1 1-1,0-3-6,1 1-9,0-2-9,-1-1-11,1-2-13,-1 1-13,-1-1-12,2 0-13,-1-3-12,-1-1-14,1 2-11,-1-3-13,0 0-10,2-2-8,-2 0-3,0 0 0,0 0 5,0-2 7,-2 0 12,1-1 11,0 0 13,-1-2 14,1 1 13,-2-2 14,-1 0 12,2-1 14,0 0 12,-1-1 13,0-1 10,3 0 10,-2 1 11,2-3 9,-2 0 9,-1 0 9,3-1 8,0 1 8,0-3 9,3 2 8,-1-1 10,-2 0 7,2-2 9,1 0 7,2 2 5,-1-2 7,2 2 2,0-2 3,2-1 0,-3 3-1,2-2-1,1 2-2,1-2 0,-2 1-2,3 1-3,-3-2-3,2 2-3,-3 0-3,4 1-6,-4 2-6,2-1-5,-1 3-5,0-1-6,-1 3-5,0 1-5,0 0-6,1 1-4,1 3-2,-2-1-5,3 2-5,1 0-5,1 2-5,-1-1-2,-1 3-4,1 2-1,2 0-3,-3 3-2,1-3-1,0 3-3,-3 2-1,0 1-3,1-1-6,-4 2-4,4 0-3,-6 2-2,3 0-3,-2 2-12,0 0-14,0 0-26,-2 2-31,1-3-44,0 4-49,-2-1-48,-2 0-47,-1 1-67,0 1-75,-1-2-58,-1 3-49,1 0-25,-4 1-14,3 2 3,-4 1 11,2 1 23,2-1 28</inkml:trace>
          <inkml:trace contextRef="#ctx0" brushRef="#br2" timeOffset="48355.5449">2696 7424 323,'-1'-7'386,"-1"4"16,-1-1 14,3 2 10,-1 0 3,0 2-14,-1 0-25,2 2-28,0 3-33,-1-1-22,1 5-19,-2 3-25,2 1-30,0 5-22,0 3-15,0 4-18,0 4-18,2 4-17,-1 1-18,1 4-21,-1 2-23,0 2-18,4 0-13,-2 0-10,-3 3-10,3-1-5,0-1-6,-2-1-2,2 2-2,1-3-4,-2 0-4,1 0-3,0-3-1,-1-1-3,3-1-2,0 0-3,-2-4-5,1 0-11,1-4-15,-1 0-20,2-3-23,-1-3-28,-1-2-29,-1 0-26,2-5-26,-1-1-19,1-1-18,-3-2-14,1-4-11,-1-3-9,-1 0-7,1-1 3,-2-3 6,0-1 16,0-3 19,-2 0 26,1-3 28,-1-1 26,-1-1 26,1-1 22,-1 0 19,-1-2 17,0-1 15,1-2 16,-2-1 15,2 0 14,-2-2 15,0 1 10,-1-3 8,0 0 7,2-1 6,-2-4 6,0 1 6,0-2 4,0-1 4,2-1 5,1-3 7,-2-2 6,2-2 6,0-1 4,1-1 5,0-3 5,2 4 10,0-3 5,2-2 5,-1 3 4,0 0 4,2 1 2,0 1 4,2 1 2,-2 3 1,3 3 0,-1 1 1,2 1-3,-2 2 0,0 0-6,1 6-9,0-1-7,0 2-4,0 2-7,-2 3-5,-1 1-6,3 1-8,-2 3-9,1 1-7,1 0-11,0 1-9,-2 2-7,2 1-4,1 3-3,3 0-4,-1 0 0,1 3-3,-1 1-1,3 2-2,1 1 0,-1 0 0,0 4-1,1 1-1,1-1 1,-2 4 0,0 0-2,2 1-5,-1 2-1,-2-1-3,-1 1-3,-2 4-2,2-2-4,-4 2-2,-1-1-4,-1 1-1,-3 0-3,-1-1-1,-1 1-7,-2 0-6,-2 0-12,0-3-14,-3 2-20,1 0-26,-2-2-41,0-1-45,1-1-43,1-1-43,-1-2-46,1 0-47,2-4-48,-2 1-45,4-2-48,-1-4-46,4-5-16,0 0-2,0 0 18,0 0 24,0 0 39,4-5 46</inkml:trace>
          <inkml:trace contextRef="#ctx0" brushRef="#br2" timeOffset="48987.2666">3149 7584 60,'-3'-3'334,"-1"0"16,1 3 13,-2 0 7,1 3 5,-1 1-15,1 0-23,1 0-26,-3 5-27,2-3-22,1 4-23,-2 0-21,2 0-19,1 0-25,0 2-27,0-1-18,2 0-15,0 0-15,2 0-13,0-2-15,0 3-15,1-1-13,0 0-13,-1-3-11,3 3-9,0-2-4,-2-3-5,3 2-1,0-1-1,0-1-1,0 1-1,3-3 1,0 1-1,-1-1 0,1 0 0,2-1-1,1 1 2,0-4-1,-2 0 1,4 0-1,-2-4 1,0 1 1,2-1 1,-1 0 1,1 1 0,-1-1 2,1-4 3,0 2 3,-1-2 1,-1 0 5,2 2 5,-4-3 9,0 2 9,1-3 8,-2 3 9,-2-2 8,1 0 7,-2-1 6,-1 2 4,0-1 2,-2 0 1,1-1 2,-4 1 0,2 0-3,-2 0-4,0 2-6,-2-3-8,-1 1-9,2-1-8,-5 3-8,3-1-7,-3 1-7,-1 0-4,-1 0-3,1 2-3,-3-1-2,0 4-4,0-2-1,-2 1-2,0 1-1,0 0-2,0 2 1,-3 0-2,1 2-1,-1 0 2,1 0-1,3 0-1,-2 1 0,1-1-2,2 1-2,2 0-1,1 0 0,0-3-1,5 1-1,0 0-2,2-1 0,2-1-1,0 0 0,1 1-2,4-3 0,0-3-1,2 4 2,1-5 0,3 0 1,1-1 2,3 0 0,0-1 0,0-1-2,3 0-7,-1-2-2,1 1-2,1 0-1,-4-2 2,3 1 1,-2 2 0,-1-2 1,3 1-1,-3 2 0,0-2 0,-2 0-1,1 3 1,-1-1 5,-2 1 8,1 1 4,-2 1 2,0 1 1,-2 1 0,-1 0 0,-4 2-1,0 0 1,0 2 1,-3 2 0,0 0 2,-1 2 0,-1-2-1,-1 3 1,-3 2 0,2 0 1,-1 2 1,-2 0 0,1 3-1,-2 0 1,-1-1-1,-2 3 0,1-1 0,-2-1-2,-1 2-1,1-1 5,0 0 8,1-1 2,0 1 1,0-1-1,3 1 1,0-3-2,1 2 0,0-3 0,0 1 2,4-1 1,-2 1-1,3-4-1,0 3 1,3-2-6,-2 0-8,4-1-3,0 0-2,-2 1-1,4-1 0,0 0 0,1-1 0,1-1 0,-1 1-1,1-2-1,-1 1 1,1-1 2,1 2 1,-3-1-4,3 0-9,0 0-1,0 1 2,-3-2 0,2-1 4,1 3 0,-2-1 3,1 0 1,-2-1 0,1 3 1,-1-1 1,1 1 0,-4-1-3,3 1 7,-2 1 7,2 0 2,-4 0 1,2-2-2,-2 3 0,-2 0-2,2 0-1,-3 0-3,-3-1 0,3 1-3,-2 0-1,-3 1-3,0-2-1,-4 1-6,2 1-7,0 0-10,-2-2-11,0-1-15,0 0-18,1 1-23,0-2-26,1 1-27,-2-4-28,4 2-30,0-1-30,0 0-29,-2-3-29,3 2-33,0-2-34,4 0-34,0 0-33,-4-5-22,4 5-21,0-7 1,0-2 11,4 0 19,0-2 24,3 1 29</inkml:trace>
          <inkml:trace contextRef="#ctx0" brushRef="#br2" timeOffset="49192.8478">3907 7557 207,'0'0'325,"1"0"17,1 2 11,-1-2 9,0 3 0,-1 1-6,2-2-24,-1 4-32,1-2-19,0 3-13,-1 1-9,0-1-8,-1 1-5,1 3-4,-1 0-10,2 0-10,-2-1-17,0 3-18,-2-2-23,1 2-24,0 0-20,-2-1-19,0 1-16,-1 1-16,-1-1-13,0 2-13,3-2-11,-6-1-10,5 2-7,-1-3-6,-3 4-8,4-4-6,-1-1-12,-2 3-14,2-2-24,1-3-27,-2 2-37,3 0-44,0-1-36,1-3-33,1 2-35,1-1-39,-1-7-43,3 7-46,1-3-54,1 1-55,2-2-20,0 0 0,1-2 13,1-1 23,4-1 35,-2-1 42</inkml:trace>
          <inkml:trace contextRef="#ctx0" brushRef="#br2" timeOffset="49461.0816">3954 7371 273,'-6'-5'308,"0"0"10,0 3 8,2 1-14,1 1-24,-2 0-34,2 1-36,1 1-25,-2 2-21,3-2-14,-1-1-12,2 5-10,0-4-7,2-1-5,-1 3-1,3-2-3,-2 1-1,3-1 0,1 1 1,-2-1 1,4 0-1,1 0-4,-1-1-4,1-1-1,1 0-4,1 0 0,-2 0 0,2-1-2,-3-1-1,1-1-3,-1 1-1,-3-1-7,2 0-7,-3 1-9,1-1-9,-2 0-7,-1 1-6,-2-1-7,3 0-6,-3 2-6,0-1-6,-3-2-6,3 2-5,-1 0-9,0-1-9,-2 0-18,-1 0-23,1-1-24,-1 1-28,-1-1-31,2 0-33,-1-1-32,-2 0-29,4 1-29,-2 0-27,1-1-33,-2-1-32,3 2-43,2 4-44,-5-8-29,2 1-22,3 7 5,-2-8 16,2 8 25,-2-7 30</inkml:trace>
          <inkml:trace contextRef="#ctx0" brushRef="#br2" timeOffset="49668.5416">4227 6982 113,'2'2'373,"-1"2"19,1 0 17,-1 5 13,1 0 3,0 5-5,0-1-22,1 4-32,0 2-31,-1 2-33,-1-1-23,0 3-22,1 3-27,-1-3-29,1 3-21,0 1-19,-2 0-20,0 2-21,-2-1-18,0 1-19,-1 1-16,1-1-16,0 3-13,-4-2-12,2 1-8,-1 0-5,-2 0-8,-1-2-7,1 1-15,-2-2-17,0 0-27,0 0-32,0-3-37,2 0-39,-1-3-34,1 0-30,2-1-34,-2 0-38,4-2-47,0-3-53,1 0-48,2 0-48,2-4-12,1 0 4,0-1 19,4-5 29,2 1 35</inkml:trace>
          <inkml:trace contextRef="#ctx0" brushRef="#br2" timeOffset="49927.4618">4349 7626 361,'-3'-7'393,"1"1"25,-1 1 19,1 0 16,-1 2-7,1-2-18,0 1-29,1 0-32,1 1-28,0-2-25,0 3-23,0-1-25,1 0-24,-1 0-24,2 2-23,0-1-22,-1 0-24,-1 1-22,2 0-21,-2-1-20,2 2-16,-2 0-14,3 0-10,2 0-7,-3 0-5,3 2-5,0-1-1,1 0 0,0 2 0,-1-1 1,2 1 1,-2 3-1,3-2 1,-2 1 0,-1 2-2,0 0-2,2 1-4,-4 2-1,2 1 2,-2-2 5,0 3 1,0 0 0,-3 1-3,3 0-1,-3 0-3,-3 0-2,3 2-5,-2-2-2,1 0-9,-2 0-7,0 0-16,0-2-17,-2 0-22,1-1-26,1-1-31,0 2-31,-1-3-41,1-1-46,1-1-38,1 0-36,-1 1-38,1-4-38,1-3-47,0 0-50,0 0-29,0 0-21,0 0-7,0 0 0,0 0 18,6-3 28,1-4 37</inkml:trace>
          <inkml:trace contextRef="#ctx0" brushRef="#br2" timeOffset="50167.817">4474 7281 273,'-7'0'343,"3"0"16,0 2 16,0-1 4,0 2-3,1 0-21,3-1-28,-3 0-32,3-1-32,3 0-25,0 1-20,-1-1-10,2-1-5,2 0-1,1 0 1,0-1-5,2-2-9,-1 0-14,3 1-14,-2-1-13,2-1-13,-3 0-9,1-1-9,-3 3-10,1 0-8,-2-2-11,-1 2-11,-1 0-9,0-1-10,-1 0-6,-2 0-6,-2 1-5,1-2-5,-2 0-3,-1 0-3,2 0-5,-3 1-2,2-2-5,-4-1-4,1 1-8,-1-1-10,0 2-14,-2-1-12,1-1-20,-1 3-24,0-1-33,-2 1-41,4 1-39,-2 0-41,1 2-44,-2 2-47,3 0-59,1 1-69,-2 1-51,1 1-46,1-1-18,2 5-4,1-2 11,-2 3 17,3 0 32,0 4 36</inkml:trace>
          <inkml:trace contextRef="#ctx0" brushRef="#br2" timeOffset="50992.4137">4824 7633 84,'-20'2'352,"0"1"13,2 3 7,0 1 8,4 2 6,0 0-22,-1 2-39,3 1-44,0 0-47,1 0-38,0 3-32,4 1-21,-1-1-19,1 1-22,1 0-26,0 1-17,1 1-14,3 1-13,-1-2-11,1 0-7,-1 0-5,3-1-5,3-2-4,0 1-2,1-1-3,0-3 0,3 2-1,2-4-1,0 0-1,4-2 0,-1 0 0,0-3 1,4 0 0,-1-1 0,4-2 1,1-1 0,1-1 0,-1-4 1,4 1 1,-2-1 1,0 1 1,2-3 1,-2-1 0,-1 0 1,-1 1 1,0-1 0,-4 1 1,-4-2 2,-1 3-1,0-3 3,-3 2 1,-3-1 1,-1 0-1,-1 1 0,-3-1-1,-1 1 0,-1-4 0,-2 3 0,-1-1 2,0 0-1,-2 1-1,-1-1 0,-2-1 0,0 1-1,-1 0-2,-1 0 0,1 0 0,-1 1 3,0 1 1,3-1 0,1 2 0,-1-1 1,0 1-1,1 2-1,4-1 1,-2-1-1,1 2-1,3-1-1,-1 0 2,1 1-2,2-1 0,0 1-1,2-1-1,1 0-6,-1-1-5,3 1-4,0-2-2,0 1 1,3 0 3,-1-1 1,4 0 3,-1 1 2,0 1 6,2-1 4,0 1 4,1 0 4,1-1 4,-4 2 13,2 1 17,0-2 10,-2 3 6,2 0 5,0 2 4,0 0 2,-2 0 2,2 2-1,0 0-4,-2 3-2,2-1-2,0 3-3,-1 0-3,0 1-6,1 0-9,-1 3-6,1 0-3,-4 0-6,4 2-5,-2 2-4,0-1-3,0 2-3,-3-1 1,3 0-3,-3 1-3,3 0-3,-4 0-3,2 1-3,-1-1-4,-1-2-2,-2 1-3,1-2-11,0 1-16,-3-4-13,0 2-10,-2 0-7,-2-1-8,0-3-5,-1 1-5,0-1-4,-1-1-6,0-3-2,-2 2 0,3-2-1,-1-2 2,-1-1 9,1-1 14,-1 0 10,2-2 11,0-1 8,-1-1 7,1-1 6,1-4 5,0 4 7,-1-6 6,0 1 3,1-1 2,0-3 3,2 2 5,2-1 4,0-4 8,1 2 8,1-1 9,-1 1 13,4-4 17,-1 1 7,0 0 4,4 0 6,-2-1 7,-1 1 9,4-1 7,-1 2 8,1-1 6,-1 1 4,-1 3 1,1-1-1,-1 1-2,1 2-10,0 2-11,-3-1-4,3 3 1,-3 0-4,3 1-5,-3 3-6,4-3-4,-4 3-6,1 2-8,0 0-6,-1 2-4,3 0-4,-1 0-2,-1 2-2,1 2-2,2 1 0,0 1-1,-1 0-1,0 2-4,2 2 0,-2 0-2,-1 2-3,1 0-2,-1-1-1,2 1-2,-2 1-2,0 2-3,-2-1-3,-1 1-3,1 0-4,0 0-3,-3 0-3,0 2-2,1-1-3,-3-2-3,0 2-5,-2-1-5,0 2-9,0-1-12,-2-3-11,0 1-14,-1-1-23,0 0-25,0 0-40,1-3-44,0 3-48,-2-1-48,1-2-42,1 3-38,0-4-48,-1 1-50,0-1-43,1-1-38,2-8-12,0 0 2,2 9 16,-2-9 22,6 6 38</inkml:trace>
          <inkml:trace contextRef="#ctx0" brushRef="#br2" timeOffset="51309.7792">5893 7589 99,'-5'0'340,"2"0"14,1 0 12,2 0 8,-2 1-11,1 0-26,-1 1-39,2-2-47,0 4-36,0-1-29,2-1-25,1-1-22,-1 4-16,3-2-13,2 1-11,-4-1-6,5 0-4,-1 1-2,1-1 0,-2-1 0,-1 1 3,2-1 6,-2 1 4,0-3 6,2 3 6,-4-3 7,2 0 5,-1 0 2,1 0-1,-1 0-3,-1 0-2,0 0-4,0 0-3,-1 0-4,0 0-7,-2 0-7,2 0-9,-2 0-9,0 0-10,0 0-10,2-3-9,-2 3-7,0-1-5,1-2-6,1 1-4,-1-1-6,0-1-6,1 0-4,-1 0-7,1 2-6,-1-2-9,1 1-11,0 1-15,-1-1-18,0 3-25,1 0-30,-1 0-34,-1 3-39,0-1-36,2 1-37,-2 3-29,0 2-26,-2 0-33,-1 0-36,-1 2-45,-1 3-48,1-2-25,-2 5-15,2-1 8,-4-1 21,4 2 32,-2-1 36</inkml:trace>
          <inkml:trace contextRef="#ctx0" brushRef="#br2" timeOffset="51623.1176">5965 7844 184,'-2'-2'330,"0"1"18,2 0 19,-3 0 1,3-1-6,-3 2-20,3 0-25,-4 2-29,4-1-31,-3 0-25,3 0-17,-3 2-11,1 0-6,1 0-6,0-2-9,-1 3-11,1 0-12,-1 0-14,0-1-13,1 1-12,0 1-9,0-1-8,-1-2-7,0 2-6,2 3-8,0-4-6,0 1-7,0 0-6,0 0-7,0 0-5,0-1-6,0-1-5,2-1-6,0 2-4,-1 0-3,0-2-3,2 1-4,0-2-3,0 0-2,0 0-3,0 0-2,0 0-2,0 0-1,-2 0-2,5-2-2,-2 1-1,-2 0-1,3-1-3,-2-1-2,0 2-2,-1-1-3,0-2-7,3 0-9,-2-1-16,-1 2-17,0-1-21,1 0-25,-1-1-25,0 1-28,1 0-27,-1 0-25,1 0-18,0 1-14,0-1-17,-2-2-19,1 1-14,-1 1-15,1-2-8,-2 3-8,0 3-2,0 0-1,0 0 8,0-9 8,0 9 11,0 0 14,-2-8 8,2 8 6,0 0 15,0 0 20</inkml:trace>
          <inkml:trace contextRef="#ctx0" brushRef="#br2" timeOffset="51726.3193">6046 7803 35,'2'2'214,"-1"-2"13,0 2 11,-1-2 7,2 0 5,-2 2-4,1 0-9,1-2-10,-2 2-10,3-2-11,-3 2-10,2-2-4,-2 3-1,5-3 3,-3 2 2,2-2 6,1 0 4,-1 0 4,0 0 3,1 0 4,0 0 4,0-2-4,0 2-8,-1-3-12,1 3-13,0-2-17,-3 0-18,4 0-17,-2 0-16,0 0-17,-3 0-17,2-1-16,0 3-15,-2-2-14,1 1-12,-1 0-8,-1-1-9,0 1-7,0 0-6,0 0-13,0-1-13,0 0-25,0 2-29,0 0-38,0 0-44,0 0-43,-1 0-44,-1 0-52,1-1-58,1 1-64,0 0-70,0 0-37,0 0-20,0 0-4,0 0 8,0 0 20,0 0 27,0 0 37</inkml:trace>
        </inkml:traceGroup>
      </inkml:traceGroup>
    </inkml:traceGroup>
    <inkml:traceGroup>
      <inkml:annotationXML>
        <emma:emma xmlns:emma="http://www.w3.org/2003/04/emma" version="1.0">
          <emma:interpretation id="{4CC35D33-CCF5-41DB-B318-E77A46FBDF1F}" emma:medium="tactile" emma:mode="ink">
            <msink:context xmlns:msink="http://schemas.microsoft.com/ink/2010/main" type="paragraph" rotatedBoundingBox="1107,8947 9722,8697 9786,10910 1172,1116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5C61379-B000-43D8-9A1D-20C9B7CBBDA9}" emma:medium="tactile" emma:mode="ink">
              <msink:context xmlns:msink="http://schemas.microsoft.com/ink/2010/main" type="line" rotatedBoundingBox="1107,8947 9722,8697 9786,10910 1172,11160"/>
            </emma:interpretation>
          </emma:emma>
        </inkml:annotationXML>
        <inkml:traceGroup>
          <inkml:annotationXML>
            <emma:emma xmlns:emma="http://www.w3.org/2003/04/emma" version="1.0">
              <emma:interpretation id="{575D4F44-C206-47B7-840F-4EA4219FDBAE}" emma:medium="tactile" emma:mode="ink">
                <msink:context xmlns:msink="http://schemas.microsoft.com/ink/2010/main" type="inkWord" rotatedBoundingBox="1122,9441 4860,9333 4890,10339 1151,10447"/>
              </emma:interpretation>
              <emma:one-of disjunction-type="recognition" id="oneOf16">
                <emma:interpretation id="interp80" emma:lang="en-US" emma:confidence="0.5">
                  <emma:literal>Bacteria</emma:literal>
                </emma:interpretation>
                <emma:interpretation id="interp81" emma:lang="en-US" emma:confidence="0">
                  <emma:literal>Bacterial</emma:literal>
                </emma:interpretation>
                <emma:interpretation id="interp82" emma:lang="en-US" emma:confidence="0">
                  <emma:literal>Bacterio</emma:literal>
                </emma:interpretation>
                <emma:interpretation id="interp83" emma:lang="en-US" emma:confidence="0">
                  <emma:literal>Battalia</emma:literal>
                </emma:interpretation>
                <emma:interpretation id="interp84" emma:lang="en-US" emma:confidence="0">
                  <emma:literal>Baxterian</emma:literal>
                </emma:interpretation>
              </emma:one-of>
            </emma:emma>
          </inkml:annotationXML>
          <inkml:trace contextRef="#ctx0" brushRef="#br0" timeOffset="58347.4343">1175 9063 17,'-2'-8'406,"0"2"28,1-1 29,-1 1 29,1 3 28,0-1 6,-1 2-5,-1 0-38,1 0-53,1 0-42,-1 2-40,0-2-39,2 2-41,-2 0-31,1 0-25,-1 2-29,-1-2-29,3 2-32,0 0-35,0 2-23,3 1-17,-1 1-11,-1 3-9,1 0-6,-2 3-5,2 1-4,1 4-3,1 4 0,-1-1-2,-1 1-1,3 2 0,-2 0 0,0-1-2,0 2 0,0-1-1,0 0-1,-1 2-1,-2-4-1,2 0-2,0 3-1,-1-3 1,-1-1-2,0 2 0,0-3-1,0 0-1,0 0 1,0-2-1,-1 1-1,-1-4-2,0 1-1,2 0-3,-2-5-5,2 2-5,0-2-6,-3-2-6,3-3-5,0 1-5,-2-2-7,2-1-7,0 1-8,-1-4-6,1 0-6,0 0-8,-2-2-4,1 0-3,1-3 1,-1-1 4,-1 2 5,1-5 4,-1 0 6,0-3 5,2 1 6,-1-2 9,-1-2 7,2 1 6,0-4 8,-1 1 9,0-2 7,1 2 7,-2-3 4,1-1 1,1 0 4,-2 1 1,0 1 3,1-4 1,1 0 5,0 1 5,0-2 6,0 0 7,1 2 6,1-1 5,1-1 9,0 2 8,0 1 4,2 0 4,-1 3 3,0-3 0,1 3-1,1 1 1,0 2-9,-1 0-12,3 2-9,-2 0-7,1 0-3,1 3 0,1-3-3,-2 2-5,3 2-5,-3 0-4,1 1-1,1 0-2,-1 1 1,1 3-2,-1 0 4,1 1 6,-1 1 5,1 0 3,-1 2-9,2 2-14,-3 0-7,2 1-2,1 1-2,-1 0 0,-1 0-1,1 3 0,-1 1 0,2 0 0,-3-1 6,2 2 8,-2 3 2,1-1 1,-3-1 5,0 2 8,0 0 2,-3-2 1,1 3 1,-1 0-1,-2-4 0,0 5 0,-2-1-1,-1-2-1,1 2-5,-3 1-6,0-2-4,3 0-3,-4 1-2,-2 0 1,0 1-1,1-2 0,0 1-1,-2-1-1,-2 2 0,1-1-1,1-1 1,-1 1-1,1-1 1,-1 1-1,0-1-2,2-2 1,-1-2-1,1 0 1,3 0-1,-2-3 1,3 0 1,-1-1-1,3 0 1,2-2 1,0 0 2,0-2-1,0 0 1,0 0 0,0-2 1,1 0-1,0 2 1,1-2 0,0 0 0,1 2 1,-1-2 0,1 0 0,2 2 0,-1-3-1,1 1 0,1 0 0,-2-1 0,4 1-1,-1-1 0,2 2 1,-1-2 1,1 1-1,-1 1 0,1 0-1,-1 1 0,1 0 1,1 1 0,0 0 0,-1 2 0,1 0 0,0 1-1,0 0 1,1-2 0,-1 3 1,0-1 0,2 4-2,0-1 1,-2-1 0,2 2 0,-2-2 0,2 3 0,-1 0 0,-1-2 0,0 4 1,0-1-1,-1 1 1,-1-2 0,0 3-1,-4 0 1,1-1 0,-1 1 1,-3 0 2,1-1-2,-4 2 2,1-1-1,-3 1 1,-1 0-1,-2 1 1,1-2-2,-5 1 1,1 0 1,0-1 0,-4 1-1,2-3 0,-1 2-1,-1-1-1,0-3 0,-1 1-1,0-1 0,3-1 0,-2-2-2,2 1 0,0-1-6,0-1-7,-1-1-14,-1 0-19,2-1-25,2 0-30,0-2-40,-1 0-42,3 0-42,1 0-43,0-2-49,1 0-54,6 2-55,0 0-56,0 0-32,0 0-18,3-10 3,1 2 12,4 3 18,-1-2 23,5 2 35</inkml:trace>
          <inkml:trace contextRef="#ctx0" brushRef="#br0" timeOffset="58778.5378">2028 9352 229,'-2'-11'375,"-3"-1"28,0 1 25,1 0 27,1 3 9,-3-1 3,0 3-31,0-1-47,-2 0-45,3 0-39,-4 2-26,0 1-18,-2 2-20,1-1-18,1 1-24,-1 0-27,1 2-25,-2 2-26,1-2-23,0 2-20,1 3-16,-1-1-14,-1 3-9,1 2-7,0 1-5,2 1-2,-1 1-4,2-1-3,-1 4-2,4 1-1,-2-2-1,1 4 1,1-2-7,2 3-8,-1-2-4,3 2-3,0-2-3,0 2-4,3-2-5,-3 1-6,4-2-9,-2 0-9,3-1-9,-1 0-9,0-3-9,1 1-8,2-1-10,0-1-12,0-5-7,1 3-4,2-5 0,-3 0 2,2-1 4,1 0 7,-2-3 7,2 0 12,1-3 9,-3 0 9,1-1 10,1 0 8,-2-3 12,1-1 13,-2-1 9,3 0 7,-2-2 4,1 2 3,-2-3 4,0-1 3,0 3 6,-1-2 6,-2 0 9,1 1 9,1 0 9,-3-2 8,1 2 8,0 0 6,-2 0 4,-1 1 4,1 1-1,0 1 1,-2 1-2,0 3 0,0-1-6,0 2-5,-2 3-9,0 0-8,2 0-9,-1 3-10,0 0-8,0 1-8,1 0-6,-2 1-3,0 3-2,2 1-3,-1-2-1,1 4-2,-2 1 0,2-1-3,0 2 0,0 0-2,0 2-4,0 0-8,0-2-13,2 2-17,-1-3-22,1 1-26,1 1-32,-1-3-34,3 1-30,0 1-27,-1-3-32,2 2-35,-2-1-37,3-3-41,-2 1-48,2-3-50,-2-1-20,5-1-7,-2-1 11,3-1 20,-3-2 28,4 0 32</inkml:trace>
          <inkml:trace contextRef="#ctx0" brushRef="#br0" timeOffset="59254.6718">2359 9305 193,'-7'-17'374,"-1"5"25,3-1 25,-2 2 23,2 3 23,0 0-14,0 1-33,1 1-42,0 2-49,1 2-31,0 2-26,0 0-23,0 0-22,0 2-21,0 1-22,0 0-24,1 1-26,-1 3-23,1 1-25,-1 0-23,-2 3-21,1 2-15,-1-1-12,0 5-7,2-1-6,-1 3-3,-1 0-4,2 0 0,-1 0 0,1 1-1,2 1 0,1-1 0,0-1-2,0 0 0,1 1-1,2-2-1,1-1-3,-1-2-8,2 2-8,0-3-13,2 0-11,0-1-16,3-2-14,-3 2-16,3-3-19,1-1-18,-1-3-19,0 1-17,2-1-13,0-1-11,-1-3-9,1 4 2,-1-5 9,0 0 9,2 1 9,-2-2 13,2 0 12,0-2 16,-1 0 18,0 0 17,0-2 21,-2 0 17,2 1 16,0-1 12,-2-1 11,0-2 3,0 1-2,-1-2 3,-2 0 2,1-1 5,-1 0 2,0-1 2,-2 0 4,0-3 2,2 4 5,-2-4 2,-1 1 4,0-3 5,0-1 8,-1 2 5,-1-4 5,1 2 7,-1-3 6,0 1 9,-2-3 9,0 1 12,0-1 12,0 1 11,0-1 8,0-2 9,-2-1 10,0 1 8,2 1 11,-3-2 10,3 1 15,-2 0 4,1 0 2,-1 2-2,2 1-5,-2 2-6,-1 1-11,1 1-8,-1 3-9,1 3-7,-2-1-9,1 3-10,3 1-14,-5 3-12,5 0-13,-2 1-8,2 2-7,-3 1-7,3 1-8,-3 1-5,1 0-5,1 2-4,-2 0-6,2 2-5,-3 5-4,1 0-5,1-2-1,0 6-5,-1 2-3,2 2-2,-1-1-2,0 2-1,2 2 1,0 2-1,0-1 0,0 1 0,0 0 0,2 0-1,0 0 0,-1-2-2,2 1-3,-3 0-6,2-4-7,0 1-13,1 1-14,1-1-23,-1-2-25,1-1-36,-1 1-43,2-2-37,2 0-34,0-2-37,1 1-38,-1-2-39,0-1-42,3-2-38,-2 1-34,1-3-18,1-1-11,2-1 5,0 0 14,-1-3 31,2 1 40</inkml:trace>
          <inkml:trace contextRef="#ctx0" brushRef="#br0" timeOffset="59558.8966">2662 9286 287,'-6'-2'369,"4"2"17,0-1 14,0-1 13,2 2-6,0 0-13,0 0-25,2-2-30,0 2-30,-2 0-29,2-1-32,-2 1-32,3-1-19,2 0-11,-3-1-14,1 1-13,1 0-17,0-1-18,2 1-19,0 0-17,1 0-16,1-1-16,1 0-12,0 1-9,1 0-8,0 0-6,2-1-4,-3 2-4,1 0-2,1 0-4,-1 0-2,1 0-2,-4 0-1,2 2-3,-1-1-1,-1 0-4,-2 0-15,2 1-21,-2 1-31,2-1-38,-2 1-39,0 0-39,0 0-43,-1 2-45,-4-5-62,5 2-67,-5-2-51,3 6-46,2-1-22,0 1-13,-1-2 10,-1 3 16,2-3 31,2 3 37</inkml:trace>
          <inkml:trace contextRef="#ctx0" brushRef="#br0" timeOffset="60750.3625">3069 9426 19,'-8'2'245,"1"0"4,2 0 2,-2 0-13,3 1-22,-2-2-24,3 1-26,-1-1-28,1 1-32,-1 0-21,3 0-17,-1 0-13,2 0-11,-2 1-10,0-3-9,2 4-5,0-2-4,0 2-4,0 0-3,0 0-4,0 0-2,0-1-1,2 2-1,0-1 0,-2-2-2,3 1 0,1 0-1,-1 0 1,-1-1 1,3 1 2,-2 0 2,1 0 3,2-2 2,-2 0 0,1 1 1,2-2 1,-2 0 1,1 0 1,-2-2 1,4 1 0,-1-2 1,0 0 0,0 1 0,0-1 0,0-1-1,1 0 0,-1 0-1,1-1 1,-1-1 3,-1 0 8,2-1 14,-1 1 6,-1-3 5,-2 0 3,3-1 1,-2 2 3,1-1 2,-2 0 4,1-1 0,0 1 4,-3 2 3,1-4 5,1 3 6,-3 1-7,1 0-12,-2-1-1,0 1 5,0 2 3,-2-2 5,-1 3 3,1-3 3,-3 3 2,2-2 2,-2 1-2,-1 1-2,0 0-3,-1 1-4,-1 0-3,2 2-1,-2 0-2,-1 1-2,1 1-4,-1 0-5,1 2-6,-2 0-5,1 1-7,1 0-3,-1 4-6,0-1-3,1 0-4,-2 4-3,3-4-2,-1 4-1,2-2-6,-1 4-9,-1 0-2,3 0-3,-2 1 1,2 0-1,0 0 1,0 1-2,3-2 0,0 2-3,1-1-1,-1 0-4,2 1-2,0-3-6,2 1-3,1 0-5,-1-2-4,3 2-5,-2-2-3,3-3-3,0-1-2,1-1 0,1 0-1,-1-1 3,4-3 2,-1 2-1,0-1 4,2-3 6,2 0 4,-1 0 5,1-3 1,-1-3-3,3 4-2,-1-3 3,1-2 1,2 0 1,-1-1 1,0 1 1,0-3 2,0-2 1,0 3 2,0-1-1,-1-2 1,-1 2 0,0-3 5,2 1 8,-2 1 4,-2-2 4,2 0 1,-2 1 2,3-2 0,-5 0 3,2 3 3,-1-2 3,1-1 8,-1 3 7,0-2 9,-2 1 8,2-1 7,0 2 7,-2-4 6,0 0 6,-1 1 7,1 0 7,-3 1 6,1 0 8,-2 0 6,-1 2 3,-2 0-1,-1 2-3,1 3-3,-1-3-5,-2 5-4,0 0-5,-2 3-5,2 1-8,-3 1-7,1 3-6,-3-1-11,0 1-10,1 2-9,-2 1-9,0 4-6,0-1-6,-1 3-4,0 2-4,-3-1-5,3 2-2,0-1-4,1 5 1,0-3 3,0 2 8,1-4 4,1 3 2,2-2 1,-1 2 1,0-3 1,2 2-1,1-3 1,0 2 0,0-1 0,1 0 1,-1-1-1,3-3 1,2 3-5,-2-3-6,1 2-9,1-2-9,-1 0-5,2 0 0,-1-1-2,2 1 0,-2-2 0,2 3 0,0-3 0,1-1 0,-1 1 0,-1 0-1,2 0 1,-1-1 1,1-1 5,-1 1 6,2 1 5,-2-2 0,2 0 1,-2 1 1,0 0-1,3-2 0,-3 3 1,0-4 0,1 3 0,-1-2 0,1 1-1,-2-1 0,0-2 1,-2 2 0,-1-1 0,1-1-1,-1-1 2,-1 1 0,0-1-2,-1 0-1,-1-3-2,0 3-5,0-3-8,-1 0-11,-1 0-14,2 0-15,-2 0-18,2-3-20,-1 3-22,1-3-21,0 0-21,0 2-20,0-2-16,0 0-13,0-1-12,0-1-9,0-2 0,1-1 5,1 0 5,1-3 7,1 1 9,-1-4 12,2-1 15,-1 1 17,1-4 16,1 1 17,0-1 15,1 0 15,1-2 13,-3 1 16,3 0 9,-2-3 8,0 2 8,0 0 5,0 1 11,-4-2 11,3 4 12,0-2 14,-1 3 10,1 0 13,-1 3 9,-1-2 12,0 4 8,0 2 9,-3-2 11,1 3 8,2 3 15,-3 1 16,0 1 11,0 0 9,0 2 3,0 1 1,0 0-2,-3 1-7,3 2-7,-1-1-9,1 2-9,0-1-10,-3 2-12,3 1-11,0 3-11,0 0-14,0 1-11,0-1-12,0 3-8,0-1-9,3 3-5,-3 1-4,0-2-1,1 1 1,-1 0-1,0 1 2,0 0 0,3-2 0,-3 1-2,0-1 0,0-1-1,0 1-2,0-1-1,0-1-1,0 0-7,0 0-9,3-3-22,-3 3-26,2-4-30,0 1-34,-1-3-31,0 0-30,-1-5-51,0 0-57,0 0-48,6 2-47,-6-2-22,0 0-12,12-1 1,-2-2 8,-1-1 20</inkml:trace>
          <inkml:trace contextRef="#ctx0" brushRef="#br0" timeOffset="61002.5338">3910 9047 159,'-5'0'350,"3"0"17,-1 0 18,3 0 19,0 0-3,0 0-11,0 0-28,3-3-36,-3 3-30,2-2-27,0 0-23,-1 2-19,1-2-16,0 0-15,1-2-16,1-1-14,-1 1-19,2 0-20,0 0-17,-3 0-20,3-1-17,0 1-15,-1 0-14,1 0-14,-1 0-9,0 0-12,1 0-13,-3 2-18,3 2-27,0-2-32,-1 1-39,1 1-41,0 1-40,0 1-38,-2 0-40,1 2-42,-4-4-52,7 5-54,-2 2-39,1 1-32,0 0-7,0-1 6,-2 4 19,3-1 30,-2 1 36</inkml:trace>
          <inkml:trace contextRef="#ctx0" brushRef="#br0" timeOffset="62469.5658">4451 9299 165,'-3'-2'249,"3"0"5,-3-1 0,3-1-1,-1 2-15,0 0-22,-1-1-20,-1-1-19,3 0-19,-2 0-19,1 0-16,-1-1-14,0-1-8,0 1-6,1 1-1,-3-1-2,3-1-6,-1 1-11,-2-1-4,1 2 0,0-3 0,1 3 2,-3-2 4,2 1 4,-1-1 11,-1 2 12,0-1 6,1 3 4,-1-2 1,0-1-1,0 3-3,0 0-3,-2 0-7,2 0-5,-2 1-7,2 0-7,-2 1-7,0 0-11,-1 0-10,1 1-11,2 2-10,-5-1-8,1 1-6,2 1-8,-2 2-3,-2-1-4,1 1-2,0 1-1,3 1-1,-2 2 1,-1-1-2,3 2 0,-1 0 0,-2 0-1,3 3 1,0 0 0,0 3 0,0 1 0,1 0-1,1 0 1,1 3-1,0 0 0,-2-1-1,4 4 1,-1-3-1,3 1 0,-2 0-1,2-2 1,2 2-2,-2-2 0,3 0-2,-1-3-1,4 0-1,-2-2-4,0 1-2,0-3-6,2 1-3,0-3-3,1-1-2,0-1-2,0 1-1,2-4 0,-1 0-1,0-3 3,3-1 1,-1 0 1,0-2 2,0-2 4,2 0 3,0-1 5,2-3 4,-1 0 3,-1-2 3,1-2 2,0-1 3,-1 2 1,2-3 2,-1 2 0,-1-4 0,0-1 1,-2 2-1,0-1 2,1 0 1,-1 0 1,-2-1 2,1 2 0,-2-2 3,1 1 5,-3-2 11,-1 1 13,0 1 6,0-2 2,-1 1 5,1 0 6,-3 0 5,0-1 5,1 0 4,-2-2 2,0 2 2,0 0 1,0 1 0,-2 0-2,1-2-9,0 4-12,-1 0-7,0 2-1,1-1-3,-1 3-6,1 0-5,-1 4-5,1 0-3,1 1-3,0 0-2,-3 1-2,3 2-2,-1 1-1,1 1-3,-2 1-2,0-1-2,2 1-2,0 3-3,-3-1 0,3 1 3,0 0 5,0 3 2,-2 2 0,2-1 1,0 3 0,0 3-1,0-1 0,0 3-1,2 1 0,-2 1 0,3 0 1,-1 1 0,1 0 1,0-1-5,0 4-7,1-5-4,1 2-2,-1-2 0,1 2-2,0-4 1,4 2-2,-2-3-1,0 0-2,2 0-2,-2 0-3,4-4-1,-1 4-6,0-4-3,2 1-6,0-3-7,-2 1-8,4-2-9,-1-2-12,-1-2-16,2 3-20,-1-3-18,-1-2-19,1-1-16,0 0-14,-1-1-18,0-1-18,2-2-20,-3 1-19,1-2-28,-1-2-32,1-1-29,-2-2-31,0-2-26,2 0-27,0 1-1,1-5 9,-1 2 8,0-3 7,3 0 16</inkml:trace>
          <inkml:trace contextRef="#ctx0" brushRef="#br0" timeOffset="61358.0515">4172 9274 132,'-6'10'302,"0"-2"7,0 1 7,1 2 7,1 2-22,0-4-36,1 3-41,0 1-43,0 0-35,1 0-34,2 2-16,-2 1-12,2-2-9,0 3-6,0-1-7,2 0-7,-2 0-6,2 0-7,-1-2-6,1 2-6,1-2-6,0 1-6,1-2-4,1-1-3,-1 0-1,2-1-2,1-3-1,0 3-2,0-3-2,2-1-1,0-1 0,0-2 4,1 1 4,1-2 3,-1-1 3,-1-1 2,1-1 2,2 0 2,-1-1 3,1 0 2,0-2 3,-2-1 6,2 2 11,0-4 10,-2 2 11,2-3 8,-2-1 10,2 1 11,-3-1 12,1 1 14,-1-2 12,1 0 13,0 0 9,-3 0 6,0 0 5,-1-1 0,-1 1-5,1-2-7,-1 1-8,-2-1-9,1-1-10,-1 0-10,-3 1-12,2-1-10,-2 0-10,0 0-12,0-2-7,0 2-7,-2-1-5,2-2-5,-3 2-2,-1-1-3,1-1-3,-1 2-2,0-1-3,0 0-3,-3-1-3,3 3-5,-4-2-3,1 2-4,-1 1-4,1 0-3,-3 0-4,1 3-2,-1 0-2,-2 1-4,2 1-3,-4 1-4,2 1-6,-1-1-6,-1 4-11,-1-2-13,1 3-15,-1-2-15,1 0-29,1 2-32,-2 2-46,2 0-53,0 1-56,-1-2-58,2 2-69,2 3-76,1-4-47,1 2-35,4 0-9,4-4 0,0 0 9,4 9 13,1-2 27,4 1 29</inkml:trace>
        </inkml:traceGroup>
        <inkml:traceGroup>
          <inkml:annotationXML>
            <emma:emma xmlns:emma="http://www.w3.org/2003/04/emma" version="1.0">
              <emma:interpretation id="{FD01B380-4005-48EA-8049-65069CE947ED}" emma:medium="tactile" emma:mode="ink">
                <msink:context xmlns:msink="http://schemas.microsoft.com/ink/2010/main" type="inkWord" rotatedBoundingBox="5101,8831 9722,8697 9786,10910 5166,11044"/>
              </emma:interpretation>
              <emma:one-of disjunction-type="recognition" id="oneOf17">
                <emma:interpretation id="interp85" emma:lang="en-US" emma:confidence="0.5">
                  <emma:literal>-peptide</emma:literal>
                </emma:interpretation>
                <emma:interpretation id="interp86" emma:lang="en-US" emma:confidence="0">
                  <emma:literal>aphid</emma:literal>
                </emma:interpretation>
                <emma:interpretation id="interp87" emma:lang="en-US" emma:confidence="0">
                  <emma:literal>-peptides</emma:literal>
                </emma:interpretation>
                <emma:interpretation id="interp88" emma:lang="en-US" emma:confidence="0">
                  <emma:literal>aphids</emma:literal>
                </emma:interpretation>
                <emma:interpretation id="interp89" emma:lang="en-US" emma:confidence="0">
                  <emma:literal>-peptidyl</emma:literal>
                </emma:interpretation>
              </emma:one-of>
            </emma:emma>
          </inkml:annotationXML>
          <inkml:trace contextRef="#ctx0" brushRef="#br0" timeOffset="63778.4269">6923 9155 339,'-7'-6'372,"2"-1"24,0 2 26,0 1 23,0 0 20,2 1-24,-2 2-47,2 1-48,0 1-46,0 0-31,0 3-20,-1 1-18,-1 1-20,0 2-18,1 1-21,0 5-23,0 0-26,1 7-19,-4 0-16,5 4-15,-1 4-17,-1 2-10,1 1-11,1 3-6,0 1-5,1 5-2,-1-2-1,1 4-6,1 0-7,-4-2-5,4 3-2,-2 0-6,0 0-8,-1 1-4,0-2-2,0-1-1,-1 1-1,-1-3 0,1 1-1,-1-1-2,2 0-5,-1-1-4,-2-1-4,0-2-11,0-1-11,1-4-13,-2 0-13,3-3-12,1-2-12,-2-4-12,1-2-12,1-4-12,2-1-15,-1-3-10,0-4-8,2-1 1,0-3 3,2-2 10,0-4 10,1 0 12,-1-5 13,1 1 11,0-5 13,-1-1 14,1 1 10,-3-5 14,2-1 14,-2-2 14,0-2 12,0 1 8,0-2 9,0-3 11,0-2 11,-2 1 7,2-1 4,-3-3 3,3-1 4,-2-3 4,1 0 5,1-3 5,0 0 7,1-4 4,1 0 4,1-1 6,-1-2 11,3 0 6,-1 1 4,1-2 8,1 4 8,2-3 10,0 3 7,0 4 8,3 0 9,-3 0 6,3 4 4,-1 0 3,0 2 2,0 4-3,1 2-7,0 2-10,-1 0-9,-3 3-11,2 3-11,1 1-8,-2 2-10,-1 3-10,0-2-12,0 5-10,-1 0-10,-2 2-6,3 1-5,-2 0-4,2 3-3,-4 0-3,4 1-1,-2 1-2,0 1 0,1 1-1,0 0-1,-1 3 1,4-2 2,-4 3-1,4-1 0,0 3 0,0 1 0,-2 0 2,2 0 0,0 3 1,0 0-1,-2-2-1,1 4 0,-1 0-1,-1-1 0,0 1-4,-1 0-3,-3 1-2,-2 0-3,3 0-1,-6 2 0,3 0-2,-2-1-2,-3 1-3,-1 0-4,-1 0-10,-2 3-11,1-3-21,-2 2-29,-1-1-42,1 1-49,1 1-47,-3-3-50,2 0-61,0-1-67,0-1-63,0-3-61,6 1-31,-1-5-16,2 1-2,3-9 6,0 0 21,0 0 25,12-2 43</inkml:trace>
          <inkml:trace contextRef="#ctx0" brushRef="#br0" timeOffset="64341.4988">7289 9408 252,'-5'1'298,"2"0"5,2 1 3,1-1-9,1-1-17,2-1-40,0-1-50,1 1-44,1-2-39,2 1-22,3-1-14,-1-1-10,-1 0-9,3-1-3,0 0-5,1 0 0,2-3 0,-1 1-1,-1 1 1,0-1-1,0 0-1,2-2-2,-4 0-2,0 0 0,0 0-2,1 1 2,-1-3 1,-2 6 4,-1-5 4,0 2 2,0 1 4,-4-2 3,2 4 3,-1-2 4,-3 0 5,1 2 6,-2-1 9,0 3 8,0-3 7,0-1 6,0 2 2,-2-2 5,2 1 2,-1 1 4,-1-2 1,0 1 1,-1 1 0,1-1-3,-1 2-3,-2 1-7,1-1-9,-1 1-8,0 0-9,1 2-7,-2 1-9,-1 0-8,-1 1-9,-1 2-11,2 0-8,-2 2-10,0 0-7,0 2-5,2 1-4,-2 2-4,0 1-2,0-1-2,2 1-2,1 0 0,-2 3 1,2-2-3,1 1-6,-2 1-8,5-2-10,-3 3-12,5 0-15,-2-1-16,2 0-17,2-1-20,1 2-21,1-1-21,3-2-22,0 0-19,3-2-18,1 2-13,0-1-13,3-2-6,-3-3-3,5 1 1,-3-2 0,3-1 7,-1-1 7,-1 1 13,1-3 15,-2-1 16,1-1 18,1-1 18,-3 0 17,2-2 20,-1 0 19,-1-2 23,2 1 24,-4-1 21,2-1 22,0-2 19,-2 1 15,2 0 17,-2-1 14,-1-1 16,1-1 15,-1 2 13,-1-2 12,2 0 13,-4 0 9,2 2 8,-1-2 6,-1 2 10,-2 0 14,3-2 13,-2 2 18,0 0 14,-1-1 14,1 0 11,-2 1 10,0 2 3,-1 0 1,-2-1-5,3 1-7,-3 1-10,0 4-11,0-3-16,0 3-18,0 1-19,0 1-20,-3 0-21,3 1-20,-2 1-20,2 3-20,-2-3-15,-1 4-13,0 1-6,-1 2-7,-1 2-5,0 0-4,2 5-5,-1 1-2,-2 3-4,0 3-4,0 1-1,2 1-3,-2 4-1,0 1-2,0 2 1,-1 1-1,0 3 0,-1 1 0,-1 2-1,2 1 1,-3 0-4,2 3-4,-3 0-6,3 0-10,-3-2-16,1 2-18,2 0-22,-1-2-26,1-2-32,0-1-33,2 0-32,3-2-29,0-2-28,2-2-24,2-3-25,2-1-22,0-3-32,3-3-36,2-2-23,0-3-16,1-2-8,4-4-3,-1-1 14,0-3 25,2-4 26,-1 1 27</inkml:trace>
          <inkml:trace contextRef="#ctx0" brushRef="#br0" timeOffset="64688.5629">7735 9655 131,'-5'-38'255,"3"0"-4,1 0-9,1 2-13,0 2-14,1 0-25,1 2-27,1 1-24,-1 3-22,0 0-12,5 2-8,-5 2-3,3 3 2,-1-1 7,0 3 12,1 0 12,-1 5 11,-1-1 10,2 2 11,0 2 7,-1 1 5,1-1 4,0 3 5,1-1 2,-2 3 2,4 1-1,1 2-3,0-1-10,-1 0-9,2 1-11,2 2-13,-2 0-13,3-1-17,0 2-10,-1 0-12,3 2-9,2-1-9,-3 1-11,3 3-10,-2-1-7,1-2-7,0 3-2,-2 3-1,0-2-2,1 3-3,0-2-1,0 2-3,-2 2-3,0 0-4,-1-1-1,0 2-1,0-1-1,-3 1 0,1 2 0,-5-3-2,3 4-1,-2 0-1,-2-2-2,-1 2-2,-2-2-1,1 2-3,-2-2 0,-2 2 0,0 0 0,-3-2-4,0 0-8,-2 1-9,1-2-20,-3 1-24,0-1-41,-1 1-47,-2 1-44,0-3-44,0 1-47,-1-1-52,-1-4-67,2 1-73,-1-1-38,1-3-21,2 0-3,0-2 4,10-2 17,-8-3 23,2-1 39</inkml:trace>
          <inkml:trace contextRef="#ctx0" brushRef="#br0" timeOffset="64853.1716">8260 8637 329,'0'2'346,"0"1"4,0 1 0,1 3-1,3 2-1,-4 2-33,2 0-49,1 3-49,2 1-48,-1 1-32,0 3-28,1-1-16,-2 3-13,1-1-10,1 2-7,-1-1-2,1 1-3,0 1-5,-1 0-9,-3 1-8,2-1-8,1-1-5,-1 2-7,-1 1-5,0-3-4,-1 2-2,-1-1-3,0-1-5,-1 1-8,-1 0-16,0-2-22,-1 2-23,1-2-28,0 1-37,-2-1-44,0-2-54,-1-1-61,2 1-43,-1-1-36,4-1-18,0-1-8,2-3-2,3-1 4,0-3 16</inkml:trace>
          <inkml:trace contextRef="#ctx0" brushRef="#br0" timeOffset="65114.3534">8326 9059 282,'-7'-8'363,"2"1"18,2-1 18,-2 4 15,1-1 14,4 1-29,0 0-51,0 0-45,4 1-43,-1 1-32,2-1-24,-1-1-18,0 0-15,5 0-12,0 0-11,1-1-13,0-1-15,4 3-13,-1-1-15,-1-2-11,2 2-11,-1 0-7,-1 1-7,2 1-5,-2-1-4,-1 2-5,1 1-5,0 1-4,-3 2-7,1 1-4,-3 0-3,3 1-3,-3 2-3,0-1-1,1 5 0,-4 0 0,2 1-4,0-1 0,-1 4 0,-1-1 0,0 2-1,-2-1-2,3 2 0,-4-1-3,0 2 0,-1-2-1,0 1-1,0-1-1,0 1-2,-1 0-1,0-2-3,-1 0-10,-1-2-14,0 2-22,1-4-24,0 2-34,0 0-34,1-2-32,-1-4-30,1 2-34,-1-1-36,0-2-42,2-2-43,0-4-52,0 0-57,0 0-22,0 0-4,0 0 12,0 0 22,0 0 29,0 0 36</inkml:trace>
          <inkml:trace contextRef="#ctx0" brushRef="#br0" timeOffset="65384.4938">8570 8876 210,'-1'7'274,"1"-2"8,1 0 6,2 0-17,2-1-29,0-2-31,3 0-33,-1-2-27,4 0-24,1-2-8,-1 1 2,1-2 3,2-1 5,-1 0 3,-1 0 1,2-1 3,-2 0 3,2 1 3,-4-3 2,2 2 5,-1-1 3,-2 1 3,-4 1 1,2-1 0,-3-2-4,1 1-5,-2-1-8,-2 3-9,-1-2-8,0 1-10,-1-2-12,-1 2-10,1-1-12,-3 1-16,1 1-17,1-1-23,-3-1-27,0 1-34,3-1-36,-3 2-40,1-1-40,-1 1-34,1 2-32,0-1-37,1-1-42,3 4-58,-8-3-66,8 3-39,0 0-27,-9 0-6,9 0 7,-9 2 19,2 0 24,2 1 35</inkml:trace>
          <inkml:trace contextRef="#ctx0" brushRef="#br0" timeOffset="65847.2064">9391 8168 104,'-10'6'363,"2"5"16,-1 1 16,2 1 16,-1 7 15,1-1-8,2 3-19,-2 4-50,2 0-65,0 4-45,0 0-32,3 4-26,-1 1-21,0-1-16,-1 2-13,2 0-17,-1 1-15,1-1-15,1 0-14,-1-1-14,0 2-13,1-1-11,0-2-10,0 1-7,1-3-2,0 3-5,-4-3-2,4-1 0,-3-2-2,3 1 0,-1-2-2,-1-4 0,1 2-1,1-3 0,0-2 0,0 2-1,0-4-1,1 0 0,1-3-1,-1-1 0,-1-1 2,3-1-1,-3-1 0,4-1-2,-4-1 2,1-1 0,0-4 0,0 1 0,1-3-1,-2 1 1,2-1 2,-2-1 1,0-1 0,0-1 4,0-1 2,0-1 6,0 1 6,0-2 7,0-1 9,0 0 8,-2 0 6,-1-1 7,2 0 6,0-3 3,-3 0 4,0-1 1,-2-1 1,1-1 0,-2 0-2,0 2-2,-1 0-2,-1-1-6,-1 1-7,1 2-6,-1-1-5,-2 2-5,0 1-4,1-1-5,-2 3-4,0 1-2,1 2-3,-1 0-1,-1 1-3,2 0-3,-3 4-2,2-1-3,-2 1-3,0 1 0,3 1-4,0 1 0,-1-2-2,-1 4-1,3 0 0,-1-1-1,0-1 0,1 2-1,3 1-1,-1-4 1,2 5 0,1-2-1,0-2-2,3 1-2,-2-2-3,5 2-6,0-2-7,0-2-11,3 3-11,1-4-16,-1 3-17,2-3-24,2 1-28,3-3-30,0 1-35,1 0-30,2-2-31,1-1-26,5-1-27,-1-2-24,1-2-25,0 0-25,3-3-27,0-1-24,0 0-23,2 1 2,0-3 17,0 3 26,1-3 32</inkml:trace>
          <inkml:trace contextRef="#ctx0" brushRef="#br0" timeOffset="66184.4117">9518 9096 182,'-4'0'318,"0"-2"11,0 4 10,-1 0-5,3 2-10,-7 1-15,7-1-18,-4 3-22,0 0-22,0 1-19,1 1-18,1-1-14,-1 1-14,2 2-11,-1-1-10,-1 1-9,2-4-11,-1 3-11,1-1-15,2-1-17,-1 0-19,2 0-15,2 0-13,-1 1-12,1-4-10,1 2-7,-1 0-5,3 0-3,0-3-3,-3 0-2,3 3 1,1-3 1,0 0 1,1 0 2,1-1 2,-3 1 2,4-1 3,1 1 3,-1-4 2,-2 0 3,2 2 2,2-2 5,-3 0 4,2-2 4,1 2 3,-1 0 2,0-4 0,0 1 1,0 1 0,-1 0 0,1-1 1,1-1 0,-1 0 1,-1 0-1,2-3-1,-1 3-1,-3 0-1,3-2-3,-2 0-1,0-1-1,-3 0-1,3 1 1,-1-1 1,-1-1 1,0 0-1,-1 1-1,-3-1 1,5-1 1,-6 0 0,2 0-1,-2 0-2,1 0-2,-1-1-2,-1 1-1,-1 0-2,-1-2-3,1 2-3,-2-1-3,-2 1-2,1-1-3,-2 1-3,-1 2-4,-3-3-4,3 2-6,-3 1-3,-2 0-6,0-1-8,0 1-10,0 1-11,-3 1-13,1 1-13,-1 0-22,-2 0-25,3 1-39,-3 2-47,2-1-51,0 1-54,-1 1-62,3 0-64,-2 0-59,2 1-58,1 1-26,0 1-9,1 1 1,4-1 8,2 2 18,1 1 24,1 3 39</inkml:trace>
          <inkml:trace contextRef="#ctx0" brushRef="#br0" timeOffset="63119.1929">5163 9222 75,'-5'0'356,"2"0"20,1 0 21,0 0 15,0 1 13,2-1-12,0 0-26,0 2-35,0-2-38,2 1-32,0 1-30,-2-2-28,2 0-28,-1 0-23,3 0-19,-1 0-18,-1 0-17,5 1-13,0-1-12,1 1-12,2-1-13,0 2-10,1-2-7,2 1-7,1 0-5,1 1-2,2-2 0,0 1-1,0-1-1,2 0-2,-1 0-3,1 1-6,0-1-9,1 0-6,-1 2-3,0-1-3,3 1 0,-3-1-1,1 0 0,1 1-1,1-2-1,1 2 0,0-2-1,0 3 0,2-3 1,0 2 1,2 2-1,0-4 0,-1 0 1,1 2-2,-1-1 0,-3 0 0,1 0 0,-3 1 0,-1-2 0,-1 0 1,-2-2 0,-2 1 0,0 0-3,-3-2 1,1 3 1,-2-4-1,-1 2-1,1-1 1,-3 1 2,-1-2 0,-2-1-2,1 3 1,-1-1 1,-1-1 1,-1 1 0,-2-1 2,1 1-1,-1 1 2,-1-3-1,0 2-1,0-1 2,0 0-1,0 0 1,0 0-1,-1-2 0,-1 1 1,1 1-2,-2-1 2,2-1-1,-2 1-1,-1-1 1,0 0-1,0 1 0,0-2 0,-1 0-1,0 1 1,0-1 0,-2 2-1,2-1 1,-2-1-1,0-1 0,0 1 0,-1 3-1,1-1 0,-1-1 0,1 1 1,1-1 2,-2 1 0,3 0 1,0 3 1,-2-3 1,2 1 1,0 0 1,-2 2 1,4-1 0,-4 1 1,2 0-1,3 2 2,-3-2-1,2 0 0,1 2 1,0 0-2,0 0 0,1 0-1,-1 0-1,2 0-1,0 0 0,0 0 0,0 2 0,0-2 0,0 2 0,2-2-1,-1 0 0,-1 2-2,2 0-1,0-2-2,-2 0 1,2 3 0,0-2 0,-1 2 0,1-1 0,-1 0 0,1 2-1,-2 1 0,2-3 1,1 3 0,2 1 0,-1-1 1,-2 0 2,3 1 0,-1-1 1,0 0 0,1 1 2,-2 0 1,1 1 0,1 0 2,0 0 0,2-2 1,-2 2-1,0-1 0,-1 0 2,2 1-1,-1-1 1,1 1 0,0-1 0,-2 1-1,1-3 0,0 5-2,-1-6 0,1 4-2,1 0 0,-1-1-1,-1-1 0,1 2-1,-2-1 0,1 0-1,2 1 0,-3 0 0,2-1-2,-2-2 1,0 3-1,-1 0 1,0 0-1,-1-2 0,-1 2 0,0-1-2,-1 0 0,-1 1-1,1 0-2,-2-1-1,-1 0-1,-1 2-8,2 0-8,-5-2-18,3 2-22,-1 3-37,-2-2-44,1-1-53,-1 2-58,3-1-62,-4 0-65,0 0-67,1 0-70,2 1-35,-1 1-20,1-4-4,2 4 2,0-1 14,2-1 20,2 1 35</inkml:trace>
        </inkml:traceGroup>
      </inkml:traceGroup>
    </inkml:traceGroup>
    <inkml:traceGroup>
      <inkml:annotationXML>
        <emma:emma xmlns:emma="http://www.w3.org/2003/04/emma" version="1.0">
          <emma:interpretation id="{90955F46-0B86-48FF-AA5C-6FEE770C09BC}" emma:medium="tactile" emma:mode="ink">
            <msink:context xmlns:msink="http://schemas.microsoft.com/ink/2010/main" type="paragraph" rotatedBoundingBox="657,11027 15477,10865 15505,13401 685,1356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ACE79A5-8921-4BC5-94B4-70E3F4902B40}" emma:medium="tactile" emma:mode="ink">
              <msink:context xmlns:msink="http://schemas.microsoft.com/ink/2010/main" type="line" rotatedBoundingBox="657,11027 15477,10865 15505,13401 685,13564"/>
            </emma:interpretation>
          </emma:emma>
        </inkml:annotationXML>
        <inkml:traceGroup>
          <inkml:annotationXML>
            <emma:emma xmlns:emma="http://www.w3.org/2003/04/emma" version="1.0">
              <emma:interpretation id="{712A25E8-C5D2-4C9A-9151-46BC8AE4A26F}" emma:medium="tactile" emma:mode="ink">
                <msink:context xmlns:msink="http://schemas.microsoft.com/ink/2010/main" type="inkWord" rotatedBoundingBox="837,10963 2824,11560 2198,13643 211,13046"/>
              </emma:interpretation>
              <emma:one-of disjunction-type="recognition" id="oneOf18">
                <emma:interpretation id="interp90" emma:lang="en-US" emma:confidence="0.5">
                  <emma:literal>Fung</emma:literal>
                </emma:interpretation>
                <emma:interpretation id="interp91" emma:lang="en-US" emma:confidence="0">
                  <emma:literal>Tung</emma:literal>
                </emma:interpretation>
                <emma:interpretation id="interp92" emma:lang="en-US" emma:confidence="0">
                  <emma:literal>Fung.</emma:literal>
                </emma:interpretation>
                <emma:interpretation id="interp93" emma:lang="en-US" emma:confidence="0">
                  <emma:literal>Tung.</emma:literal>
                </emma:interpretation>
                <emma:interpretation id="interp94" emma:lang="en-US" emma:confidence="0">
                  <emma:literal>Aung</emma:literal>
                </emma:interpretation>
              </emma:one-of>
            </emma:emma>
          </inkml:annotationXML>
          <inkml:trace contextRef="#ctx0" brushRef="#br0" timeOffset="86870.7944">834 10794 252,'2'-11'368,"0"0"25,-1 3 26,-1 3 13,0-1 8,0 2-15,0 1-27,0 0-28,0 3-28,-1 0-22,-1 0-18,0 0-16,1 3-14,1 0-24,0 1-30,0 0-25,0 0-21,0 3-18,0 1-15,0-1-14,0 4-13,0 1-22,-2 1-24,1 1-15,0 1-8,-2 4-7,-1-1-4,1 3-4,1-2-3,-3 4-4,2 1-5,-1 1-7,-1 0-6,0 3-7,2 1-7,-2-2 4,-1 2 6,3 0 4,-4 1 0,4-1 0,-4 2-2,2-3-5,-2-1-4,2-1-8,0-1-7,0-1-8,-2-3-9,3-3-10,-2 1-13,2-3-16,-1-4-15,2 0-12,-1-2-9,1-6-23,0 2-26,0-1-29,1-5-28,1 0-23,1-5-19,0-1-24,0 0-24,0-3-14,0-3-9,1-2-5,1-3-4,-1 0-8,1-5-14,1 3 1,0-5 9,-1 3 17,0-1 19,1 2 22,2-3 21,-3 1 30</inkml:trace>
          <inkml:trace contextRef="#ctx0" brushRef="#br0" timeOffset="87066.3224">723 11027 77,'-1'-16'216,"-1"-1"9,1 2 11,1-2 2,0 3-1,0 0-4,0 1-8,1-2-13,1 2-13,-1 2-12,2-1-11,0 0-5,0 2 0,0-3 12,-1 3 17,3 0 9,0 1 6,-3 0 3,3-1 2,0 2 0,1 1-3,0-1-8,-2-1-8,4 3-11,-1-2-11,2 0-14,-1 0-15,2 0-22,0 3-29,1-2-19,-3-1-16,4 4-14,0-1-12,-2 2-10,2 0-8,0 0-5,0 1-4,-2 2-3,2 2-2,0-2-1,0 3-3,0 1-3,1 0-7,1 0-12,-2 1-13,1 2-17,0 1-17,0 1-24,-1 0-27,3 1-33,-1 1-33,1 0-33,-1 4-31,3 0-40,-2 0-43,-1 0-45,1 2-46,-3-1-34,0 1-32,-2 1-4,-2 0 4,-1 0 21,-1 0 26,-1 0 28</inkml:trace>
          <inkml:trace contextRef="#ctx0" brushRef="#br0" timeOffset="88621.0889">841 11478 146,'0'-1'323,"0"-1"11,0 2 13,0 0 13,0-1-8,1 0-16,0-1-24,-1 1-29,3 0-16,-1 0-11,1-1-14,-1 1-13,3 0-15,0-1-14,0 2-13,2 0-14,-2-3-14,3 1-12,-2 0-16,1 0-14,1 0-17,2-2-16,-3 1-23,4 1-27,-1 0-16,0-2-9,1 2-5,1-1-4,0 1-1,1-1-3,0 0-5,-1 1-6,2-3-12,-1 2-12,-1-1-13,0 0-13,2 0-10,-3 0-6,1-2-6,-1 3-4,1-3-5,-1 0-3,-2-1 0,1 0 1,1 1 5,-3 0 5,4-1 11,-4 1 13,1 0 14,-2-3 13,1 2 9,-1-1 5,0 1 5,-2 0 6,2 1 4,-4-1 3,2 1 4,-2 0 1,0 0 4,0 2 2,-2 0 5,1 0 7,0 1 6,-2 2 9,0-1 7,0 2 9,0 0 8,-2 0 6,0 2 3,1-1 4,-1 0 0,1 2 0,-2 1-2,0-1-2,0 3-4,1 0-8,-1 2-8,-1 1-9,-2 2-8,4 4-7,-2 0-7,0-1-8,0 4-7,0-2-7,1 3-7,0 1-12,2-1-11,1 2-12,0-3-11,0 1-12,1-2-9,2 0-8,2-1-10,1 0-9,2-2-6,0-1-7,1-2-3,1 0-3,2 0 2,0-1 6,2-2 7,-1-3 7,-1 1 10,0-2 11,1 0 10,-1-3 8,0-1 10,-2-1 9,1-3 7,-1 0 5,0-2 7,-1-3 5,1 2 5,0-4 6,-3 1 6,2-1 5,-1-2 5,2-1 5,-3 1 4,0-2 5,1 2 5,-1-3 7,0 3 7,0-3 8,-2 0 7,2 1 10,-3-2 10,0 3 9,1-2 11,-1 2 11,-1-3 10,-1 0 10,1 1 7,-3 0 8,0 0 3,0 0 5,0 1 1,0 1 3,0 1 0,0 1-2,-3 2-3,1 0-5,2 2-9,0 2-10,-3 1-12,3 3-10,0 1-12,0-2-12,0 3-10,0 3-10,0-2-10,0 3-10,0 0-8,0 3-8,0-1-7,0 4-4,0-1-4,0 3-4,0-1-2,0 2-2,0 2-4,0-3-3,3 3-7,-3 0-6,2 0-8,1-2-7,0 2-9,1 0-11,1-2-12,-1 1-11,2-1-11,1-1-12,0 1-10,0-2-11,2 0-10,0 0-6,0-2-4,1-2-2,-1 2 2,1-1 2,-1-1 7,1-2 8,-2-3 10,-1 2 11,2-2 10,-1-1 14,-1-1 12,-2 0 11,0-1 12,3-1 11,-4-2 11,1 2 11,1-2 11,0 1 11,-3-3 8,4-1 6,-3 0 7,-1 1 7,2-3 4,0 2 3,-1-3 7,-1 2 11,2-3 13,0 0 19,-3 0 11,1 2 10,-1-4 8,-2 1 6,2 1 6,0 0 4,-1 0 4,-1-1 0,0 1 1,0 0 4,0 5-4,0-3-7,0 5-11,0 0-16,0-1-14,0 3-11,0 2-13,-1 0-10,1 0-10,-2 4-9,2 0-8,-2-1-8,2 5-7,0-3-6,0 4-5,-2-1-4,2 3-1,-1-1-2,1 1-1,-2 2-4,0-2-2,2 0-5,0-1-4,-3 0-4,3 0-4,0 1-3,-2-1-4,2-2-3,-2 0-3,2 0-1,-3-2-3,3 1-3,0-3 1,-3 1 0,3-1 2,0 0 1,0-1 2,0-1 3,0-1 2,0-1 3,-2-1 2,2-2 4,-1-1 2,0 0 1,1-2 3,-2 1 2,2-3 2,-1-1 1,1 0 1,0-1 3,0-2 2,0 0 3,0 0 2,1-1 4,1-1 4,-1-1 6,0 0 4,1 3 6,1-3 5,-3-1 3,5 3 5,-3-1 3,1-1 4,-3 3 2,4-1 1,-1 1 0,-1 0-1,1 1-3,2 4-3,-1-2-5,1 2-5,-2 4-4,1-3-6,1 6-4,-1-2-5,2 2-5,-1 2-1,2-2-2,-2 6-3,0-3-3,2 4-6,1 2-7,-2-2-13,0 4-19,1 1-18,0 0-17,0-1-19,-2 2-23,0 1-15,2 0-13,-2 1-15,1-2-18,0 3-12,1-2-12,1 1-8,-3 0-7,4-4 2,2 3 5,-2-5 2,3 4 1,0-2 4,1-2 5,2-2 3,-2-2 3,4 1 11,-3-2 12,4-3 14,1 0 17,0-2 16,-2 0 14,3-2 12,0-1 11,-2-2 22,0 0 28,1 0 30,-2-2 34,0-1 29,-2-1 24,0 1 30,-2-1 29,-2-1 21,0 0 13,-1 2 18,-5-4 25,3 4 28,-2-4 32,-1 1 20,-2 1 12,2 0 8,-3-4 3,1 3 0,-1-3-4,-2 2-13,0-2-20,0 1-13,0-1-11,-2 0-17,-1 2-21,0-2-22,-1 3-26,1 0-22,-2 0-20,2 5-19,0-2-20,-3 3-12,1-1-14,3 3-7,-3 2-11,1 0-6,-2 2-4,0 4-5,-2 0-5,3 1-5,-5 1-4,1 1-4,2 3-8,-3 0-3,2 2-5,-1 1-4,2-1-4,-1 2-4,1 1-3,2-2-3,-2 2-2,2-2-3,2 0-3,-1 0-2,4-3-2,0 1-1,0 0 1,0 1-1,2-5 3,0 2 2,1-3 5,-1 1 4,1-3 4,2 2 3,-3-4 3,3 1 2,0 1 3,-3-2 3,3 0 3,-2-1 1,0-1 3,1 0 1,1 0 1,-2 0 2,1 0-1,-1 0 1,-1-1 1,2 1-1,-1 0 2,0 0 1,-1 0 1,0 0 1,-2 1 0,3 1 1,1 0 1,-1 2 1,-2 2 1,2 1 1,0-1 0,0 4 0,0 2 0,-2 1-1,5 2 1,-2 0-1,-2 5 0,3 1-1,0 1-1,-2 2 0,2 1-1,-1 2-2,-1 4-2,2-2 0,-1 3 0,1 3 0,-2 3-1,0-4 0,-1 3-2,0 3-1,-2 2-4,-2-1 0,1 1-1,-1 2 0,-3 0-1,-1 1-2,-2 1-1,0 2-2,-3 0-3,-1 1 0,-1-2-2,-2 2-1,-1 0 0,1-4 1,-2 2 0,-2-3 2,2-2 1,-5 0 0,3-4 1,-3 0 2,2-3 2,-1-2 3,-3-3 1,2-2 4,-1-5 1,-1 1 4,3-6 3,1-2 3,-2-3 2,3-4 2,0-2 0,0-3 4,1-4 8,4-4 2,-3-2 3,4-4-1,-1 0 0,2-4-2,0-2 1,2-2-2,1-3-1,-1-2-4,4-2-4,0-3-1,1 1-2,3-4-10,1-1-17,1-3-7,1-1-5,1-1-3,3-2-3,1 0-3,0-1-3,1 1-4,3-2-3,0 2-1,0 0-3,1 0-4,1 2-4,-2 1 0,3 1 2,-2 2 0,2 1-4,-3 1-4,4 2-5,-2 2-2,1-1-1,0 0-5,0 2-4,3 1-8,0 1-9,0-2-7,2 0-7,0 2-5,0-2-3,1 3-1,0-1-1,1 1 2,1 0 3,-1 0 5,1-1 3,-2 3 6,4-3 8,-4 3 12,3 1 13,-3-1 12,3 0 10,0 1 10,-3 2 11,1-1 6,0 3 8,-1-2 8,-1 4 13,-2-3 4,2 3 5,-2 2 1,-2 0 1,-1 1 6,-1 0 9,0 2 13,-3 0 13,-2 1 18,1 3 19,-3-1 16,0 2 12,-2 0 5,0 2 1,-2 0 1,1 2 0,-2 2 3,0 0 5,0 0-3,0 1-8,0 3-11,0 1-10,0 2-15,-2 0-21,1 4-14,-1-2-13,1 1-8,0 3-9,-1-1-5,1 3-6,-1-2-10,-1 1-12,1-2-14,1 2-14,0-1-19,-1-2-22,2 2-31,0-3-36,0 2-32,0-2-29,2-2-30,0 1-33,1-3-45,1-2-49,-1 0-49,-3-6-49,5 4-30,-5-4-22,7 3 3,-7-3 13,12-2 26,0 0 34</inkml:trace>
          <inkml:trace contextRef="#ctx0" brushRef="#br0" timeOffset="88875.0019">2647 11020 227,'-4'2'290,"1"4"5,0 1 6,1 0 5,2-1-14,0 1-22,0-3-27,2 1-29,1 1-20,1-3-15,1 1-12,0 1-9,3-3 6,-1 0 10,4-1 10,-1-1 8,1 0-2,1-1-7,1-1-3,-1 1-4,1-2-2,-1 0-5,-2 1-4,2-1-5,-3-1-3,2 0-1,-5 1-12,1-1-18,-1 2-15,-1-3-14,-3 1-12,3 2-11,-5-2-9,3 2-9,-3-1-9,-3-1-7,3 1-9,-5-1-12,3 2-13,-3-1-17,-1-1-20,0 1-21,-1 1-39,-1-2-46,-1 2-43,1-1-42,-1 1-43,-1 0-45,0 0-56,-2 1-62,2-1-51,-2 0-49,2 2-21,1 0-11,0 2 5,1 1 14,1-1 33,2 2 41</inkml:trace>
        </inkml:traceGroup>
        <inkml:traceGroup>
          <inkml:annotationXML>
            <emma:emma xmlns:emma="http://www.w3.org/2003/04/emma" version="1.0">
              <emma:interpretation id="{E9F59287-8DEE-4599-81D5-071220410B86}" emma:medium="tactile" emma:mode="ink">
                <msink:context xmlns:msink="http://schemas.microsoft.com/ink/2010/main" type="inkWord" rotatedBoundingBox="3289,11655 4273,11529 4358,12188 3373,12314"/>
              </emma:interpretation>
              <emma:one-of disjunction-type="recognition" id="oneOf19">
                <emma:interpretation id="interp95" emma:lang="en-US" emma:confidence="0.5">
                  <emma:literal>M</emma:literal>
                </emma:interpretation>
                <emma:interpretation id="interp96" emma:lang="en-US" emma:confidence="0">
                  <emma:literal>.</emma:literal>
                </emma:interpretation>
                <emma:interpretation id="interp97" emma:lang="en-US" emma:confidence="0">
                  <emma:literal>m</emma:literal>
                </emma:interpretation>
                <emma:interpretation id="interp98" emma:lang="en-US" emma:confidence="0">
                  <emma:literal>,</emma:literal>
                </emma:interpretation>
                <emma:interpretation id="interp99" emma:lang="en-US" emma:confidence="0">
                  <emma:literal>-</emma:literal>
                </emma:interpretation>
              </emma:one-of>
            </emma:emma>
          </inkml:annotationXML>
          <inkml:trace contextRef="#ctx0" brushRef="#br0" timeOffset="89684.4154">3442 11462 235,'-18'-5'364,"4"1"16,2 0 16,1-1 11,0 1 5,2 0-20,2 0-34,2 1-38,2 0-38,1-1-21,0 0-11,2 0-14,2 0-15,0 0-10,1 0-6,2 0-9,1 1-12,2-3-11,2 1-10,0 1-19,4 0-20,-1 1-16,3-1-12,2 0-13,3 1-11,0 1-9,2-2-9,1 2-13,2-1-14,1 1-8,2-1-4,0 2-4,3-2-4,-1 1-3,3 1-4,-2 0-4,1 0-1,1-1-2,-1 2-2,0-2-2,-1 0 0,-1 2 3,1-3 5,-3 3 3,2 0 1,-4 0 0,0 0 0,-1 0-1,-4 0-1,2 0-1,-5 0 0,-1 0-1,-1 0-1,-3 0-2,-1 0-2,-1 0-1,-1 0-3,-3 0 0,-1 3-1,-2-3-1,0 2-1,-3 0 0,1-2 0,-1 2 1,-2-1 0,0-1 0,0 1 2,0-1 3,0 1 1,0-1 1,0 0 1,-2 0 0,1 0 3,-1 0-1,1 0 1,-2 0 0,0 0 1,0-1 0,-1 0-1,-1 0 0,2-1-2,-1 2 0,-1-4-2,1 1 0,0 3-1,-1-6-1,1 4-2,-1-3 0,2-1-1,-1 2 1,-1-3 0,0 2-1,2-4 0,-2 2 1,1-2 0,2 2 1,-4 0 0,4-1 1,0 0 1,-1-1 2,0 3 2,-1-2 1,2 1 1,-3 0 1,2 0 0,1 1 1,0-2 0,-3 1 1,-1-2 0,4 1-1,-1 1 1,-1 0 1,0-1 2,1 2 0,-2-3 1,3 1 2,-3-1 3,2 3 0,0-1 3,1 2 1,-2-2 3,1 1 1,0 0 0,1 2 2,-1-2 2,-1 1 1,1 1-1,2-2 0,-2 1 2,0 1 0,-2 0-2,3-1 1,-1 3-1,0 1 1,0-1-1,0 1 1,1 0-1,2-1 0,-3 2 0,2 0 0,-1 0-1,2 0-2,0 0-2,0 0-1,0 0-1,0 2-2,0-1-1,0 0-3,0 1-2,2-1-2,-1 1 0,2 2-1,-3-1 0,2 3-1,0 1 2,0-1 0,1 1 1,0 2 2,1 0 0,-1 2 0,2 0 1,-2-2 3,1 2 1,3-2 2,-2 2 1,2 0 2,-2-1-1,0-1 1,2 2-2,0-1 1,1-2-2,-1 1 0,1 2 0,-2-2 0,1 0 0,1 1-2,-1 1 0,2-2-3,0 0 1,0 2-3,-2 0 1,2-2-1,0 0-2,0 2 0,-2-2 0,0-1 0,0 2-2,-1-3 0,-1 4 0,0-2-1,-1 1 1,-1-1-1,-3 0 0,2 0-1,1 0-1,-3-2 1,-3 4 1,1-2-2,-1 0-3,1-1-6,-1 1-9,-4 1-11,0-1-13,0 0-16,-1 2-20,-2 0-26,-2-1-32,0 0-46,-2 2-52,2 0-52,-2-1-51,-1 0-67,0 0-77,2-1-51,0 2-37,1-4-15,0 3-3,4 1 8,1-5 14,1 3 23,4-2 30</inkml:trace>
        </inkml:traceGroup>
        <inkml:traceGroup>
          <inkml:annotationXML>
            <emma:emma xmlns:emma="http://www.w3.org/2003/04/emma" version="1.0">
              <emma:interpretation id="{2E636CD3-37EB-476B-BDD7-8F73677E8FD0}" emma:medium="tactile" emma:mode="ink">
                <msink:context xmlns:msink="http://schemas.microsoft.com/ink/2010/main" type="inkWord" rotatedBoundingBox="5390,11299 7822,11272 7832,12159 5400,12185"/>
              </emma:interpretation>
              <emma:one-of disjunction-type="recognition" id="oneOf20">
                <emma:interpretation id="interp100" emma:lang="en-US" emma:confidence="0.5">
                  <emma:literal>chitin</emma:literal>
                </emma:interpretation>
                <emma:interpretation id="interp101" emma:lang="en-US" emma:confidence="0">
                  <emma:literal>Chitin</emma:literal>
                </emma:interpretation>
                <emma:interpretation id="interp102" emma:lang="en-US" emma:confidence="0">
                  <emma:literal>Chilin</emma:literal>
                </emma:interpretation>
                <emma:interpretation id="interp103" emma:lang="en-US" emma:confidence="0">
                  <emma:literal>chillin</emma:literal>
                </emma:interpretation>
                <emma:interpretation id="interp104" emma:lang="en-US" emma:confidence="0">
                  <emma:literal>chitins</emma:literal>
                </emma:interpretation>
              </emma:one-of>
            </emma:emma>
          </inkml:annotationXML>
          <inkml:trace contextRef="#ctx0" brushRef="#br0" timeOffset="90156.5059">5628 11027 145,'-10'-3'387,"3"1"30,-2 2 29,2 0 26,-1 2 22,1 1-11,-1-1-30,4 0-50,-4 2-61,1 3-39,0-1-28,0 1-22,0 1-22,-1 2-22,-2 3-25,3-1-21,-2 3-22,1 0-22,-2 1-21,3 2-19,0 1-16,-1 2-9,1 0-9,0 3-5,3-1-5,-2 0-5,2 1-3,-1-2-2,2 1-2,1 1-8,0-3-8,2 1-9,0 0-9,2-4-4,-2 0-1,2-2-3,1 3-1,2-6-1,-1 1 0,2-2-1,2-1-2,-1 0-3,4-3-4,-1-3-5,0 1-4,4-2-4,-1 1-3,0-3-10,2-2-13,3-1-23,-2 0-27,4-3-33,-1 1-36,2-3-33,-2 1-29,2-3-21,-2-1-16,0-1-17,1-2-18,-1-1-16,-4 1-14,1-3-11,-3-1-7,1 0 3,-4-1 9,1-1 13,-3 0 13,2 0 18,-3 2 18</inkml:trace>
          <inkml:trace contextRef="#ctx0" brushRef="#br0" timeOffset="90555.4981">5948 11026 46,'3'-25'282,"-3"0"1,3 1-1,-3 0-2,0 2-2,0 1-5,0 4-7,0 3-9,0-1-12,-3 4-10,3 2-13,-3 0-6,3 5-2,-2 1 4,1-2 7,-1 4 0,1 0-2,0 1-7,-1 1-11,1 2-12,-3 1-16,2 1-16,-1 1-21,1 3-17,-1 2-20,-1-1-18,1 5-18,1 2-15,-1 1-16,2 1-12,-1 4-11,2 0-5,0 3-5,2-1-1,-1-1 0,2 4-2,-1-2 0,4 2-2,-2-1 1,0 0-1,-1-1 0,2 3-4,-1-2-4,1-2-8,-2-1-8,4 2-11,-2-4-9,-1-1-13,2-1-11,-1 0-11,-1-2-11,1-1-10,-2-1-9,-1-5-10,2 1-10,-3-1-2,1-4 0,-1 0 2,-1-1 7,0-2 8,0 0 9,0-3 11,-1 0 11,-1-1 10,2-1 12,-1-2 10,-1-1 9,0 0 14,2-1 12,-2-2 15,2 1 15,0-3 12,-2 0 14,2-1 12,0-1 11,0-2 10,0 1 10,2 1 10,-2-3 10,2 2 8,0-3 11,1 0 7,0 0 5,1 0 0,1 1-1,-1-2-5,2 1-6,-1 2-5,1-2-6,0 3-8,1 0-6,-1 0-5,0 1-7,-1 0-7,4 2-9,-4 2-8,1-2-8,0 3-8,0-1-4,-2 3-5,4 1-3,-2 0-4,2 0-4,-3 3-2,2 0-4,1 0-2,-1 3-3,2 0-1,-1 0-3,1 1-1,1 3-1,-1 4-1,0-4-1,0 4 0,0 1-2,-1 0 1,-1 2-1,0 1-2,-1 1-2,0 0-3,-1 2-6,-3-1-5,4-1-9,-4 0-12,1-1-12,-1 0-21,0-1-20,0 1-31,-1-2-37,1-1-33,0 1-35,-2-2-37,2 0-38,-1-2-46,1 1-53,-2-10-49,2 6-49,1 1-21,-3-7-7,2 5 7,-2-5 17,8 3 28,-8-3 34</inkml:trace>
          <inkml:trace contextRef="#ctx0" brushRef="#br0" timeOffset="90793.7429">6554 11162 157,'-6'0'396,"2"2"20,0 3 21,0-1 12,0 3 9,0 1-20,1 1-35,1 0-32,0 3-31,1-1-28,-1 2-30,1 0-31,1 0-35,0 2-27,0 0-24,1 0-15,-1 0-14,2 2-18,-1-2-21,1-2-19,-1 2-15,0-2-20,1 1-20,-1 0-14,3-3-9,-1 4-10,-1-5-7,1 2-10,1-2-9,0-1-24,0 0-31,1-1-30,-1 1-28,1-3-29,0-1-25,0 0-28,1-1-30,0 0-42,-1-1-45,-5-3-45,0 0-43,0 0-31,10-2-25,-3 0 1,0-2 14,1 0 27,-1-2 33</inkml:trace>
          <inkml:trace contextRef="#ctx0" brushRef="#br0" timeOffset="91027.5357">6582 10898 148,'-3'0'366,"-2"1"9,2 1 9,1-1 6,0 3-9,1-4-15,-1 4-25,2-4-29,2 3-29,-1-2-27,1-1-29,0 3-32,1-3-23,2 4-18,-1-4-14,3 0-10,-2 0-12,1 0-15,2 0-19,-4 0-21,3 0-27,0 0-30,-2 0-38,0 0-39,2 0-36,-2 0-33,-1 0-35,1 2-36,-2-2-44,0 0-49,-3 0-53,0 0-55,0 0-36,0 0-26,0 0-1,4-2 10,-4 2 21,7-7 29</inkml:trace>
          <inkml:trace contextRef="#ctx0" brushRef="#br0" timeOffset="91281.3663">6882 10743 247,'-3'6'395,"0"2"20,-1 1 23,4 4 17,-2-2 17,1 4-24,-1 1-47,0 2-49,1 1-53,-1 3-33,1 2-25,0 0-23,-1 0-22,2 3-23,-1-1-21,-1 0-21,2 4-23,-1-2-18,-1 0-15,2 2-17,-2-1-12,2 1-14,-2-1-12,2 0-11,-1 0-13,-1-1-17,0 0-21,-1-1-31,3-2-37,0 0-35,0-2-32,0-2-37,0 1-35,0-4-46,0 1-49,0-3-50,0 0-49,0-3-35,3 1-27,1 0-2,-3-4 9,1 1 27,3-4 35</inkml:trace>
          <inkml:trace contextRef="#ctx0" brushRef="#br0" timeOffset="91452.4904">6894 11339 240,'0'-6'346,"2"1"17,0-1 1,1 1-9,2-1-16,-1 1-22,-1-1-19,3 1-16,-2 0-15,3 1-10,-2-2-5,2 1-1,-2 1-10,2 1-15,0-1-11,0 1-11,1-3-7,-3 4-6,3-3-13,-2 3-14,0-1-17,0 0-17,-1 2-18,3 0-14,-4 1-15,4 0-15,-2 1-9,0 2-10,-1 1-6,0 1-5,0 2-5,-1-1-4,1 4-4,-1 0-3,-1 1-2,0 3-4,0-1-1,-2 0-2,1 2-2,-1-2-3,-1 4-1,0-2-4,0-3 0,0 3-1,0-1-3,0-1-3,0 0-6,0-2-4,0 1-10,3-1-8,-3-4-12,0 1-13,0 1-18,0-3-21,2-1-26,-2 0-32,2-1-38,-1 0-41,1-2-36,-2-1-30,0 1-37,0-2-39,0 0-47,0 0-53,0 0-29,0 0-17,0 0 1,0-11 12,0 2 23,2-3 30</inkml:trace>
          <inkml:trace contextRef="#ctx0" brushRef="#br0" timeOffset="91681.5089">7141 10822 227,'-7'-7'434,"3"2"27,-2 1 25,1 1 20,3 0 18,0 1-19,-1 1-38,2 1-57,-1 0-66,2 0-47,0 0-38,0 0-34,2 0-35,-1 0-33,2 1-35,-1 1-37,3-1-37,0 2-46,1-1-49,1 2-54,4-1-55,-1 3-49,1-1-43,-1-1-47,3 3-52,-2-1-63,2 1-72,-1-1-37,2 1-19,-2 1-2,0 0 8,3 1 22,0 0 30</inkml:trace>
          <inkml:trace contextRef="#ctx0" brushRef="#br0" timeOffset="92152.0946">7415 11035 48,'-3'0'329,"0"4"11,1 0 12,2 1 11,0 2-8,2-1-18,-1 4-38,3 1-48,-1-1-36,-1 4-33,1 1-24,0-1-21,-1 3-15,1 0-10,-1 2-10,3-3-12,-1 3-11,-3 1-10,1 1-12,2-2-12,-1 1-10,0 1-9,-1-2-7,2 0-7,-3 1-4,2-3-2,1 2-2,-1-3-2,-1 1-2,2-2-1,-1 0 0,0-2-1,1-2-3,-2 1-3,-1-1-4,1-4-5,-2 0-7,3 0-7,-3-3-7,0 0-6,3-1-7,-3-1-9,0-2-6,0 0-4,0-1-4,-3-2 0,3-1 1,0 1 4,-3-3 6,3 1 5,-2-2 10,0 0 10,1-1 10,-1-1 11,0-2 15,1 2 19,-1-3 18,0 0 17,1 0 17,1-1 13,0-1 11,0-2 12,1 1 12,1 0 11,1-2 13,1 1 11,-1 0 8,2-2 7,0 1 1,1 1-1,1 0-5,1 2-7,-3-3-8,3 4-10,-1-1-6,2-1-9,0 3-8,0-2-11,2 2-11,-3 2-11,2-1-9,-1 0-8,2 3-7,0-3-6,-3 4-2,4-1-4,0 0-1,-2 1-3,-1 0-3,1 3-3,-1 0-1,2 1-3,0-1 0,-1 4-3,0 0-2,-3 0-1,2 4-4,1-1 0,-2 1-3,-1 3-1,2 2-3,-2 1 0,-1-1-2,-1 3 0,3 1-1,-4 1-3,1 0 0,-1 1-2,1 1 0,-2-1-1,-1 1-1,-2 2-1,4-4-3,-3 1-3,-1 1-6,3 0-5,-3-3-11,2 2-10,-2-2-12,0-2-14,0 1-19,0-1-22,0 0-38,0 1-42,0-3-51,-2 1-52,2 1-50,-3-3-46,-2 2-64,1-2-69,0 3-37,-1-4-17,1 2-3,-1 1 8,1-1 15,-1-3 20,2 3 36</inkml:trace>
        </inkml:traceGroup>
        <inkml:traceGroup>
          <inkml:annotationXML>
            <emma:emma xmlns:emma="http://www.w3.org/2003/04/emma" version="1.0">
              <emma:interpretation id="{67CDCF2D-7BE2-4624-BF29-F2930B82E6DA}" emma:medium="tactile" emma:mode="ink">
                <msink:context xmlns:msink="http://schemas.microsoft.com/ink/2010/main" type="inkWord" rotatedBoundingBox="8424,11089 12446,11078 12451,12756 8429,12767"/>
              </emma:interpretation>
              <emma:one-of disjunction-type="recognition" id="oneOf21">
                <emma:interpretation id="interp105" emma:lang="en-US" emma:confidence="0.5">
                  <emma:literal>(compline</emma:literal>
                </emma:interpretation>
                <emma:interpretation id="interp106" emma:lang="en-US" emma:confidence="0">
                  <emma:literal>(complete</emma:literal>
                </emma:interpretation>
                <emma:interpretation id="interp107" emma:lang="en-US" emma:confidence="0">
                  <emma:literal>(complier</emma:literal>
                </emma:interpretation>
                <emma:interpretation id="interp108" emma:lang="en-US" emma:confidence="0">
                  <emma:literal>(complain</emma:literal>
                </emma:interpretation>
                <emma:interpretation id="interp109" emma:lang="en-US" emma:confidence="0">
                  <emma:literal>(compliant</emma:literal>
                </emma:interpretation>
              </emma:one-of>
            </emma:emma>
          </inkml:annotationXML>
          <inkml:trace contextRef="#ctx0" brushRef="#br2" timeOffset="94326.0774">8898 10559 79,'0'-4'390,"-3"0"29,1 1 31,0 3 27,-1 0 25,0 2-12,0 0-33,-2 1-44,0 0-51,0 0-40,-3 3-34,-2-1-27,0 3-24,-4-1-25,2 2-25,-2 4-28,-1-3-28,-2 5-25,3 1-25,-3 0-17,2 3-15,1-1-9,1 2-6,-3 3-4,1 3-3,3-1-2,-3 2-4,1 3-1,-1-2-2,2 3-1,-2 1-1,3 2 3,-1 0 6,-1 3 4,3-1 2,-1-1-5,0 3-8,1-2-4,1 1-2,1 1-3,1-2-1,1 0-2,3-2-1,0 0-2,0-2 0,3-1-9,2-2-12,3 0-9,0-3-10,0-2-4,5-1-3,1-2-12,2-1-15,3-3-25,2 1-29,2-2-35,3-3-39,0 0-36,2 0-38,2-4-31,1 0-26,0-2-43,0-1-48,0 0-44,-1-4-42,3 2-13,-3 1 4,-1-1 17,2-2 27,-3 1 32</inkml:trace>
          <inkml:trace contextRef="#ctx0" brushRef="#br2" timeOffset="95810.7822">9563 11022 223,'-7'-2'371,"1"1"22,1 1 25,-2 0 21,2 1 21,-2-1-20,3 2-42,0 2-46,-3-2-46,2 1-30,-2 1-19,2 3-17,-1-1-17,-2 1-16,1 1-19,-1 1-19,1 2-22,2 1-20,-4-1-19,2 4-17,1 0-16,1 2-13,-2-1-15,3 3-9,-2-1-9,2 2-4,-1-2-6,0 2-2,1-1-3,1-2-2,0 4-3,1-4-1,2 1-1,0-1-2,0-1-2,0 0-1,2-1 0,1-3-1,-3 2 0,3-2-1,1-1 0,0 0 0,0-2 0,0-2-2,1-1 0,2 1-1,0-2 0,1-1-3,1 0-3,1-1-1,-2-2-4,3-1 0,0-1 0,0-2 0,2-2-2,-1-2 0,3-3-1,-1 2 2,1-4-1,2-2 0,-3-1 1,3 0 2,-2-1 3,1-3 2,-1 2 3,0-2 1,-1 1 1,-2-1 3,0 2-1,0 1 2,-2-1 0,-2 1 2,-1 1 0,0 0 2,-2 3 2,0 0 2,-2 1 1,-2 2 2,1 2 2,-1 1 2,1 0 1,-2 2 0,0 1 2,0 3 0,-2 0-1,1 0 1,-1 0-2,2 2 1,-1 0-3,1 1-1,-3 1-3,3 0-3,-1 3-2,-1 0-3,0 3-1,-1 0-1,3 2-3,-1 0-1,0 1-3,-1 3-1,1-1-3,1 1-5,0 2-4,0-3-3,1 0-3,1 2-5,-1-3-5,0 1-6,4-2-7,-2 0-8,1 1-6,2-3-6,0 0-5,2 0-5,-1-3-4,0 2-1,3-3 0,-2 0 1,1-3 2,1 1 3,2-1 5,0-1 5,-1-2 8,-2 1 6,1-2 7,-1-2 7,-2 1 9,1-2 8,-1-1 6,-2 0 8,-1 1 7,2-3 6,-4 1 5,-1-2 3,0 0 5,1 0 3,-2 0 3,0-1 3,-2-1 3,1-2 2,0 4 1,-1-2 1,-1 0 1,0 0-1,-1 0-2,-1-1 0,1 1-1,0 2 1,-1-3 0,-1 0 2,2 1 0,-3 0 0,2 0 0,-1 2-1,0-1 0,0 0 1,1 2-1,-1 0 0,1-1 2,-2 0 1,3 1-1,-1 2-2,2-2-3,-1 1-3,1 0-1,3-1-3,-1 3 0,-1-6 0,2 5-1,0-1-2,2 0-2,-1 0-1,2-1-3,1 2-1,1-1-1,1-1 0,0 1 1,1-1-2,1 2-1,1 1 0,-1 0-1,1-3 0,2 5-2,0-2 1,1 2 1,-1 1 0,0 0 0,-1 0-1,4 1 1,-4 2-1,2-2-1,-2 2-1,2 3 0,1-4 0,-1 3 1,0 1 0,0 0-1,1 1 1,0 0-1,-1 1 0,2 2-1,-1-3 0,-1 2 0,2 2-1,-1 0 0,-3 0 1,2 1-2,0 0 1,-2-2-2,1 3 0,-1 0-1,-3 0 0,1 1 0,-2-3-2,0 0-2,-2 2 0,-1-2-2,0 0-2,-3-1 0,0 0-1,0 0-3,-3-3 0,0 1-2,1-1-2,-3-1-2,0-1-1,1 0-2,-1 1-1,1-2 0,-2-1 0,1 0 1,0-1 0,-1-2 0,1 0 0,1-2 2,-2-1-1,3 0 2,-2-3 0,1 1 1,-1-2 2,2-1 0,3-1 3,0-2 2,0-1 1,0 0 0,2-1 1,1 0 1,2-2 4,-1-2 1,1 3 4,-1 0 1,3-1 3,-2 0 3,2 1 2,0 0 1,1 2 2,-1-2 1,-1 2 1,4 0 2,-2 3 1,-1-1-1,1 0-1,1 3 0,-2-1-2,1 1-1,-2 0-2,1 4-1,1-3-2,-1 4-1,-1-2-1,1 1-2,0 2-1,1 1-1,0 1-1,-1 2 0,1-1-1,-1 2 1,1 2 0,0-3-2,0 4 1,-2 1 0,1 3 0,0-2-1,1 1-1,-4 2 0,2-2 0,0 4 1,0 1 0,0-2-1,0 2 0,-3-1 0,1 3-1,1-3 0,-1 2-2,-1-1-3,0-1-3,-1-1-2,-2 0-2,0 0-4,-2-2-4,1 1-4,-1-1-8,-1-1-5,1-1-8,-1 0-5,-1-1-7,1-1-5,-1-3-4,1 2-3,0-1-2,0-1-4,0-1-1,0 0-2,-2-2 2,3-1 1,-3-1 3,2 0 5,1-2 4,-1-1 6,-1 0 6,1-1 5,1 1 7,-1-2 7,1-2 6,0-1 7,1 0 10,1 0 8,1-3 10,1 0 9,0 2 8,1-4 7,-1 2 8,1-1 5,1 0 7,-1 0 7,1 0 7,0 1 8,0 2 5,1-2 3,0 1 0,-1 0-3,-1 3-2,3 0-5,-3 1-4,2 1-4,-1-1-3,0 2-5,1 1-6,1 0-6,-2 1-6,3 1-8,-2 1-4,1 1-5,0 1-4,0 2-1,-2 0-1,4 1-2,-2 1-1,1 1 0,-1 1-3,-2 0 0,4 0-1,-4 1 0,3 2-2,-3-3-1,0 4-3,1 0-6,-1-2-6,-1 2-6,0 0-9,-3-2-13,1 2-16,1 0-21,-1-4-27,1 4-29,-2 0-33,0-1-35,2-1-30,-1 2-30,-1 1-23,2-2-24,-1 0-35,-1 1-37,1-1-44,1-3-47,-1 1-12,2-1 5,-3-7 19,5 6 27,-1-2 31</inkml:trace>
          <inkml:trace contextRef="#ctx0" brushRef="#br2" timeOffset="96324.9123">10873 11197 7,'0'-6'363,"0"1"26,0-1 28,0 2 27,0 1 14,0 3 5,0 0-22,0 0-36,0 0-35,-2 0-33,2 2-28,0 0-23,0 1-22,0 1-18,0 0-21,0 2-21,2 2-22,-1 3-27,3 2-20,-1 0-21,-1 6-19,3 0-18,-2 0-11,3 6-10,-2-1-7,0 0-5,-1 2-6,2 2-5,-1 0-5,-1 1-4,1-2-4,-3 2-4,-1-2-3,0 5-4,0-3-2,0-2-3,-1 3-1,-1-2-2,0 0-3,1 1-3,-1 0-6,-2-3-6,1 1-8,0 0-7,1-3-11,-2 4-11,1-3-13,2 0-15,-2 1-17,0-2-18,0-1-22,1-1-22,1 0-19,-1-2-20,2 0-16,2-4-15,-1 0-12,1-3-8,0-2-5,-1-2-3,2-2 2,0 1 5,-2-5 10,2-1 11,-3 0 18,4-2 22,-4-3 21,0-1 23,2-1 22,-1-1 21,-1-2 21,2-3 20,-2 0 19,2-3 19,-2 0 17,0-1 17,0-1 16,0-1 12,0 1 7,-2-4 7,0 0 7,1-2 6,1 1 5,-2-3 5,2 1 6,0-1 5,0-4 7,0 3 6,0-4 6,0 2 1,0-3 6,0-1 4,0-1 8,2 0 5,-1-1 6,3 0 5,-1-1 6,-1 1 4,3-1 4,-2 1 5,1-1 0,2 1 0,-1 2-2,1-1-4,0 2-5,-2 0-7,4 2-7,-2 1-8,-1 2-10,1-1-8,0 4-10,2 0-9,-3 4-10,0 0-11,1 1-8,0 4-9,-1-1-8,-1 2-3,-1 4-4,3-1-4,-3 3-3,2-1-3,-2 3-1,2-1 0,-2 3 0,1 1-2,1-1-1,-2 2-1,1 2 0,1-1 0,0 3-1,0 1-1,1 1-1,0 3 1,1 1-1,1-1 1,1 3-2,-2 0 1,1 3 0,-2 0-1,0 0-1,0 2-3,0-1-1,-4 3-2,3 0-1,-2 1-1,0-1-1,-2 1-2,1 1-2,-2-1-6,-2 1-4,1 0-5,-2-3-8,-2 3-8,1-3-9,-2 1-12,0-2-17,-1 0-20,0-1-30,-2 0-36,1-1-39,1 0-42,0-3-37,0 1-38,0-2-36,1-2-36,0-2-41,1-2-42,5-5-35,0 0-29,0 0-3,0 0 9,-3-5 25,3-4 31,3-2 39</inkml:trace>
          <inkml:trace contextRef="#ctx0" brushRef="#br2" timeOffset="96786.1642">11378 10845 43,'-2'-4'381,"2"0"25,0 2 26,-3 0 23,3 2 19,0 2-8,-1 0-23,-1 0-36,1 2-43,0 1-36,-1 1-33,2 4-26,0 0-23,0 1-23,0 2-22,0 3-22,0 0-23,0 3-21,2 0-18,-1 1-20,0 3-19,1-3-15,-1 4-14,-1 1-7,3-1-6,-3 0-4,2 1-4,-2 2-4,2-3-3,-1 1-3,-1 1-4,0-2-3,2 0-3,-2 1-6,0-3-9,0-1-10,0-1-13,2 0-18,-2-2-21,0 0-31,2-1-33,-1-1-42,1 0-42,0-3-43,-1 2-44,0-3-46,0-1-49,1 2-54,0-4-57,-1 2-28,2-2-9,-1-2 6,4 1 14,-2-5 28,0 2 34</inkml:trace>
          <inkml:trace contextRef="#ctx0" brushRef="#br2" timeOffset="97756.065">11541 11295 238,'-4'3'297,"0"1"6,1 0-7,1 1-11,0 1-29,2-1-35,0 1-34,0-1-34,2 0-28,0 0-24,-1 2-15,1-3-7,2 2-8,0-1-8,0-1-5,-1 3-5,2-3-3,1 0-4,0 1-5,1-3-5,0 2-5,1-4-4,-2 2-4,4-1-4,-3-1-2,1-1-3,-1-1 1,0-2 1,1 2 4,1-1 1,-2-1 5,-2 0 4,3 0 6,-1-1 8,0-1 7,-4 3 6,4-3 7,-2 1 7,2-2 9,-2 0 7,0 0 6,1 0 3,-3-1 4,3-2 3,-2 2 2,2-3 0,-2 1-2,1 0-2,-2 0 1,1-2-1,1-1 1,-1 3-2,1-2-2,-2-1-2,0 0-4,-2 1-4,0-1-4,1 0-4,0 1-6,-1 2-4,-1-3-3,0 3-3,0-1-5,0 3-5,0 0-6,0 1-5,0 2-5,0 1-4,0-1-3,-1 3-3,1 0-2,0 2-4,-2 0-3,2 0-2,-2 2-2,2 0-3,-1 2-4,0-1-1,0 1-5,-1 3-3,0 1-4,-1 2-5,2-1-5,-2 2-5,0 4-6,1-4-6,-2 4-6,4 0-6,-3 2-6,0-1-10,3 2-6,-1-2-9,-1 1-6,2-1-7,0 0-6,0-1-4,0-1-4,2 1-2,-1-2 0,-1-1-1,3 1 2,0-4 2,1 2 4,1-2 5,-1-1 7,1 0 7,-1-2 8,1-1 8,-1 0 10,0-3 7,1 1 9,0 0 6,-1-3 7,1 0 7,-1 0 6,0 0 5,1 0 8,-3-3 10,3 0 8,0 2 9,1-1 8,-2-3 5,0 1 8,4-1 6,-4 0 7,3-1 6,-4-1 9,4-1 9,-2-3 9,0 4 8,1-4 4,-2 0 1,3-1-1,-2 2-3,2-2-4,-3 1-3,0-1-3,4 0-4,-4 2-4,2-3-4,0 1-7,1 2-9,1 2-5,-1-2-3,4 3-4,-3 0-5,4 1-2,0-1-4,0 2-4,2 0-2,-1 0-4,1 1-3,-4 1-2,2 0-2,-3 0-3,-1 1-3,1-1-5,-1 2-5,-3 0-6,0 1-3,0 1-1,-1 1-1,-1 1 0,0 1 1,0-1-3,-2 0-2,1 4 0,-2-1-3,0 0-1,0 1-1,-2 2-3,1-2-3,-2 2-2,0-2-5,0 2-5,0-3-4,2 1-3,-1-1-4,-1 1-1,3-1-2,-1-3-2,-3 1-1,4-1-1,-2 0 0,2 0 1,0-2 1,0 0 1,0 0 4,0-1 2,-1 0 1,1-1 3,-2 0 2,0 0 3,1-1 1,-1 0 3,0-1 3,1 1 2,0-2 1,0 1 2,-1-3 3,0 4 1,2-4 1,0 1 2,0-1 5,0-1 1,0 1 2,0 1 4,2-2 3,0 0 2,-1 0 3,0 1 2,0 3 3,1-4 1,0 2 1,-1 0 2,1-1 2,0 3-1,-1 0 2,-1-3-2,2 4 1,-2-2-2,4 0-3,-3 0-1,-1 0-1,3 1-1,-1 1-3,-1 0-1,0-2-1,1 1-2,1 3 0,-1-4-2,-1 2-3,1 0 1,-1 0-2,0 0 1,1-1-2,1 3 0,-1-2 0,-1 0-1,-1 2 0,2-2-1,0 2 0,-2-2-1,0 2 0,0 0 0,0 0 0,0 0 1,0 0 1,0 0 0,0 0 0,0 2 1,0-2 0,0 0 1,0 2-1,0-2 1,0 0-1,0 0 0,0 2 1,0 0 0,0-2-1,0 0 0,0 0-1,0 2 0,0-2 0,0 1-1,0 1 0,0-2 1,0 0-1,0 2 2,3-2 0,-3 2 1,4 0-2,-4-2 1,0 2 1,0 0-1,0-2 2,1 0-2,0 3 2,-1 1-1,1-2-2,1 2 1,0-1 0,-1 2-1,1 0 0,-1 0-1,-1-1 0,2 2 0,-2 1 0,0 1 0,0 1 0,0-1 0,0 0-1,0 1 0,0 0 0,0 2-1,1 0 0,0 1 1,1-2-2,-1 1 0,1 1-2,3-1-2,-3 0-2,1 0-3,1 0-1,-3-2-3,1 2-1,-2 0-3,2-2-3,0 2-4,-2-2-4,0 1-4,0-1-4,0 1-6,-2-1-5,0-2-5,0 3-5,1-1-7,-3-2-5,1 1-8,1-1-6,-3 0-5,3-2-5,-1 0-6,1-1-6,0 0-4,-1 1-3,2-3 0,-1 0 5,-1 0 3,2-1 5,0-1 4,1 0 8,-4-1 6,4-1 8,-3 1 9,3-2 7,-2 1 10,2-3 10,0 1 11,0 1 11,2-4 7,-2 1 8,3-3 7,-3 2 9,4-2 8,-3-2 10,1 1 7,2-1 5,-1-1 8,1-1 7,0 1 8,1-3 10,-1 0 5,-1-1 7,2 0 6,-1-2 8,3-1 5,-2 0 6,0-2 3,0 0 2,-2 1 1,5 0 0,-5-2-2,3 2-2,-2 0-3,1-2-5,-2 4-5,3-2-6,-2 2-6,0 1-9,-1 4-6,2-2-8,-1 4-6,1 1-6,-2 1-7,0 0-6,1 4-5,-1 1-3,-1 0-3,0 3-1,-1-1-1,0 2 0,-1 0-1,0 2-1,-1-1-3,0 2-2,-1 0-3,0 3-1,-1 1-1,-1 1 0,1 2 0,-2 1-2,1 0-3,0 1-5,-3 3-6,3 3-7,0-3-5,-2 4-6,1-2-6,0 3-5,2-1-5,-2 0-6,2 3-5,-3-3-5,4 1-6,-1 0-8,1-1-7,0 1-7,1-2-9,1 2-8,0-5-9,0 1-10,1-2-11,2 1-10,-2 0-12,4-3-9,1 1-9,-2-4-7,3 2-6,0 0-3,-2-3-2,7-1 0,-5 1 3,3-1 3,0-1 5,-1 0 4,1-3 5,2 0 5,-1 1 3,0 0 1,-1-2 2,-1-1 3,1-1-6,-1 0-11,0-1-21,-2-1-29,2-3-30,0 1-29,0 0-19,0-3-13,1 1 0,2-2 6</inkml:trace>
        </inkml:traceGroup>
        <inkml:traceGroup>
          <inkml:annotationXML>
            <emma:emma xmlns:emma="http://www.w3.org/2003/04/emma" version="1.0">
              <emma:interpretation id="{97169591-3CFA-49A8-802B-9731E90EE482}" emma:medium="tactile" emma:mode="ink">
                <msink:context xmlns:msink="http://schemas.microsoft.com/ink/2010/main" type="inkWord" rotatedBoundingBox="13182,11258 15318,10849 15691,12800 13555,13209"/>
              </emma:interpretation>
              <emma:one-of disjunction-type="recognition" id="oneOf22">
                <emma:interpretation id="interp110" emma:lang="en-US" emma:confidence="0.5">
                  <emma:literal>sugar)</emma:literal>
                </emma:interpretation>
                <emma:interpretation id="interp111" emma:lang="en-US" emma:confidence="0">
                  <emma:literal>sugary)</emma:literal>
                </emma:interpretation>
                <emma:interpretation id="interp112" emma:lang="en-US" emma:confidence="0">
                  <emma:literal>sugar))</emma:literal>
                </emma:interpretation>
                <emma:interpretation id="interp113" emma:lang="en-US" emma:confidence="0">
                  <emma:literal>sugar,)</emma:literal>
                </emma:interpretation>
                <emma:interpretation id="interp114" emma:lang="en-US" emma:confidence="0">
                  <emma:literal>sugars)</emma:literal>
                </emma:interpretation>
              </emma:one-of>
            </emma:emma>
          </inkml:annotationXML>
          <inkml:trace contextRef="#ctx0" brushRef="#br2" timeOffset="98418.9448">13507 10819 252,'-8'-6'395,"5"2"28,-4 0 22,2 3 21,-3 1-4,1 1-12,-1 2-40,-3-1-55,1 3-40,0 0-34,-4 0-27,2 3-26,-2 0-23,-1 1-23,1 1-27,-1 0-27,3 0-24,0 2-21,0 0-18,1-2-16,0 3-13,3-1-12,2-2-9,0 2-8,3 0-3,0 1-3,0-2-2,3-2-1,3 4 0,-3-4 2,3 2-2,1 0 0,1-2 0,1 2 1,0-1 1,1-1 0,-1 2 0,3 0-1,0-1 1,-2 0 1,3 1-1,-2-1 0,3 0-2,-3 1 1,1-3 0,1 2 2,0-2-1,-3 1 0,2-1 1,1-1 1,-2 1-1,2 0 2,-3 0-1,2-1-1,1 0 0,-1-2 1,-2 3 1,-1-2-1,1 1 0,0-1 0,-4-1 0,1 4-1,0-1 0,-1-1 0,0-1-2,-2 3-1,-1-3-5,-1 2-7,-1 1-12,1-4-12,-2 4-18,-1-1-22,-2-1-26,3-1-30,-2 1-30,0 0-29,0-1-23,-1 0-21,2-1-24,-3-2-24,0-1-23,0-1-21,7-1-24,-10 0-22,2-1-24,1-1-22,-1-1 2,2 0 18,1-2 22,1-2 25</inkml:trace>
          <inkml:trace contextRef="#ctx0" brushRef="#br2" timeOffset="98849.7766">13666 10961 311,'3'-9'330,"3"1"13,-5 1-1,2 4-8,-3-1-12,0 4-14,0 2-22,-3 1-24,2 1-24,-3 1-23,2 3-16,-3 0-14,1 3-6,0 2-6,-1 0-7,-1 3-11,2 2-12,-2 1-15,1-1-16,0 3-18,2-1-15,-2 1-16,1 0-11,1-1-11,-1 0-11,4 0-11,-3-2-12,3 3-13,3-3-12,-3-2-14,2-2-16,1 1-17,1 0-16,1-4-15,0 1-14,2-1-15,-2-4-13,6 2-11,-3-3-4,2-1-1,0 1 0,2-6 2,0 2 3,2-2 3,-3-2 8,3 2 9,-2-6 10,1 1 10,-1-1 11,1-3 11,0 0 13,-1-1 11,0-2 6,0-2 4,-2 1 7,2-2 10,-1 1 12,-2-2 13,1 0 13,-1-2 15,-2 2 10,1-1 9,-1 2 12,-1-4 13,0 3 16,0 1 17,-1-2 19,-1 2 20,-1 0 16,1-1 18,0 0 11,-1 3 10,-1-2 6,0 3 6,-1-2 5,1 3 6,0 2-1,-2 1-6,0 1-9,0 2-14,0 1-17,0 0-17,0 3-17,0 1-20,-2 0-16,0 1-14,1 1-14,-1 3-14,0 0-11,2 3-9,-2 2-9,1-1-5,-4 3-7,2 1-6,3 1-7,-3 1-6,0 2-6,3 0-6,-1-1-8,-1 3-9,0-3-11,1 1-12,1-1-16,0 1-16,0-1-23,0 1-23,1-2-26,1 0-24,0-1-21,-1 1-18,2-2-21,0-1-25,0-1-26,2 2-26,-4-4-28,3 0-26,1 1-29,-1-4-28,1 3-1,-1-3 12,4 1 21,0-1 24,4-2 23</inkml:trace>
          <inkml:trace contextRef="#ctx0" brushRef="#br2" timeOffset="99422.7141">14365 11121 350,'0'-15'420,"0"-2"33,0 4 30,0 0 17,0 0 13,-3 2-24,2-1-41,-3 1-40,2-1-41,1 2-32,-4 2-30,1-2-27,-1 2-25,0 1-30,1 1-30,0 3-30,0-1-31,-1 1-27,-2 2-25,2 1-17,-2 2-14,0 1-10,-3 1-10,3 3-7,-4 1-7,2 1-9,-1 2-9,0 2-9,-1-1-7,3 1-6,-2 0-6,3 1-4,1-4-5,-2 2-6,5 0-4,-2-3-7,1 1-6,2-1-6,1-3-5,1 3-5,1-3-4,0 1-4,2-2-5,0 0-3,2-2 0,-3 3-2,3-6-1,1 3 2,0-2 4,0 2 5,2-3 7,-1 0 6,-1 0 8,1 0 7,0-3 10,1 2 11,-1-2 11,-1 3 12,4-6 12,-3 3 13,0-1 13,1 1 12,-3-1 12,3-2 9,-1 1 8,0 2 8,0-4 7,0 1 5,-1-1 5,0 1 5,0 0 2,-4 2-1,3-1-3,0 0-2,-1-1-2,-1 2-6,0 0-5,0 0-5,-2 1-7,1 1-2,-1 0-6,1 2-2,0 0 0,-2 0-4,0 2-3,0 0 1,1 0 0,-1 0-1,3 3-1,-3 0-1,1 2 1,2 0-2,1 6 0,-3 0-1,1 2-3,2 3-3,-1 3-4,0 4-1,-1 1-3,2 2-1,-3 3-4,2 3-3,1 2-4,-4-1-3,0 4-4,0 0-3,0 1-3,0 0-2,0 2-4,0-1-4,-4 3-6,1-4-4,2 3-7,-3 0-5,4 1-6,-4-2-4,1 2-5,0-1-6,1-1-4,0 0-13,1-1-16,1-2-9,-4-1-2,4-2-2,0-2 2,-3-1 4,3-2 2,0-1 3,0-3 2,0-2 4,0-2 1,0-3 5,0-3 5,-1 0 13,1-3 18,0-6 11,0 2 7,0-3 8,0-2 5,0-1 9,0-2 8,0-2 7,0-2 8,0 2 6,-3-4 6,3 1 6,0-3 2,-1-1 3,-3-3 1,1 1 1,1-3 2,-3-2-3,0-1-3,1-1-6,-4-2-8,3-2-6,-2 0-5,-1-3-8,-1 0-7,2-4-8,-3 0-9,0-1-11,1 0-12,-1-2-15,2-2-19,-2 3-23,1 0-26,2-2-35,0 2-36,-1 0-39,3 0-38,0 2-31,-1-3-27,1 2-37,1 1-40,0 0-47,0-1-54,1 4-18,2-3 1,-2 2 15,3 1 22,0 0 32,0 1 36</inkml:trace>
          <inkml:trace contextRef="#ctx0" brushRef="#br2" timeOffset="100015.2306">14827 10943 134,'-5'-4'454,"0"0"29,-2 1 26,0 0 21,0 2 19,-2 0-6,-2-1-16,2 2-52,-1-1-68,-2 1-56,0 0-52,-1 1-44,3 1-45,-4 0-35,1 3-36,1-2-30,0 1-26,0 3-20,2-2-17,-2 3-13,0 0-9,1 2-7,1-1-5,2 4-4,-3-2-3,4 1-4,-1 2 0,1 1-3,-1-3-5,3 5-6,-3-3-3,4 3-8,-1 0-7,1 0-6,-1-2-8,2 2-9,1-2-13,2 1-10,0 0-14,0-3-14,0 2-14,1-3-10,0 0-9,2 0-8,2-4-8,-1 3-5,2-2-3,1-3-1,0 1-4,1-1 4,1-3 4,1 0 7,0-1 10,1-2 9,0-2 13,2-1 11,0 1 13,-1-1 11,2-4 13,-1 0 10,-1-3 10,2 1 11,-2 0 11,-1-4 11,1 1 12,-1 2 14,-3-2 12,3-1 13,-3 3 14,0-2 12,-2 0 16,0 1 14,0-4 15,-1 4 13,-2-3 14,2 1 14,-2-1 12,1 2 10,-4-2 7,0 1 3,0-1 1,0 0-3,0-1-4,0 2-10,-4 0-12,4 1-10,-3 1-12,3 1-12,-1 1-10,-1 0-14,0 2-12,0 4-13,2-1-10,-1 1-10,-1 2-10,0 1-7,1 1-6,-1 0-5,1 2-3,0 0-3,-1 2-4,-1 2-4,0 1-2,0 1-4,0 0-4,2 2-5,-3 0-5,1-1-4,3 3-4,0-2-2,0 0-3,0 3-4,0-2-5,0 0-5,0-1-5,5 0-7,-2 0-6,0 0-3,1-1-5,1 0-1,-1-3-4,1 2-2,0 0-2,0-5-3,2 2 1,1-1 1,-1-1 2,1 0 3,-1 0 3,1-1 6,0-1 5,0 0 4,-1-1 3,4-1 3,-3 0 4,0-1 5,-1-2 7,3 1 6,-1-1 3,-1-1 5,1 0 4,-1-1 4,1-1 4,-2 1 5,2-2 8,-1 1 6,-3-2 9,3 2 5,-1-2 8,-2-1 5,1-1 4,1 2 7,-3-3 6,1 0 7,-1 1 10,1 1 6,-2-3 7,-1 0 4,2 1 2,-4-2 2,1 2 0,-1 0-1,0-1 0,0 1-2,-1 0-3,1-2-2,-4 2-4,4 4-6,-2-1-8,2 0-6,-1 1-5,-1 3-6,0 0-6,1 0-5,-1 1-3,1 3-4,1-2-6,-1 2-4,-1 2-6,1 0-4,-1 0-3,0 5-3,1-3-3,-2 5-3,0 1-2,0 1-2,2 0-1,-3 4-2,2-1-4,-1 2-1,0 0-1,-1 0-1,3 0 1,0 0-2,0-2-4,1 3-2,0-2-6,1-2-5,0 0-6,0-1-10,3-2-11,0 1-11,0 0-14,0-3-13,3 0-15,-3 0-17,4 0-17,0-2-18,-1-2-18,0 1-16,2-1-15,0-2-15,-2 1-14,3-3-8,2 0-2,-4-1-8,3-2-11,-1-1-14,0-2-16,1 2-19,-3-5-20,2 3-13,0-4-11,-1 1 5,1 0 14,0-2 16</inkml:trace>
          <inkml:trace contextRef="#ctx0" brushRef="#br2" timeOffset="100327.0647">15273 10363 250,'-7'-11'339,"3"3"19,0 3 18,0 2 2,1-1-7,-1 1-23,4 2-28,-3 1-21,3 0-16,-2 1-14,1 1-9,1-1-9,0 2-8,0-2-10,0 5-9,1-4-14,1 4-12,1 0-15,1 1-16,-1 1-16,1 1-17,0 2-16,2 1-13,1 0-11,-1 1-9,1 2-5,3 0-3,-1 1-3,0 0 0,-2 3-3,2-1 0,0 1-1,0-1-1,-2 1 0,2 3 1,-2-2 0,0 2-2,2 0-3,-2 1-2,0-1-3,1 3-4,-3 0-4,3 1-3,-2-1-4,0 3-6,0-2-4,0 2-4,-1 0-4,3 0-4,-4 3-3,3-2-3,0 2-3,-2 0-3,0 0-1,2-1-2,-4 0-1,2 1-4,-2 1-1,-2-3 0,-1-1-3,-1-1-4,-3 2-6,-1-2-10,-1-1-12,-4 1-15,-3-2-15,-1 1-18,-3-1-22,-2 2-27,-3-1-42,0-1-52,-2 3-61,-4 0-67,0 2-70,-4-3-74,0 2-58,-2 1-50,-1-1-19,0 1-5,-3-1 7,0 0 13,0 2 20,0-2 23</inkml:trace>
        </inkml:traceGroup>
      </inkml:traceGroup>
    </inkml:traceGroup>
    <inkml:traceGroup>
      <inkml:annotationXML>
        <emma:emma xmlns:emma="http://www.w3.org/2003/04/emma" version="1.0">
          <emma:interpretation id="{950CA1D3-70E6-42B4-ABDA-7F1FBEEEA691}" emma:medium="tactile" emma:mode="ink">
            <msink:context xmlns:msink="http://schemas.microsoft.com/ink/2010/main" type="paragraph" rotatedBoundingBox="568,12937 23967,12780 23989,15965 590,1612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1540A71-4746-4BE4-BD6D-3DAA30BB3FD0}" emma:medium="tactile" emma:mode="ink">
              <msink:context xmlns:msink="http://schemas.microsoft.com/ink/2010/main" type="line" rotatedBoundingBox="568,12937 23967,12780 23981,14768 582,14925"/>
            </emma:interpretation>
          </emma:emma>
        </inkml:annotationXML>
        <inkml:traceGroup>
          <inkml:annotationXML>
            <emma:emma xmlns:emma="http://www.w3.org/2003/04/emma" version="1.0">
              <emma:interpretation id="{353034AE-6CBF-4C75-8C00-91B4AC4F8CD0}" emma:medium="tactile" emma:mode="ink">
                <msink:context xmlns:msink="http://schemas.microsoft.com/ink/2010/main" type="inkWord" rotatedBoundingBox="571,13367 2701,13353 2709,14442 578,14456"/>
              </emma:interpretation>
              <emma:one-of disjunction-type="recognition" id="oneOf23">
                <emma:interpretation id="interp115" emma:lang="en-US" emma:confidence="0.5">
                  <emma:literal>Plants</emma:literal>
                </emma:interpretation>
                <emma:interpretation id="interp116" emma:lang="en-US" emma:confidence="0">
                  <emma:literal>Plans</emma:literal>
                </emma:interpretation>
                <emma:interpretation id="interp117" emma:lang="en-US" emma:confidence="0">
                  <emma:literal>Plank</emma:literal>
                </emma:interpretation>
                <emma:interpretation id="interp118" emma:lang="en-US" emma:confidence="0">
                  <emma:literal>Planks</emma:literal>
                </emma:interpretation>
                <emma:interpretation id="interp119" emma:lang="en-US" emma:confidence="0">
                  <emma:literal>Pants</emma:literal>
                </emma:interpretation>
              </emma:one-of>
            </emma:emma>
          </inkml:annotationXML>
          <inkml:trace contextRef="#ctx0" brushRef="#br3" timeOffset="104555.8911">751 12950 189,'-4'-12'402,"-4"1"32,6 3 37,-3 1 28,0 0 27,1 0-9,0 1-25,0 3-46,2-3-57,-1 3-43,1 1-36,-1-1-31,3 2-27,-2 0-28,1 1-26,0 0-38,0 1-44,1 2-34,-2 0-28,0 3-18,1 3-13,-1 1-10,1 4-5,-1 2-5,1 5-2,0-2-3,-1 6-1,0 1-1,1 4-1,-1-1-1,2 2-2,-2 1-2,0 1-4,-1 0-2,0 1-3,1 1-8,0-2-13,-1 0-9,-2 1-8,2-2-7,-1-1-9,-1 1-9,1-4-10,1 1-9,0-2-9,-2-3-11,3-2-10,-1 1-12,-1-3-11,2 1-3,-1-4-2,0-2 1,1-1-1,0-2 0,1-1 4,1-3 3,0 0 8,0-3 7,0-1 10,1-3 10,-1-1 13,0 0 12,0-3 14,0-2 15,-1-1 11,0-1 10,1-4 9,-3 0 7,3-4 8,-2 3 9,-1-4 11,0-1 6,3-1 5,-1-1 5,1 0 5,0-3 4,0 0 4,1-1 4,-1-3 4,3 1 8,2-2 9,-2-3 10,-2 2 8,4-2 6,0 0 1,-2-2 6,2 0 7,-1 1 6,1-2 9,1 2 6,1 1 8,-2-1 4,2 2 4,0 0 3,1 3 1,-1 1-2,2 0-3,0 4-4,-1 1-4,1 1-5,-1 0-5,2 4-6,0 1-8,-3 2-7,2 1-8,-1 2-8,2 3-8,-3 0-7,2 1-8,1 1-6,-2 1-5,3 2-4,-3 1-4,1 1-2,1 2-2,0 1-1,0 0-2,-1 1-1,0 1 0,1 1-1,-2 3 0,2-1-1,-1 2 1,0 0-7,0 0-10,-2 1-6,0 3-1,1 0-2,-2 1-1,0 1 0,-2 1-3,-1 3 0,1-2-2,-4 4 0,-2 0-3,0-2 0,-4 5-1,4-3 5,-6 1 9,-1 0 2,0 0 0,-3 1-3,1-1-6,-3-2-6,2 1-6,-1-1-10,-1-1-10,2-1-4,0-1-2,0 0-21,-2-1-29,2-1-37,-1-2-41,4-1-34,-1-2-34,5-2-30,-2 0-28,4-2-34,-2-2-38,5-6-37,0 0-35,0 0-35,0 0-34,6-6 2,0-3 20,2-2 27,4 1 32,0-4 31</inkml:trace>
          <inkml:trace contextRef="#ctx0" brushRef="#br3" timeOffset="105064.8115">1095 12978 158,'0'-6'360,"0"3"26,0 0 27,-2 2 20,2 1 17,-2 1-8,2 0-21,-3 1-33,3 1-38,0-1-31,0 2-24,0 1-21,0 1-21,0 1-19,3 2-21,-3 2-22,4-1-22,-2 3-22,1 2-22,-1 0-18,1 3-17,-2-1-13,2 2-10,-2 0-10,1 2-5,-2-1-6,3-1-3,-3 3-3,3-1-5,-1 1-5,-2 0-3,2-1-3,-2 3-4,0-3-3,0 1-4,0 2-3,0-2-4,0 1-4,-2-1-3,2 1-7,-2-1-6,-1 0-9,3 0-9,-3-1-13,0 2-12,2-3-14,-2 1-14,1-1-24,1 0-29,-1 2-38,0-4-41,1 1-33,1-1-30,0-1-28,0 2-28,1-2-33,1-1-33,0-2-33,1-2-30,1 0-20,-1-1-13,3 0 5,-2-2 14,3 1 31,0-4 39</inkml:trace>
          <inkml:trace contextRef="#ctx0" brushRef="#br3" timeOffset="105262.887">1529 13647 358,'3'-10'419,"-3"0"32,2 1 24,-1-1 23,1 4-12,-2-3-29,0-1-32,0 2-37,-2-1-27,1 0-24,-1 0-25,2 2-25,-3-2-24,1 1-22,-1 1-25,-2-1-25,2 2-24,-1 1-23,0-1-19,-1 2-19,0 0-12,2 1-12,-1 1-12,-2 1-14,0-1-9,-2 2-7,1 0-6,0 2-6,-1 0-4,-1 2-5,2 0-5,-3 2-5,2 0-2,-1 0-3,0 5-3,3 0-4,-1-1-3,-1 2-4,1 0-7,1 1-12,0 0-8,-1 1-6,4 1-6,-2-1-5,1 0-4,-1 2-5,2-2-5,2 0-4,1 1-6,0-2-5,0 1-3,0-2-3,0 2 3,3-4 6,0 3 3,2-2 3,-2-4 0,2 1 1,1-2 0,0-1 1,1-1 3,1-1 3,1-2 5,-2-1 5,3-1 4,1-1 6,0-2 4,-1 0 8,-1-1 5,1-2 2,0 0 7,-1-2 5,1-1 9,1 0 10,-2-2 7,-2 0 9,2 0 8,1-1 7,-3 0 9,0-2 7,1 1 6,-3 0 6,0-1 6,-1 3 5,-1-3 5,2 4 3,-2-3 6,0 0 6,-2 1 1,1 3 0,-1-2-2,-1 2-4,0 3-4,0-2-4,0 3-5,0-1-4,0 4-5,-1 0-6,-1 3-5,2 0-4,-1 0-10,-1 0-11,1 3-13,1 0-12,0 4-10,-3-3-5,3 5-6,-3-1-6,1 1-6,2 2-6,-3 1-7,3-2-7,0 4-9,0-2-7,0 1-10,0 1-11,0-4-10,0 2-10,3 1-21,-3-2-27,5-2-34,-2 2-34,-2-2-35,4 0-31,0 0-28,-3 0-26,1 1-34,0-3-37,-1-1-44,0 1-48,3-1-16,-2 0 0,1-1 16,-4-5 25,8 4 34</inkml:trace>
          <inkml:trace contextRef="#ctx0" brushRef="#br3" timeOffset="105670.6674">1808 13535 105,'0'-12'343,"0"2"15,0 0 15,0 4 17,0-1-9,0 3-23,0-1-30,0 3-33,0 1-28,-2 1-26,2 0-16,-2 1-13,-1 0-9,3 2-6,-3 1-8,3 0-12,-2 3-10,1-2-13,1 2-16,-1 3-16,1 1-18,-2 0-17,2 1-18,0 0-15,0 0-13,0 1-12,0-2-6,2 1-5,-1 0-5,0-1-4,1 1-5,-2-1-3,3-3-5,-3 3-4,0-2-7,0-2-7,0 2-7,0-4-7,0 1-8,0-1-9,3 1-9,-3-2-8,0 1-9,0-5-8,2 4-6,-2-4-7,0 2-2,0-2-2,0 0 4,0 0 3,0-2 4,0 2 6,-2-4 9,-1 4 12,3-2 12,-3-1 13,3-1 13,-3 0 16,0-1 13,0-3 12,0 3 13,0-2 15,2-1 13,-2 0 16,1-1 14,-1 1 13,3-3 11,-3 0 7,2 0 3,1-1 2,-3 1 1,3 0-1,0-2-2,0 2-3,3-3-3,-3 2-6,1 0-7,2 1-9,0 0-9,2 1-9,-1-1-10,1 2-10,0 0-5,0 3-5,2-3-4,1 0-2,-1 3-2,2-1-2,-1 2-4,1 1-1,-1-1-5,1 1-1,-1 1-2,2 2-2,1 0 1,-1 1 2,0 1 0,-1 1 0,1 2-1,0 1-1,0-1-2,0 2-2,-1 2-2,1 1-1,1-1 1,-1 3-1,-2-2 0,1 4-3,-1-3-1,2 3-2,-3 0-4,-1-1-3,0 1-7,0-1-6,-2 1-8,1 1-7,-1 0-11,-1-4-12,-1 2-17,-1 0-18,1-1-29,-2 0-33,0 0-38,0-2-41,0 2-38,0-2-38,-2 0-35,-1 0-35,0-1-40,1 1-45,-1-2-34,-2 0-30,2 1-5,0-2 9,3-6 23,0 0 29,0 0 38</inkml:trace>
          <inkml:trace contextRef="#ctx0" brushRef="#br3" timeOffset="105924.5264">2366 12864 276,'-1'-10'458,"0"3"29,0 1 28,-1 3 23,0 1 17,2 2-24,-3 2-47,3 1-50,-3 1-53,3 2-48,-1 3-46,0 2-41,-1 1-40,2 6-36,0 1-31,0 3-30,0 2-28,0 3-20,2 3-19,-2 1-13,0 2-10,0-1-7,0 1-7,0 0-6,-2 1-6,-1-1-7,3 0-8,-3-1-9,0 0-9,0-1-13,0-1-12,0-1-20,1 0-24,-2-2-30,1-2-33,0 1-33,3-2-34,-2 0-32,0-3-32,2 1-33,-3-4-35,0 2-36,1-4-41,2 2-27,0-5-23,2 0 2,-1-2 13,2 0 27,1-2 30</inkml:trace>
          <inkml:trace contextRef="#ctx0" brushRef="#br3" timeOffset="106309.5167">2356 13465 106,'-3'-12'379,"2"1"22,1-1 22,0 1 23,1-1-3,2 3-11,0-3-36,2-1-46,1 3-34,0-2-30,1 0-22,0-1-20,2 0-19,2 0-16,-2 1-19,4-2-17,-2 1-20,-1 2-19,2-2-11,0 1-6,-2 0-8,2 0-11,0 1-9,0 0-8,-4 2-7,1 2-5,1-2-3,-3 3-4,-2 0-2,3 2-1,-4 0-1,1 1-1,0-1-5,-1 2-9,-1 2-5,0 0-3,-3 2 0,2-2-1,-2 4-1,2-1 0,-2 1-5,0 2-8,0 0-5,-2 2-4,2 0-3,-2 3-3,-1-1-3,0 3-1,-1-2-2,-1 2-4,-1-1-1,-1 2-4,1-3-2,-2 2-3,3 1 4,-3-3 5,2 0 2,1 2 1,1-2 0,-2 0 0,3-1-1,1 1 1,-2-4-1,3 2 2,-1-1-2,2 0 1,0-3-1,0 2 1,2-2-1,-1 0 1,1 1-1,1-2 1,-1-2 1,3 2-2,0 0 2,-3 0 0,5 0 0,-2 1 0,2-1-1,0 0 1,-1-1 0,1 1 1,0 0 0,1-1 0,-1 1 1,0 0-1,0 0 2,0 0 0,1 0 0,-1 0 0,0 0-1,0-1 0,0 0 1,1 1-2,-3 0 1,2 0 1,-2 1-1,1-1 0,0 0-1,0 0 1,0-1-2,0 1-2,-2 1-2,1-1-3,-1 1-5,1 0-6,-2 1-3,-1-1-4,0-1-6,-1 1-5,-1 1-9,-1 1-8,-3-2-13,1 1-16,-2 0-24,-1 1-26,0-1-38,0 1-41,-1-2-43,-2 3-41,-2 0-46,1 1-49,-3-1-61,-1-1-67,2 0-30,0 1-13,-2 2 3,-1-3 10,0 2 21,3 1 26</inkml:trace>
        </inkml:traceGroup>
        <inkml:traceGroup>
          <inkml:annotationXML>
            <emma:emma xmlns:emma="http://www.w3.org/2003/04/emma" version="1.0">
              <emma:interpretation id="{53771DBB-B4C2-4811-8B68-E1555FAC5540}" emma:medium="tactile" emma:mode="ink">
                <msink:context xmlns:msink="http://schemas.microsoft.com/ink/2010/main" type="inkWord" rotatedBoundingBox="3624,13643 4651,13636 4655,14152 3627,14159"/>
              </emma:interpretation>
              <emma:one-of disjunction-type="recognition" id="oneOf24">
                <emma:interpretation id="interp120" emma:lang="en-US" emma:confidence="0.5">
                  <emma:literal>m</emma:literal>
                </emma:interpretation>
                <emma:interpretation id="interp121" emma:lang="en-US" emma:confidence="0">
                  <emma:literal>M</emma:literal>
                </emma:interpretation>
                <emma:interpretation id="interp122" emma:lang="en-US" emma:confidence="0">
                  <emma:literal>.</emma:literal>
                </emma:interpretation>
                <emma:interpretation id="interp123" emma:lang="en-US" emma:confidence="0">
                  <emma:literal>,</emma:literal>
                </emma:interpretation>
                <emma:interpretation id="interp124" emma:lang="en-US" emma:confidence="0">
                  <emma:literal>-</emma:literal>
                </emma:interpretation>
              </emma:one-of>
            </emma:emma>
          </inkml:annotationXML>
          <inkml:trace contextRef="#ctx0" brushRef="#br3" timeOffset="107155.0971">3709 13359 267,'-15'1'363,"5"-1"6,0 0 8,1 0 11,4 0-10,0 0-21,3 0-41,-1 0-51,1-1-37,0-1-28,2 1-16,0 0-9,2 0-6,0-1-3,-1 1 4,1-1 8,3 1 3,0-2-2,-1 1-7,6 0-9,0 0-11,0-1-12,4 1-12,0-1-9,1 3-9,3-3-11,1 1-7,2 0-8,1 1-10,0-3-11,2 4-9,0-2-9,3 1-3,-2 0-3,1-1-2,1 1-3,0-1-2,0 2-2,0 0-2,1-1-4,1 1-2,-2 0-2,1 0-3,1-1-2,-1 1-2,0 0-2,-1 0-1,0 0-3,-1 0-1,1 0 0,-3 0-1,1-2-2,-3 2 4,1 0 7,-3 0-2,0 0-5,-1-1 1,-3 1 6,1 0-2,-4 0-7,1 0 2,-2 0 7,-2 0 3,-3 0-1,1 0 2,-1 0-1,-2 0-3,0 0-7,-3 0-3,1 0-3,-3 0-5,0 0-9,0 0 1,0 0 3,0 0-4,-3 0-9,3-1-5,-3 0-5,-1-1-1,2 1-1,-3 0-2,1-2-1,0 1 10,-3-2 13,2 1 7,-3-1 5,1 0 1,-2-1 2,2-1 0,-3 3 2,2-5 1,-1 1 3,0 0 1,1 1 1,0-2 1,-1 2-1,0-3-4,1 2-6,1 0-4,-1-1-1,1-1 0,2 1 1,0 2 1,-2 0 3,3 0 0,0 1 0,0 0 1,0 0 1,-2 1 0,5 0 1,-2 1 1,0-1-1,0 0 2,1 0 1,1 2 1,0-1 2,-1 1 1,1-2 1,-1 2 1,2 1 2,0 0 3,0 0 2,0-1 2,0 2 1,-2 0 2,2 0 2,0 0-2,0 0-1,0 0 0,0 0 0,0 0-2,0-2-1,0 2 0,0 0-4,0 0 0,0 0 0,0-1-1,2 1 0,-2 0 0,0 0 0,0 0 1,0 1 1,2 1 1,-1 0 2,1-1 3,-1 0 5,2 0 4,0 1 4,2 2 2,-3 0 1,4-1 3,0 1 1,2 0 1,-1 3 1,0-3 2,0 0 1,1 2-3,1-1-8,-1-1-3,-1 2-4,0-4-1,3 3-3,-3 0-2,0-1-2,1 0-1,-1-1-3,1 1 0,-1 0-1,0 0-1,0-1-1,-2 1 2,2-2 5,-2 0 1,1 1 0,-2-1-1,1 1-3,0 0 0,-1 0-2,1-1-2,-2 0 1,2 0-15,0 1 0,-3 0 0,2-1 0,0 0 0,-2 1 0,0 0 0,0 2 0,0-2 0,-1 1 0,1 0 0,-2 0 0,0 0 0,0 1 0,0 1 0,-2-1 0,1 2 0,-1 0 0,0-2 0,1 1 0,-2 0 0,0 1 0,0-2 0,1 1 0,0 1 0,-3-1 0,0 1 0,2-1 0,-2 0 0,-1 0 0,0 2 0,2 0 0,-4-1 0,3 1 0,-3 1-57,0 0-42,3 0-18,-3-2-17,-1 2-23,2 2-25,-1-3-38,-1 1-44,1 1-54,-2 1-55,1-2-54,1 2-52,-3 0-56,1-2-59,2 2-24,-1 1-6,1 0 5,1-2 12,0 3 19,4-4 24,2 3 38</inkml:trace>
        </inkml:traceGroup>
        <inkml:traceGroup>
          <inkml:annotationXML>
            <emma:emma xmlns:emma="http://www.w3.org/2003/04/emma" version="1.0">
              <emma:interpretation id="{2C5188B4-B0B0-4C42-90CD-E2EC54220B80}" emma:medium="tactile" emma:mode="ink">
                <msink:context xmlns:msink="http://schemas.microsoft.com/ink/2010/main" type="inkWord" rotatedBoundingBox="5789,13177 9345,13153 9354,14496 5798,14520"/>
              </emma:interpretation>
              <emma:one-of disjunction-type="recognition" id="oneOf25">
                <emma:interpretation id="interp125" emma:lang="en-US" emma:confidence="0.5">
                  <emma:literal>cellulose</emma:literal>
                </emma:interpretation>
                <emma:interpretation id="interp126" emma:lang="en-US" emma:confidence="0">
                  <emma:literal>Cellulose</emma:literal>
                </emma:interpretation>
                <emma:interpretation id="interp127" emma:lang="en-US" emma:confidence="0">
                  <emma:literal>celluloses</emma:literal>
                </emma:interpretation>
                <emma:interpretation id="interp128" emma:lang="en-US" emma:confidence="0">
                  <emma:literal>cellulosed</emma:literal>
                </emma:interpretation>
                <emma:interpretation id="interp129" emma:lang="en-US" emma:confidence="0">
                  <emma:literal>cellulose.</emma:literal>
                </emma:interpretation>
              </emma:one-of>
            </emma:emma>
          </inkml:annotationXML>
          <inkml:trace contextRef="#ctx0" brushRef="#br3" timeOffset="109144.6109">6137 12774 35,'-3'-9'399,"-3"3"28,1 0 28,2 1 18,-2 1 17,-2 0-7,0-1-18,0 1-38,1 0-46,-2 1-40,-1 2-34,0-2-34,0 3-28,-1 0-28,1 0-26,-4 3-25,3 1-26,-2 0-22,0 3-24,-2 1-19,2 1-21,-1 1-14,-1 3-12,4 2-7,-3 3-7,1-2-3,1 6-3,1-2-1,0 2-1,0 3-3,2 0 0,0 0-2,1 0-3,1 2 0,2-2-1,-1 1 0,2 1-3,1-4-3,0 2-2,2-3-6,0 2-7,2-5-6,-2 1-8,2-1-11,1-2-12,2-2-13,-1-1-16,2-2-16,0 1-20,2-1-20,-3-2-22,4 0-18,1-2-19,0-1-13,0-3-10,4 1-3,-1-1 2,0-1 1,2-2 3,3-1 5,1-1 5,0-2 11,1-1 9,2 0 17,-1-1 16,1-1 18,-1 2 16,-1-3 16,2 1 13,0-3 9,-3 3 5,2-3 7,-3 2 10,-1-1 4,-2 0 0,1-1 6,-1 0 8,-3-1 9,2 1 9,-4 0 9,0 0 9,1 0 8,-2-2 9,-2 1 6,0-1 5,1 1 8,-2-1 5,0 1 12,-2 1 13,-1 1 11,2 0 5,-5 0 12,0 3 15,0-1 8,0 2 6,-3 2 3,1-1 2,-4 1 2,4 2-1,-3 0 1,-1 2-1,-2-1 1,1 1-1,1 2-5,-1-2-11,0 4-14,0-3-16,3 1-9,-2-1-7,1 1-4,0 0-4,0 0-5,1 0-4,-1-1-5,2 2-5,2-2-6,1 1-6,-3-1 1,3 1 3,0 0 0,3 0-3,-3 1-1,1-3-5,2 4-2,2-5-3,-1 3-3,1-2-1,0 0-2,0 1-1,1-1 1,1 0 2,1-1-1,1 1 0,-2-2 0,2 0-2,0-2 2,1 1 1,1-2 1,-2 1 4,1-2 2,2-1 4,-2 3 6,2-4 5,0-1 6,0 1 3,0-3 6,1 2 6,-2 0 7,2-1 6,-2-1 7,0 2 6,1-4 11,-3 2 14,1 0 8,-1 0 8,-1 0 5,-1-2 2,-2 0 3,0 2 4,0-2 1,-1 0-1,-1 2-1,-1-2-2,1 1-4,-3-1-4,3 1-10,-3-1-14,0 2-10,-3 2-7,3-2-6,-3 2-7,0 0-6,0 1-7,-1 2-6,-1 0-4,1 1-4,-1 3-4,-2-2-4,1 2-2,-1 2-3,-1 0-5,-3 0-1,3 5-5,-3-1-4,1 2-1,3 1-3,-3 0-1,2 4-3,0 0-2,0-1-2,0 2-3,2 1-3,0 2-2,0 1-4,3-1-5,-2 1-7,3 0-6,-1 2-14,1-2-15,1-1-14,1 1-12,0 0-10,1 0-11,1-2-9,1-1-11,1 0-9,-1 0-7,2-3-7,0 1-5,2-1-1,0-2-2,0 0 10,3 0 11,1-2 10,0-1 9,-1-3 10,4-1 10,-2-1 12,0 0 11,3-2 12,0 0 9,1-2 11,-1 0 12,2-1 9,-3-1 8,3-2 6,1 1 5,-4-3 7,3 0 9,-2 0 9,-1 0 6,1-3 10,-3 0 8,0 2 8,2-3 9,-2 0 8,-2 0 9,-1-2 8,-1 1 9,2-2 10,-3 1 9,-1-1 8,-2-1 6,3 1 5,-3-1 4,0-3 6,0 1 6,-1-1 2,-1 1 1,1-5-4,0 4-4,-3-3-6,1-2-7,2 2-6,-3-1-9,0 0-9,0 1-10,0 0-7,0 3-8,0 0-12,0 4-13,0 0-9,0 1-7,0 4-5,0 1-3,0 2-3,0 4-4,-3-1-2,2 3-2,1 1-3,-3 1-1,0 3-4,1 1-2,-1 2-2,1 4-1,-3 0-1,0 4-3,2-1-2,-2 5-2,2 0-3,-3 4-3,3-2-2,-1 1-4,1 4-4,-1-2-6,1 0-3,2 3-6,0-3-12,-1 0-13,2 0-13,0 0-10,0-3-12,2 1-13,0-1-10,1-1-12,2 0-10,-1-2-10,1-1-7,2-2-6,3 1-8,0-3-6,0 0 0,1 0 2,2-1 3,-1-2 5,2-1 6,-2 0 7,3-3 9,0 1 8,0-3 11,-2-1 9,2 1 10,-1-4 7,1 0 11,-3 0 12,1 0 10,-1-4 13,1 1 9,-2-1 10,1 0 10,-2-1 9,0-2 9,-1 1 10,-2-2 8,1 0 10,-1 1 11,0-3 10,0 1 11,-2-2 11,0 1 13,0-1 13,0-3 12,0 2 12,-1-3 10,-1 2 12,0-3 11,-1 1 10,0-4 10,1 3 6,-1-5 5,1 2 2,-3-1-2,0-2-4,0-1-6,0 1-8,-3-1-11,1-1-9,-1-2-11,1 3-13,0-1-12,-1 2-12,0 1-11,1-1-12,-2 3-10,1 3-10,0 0-7,1 3-5,0 2-3,-1 2-4,1 1-4,2 4 0,-3-2-4,2 6-1,0 0-4,-2 4-2,-1-1-3,1 6-3,1 0-2,-1 2-3,0 4-2,-3 0-4,4 2-3,-1 5-3,0-1-3,1 2-5,-3 2-3,5-1-5,0 1-4,0 1-4,0 1-6,0-2-6,3-1-6,-1 0-9,-2 1-9,2-3-10,-2-1-13,3 3-14,0-5-9,0 1-7,2 1-8,-1-3-8,2 1-10,0-3-11,1 0-8,0-1-10,3 0-3,0-1-3,-1-2 4,1-1 5,2-2 8,0 1 11,-2-3 9,2-2 8,0 1 8,-1-2 10,0-1 14,-2-3 15,2 2 15,0-2 13,-1-2 13,-1 2 12,1-3 10,-1-1 9,0 0 12,-2 0 10,2-1 12,-1-2 9,-1 2 12,0-3 12,1 1 12,-1-1 12,0-1 14,-2 0 13,2-1 16,-2-1 15,1 1 13,-2-3 13,1 0 11,-1 1 10,1-2 5,-2 1 2,1 0 0,1 0-4,-2-1-7,-1 1-6,1-1-10,1 3-10,-3-2-13,1 3-14,-1-1-15,-1 0-15,0 4-14,0-1-15,-1 1-11,1 1-7,-2 2-7,1 1-7,-1-1-4,0 3-5,1 1-5,-1 1-4,0 1-5,-1 1-5,0 1-4,-1 0-5,2 1-5,-3 1-7,0 2-7,2 1-7,-2 1-9,1 3-8,-1-4-12,0 4-14,3 0-13,-3-3-14,2 2-14,0 0-15,2-2-15,0 2-13,1-1-12,0-2-13,1 0-9,1 0-8,0-2-5,1-1-2,2 1 4,1-2 4,-3-1 10,1 1 9,2-3 13,-1-2 16,2 3 15,-2-3 18,3-3 15,-1 3 17,1-2 15,-2-1 15,1-1 14,1 0 14,-1-1 13,0 0 11,1 0 11,-1-1 10,-2 0 8,1-2 7,0 0 9,-2 1 6,-1-1 9,2-1 5,0 0 8,-1-1 6,1 2 9,-2-1 11,2-2 12,-1 2 11,-1 0 6,2-2 2,1 2 0,-2-2-5,0 0-3,3 1-1,-2 0-3,-2-1-2,2 2-5,-2 1-5,0 2-10,0 0-12,-2 3-14,1-1-17,-2 1-10,0 1-7,0 4-4,-2 1-5,1 1-4,-1-1-7,1 4-11,-1 1-11,1 0-10,-2 2-12,0 1-15,1 2-13,-1 2-12,3-2-13,0 4-11,0-2-9,0 0-12,0-1-11,5 0-7,-2 1-6,0-3-3,1 1-2,3 0 1,-2-4 3,3 1 4,-1 0 5,0-2 7,4-3 7,-1 2 8,0-2 8,2-1 13,-1 0 15,1-1 13,1-2 12,0 2 8,-1-3 8,2 0 9,-1-3 8,1 3 7,-1-3 8,-1 1 8,1-2 8,0 0 6,-2-2 6,0 1 2,-1 0 1,0 0 4,-1-2 4,0-2 5,-3 2 5,1 0 7,0-1 5,-2-1 5,2-1 5,-4 0 2,2 1-3,-1-4 3,-1 3 6,1-4 6,-1 1 8,-1-2 9,1-1 10,0 0 9,-1-3 10,0 1 11,-1-2 13,0-2 11,0 0 10,1-4 14,0 1 15,-2-2 3,0-1 2,0 0-4,0-1-6,0 0-10,0-1-11,-2 2-12,0 0-11,2 2-15,-1 2-14,0 3-14,1 1-15,0 4-14,-1 2-13,-1 3-9,2 3-8,-2 1-7,1 3-6,-1 3-5,1 1-5,-1 0-4,1 3-4,-2 3-5,2 3-5,-6 2-6,5 2-7,-3 5-5,0 0-6,-2 5-6,2 0-7,1 2-7,-2 2-7,2 1-13,1 0-11,-2 1-19,3 0-20,0-1-26,2-1-30,0 0-32,2 0-32,-1-3-24,2 0-20,0 0-25,0-3-26,1-1-33,-1 2-32,2-3-42,-1 0-42,1-1-20,0-1-3,3 0 13,-1-2 26,4 2 31,0-3 35</inkml:trace>
          <inkml:trace contextRef="#ctx0" brushRef="#br3" timeOffset="109773.3267">8503 12983 387,'-7'-14'466,"-1"1"28,3 2 29,-3 1 28,0 2-1,1 1-15,1 5-46,-1-2-61,0 2-54,-1 2-47,2 0-44,-4 4-41,2-1-38,-1 1-37,2 4-33,-1 2-29,-2 0-29,1 2-28,2 3-26,-2 0-24,1 3-17,3 0-13,-2 2-14,4-2-15,1 3-12,2-3-16,2 1-16,1-2-16,1 1-19,0-3-19,2 2-16,1-4-15,1 1-7,2-4-1,1 2 0,-1-1 1,2-2 7,0 1 12,1-2 13,-1-2 13,2-1 11,-2-1 10,1 1 18,-2-3 25,3 1 15,-1-2 12,1-1 10,-3 0 11,3 0 9,-4-1 8,1 0 3,-1-2 1,-1 2 5,-1-2 5,-3 1 8,1-2 12,-2 1 6,1-1-1,-2 0 10,-1-1 11,-2 2 8,0-1 8,0-2 4,-2 2 5,-1-1 8,-2-1 7,1 1 8,-2 0 7,1 1 6,-2-3 7,-2 1 5,1-1 5,-1 0 3,-1 0 2,2-1 1,-3 1 0,4-1 0,-3-1-1,2 3-5,1-2-9,1-2-8,-2 2-9,5-1-10,-1 0-9,1-1-11,0 2-10,1 0-9,1 0-7,1 0-6,1-2-4,3 2 1,-1 1 5,-1-1 2,4 0 0,-1 0 1,-1 0 0,4-2-4,1 3-5,0-2 2,-2 1 8,3 0 5,1 0 4,-1 0 3,-1 2 1,1-2-3,-1 0-5,1 0-5,0 2-8,-1-1 1,-1 0 7,-1 1 7,2 1 10,-2-1-6,-1 3-14,0 0-6,-2 0-5,-1 0-1,0 2-3,-2 0 5,1 1 4,-2 0 4,0 1 2,-2 0-4,1 2-6,-1 0-4,1 1-2,1 1 2,-3 1 6,-1 0 1,0 3 2,2-2-3,0 4-1,-1 0-6,-2 0-8,2-2-1,-2 1 1,1 2 2,1-2-2,-1 0-2,1 1 0,1 0-2,2-2 0,-2 1-2,2-2-2,0 1 0,2 0 0,-2-1-1,2 0 0,1 0-2,2-1 2,-1 0-1,1 0 0,0-1 1,0 0-1,0 1 1,2-1-1,0 0 0,1 1 1,-1-1 0,0-1 0,1-1 0,-2 3 2,2-1 0,-1-1-1,0-1 1,0 3 0,0-1 1,1-1-1,-3 2 0,2-1 1,1-2 0,-1 3 1,1-1-1,-1 0 0,0 0 0,-2-1-1,1 1 1,0-2 0,0 1 0,-1 1-2,-1-1 0,-1 0 0,-2 1-1,2-2-3,1 1-4,-3 0-3,0 1-5,-1-3-3,0 2-5,0-1-5,0 2-9,-1-4-6,0 3-10,-3-1-9,1-1-15,-1 1-17,1 0-22,-2 0-26,0-1-29,-2 1-32,4 0-30,-6 0-30,4-2-25,-3 1-20,1-1-24,0-1-29,7-1-34,-10 0-39,10 0-27,-9-1-22,2-2 5,7 3 17,0 0 28,-3-6 33</inkml:trace>
          <inkml:trace contextRef="#ctx0" brushRef="#br3" timeOffset="110226.8819">8928 13207 134,'2'1'298,"-1"0"1,0 1-13,2-1-21,-1 1-22,1 0-25,-1-1-27,3 1-25,0-2-26,-1 0-22,2 0-18,0 0-13,0-2-9,1 1-6,0-1-1,2 0 4,-1-1 1,-1 1 0,3-3 1,-1 3 1,-1 0 2,-1-4 3,3 4 6,0-3 5,-1 1 5,-2 0 4,3-1 5,-2 2 4,1-1 5,-2 2 5,0-4 3,0 1 2,1 0 4,-3-1 4,3 1 0,-2 0-3,-1-1-4,0 2-6,0-3-4,-3 1-2,4-1-6,-1 2-5,-2-2-5,1-1-6,0 1-4,-2-2-4,1 2-7,0-2-7,-1-1-5,-1 1-1,1 1-3,-2-1-1,0 0-3,-2-1-1,1 2-1,-1-2-2,1 1-2,-3 1-1,2 2-1,-1-2-2,0 0-1,0 2-1,0-2-1,-2 3-4,-1-1-2,4 2-4,-3 1-3,0-1-2,1 1-3,-1 0 0,0 2-3,0-1-2,1 2-3,-2 2-3,0 1-2,2-1-3,-3 2-2,0 1-2,2 3-3,0-1 0,-2 1-3,0 2-1,3 2-2,-2-2-1,0 3 0,0 1-2,1 0 0,0 0 0,2 1-3,-3 1-2,1-1-3,2 1-3,-1 0-3,1-2-3,0 1-2,0 0-5,2-1-1,-1-2-5,1 1-1,1 0-3,0 0-1,1-4-3,1 2 0,0-3 0,1 1 0,1-1 1,-1 1 0,2-3 2,0 0 1,1-1 2,-2 0 2,2-1 1,0 0-1,-2 1 0,4-3 0,-2 1 2,2-1-1,-1 0-1,0-1-3,-1 0-3,1-1-5,2 0-5,1-1-8,-2 0-11,-1-2-8,4 2-10,-1-2-12,1-1-13,0 0-18,0 0-18,1 0-23,-1 0-21,1 0-21,-1 0-18,3 1-18,-1-1-17,-3 0-21,1 0-26,-1-1-34,-3 0-40,2 1-29,1-2-25,-3 2 0,-2-1 13,3-2 19,-2 2 24</inkml:trace>
          <inkml:trace contextRef="#ctx0" brushRef="#br2" timeOffset="135160.7074">6583 13706 55,'-7'-2'298,"2"-3"7,0 3 2,0-1 2,1 0-22,1 1-32,0-3-42,0 2-48,3-1-29,0 2-23,0-5-10,3 5-8,1-2-1,0 2-1,4-3 7,1 1 10,3 2 11,3-1 14,-1-1 12,6 4 12,2-3 10,2 1 10,5-1 5,0 3 5,5-1 0,0-1-1,5 0-2,-1-1-4,6 0-10,2 1-10,1-1-15,3 0-16,4 0-15,1-1-17,1 1-14,5 0-11,0 0-12,3 1-9,1-1-6,4 0-7,1 0-4,0 1-5,3 0-3,0 1-4,2 0-2,3-1-2,-1 1-2,0 0-2,1-1-3,-3 1-2,1 1-2,-2-2-2,-3 2-1,-3 0-1,-3 0 0,-4-3 0,-3 3 0,-2 0-2,-4-3 0,-2 3-1,-4 0-1,-1 0 1,-3-1-1,-4 1-1,-2 0-1,-4 0 2,0 0-2,-4 0-1,-3 0 2,-3 0-1,-1 0-2,-5 1-1,0-1-3,-5 3-2,-2-3-2,-2 0-3,0 3-4,-4-3-4,-1 0-7,-2 2-6,0-2-10,-2 0-12,-3 1-15,0 1-17,-2-1-18,0 0-18,-3 2-20,-4 0-20,1 1-17,-4 0-16,1-1-12,-4 2-10,1-2-5,-3 2-5,0 0 0,0 1 2,-4-1 7,3 0 8,-6 1 12,3-1 13,-6-1 11,1 1 12,-3 1 10,-3-1 11,-3 1 7,-5-2 8,-2 1 9,0 0 10,-6 1 7,0-1 9,-3 0 7,-4 1 8,2-1 7,-1-1 6,-4 3 7,2-1 10,1-1 5,-1 3 6,0-5 7,1 3 4,-1 0 5,3-1 2,0 1 3,1-1 4,2 1 7,0-4 8,1 4 9,1-3 9,2 3 10,3-2 8,-1 1 11,0 1 12,1-2 8,2 1 7,0 0 7,3 2 7,0-2 6,1 1 6,3 0 2,-2 1 3,4 0 1,-2-1 2,5 3 2,0-3 2,1 1 3,3 1 2,-1-2 5,2 1 4,2-2 5,3 1 8,0 1 5,5-3 5,1 0 4,4 1 4,0-3 2,4 0 0,2 0-1,3-2-1,0 0-5,3 0-3,0 0-7,2 0-5,2 0-6,3 0-8,1-2-6,3 0-6,1 2-6,2 0-8,4-3-8,2-1-6,3 2-6,4 0-4,2-2-2,3-1-3,2 1-1,4 0-5,3 1-2,1-1-5,3 1-5,1-1-6,4 0-4,1-1-3,0 2-4,1-1-4,4 0-1,-1-1-3,4 2-3,-3 0-3,4-1-4,-1 1-2,1 1-2,0 0-4,1 1-1,-1-1-2,0 2-1,1 0-3,-3 0 0,0 0-1,-1 0-3,-4 0-3,-2 2-7,-3-1-8,0 1-7,-3-1-7,-4 2-8,-5-2-9,0 0-11,-2 2-13,-4-3-17,-3 3-19,-3 0-26,1-3-28,-4 2-30,-1 1-29,-1-2-22,-2 0-18,0 2-14,1-2-13,-3 2-8,1-2-7,0 2-5,-1 0-7,-1-1 2,0 0 3,-2-1 0,-2 0-2,1 1 3,-9-2 6,7 3 8,0-1 8,1 0 11,-8-2 12,9 2 7</inkml:trace>
          <inkml:trace contextRef="#ctx0" brushRef="#br2" timeOffset="135447.3713">8879 13958 280,'2'0'300,"-1"0"2,0 0 3,1 0 2,-2 0 2,0 0 1,0 2-8,0-2-13,0 0-3,0 0 0,0 0 0,0 0-1,0-2-2,-2 1-6,2 1-8,0-1-8,-1 0-14,1-1-16,0 1-20,-1 0-22,1-1-24,0 2-22,0-1-24,0-1-25,0 2-19,0 0-21,0-2-16,0 2-13,0-2-15,0 2-13,0 0-15,0 0-17,0 0-22,0 0-30,0 0-40,0 0-45,1 0-51,0 0-52,1 0-52,-2 0-54,0 0-63,0 0-67,0 0-37,0 0-19,0 0-2,0 0 6,0 0 17,1 7 25,1 4 37</inkml:trace>
        </inkml:traceGroup>
        <inkml:traceGroup>
          <inkml:annotationXML>
            <emma:emma xmlns:emma="http://www.w3.org/2003/04/emma" version="1.0">
              <emma:interpretation id="{B00EBD96-E439-4B48-B948-21B6C2A56094}" emma:medium="tactile" emma:mode="ink">
                <msink:context xmlns:msink="http://schemas.microsoft.com/ink/2010/main" type="inkWord" rotatedBoundingBox="10050,13349 13294,12922 13507,14539 10263,14967"/>
              </emma:interpretation>
              <emma:one-of disjunction-type="recognition" id="oneOf26">
                <emma:interpretation id="interp130" emma:lang="en-US" emma:confidence="0.5">
                  <emma:literal>Apelin</emma:literal>
                </emma:interpretation>
                <emma:interpretation id="interp131" emma:lang="en-US" emma:confidence="0">
                  <emma:literal>specking</emma:literal>
                </emma:interpretation>
                <emma:interpretation id="interp132" emma:lang="en-US" emma:confidence="0">
                  <emma:literal>i-pectin</emma:literal>
                </emma:interpretation>
                <emma:interpretation id="interp133" emma:lang="en-US" emma:confidence="0">
                  <emma:literal>A-pectin</emma:literal>
                </emma:interpretation>
                <emma:interpretation id="interp134" emma:lang="en-US" emma:confidence="0">
                  <emma:literal>I-pectin</emma:literal>
                </emma:interpretation>
              </emma:one-of>
            </emma:emma>
          </inkml:annotationXML>
          <inkml:trace contextRef="#ctx0" brushRef="#br3" timeOffset="112211.1748">10422 13058 160,'-4'-4'460,"0"-1"33,1-1 27,3 2 26,-3 2 16,3-1 12,0 2-34,0 0-57,0 1-59,-2 0-59,2 0-41,-2 0-32,1 0-36,1 0-35,-2 1-32,2 0-28,0 2-24,0-1-19,0 2-15,0 1-12,0-1-10,0 5-7,2-3-7,-2 5-7,1 0-5,-1-1-7,0 3-5,0 0-6,2 0-4,-2 2-6,0 0-4,0 0-7,0 2-3,0-3-3,0 1-3,0-1-3,0 2-5,0-3-6,0 2-7,0-2-11,0 0-10,0 0-11,-2-1-13,1-1-13,-1 0-13,0-1-14,1-1-21,-1 0-25,0 1-37,0-3-41,1 0-44,-3 1-44,1-1-38,1-2-34,0 0-34,-1 0-32,3-5-33,-5 4-34,5-4-22,0 0-17,-5 4 6,5-4 19,0 0 34,0 0 40</inkml:trace>
          <inkml:trace contextRef="#ctx0" brushRef="#br3" timeOffset="112436.9037">10132 13279 177,'0'-1'371,"0"-1"28,3 2 28,1 0 27,-1 0 2,4 0-13,-2 0-25,3 0-29,1 0-32,-2 0-31,2 0-20,0-2-14,0 2-18,1-2-15,-1 1-23,1-1-24,2 1-25,-1 0-27,2 1-24,1-2-23,-3 2-19,5-4-18,-3 4-12,3-2-10,1 2-7,0-2-6,0 1-7,0 1-5,1-2-6,1 1-3,0 0-4,1 1-5,-1-2-5,0 2-5,1 0-7,-2-2-8,1 0-8,-1 1-11,0-1-11,1 1-13,-2 0-20,0-1-23,0 2-36,-3-2-41,3 1-48,-4 1-50,1-1-49,-2-1-50,-1 1-57,1 1-59,-3 0-42,2 0-28,-1 0-10,0 0 2,0 0 14,-1 0 20,1 0 33</inkml:trace>
          <inkml:trace contextRef="#ctx0" brushRef="#br3" timeOffset="113136.2309">11142 13160 221,'-6'5'445,"1"-1"26,2 4 22,1 2 20,-1 3 21,-1 3-12,1 0-29,2 4-52,-2 2-66,2 3-53,-1 0-42,2 3-40,0 2-35,0 0-34,2 2-31,1 2-26,-1 1-23,3-1-20,0 1-19,0 1-16,0-1-10,2 2-9,0-1-6,3 0-5,0 0-3,-1-1-4,1 0-1,1-1-2,-1-1-1,2 0-2,-2-1-2,0-1-2,0-2-4,-1-1-3,-4 0-4,3-1-3,-5-3-2,1-1-2,-2-2-5,-2-2-2,0-2-3,-3-3-3,0-2-3,0-3-4,-2-1-6,0-3-1,-2-1-2,0-3-1,-1-2 0,1-2-1,0-2 1,-2-2 1,-2 1 0,3-5 1,-3-2 3,1 0 2,1-3 4,-1 0 4,-1-3 3,0 0 5,1-1 1,3-2 4,0-2 3,1 0 3,-2-3 4,2 2 2,1-2 4,0 1 4,1-4 2,-1 2 4,3 0 3,-1 0 6,2-1 4,1-2 9,0 2 7,1-2 5,2 0 7,-1 1 5,1-2 4,1 0 4,1-1 4,0 1 4,0 1 5,2 1 1,1 0 1,1-1 1,-2 2 1,3-1-1,-2 2 0,1 1-1,-2 1-2,4 3-1,-2-2 1,0 4-1,0 0-1,-1 2 1,2 1-1,0-1 0,0 2 2,-1 2-2,1-1-1,-1 2 1,2-1-1,0 4-2,-1-2 1,0 3 0,1 2 0,0 0-2,-2 2 0,5 2 0,-4 1-2,0 1-2,0 2 1,2 3-2,0 1-2,-1 0 0,0 3-3,1-1-3,0 4-3,0 0-3,0 2-4,-2-1-3,2 3-4,-1 1-2,-3-1-4,0 5-4,-1-2-2,0 0-7,-2 3-7,-5 0-7,3 2-9,-3-3-9,-3 2-8,3 0-12,-5-1-11,-2 0-13,0 1-12,-1-2-17,-1 1-18,-3-1-30,0 0-34,0-3-43,2 3-47,-2-4-41,0 1-39,1-4-36,1 1-34,-1-2-36,3-4-37,1 0-32,0-2-28,7-5-4,0 0 9,0 0 23,0 0 33,3-6 43</inkml:trace>
          <inkml:trace contextRef="#ctx0" brushRef="#br3" timeOffset="113608.0927">11594 13306 281,'-3'6'335,"-4"-1"12,2 1 7,3-1 5,2 1-24,-1-4-38,1 3-42,0-3-43,1 0-30,1 1-23,2-2-14,0 1-13,0-2-10,-1 0-7,4 0-8,0-2-9,0 0-10,4 0-8,0-2-9,1 1-8,-2-1-7,2-2-6,1 2-4,-2-3-4,0 0-5,1 0-5,-1 0-3,0-2-4,-2 0-2,1-1-2,1 1 0,-3 0 3,0 0 1,0 0 3,-1 1 3,1-2 4,-3 1 6,2 2 4,-4-4 5,1 3 6,-1-2 6,0 4 6,-2-3 6,0 2 6,1-2 4,-2 2 1,0 1 1,-2 0-1,1-1 0,0 3-1,-2 0-4,0-1-3,-1 2-6,1 0-6,-4 2-7,3-2-7,-2 2-4,0 0-7,-2 1-4,1 0-5,0 1-4,-2 1-4,1 1-4,-2 0-5,4 0 0,-3 3-4,4 1 0,-3 0-2,-1-1 0,2 3-2,-1 2-1,1 1-3,1-1 0,-2 2-3,4 0 0,-2 2 0,0 0-2,2 0 0,0 0 0,1 0-1,-1 1-3,4-2 0,-3 2-2,3-3-3,0 2-2,0-1-4,3-1-5,1 0-4,-4-1-6,7-2-9,-4 2-11,2-1-14,4-3-14,1 0-16,-2 1-21,4-3-21,0-1-22,3-1-20,-1 0-18,1-1-15,2 0-14,1-2-14,0-1-9,-1-1-10,2-1-1,0 0 2,1-2 1,-1 2-1,-1-5 2,3 3 2,-3-3 4,1-1 4,-1 1-2,0 0-5,-1-1 4,2 0 6,-4-3 12,2 4 14,-2-4 16</inkml:trace>
          <inkml:trace contextRef="#ctx0" brushRef="#br3" timeOffset="113995.9655">12207 13256 187,'4'-14'226,"-3"1"12,-1 1 13,0 0 10,0 1 4,0 0-3,0-2 1,-1 3 2,-1-1-3,0 0-2,2 4-4,-2-3-4,1 1 0,-3 3-2,1-1 2,1 4 2,-3-1-5,0 0-8,1 1-10,0 1-14,-1 1-17,3 1-20,-5 1-21,3 1-23,1 1-21,-2 1-22,1 0-19,-1 3-19,1 0-14,1 2-11,0 3-8,-2-2-8,3 2-5,2 0-3,-1 2-1,1 1-3,1 0-1,-1 1 0,2-2-2,2 3 0,0-4-2,-1 2-1,1 0-3,1-2-3,-1 1-1,3-2-3,-2-1-3,2 0-2,-4 0-3,4 0-4,0-3-2,1 3-2,-3-5-3,2 1-4,3-1-2,-1 0 0,-1-2-3,0-1-1,3 1-3,-1-1-4,0-1-3,2 0-1,0-2-2,0-2-3,2 2-2,-2-3-4,0-1-2,2 1-4,-3-2-4,3-1-5,1 0-5,-1-2-6,-3 2-2,1-5-2,1 3 3,-1-3 1,-1 0 3,-1 0 5,1 0 4,-3-1 7,-1-1 7,0 0 5,-2 1 9,2-2 6,-3 1 10,0-2 11,0 1 8,-3-2 7,1 0 6,0-1 3,0-1 4,-2 1 1,0-4 0,-2 2 1,0 0 2,2-3 7,-2 1 5,-1-2 3,-2 0 8,4-2 6,-3 0 5,-1-2 7,1 1 5,-1-2 3,0 0 5,3 0 7,-6 0 5,5-2 6,-3 2 1,2-1 2,0 4 1,1 1 0,-3 0 1,1 3-2,2 1 0,-1 3-4,-1 2-1,1 2-1,0 0-2,0 5-3,1 1-2,2 1-2,-2 3-5,0-1-5,3 4-4,-1 4-7,-1-1-6,-1 3-5,0 2-5,0 4-4,0 1-4,0 1-4,1 6-5,-2-1-4,1 3-3,2 1-3,1 2-3,-3 0 0,3 1-2,-3 2 0,3-2 1,0 2-3,3-1 0,-3 2-1,3-2-2,0 2-4,2 0-4,-4-3-5,3 1-8,1 0-10,-1-2-13,2 0-14,0-3-16,-2 2-19,2-3-22,2 1-22,-1-3-24,-1 2-23,2-4-21,-1 1-19,1-1-20,-3-2-17,3-1-20,-1 1-16,-1-3-21,0-1-22,-1 1-20,-3-4-23,5 0-11,-4-1-5,1-2 10,-4-5 15,6 4 20</inkml:trace>
          <inkml:trace contextRef="#ctx0" brushRef="#br3" timeOffset="114451.3708">12570 13088 38,'0'-6'307,"2"2"13,-1 0 6,-1 1 4,3-1-12,0 1-19,0 0-21,2 0-22,-4 1-17,3 0-17,1 0-6,0 0 0,-1 1-2,0 1-1,0 0-1,3 1-1,-2 1-3,2 2-7,-2-2-10,2 1-14,-3 3-12,2-2-14,-1 3-13,2 2-12,-2-3-13,-2 4-12,2-1-12,-1 4-10,1-2-12,0 2-11,-1 1-9,0 0-7,1 1-6,-3 1-5,0 1-5,1-3-3,1 3-5,-2-2-3,-1 1-3,1-2-3,0 2-4,-1-2-3,-1 0-7,0 0-6,0-3-9,0 1-11,0-2-16,0-1-16,0 0-26,2-2-26,-2 0-34,1-1-38,0-1-38,1-1-37,-2-1-39,0 1-40,0-4-46,0 0-50,0 0-39,0 0-31,0 0-8,0 0 5,1-9 17,3 2 24,0-2 31</inkml:trace>
          <inkml:trace contextRef="#ctx0" brushRef="#br3" timeOffset="114459.3489">12876 12771 112,'-6'1'397,"0"1"26,1-2 26,2 4 23,-1-1 7,-1-2 1,3 2-31,2-3-49,-1 2-47,1-2-49,0 2-40,0-2-33,0 0-31,1 0-27,-1 0-36,2 0-39,0 2-40,1 0-42,1-2-47,-1 3-47,2-2-44,0 0-45,-1 1-38,-1 2-38,3-2-38,-2 1-42,-4-3-48,4 5-52,-1 0-35,2 1-30,0 0-4,-1 1 9,-1 0 21,0 2 28,0 1 28</inkml:trace>
          <inkml:trace contextRef="#ctx0" brushRef="#br3" timeOffset="114859.9471">13090 13007 377,'-8'9'440,"3"0"22,0-1 18,0 4 17,1-1-3,3 2-12,-3 1-45,1 1-60,3-1-52,0 1-49,0 2-42,3-1-35,-3-1-35,4 2-31,-1-1-24,-1 0-23,3-1-17,0 0-19,-1-1-14,0 1-13,1-2-12,-2-1-13,1-1-10,1 1-10,-1-2-9,1 0-8,-1-2-9,1-1-6,-1-2-9,-1-1-8,-2 1-7,2-1-6,-1-2-7,0 0-6,-1 0-5,-1-2-4,0 0 1,0 0 3,-1 0 5,-1-2 6,0 0 8,-2-1 8,1-1 8,0 0 8,2-1 7,-3-2 9,1 0 8,1-2 8,0 0 13,1-1 12,-1-1 10,2-1 7,0 1 9,0-2 9,0 0 10,0 1 8,0-3 9,0 1 9,0 0 8,2-1 9,-2 0 7,1 0 8,1 0 6,-1 0 3,0 2 3,2-2 1,1 1-2,0 0-4,-1-1-5,1 4-4,1-2-6,-1 2-4,3 0-7,-2 1-5,1-1-7,-2 2-8,4 0-7,-1 1-7,1 0-4,0 1-4,-1 2-3,-1 0-4,1 0-2,-1 1-4,2-1-4,-3 3-4,3 0-2,-1 2-2,0 2-2,1 0-3,3 1 0,-4 1-1,1 1-1,0 4-1,1-2-2,0 4-2,0 1-1,-1-1 0,-1 3-4,1 0-2,-1 0-5,-2 3-5,2 1-5,-3 0-5,0-2-7,3 1-11,-3 0-18,2 1-21,-4-3-31,6 2-35,-4-1-39,1 0-40,0-1-39,-1-1-35,1 0-40,-4-1-42,3 1-48,-1-4-55,-3 2-30,3 0-18,1-1 3,-3 1 15,1 0 27,2-2 32</inkml:trace>
        </inkml:traceGroup>
        <inkml:traceGroup>
          <inkml:annotationXML>
            <emma:emma xmlns:emma="http://www.w3.org/2003/04/emma" version="1.0">
              <emma:interpretation id="{F3C6CB09-CEB3-463E-B424-2F7B88ED5F82}" emma:medium="tactile" emma:mode="ink">
                <msink:context xmlns:msink="http://schemas.microsoft.com/ink/2010/main" type="inkWord" rotatedBoundingBox="13921,13529 14271,13752 14085,14044 13735,13821"/>
              </emma:interpretation>
              <emma:one-of disjunction-type="recognition" id="oneOf27">
                <emma:interpretation id="interp135" emma:lang="en-US" emma:confidence="0.5">
                  <emma:literal>t</emma:literal>
                </emma:interpretation>
                <emma:interpretation id="interp136" emma:lang="en-US" emma:confidence="0">
                  <emma:literal>+</emma:literal>
                </emma:interpretation>
                <emma:interpretation id="interp137" emma:lang="en-US" emma:confidence="0">
                  <emma:literal>&amp;</emma:literal>
                </emma:interpretation>
                <emma:interpretation id="interp138" emma:lang="en-US" emma:confidence="0">
                  <emma:literal>k</emma:literal>
                </emma:interpretation>
                <emma:interpretation id="interp139" emma:lang="en-US" emma:confidence="0">
                  <emma:literal>X</emma:literal>
                </emma:interpretation>
              </emma:one-of>
            </emma:emma>
          </inkml:annotationXML>
          <inkml:trace contextRef="#ctx0" brushRef="#br3" timeOffset="115154.5381">13944 12991 203,'-4'2'440,"2"-1"23,0 2 26,2 1 23,2 2 19,-1 0 16,2 2-38,0 0-68,0 2-67,1 3-64,3-1-45,-2 2-34,2 1-32,0 0-33,0 2-26,-1-1-24,3 3-25,-1-2-23,1 0-21,-2 2-18,-1 0-14,1-3-11,0 1-11,0-1-9,-3 2-14,2-4-14,-1 1-17,-1 0-21,0-1-23,0 0-29,-4-1-30,5-2-29,-2 1-29,1 0-26,-4-1-26,0-1-25,2 0-24,-2-3-22,0-7-21,-2 11-20,2-11-24,0 7-21,0-7-5,-4 8 7,4-8 19,-3 7 25,3-7 25</inkml:trace>
          <inkml:trace contextRef="#ctx0" brushRef="#br3" timeOffset="115429.347">13875 13334 318,'-7'-3'375,"1"0"21,1 1 20,3 2 21,-1-2-13,3 2-28,0-1-33,0-1-34,0 0-24,1 2-18,2-2-14,1 1-15,1 0-13,1-1-13,-2 1-17,3-2-17,3 0-17,0 1-19,1-2-17,-1 0-15,2 2-14,1-3-15,-1 1-12,1 0-9,-1 2-9,1-3-8,2 3-6,-3-1-6,2 1-6,-1 2-3,1-2-3,-2 2-4,0-4-4,0 4-2,0 0-5,-2 0-3,0 0-4,-1 0-4,-1 0-2,0 0-2,1 0-2,-2 0-1,1 0-1,-2 0-3,1 4-2,-3-4-2,2 0-4,-1 2-6,0-2-6,-2 0-9,2 0-11,-1 0-10,-3 0-16,1 0-17,2 0-28,-1 0-30,1 0-42,-1 0-47,0 0-48,0-2-45,1 2-47,-1-4-49,-3 4-53,0 0-57,0 0-29,0 0-13,0 0 4,4-2 11,-4 2 24,0 0 28</inkml:trace>
        </inkml:traceGroup>
        <inkml:traceGroup>
          <inkml:annotationXML>
            <emma:emma xmlns:emma="http://www.w3.org/2003/04/emma" version="1.0">
              <emma:interpretation id="{7032A4E3-5903-4C7B-BA86-D2FC6F6AF1C6}" emma:medium="tactile" emma:mode="ink">
                <msink:context xmlns:msink="http://schemas.microsoft.com/ink/2010/main" type="inkWord" rotatedBoundingBox="14427,13073 16937,12746 17176,14577 14665,14904"/>
              </emma:interpretation>
              <emma:one-of disjunction-type="recognition" id="oneOf28">
                <emma:interpretation id="interp140" emma:lang="en-US" emma:confidence="0.5">
                  <emma:literal>lignin</emma:literal>
                </emma:interpretation>
                <emma:interpretation id="interp141" emma:lang="en-US" emma:confidence="0">
                  <emma:literal>lignin.</emma:literal>
                </emma:interpretation>
                <emma:interpretation id="interp142" emma:lang="en-US" emma:confidence="0">
                  <emma:literal>Lignin</emma:literal>
                </emma:interpretation>
                <emma:interpretation id="interp143" emma:lang="en-US" emma:confidence="0">
                  <emma:literal>Lignin.</emma:literal>
                </emma:interpretation>
                <emma:interpretation id="interp144" emma:lang="en-US" emma:confidence="0">
                  <emma:literal>lign-in</emma:literal>
                </emma:interpretation>
              </emma:one-of>
            </emma:emma>
          </inkml:annotationXML>
          <inkml:trace contextRef="#ctx0" brushRef="#br3" timeOffset="116033.8437">14475 12530 364,'-2'0'421,"0"1"29,0 3 25,2 2 23,0 2 3,0 1-7,0 4-43,0 2-60,0 5-47,2-1-41,0 5-32,-2 0-29,2 1-28,1 4-27,0 0-28,0 4-28,-2 0-25,6 1-23,-3 1-20,-1 1-19,5-2-13,-4 1-10,4-2-7,-1-1-5,0 0-4,-1-2-2,3-1-6,0-2-2,0-1-6,-2-2-8,2 0-9,0-3-9,0-1-13,-2-4-14,2 2-15,0-5-17,0 1-19,2-3-18,-1-2-20,0-1-16,1-1-13,0-2-9,0-2-6,1 0-3,-4-3 2,3-3 6,-2 0 10,2 0 12,-1-1 16,-2-1 16,0-3 18,1 1 21,-2-1 18,0-3 20,1 1 17,-4-1 18,3 0 17,-2-1 19,-2 1 16,2-2 17,-2 0 16,0 1 17,-2-3 16,2 1 16,-3 1 17,2-1 19,-2 1 18,0-2 19,0 3 9,-2 0 10,2 0 1,0 1 0,-3 0-4,3 1-6,-1 2-9,-1 0-11,1 1-11,0 2-11,-1 0-12,1 1-15,-3 2-14,3 1-15,-1 1-12,0 0-10,-1 0-9,-1 1-8,1 1-6,3 2-7,-4 3-5,1-3-7,3 3-7,-1 0-7,-1 2-10,0 2-8,0 0-10,2 0-9,0 3-10,2-3-8,0 1-9,1-1-10,0 1-12,1-1-18,3 0-24,-2-2-28,0 1-36,2-3-38,1 1-36,1-1-33,1-1-34,0-1-31,1-1-36,-2 0-36,2-1-41,1-2-43,-2-1-18,0-1-1,0-2 16,-3 1 24,3-2 36</inkml:trace>
          <inkml:trace contextRef="#ctx0" brushRef="#br3" timeOffset="116430.7814">14817 12747 42,'0'-3'381,"-4"1"31,4 0 30,4 2 30,-4-2 12,3 2 4,-1 0-21,0-1-33,1 1-38,0-2-39,0 2-30,0-2-28,-2 2-23,-1 0-24,3-2-26,-1 1-27,1 1-30,0-1-29,0 1-30,0 0-28,0 0-20,-1 0-18,2 0-11,-1 0-7,-1 0-10,1 0-10,1 0-11,-3 1-11,2 0-15,0-1-15,-3 2-23,1-2-28,2 2-35,-1 0-42,1 1-44,0-1-44,0 0-45,0 2-41,-3-4-50,0 0-53,3 7-46,3-2-43,-1 2-15,-3 0-1,3 0 16,-1-1 23,0 3 35</inkml:trace>
          <inkml:trace contextRef="#ctx0" brushRef="#br3" timeOffset="117082.2376">15392 13065 126,'-7'-9'344,"-1"2"7,0-1 3,1 4 1,-1 0-17,2 0-26,-1 1-32,-1 2-35,1-1-31,1 2-28,-2 0-28,0 2-27,-1-1-22,0 2-15,1 1-10,0 1-5,-3 0-8,3 2-9,-1 1-8,1 1-10,1 2-7,-1-1-8,2 0-10,0 0-9,0 3-9,0 0-7,0 0-8,2 0-5,1-1-7,-1-1-6,-1 4-6,2-5-6,2 2-5,-1 0-5,2-3-5,0 2-5,0-2-2,2-1-2,0 1-1,1-2 1,2 0 3,-2 0 4,1-3 4,3 1 5,0-1 5,0 0 7,-1-1 5,5-3 6,-4 0 6,3 0 4,0 0 5,0-2 4,2 0 3,0-3 2,-2 1 4,3 1 2,-1-1 5,0-1 3,0-2 5,-2 0 6,2-1 8,-1 1 9,-3-1 13,3-1 15,-5 0 16,1-1 18,-1 2 17,-2-1 16,1 2 16,1-4 16,-3 4 14,0-1 12,-1 1 7,0 0 5,0 0-2,-2 1-3,0 1-8,0-1-11,0 3-11,0-1-15,0 1-14,-2-1-13,0 4-14,2-2-13,-2 2-14,2 0-12,-1 0-10,-1 2-8,0 2-6,1-1-8,-3 1-6,2 3-5,2 2-4,-1 2-4,-3 3-3,1 1-5,2 3-3,0 2-3,-1 2-6,1 2-4,-1 1-4,0 0-3,2 3-3,0 0-4,0 0-4,0 2-4,0 0-5,0 1-5,0 1-4,0-1-6,0 0-4,0 1-7,0-1-5,0-1-6,2 0-8,-2 1-6,2-2-7,-2 1-3,1 0-5,1-1-3,-2-1 0,1 0-1,-1-1 1,0-1 4,0 2 4,0-5 5,0 2 7,-1-3 8,-1 1 10,-1-2 9,-2 1 11,1-4 11,0 0 10,-3-1 11,0-1 10,-2-3 7,1 1 10,-3-2 6,2-3 10,-2 1 6,0-3 9,0-3 8,-2 0 5,0-2 6,1-1 3,-1-1 2,-1-1 0,2-1 2,1-2-1,-3 0-3,2-5-4,0 0-3,2 1-7,-2-4-7,2-1-9,1 1-8,-1-3-6,2 0-5,1-3-5,-1 1-4,1-2-4,1-3-2,1 2-4,0-2-1,3 0-3,1-3-2,1 2-2,0-3-3,0-1-3,3 1-4,1-2-4,0 0-6,2-2-6,0 1-10,5-2-8,-3 2-11,4-3-10,0 0-10,2 0-15,-1 1-14,2-1-20,1 1-21,1 0-16,0 1-15,1-1-15,1 2-15,-1 0-14,3-1-14,-2 2-13,-1 0-14,2 1-18,-1 0-21,-3 3-16,2 1-10,-3 1-3,1 0 4,-1 2 1,-2 1 2,2 2 11,0 1 11</inkml:trace>
          <inkml:trace contextRef="#ctx0" brushRef="#br3" timeOffset="117453.7376">15695 12990 200,'0'1'258,"0"2"11,0 1-2,0 0-5,0 3-12,0 0-13,0 0-18,0 2-16,0 0-19,0 2-20,0 1-17,0-2-14,0 3-11,0-2-11,0 1-16,0 1-20,0 0-12,0 0-10,0 1-9,4-2-9,-4 0-3,1 1 1,2-1-3,0 0-2,1-1-5,1 0-4,-1 2-3,1-4-4,-2 1-1,-1-1-2,2-2-2,0 0-2,-1 0-1,-2-2 1,3-1-1,-1 0 0,-2 1-2,1-3 0,-1 1-1,0-3-3,-1 0-1,2 0 0,-2 0-1,0-3-2,0 3 1,0-2 1,-2-3-1,1 0 2,0-1-2,-1 0 0,1-2 0,-1 1 0,-1-2 0,1-2 2,1 1 0,1-1 2,-3-1 2,3 1 1,-3-1 1,3-1 4,0 0 3,0 1 5,3-3 4,-3 2 7,3 0 5,0-2 5,0 0 3,2 1 4,-1 0 5,1-1 7,-1 2 6,4-1 4,-3 3 5,3-1 3,-1 1 3,0 1 3,0 1 1,0 0 0,1 2 1,-3 0 0,2 3 4,-2 0 2,1 0 2,0 0-1,0 2-1,2 0-2,-1 1-2,1-1-3,-3 2-4,2 0-4,1 2-5,-2 1-4,3-1-5,0 2-4,0 0-6,-1 0-6,0 0-6,1 3-5,1 0-5,-3 3-3,4-1-4,-2 2-3,0 1-3,-2 0-1,2 3-4,1 0-2,-3 0-6,0 1-6,1 0-9,-4 0-11,2 1-18,-2-1-19,1-2-25,0 3-29,-4-2-34,1-2-34,2 1-30,-3 0-30,1-1-34,-2 0-37,-2-4-47,1 4-48,1-4-41,-4 1-38,2 1-8,1-2 6,1-1 19,-4 1 25,4-9 31</inkml:trace>
          <inkml:trace contextRef="#ctx0" brushRef="#br3" timeOffset="117750.6085">16209 13004 293,'-1'-4'391,"-1"0"26,2 2 27,0 2 25,0 2-2,0-1-15,0 2-30,0 1-39,2-1-38,-1 1-38,-1 2-26,3 0-19,-3 0-22,4 2-22,-4 1-24,0 1-27,4-2-25,-4 2-23,1 1-27,2 0-25,1 1-19,-2-1-16,-1 1-11,1-1-7,0 1-8,-1-1-6,1-1-9,-1 1-9,0 1-11,-1-3-13,3 0-16,-3 0-21,0-1-26,4 1-30,-4-1-34,0 1-36,1-1-37,2-3-33,-3 2-33,0-2-31,0-5-44,0 0-53,-3 6-36,3-6-32,0 0-3,0 0 8,-1 6 21,1-6 27,0 0 32</inkml:trace>
          <inkml:trace contextRef="#ctx0" brushRef="#br3" timeOffset="118030.1996">16086 12678 268,'-4'8'361,"-2"-2"7,5 2 8,-3-1 7,8 1-11,-3-3-22,1 2-24,3-1-29,1 1-23,2-3-21,0 1-20,-1 1-19,4-3-11,1 1-6,0-1-3,-1 1-2,1-2-8,-1-1-11,1-1-15,0 0-15,-1 0-14,-3 0-13,1-1-13,-2 0-13,1 0-13,-2-1-13,-2 0-9,1 2-10,-1-3-7,-1 0-7,1 0-4,-4 0-2,3-1-4,-3 1-4,4-3-4,-4 1-7,0 0-6,0-2-7,-4 2-10,4-2-9,-3-1-17,3 0-19,0 1-24,-2 2-25,-1-3-32,1 0-33,1 0-33,-1 2-31,1 0-25,0-1-22,-1 1-24,0 0-28,2 6-33,-3-6-34,3 6-36,0 0-35,0 0-4,0 0 10,0 0 25,0 0 29,0 0 31</inkml:trace>
          <inkml:trace contextRef="#ctx0" brushRef="#br3" timeOffset="118403.3812">16459 13168 221,'4'15'284,"1"0"3,-2-1-9,1 1-18,-1-3-29,0-1-32,-3 0-32,3 0-30,-2-2-20,-1-1-14,0-1-12,0-3-11,0 0-8,0-2-7,0 0-4,0-1-6,0-1-6,0 0-7,0-1-6,0-2-4,0 1-5,0-2-2,-1 1-2,-2-1-1,3-1 1,-3-2 0,3-1 0,-1 1 3,-3-4 3,3 0 4,0 1 3,-1 0 6,1-2 5,-1-1 8,1 0 7,1-2 6,0 2 5,0-2 5,0 0 5,1 0 7,1-1 6,-1 1 5,2-1 3,0 1 2,0 1 2,0 0 0,0-1 1,-2 1-1,2 2-2,2-2-4,-1 3 0,1-3-1,0 3-2,0-1-5,0 0-7,1 2-4,-2 2-4,2-2-4,0 2-2,-2-1-4,3 1-2,-4 3-3,4-3-2,-2 3-5,2 0-4,-2 0-8,2 1-4,-3-2-4,4 4-2,-4-1-1,2-1-4,-1 1-3,2 3-1,-2 0-4,2 0-4,-2 0-4,2 0-3,0 2-2,-3 1-1,3-1 0,-2 1-1,2-1-2,1 4-1,-4-1 1,4 2-2,-4 0 1,3 1-2,-2-1-1,2 3 1,-2 1 0,1 1 0,-2-2 0,3 3 0,-5-2-1,3 4 0,0 0 0,-3-2-3,1 2-2,0-2-2,-3 2-3,4-1-3,-4 0-5,2 1-7,-2-2-6,0 0-9,0 1-13,0-2-14,0 1-18,0-3-22,0 3-24,0-1-29,0-1-28,-2-2-30,2 2-29,0-2-30,-4 0-27,4-1-34,-3-1-37,0 0-40,1-1-47,-2 0-17,1 0-7,3-6 12,0 0 18,2 9 28,3 0 28</inkml:trace>
          <inkml:trace contextRef="#ctx0" brushRef="#br3" timeOffset="118826.6939">17040 13050 330,'-4'-1'419,"4"0"32,0 1 31,0 0 28,0 0 0,0 0-14,0 0-34,4 0-45,-4 0-41,0 0-41,1 0-27,0-2-21,1 1-21,1-1-26,-3 0-26,1 2-31,1 0-28,1-2-26,-2 2-23,0 0-20,1-1-16,0 1-11,-1 0-10,1 0-8,-1 0-7,1 0-7,-2 0-6,0 0-7,1 0-6,-1 0-4,0 0-9,0 0-6,0 0-9,0 0-11,-1 0-10,-1 0-12,1 0-15,-1 1-16,1-1-26,-1 2-27,0-2-43,2 0-46,-1 2-46,0 0-44,0-2-51,-3 0-53,4 0-58,0 0-59,0 0-26,0 0-8,-8-4 4,1 2 9,7 2 22,-3-5 26</inkml:trace>
        </inkml:traceGroup>
        <inkml:traceGroup>
          <inkml:annotationXML>
            <emma:emma xmlns:emma="http://www.w3.org/2003/04/emma" version="1.0">
              <emma:interpretation id="{495707FE-D258-40A9-A17C-6927ED5C9BCE}" emma:medium="tactile" emma:mode="ink">
                <msink:context xmlns:msink="http://schemas.microsoft.com/ink/2010/main" type="inkWord" rotatedBoundingBox="17825,12821 23967,12780 23980,14719 17838,14760"/>
              </emma:interpretation>
              <emma:one-of disjunction-type="recognition" id="oneOf29">
                <emma:interpretation id="interp145" emma:lang="en-US" emma:confidence="0.5">
                  <emma:literal>Carboy</emma:literal>
                </emma:interpretation>
                <emma:interpretation id="interp146" emma:lang="en-US" emma:confidence="0">
                  <emma:literal>(abbey</emma:literal>
                </emma:interpretation>
                <emma:interpretation id="interp147" emma:lang="en-US" emma:confidence="0">
                  <emma:literal>carboy</emma:literal>
                </emma:interpretation>
                <emma:interpretation id="interp148" emma:lang="en-US" emma:confidence="0">
                  <emma:literal>(ably</emma:literal>
                </emma:interpretation>
                <emma:interpretation id="interp149" emma:lang="en-US" emma:confidence="0">
                  <emma:literal>(carboy</emma:literal>
                </emma:interpretation>
              </emma:one-of>
            </emma:emma>
          </inkml:annotationXML>
          <inkml:trace contextRef="#ctx0" brushRef="#br2" timeOffset="126178.9771">18150 12326 195,'-15'8'342,"2"0"11,0 5 12,-1-2-4,1 2-10,-1 1-30,2 2-39,0 1-36,0 3-36,2 0-16,2 2-5,-3 1-7,2 3-2,-2 1-4,3 2-3,1 0-2,-4 2-3,3 4 0,-2 0 0,1 0-1,2 3-7,-3 0-9,0 2-8,2 0-17,0 0-19,0-1-12,1 1-11,0 1-10,2-3-10,1 0-9,1-1-7,2 0-8,1-2-6,1-2-6,-1-1-5,4-1-10,3-2-12,-4-1-7,6-1-4,-1-1-3,-1-1-4,4-2-2,0-2-4,1-1-3,0-1-4,2-1-7,-2-1-6,3-2-12,-2-1-15,3-1-12,2 1-11,0-3-21,2 0-24,-1 0-25,1-2-24,4-2-23,-2 0-21,4-3-16,-3 0-18,4 1-15,0-3-15,0-2-17,0 0-15,-2-2-20,-1-1-23,2-1-13,-1 0-9,1 0 7,-4-1 16,2 1 19</inkml:trace>
          <inkml:trace contextRef="#ctx0" brushRef="#br2" timeOffset="128207.0951">18853 12946 216,'-4'-2'266,"4"-1"8,-1 0-10,-1 0-17,1 1-21,-1 0-20,0-2-23,0 1-26,-1 2-19,0 1-19,0-3-10,0 3-9,2-1-7,-4 0-4,3 1-4,-2-2-2,-1 2-4,2 0-1,-2 2-3,0-1-1,3 0-2,-5-1-1,3 3-4,1 1-2,-3 0-4,0-1-3,0 1-1,0 2 2,-1 0 8,-1 2 11,3 0 5,-3 2-1,2 3-3,-2-1-2,1 3-6,2-1-4,-2 4-3,0-1-2,2 3-7,-2 0-10,-1 0-7,1 3-9,2-2-13,-7 2-19,5 1-8,-1-1-4,0-1-3,1 0-1,1-1-1,-2 1-1,3-1-1,0-1-2,2-1 4,2-2 5,1 0 1,1-2-1,0 0-5,4-2-3,0-2-6,0-1-4,1 0-5,0-4-4,3 2-3,1-3-1,0 1-1,2-2 0,-2-1 0,0-1 3,4-4 2,-2 0 5,3-1 4,-1-1 5,3 0 4,-3-1 6,4 0 5,-2-1 5,2-3 7,-2 1 9,2 0 6,0-3 5,-2 0 3,2 1 2,0 0 1,-1-1-3,-1-1 12,-1 0 15,0-1 11,-3-1 10,0 2 8,0-3 9,-1 2 4,-3-2 5,0 1 8,-1 0 11,0 0 9,-3 0 10,-3-1 8,1 2 11,-2-2-5,-2 1-9,1 1-7,-2 1-8,-1 0-8,0-1-5,-3 1-10,0 1-10,1 3-10,-1-1-12,-1 2-12,-1 0-12,2 3-9,0 0-8,0-1-7,0 3-4,-1 1-6,3 1-3,-3 0-5,1 2-4,0 1-6,-1 1-5,0 0-5,1 4-6,-1 1-4,3 2-5,-3-1-5,2 1-9,2 1-8,-4 0-9,5 1-9,-1 0-7,0 0-9,0 2-7,2-3-8,1 1-6,-1 1-13,0-2-16,2 0-6,0-1-2,2 0-2,0 0-1,0-1 1,1-2 2,0-1 3,1 0 5,-1 0 7,5-2 7,-2-2 8,-1 1 9,2-1 15,0-1 20,2-1 9,-2-1 4,2 0 8,1-1 9,1-1 7,-2-2 7,3 1 7,-1-3 6,-1 0 5,0-2 6,0-1 5,1 1 7,-3-1 7,4-2 5,-4 1 8,1-1 7,0 0 9,0-2 8,-2 2 11,-1-3 13,0 2 10,0-1 12,-1 0 9,-1 0 9,0 0 3,0 1 3,-4 0 3,3 0 3,-3 1-1,1 3-3,-1-1-4,0 4-6,0 0-9,0 0-11,0 2-11,-1 2-10,1 0-9,0 1-9,-3 1-9,3 2-8,-4 1-11,4-1-11,-1 4-10,-1 3-10,2-1-10,0 4-10,0-1-11,0 3-10,0-1-12,0 1-10,0 2-12,2-1-15,-1 2-12,-1-2-9,4 2-9,-1-3-4,-2 0-4,2 0-2,1-1-1,1-1 1,-1-1 4,3-2 4,-4 1 5,5-1 6,1-3 9,0-1 11,-1 1 9,3-2 11,1-1 9,0-1 9,-2-2 9,3 0 8,-1-1 7,2-1 7,-1-2 5,1 0 4,-1-1 5,1 1 3,0-3 4,-1-1 5,-1 1 4,2-1 5,-1-1 5,-2-1 6,-1 1 4,0-3 5,-3 0 5,3 1 8,-3-2 6,-1 1 9,0-1 8,-3 1 11,3 0 12,-5-2 12,1 0 9,-1-2 9,-1 2 7,0-2 6,-1 0 8,-1-3 6,1 4 5,-2-3 7,-1 1 1,-1-1 1,1 2-5,-1 0-7,0 1-10,1-1-10,0 0-11,0 3-9,0-1-11,1 1-10,0 2-11,2 1-11,0 3-11,-1 0-12,1 2-9,1 0-7,0 4-6,0-2-4,0 4-5,0-1-7,0 3-5,0 2-5,0 0-3,0 2-5,0 2-7,0 2-6,0 1-7,0 1-5,1 2-7,-1 0-9,2 1-4,-1 0-6,0-1-6,1 1-6,-1-1-5,2 0-6,1-2-2,0 1-5,-1 0-1,2-1 1,-2 0-1,4-1-2,-2-2-1,0 1 0,2 0 1,1-1 1,1-4 1,0 1 5,-1 0 2,3-1 6,1-3 6,-1 2 4,1-4 6,0 1 5,3-1 4,0-2 7,0 0 5,1-2 7,-1-1 5,3 1 5,-1-1 5,0-2 6,0 0 4,-2-1 5,1-1 2,-3-1 1,2 0 2,-1-1 2,-4-2 1,0 0 3,-3 0 2,2 0 2,-1-1 4,-2-1 3,-2-1-2,0 0-1,-1-2-1,-3 0 2,4 0 5,-4-3 8,0-1 7,0 1 7,0-3 9,-4 1 6,4-2 15,-1 0 17,-1-2 15,2 0 12,-2 0 14,-1-2 15,0-2 10,-1 1 10,-1 0 1,-1 0 3,2 0-2,-3-2-3,2 0-2,-2 1-3,2-1-12,-2 2-14,3 0-18,1 1-17,-2-1-13,2 2-11,-1 2-10,1 1-8,1 2-4,-1 3-5,1 2 0,0 3-1,1 2-2,1 3 0,-3 3-3,3 1-1,-3 3 4,3 1 5,-1 0 2,-2 4-2,3 1-2,-4 2-2,4 3 2,-2 4 3,-1 2-2,0 1-2,-1 4-5,1 3-2,-1 3-3,3 2-3,-3 1-3,1 2-1,-1 3-1,4-3-2,-3 3 0,3-1 0,0 2-5,3 1-8,-3-1-2,4-1-4,-4-1-1,3-1-2,1-1 0,-1-1 0,2 0 1,-1-4-1,0 2-1,0-4 1,3 0-1,-3-3-1,2-3-2,0 1 2,2-1-1,-5-3 1,5-4-1,-4 2 1,3-2-1,-2-3 0,0-2-1,-2-1-1,1-1-1,-2-1 0,-1-1 0,-1-3 1,4 0 0,-4 0 0,0 0 0,3-3-1,-3 1 1,0-2 0,1 1 1,-1-3 0,0-1 2,1 0 0,-1-1 1,2-1 1,-1-2-1,1-1 0,1 1 1,-1-3 0,2 2 1,-1-1 1,2 1 0,-2-1 1,1-1 0,3 1-2,-2 2 1,0 0 1,3 0-1,-3-1 0,4 1-1,-4 3 1,1-1-1,0 0-1,0 3 1,0 1 0,-1-1 0,0 3-1,2 0 0,-2-1 0,1 1 2,-2 1 1,3-2 0,-3 4 0,2-2 1,-1 2 0,0 0 2,2 2 0,-2-2-5,1 2-6,0 0-4,0 1 0,0 1-2,-1 0 0,-1 0 0,3 0-2,-2 2 0,1-1 0,-1 3 0,0-1-2,1 1 0,0 2 1,0-2 4,0 3 6,0-1 3,-2-1 2,-1 4 1,1-2 1,1 1-1,-2 0 0,-2-2 1,1 3 0,-2-2 0,-2 3-1,0-1-2,-1-1-1,-5 1-3,1 0 0,-4 0-4,-2 0-4,1 1-4,-3-3-5,-3 3-6,-1-4-7,1 3-9,-2-3-8,1 0-10,-4-2-9,3 1-15,1-3-16,-1-1-29,2 1-32,-1-2-39,2-2-39,3-1-45,-3-1-49,2-1-56,1-1-64,2-2-45,4 1-37,1-1-21,0-4-9,3 2 5,3-2 12,1-1 28,4 1 32</inkml:trace>
          <inkml:trace contextRef="#ctx0" brushRef="#br2" timeOffset="129811.0906">20412 13067 70,'-8'4'272,"1"-1"7,-1 3 2,1 1-1,-1-1-19,0 0-25,1 3-34,3 2-37,-2 1-31,1-2-30,1 3-20,0-1-16,-1 3-10,2-2-9,0 4-8,3-1-7,-1-2 3,-1 4 8,0-3 0,2 3-1,0-4-3,0 3-1,2-2-4,0 1 0,-1-3-2,2 0-1,0-1-2,-2-1 0,3 0 0,0-2 1,0-2-9,1-1-12,1 0-7,-2-2-2,2 0-1,2-1 1,-1-3 0,2 0 3,-1 0 2,0 0 1,3-3 3,-3-1 4,6 0 3,-4-1 3,0 0 5,4 0 3,-1-3 6,-1 1 6,2-4 6,-2 4 5,0-4 6,-2 0 2,0-1 5,0 1 4,1 0 2,-3-1 3,-1-2 1,-1 1 1,1-1 3,-2 0 3,-1 0 3,1-1 3,-2 2 2,-2 0 1,0-1 4,-1 2 3,-1-1 3,-1 1 4,-2 0 2,1 0 2,-1 2-1,-1-2 1,1-1-5,-2 3-4,0 2-8,-1-2-7,0 3-8,-2 0-8,4 1-8,-4 0-11,0 3-9,-2 0-9,3 2-7,-3 1-9,3 1-5,-6 1-6,5 0-4,-2 2-6,-1 3-4,4-1-9,-3 3-8,3 2-11,-1-2-10,-1 3-11,3 1-10,0 0-12,2 3-11,0 0-13,0 1-11,0 1-13,1 2-10,1-2-11,2 2-8,-3 0-5,4 0-2,0-2 2,0-1 2,4 3 4,-3-3 6,2 0 7,1-2 9,1-1 9,1-1 11,-2-1 9,3-1 12,2 0 13,-2-3 12,1 0 12,0-1 10,1-2 9,1 0 8,1-2 6,-3 0 7,4-3 4,0 1 4,-2-1 4,2-1 4,0-2 4,-2 2 4,2-3 3,0 0 4,0-1 6,-2-1 6,2 0 4,0 0 7,-4-5 6,3 2 5,-3-2 6,0 2 7,1-3 7,-2 1 9,1-2 8,-2-2 8,0 1 9,-1-2 6,1 0 5,-1-3 5,0 1 6,-2 0 5,1-1 5,-1-2 3,1 1 5,-3-2 2,1 0 2,0 2-1,-1-1-2,-1-2-8,0 2-6,-1-2-8,-1 0-6,-1 2-18,1-1-21,-2 2-16,3 0-11,-3 3-9,2 0-10,-1 5-8,-2-2-9,2 2-7,1 3-6,-2 1-5,1 1-3,1 3-2,-1 0-4,0 1 6,-1 3 11,3 3 4,-5-1 1,5 2-3,-4 2-3,3 2-3,-3 1-3,0 3-3,3 1-4,-1 2-2,-1 4-4,3 0-2,-2 2-4,3 1-2,0 0-2,0 2-4,0 0-4,0 0-3,3 1-1,-2 0-2,3-1-2,-1 2-3,-2-4-2,2 0-3,0 1-2,0-3-2,1 0-2,1 1 8,0-4 12,-2 0 6,4-2 5,0 0 1,2-4 1,0 2 3,2-3 4,0-2 3,1 0 6,1 0 2,2-1 5,2-3 5,-2 0 4,1-2-4,0 1-11,-2-3-2,3-3 1,-2 2 3,0-2 2,0-1 4,0-3 2,-3 1 5,-1-2 5,1 2 5,0-4 9,-1 0 6,-3 1 9,1-4 7,-1 0 8,-3 1 7,3 0 4,-5-3-4,2 2-9,-2-2-4,-2 1-2,-1 0-2,-1-1-2,-2 0-3,-1 0-4,3 1-6,-5 0-7,1-1-5,3 2-7,-3-1-4,1 2-6,0 0 5,-1 2 9,2 0 3,0 1 0,2 2-2,-2 1-2,3 3-3,-4 0-3,4 0-4,-1 2-4,-1 1-6,2 3-7,0 1-6,-1-1-9,1 6-6,0 0-8,0 1-9,0 5-11,0 1-12,1 1-14,1 2-16,-2 3-15,1-2-15,-1 1-12,4 0-14,-4 0-12,4-3-9,-1 1-6,1 0-4,1-2-4,1 1 2,1-3 2,2-1 6,0-1 8,1-3 12,2 3 11,0-4 13,2-1 13,-1-2 15,1-1 18,2-1 14,-3-3 10,4-1 12,-5-1 10,3-2 7,1-1 9,-5 0 9,3 0 11,-2-3 10,0-1 8,-2 1 10,-1-3 9,-2 0 9,-1 0 10,0-2 11,-1 2 13,-1-2 11,-1-2 12,1 1 12,1-1 13,-3 0 10,2-2 7,-1 0 8,-1 1 8,-2-1 4,2 1 5,-2-1 1,0 3-1,0-2-5,0 0-7,0 4-8,0-3-8,0 3-13,0 1-13,0 2-11,0 2-12,0-1-12,0 3-13,0 0-11,-2 4-10,2 0-11,-2 0-10,0 4-9,1-2-13,-1 7-9,0-3-11,0 4-10,1 3-9,-3-4-11,3 6-12,-2-1-11,3 2-15,-3 0-13,3 1-14,0 0-11,0-1-9,0 0-5,3-3-4,0 1 0,-2-1 0,3-1 4,-1 0 4,2-3 6,1 1 5,2-2 10,-3-3 9,3 1 13,-1-2 9,2-1 10,0 1 9,-1-4 8,0 2 7,1-2 9,1-2 7,-1 0 8,1-3 6,-2 1 8,0 1 10,2-3 7,-2 0 8,-1-3 10,-1 2 11,1-3 11,1 2 10,-2-1 11,-1 0 12,0-1 13,-2-1 12,1 1 22,3 1 27,-4-2 19,-1 0 16,1 0 13,-1 2 11,0-2 5,-1 2 5,-1-2-2,0 1-1,0-1-5,0 1-4,-1 1-9,1 0-9,0 2-29,-2 0-40,2 2-25,0 0-21,0 1-16,0 1-15,0 0-11,0 3-9,0 0-8,0 0-5,0 2-6,0 2-4,0 0-5,-2 2-3,1 3 4,-1 0 10,2 2 3,-1 4 0,0 1-2,-1 3-5,2 2-2,0 3-3,0-1-1,0 4-4,0-1-1,0 0-1,0 1-1,2 1 0,-1 0-2,0 0 0,1-2 0,-1 2-2,1 0 1,0-2-1,1 1 0,-2 0-1,0-1 3,1 1 1,-1 2 1,-1-5 0,4 3 0,-4-1 1,0-1 0,0 2 1,-4-2 3,4-1 1,-3 1 3,1-3 2,-3 1 3,-1 0 0,2-4 1,-7 3-1,3-4 2,-3 1 1,-1-3 1,-1 0 1,-4-3 3,1 1-1,-3-4 2,-2 1 1,1-1 3,-4-4 1,2-1 0,-2 1-1,-2-2 1,1-1 1,-1-3 0,1 0-2,0-2 0,-1-2-3,0 0 0,1-1-2,-2 0-3,3-4-3,1 0-7,-1 0-5,-1-2-6,3-2-5,0 0-12,0-1-10,5-2-9,-2-2-4,5 1-24,-1-3-33,2 0-32,2-2-31,4 2-32,2-3-31,2-1-40,2 1-40,2-2-43,2-2-43,4 0-36,1 0-33,3-2-14,2 0-4,1 0 15,6-3 24,1 2 26</inkml:trace>
        </inkml:traceGroup>
        <inkml:traceGroup>
          <inkml:annotationXML>
            <emma:emma xmlns:emma="http://www.w3.org/2003/04/emma" version="1.0">
              <emma:interpretation id="{9394F1FD-FB92-44FA-B3E9-318FF6F11CC3}" emma:medium="tactile" emma:mode="ink">
                <msink:context xmlns:msink="http://schemas.microsoft.com/ink/2010/main" type="inkWord" rotatedBoundingBox="21673,12831 23875,12632 23993,13939 21791,14139"/>
              </emma:interpretation>
              <emma:one-of disjunction-type="recognition" id="oneOf30">
                <emma:interpretation id="interp150" emma:lang="en-US" emma:confidence="0.5">
                  <emma:literal>dualist</emma:literal>
                </emma:interpretation>
                <emma:interpretation id="interp151" emma:lang="en-US" emma:confidence="0">
                  <emma:literal>duality</emma:literal>
                </emma:interpretation>
                <emma:interpretation id="interp152" emma:lang="en-US" emma:confidence="0">
                  <emma:literal>dealing</emma:literal>
                </emma:interpretation>
                <emma:interpretation id="interp153" emma:lang="en-US" emma:confidence="0">
                  <emma:literal>dealt</emma:literal>
                </emma:interpretation>
                <emma:interpretation id="interp154" emma:lang="en-US" emma:confidence="0">
                  <emma:literal>davit</emma:literal>
                </emma:interpretation>
              </emma:one-of>
            </emma:emma>
          </inkml:annotationXML>
          <inkml:trace contextRef="#ctx0" brushRef="#br2" timeOffset="131445.306">22123 12253 353,'-9'4'444,"2"2"24,1 4 18,-1 3 22,0 5 19,2 0-18,-2 2-41,4 6-45,-5 1-46,2 2-38,0 2-29,2 5-34,-3-1-38,0 4-34,4 2-30,-1 2-27,1-1-25,0 2-22,1-1-23,2 2-17,0 1-13,2-1-8,1-1-8,0 0-7,1-1-4,-1-1-5,4-4-4,0 0-4,-3-1 0,4-4-4,-1 1-1,0-5-1,-1 1-2,1-4-1,1-1-1,-1-1 1,1-2-3,-4-3-1,2 2-2,0-5-3,0 0-1,0-5-1,0 2-1,-2-1-1,1-2 1,-1-4 0,-1 1 0,1-2-1,-3-1-1,0-1 0,0-2-1,-1-1 2,0 0 3,0 0 1,0-1 3,0-2 2,-1-1 1,0 0 2,-2-1 1,0-2 4,0-1 1,-1 1 4,0-4 4,-3 0 2,1 3 2,-1-3 1,-1-1 2,-2 1 1,-1 0 1,-1-2 1,0 3 0,2-3-1,-3 1-1,1 2-1,-1-2-2,0 1-2,1 2-2,-2 0-1,2 0-1,-1 0-1,-1 4-2,2 0-3,1 0-2,-1 3-4,1 0-1,1 2-4,0 2-5,0 0-3,-1 3-3,3 3-5,0-1-6,0 1-4,0 2-4,3 1-5,-2 1-4,4 1-6,-2-1-6,2 1-7,0 0-6,2 2-7,1 0-5,0-3-4,0 1-5,1-1-3,2-2-2,0 3-6,0-2-9,2-3-4,-1 1-1,1-1 2,-2-1 2,5-3 4,0 1 5,-1-1 6,2-1 5,-2-1 6,4 0 4,0-2 5,1-2 6,0 0 11,2-2 11,-2 1 9,3-2 6,-2-1 5,3 0 6,1-1 3,-3-1 4,3 0 3,-2-1 3,-1-2 10,-1 0 15,1 1 10,-1-3 9,-2 0 10,-1 2 9,0-4 10,-2 3 10,-1-3 11,0 1 11,-2-1 13,0 1 12,-1-1 10,-1-1 9,0 1 0,-3-1-5,0 2-4,0-2-6,0 1-5,-3 0-8,2 0-8,-3 3-8,2 0-12,-1 1-12,0 3-12,1-1-12,1 3-8,0 1-10,-1 2-6,1 0-7,-3 3-5,4 2-5,-1 0-6,-2 3-6,0-1-5,2 4-4,-1-1-7,-1 4-5,1-2-7,1 4-7,0-3-9,0 3-8,1-2-6,0 0-10,1 1-5,0 0-8,0-3-5,3 2-4,-1-1-4,1-2-1,0-1-2,0 1 1,1-1 2,3-3 3,-1 2 5,0-2 6,3-1 8,0-1 6,1 0 8,-1 0 8,2-2 8,0 0 9,-2-2 9,3 0 5,-1-1 7,2-1 6,-2 2 4,0-4 4,0 2 3,-1-1 3,0-1 4,-3-1 6,3 0 5,-3 0 7,0-1 7,0 0 5,-1 0 8,1 2 8,-3-3 10,2 0 7,-4 0 9,4 1 10,-3-1 8,1-2 9,-1 4 6,-1-4 3,-2 1 1,1-1 0,-2 1-12,0 1-15,0 0-12,-2 0-9,1 2-9,-1-1-7,1 1-6,0 2-8,-2 0-9,-1 1-10,3 2-10,-1 0-8,1 2-5,0 0-6,1 0 5,-3 0 11,1 2 1,0 0 0,1 5-3,1-5-5,0 4-5,-2 1-8,2 1-5,0 0-4,-4 2-9,4 2-9,0 1-11,0-2-13,0 1-15,4 0-12,-4 1-15,2-2-13,-2 1-2,3 0 4,2-1-5,-4 0-9,2 0-9,0-1-8,0-2-6,1-1-1,1 1 0,0-1 3,-3-3 5,4 2 5,1-2 6,1-1 11,0-1-9,2 2-15,0-3 0,0-1 7,2 0 8,2-1 11,-1-3 9,-1 1 9,3-1 8,-1-1 9,0 1 7,-1-3 9,3 0 6,-3 0 6,1-3 12,-2 1 17,-1 0 12,2-1 9,-1 0 10,0 0 10,-3-2 11,2 1 11,-1-1 12,-1 0 12,-2 2 12,-1-2 13,0 1 16,0-2 16,-3 1 21,3 2 21,-5-1 25,3 1 24,-4 0 23,-4 1 18,3 3 10,-5-3 5,1 3 0,-2 0 0,-2 1-6,2 1-6,-4 0-11,1 0-14,0 1-17,-4 1-21,4 0-24,0 2-28,-2 0-25,0 2-25,2 0-18,-2 1-13,4 1-11,-3 1-8,3 1-6,-3 2-7,1 0-5,0 3-3,3 0-5,-1 2-3,0-2-5,1 1-4,0 1-4,2 2-5,-1-1-5,1 1-6,1-3-6,1 3-6,0-1-7,2 1-8,-1-2-9,2-1-11,0 1-9,0 0-11,2 0-9,-1-1-10,2-1-7,0-1-6,1 0-6,1-2-5,1-1-3,-1 0 0,2-3 1,0 0 3,1 0 5,0-1 5,1 0 9,1-3 10,0 0 11,-1-2 11,3 0 9,0-3 12,-1 0 10,0 1 10,-1-3 8,0 0 8,-1-1 6,1-2 5,-2 1 8,3 1 9,-6-1 8,3 0 6,-2-2 10,0 1 12,-1-2 10,-1 0 10,1 1 14,-2 0 15,2 0 17,-1 0 19,1-2 13,-2 2 10,0 2 3,0-3-1,0 1-1,-2 1-4,3-3-5,-4 1-6,2 3-8,-2-2-9,0 0-12,1 2-15,-1 3-17,0-1-18,2 1-12,0 3-10,-2-1-6,0 3-4,0 1-3,0 0-3,0 0-6,0 3-7,0 1-6,0 3-7,-2 0-8,0 1-9,1 3-8,1 1-10,-2 1-9,2 1-9,-4 1-7,4 1-7,0 1-9,4-3-10,-4 3-10,2-2-10,1 1-7,2-3-4,-1 2-1,2-2-2,0-2 1,2-1 2,-3 1 0,4-3 1,0-1 2,-1 1 1,0-1 4,3-2 5,-1-2 11,-1 0 10,2 1 9,1-4 6,-2 0 7,2 0 9,0 0 7,0-4 8,-4 4 6,3-6 7,-3 3 8,4-3 7,-4 2 7,-1-3 7,4-1 6,-3 1 7,-1-2 9,0-1 6,1 3 8,-3-4 8,3 0 9,-2 0 10,0 2 13,-2-2 15,-1-1 13,3 2 14,-5-4 13,3 1 14,-1 1 12,-3-3 12,1 0 10,-1 0 10,0-2 4,0-1 5,0-1-4,-1-1-4,1 0-8,-3-3-10,1-2-11,-1-1-10,3 1-11,-2-1-14,-2-3-13,3 0-14,-3 2-13,2-3-13,1 3-10,-3 0-7,1 2-5,0 3-5,1 2-2,-1 4-2,-1 1-3,3 5-3,-2 2-2,0 4-2,-2 4-4,2 3-4,-1 4-5,0 2-3,-2 3-4,0 5-5,-1 5-3,-2 0-4,-1 6-5,2 0-6,0 2-7,0 4-7,1-1-7,0 2-8,1 0-6,3 0-7,-1 0-8,-1-2-9,2-1-12,2-2-14,-1-2-14,2-2-12,0 0-13,2-1-13,0-3-9,2-2-9,-1-1-8,1-1-7,0-1-2,3-2-1,0-1 5,0-1 7,3-2 9,-3 0 11,3-3 13,0-1 13,1-2 15,-3-1 15,4 0 14,-1-2 15,0 0 13,1-2 14,0-2 12,-1 2 12,2-3 11,-1-1 11,3 1 8,-1-2 8,2-2 9,-2 1 9,3-3 11,-1 2 10,-1-3 9,2-1 8,-2 1 13,-3-1 15,2 0 15,-2-3 14,1 2 14,-2-2 10,-1 1 15,-1-1 16,0 1 6,-3-4 4,2 1 0,-3 3 0,0-4-1,-1 2-1,-1 0-7,0 1-8,1 0-11,-4 1-13,2-1-12,-1 1-14,-1 2-15,0-1-14,4 2-11,-4 3-7,0-1-6,0 4-5,0-2-4,0 1-5,0 3-4,0 1-4,-4 2-6,4 1-5,-3 0-5,-1 3-5,1-1-5,-2 5-5,1-1-4,-2 3-6,0 1-6,2 0-9,-2 3-7,0 0-8,0 1-8,1 0-11,2 1-6,-1 0-6,3 0-5,-2-1-5,3 1-6,0 0-6,0-4-6,3 1-7,-2-2-8,3 1-7,-2-1-10,3-2-9,-1 0-10,0-1-10,1-2-12,1-1-12,-2 1-13,4-1-11,0-2-8,0 0-6,3-3-5,-4 2-1,3 0-3,1-3 0,0-3 2,0 0 4,1 2 1,-1-3 3,0 0 3,1-2 3,-1-1-1,-3 0-5,1 0-8,-3-3-12,2 0-20,-1-1-20,1 0-11,-3-1-5,2 1 2,-4-3 8</inkml:trace>
          <inkml:trace contextRef="#ctx0" brushRef="#br2" timeOffset="131728.9665">23308 12778 33,'1'0'307,"3"0"14,-1 3 12,1-2 8,1 2 4,0-1-17,2 0-30,0 2-38,1 0-43,-1-1-35,3 1-31,-1 1-25,3-1-22,-1-1-29,1 3-33,2-1-35,-1 0-38,-2-1-38,2 1-39,-1-1-44,-3-2-48,1 0-51,0-2-54,1 0-36,-11 0-28,12 0-13,-1-2-3,1 0 12,-1 0 17</inkml:trace>
          <inkml:trace contextRef="#ctx0" brushRef="#br2" timeOffset="131864.6385">23767 13033 46,'-6'19'341,"3"3"12,-1-3 13,-1 0 14,1 0 16,1 0-21,1-1-38,1-1-34,1-2-32,0 1-30,0-3-31,1 0-22,1 1-23,1-3-19,-1 0-18,1-1-23,1-2-23,0 0-25,-1 0-28,2-1-26,-1-2-28,-1-1-33,0 2-36,0-2-37,0-1-36,-1-1-28,0 0-25,-2-2-27,0 0-26,0 0-20,0 0-19,0 0-18,0 0-18,-2-7-12,1 0-9,0-1 6,0 0 12,-3-1 24</inkml:trace>
          <inkml:trace contextRef="#ctx0" brushRef="#br2" timeOffset="132161.4793">23658 13205 264,'-1'0'328,"1"0"20,-3 0 11,3 0 5,0 0 3,0 2 4,0-1-7,0 2-8,3-1-16,-3-1-19,5 2-17,-2-1-17,-3-1-16,4 0-15,-1 1-15,2 0-17,-1 0-21,0-2-22,0 2-24,3-2-25,-3 3-24,2-3-23,1 0-18,3 0-16,-3 0-10,2-3-8,-1 3-7,3-2-7,-2 0-12,1 0-12,1-1-15,-3-1-17,3 0-28,-3 0-37,0 1-39,-1-2-42,4-1-41,-1 4-41,1-3-45,2 1-49,0 2-68,1 0-81,-2 0-35,1 0-14,4 2 0,-3 0 9,-2 2 23,2 0 27,-3-2 34</inkml:trace>
        </inkml:traceGroup>
      </inkml:traceGroup>
      <inkml:traceGroup>
        <inkml:annotationXML>
          <emma:emma xmlns:emma="http://www.w3.org/2003/04/emma" version="1.0">
            <emma:interpretation id="{C9C4AF88-1577-41E4-A20C-486903CC2A86}" emma:medium="tactile" emma:mode="ink">
              <msink:context xmlns:msink="http://schemas.microsoft.com/ink/2010/main" type="line" rotatedBoundingBox="5554,14582 11150,14324 11225,15945 5629,16204"/>
            </emma:interpretation>
          </emma:emma>
        </inkml:annotationXML>
        <inkml:traceGroup>
          <inkml:annotationXML>
            <emma:emma xmlns:emma="http://www.w3.org/2003/04/emma" version="1.0">
              <emma:interpretation id="{4D5D3FC7-598E-481E-A694-E64BBB6418B9}" emma:medium="tactile" emma:mode="ink">
                <msink:context xmlns:msink="http://schemas.microsoft.com/ink/2010/main" type="inkWord" rotatedBoundingBox="5554,14582 11150,14324 11225,15945 5629,16204"/>
              </emma:interpretation>
              <emma:one-of disjunction-type="recognition" id="oneOf31">
                <emma:interpretation id="interp155" emma:lang="en-US" emma:confidence="0.5">
                  <emma:literal>carbohydrate</emma:literal>
                </emma:interpretation>
                <emma:interpretation id="interp156" emma:lang="en-US" emma:confidence="0">
                  <emma:literal>carbohydrate.</emma:literal>
                </emma:interpretation>
                <emma:interpretation id="interp157" emma:lang="en-US" emma:confidence="0">
                  <emma:literal>carbohydrate,</emma:literal>
                </emma:interpretation>
                <emma:interpretation id="interp158" emma:lang="en-US" emma:confidence="0">
                  <emma:literal>carbohydrates.</emma:literal>
                </emma:interpretation>
                <emma:interpretation id="interp159" emma:lang="en-US" emma:confidence="0">
                  <emma:literal>Carbohydrate.</emma:literal>
                </emma:interpretation>
              </emma:one-of>
            </emma:emma>
          </inkml:annotationXML>
          <inkml:trace contextRef="#ctx0" brushRef="#br2" timeOffset="136770.6142">5992 14765 95,'-10'-1'343,"-2"0"3,0 1-1,-1 1-2,-1 1-18,-2 3-26,0-1-36,0 0-39,-2 1-37,2-1-36,-4 3-30,4 1-28,-4-1-18,4 4-11,-2-2-3,2 1 2,0 1 0,0 0-1,2 2-5,3 0-7,-3-2-5,2 2-4,3 1-4,0-3-3,2 3-6,1-2-2,1 1-4,2-1-6,2-1-3,1 1-4,1-1-4,2-3-2,2 1 0,1-1 0,1 0-1,2-1-3,0-2-1,3 1 1,-2-2 0,4 0 2,-1-1 2,1 1 2,0-4 2,1 2 2,2-2 2,0 0 4,2-2 2,1 2 0,1-2 5,-2 0 5,1-3 7,2 1 4,-2 0 5,1 0 3,1-3 5,0-1 5,-2 0 4,-1 1 3,2-2 4,-2 0 5,-1 0 6,-1-2 6,0 1 3,0 1 2,-5 0 1,0 1-1,0-1-2,-2-1 0,0 1-3,-6 0-3,3 3-1,-4-1-2,-1 1-2,0 0-3,-2 1-5,-2 1-5,0 2-5,0-3-7,-3 1-4,1 2-4,-2 0-5,1 0-3,-2 1-3,-2 1-4,1 0-5,-2 1-4,0 1-5,0 2-6,-4-1-2,4 1-3,-1 0-2,1 3 0,1 0-1,-1 0-3,0 2-1,3-3-2,0 3-4,-1-2-4,4 3-3,-4-1-2,6-1-4,-3 1-5,1 0-7,1-1-6,2 3-8,1-2-9,0 0-9,0 0-8,1-1-8,2 0-8,0 0-7,0 0-6,2-2-6,-1 0-3,2-1-3,1 1 0,0-2 2,1-1 5,1-1 5,1 1 10,1-1 7,-3-2 9,2-2 11,2 2 11,-2-3 10,-1 1 11,1-2 10,0-1 8,-1 1 10,1-3 9,-2 1 10,1-1 10,-2 2 8,3-3 8,-3 0 7,0 0 9,-1 0 7,-2 0 6,3 0 8,-2-1 9,0 0 6,0 1 6,-3 1 3,1-1 1,0 1-1,-3-1-2,2 1-6,1-2-3,-3 3-6,0-1-6,0 3-2,0-3-1,0 4-9,0-1-14,0 2-11,0-1-8,0 1-7,0 1-7,0 0-5,0 1-4,0 0-3,0 0-4,0 1-3,0 0-3,0 2-7,0 0-11,0 1-4,0 0 3,2 1-3,-2 1-6,2-2-3,0 3-7,-1 1-6,1 1-6,0-1-7,1-2-4,2 2-6,-1-2-6,-1 3-5,5-3-4,-2 0-5,1-1-5,1 1-4,-1-3-1,2 2-3,1-1-1,1-2-1,0 0 1,-3-2 2,2 0 2,-1 0 4,3 0 2,0 0 6,-2-2 5,1 0 9,0-1 8,-1 1 7,0-2 9,-3-1 7,2 1 10,-1 0 8,-1 0 6,-2-1 6,1 1 5,-2-2 6,0 1 10,1 0 5,-2-2 7,0 2 7,-2-1 6,2 0 10,-3 0 8,0 0 8,0 0 8,0-1 5,-3 1 6,3-1 5,-2 1 3,-1-1 1,-1 2 2,1-2-1,1 0-4,0 0-4,1-1-5,-1 2-9,1 1-8,-1 1-7,0 0-8,2-1-6,0 3-9,0-1-5,0 2-5,0 1-7,0 0-6,0 1-8,2 1-3,0 0-6,-1 3-7,1-2-7,-1 1-9,1 0-9,0 1-8,1 3-9,1-1-9,-1 0-6,-1 1-10,1-1-5,2 1-4,-1-2 2,1 3 6,0-5 2,0 3 4,0 1 4,2-1 7,0-3 6,1 1 8,-1 0 9,1-3 9,1 2 7,1-1 6,-1-2 7,1-1 6,2 0-1,0-1-3,2-2 1,-3-1 0,3 2 3,-1-3 2,-1 0 1,0-2 2,1-1 0,0 0 0,-1 1 2,0-2 1,0 0 2,-2 0 2,0-2 1,-1-1 3,-4 0 1,3 1 2,-2-1 4,0 0 4,-1-1 6,2 0 6,-3-2 2,-1 2 0,3-2 5,-3 2 7,2-4 10,-5 3 12,0-2 10,0 0 12,0-2 12,-4 1 12,3 0 14,-2-4 17,0 2 10,0-3 8,-2 3 9,3-4 10,-1 1 2,-1 0 0,1-3-6,1 2-8,-1 2-9,0-2-9,1 3-12,0 1-13,2 2-15,-2 4-19,2 0-15,0 2-11,-1 3-12,1 3-9,0 3-7,-2 0-4,2 2-6,-2 4-4,-1 0-3,3 4-4,-2 4-1,2 1-3,0 2-4,0 2-5,-2 4-3,2 3-5,0 0-5,0 1-5,0 0-7,2 1-5,-2-1-6,2 1-4,-2 0-10,5 0-14,-2 0-8,-1-3-7,0 3-3,1-3-2,0 1-3,0-2-3,0-2 0,0 1 0,0-2 2,-1-1 1,2-2 5,-3 0 2,1-3 11,1 2 14,0-4 9,-2-2 7,1 1 7,-1-3 4,3 1 7,-4-5 4,1 1 6,-1 0 4,0-2 4,2 0 6,-2-2 6,0-2 7,2 0 7,0 0 7,-1 0 8,1-3 8,1 1 6,-1-2 7,1 0 5,2-2 5,-2-1 6,1-1 5,1-1 4,1-1 1,0 1-1,-2-3-1,2 2-4,1-1-6,2 1-3,-2 0-7,-2 1 1,6 0 2,-4 1-1,4 2-3,-1 0-1,0 1-2,4 2-4,-1 1-2,-1-1-4,2 1-3,-2 2-3,1-1-2,-1 2-3,-2 1-2,1 1-6,-1 2-7,0-1-7,-1 2-1,1 1-5,0 0-2,-2 2-3,1 1 1,1 2-2,-1-1 1,1 1 0,-2 1-1,1 0 1,-2 2-1,4 0 0,-5-3-1,1 1 0,-1 2 1,-2-2-1,1 0 2,-2 2 0,-3-3-1,0 2 1,-3 0 0,-2-1-2,3 2 0,-6-2-3,-1 0-1,-1 1-4,-2-1-4,-1 0-6,-2 0-8,-3 0-8,1-2-9,-3 0-13,1 0-15,-2 0-21,1-4-24,1 1-32,1-2-36,2 1-35,1-3-34,2 0-26,2-2-20,1-2-23,3 0-23,1-3-32,3-1-38,3-1-32,0-2-31,4-2-10,3-1 1,0 1 19,3-4 31,0 0 33</inkml:trace>
          <inkml:trace contextRef="#ctx0" brushRef="#br2" timeOffset="137082.5675">7381 14872 201,'-6'16'301,"0"-3"9,1 1-9,2 0-19,-1 0-22,1-2-22,1-1-25,1-1-26,1-1-24,1-1-24,1-1-11,1-1-8,1-1-3,3-1-5,-2-2-6,3 2-2,1-4-3,-1 0-1,4-2-2,2 0-3,-1-3-1,1 1-2,1-1 2,1-1 4,2 0 6,-2-3 7,2 2 7,-2-2 6,2 0 5,-2 0 3,-1 0 2,0-1 0,-1 3 0,-2 0 4,0-1-1,-1 0 0,-2 1-3,-3 3-2,2-3-6,-5 0-5,2-1-7,-1 2-7,-1-1-8,-1 0-6,-2-2-5,0 2-5,0 0-5,0-2-6,-2-1-4,-1 1-6,1 0-6,-3 0-6,0 0-7,1 0-8,0 0-6,-2 0-4,-2 0-5,1 1-4,-2 1-7,1-1-6,-2 1-10,0 1-9,-1 2-9,1-1-10,-2 2-12,0-1-10,2 1-16,-2 0-16,0 3-26,2 0-31,0 0-46,-1 0-50,1 2-47,0 0-44,2 1-55,1 0-58,0 0-58,7-3-56,-7 2-22,4 3-6,3-5 6,0 0 14,0 0 22,3 7 31</inkml:trace>
          <inkml:trace contextRef="#ctx0" brushRef="#br2" timeOffset="138101.8904">7943 14156 155,'-4'4'364,"0"3"16,0 0 16,2 2 3,-1 3-3,0 2-27,-1 2-36,2 4-35,1 2-32,1 2-26,0 4-24,0 2-27,0 2-27,0 3-17,0 0-11,1 3-15,1-1-16,0 2-15,1-1-18,0 0-12,0-1-9,2 0-9,-1-2-11,0-1-8,-1-1-6,5-2-9,-4-2-13,3 0-11,-2-5-15,0 2-15,2-4-16,0-3-14,1 1-13,-1-5-11,2 0-8,-3-3-7,3-1-5,0-4-2,0 0 0,-1-3 1,0-2 6,1-2 9,1-2 15,1-2 14,0-1 16,-1-1 14,4-3 14,-3 0 11,1-3 11,1-1 11,0 0 9,3-2 9,-5-1 10,3 0 7,-2 0 7,0-3 10,-2 2 10,-3-2 10,1 1 9,-1-1 16,-1 3 17,-2-2 14,-2 0 12,1-1 9,-3 3 6,0 0 2,0-2 1,-3 3-1,3-1-1,-3 2-5,0 3-6,0 0-8,0 2-9,0 1-15,0 3-19,1 1-15,-3 4-13,1 0-13,2 2-13,-3 3-12,1-1-10,0 3-12,-1 3-11,1 1-11,-1-1-11,0 5-17,3-1-18,-3 3-14,2-1-14,0 1-11,2 0-13,0 0-8,1 1-9,1-2-8,0 0-8,2-1-4,2 0-3,-2-4 0,3 1-1,1 1 9,1-4 13,0 0 13,1-1 15,3-1 13,0-3 10,1 0 8,-1-1 11,3-1 9,-1-1 9,0-1 8,0-1 8,1-1 8,-2-2 6,2 1 7,-2-1 4,-1-1 4,1-1 1,-1-1 4,-2-1 6,1 1 2,-1-1 1,-2-1 6,-1 0 9,1 1 11,-2-1 11,-2 0 11,0-1 12,1 1 11,-2 1 13,-3-2 13,2 1 16,-2 0 11,0 0 7,-2-2 9,2 3 10,-3-3 2,2 2-1,-3-1-5,2 3-7,-1-3-10,-2 2-9,2 0-12,1 1-11,-2 1-18,1 1-18,2 1-16,-2 0-10,-2 2-11,5 1-9,-3-1-11,3 2-8,-3 2-8,3 1-8,0 1-8,0 2-11,0 0-10,0 2-11,0 2-18,0 1-19,0 1-20,0-2-18,0 2-19,0 0-16,3 1-11,0-2-7,-1 0-6,4 0-6,-3-1-3,3-2-1,1 1 1,0 0 3,1-3 10,-1 1 15,2-5 15,-1 0 15,2 1 14,1-3 14,-1 0 12,0 0 7,-1-3 11,1-1 11,0 0 11,0-1 13,1-2 12,-3 1 12,-1-3 13,4 3 15,-5-4 14,1 1 16,1 0 10,-4 1 10,2-1 14,-2-2 16,0 4 18,0-2 18,0 1 17,-2 0 16,-1 1 17,1-1 15,-2 0 12,3 0 8,-3 2 1,0-1 1,0 1 3,0 1 8,0-1-5,0 3-10,0-2-13,0 3-15,0-1-17,-3 1-16,3 2-18,-2 0-17,1 0-17,-1 0-14,2 5-12,-2-1-11,-1 2-17,0 4-20,1-1-13,0 4-7,-2 3-9,4 2-4,-3 2-4,3 2-4,0 3-4,0 0-4,0 3-6,0-1-6,3 1-4,-3 1-4,2 1-1,0 0 4,0 0 0,0-1-3,-1 0-1,1-1-2,-2 0-2,0 0-2,0 1-1,-2-2 0,1-1-2,-1-2-1,0 0 0,0 0-1,0-2 1,-1-1 1,-2-2 4,2-1 0,-4-4 1,2 1 2,-3-2 0,1-1-1,-4-1-3,1-5-3,-2 1-2,0-2 0,-1-1-2,-1-2-3,-2 0-6,1-2-9,-3-2-7,1 0-9,-2-2-11,-3-1-13,3-2-10,0 1-13,-1-5-13,-2 1-11,1-1-14,1-4-13,1 0-7,-3-1-5,5-2-12,-1-3-13,0-1-22,1-2-27,2 0-32,1-3-39,4-2-10,0-1 3,2-2 10,4-3 15</inkml:trace>
          <inkml:trace contextRef="#ctx0" brushRef="#br2" timeOffset="139709.1237">9017 13884 218,'0'4'428,"0"1"28,0 3 27,2 2 24,-2 3 22,1 3-12,1 2-29,-2 2-56,1 4-66,0 2-44,-1 0-35,2 4-32,-1 0-27,1 0-30,0 2-28,1 1-27,-1 1-25,4-1-24,-2 2-21,1 1-18,2-2-13,1 1-11,1-3-7,0 3-5,1-3-4,2 0-4,-2 0-4,2-1-2,2-1-2,-3-3-3,3 2-1,-1-1-4,-1-2-3,0-3-5,0-1-2,-2 2-6,2-4-3,-3-2-6,1 2-5,0-2-2,-3-1-4,0-3-2,1-1-3,-2 0-3,-2-2-1,0-1 0,0-1 3,-3 0 3,1-5 5,-2 1 4,0-1 6,-2 0 5,1-1 3,-1-2 7,-1-1 2,0-1 6,0 0 6,-2-1 4,2-3 4,-1-1 3,-2 2 2,0-4 3,-1 1 1,-2-3 2,0 1 2,0-2 2,-1 0 2,-2 0 0,2-2 0,-4 1 0,2 1-2,-1-2-1,-1 2-1,0 0-1,-2-2-2,0 3 0,1 1-3,0 3-1,-1-1-2,1 1-4,3 2-1,-2 1-3,2 1-1,1 2-2,-1 2 0,1 0-3,2 1-3,0 1-3,0 0-2,2 3-5,-1-1-4,1 1-5,1 2-5,0 1-7,1 1-8,3-1-11,-3 3-8,2-1-13,0 1-9,2 1-12,1-1-10,0 0-12,1 1-13,0-3-9,1 2-11,3-2-6,-2 2-7,3-2 0,-2-2 1,3-1 2,1 0 3,1-2 6,-2 1 6,4-2 8,-1-2 9,0 1 11,2-2 12,2-1 12,-3-1 12,3-1 11,1-2 10,-1 0 10,-2-2 8,3 1 7,-1-2 9,-1 0 6,-1-1 6,0 0 8,-2-1 8,1 1 8,-1-2 8,-3-2 9,1 3 10,-1-1 9,0-1 7,-2 0 12,0 0 10,-2-1 13,3-2 14,-5 2 14,2 0 12,-3-1 13,0 1 12,0 0 9,-3-2 8,3 0 4,-1 0 3,-3 1-1,2-1-5,-1 0-5,0 2-9,-1 1-12,2-1-12,-1 4-16,1-2-15,1 3-15,-1 0-16,1 2-15,1 1-14,-3 3-12,3 0-11,0 0-9,0 2-7,0 2-8,0 0-8,0 3-10,3 0-10,-3-1-9,1 3-10,1 2-9,-1 1-12,3-1-12,-2 0-13,1 2-11,0-3-13,2 3-8,-3-2-9,3 0-5,-1 0-3,2 0-1,2-4 2,0 2 5,0-3 4,-1 0 8,5 0 8,0-4 11,0 1 11,2-2 12,-3 2 11,5-3 12,-3-3 10,1 1 9,1 0 10,0-2 7,0 0 8,-2-1 5,2 0 6,-3 0 7,2-2 7,-1 1 8,-1-1 7,-2-1 10,1-1 9,-3 3 10,0-3 12,-4 2 13,3-1 12,-4 0 12,2 1 12,-1-2 12,-2 1 11,-1-1 11,1 0 10,-2 0 8,0 0 8,-2 0 2,1 0 0,-1 0-4,-2 0-6,1 1-7,0 1-8,1-1-10,-2 1-10,0 1-11,1-1-11,0 3-12,0 0-14,0 1-13,0 1-13,0 0-11,0 2-8,0 2-8,1 0-5,-2 1-7,1 1-8,1 0-5,2 4-5,-2 0-5,2 2-7,-3-1-8,3 3-9,0 0-9,0 1-13,0-1-13,3 1-14,-3 0-15,2 0-16,2 0-16,1-2-16,-2 1-16,2 0-15,-1-2-14,1 1-11,-2-2-9,3-2-6,0 2-5,1-2-1,1 0 4,-1-1 6,3 1 8,1-1 5,-1-1 12,4-1 14,-4 0 9,3 0 9,-1-1 4,2-2 6,-1-1 4,-1 0 3,1-1 3,0-2 5,-1 1 3,0-2 1,3-1 6,0 1 6,-3 0 8,2-3 5,-2 3 14,0-2 17,2-1 22,-1 0 25,-1-2 28,0 2 27,-2-2 29,-2-2 26,-1 3 24,-1-1 22,0 0 22,-2 0 18,-1-1 14,1 0 9,-3 1 13,-1-2 15,0 2 13,-1-1 14,-3 0 10,4 0 6,-3 2 4,1-1 4,-3-1-1,2 2-4,-1 0-9,-1 0-10,1 2-8,-1 1-9,2 0-15,-1 1-19,0 0-24,-1 1-25,1 1-25,-1 0-22,0 2-22,1 2-24,0-1-16,-2 3-13,0 0-9,0 0-10,-2 4-6,1 0-6,2 2-7,-3 1-6,0 2-9,2 0-9,2 0-11,-4 2-13,4 0-18,-1 0-14,1 0-21,1 1-20,2 0-20,1-3-22,0 2-17,1-3-15,1 2-10,0-3-8,3 0-2,0-3-2,-3 1 3,6-2 7,-4-1 9,2-1 13,2-1 16,0 0 17,0-1 24,-1-2 28,2-1 21,1 0 19,-2-1 16,-1-2 13,2-1 14,1 0 12,-2-1 9,0-1 6,0 0 10,-1-2 10,-2 0 11,3-1 13,-2 1 8,-2-3 5,2 0 10,-1 3 14,0-5 14,-2 0 16,-1 2 13,1 0 15,0-1 16,-3 1 19,2-3 15,-2 2 11,0-3 8,0 0 6,0 4-2,-2-5-1,2 3-8,0 0-8,0-1-15,0 3-16,0-2-17,0 2-17,0 3-17,0 1-17,0 2-16,0 0-17,-3 1-16,3 3-14,-3 1-13,3 1-9,-4 3-9,3 2-6,-3 0-6,1 3-5,0-1-5,-1 5-5,-1 0-10,1 0-11,1 3-15,2 0-17,-3 4-16,4-3-15,-3 0-17,3 2-15,3-1-14,-3 1-10,5-1-10,-2 1-10,0-4-8,0 2-8,3-2-2,0 0 1,0-2 4,4-2 6,-2 1 10,2-2 14,0-2 13,4-2 10,-1 1 10,1-3 5,0-1 8,3 1 6,-2-3 9,0-1 12,4 0 8,-2-1 7,0-3 9,0 1 10,-2-1 7,2-2 5,-3-1 11,1 1 12,0-3 13,-3 2 14,0-2 15,0 0 13,-2 0 12,-1-2 9,1 0 9,-2-2 8,-1 0 9,1 1 9,0-2 3,-3 0 1,3-2 7,-2 0 8,-2-2 9,0 1 11,1-3 15,-2 1 15,1-5 14,3 0 13,-6-1 15,1-1 11,2-4 9,-1 0 6,-2-2 4,1-1 4,-1-1-3,0-1-8,1-1-11,0-1-14,-2 3-18,0 1-20,0 1-18,0 2-18,-2 3-20,0 4-17,1 2-16,-2 5-11,0 2-8,0 4-9,-1 2-5,-1 4-7,1 3-4,-2 4-6,-1 2-3,-1 3-4,-1 3-3,2 3-4,-4 4-5,2 3-5,1 2-6,1 2-7,-2 2-8,4 2-7,0 3-9,1-2-10,1 3-15,1 0-15,2 1-16,2-1-17,1 0-19,1-2-18,1 1-15,-1-1-11,2-2-13,1 0-10,1-2-13,1 1-9,1-5-2,-1 0 4,3-2 4,0-2 5,-2-2 5,4 0 8,-1-3 10,-1-2 11,2 0 8,-3-2 10,3-3 11,0 1 16,0-4 15,1 0 17,-2 1 10,2-4 9,0-1 10,0 0 15,0-3 14,-2 0 17,1-1 17,2 0 17,-3-3 12,1 3 8,-3-4 11,1-2 12,0 1 10,-1 0 13,-1 0 13,0-2 14,-3-2 17,1 3 19,-1-2 20,-1 0 21,0 1 19,-1-2 19,-3 0 21,3-1 22,-2 1 12,0-3 6,-3-1 1,0 3-2,0-2-6,0 1-7,0 0-13,-3 1-14,3 2-21,-3 0-23,2 4-23,1 0-22,0 1-21,0 1-22,-4 2-15,4 4-13,-2 0-10,2 0-10,-2 4-8,-1 0-6,0 3-7,0 1-5,-1 2-6,-1 1-6,1 0-7,-1 2-10,2 2-9,-1 1-8,1-1-10,0 2-9,1 0-5,1-1-7,1-2-6,1 1-6,1 1-6,0 1-9,1-5-10,0 2-13,-1-1-11,3-3-13,0 1-12,0-2-13,1-2-12,2 2-12,-3-3-11,6 0-11,-3-2-9,2-2-8,0 0-4,-1-2-2,1 2-1,-2-2 2,3-2 6,-3 2 7,1-4 7,0 0 7,-1 1 5,0-3 2,-1 0-3,1-2-5,-4 1-10,3-2-12,-2 0-17,0-1-21,0-1-20,-1 1-19,-1-1-6,0 0 3,-3-2 7</inkml:trace>
          <inkml:trace contextRef="#ctx0" brushRef="#br2" timeOffset="140014.7648">10667 14319 180,'-7'-5'391,"-3"-1"28,3 3 28,1-1 20,0 2 13,1 1-20,1-1-37,1 1-44,-1 1-49,4 0-42,-1-1-38,1 1-29,1-2-21,-1 1-25,4 1-28,-1 0-34,3-1-36,2 1-39,2 0-42,0 0-48,4 0-52,1 0-46,-1 0-42,4 1-37,0 0-31,0 1-33,1-1-30,0 0-53,2 1-59,-1 0-36,0 1-25,-1 1 0,1 0 15,-3 2 29,3 0 36</inkml:trace>
          <inkml:trace contextRef="#ctx0" brushRef="#br2" timeOffset="140060.6316">11201 14662 236,'-1'0'422,"-1"0"31,0 0 31,2 0 19,0-1 16,0-1-15,2 2-28,-2-2-39,0 2-44,0-2-39,0-1-36,0 1-34,0 0-32,0-1-33,2 0-34,-2 1-35,1-1-33,-1 0-35,3 1-33,-3-1-30,0 2-29,4-2-35,-4 0-35,0 1-51,2-1-57,-2 0-60,0-1-62,0 4-70,0 0-73,-2-9-53,2 9-42,0-11-19,0 3-9,0-1 1,-4 1 6,4-1 20,-3 0 25</inkml:trace>
        </inkml:traceGroup>
      </inkml:traceGroup>
    </inkml:traceGroup>
  </inkml:traceGroup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8T15:35:40.58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3F08141A-4B1B-4626-8EE0-92F57BCA3C61}" emma:medium="tactile" emma:mode="ink">
          <msink:context xmlns:msink="http://schemas.microsoft.com/ink/2010/main" type="writingRegion" rotatedBoundingBox="12159,4237 11352,11457 9327,11231 10134,4011"/>
        </emma:interpretation>
      </emma:emma>
    </inkml:annotationXML>
    <inkml:traceGroup>
      <inkml:annotationXML>
        <emma:emma xmlns:emma="http://www.w3.org/2003/04/emma" version="1.0">
          <emma:interpretation id="{AC488CD7-76B2-4794-B3FA-EC37B224F49F}" emma:medium="tactile" emma:mode="ink">
            <msink:context xmlns:msink="http://schemas.microsoft.com/ink/2010/main" type="paragraph" rotatedBoundingBox="12159,4237 11352,11457 9327,11231 10134,401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2E99731-5DC7-4C35-B9B6-15CC3D2DC67E}" emma:medium="tactile" emma:mode="ink">
              <msink:context xmlns:msink="http://schemas.microsoft.com/ink/2010/main" type="line" rotatedBoundingBox="12159,4237 11352,11457 9327,11231 10134,4011"/>
            </emma:interpretation>
          </emma:emma>
        </inkml:annotationXML>
        <inkml:traceGroup>
          <inkml:annotationXML>
            <emma:emma xmlns:emma="http://www.w3.org/2003/04/emma" version="1.0">
              <emma:interpretation id="{4364701A-2252-45FE-AA9F-B372B595F313}" emma:medium="tactile" emma:mode="ink">
                <msink:context xmlns:msink="http://schemas.microsoft.com/ink/2010/main" type="inkWord" rotatedBoundingBox="11642,4179 11419,6175 10705,6095 10928,4100"/>
              </emma:interpretation>
              <emma:one-of disjunction-type="recognition" id="oneOf0">
                <emma:interpretation id="interp0" emma:lang="en-US" emma:confidence="0.5">
                  <emma:literal>is</emma:literal>
                </emma:interpretation>
                <emma:interpretation id="interp1" emma:lang="en-US" emma:confidence="0">
                  <emma:literal>as</emma:literal>
                </emma:interpretation>
                <emma:interpretation id="interp2" emma:lang="en-US" emma:confidence="0">
                  <emma:literal>s</emma:literal>
                </emma:interpretation>
                <emma:interpretation id="interp3" emma:lang="en-US" emma:confidence="0">
                  <emma:literal>is,</emma:literal>
                </emma:interpretation>
                <emma:interpretation id="interp4" emma:lang="en-US" emma:confidence="0">
                  <emma:literal>is:</emma:literal>
                </emma:interpretation>
              </emma:one-of>
            </emma:emma>
          </inkml:annotationXML>
          <inkml:trace contextRef="#ctx0" brushRef="#br0">11594 3681 287,'-7'1'326,"-3"1"12,4 1 9,0 1 9,0 0-20,3-1-34,-3 1-32,4-1-32,-1 1-25,3-2-24,-2 0-12,2 2-7,0-1-6,2-1-6,-2 0-4,3-2-2,2 2-5,-1-2-5,3 0-5,-2 0-6,3-2-4,-2 2-6,2-2-3,-1 0-2,0-1-2,-1-1-4,1 2-3,0 0-4,-2-2-4,2-1-5,-4 3-7,2-1-5,-1 1-7,-1-1-6,1 0-7,-4 0-6,1 1-5,1-1-6,-2 1-4,0-3-3,0 3-4,-2 0-4,1 0-4,1-3-3,-4 1-5,1 2-4,-1-2-7,1 2-8,-1-3-11,-1 3-9,1-1-14,-2 1-14,1 0-23,-2 1-27,2 1-40,0 0-48,-2 0-47,0 3-51,-1 0-46,1 1-47,-1 1-66,0 1-75,0 3-32,1-1-12,1 2 3,1 2 7,0 0 20,1 2 23,2 1 41</inkml:trace>
          <inkml:trace contextRef="#ctx0" brushRef="#br0" timeOffset="-273.4756">11356 4062 170,'-2'-12'408,"1"3"35,1 0 34,-4-1 25,3 1 20,0 2-11,0-1-27,-3 1-38,1 1-42,1 1-39,-3 2-34,2-2-32,-2 2-29,1-1-35,-1 1-33,1 1-34,-2 0-31,1 1-29,-3 1-30,0 1-18,1 1-16,-1 0-12,0 1-10,-1 1-6,-1-1-4,3 2-3,-1 1-2,-1 0-4,-1 0-2,3 1-2,0 0-2,-1-1 0,3 0-1,-2 0-3,3-1-1,-1-1-3,1 1-2,1-1-4,2 0-4,-1 0-4,2 1-1,2-3-1,-1 0-2,1 1-1,0-2 0,3 1 1,-2-2 0,1 0 2,1 0 1,0 0 3,2-2 3,-2 1 4,0-2 3,2 1 5,1 0 1,-1-2 2,0 1 4,-2-1 2,0 2 3,1-2 1,0 1 1,-2 1 2,1-1 3,-1-1 3,0 2 4,0-1 1,-3 0 2,2 2 1,0-1 3,-2 1 1,1 0 1,-1 1 2,-1 0 1,0 1 3,2 0 0,0 2 0,-1 0 0,0 1-3,2 0-1,0 0-1,1 4-2,-3-2-3,3 4-2,-1 1-2,0-1-1,0 4-2,0-2-2,0 6-4,-1-1-1,-1 5-3,2-1-1,0 5 1,0 3 3,0 2 3,-1 3 1,3 1 1,-1 4 1,-1 2-1,2 2 1,0 1 0,-3 3-1,2 0-1,-3 0 0,-1 3-6,0 2-10,-3-1-5,0 1-5,-1 1-4,-3-2-3,4 2-3,-6-1-2,1-4-3,-1 0-2,0-4-3,1 0-3,-2-2-2,0-4-3,1-2 3,-1-2 6,-2-5 2,0-2 0,2-1-1,-4-3 2,-1-3 0,2-3 3,-2 0 2,-3-4 1,1-4 4,0-1 3,0-3 4,0-1 4,-1-4 3,2-4 1,-2 0 3,2-2 0,-3-3 2,4-2-1,-4-3 1,4-2 1,-1 0 0,0-2 0,2-4 1,-3 0-1,0 0-2,3-3-1,1-4 0,1-1 0,-2 0 0,4-2 0,1-3 1,1 1-1,4-3 0,1 1-1,1 0-1,2-1 0,4 0 0,-1 1 1,2 3-1,2-2-2,3 0 0,0 4 0,1-1 0,1 1 1,1 2-2,1 2-1,-3-1-1,4 0-4,-2-2-1,2 2-2,1 2-1,-1-2-4,0 0 0,1 2 0,-1 1-1,2-1-1,-1 1 0,-1 0 0,-2 1 1,4 0 1,-3 2 3,3-1 2,-1 2 3,-1-2 1,1 3 3,-1 0 1,1-1 3,-1 2 2,3-1 0,-2 2 2,0 1-1,-1 2 2,0-1-1,2 2 0,-3 2 0,1-2 0,1 3-1,-5-1 0,2 2 2,-2 2-1,0 0 1,-1 0-1,-1 1 0,-2 3 0,-3-1 2,1 1 1,-1 2 0,-1-1 3,1 1 1,-3 0 3,-1 2 2,0 0 4,0 0 2,0 2 3,0 0 2,0 1 3,2-1 2,-2 2 1,4-2 0,-3 5-1,-1-2-2,3 4 1,-3-2-4,2 3 0,-1-3-4,0 4-2,1 0-2,-1 1-4,1 0-2,0 2-4,-2-3-3,1 3-2,1-2-4,-2 2-6,1-2-6,0 1-7,-1-2-10,2 0-12,-2 0-19,1 0-21,1-2-29,0-1-34,-1 0-35,-1 1-40,4-3-35,-1 1-34,1-3-33,-2 1-31,-2-5-36,6 4-38,-6-4-37,9 1-33,1-2-8,0-2 9,2-1 22,0 0 31,2-3 34</inkml:trace>
        </inkml:traceGroup>
        <inkml:traceGroup>
          <inkml:annotationXML>
            <emma:emma xmlns:emma="http://www.w3.org/2003/04/emma" version="1.0">
              <emma:interpretation id="{3AD33B8D-490A-4C34-A1AD-2D62CDE12073}" emma:medium="tactile" emma:mode="ink">
                <msink:context xmlns:msink="http://schemas.microsoft.com/ink/2010/main" type="inkWord" rotatedBoundingBox="11610,9152 11352,11457 9327,11231 9585,8926"/>
              </emma:interpretation>
              <emma:one-of disjunction-type="recognition" id="oneOf1">
                <emma:interpretation id="interp5" emma:lang="en-US" emma:confidence="0.5">
                  <emma:literal>as</emma:literal>
                </emma:interpretation>
                <emma:interpretation id="interp6" emma:lang="en-US" emma:confidence="0">
                  <emma:literal>ors</emma:literal>
                </emma:interpretation>
                <emma:interpretation id="interp7" emma:lang="en-US" emma:confidence="0">
                  <emma:literal>o</emma:literal>
                </emma:interpretation>
                <emma:interpretation id="interp8" emma:lang="en-US" emma:confidence="0">
                  <emma:literal>ops</emma:literal>
                </emma:interpretation>
                <emma:interpretation id="interp9" emma:lang="en-US" emma:confidence="0">
                  <emma:literal>.</emma:literal>
                </emma:interpretation>
              </emma:one-of>
            </emma:emma>
          </inkml:annotationXML>
          <inkml:trace contextRef="#ctx0" brushRef="#br1" timeOffset="39807.5191">10471 9169 21,'0'-13'325,"0"2"14,0 0 17,-2 1 19,1-3 8,-1 2 2,0-1-21,2 1-31,-2 0-30,-1 0-32,0 3-14,-1-3-6,1 0-6,-4 1-8,0 2-9,0-1-11,-3 1-15,0 0-17,1 3-22,-3-1-23,2 2-22,-3 0-20,-1 1-17,0 2-16,-1 1-15,-2 1-15,-2 2-12,0 1-8,-1 3-6,-2-1-4,2 4-3,-4 2-3,2 1-3,-1 1 0,1 1 0,2 0-1,1 3 0,0-3-1,3 4-1,2-3 0,0 2 0,4-4-2,2 3-1,0-2-3,4-4-1,0 1-5,3-1-3,2 0-3,3-2-3,0-2-4,4-1 0,0-1-2,2 0-1,2-1-1,0-2 1,5 0 0,0-2 2,5-2 2,-1 0 3,2-2 3,0-1 4,0 0 4,4-1 5,-2 1 1,0-4 4,1 1 2,1 0 2,-4 0 0,0-1 2,-3 0 1,-1 0 2,-1 0 1,-2-2 1,-1 2 1,-3 1 3,2-1 2,-4-1 5,-1 3 6,0-2 5,-2 1 6,-1 1 6,0-1 6,-2-1 3,-1 3 4,2-2 4,-2 0 1,0 1 2,-2 2 4,1 0 1,0-1 1,-2 2-1,0-1-2,0 1-3,-2 2-3,0 0-3,1 2-4,-1 2-3,1 0-4,0 0-3,-1 0-3,1 3-5,-1 1-3,0 1-4,-1 0-3,-1 4-3,0 2-5,0 1-2,-1 5-4,0 0-3,0 3-2,-2 4-1,3-1-1,1 5 0,-2 0-3,1 4 1,0 2-1,0 1 0,2 2-1,-1 3 1,0-1 0,-1 3-1,2 1 1,-3 0-1,1 4 0,0-1 1,-1 0 0,1 1 2,-1 0-2,0 1 1,1-3 1,-2 3-2,1-2-1,-2-3-5,0 0-7,1-1-8,0 0-12,-1-3-4,-1-1-2,3-3-2,-3-1 1,0-1 0,0-2 1,-2-3 2,-1 1-1,-2-5 2,-2 1 2,-2-4 6,-1-3 5,-4 2 11,0-5 11,-3 0 6,-2-4 2,-1 0 0,-2-2 3,-1 0-1,0-3-1,-2-2 2,-2-2-1,1-1 0,-3 0 0,3-6 1,-1 0 1,0 1 0,-1-5 0,0 0 1,2-3 0,1-1 0,2-1-1,-2-3-1,6 1 0,0-4 1,3-1 0,0-2 0,4-1 0,4-2-1,1 2-2,3-3-1,0 1 0,4-2 0,1 3-2,3-3 1,1 2 0,0 0 0,6 0-1,0 1-2,1 1 0,3 0-1,1 2 0,1-2 1,5 2 0,-1 2-1,4-2 0,0 3 0,2-1 0,4-1-1,0 1 1,-1 1-2,3-1 1,1-1 0,1 2-1,2-3 0,0 1 1,4-2 3,-2 1 9,3-2 3,1 2 2,4-2 0,2-3 0,0 2 0,2-1 0,3-1-3,-1-1-1,2-2-7,0 2-11,1-3-7,-1 1-5,-1-1-9,0 3-10,-2-2-7,-3 2-3,0-1-2,-3-2-1,-3 3 1,0-1 2,-4 0 0,-1 0 1,-3-1 10,-2 2 10,-1 0 7,-1-1 6,-2 0 4,0 0 4,-4-1 3,2 1 2,-4 1 1,0-2 2,1-2 1,-5 2 0,3-2 1,-4 0 2,0 0 1,1-1 0,-3 0 2,1 0 1,-2 1 5,-3 3 6,2-2 2,-1 1 6,-1 3 0,-3 0 1,2 2 0,-1 2 2,0 1 1,-1 1 1,-1 3 2,0 0 0,0 3 1,-1 3-1,-1 1-2,0 3-4,-1 0-3,3 1-3,-1 3-2,-1 1 0,1 1-1,0 1-1,-1 1-2,-1 3-3,0 1-3,-1 0-3,1 3-2,-3 1-3,-2 2-1,3 1-1,-3 0-2,0 4-1,1 0 1,1 2-2,-1-1 0,0 1 1,4 1-1,-4 0 1,3-2-1,1 0 1,2 1 0,-1-2 2,0 2 0,2-3-1,2 1 0,1-2 0,0 1 0,0-2 1,1 0-1,2 0-1,0 0 1,1 1-1,1-3 1,-1 1 0,1 0 0,1-2 0,-2 2-1,4-2-2,-3-3-1,3 2-3,-2-3-3,2 0-3,-1-1-2,0-1-1,0-1-2,1 0-1,-1-2-2,-1 1-1,3-1 0,-2-2-2,-1 0 2,2-2 0,-1 1 2,0-1 2,-1-2 3,1 0 4,1-3 2,-2 3 2,-2-3 3,2-1 1,-1 0 1,-1 1 1,0 0 3,-2-1 0,1-3 2,0 3 1,-1 0 2,-1-2 4,0 1 0,-2-1 2,0-1 1,2 1-1,-4 0 2,0 0 3,0 1 4,0-1 3,-4 1 1,4 2-1,-2 1 1,0-1-1,-1 1-1,0 3-2,1-1-2,-1 0-1,-1 2-1,1-1 0,1 2-4,-1 1-6,-1 0-4,1 1-3,3 2-2,-4 1-2,1-2 1,0 5-2,-1-1 1,2 3-2,-1-2 0,0 1-1,1 1 0,2 1 0,-2-1 1,2 0 2,0 1 1,0-1-2,2 0 0,0 0-2,1-2-3,0 2-3,-1-2-3,4-1-3,-2 1-4,0-3-3,-1 3-4,4-3-5,-2 0-4,0 1-6,1-3-3,-2 0-2,4-1-2,-2 0 0,1-1 2,0 0-1,1 0 2,-2-1 3,2 0 4,0-1 5,1 2 3,-2-2 6,3 0 6,-2-3 4,1 1 5,-2 0 3,1-1 4,-1 1 2,1-2 4,-1 2 4,0-1 4,-2-2 3,1 0 4,-1 2 6,-1 0 8,0-1 8,0 2 6,0-3 6,-1 3 6,-3-1 6,1 1 6,1 0 4,-2 1 2,0-1 2,0 2 2,0 2 2,-2-1-2,1-1-2,1 2-5,0 0-6,-3 2-3,3-1-5,0-1-6,-3 2-2,3 2-5,-1-3-6,1 1-4,-4 2-3,4 0-4,-2 2-2,-3 2-5,0 0-2,2 3-5,-2 2-3,-1 0-3,1 4-2,-1 2-2,2 4-1,-1 1 0,1 1-2,0 3 1,0 2-1,2 2-1,1 3 1,-3-1-2,4 5 0,0 1 1,-3 1 0,3 2-1,0 0 0,-2 2-1,1 3 0,0-3-2,-2 2-1,3-1-4,-2-1-5,-1 2-7,0-3-9,1 1-10,0-2-11,-1 0-11,0 0-10,0-4-14,3 0-15,-3-2-29,3-1-36,-1-1-23,1-3-15,0-2-12,1 0-10,-1-2-3,3-2-1,-2-2 3,2 1 6,2-3 8,-1-2 8,1-1 11,-2 0 14,4-1 28,0-3 35,-4-1 25,4-4 17,-2 2 16,2-3 14,-3-1 12,0-1 10,0-3 7,-1 1 3,2 0 3,0-1 4,-3-2 3,2 1 3,-1 0 3,-2-1 2,1-2 0,-2 3-2,2-3 3,-2 1 0,0 1 3,0-2 4,0 0 4,0 0 4,0 0 6,0 0 7,0 0 4,0 0 5,0-2 6,0 1 7,0 1 9,0-3 11,0 3 6,0-2 7,0 2 7,0-3 8,0 2 6,0-2 6,0 0 6,0 2 7,0-2 9,0 0 12,0 1 6,0-1 4,0 1 0,-2 0 0,0-2-4,-2-1-2,-1 3-6,-1-2-7,-1-1-6,-1-1-6,1 2-8,-3-2-10,0 1-12,-4-2-15,2 0-11,0 2-8,-1-2-8,-2-1-6,1 1-4,-2-1-2,1-1-3,-1 2-2,1-2-2,-3 0-2,2 0-2,1-2-4,-2 2-1,3-4-2,-2 2-2,2-1-4,0-3-2,0 0-3,1-1-3,-1 0-1,2-3-4,-1 0-2,1-1-3,0-2-4,2 0-6,0-1-6,-1-2-9,3 0-10,-2-1-10,1-2-12,2-2-16,1 2-21,0-1-34,1-1-39,2 0-48,3-1-52,0 2-56,0-3-55,5-3-71,2 4-78,1 0-35,2 2-17,6-1-1,-1 1 3,8 1 14,0-1 19,4 3 32</inkml:trace>
        </inkml:traceGroup>
      </inkml:traceGroup>
    </inkml:traceGroup>
  </inkml:traceGroup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8T15:36:21.709"/>
    </inkml:context>
    <inkml:brush xml:id="br0">
      <inkml:brushProperty name="width" value="0.06667" units="cm"/>
      <inkml:brushProperty name="height" value="0.06667" units="cm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15F72D3-0AC0-4AE0-9344-C2F2FF26C6D1}" emma:medium="tactile" emma:mode="ink">
          <msink:context xmlns:msink="http://schemas.microsoft.com/ink/2010/main" type="writingRegion" rotatedBoundingBox="11453,8564 24570,8375 24606,10901 11490,11091"/>
        </emma:interpretation>
      </emma:emma>
    </inkml:annotationXML>
    <inkml:traceGroup>
      <inkml:annotationXML>
        <emma:emma xmlns:emma="http://www.w3.org/2003/04/emma" version="1.0">
          <emma:interpretation id="{9132CC25-D5C8-4250-941F-58FB25BF0385}" emma:medium="tactile" emma:mode="ink">
            <msink:context xmlns:msink="http://schemas.microsoft.com/ink/2010/main" type="paragraph" rotatedBoundingBox="11453,8564 24570,8375 24606,10901 11490,1109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72D6713-26A9-43F2-B40C-5BF86DC8D767}" emma:medium="tactile" emma:mode="ink">
              <msink:context xmlns:msink="http://schemas.microsoft.com/ink/2010/main" type="line" rotatedBoundingBox="11453,8564 24570,8375 24606,10901 11490,11091"/>
            </emma:interpretation>
          </emma:emma>
        </inkml:annotationXML>
        <inkml:traceGroup>
          <inkml:annotationXML>
            <emma:emma xmlns:emma="http://www.w3.org/2003/04/emma" version="1.0">
              <emma:interpretation id="{0C86BDA5-BDE0-4400-B498-B640AB793D62}" emma:medium="tactile" emma:mode="ink">
                <msink:context xmlns:msink="http://schemas.microsoft.com/ink/2010/main" type="inkWord" rotatedBoundingBox="11464,9325 12893,9304 12901,9879 11473,9900"/>
              </emma:interpretation>
              <emma:one-of disjunction-type="recognition" id="oneOf0">
                <emma:interpretation id="interp0" emma:lang="en-US" emma:confidence="0.5">
                  <emma:literal>car</emma:literal>
                </emma:interpretation>
                <emma:interpretation id="interp1" emma:lang="en-US" emma:confidence="0">
                  <emma:literal>can</emma:literal>
                </emma:interpretation>
                <emma:interpretation id="interp2" emma:lang="en-US" emma:confidence="0">
                  <emma:literal>Car</emma:literal>
                </emma:interpretation>
                <emma:interpretation id="interp3" emma:lang="en-US" emma:confidence="0">
                  <emma:literal>Can</emma:literal>
                </emma:interpretation>
                <emma:interpretation id="interp4" emma:lang="en-US" emma:confidence="0">
                  <emma:literal>cars</emma:literal>
                </emma:interpretation>
              </emma:one-of>
            </emma:emma>
          </inkml:annotationXML>
          <inkml:trace contextRef="#ctx0" brushRef="#br0">365 39 52,'0'-6'307,"0"0"12,0 1 12,0 0 15,0 1-1,0 0-9,0 0-20,0 1-26,0 0-20,0 2-18,-3 1-7,3 0-1,-2 0 1,-1 0 5,2 0-4,-2 0-9,-1 1-12,-2 2-14,0-3-18,0 3-19,-4 1-22,-2 0-26,0 1-21,0 2-20,-3 1-20,0-1-20,-1 4-16,-1 0-15,0 0-5,0 1-4,-1-1-1,2 4-1,1 1-2,-1-2 1,3 3 0,-1-1-2,3 4 1,-1-3 0,0 1-2,3 0-2,-1 2 0,2 0-1,1-1 1,0 0 0,0 0-1,4 0-1,-1-2 0,1 2-1,1-3 0,2 1 0,2-2-2,-1 1-4,3-3-4,1 1-7,1-2-7,2-1-6,-1-1-7,3-1-6,0 2-7,2-6-2,2 2-5,-1-1-4,4-3-2,0 1-3,0-2-2,0 1-1,4-1 2,1-2 5,-2 0 4,4-2 5,-2-1 3,0 1 6,4 0 3,-3-2 4,3 0 4,0-2 4,-1 1 4,1 1 3,-1-5 5,1 0 4,1 1 4,-1-3 2,1 4 5,-4-4 2,1-1 4,-2 1 4,2 0 2,-3-3 4,-1 2 2,-1-1 4,-4 1 5,2-2 4,-3 1 9,-2 0 9,2 1 11,-5 0 11,2 0 9,-4-1 9,0 2 6,-1 2 6,-2-1 3,-1 0 2,2 3 1,-2-2 0,0 1-1,-2-1-2,1 3-3,-2 0-6,0 0-5,-2 0-8,1 1-7,-2 0-8,-1 0-5,-3 1-5,3-2-3,-4 1-3,0 1-3,-3-1-2,3 1-4,-3 0-4,-1 1-3,2-1-6,-2 4-4,-1-2-3,1 2-3,-2 2-3,2-2-3,0 4-2,1-1-2,-3 1-3,4 2-1,-2 1-1,2 1-2,-1-1 0,1 3-1,1 1-1,1-1 0,0 0-2,1 3 0,-2-2 1,6 1-2,-4-1-1,3 0-3,0 0-2,-1 0-4,2-1-2,2 0-3,1-1-5,1 0-3,0 0-3,2 0-3,2-1-3,-1 1-3,2-2-4,1-1-2,0 0 0,2-1 2,-1-1 1,3 0 1,-1-2 3,1 2 1,1-3 1,1-1 4,0 0 2,-1-1 4,1-1 1,-1 0 4,2-1 5,-1-1 3,2 0 2,-4-1 2,1 0 2,2-1 1,-1-1 4,-1-1 2,2 0 2,-4-2 3,4 3-1,-6-4 3,3 1 4,-2 0 2,-2-1 3,2 0 7,-2 2 8,1-2 6,-2 0 8,-3 1 6,2-1 5,-2-2 4,1 1 4,-1 2 4,-2-1 3,1 1 2,-2 0 0,0-1 1,-2 2-1,1 0-3,1 4-6,-2-1-4,1 1-6,-1 0-5,0 3-5,1-1-3,0 2-5,0 1-4,1 0-2,0 1-4,-4 0-3,3 1-6,1 0-4,-2 3-4,1-1-4,1 1-1,-3 0-2,0 3-3,0 1-2,0 2-1,0-2-4,0 4-4,0 0-7,1-1-6,1 2-8,1 1-5,0-4-6,1 3-9,3-1-11,-1 0-10,1 0-13,2 0-10,0-3-9,3 1-8,1 0-8,-1 0-5,3 0-4,0-4-2,1 1 0,-1-1 0,1-2 4,0 0 7,-2-1 10,1-1 11,-1-1 12,1 1 9,-2-3 11,0 0 10,1-3 10,-4 3 11,1-2 9,0-1 10,0 1 11,-4-1 6,2-1 5,0 0 4,-2 0 7,-1 0 4,2 2 4,1-4 4,-3 3 7,0 2 7,-1-2 7,-2 3 6,2-2 9,-2 0 2,0 1 4,0 1 2,-2 0 1,2 1-1,-2 1-2,0 0-3,1-2-3,-1 2-5,1-1-7,-2 0-7,3 2-7,-3-1-8,2-2-8,1 4-5,-4-2-3,4-1-2,-3 2-2,3 0-4,-1-1-1,1-1-2,-1 1 0,1-1 0,0 1 1,0-1 1,0 0-2,0 1 1,0-2 0,0 0 0,0 0-1,0-2 0,0 1-1,0 0 0,0-1 0,-2 1 0,1-2-1,-1 1 1,0-2 0,1-1 0,-1 1 0,1-1 1,0 1 1,-1-4 0,-1 1 0,2-1 2,1 2-1,0-4 2,0 1 1,0 0 3,0-1 0,0-3 2,1 0-1,2 4 2,0-5 0,0 1 3,0-2 2,2 0 3,-3 2 2,5-3 5,-3 2 6,2-3 4,-1 3 5,2 0 5,-2 0 5,3 1 6,-2 0 4,2 0 4,-3 4 2,2-1 0,-2 2 1,2 1-3,-4 0 1,4 3-4,-2 0-5,0-1-3,2 1-4,0 0-5,-4 3-5,4-2-5,-3 3-6,2 0-3,-2 0-3,3 0-3,-4 0-2,2 3-1,0-2-2,-1 1 0,2 1-1,-1 1-1,1 0-2,-2 2 0,0 1 0,1-2 0,-1 3 0,1 0 1,0 1-1,-2 1-1,2-1 1,-1 2-1,-3 0 0,1 0 0,2 1-2,-1 1-1,0-3 0,1 2 0,-1 1 0,3-1-2,-2 2 0,0-3-1,-1 4 0,2-4-4,-1 0-7,-2 1-12,1 0-18,0-2-25,0 3-29,0-3-39,-2 2-41,-1 0-46,3-1-45,-3 1-50,0-1-51,-3-2-58,3 2-60,-1-2-26,0 1-14,-2-3 5,1 2 11,-1-3 25,3-6 28</inkml:trace>
        </inkml:traceGroup>
        <inkml:traceGroup>
          <inkml:annotationXML>
            <emma:emma xmlns:emma="http://www.w3.org/2003/04/emma" version="1.0">
              <emma:interpretation id="{6CBE8FEF-1A23-4FB6-9FD5-A600FD762C8A}" emma:medium="tactile" emma:mode="ink">
                <msink:context xmlns:msink="http://schemas.microsoft.com/ink/2010/main" type="inkWord" rotatedBoundingBox="13555,8544 18558,8472 18588,10537 13585,10609"/>
              </emma:interpretation>
              <emma:one-of disjunction-type="recognition" id="oneOf1">
                <emma:interpretation id="interp5" emma:lang="en-US" emma:confidence="0.5">
                  <emma:literal>[protein,</emma:literal>
                </emma:interpretation>
                <emma:interpretation id="interp6" emma:lang="en-US" emma:confidence="0">
                  <emma:literal>(protein,</emma:literal>
                </emma:interpretation>
                <emma:interpretation id="interp7" emma:lang="en-US" emma:confidence="0">
                  <emma:literal>{protein,</emma:literal>
                </emma:interpretation>
                <emma:interpretation id="interp8" emma:lang="en-US" emma:confidence="0.5">
                  <emma:literal>[protein ,</emma:literal>
                </emma:interpretation>
                <emma:interpretation id="interp9" emma:lang="en-US" emma:confidence="0">
                  <emma:literal>(protein ,</emma:literal>
                </emma:interpretation>
              </emma:one-of>
            </emma:emma>
          </inkml:annotationXML>
          <inkml:trace contextRef="#ctx0" brushRef="#br1" timeOffset="3389.8959">3817-114 329,'-1'-1'422,"-1"1"26,1 0 26,-1 1 23,2 0 5,-2 2-6,1 1-41,0-2-60,-2 4-46,0 1-40,-1 1-33,1 1-27,-4 2-28,3 2-28,-2 0-24,1 4-24,1 1-22,-1 2-23,2 1-18,-1 2-14,4 5-11,-3 0-8,3 3-7,3 3-5,-3 1-7,4 3-4,-1 2-5,1 0-4,-1 3-2,1 1-3,1 0-1,-1-1-2,0 2-2,-1 1-3,2-4-3,1 2-5,-1 1-4,0-2-7,0 0-9,0 0-8,0-2-12,1 0-11,-3-2-19,3-5-20,-2 1-28,1-4-30,-1-2-32,1 1-32,-1-6-27,-1-2-26,2-1-15,-2-5-14,0-2-13,-1-3-14,1-4-14,-1-1-16,-2-6-8,0 0-8,0 0 2,0 0 7,3-10 6,-1-1 6,-2-2 13,2-2 16,-2-1 14</inkml:trace>
          <inkml:trace contextRef="#ctx0" brushRef="#br1" timeOffset="3717.9244">3825 627 177,'-9'-39'252,"0"-1"-9,3 2-8,-1 0-12,-1 3-13,2-2-16,1 4-16,1-2-21,1 3-24,2 1-18,1 1-16,1 2-9,1 2-7,0 2 4,3 0 7,0 3 10,-1-1 9,0 5 10,3 0 8,-2 4 6,2-1 3,1 2 7,0 0 4,-1 1 6,1 4 7,0-2 5,1 3 4,0-1 2,-3 1-1,3 1-6,-1 2-7,1-1-8,-2 2-11,0 0-7,2 2-6,-2 2-9,4 0-9,-3 2-10,3 2-11,1-1-10,-1 5-10,1-2-9,0 3-7,2 0-6,-1 3-4,-1-1-4,2 3-2,-2 0-5,1 0-3,-1 3-3,-2-1-3,-1-1-4,0 2-3,-1-1-3,-4 4-3,0-5-1,0 1-3,-4 0 0,-4 0-5,1 0-5,-1-1-7,-2-1-7,-3 0-10,1-1-12,-3-1-16,0-1-23,1 1-28,-4-2-37,4 0-44,0 0-39,-2-1-38,0-3-30,1 0-25,1-1-28,3-3-26,7-4-39,-10-1-43,5-4-29,0-1-25,4-4 4,2 0 16,2-4 33,4-2 39</inkml:trace>
          <inkml:trace contextRef="#ctx0" brushRef="#br1" timeOffset="3948.302">4374-80 5,'3'11'316,"-3"0"14,3 2 13,-2 1 17,2 1-8,1-1-20,-4 1-26,4-1-33,-1 4-31,0-3-30,-1 1-16,1 0-9,1-2-7,-3 2-6,-1-1-10,3 0-10,-3 0-11,0-4-13,0 2-13,0-2-12,0-1-12,0-1-11,-3 0-6,3-2-6,-1-1-4,-3 1-2,3-3-2,-1-2 0,-2 0 0,1 0 0,0-2-1,1-2-3,-5 0-2,3-2-3,1-1-3,-2 1-5,0-3-4,0 0-3,0-2-6,1-2-4,1 0-7,2-2-7,-3 0-6,4-1-2,0-2-4,0 1 0,4-1 0,-4-1-1,3 1-1,0 0 1,-1-1 0,1-1-1,2 2-1,-1 0 0,1 1 0,-2 1-1,3-1-1,-2 2 0,2 1-1,0 2 0,0-1-3,0 0-4,0 4-8,-1-1-8,0 2-11,1 1-12,0 1-15,0 0-16,-2 1-19,3 1-20,-2 0-19,2 2-21,-2 0-19,1 0-16,-1 0-14,2 0-13,0 2-8,1 0-2,0 1-5,-1-1-6,-1 0-4,1 0-6,1 1-5,-1 1-7,-1 0-7,2-1-10,0 1-8,-1-1-6,2 1-1,-1-1-2,1 2 5</inkml:trace>
          <inkml:trace contextRef="#ctx0" brushRef="#br1" timeOffset="4325.8504">4662 51 219,'-3'11'264,"0"1"-5,0 0-9,2-2-13,-1 4-15,0 0-19,-1-3-21,3 2-23,-1 0-22,0-2-20,1 1-16,0 0-14,0-1-11,1-1-8,0 0-9,2-2-5,2 0-7,-2-1-3,1-1-4,3 0-2,0-3 0,2 1 0,-2-2 0,2-1 4,2 0 4,-3-1 5,4-1 8,0-2 9,-2 1 11,4 0 12,-1-3 12,-1 1 14,2-1 13,-1-1 14,-1 0 14,1 0 10,0 1 9,-1-2 6,0 0 3,-2 0-2,1-2-1,-2 3-4,-2-2-6,-2 0-5,1 0-7,-2 1-9,0-1-10,0-1-12,-3 0-11,1 1-11,-1-1-10,-1-2-9,-1 4-7,-1-3-7,-1 1-4,0-1-6,0 1-5,-5 2-7,3-1-5,-4 0-7,0 2-6,-2-2-6,1 1-7,-3 0-6,1 2-5,-3 1-7,0 0-8,2-1-6,-2 3-10,1-2-10,0 1-10,1 3-12,-3-2-11,1 0-15,4 2-15,-2 0-25,2 2-25,0 0-37,3-2-43,1 3-42,-1-1-41,4 0-40,-3-2-39,7 0-47,0 0-49,0 0-37,0 0-31,0 0-7,0 0 4,0 0 18,0 0 26,0 0 36</inkml:trace>
          <inkml:trace contextRef="#ctx0" brushRef="#br1" timeOffset="4727.0098">5113-291 149,'-7'0'465,"1"0"30,0 0 25,3 2 22,-2 0 16,1-2 12,1 2-28,0 0-50,1-2-65,-2 0-72,3 0-57,-1 0-48,2 0-43,0 0-41,2 0-32,3 0-28,-1 0-24,2 0-20,3 0-14,-1 0-13,4 0-8,2 0-6,-1 0-5,3 0-2,1 0-1,-1-2-3,0 0-1,3 2-3,-4-2-6,2 0-8,-1 2-10,-3 0-14,2 0-22,-1 0-26,1 0-40,-2 2-49,-2 0-52,1 0-52,0 0-48,-1 0-46,-2-1-66,-2 3-75,2-4-41,0 4-21,0-2-5,-2 0 4,0 1 18,0 0 23,2-1 39</inkml:trace>
          <inkml:trace contextRef="#ctx0" brushRef="#br1" timeOffset="4501.0395">5128-721 425,'0'-3'460,"-1"-1"25,1 2 20,0 2 19,0 2 3,-2 0-1,2 2-43,0 2-63,0 0-54,0 3-49,2 4-42,-1-2-38,-1 5-34,4 2-33,-4 4-24,3 0-21,1-1-19,-3 5-19,1-1-14,-1 1-14,2 2-9,-2 1-8,1-2-6,0 3-5,1-1-4,-1 1-5,0 0-3,-1-1-3,2-1-4,2 1-3,-3 0-2,2-2-2,1 0-2,-2-2 0,2 3-4,-1-5-4,-1-1-7,4 2-6,-3-1-9,-1-3-10,2 1-17,-2-2-20,2-1-31,0-1-35,1 1-43,-2-2-47,2 0-45,1-3-47,-1 0-42,0-2-41,0 0-44,-2-3-46,3-1-30,-3-2-24,-4-5 0,0 0 11,0 0 26,11-2 35,-3-2 41</inkml:trace>
          <inkml:trace contextRef="#ctx0" brushRef="#br1" timeOffset="5564.3055">5728 94 115,'-7'6'308,"0"-3"9,0 1 3,4 0 1,-1 1-24,-1-1-36,2 0-40,1-1-40,2 1-30,0 0-25,0-2-21,0 2-14,0-1-11,2 0-10,0-1-8,1 0-6,0-1-4,1 0-4,-1-1-3,3 0-1,-1 0-4,2 0-3,1-1-3,-1 0-2,1-1-3,0 0-1,1-1-2,0 0-2,0 0-1,2 0-2,-4-1-2,1 0-2,1 1-3,-1-3-3,1 1 0,0-2-1,-1 1 1,-1 0 1,-2-1 3,3 1 3,-2-2 1,0 0 3,0 1 2,-3 0 2,2-4 2,-2 4 5,2-3 1,-1 1 1,-3 0 3,0-1 4,0 2 1,1-1 4,-2 0 1,-2 1 2,1 0 1,-1 0 1,-2 0 0,1 2 2,-1 1-2,-1-1-3,1 3 0,-3-1 1,-1 0-3,-1 1-5,2 2-5,-4 1-4,3 0-3,-3 1-5,0 2-3,1-1-4,-2 3-3,2-1-4,-2 2-1,2-1-2,-2 3-1,3 2-3,-1-1-1,1 0-1,-1 4 1,3-2 0,0 2-2,-1 0 1,3 0-1,-2 2-2,3 0 1,1 1 2,-2 0-2,3-2-1,0 2-1,2-2 0,2 1-4,-1-3-2,2 3-4,2 1-3,-1-5-3,0 2-6,3-1-3,2-1-3,-1 2-5,-1-2-4,4-4-3,0 1-3,-1 0-1,3-1-1,-1-2 0,0-2 4,3 0 1,1-3 3,0 2 4,2-2 4,0-2 4,2-1 3,-1 1 5,0 0 4,2-2 3,-2-2 2,0 1 2,2-2 2,0-1 2,-3 1 3,1-1 2,-3-3 2,3 1 8,-5 0 11,-1-2 13,1-1 14,-1 2 17,-2-2 17,1 0 17,-4 1 16,-1-1 14,1 1 10,-4-2 8,1 4 8,-2-3 5,0 2 5,-2 0-3,-1-1-3,0-1-6,0 3-7,0 1-10,0-1-12,0 1-10,-1 2-10,1 1-7,-1-1-2,1 1-5,0 2-5,-2 1-2,2 3-6,0-2-3,0 2-6,-1 0-6,1 2-5,0-2-5,0 3-3,0-1-6,0 0-6,0 2-6,0 0-8,-2 3-5,2-3-4,0 5-3,0 1-2,0 1-1,0 0-2,0 0-2,0 2-1,2-2-4,-1 3 0,1-3-5,-1 3-4,0 0-5,1-3-10,-1 1-9,1-1-10,0-1-13,-1 0-15,-1-1-16,3 0-17,0-3-22,-2 0-25,2-1-40,1 0-46,0 0-50,0-1-51,1-1-46,-1 0-43,-4-3-47,0 0-50,9 0-34,-9 0-24,8 0-3,0-4 7,0 0 17,0-1 22,-1-2 39</inkml:trace>
          <inkml:trace contextRef="#ctx0" brushRef="#br1" timeOffset="5923.7623">6193-302 92,'-9'2'357,"0"0"10,3 2 6,-1 3 3,0-3 2,5 3-22,-3-1-34,2 2-30,1 0-28,0-1-22,0-1-16,2 0-19,0 2-19,2-2-11,0 1-8,0-1-2,1-1 0,2-1-6,-3-1-8,5 1-11,-3 1-14,-1-3-14,2 1-12,-2-1-13,1 0-14,-1-1-12,0 1-12,-1-2-11,2 0-9,-1 0-10,-2 0-8,3-2-9,-2 1-10,1-1-15,0 1-17,-1-1-25,-1-1-29,2 0-32,0 0-35,0 1-25,0-1-24,0 1-23,-2-1-27,2 0-24,2-2-27,-5 5-33,4-4-36,1-2-27,-1 2-20,1 1-9,0-1-2,2 0 17,0 1 28,-1 1 22</inkml:trace>
          <inkml:trace contextRef="#ctx0" brushRef="#br1" timeOffset="6123.0112">6429 51 72,'2'18'260,"-1"-1"-3,1 0-8,-2 0-10,4-2-11,-4 1-15,1-4-16,1 3-19,-1-1-17,2-2-13,-3 0-12,0 0-7,0-3-6,0 1-7,0-3-6,0 1-5,0-3-6,0-3-6,0 2-7,0-1-3,0-2-5,0-1-1,0-1-5,-3-1-3,2 0-3,-1-1-3,1-1-3,-3-1 1,2-1 1,-1-3 1,0 1 2,-1 0 3,2-3 4,-1 0 4,0-1 2,0-2 6,2 0 7,-1-2 6,1-2 4,1 3 3,0-3 3,0 0 1,1 1-2,1-1 1,0 1-2,1 1-1,1 0-2,-1 0-5,2 1-5,0 2-9,1-1-9,-2 3-7,2 2-9,0-2-5,0 1-6,0 2-3,0 3-3,-1-2-2,0 2-4,1 0-3,0 0-3,0 1-2,-2 1-2,3-1 0,-2 2-2,3 1 0,-1 0-1,0 1-1,0 0-2,1 1-1,1 2-2,1 1-3,-2 1-3,3 2 0,-1 1-1,-1 1-2,1 1 0,1 0-2,-4 2-1,4-1-1,-4 2-3,2 0-4,-2 1-2,-2 1-7,1-1-9,-1-1-9,-2 1-12,1 0-16,-1 1-18,-2 0-26,1 1-29,-1-1-37,-1 1-39,1-1-40,-1 1-37,0-2-39,0 1-38,0 0-48,0-2-50,3 1-35,-3 1-28,4-3-5,-3 1 8,2-2 21,1-3 27,1 0 34</inkml:trace>
          <inkml:trace contextRef="#ctx0" brushRef="#br1" timeOffset="6648.095">7045 73 240,'-3'1'381,"0"1"19,2 0 17,-1 1 11,1 1 7,-1 0-21,2-1-35,0 1-40,0 3-46,0-3-35,0 2-29,2-1-25,-1 2-23,1-3-21,-1 2-19,0-1-17,-1 0-17,0 1-16,0-1-16,0 0-15,0-3-15,-1 3-14,0-1-10,-1 0-9,1 0-9,-2 0-5,-1-1-5,3 2-5,-1-1-3,-2-2-3,3 0-5,-3 0-2,2-2-4,2 2-1,-3-2 1,1 0-1,1 0 0,-1-2 1,1 2 2,-1-4 1,1 4 2,0-3 3,1 0 3,0 0 2,0 1 4,1-1 2,0 0 3,1-1 2,-1 1 1,1 1 2,-1-1 0,1 1 0,1 2 1,-1-4 1,2 2-1,-3 1 2,3-1 0,-2 0 3,-1 0 0,3 1 1,-3-1 3,1 0 1,-1 1 1,1 0 1,-1-1 1,0 1 1,1-1 1,-2 1-1,0 1 1,0 0 0,2 0-1,-2 1-1,0 1 0,0-1 0,1 2-3,-1 0-1,2-1-3,-2 2-3,0 0-1,0-2-4,0 3-3,-2-1-7,1 0-9,-1 0-8,-1 0-11,0-1-11,-1 2-12,-1-2-12,3 0-12,-3-3-6,-1 4-8,3-2-3,0-1-3,0-1 1,0 0 4,0 0 6,0-1 7,1-1 9,1 2 11,-2-2 12,2 0 14,-1 0 14,1-2 16,1-1 16,0 2 14,0-1 12,-4-2 12,4 1 11,0-1 12,4 1 11,-4-1 13,1-1 9,1-1 10,-1 0 8,2 1 11,0-1 6,0 0 3,0 2-1,1-2-1,1 1-4,-2 0-3,-1 0-7,2 2-7,1 1-9,-3-1-8,-1-1-9,3 2-9,-1 0-10,0 1-9,-2 1-8,0 0-7,1 0-5,0 1-5,-1 1-4,1 0-3,-1 0-3,-1 0-2,3 3-3,-2-1-3,2 0-2,1 3-1,-1 1-1,2-2-2,-1 3-1,-1 0-2,2 1-2,-2 0 0,0 1-2,-2 0-2,3 1-3,-1 1-4,0-2-5,-1 2-7,0-1-10,-1-1-15,1 2-18,-2 2-22,0-2-29,0 0-37,-2 1-36,-1 0-40,-1 2-39,0 1-40,-1-1-47,-4 0-50,0-1-49,1 4-51,-4-1-20,0 0-4,-2 0 8,2 3 16,-1-1 29,-1 3 33</inkml:trace>
          <inkml:trace contextRef="#ctx0" brushRef="#br1" timeOffset="2805.7516">2773-786 87,'-9'-1'353,"0"1"20,-1 0 23,2 1 20,-4 2 9,0 1 0,1 0-24,-2 1-36,-1 2-38,-1 1-37,0-1-22,-1 4-16,-3-1-15,1 1-13,-2 2-16,0 2-17,-3-2-18,1 3-18,0 0-18,-2 2-19,2 1-17,1 2-16,-1-1-12,2-1-10,-1 4-7,1-2-5,1 2-5,-1 1-2,4 0-2,-2 1-2,2-2 0,0 4 1,1-1 0,0-1 0,3 4 1,-1-3 1,-1 1-2,3 2-2,2-1 0,0 0-3,0 1 0,1 0-1,4 1-1,-2-2-4,3 1-3,0 0-2,2 0-3,2-2-2,0 2-3,3-1-3,0-1-1,0-1-3,4-1-1,1-1-3,1-3-2,2 2-1,3-4-1,-1 0-1,6 0-1,-1-3-1,5 1-1,-2-3-1,4-2 0,2 0-2,0-1 0,1-5-3,0 2-2,1-1-2,3-1-2,-2-2-2,-1-2-3,2 1-2,-1-1-4,-1-2-2,0 0-3,-2 0-2,-2 0-3,1 0-2,-3 0-1,-3 0-3,-1 0 0,-1-2-1,-4 2-2,-1 0-1,-1 0-2,-2 0-1,-3 0-4,0 0-3,-2 0-6,-1 0-6,-4 2-11,2-2-14,-2 0-18,2 4-22,-3-4-28,0 0-30,0 2-30,-3-1-28,3 0-30,0-1-30,-1 0-34,1-1-34,0 1-45,0 0-49,0 0-18,0 0-5,0 0 13,0 0 20,0 0 28,1-7 31</inkml:trace>
        </inkml:traceGroup>
        <inkml:traceGroup>
          <inkml:annotationXML>
            <emma:emma xmlns:emma="http://www.w3.org/2003/04/emma" version="1.0">
              <emma:interpretation id="{25EEA887-FA01-486B-AA9D-9E72FEA86121}" emma:medium="tactile" emma:mode="ink">
                <msink:context xmlns:msink="http://schemas.microsoft.com/ink/2010/main" type="inkWord" rotatedBoundingBox="19092,8775 22026,8733 22051,10421 19116,10463"/>
              </emma:interpretation>
              <emma:one-of disjunction-type="recognition" id="oneOf2">
                <emma:interpretation id="interp10" emma:lang="en-US" emma:confidence="0.5">
                  <emma:literal>complain</emma:literal>
                </emma:interpretation>
                <emma:interpretation id="interp11" emma:lang="en-US" emma:confidence="0.5">
                  <emma:literal>comp lens</emma:literal>
                </emma:interpretation>
                <emma:interpretation id="interp12" emma:lang="en-US" emma:confidence="0">
                  <emma:literal>comp loan</emma:literal>
                </emma:interpretation>
                <emma:interpretation id="interp13" emma:lang="en-US" emma:confidence="0">
                  <emma:literal>comp lion</emma:literal>
                </emma:interpretation>
                <emma:interpretation id="interp14" emma:lang="en-US" emma:confidence="0">
                  <emma:literal>comp lend</emma:literal>
                </emma:interpretation>
              </emma:one-of>
            </emma:emma>
          </inkml:annotationXML>
          <inkml:trace contextRef="#ctx0" brushRef="#br1" timeOffset="8829.517">7820-233 369,'-6'-9'433,"2"-1"40,-2 2 29,0 2 23,0 0-1,-2 2-12,3 0-37,-3 1-50,1 3-43,0 0-42,-3 0-40,1 3-41,2 1-32,-3 0-27,0 3-35,-1 2-41,2 2-33,0 1-30,0 3-24,1 1-22,1 3-13,0-1-7,1 4-5,2-2-4,1 2-2,-1 1-2,3 0 0,-1 1-2,2 0-2,0 1-1,0-3-1,2 3-3,-1-3 4,3 0 2,-1-2 0,-2 2-2,3-5-3,1 0-5,1-2-6,0-1-5,-1 0-8,3-3-7,1-3-6,1 1-7,1-3-5,-1-1-5,4-1-1,-3-2-3,3-1 2,-1-1 2,3-1 2,-1-1 3,3-2 7,0-1 6,-2-3 7,2-1 7,-1 0 8,-1 0 9,-1-4 6,1 1 5,-1 1 6,-2-3 6,1 0 2,-3-1 4,3-2 2,-4 4 2,4-4 4,-4 1 3,0 0 4,1 1 3,-4-3 5,2 4 5,-2-2 6,1 1 4,-2 0 4,-1 0 5,0 0 3,0 0 3,-3 2 4,2 0 4,-1 2 0,-2-1-2,-1 1-3,0 2-2,0 2-4,0 1-4,0 0-4,0 3-5,0 1-4,0 2-5,0 2-4,0 0-5,-1 2-5,-1 1-4,1 4-3,-3-1-1,3 2-3,0 2 0,-2-1-2,1 2-1,-1 2-3,1-2-2,1 2-4,0-3-3,1 3-2,1-1-2,0-2-3,3 1-3,-1 0-2,1-2-3,1 2-1,-1-3-1,3 1-1,2-2 2,1-3 1,1 3 1,-2-3 3,3 1 3,-1-3 2,0 1 4,1-3 2,-1 0 3,1 0 3,-1 0 2,0-2 2,-3-2 1,1 0 2,1 2-1,-5-2 2,2 0 1,-2-1 0,0-1 0,-3 0 0,1 1-2,-1-1 1,-2 0-1,-2 0 1,1-1 0,-1 1 1,-2-1-1,1 0 0,-2 0-1,1-1 1,1 1-2,-2-1 0,-2 0 1,2-1 0,-3 0 1,2 0 0,-2-1-1,1 1 1,0-1-1,1 0 0,-1-1-1,-1 0 1,1 1 2,-1-1-1,0 0-1,5 2 0,-4 0 0,3-2 2,-1 3 0,2-3 2,1 2 1,0-1 3,1-1 2,1 3 3,0-2 3,1 1 2,1 1-1,0-1 3,1 2 2,2 1 3,-1-2 4,-1 2 2,3 1 1,-1-2 3,-1 2 0,2 0-1,2 3-1,-3-2 0,2 2-1,2 0-1,-1 0 1,-1 2-1,4 1-2,-3-1 0,0 0-4,-1 2-1,5 2-3,-4-1-2,3 1-1,-3 1-2,3 0 1,-1 1-3,0 2-2,0 0-1,0 0-2,0 1 0,1 0-2,-3 0 0,1 1-1,1 0-1,-2-2 0,-1 3-1,2-3 1,-2 2-2,0 0 0,-2-2 0,0 0 0,0 1-1,0 0-1,-2-3 0,1 0 0,-3 0 1,4-3 0,-4 2 0,0-2-1,-1 0 0,0 0 0,0-1-1,0-2 1,0 1-1,0-1 0,0-2-2,0 2-1,0-2 0,0 0-1,0 0-1,-1-2-1,1 2-1,-1-3 0,0 0-1,-3 0 0,4-1 1,-3-1-2,0-1 1,1-1 1,-2 1 0,1-3 2,0-1 0,1 1 1,2 0 2,-3-4 0,3 3 1,-4-2 0,4 0 2,0-1-1,0 0 2,0 0 0,4 3 1,-4-3 1,3 0 0,-3 2 2,2-2 2,1 2 0,0 0 0,1-1 0,-2 1 0,1 2 0,0 0 0,2 1 1,-3 1 0,2 1 0,-3 1-1,2 0 0,0 0-1,0 3-1,0-1 0,-1 2-1,1 1 1,-1 1 1,1 2-1,1 1 0,-1 0 0,1 1 0,1 1-1,0 1 1,1 3 0,0-1-1,0 2 1,1 0-1,0 1 0,2-3 0,-2 3-2,0 0 0,1-1 0,-4-2 1,2 2-1,-1-2 0,0 2 0,2-2-1,-3 0-1,-1-1 2,0 1 0,-1-2 0,0 0-1,-1 0 0,-1-2-1,0-2 0,-1 0-1,1 1-3,-2 1-1,2-3-2,-2 2-2,0-4-2,1 2-3,1-2-4,-3 0-1,3 0-3,-4-2-2,4 2 0,0-4-1,-4 2 1,1-3-1,0 1 2,1 1 0,-1-5 3,-1 3 2,1-4 1,1 0 3,-1 0 3,3 0 2,0-3 2,0 3 2,0-1 2,0-3 0,1 4 1,1-2-1,0 0 1,1 3 1,1-2 0,-1 3 0,1-2 0,0 2 0,0 1 1,0 1-1,0-1 0,0 1 0,3 1-2,-2 0-1,-2 0 1,5 2-2,-4-1-2,3 3-2,-2 0-2,2 0-4,0 3-5,0 0-4,1 2-4,-3-2-7,4 4-8,1 0-9,-3 0-10,3 2-10,0 0-11,1 0-8,-1 3-5,2 1-7,0-3-8,-2 2-11,2 1-10,0-1-10,-1 1-8,0-2-3,-1 0 0,1 1 3,0-1 1,-3-2 7,4 1 6,-1 1 5,1-4 2,-2 0 7,2-1 9,0 0 11,-4-1 16,3-1 13,-2-1 13,2 0 10,-4-3 8,1 0 9,-1 0 11,0-3 9,-2 0 9,-1-1 8,0 0 9,1-1 8,-1 0 8,1-1 8,0-2 9,-5 1 10,3-4 11,1 2 13,-3 2 16,3-4 18,-4 0 19,2 2 15,-2-2 17,1 0 12,-1 2 14,2-3 10,-2 1 9,0 0 4,0-2 2,0 1-3,0 0-5,0-1-9,0 1-10,0-1-17,0-1-18,0 4-17,0-2-14,0 0-15,0 1-13,0 3-13,0-1-9,0 5-9,0-3-8,0 4-3,0 2-5,0-2-2,0 2-2,0 1-2,0 0-2,0 1-4,0 0-1,0 1-3,0-2-4,0 2-5,0 0-3,-2 3-4,1-1-2,1 1-2,-2 1-3,2 0-2,-4 1-1,3 1-3,1 2 0,-4 0-2,4-1 0,-3 2-1,3-1 1,0 1-1,0 2-1,0-1 0,0-2 1,-2 2 0,2 1 0,0-2-1,0 0 1,0 1-1,0-1-1,0 0-1,2 2 1,-2-4-2,0 2 1,3-2-2,-3-1 2,4 1-1,-4-1 0,1 0-1,3-1-1,-2-1 0,-2-1 0,3 0 1,-1-1 1,-1 0 0,1 0 1,-1-2 0,0 0 1,1-2 1,-1 0 1,-1 0 0,0 0 0,0 0 0,0 0 3,0 0 1,0-2 0,0 2 3,2-2 1,-2-1 1,2 1 3,-2-1 0,1-1 1,1 0 1,-1-1 2,-1 1 2,0-3 2,3 0 0,-3-2 1,0 1-1,0 1-1,0-2-1,0 1-3,0 0 0,0-1-2,0 0 0,0 1-1,0-1-2,0 3-2,-3-2-1,3 0-1,0 1 0,0 0-3,-1 2 0,-1-1-2,1-1 1,-1 1 2,2 1 0,-2-1 0,2 4 1,-1-2 3,1 0 1,0 2 4,0-2 1,-2 3 0,2 0 2,0 1 2,0 0 2,0 0 3,0 1 1,0 0 1,0 1 1,0 1 0,0-1-1,-1 2-2,0 1-2,-1 2-2,1 3-3,-1 1-1,0 2-3,1 4-1,1 1-2,0 3-4,0 2-2,0 0-1,0 4-1,1 1-1,1 3 0,1 0 1,0 0-1,0 2-1,2 1 1,-1-1 1,-1 1 0,1 1 0,1 0-2,1 1-1,0 0-3,0 0-3,-2-1-4,4 1-7,-1 0-4,1 1-7,0 1-7,-1-2-7,3 0-8,-3-1-9,2 1-9,-3-3-9,3-2-8,-2-2-6,1 0-9,1-2-6,-2-3-7,-1-2-4,1-1-4,0-3-7,1-3-4,-4-2-5,3-3-4,-2-1-4,0-3-2,0-2 0,-1-1 5,-3-6 5,2-1 7,1 0 11,-4-1 10,4-5 12,-4-2 12,0 0 13,0-5 16,0 2 17,-4-5 17,0 1 19,1-4 17,-2-2 15,2-2 11,-4 0 7,2-2 6,-3-4 6,2-1 2,-1 0 1,-1-2 0,3 0 1,-6-2-3,3 0-2,1-2-6,-1 2-2,-1 1-6,4 0-4,-3 0-4,2 1-2,1 1-3,-1 3-1,2-1 0,1 3-2,-2 0 0,0 0 0,3 4 2,-2-1 1,3 2 1,-1 1 1,1 0 0,-1 2 2,2 1 3,0 1 1,2 0 1,-1 3 3,1-1 0,-1 2 0,1 0 1,0 3 1,-1-1 5,0 4 7,0-2 5,1-1 2,0 4 2,-1-2 0,4 2 0,-3 1-3,2 1 1,-1 1-2,-2 0 0,2 1 0,0 0-1,2 2-1,-1-2-4,0 3-7,1 1-4,1 0-2,1 1-2,-1 0-1,3 1-7,0 2-6,0-1-5,2 3-3,-1 0 1,2 1 0,-2 3 0,0-1-2,4 2-2,-2 2-3,0 1-1,-2 1-2,2 1-1,-2-1-1,-1 3 4,1-2 5,0 3 2,-2-2-1,-2 2-2,2-3-2,-3 3-4,2-2 1,-3 1-2,-3-1-1,2 1-1,-3 0-3,0 0 0,0-2-2,-4 1-4,0 0-5,-3-3-10,0 2-9,-1-2-13,-2 0-12,-2-1-15,-1 0-16,2 1-21,-3-4-23,1 0-32,-3 0-37,5 0-40,-3-3-44,1-3-34,1 2-30,1-3-30,1-2-31,0-2-43,3-3-47,-1 2-30,2-5-21,0-3 4,2-1 12,2 1 28,1-6 33,2 1 41</inkml:trace>
          <inkml:trace contextRef="#ctx0" brushRef="#br1" timeOffset="9059.1548">9526-574 148,'-3'2'417,"0"1"31,3 1 32,0 0 28,3 5 25,-3-1 0,3 3-11,-3 1-42,3 0-56,0 3-50,-1 0-45,0 1-36,0 3-31,1-2-30,0 2-28,-1 2-35,0 1-38,1 0-31,-1 1-26,-1-1-18,3 2-15,-4 0-9,2-1-8,-2 1-10,1 1-11,3-3-8,-4 2-4,1-1-6,1-1-5,-1 0-7,1-2-9,-1 1-11,0-2-11,1-1-22,0-1-25,1 0-38,0 1-43,-1-3-41,1-1-40,1 1-40,-3-2-38,1-2-50,2 1-53,-1-1-46,1-4-43,1 2-14,-1 0-2,0-3 13,3 1 21,0-3 36</inkml:trace>
          <inkml:trace contextRef="#ctx0" brushRef="#br1" timeOffset="9843.2086">9795 4 317,'-12'2'346,"0"1"12,1 1 13,3 0-5,-1 1-11,0 0-22,1 1-24,1 0-29,1 2-30,0-2-28,2 1-30,0-1-13,1 1-8,-1 0-8,4-1-11,0 0-12,0-2-12,4 1-14,-1 0-17,4 0-18,-2 0-17,3-1-13,-1 0-13,4-1-9,-2 1-10,2 0-6,-3-2-4,3 1-1,-1-2-3,-1 0 0,1-1-1,0-1 0,1 0-1,0-1 0,-4 0 0,3-1 0,-1 1 0,-1-2 1,0 1 1,1-1-1,-1-2 3,-2 1-1,1-1 1,1-1 0,-1 3 0,-1-3 2,1-1 0,0 0 2,2-1 0,-2 0 3,-3 0 1,3 0 4,-2-2 5,1 0 5,-1 2 1,-2-2 6,2 0 3,-2 0 4,0 3 2,-2-3 4,-1 0 1,0 1 3,-1 1 1,-2-2 1,0 1-2,-2 2-2,2 1-3,-4-2 0,2 3 3,-3 1-1,2 1-1,-1-1-4,-1 1-1,-1 2-3,2 0-4,-2 2-3,0 2-3,0-1-2,2 2-2,-1 1-3,1 1-1,-1-1-10,3 3-17,-2 0-8,-2 2-5,4-2-2,-1 4-2,2 0-3,-3 0-2,3 0-4,1 3-4,-2-2-2,2 2-3,3 1-1,-2-1-4,0 0 2,2 1 5,2 0-1,0-2-3,0 1-4,1-2-4,2-1-3,-1 2-2,0-2-2,2-3-4,2-1-3,-1 2-2,1-3-3,-2-2-1,2 2 0,1-5 2,1 0 2,-2 0 4,1-1 4,1-1 5,1-1 5,-1-2 6,-2 2 7,1-2 5,-2-1 6,2-2 5,0 0 9,0 0 8,-2 0 9,1-1 7,-3-1 7,3 2 7,-1-3 8,0 0 9,0-1 10,0 2 12,1-2 8,-1-2 8,-1 2 7,2 0 3,-1-1 0,1 1 0,-3 0-3,2 0-3,0 3-2,-3-2-2,2 3-4,0 0-5,0 1-9,-1 4-9,2-1-6,0 1-5,1 2-4,-3 2-3,6 1-2,-3-1-3,0 4-1,-1 1-2,4 0-3,-3 3-3,0-2-4,0 5-3,-4-2-2,2 1-3,-1 0-1,-1 1-4,-1-1-2,-2 1-2,1-2-2,0 1-2,-2 0-1,0-1-2,-2-1-3,0 1-4,1-2-5,0 0-4,-1-1-7,1 0-4,-2-3-6,1 1-7,-1-3-8,3 1-8,-2 0-9,2-1-9,-4 0-11,4-2-13,0 1-12,0-2-11,0-2-6,0 1-4,0-2-4,0-1-4,4-1 3,-4 0 1,2-4 6,1 0 4,0-2 9,2 0 7,-1 0 11,1-2 12,-1 0 16,0 0 16,0-2 13,-1 2 14,4-2 16,-3 2 20,2-2 13,0 0 14,-1 0 13,-2 0 16,4-1 14,-4 0 16,2 3 14,-1-2 15,1 1 10,-3 1 9,-1 1 6,3 0 2,-3 2-1,1-1-3,-2 5-5,0 1-4,0 0-8,-2 0-9,1 4-12,-3 1-12,3 1-12,-1 2-15,-2 1-10,-1 1-10,2 2-9,-2 2-6,2 4-8,-1 0-6,-3 0-6,5 3-5,-3 0-2,0 3-5,2 0-2,-2-1-1,1 3-2,2-1-2,1-1-2,-3 0-2,4 1-2,-1-1-3,1 0-3,0-3 0,1-1-4,-1 2-2,4-4-2,-3 2-2,1-2 1,3-2-2,0 1 1,1-1 0,0-2 1,0-2-3,1-1-3,2 1-4,0-1-5,0-2-8,-2-1-8,2-1-10,0 0-12,0-2-14,-1 0-20,0 0-23,3-2-22,-3-3-25,3 1-21,-1 0-22,0-3-20,1 1-22,-2-2-21,2-1-24,-1-2-24,-2 0-26,4 0-24,0-2-22,-1 2 3,2-3 15,1 1 17,-1 0 21</inkml:trace>
        </inkml:traceGroup>
        <inkml:traceGroup>
          <inkml:annotationXML>
            <emma:emma xmlns:emma="http://www.w3.org/2003/04/emma" version="1.0">
              <emma:interpretation id="{D5B09CFD-641E-4B46-AF28-FB1C41FC1031}" emma:medium="tactile" emma:mode="ink">
                <msink:context xmlns:msink="http://schemas.microsoft.com/ink/2010/main" type="inkWord" rotatedBoundingBox="22372,8407 24570,8375 24606,10901 22408,10933"/>
              </emma:interpretation>
              <emma:one-of disjunction-type="recognition" id="oneOf3">
                <emma:interpretation id="interp15" emma:lang="en-US" emma:confidence="0.5">
                  <emma:literal>sugar)</emma:literal>
                </emma:interpretation>
                <emma:interpretation id="interp16" emma:lang="en-US" emma:confidence="0">
                  <emma:literal>sugary)</emma:literal>
                </emma:interpretation>
                <emma:interpretation id="interp17" emma:lang="en-US" emma:confidence="0">
                  <emma:literal>Sugar)</emma:literal>
                </emma:interpretation>
                <emma:interpretation id="interp18" emma:lang="en-US" emma:confidence="0">
                  <emma:literal>sugars)</emma:literal>
                </emma:interpretation>
                <emma:interpretation id="interp19" emma:lang="en-US" emma:confidence="0">
                  <emma:literal>sugary</emma:literal>
                </emma:interpretation>
              </emma:one-of>
            </emma:emma>
          </inkml:annotationXML>
          <inkml:trace contextRef="#ctx0" brushRef="#br1" timeOffset="10647.1393">11006-257 28,'0'-13'358,"0"0"28,2 0 30,0 2 29,-1 0 22,1 0 20,0 1-14,0 2-29,-1-1-41,1 1-44,0 1-32,-2 2-24,0 1-23,0 1-20,-2 1-24,0 0-24,1 1-27,-1 1-26,0 0-26,1 1-24,0 1-16,0 0-14,-1 1-12,-1 0-9,0 1-8,0 0-9,-1 5-6,0 1-5,0-1-5,-2 3-4,1 0-4,0 0-3,-2 2-6,0 1-2,0 1-4,1 0-4,2-3-3,-4 4-4,6-4-2,-3 2-4,1-2-2,2 2-3,1-2-4,-1 0-2,0-1-2,2 2-2,0-3-2,2 1-1,0 0-1,-1-2 0,-1 1 2,4-3 2,-1 1 2,1 0 2,-2-1 4,3 1 2,-1-4 1,2 2 3,0-1 2,1 1 2,-1-2 1,2 2 0,1-3 3,-1 2-1,0 1 2,1-1 1,0-1 0,-1 2 0,3-3 2,0 3 0,-1-2 0,1 1 1,-4 1 0,1-1 0,0-1 2,-1 0 0,0 1 2,0 0-1,-2-1 0,-1-1 1,-1 3-2,0-1 1,-2-1-4,-1-1-4,-1 1-5,-2-2-6,-2 3-10,1-3-11,-2 1-8,-1 2-3,-1-2-17,-3-1-21,1 4-30,0-3-33,-2 0-31,0 1-30,2-1-26,-2-1-21,0 1-18,2-1-18,1 0-19,-1-2-21,-1-1-25,3-1-25,1-2-15,-1-1-8,3 0 1,0-1 8,3-1 20,2-1 27,0-3 27</inkml:trace>
          <inkml:trace contextRef="#ctx0" brushRef="#br1" timeOffset="11030.8917">11136-132 172,'7'-11'288,"-4"0"8,2 3 5,-1-1 1,-1 5 3,-1 1-3,-1-1-4,1 1-10,-2 2-12,0 0-9,0 1-8,0 1-8,-2 0-6,1 2-11,-1 1-10,0 1-12,1 0-14,-2 3-16,0 2-18,0 0-22,0 3-23,0 0-20,0 0-21,2 4-16,-3-2-18,1 1-12,1 0-13,0 1-6,1-2-4,-1 0-3,1 0-2,1-1 0,0 1-1,1-3-1,1 2-3,-1-2-2,1-1-2,0-1-2,1 1-2,1-4-3,0 2-4,0-2-4,1-2-6,-1 0 5,3-1 8,-4-2 3,5 2-2,-1-4 0,2 0-2,-1-4-2,-1 2-1,2-1-2,1-2 1,2 0 1,-2-2 4,-2-1 5,3 2 3,-3-3-4,3-3-8,-1 2-2,1-1 1,0-1 3,-3 1 3,3-2 3,-4 0 5,2-1 2,0-1 5,0 1 3,-1-3 4,-1 2 8,0-1 8,1 0 7,-3-2 6,1 3 6,-1-1 5,1 0 6,-2 3 5,1-2-5,-2 4-11,-1 1-2,0 1 1,-1 2 0,1 3 0,-2-1-3,0 3-5,0 0-6,0 2-5,0 0-5,-2 1-3,1 0-6,-1 1-4,1 0 5,-2 1 9,0 0 2,0 2-1,0 2-3,-1 1-6,1 1-4,-2 0-2,-1 2-1,5 2-2,-3-3-1,1 4-5,-1-2-2,1 1-3,2 2-5,0-1-4,1 1-7,0-2-8,0 1-9,1 1-12,0 0-5,1 0-6,-1-2-16,3 2-24,-1-2-27,-1 2-32,1-2-28,3 0-26,-1 1-24,-1-4-21,2 3-25,2-3-28,-1-1-20,-1-3-17,5-1-20,-4 1-22,3-2-6,-1-3-2,3 1 8,0-2 11,0-2 19,3 1 24</inkml:trace>
          <inkml:trace contextRef="#ctx0" brushRef="#br1" timeOffset="11550.198">11784-7 225,'4'-13'296,"-4"-1"12,-4 2 5,3-2 3,-2 3 4,0-2 3,-2-1-4,1 2-10,0 0-10,-1 0-9,0 1-10,-4 0-9,4 2-11,-4 1-14,0 1-13,2 1-15,-4 0-18,1 2-18,0 1-21,-1 0-22,1 3-23,-1 0-21,1 1-21,-1 2-19,1 1-15,1 1-13,-1 1-7,1 0-8,0 0-3,2 5-4,0-2-2,0-1-4,2 1-4,0 0-3,2 1-3,0-1-3,2-2-4,-2 1-5,3-1-5,0-1-5,3-2-6,-2 1-4,-1 1-7,3-1-6,0-1-7,2 0-2,-1 0-4,0 0-3,0-1 9,3-1 16,0-2 8,-1 3 8,1-3 4,1 0 6,3-3 7,-4 3 6,1-2 8,1-2 8,1 0 5,-3 0 6,1 0 8,0-2 10,0 2-1,-1-2-7,-1 1 3,-1-2 6,0-1 7,0 2 9,-3-1 7,5 2 4,-6-1 5,2 0 6,-2 1 3,1 0 5,-1 0-8,1 1-14,0 1-7,-2-1-6,1 4-6,1-2-8,-2 2-5,1 0-6,-1 2-6,0 0-3,0 0-4,0 3-5,0-3-5,0 5-2,0 2 5,0 2 10,0 3 4,-1 3-2,1 1 0,0 5-2,0 3-2,0 2 0,0 2-3,1 4-1,0 3-1,2-1 0,1 5-1,-2-1-1,-1 4 1,4 2-2,-1-1 0,-2 4-1,-1 2 1,1 0 0,0 1-1,-1 2-2,-1 1 0,0 2 0,-1-3 0,-1 1-2,-1-1 0,1 0 1,-2 0 0,-1-5-1,2-1 0,-2-3-2,1 0-1,-1-4-3,0-2-1,4-4 0,-2 0-2,3-4-1,0-2-1,0-4-2,0 1 1,0-4 1,0-3 0,-1 0 0,-2-4 0,3-1 3,-4-1 1,2-1 2,-3-3 2,0-1 1,0-3 2,-1-1 2,-1-1 1,-2-3 2,-3-1-2,-2-2 0,3 0 0,-6-5-1,1 1 0,-2-3-1,-3-2 2,1-3 0,-4-2 0,0-3-1,-1 1-2,-2-5 0,-1-1-1,1-1-1,0-4-2,1-1 0,-1-3-5,1-2-4,3-2-6,0 0-6,4-1-6,3 0-8,0-1-10,2-1-12,6 2-17,0 1-21,4 0-24,2-1-26,2 3-29,3 2-29,3 1-24,3 2-20,1 0-17,2 2-18,1 1-16,4-1-16,0 3-16,2 0-15,0 2-14,1-1-13,1 3-8,3-1-4,-1 1 12,1 0 22,2 0 23</inkml:trace>
          <inkml:trace contextRef="#ctx0" brushRef="#br1" timeOffset="12164.1027">12055-28 70,'5'-6'290,"-1"1"15,-1-2 12,0 0 4,-2-1-1,-1 2-1,0-1-1,0 1-1,-1 0 1,-1-1-3,1 1-4,1-1-6,-3 2-8,-1-2-8,0 0-11,3 1-11,-2-1-13,-2 2-16,1-2-17,-1 1-21,2 2-21,1-2-31,-3 1-34,-1 3-34,3-2-35,0 1-20,-1 2-14,-1 1-10,0 0-9,2 1-4,-2 2-4,-1 1-3,1 1-3,-2 1-4,-2 2-3,2-1-5,-4 2-1,4 2 2,-2 1 10,-2-1-2,4 2-4,-1 2-6,-2-2-6,3 1-10,-2 1-10,1 1-2,1-3 4,2 3-4,0 0-7,2-1-9,-1 0-10,4-3-12,0 1-15,0-1-7,4-1 1,-1 0-2,2 0 1,-3-3 0,3-1 3,0 0-6,2-2-10,0-1-1,1-1 3,-1-1 7,1-2 9,1 4 14,1-4 18,-2-4 10,1 2 7,1-1 8,-1-1 9,2-1 8,0 0 9,-4-2 8,3-1 7,-1 0 7,0-2 5,-2 2 5,2-3 6,-1 1 6,-1-2 7,-1 2 7,-1-3 7,1 2 9,-2 0 10,1-3 12,-1 2 14,0 0 10,0 1 12,-2-2 8,-1 3 11,3-1 6,-4 0 7,3 4 4,-3-1 4,0-1 1,0 3 3,-3 1-2,3 0-2,-4 1-6,4 2-10,-1-1-8,0 1-11,0 2-8,-3 2-11,4 0-8,-1 0-10,-2 2-9,1 0-8,0 1-8,0 2-11,0 1-7,1 2-8,-1-3-8,1 2-6,1 2-5,0-1-4,1-2-4,1 3-2,-1-2-4,3 0-1,-2-1-3,1 2-2,0-3-3,2 0-2,-3-1 0,5 1-4,-4 1-3,3-2-9,0-1-2,-1-2-1,2 1 0,-2 0 1,2-1 2,1-2-1,0 0 2,-1-1-1,1 0 1,-3-1 0,3-2 1,-1 0 3,0 0 6,0 0 8,0-2 6,1 2 4,-3-3 2,2 2-1,1-3 2,0 1 3,0-1 1,-5 2 3,5-1 3,-2-3 2,0 1 7,0 0 10,0-1 9,0-1 8,-1-1 8,-2 1 7,4-2 9,-5 2 9,3-2 6,-2 1 5,0 1 6,-2 1 5,1 1 3,-1 2 3,-1 1-6,0 1-7,0 2-7,0 2-9,-1 2-7,-1 3-8,1 1-13,-2 4-16,2 1-14,-1 2-13,0 2-14,2 1-16,0 2-22,0 2-21,4 0-28,0-1-29,2 0-30,1-1-28,1-1-23,2 1-18,1-4-16,4-1-14,0-2-9,6-2-6,3-3-9,0-1-9,3-5-15,1-2-18,1-2-13,2-2-10,3-2-2,-3-3 2,-3-2 9,3-3 15,-3-2 17</inkml:trace>
          <inkml:trace contextRef="#ctx0" brushRef="#br1" timeOffset="12455.2528">12715-924 283,'-15'-6'353,"2"1"24,0 0 26,4 5 15,0 0 7,4 3-20,0 1-32,5 1-32,0 2-30,3 1-20,-1 4-16,6 1-14,2 4-10,2 1-13,3 5-14,3 3-14,1 1-20,3 4-13,2 3-13,1 1-12,1 6-12,1 0-14,-1 4-16,2-2-9,-2 4-8,-1 1-9,1 0-7,-4 2-7,-2-2-9,1 2-7,-4-2-7,-3-1-6,-2 0-6,-2 1-7,-2-1-7,-5-2-10,-4 0-10,-4 1-21,-4-1-25,-8 0-39,-3 4-45,-7-1-75,-2 2-89,-6-1-108,-5 3-122,-4 0-60,-4 2-32,-5 0-19,-3 1-13,-2 1-4,-3-3 2,-2 1 15,-2-3 21</inkml:trace>
        </inkml:traceGroup>
      </inkml:traceGroup>
    </inkml:traceGroup>
  </inkml:traceGroup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8T15:37:25.036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7B6FBF2-E14B-40D3-96FE-F938CE3D3547}" emma:medium="tactile" emma:mode="ink">
          <msink:context xmlns:msink="http://schemas.microsoft.com/ink/2010/main" type="writingRegion" rotatedBoundingBox="22294,14950 23780,14321 24216,15351 22730,15980"/>
        </emma:interpretation>
      </emma:emma>
    </inkml:annotationXML>
    <inkml:traceGroup>
      <inkml:annotationXML>
        <emma:emma xmlns:emma="http://www.w3.org/2003/04/emma" version="1.0">
          <emma:interpretation id="{67E168D8-CDAB-43EB-A2D0-4547FC869A72}" emma:medium="tactile" emma:mode="ink">
            <msink:context xmlns:msink="http://schemas.microsoft.com/ink/2010/main" type="paragraph" rotatedBoundingBox="22294,14950 23780,14321 24216,15351 22730,1598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240A23E-81CA-4936-B017-5BB7D6F63DDA}" emma:medium="tactile" emma:mode="ink">
              <msink:context xmlns:msink="http://schemas.microsoft.com/ink/2010/main" type="line" rotatedBoundingBox="22294,14950 23780,14321 24216,15351 22730,15980"/>
            </emma:interpretation>
          </emma:emma>
        </inkml:annotationXML>
        <inkml:traceGroup>
          <inkml:annotationXML>
            <emma:emma xmlns:emma="http://www.w3.org/2003/04/emma" version="1.0">
              <emma:interpretation id="{DD4A1BE5-9DFD-45BC-AC26-228EABA551C1}" emma:medium="tactile" emma:mode="ink">
                <msink:context xmlns:msink="http://schemas.microsoft.com/ink/2010/main" type="inkWord" rotatedBoundingBox="22294,14950 23780,14321 24216,15351 22730,15980"/>
              </emma:interpretation>
              <emma:one-of disjunction-type="recognition" id="oneOf0">
                <emma:interpretation id="interp0" emma:lang="en-US" emma:confidence="0.5">
                  <emma:literal>baby)</emma:literal>
                </emma:interpretation>
                <emma:interpretation id="interp1" emma:lang="en-US" emma:confidence="0">
                  <emma:literal>fats)</emma:literal>
                </emma:interpretation>
                <emma:interpretation id="interp2" emma:lang="en-US" emma:confidence="0">
                  <emma:literal>bay)</emma:literal>
                </emma:interpretation>
                <emma:interpretation id="interp3" emma:lang="en-US" emma:confidence="0">
                  <emma:literal>bats)</emma:literal>
                </emma:interpretation>
                <emma:interpretation id="interp4" emma:lang="en-US" emma:confidence="0">
                  <emma:literal>bas)</emma:literal>
                </emma:interpretation>
              </emma:one-of>
            </emma:emma>
          </inkml:annotationXML>
          <inkml:trace contextRef="#ctx0" brushRef="#br0">105 18 82,'-1'-6'394,"-1"0"33,1 1 32,0 3 34,1 2 24,-4 0 16,4 0-25,-3 0-45,3 0-51,-4 0-54,3 2-42,-4 3-35,0-1-32,1 2-29,-1 1-30,2 1-31,-1 4-32,-4 3-28,5 1-23,-4 6-21,2-1-14,0 5-11,-2 0-7,3 4-7,0 3-5,0 1-3,-1 3-2,3-1-1,0 2-3,1 2-1,-1-2-1,0 1-1,2-2-1,0 2-3,0-5-2,0 1-2,0-1-4,0-1-2,2-4-4,0 0-2,1-4-3,-1 0-5,1-2-4,2-3-5,-1-1-3,1-2-3,2-1-3,-1-4-2,1-1-1,0 0-1,1-3 2,-2-1 2,4-1 2,-3-2 3,1-2 2,-1-2 4,1-1 5,-1-2 4,2-1 5,-2 0 4,0-3 6,1-1 4,-1-3 5,0-1 5,-2-1 4,2-3 1,-4 1 3,2-4 0,-3 0 0,1-2 1,-1 0-1,-2-1 2,-2-2-3,-1 0 0,1-1-2,-3-3-2,2 1-3,-4 0-5,2 1-6,-1-1-7,-1-1-11,-1 2-13,3 2-18,-3 1-19,2 1-25,0 2-27,2 1-30,-1 4-27,1 2-27,3 2-25,-3 3-26,1 1-24,3 1-25,-1 1-26,1 5-27,0 0-27,0 0-21,0 0-16,0 0 5,8 7 19,-3-3 24,2 3 26</inkml:trace>
          <inkml:trace contextRef="#ctx0" brushRef="#br0" timeOffset="588.6597">610 297 273,'3'-5'378,"-3"0"26,0-1 27,0 2 27,-3 0 3,3 2-7,-4-3-28,0 0-39,2-1-35,-3 1-32,0 0-27,0 0-23,-1 1-21,-5-2-21,4 1-24,-3 1-25,0 0-27,0 1-26,0 2-25,-2 0-28,3 2-17,-1 0-15,-2 2-11,3 1-9,-3 2-8,2 1-6,1 0-7,-2 2-6,1 2-5,0-1-6,2 2-6,0-1-7,0 0-5,2 3-7,0-2-7,3-1-7,-1 1-9,1-1-9,1 0-8,2 0-10,0-1-9,2-1-11,-1-1-7,2 1-6,0-1-4,0 0-3,2-3-3,0 0-2,2 1-1,0-2 3,1-1 3,-1 0 6,0-2 8,2-1 12,2 0 9,-3-1 13,3-2 11,-3 0 9,3-1 9,-1-2 9,1 0 9,0-1 8,-1-1 6,-1-1 7,1-1 7,-2 0 5,2 0 9,-1 0 6,-4-2 8,3 2 9,-2-3 12,0 2 9,-2-1 13,1 0 10,-2 2 11,-1-1 12,2 0 10,-4 2 10,3-2 7,-3 0 4,0 2 1,0 2-1,0 0-4,0 0-6,0 1-8,-3 1-11,3 1-10,-4 2-9,4 1-10,-2 1-10,-1 0-12,0 1-11,-1 1-11,2 2-12,-1 0-9,0 3-11,0 0-11,0 2-13,2 0-13,-2 3-15,-1-1-17,4 2-19,-1 2-19,1-2-18,1 2-15,-1 0-15,4-2-9,-1 2-10,1-3-5,0 1-4,2 1-3,0-4 3,1 2 3,1-2 9,-1-1 10,2-1 13,1 0 15,1-2 15,-2 0 15,3-4 15,-1 2 13,1-1 10,-1-2 11,1-1 11,2-1 9,-2 0 10,2-2 7,-2 0 5,0-2 7,1 1 6,1-3 6,-2-2 6,-2 0 3,0 0 4,0-2 5,-1-2 4,-1 2 4,-1-3 5,1 0 6,-2-1 6,1-2 8,-2 1 7,1-2 8,-2 0 8,1-1 11,-1-1 8,0-1 13,0 0 13,-3 1 14,0-1 15,1-1 15,-1 0 15,-1-1 12,0-1 12,0 1 4,0 1 5,-1-2-2,-1 1-3,1 1-6,0-2-9,-3 2-12,3 2-11,-2-1-15,0 6-18,3 0-15,-3 2-19,2 3-14,-1-1-17,-1 4-11,2 5-10,-2 0-8,0-1-7,-1 6-6,1-1-8,-2 0-7,2 5-7,-1 4-5,-3-1-7,2 2-7,-2 4-7,0-1-11,2 6-12,-2-1-16,3 2-20,-2 4-22,1-1-24,1 1-26,0 1-28,0 1-24,1 2-26,3-3-22,-4 1-22,4-1-21,0-1-24,-1 2-22,1-5-23,0-1-18,0-1-17,0-2-11,1-1-8,3-1 10,-2-3 19,-1-2 23,6-1 25</inkml:trace>
          <inkml:trace contextRef="#ctx0" brushRef="#br0" timeOffset="1452.5379">1229-384 238,'5'8'542,"1"4"27,1 1 21,0 1 13,4 8 11,-1-2 10,2 5 11,-3 1-45,2 5-75,-1 2-64,0 1-61,1 5-59,-1 2-59,0 3-44,-1 3-35,1 0-28,-2 2-22,-1-1-17,0 2-17,-4-3-19,1-3-21,-4 0-25,-4-3-27,-3-2-33,0-2-35,-4-2-39,-5-3-42,0-2-60,-7 0-69,-3 0-88,-2-3-93,-6 2-94,-5-3-94,1 2-41,-4-2-16,-4-1-4,-3 0 0,-3 2 15,-3-3 19,-2 0 27,-6 0 31</inkml:trace>
          <inkml:trace contextRef="#ctx0" brushRef="#br0" timeOffset="963.7107">878 319 315,'0'-11'399,"0"-1"28,1 0 28,-1 1 16,3 0 9,-3 1-15,3-2-26,2 2-40,-3-3-42,-1 1-36,4 1-31,0-1-26,-1 2-25,1-1-24,-1 0-27,0 0-26,2 2-25,2 0-21,1 0-17,-1-1-14,2 2-12,0-1-9,2 0-7,0 1-5,1 1-2,-1 0-4,1 0-4,1 1-2,-4 1-3,0 0-1,0 1-2,-3 0-2,-2 2-6,-1 1-2,0-1-3,-1 0-2,-2 2-2,1 0 0,-2 2-1,0 0 0,0 1 1,0 1 1,0-2-1,0 3 0,0 0-2,-2 2-3,1 1-3,0 2-1,-1-2-1,1 3-1,1 0 0,-3-3-2,3 4 0,-4-1-3,4-2-2,0 2 0,0 0-2,4-2 0,-4 2 1,3-2-2,0 0 0,-1-1 0,1 2-2,2-2 1,-1 2 2,-1-3-2,4 2 1,-3 0 0,-1 0 2,2 0-1,-1 1 1,-1-1 1,2 0-1,-3 0 0,-1 2 1,4-1 0,-2 1 0,0-1 0,-2 1-2,1 1 0,0-3-1,-1 2 0,1 0-1,-1 0-1,0 0-1,-1 0-1,2-3 0,-1 1-3,1 0-1,-1-1-3,1-1-3,0 0-3,-2 0-3,0-2-6,1-1-7,-1-1-10,0 1-9,0-2-16,-1-1-18,-1-1-31,-1-1-39,0-1-32,-1 0-27,-1-3-31,-1 1-34,-2-3-41,-2-2-46,0-1-46,0-1-48,-2-3-36,0 2-32,1-3-5,3-2 8,-4-1 28,4-1 37,-1 0 28</inkml:trace>
        </inkml:traceGroup>
      </inkml:traceGroup>
    </inkml:traceGroup>
  </inkml:traceGroup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8T15:38:06.392"/>
    </inkml:context>
    <inkml:brush xml:id="br0">
      <inkml:brushProperty name="width" value="0.06667" units="cm"/>
      <inkml:brushProperty name="height" value="0.06667" units="cm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1DC0C1D-42C7-4AC3-8492-6294334C85F4}" emma:medium="tactile" emma:mode="ink">
          <msink:context xmlns:msink="http://schemas.microsoft.com/ink/2010/main" type="writingRegion" rotatedBoundingBox="159,322 14932,268 14971,11006 198,11060"/>
        </emma:interpretation>
      </emma:emma>
    </inkml:annotationXML>
    <inkml:traceGroup>
      <inkml:annotationXML>
        <emma:emma xmlns:emma="http://www.w3.org/2003/04/emma" version="1.0">
          <emma:interpretation id="{5B35F2CA-A125-49DB-B408-5B203E8A3DA7}" emma:medium="tactile" emma:mode="ink">
            <msink:context xmlns:msink="http://schemas.microsoft.com/ink/2010/main" type="paragraph" rotatedBoundingBox="325,322 14529,270 14538,2547 333,259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41628E2-43F1-475B-A866-337AF6B1A6C6}" emma:medium="tactile" emma:mode="ink">
              <msink:context xmlns:msink="http://schemas.microsoft.com/ink/2010/main" type="line" rotatedBoundingBox="325,322 14529,270 14538,2547 333,2599"/>
            </emma:interpretation>
          </emma:emma>
        </inkml:annotationXML>
        <inkml:traceGroup>
          <inkml:annotationXML>
            <emma:emma xmlns:emma="http://www.w3.org/2003/04/emma" version="1.0">
              <emma:interpretation id="{72F5C8D5-80CF-43E4-B400-DD1BF92FFE25}" emma:medium="tactile" emma:mode="ink">
                <msink:context xmlns:msink="http://schemas.microsoft.com/ink/2010/main" type="inkWord" rotatedBoundingBox="325,322 5235,304 5239,1464 329,1482"/>
              </emma:interpretation>
              <emma:one-of disjunction-type="recognition" id="oneOf0">
                <emma:interpretation id="interp0" emma:lang="en-US" emma:confidence="0.5">
                  <emma:literal>Nature-Al.</emma:literal>
                </emma:interpretation>
                <emma:interpretation id="interp1" emma:lang="en-US" emma:confidence="0">
                  <emma:literal>Natures-Al.</emma:literal>
                </emma:interpretation>
                <emma:interpretation id="interp2" emma:lang="en-US" emma:confidence="0">
                  <emma:literal>Nature-Mt</emma:literal>
                </emma:interpretation>
                <emma:interpretation id="interp3" emma:lang="en-US" emma:confidence="0">
                  <emma:literal>Natures-Mt</emma:literal>
                </emma:interpretation>
                <emma:interpretation id="interp4" emma:lang="en-US" emma:confidence="0">
                  <emma:literal>Natures-Mt.</emma:literal>
                </emma:interpretation>
              </emma:one-of>
            </emma:emma>
          </inkml:annotationXML>
          <inkml:trace contextRef="#ctx0" brushRef="#br0">108 93 54,'-2'-9'346,"2"0"11,-2 3 18,1 4 19,1-3 15,0 3 11,0 0-13,0 2-26,0 2-26,-2 0-29,2 1-22,-2-1-20,1 4-17,1 1-17,-2 1-16,1 3-15,0 1-18,-1 2-20,-1 5-28,1 1-32,-1 2-25,1 1-20,0 3-16,-1 1-14,0 2-7,1-2-5,2 2-4,-2 0-4,0 0-8,1-1-10,1 0-6,0 0-6,0-3-3,1 2-4,1-3-2,0-1-2,-2 0 0,2-3 0,1 0-1,-3 1-3,3-2 0,-1 0-1,-2-3 3,2-1 6,-2 0 1,0-1 0,0-1-2,-2-2-1,2-1-3,-2 0-5,-1-3-4,3-1-3,-3-1-3,3-1-2,-2-1-4,2 0-3,-2-2-4,-1-1-4,0 0-2,-1-1-4,2-3-1,-3 0-2,2-1 2,-1-2 2,-1 0 4,1-4 3,0 1 3,-1-1 2,1-4 4,-1 1 2,0-3 7,3-1 4,-1-1 5,0 0 6,-1-2 4,4 0 4,-2-4 2,2 1 2,0-1 5,0-2 8,0 2 4,2 1 6,-2 0 4,2-1 2,1 1 3,-1 0 3,3 3 3,0 1 2,-2 1 4,1 0 3,1 3 4,0-1 3,-1 6-1,-1-2-6,0 2-3,1 1-2,-1 1-2,2 1-3,-3 1-1,3 3-3,0 0-2,-1 1-1,2-1-2,-2 4-1,4-2-3,1 4-3,-2 0-1,3 0 0,2 2-1,2 3-3,-1-1 1,2 3 0,0 2-1,1-1-1,1 4-1,0-1-2,0 4-1,0 1-1,0 1-2,-2 0-1,1 1-2,-3 2-2,3 0-1,-3 0 1,1 1-2,-2 1 1,2-3 0,-1 1-1,-1 2 0,-2-3-1,1 1 0,-1-1-2,0 0-2,0-1-3,-1 0-8,-1-3-11,0 2-10,1-3-10,-2 1-13,1-2-16,-1-1-14,-1-1-14,0-2-17,-1-1-17,2 0-17,-2-3-15,0-1-12,-2-1-10,1-1-2,1 1 0,-2-4 2,0-1 1,0-1 12,0-2 15,0-1 15,1 0 15,-1-3 15,-1-1 16,1-1 17,-2-3 18,0 1 13,1-4 13,0 1 12,-2-3 13,-2-3 9,0 2 11,1-2 4,-1-2 3,-2 1 4,1-1 8,-1-4 6,-1 2 7,1-2 8,0 0 8,-1-4 11,1 1 9,-1 0 13,2-3 10,-1 2 9,-1 0 8,0-1 9,3 0 9,-1 1 6,0 1 4,0 0 7,0 4 8,3 1 3,-3 1 4,3 4-10,-3 1-16,1 3-13,0 3-9,2 1-7,-3 2-5,1 0-9,1 5-8,-3-2-8,3 1-6,0 3-11,0 2-10,-1 0-10,0 0-7,1 0 0,1 0 9,0 2 0,0 0-4,0 3-3,0 0-4,0 2-4,0 2-3,1 1-4,1 4-3,1 1-3,-1 4-2,2-1-3,-1 5-3,2-1-2,0 2 0,-1 3-1,2-1-2,0-1-2,0 2-2,-1-1-6,2 2-7,-2 0-12,1-2-14,0 0-21,-1 2-25,1-1-29,0 1-29,-2 0-40,-1 1-45,2-2-46,0 3-47,-1-2-57,1-1-63,-2 3-48,2-4-39,0 0-14,2 1-2,2-3 15,1-1 22,1-2 26</inkml:trace>
          <inkml:trace contextRef="#ctx0" brushRef="#br0" timeOffset="709.5669">1061 534 118,'-7'-15'373,"0"0"21,2 4 18,0-1 29,0 2 36,0 2-4,1-1-23,-1 3-36,1 0-42,1 1-34,-3 2-32,2 0-23,-2 1-22,0-2-22,-2 3-23,1 1-22,0 1-26,-1 3-32,-1-1-38,2 2-28,-3 3-24,-1 0-17,0 4-11,1 1-8,1 1-4,-3 1-2,2 3-2,2 1-1,-3 0-1,2-1 1,0 2-2,3 0 1,0-1 0,1 0 0,0 1 0,0-3-1,4 1 2,-2-2-1,3-1 0,3-1-7,-2-2-5,2 0-4,2-3-4,0 0-1,3-2-1,1-1-1,1-2-3,-1 0 1,3-1 0,-2-2-2,4 0-1,-1-1 0,-1-1-1,2-2 4,-1 1 8,-3-1 4,2-1 2,0-2 1,-1 1 3,-1-1-1,0-1 0,-1 0 5,0-1 9,-1-1 5,-3-1 2,3 1 2,-2-4 2,-2 2 2,0 0 0,1-2 3,-2-1 1,-1-1 5,0 1 3,-2-1 4,0-1 3,0 2-2,0-2-5,-2 0-1,0-1 0,-1-1 0,0 2 3,-1 0 0,-1-1 2,0 0-9,1 2-14,1 0-7,0 3-8,-1 0-3,1 1-3,0 3-1,0-1-3,2 5-3,-1 0-2,1-1-1,-1 4-2,2 0-2,0 1-1,0 1 5,0 4 12,0-2 4,0 3 3,0 3 1,0 2-1,0 2 0,0-2 0,2 5-1,-2-1 1,1 3-2,1 0 0,-1 2-3,2 0-1,0-2-3,2 1-1,-3 0-3,3-1-3,0 0-3,0-1-3,2 1-3,0-3-3,-2 1 0,6-2 1,-4 0-1,4 0-2,-1-3-2,4 1-4,-1-1-2,-1-4-4,3 2 1,-1-2 0,5 1 4,-4-5 2,5 3 1,-1-2 2,-1 0-3,0-2-6,1-1-3,-2-1 0,0 0 2,-2-1 1,2 0 4,-4-2 3,0-1 4,-1 2-1,-2-4 1,0 3 1,-2-5 1,-2 1 1,2-2 3,-3 2 6,-1-4 3,0 0 5,-1 0 7,0-3 7,0 2 8,-1-2 7,-1-2 9,-1 0 9,0-3 12,0 1 13,-1-3 9,-1 2 8,-1-4 4,0 1 5,0-3 1,-1 0 3,0-1-1,-1-4-1,0 0-4,2 0-5,-3-2-6,0-1-5,1 1-9,-2-3-12,3 3-7,-1-3-4,2 3-12,-2 0-13,0 2-6,1 0-5,2 0-1,-1 4-2,-1 1 0,1 4 0,0 0 2,1 4 1,-1 2 2,2 1 3,-2 6 1,2-1 3,-1 3 8,0 2 11,1 1 5,1 1 2,0 2 1,-2 2-1,2 1-2,-2 1-2,0 2-3,2 3-4,-3 2-4,1 3-5,1 4-4,-1 2-5,2 1-1,-2 5-2,2 2-1,0 0-1,0 2-2,2 0-2,0 0 0,1 3 2,0-1-1,1-1-1,-1 0 1,2 0 1,-1-1 0,1 0-2,-2-3-1,1 2-1,2-2-2,-2-2-3,1 0-5,2-3-7,-2-1-8,0 1-10,0-3-10,2-1-11,-2-1-10,2 0-10,-2-3-16,0 1-21,0-1-22,3-1-25,0-1-31,-3 0-35,3-3-31,1 1-32,-2-1-24,1-3-22,-1 1-35,-1-5-41,-6-2-43,9 2-47,-9-2-11,10-2 6,-1-4 16,1 3 22,-2-1 32</inkml:trace>
          <inkml:trace contextRef="#ctx0" brushRef="#br0" timeOffset="985.7367">1439 302 75,'-5'-2'387,"3"-1"25,-1 1 22,1 2 23,0 2 25,2-1-6,0 1-21,0-1-36,-3 0-41,3-1-36,0 2-33,0-2-28,0 0-22,0 0-22,3-2-19,-1 1-21,1 0-19,0-2-23,1 1-23,3-2-17,-2 1-17,3-1-8,-2-2-6,2 2-3,1-3-1,2 1-3,-2-2-4,3 0-5,-2 0-7,4 0-8,-1-2-7,-1 2-6,0-1-3,0 1-5,-2 0-3,2 2-5,-2-1-3,-1 1-7,0 1-4,-1 1-3,-1 1-3,-2-1-2,0 0-1,0 1 0,-1 3-1,1-2-1,-2 2 0,-2 0-2,0 2-5,1-2-7,-1 3-10,-1 1-10,0-2-14,-1 2-14,-1 1-16,1 0-19,0 1-20,-1 2-38,-1 0-47,0 3-52,-1 0-54,-1 2-62,0-2-65,0 0-63,-2 1-59,0 0-29,0-2-14,2 1 4,0 0 8,-2-1 15,3-1 17,1 0 36</inkml:trace>
          <inkml:trace contextRef="#ctx0" brushRef="#br0" timeOffset="2218.8858">1873 312 259,'-4'-8'399,"4"1"24,-3 1 23,3 0 18,-2 1 13,2 2-13,-2 0-28,2 0-35,-1 1-43,1 0-31,-2 1-27,-1 1-30,3 0-34,0 0-21,-2 0-15,1 1-25,0 1-28,-1-1-25,1 0-20,-1 5-21,1-3-20,-3 5-12,2-1-13,-1 2-7,-2 0-6,2 3-4,-1-1-3,-1 2-5,1 2-3,0-1-8,0 2-9,2 1-5,0 1-2,1-2-3,-1 0-1,2 3-2,2-3-1,-1 0-3,2 1-3,0 1-5,0-3-2,2-1-6,-1 0-6,2 1-1,-2-2 3,3-2-3,0 1-4,0-2-7,2-1-6,-2-1-7,2 0-5,1-3-2,0 1-2,0-2 2,1 1 2,-1-2 4,-3-1 4,3 0 3,-2-2 6,1-2 5,-2 1 5,1-1 7,-1-2 8,0-1 7,-2 1 6,0-2 5,0-3 5,0 2 3,-1-2 1,1-1 3,0 0 2,-1-2 5,0 1 9,-2-3 4,1 1 2,-1 1 1,3-2 2,-3 0 2,0-1 3,-2 0 2,2 2 4,-1-1 4,1-2 6,-2 4 3,0-5 5,0 4 1,0-5-3,0 5 1,0-3 4,0 3 3,-2-1 3,1 0 1,-1 2-1,2 0 0,-2 1-2,0 3-3,2 1-2,-3 1-3,1 1-2,1 2-4,0 0-4,1 3-5,0 0-4,-3 0-3,3 3-4,0 0-3,-2 2-1,1 1-3,-1 0-3,1 1-1,-1 2-2,1 1-2,1 1-2,0 0-1,0 2-2,0-2-2,1 1-2,1 1-2,-1 0-3,2 0-4,-1 0-6,1-1-7,1 2-10,1-3-13,-1 0-14,2 1-19,0-1-24,0-1-23,1-1-23,1 1-15,-1-2-13,2-1-12,1 0-10,-1 0-7,2-2-4,1-1 0,-2-2 0,2 1 4,0 0 5,1-3 13,-1-3 14,-1 3 17,1-3 20,-2-1 16,0-1 12,-3-1 13,2-3 14,-1 1 11,-1-3 10,-2 1 11,1-1 10,0-1 12,-1-1 13,0-1 14,-1 0 12,1 0 11,-2-2 9,0 1 7,-2 0 11,2 0 7,-1 1 8,-1 0 7,1 2 7,0-1 7,-2 1 4,0 2 5,0 1 3,0 1 5,0 1 3,0 3 4,0 0 2,-2 1-4,0 3-7,1 3-6,-1 0-6,1 0-7,-1 5-8,1 1-7,1 3-7,-3-1-8,3 3-8,-3 3-9,3 1-9,-2 0-8,2 0-6,0 3-10,0 0-9,2-1-6,-2 2-3,3-2-1,-3 0-1,3 0-1,-2 0-3,2-1-1,0 0-2,1-3-3,-2 1-4,3-2-3,-2 0-2,1-4 3,-1 2 6,0-3 5,-1 0 1,0-2 0,1-2 0,-1 0-1,0 1 0,-1-3 2,1-2 1,-2-1 4,0-1 1,0-1 4,0-3 4,-2 0 1,1-2 2,-1 0 6,-1-2 8,1-1 6,0-2 6,0-1 8,-1-1 6,1-1 5,1-1 5,0 1 5,-2-3 4,3 2 5,-2-3 5,1 1 3,1 0 3,0-3 0,0 0-2,1 2-2,1-2-2,1 0-3,-1 0-6,0 2-3,3-3-5,-1 2-3,1 1-4,0 1-5,0 2-5,2 0-3,1 4-6,-1-2-5,2 5-5,0 0-8,-2 1-6,4 4-9,-1-2-9,0 4-14,0 1-14,0 1-14,2 1-14,-2 1-17,2 2-15,0 0-16,0 0-15,1 1-21,0 2-24,-1 0-20,3 1-17,0 1-14,1-2-13,-1 1-12,4-2-15,-4 2-12,4 1-16,-4-1-10,4 0-11,-4-1 5,4 1 12</inkml:trace>
          <inkml:trace contextRef="#ctx0" brushRef="#br0" timeOffset="2604.7869">2839 614 52,'0'0'237,"2"0"-1,-1 0-9,0 0-10,2 0-11,1-3-4,-1 0 3,1 2-9,-1-3-15,2 0-12,0 0-11,2-1-7,1 0-5,-2 0-4,2-2-2,1 2-2,-1-1-5,1-2 0,-1 1 3,1-2 1,-1 1 2,1-1 2,-1 0 7,-1 1 5,2-3 4,-1 0 4,-1 0 4,-1 1 3,1-2-1,-1 0 0,0 1 0,-1-1-5,-1 1-7,-1-2-14,2 1-17,-1-1-14,-1 1-13,0 0-11,-1 1-12,-1-1-9,0 3-10,-1-2-7,0 2-6,-1 0-3,0 0-4,-1 4-2,-1-2-1,0 1-1,-1 0-2,-1 1-1,2 3 0,-4-3-1,1 1 0,-2 2-1,1 1-3,-1-1-10,0 2-14,-3 0-8,1 2-4,1 0-4,-2 2-2,1-1-2,1 2-3,-1 2-1,0 0-3,-1 3-2,3-2-1,0 3 0,-1 1-1,2 0 8,0 1 12,0 1 6,-1 1 2,3 3 1,-2 0 1,2 0 0,0 1 1,1-1 1,-1 3 1,2-3 0,1 2-2,0-1-1,2-1-2,0 2-2,2-5-3,-1 2-2,2 0-3,2-3-4,-2-1-2,4-2-4,-2 1-7,2 1-1,1-2-1,3-3-2,-3 2-4,4-2-6,2-1-5,-1-2-7,1 0-8,-1-1-9,3 0-6,1-2-10,2 1-11,-1-3-13,3 0-15,-2-3-21,3 1-22,1-2-27,-1-1-27,2-2-11,1 2-2,-2-3-7,1-1-8,0-2-9,0 0-10,-2-1-9,0 0-10,0 0-5,-2-2-5,-2 0-5,0-2-7,-1 0 3,0 2 8,0-1 3,0-2 3</inkml:trace>
          <inkml:trace contextRef="#ctx0" brushRef="#br0" timeOffset="2861.5912">3563 148 263,'-8'-2'336,"2"0"6,-2 2-5,3 2-11,-2 0-19,2 1-26,-2 1-30,2 0-33,0 0-30,1 2-27,-1-1-22,1 2-19,0-1-15,-1 1-16,1-1-6,2 1-1,-1-1-6,0 0-7,3 3-6,0-3-7,0 0-7,0 1-7,0 0-5,3 0-3,0-1 0,-1 1-1,0-3 3,3 2 2,0-1 3,-1-1 3,2 0 5,-2 0 7,4-1 5,-4-1 5,2 1 7,0-3 9,0 3 6,-2-3 8,4 0 3,-5 0 5,1 0-1,0 0-1,-1-3-2,-1 3-4,0-3-5,-1 3-6,1-2-7,-1-1-7,1 0-9,0 0-9,0 1-9,-1 0-8,1-3-9,-2 3-9,3-2-7,-3 2-9,2 1-15,-2-2-15,0 3-26,0 0-28,0 3-36,0-3-40,-2 3-35,2 1-36,-3 0-29,3 1-23,-2 2-30,-1-1-32,1 2-42,-1 1-49,0 1-35,0 1-26,0 0 0,0 0 17,1 1 29,1-2 35</inkml:trace>
          <inkml:trace contextRef="#ctx0" brushRef="#br0" timeOffset="3100.9584">3527 487 18,'-5'2'295,"0"1"7,5 0 7,-2-1-9,2 1-18,0 0-27,0-2-34,0 2-32,0-1-31,0 2-24,0 0-21,2-1-7,-2 0-3,0 2-1,2-3 2,0 1 1,-1 0 2,1-1 3,-1 1 7,1 0 2,0 0 1,-2-2 2,2 2 0,-1-2-3,1 2-4,1-2-5,-1 1-4,0 0-8,1 0-9,-1-1-7,1 0-10,0-1-12,0 0-13,0 0-8,0 0-10,0 0-6,0 0-7,0 0-5,0 0-3,-1 0-3,0 0-3,-1-1-9,1 0-9,-2-1-19,3 0-21,-3 0-25,2 0-29,0-3-28,-2 3-27,3-4-27,-3 1-28,2-2-22,0 1-19,1-3-29,-2 2-33,0-4-29,2 0-27,-1 0-16,1 0-8,0 1 9,-2-1 21,2 2 24</inkml:trace>
          <inkml:trace contextRef="#ctx0" brushRef="#br0" timeOffset="3299.275">3638 400 231,'0'1'304,"0"1"3,0-2-1,2 2-11,-1-2-14,2 2-15,-2-2-13,2 4-12,2-4-12,-2 0-10,0 2-9,1-1-3,0 1 3,-1 0 0,2-2-1,-3 2-1,3 0-4,-3-2-8,4 0-10,-3 2-14,1-2-13,1 0-17,-1 0-18,1 0-15,-1 0-13,-1 0-11,2-2-11,-1 2-11,-1 0-11,0-2-10,0 2-10,0-2-7,0 2-8,0-2-9,-1 0-12,-1 1-23,1-1-27,-2 2-43,2 0-51,-2 0-51,3-4-48,-3 2-56,0 0-62,0 2-65,0 0-68,0 0-34,5-7-16,-1 1-5,1-1 2,-1 0 17,2 0 23</inkml:trace>
          <inkml:trace contextRef="#ctx0" brushRef="#br1" timeOffset="4515.7705">4162-228 61,'0'-7'336,"-3"3"13,3 0 15,0 1 17,0 1 15,0 0-1,0 2-11,0 0-28,0 2-38,0 0-25,0 1-20,0 1-17,3 0-13,-3 3-12,3 2-11,-3 3-14,4 1-13,-2 5-18,3-1-19,0 4-25,-2 2-32,2 2-21,-2 1-14,1 1-12,1-1-12,-2 2-9,1 1-9,1-2-7,-1 2-4,1-2-5,-2-1-2,4 0-4,-1 0-1,-2-2-5,3-1-8,-2 0-14,0 0-20,2-3-28,-2 1-37,0-2-31,2-1-32,-2 0-37,0-3-43,-1 3-39,-1-5-38,0-1-35,-1 1-30,0-2-31,-2-2-29,0 0-17,-2-1-10,2-8 12,-2 8 21,2-8 26,-3 5 28</inkml:trace>
          <inkml:trace contextRef="#ctx0" brushRef="#br1" timeOffset="5063.4405">4092-177 254,'-5'-17'304,"2"2"11,-2 3 10,2 1-7,2 0-18,1 1-23,0 0-28,1 4-27,0-3-26,1 3-17,1-1-15,0 2 0,-1 0 5,2 0-2,-1 1-4,2-1-8,-1 1-7,1 0-7,0 1-7,1 1-6,0 0-7,0 2-6,3 2-9,0 0-7,0 3-7,0 0-14,1 1-18,1 3-13,-3 1-8,3 3-7,-1 2-4,-2 2-5,2 2-6,-4 3-3,-1 4-3,-1 0-4,-1 2-3,-2 1-6,-1 3-6,-3 0-6,-1 2-9,-1 1-5,1-1-5,-4 1-7,1-1-9,-1 1-13,-3-1-15,0-1-10,2-1-4,-1 0-6,1-2-2,1 0-1,-2-2 1,1 0 3,2-1 5,1-2 4,0 1 4,2-3 5,0 1 7,1-3 12,1-1 12,2-1 6,2-3 3,-1 0 1,1-3 3,3 1 1,2-2 1,-2-1-2,2-2-1,3-2-3,0 0 0,0-3-2,2 0 1,2-1 1,-1-2 1,0 1 3,2-2 3,2-2 3,0 0 2,0-3 2,0 2 2,0-3 3,0-1 2,3 0 3,-1-2 6,-2 2 7,0-5 10,0 1 5,0 0 7,0-2 3,-3 0 5,1-2 1,0 0-2,-3 0 3,2-2 7,-4-1 6,0 1 8,-1 0 10,-1-3 12,-4 1 12,4-1 13,-6-1 13,3 0 13,-2-2 14,0 1 11,-2-3 15,-1-2 13,0 1 8,-1-3 2,-1 2-1,0-5-2,-1 1-7,-1-1-8,1 0-14,-4 0-16,4-1-15,-1 1-13,-1 3-13,1 1-15,-1 3-18,2 2-22,-1 1-13,-2 2-6,3 3-5,-1 4-2,-1 0 0,0 3-2,1 1-2,1 0 1,-1 4 1,-1 1-1,2 1-1,0 1-2,1 2 7,0 2 9,1 0 3,-3 2 1,1 1-4,1 2-2,0 2-4,-3 2-2,2 4-4,1 1-2,0 3-5,1 0-4,-1 3 0,2 3-1,2 1 0,1 1-3,-1 0-1,1 1-1,2 2-1,-2-2-1,1 0-1,1 1-4,-1-1-3,2 1-6,-1 0-6,-1-4-6,3 1-9,-2-1-11,2-1-11,-2-1-10,2-1-11,-1 1-12,2-2-19,0-1-24,-3 1-30,5-3-35,-2 2-25,3-2-23,-1 0-20,-1-1-22,1-2-20,0-3-19,-1 1-26,1-4-27,-2-1-30,-1-1-33,1-3-15,-4-1-6,-4-3 17,0 0 28,0 0 27,10 0 24</inkml:trace>
          <inkml:trace contextRef="#ctx0" brushRef="#br1" timeOffset="5293.8969">4600 224 44,'-6'-3'343,"2"0"17,0 2 17,1-1 16,-1 2 15,4 0 1,0 0-6,0 0-24,0 0-30,4 0-27,-1 0-23,1 0-21,0 0-16,2 0-16,2-1-15,-1 1-14,3-1-18,1-1-16,-1 2-19,2-2-23,1 0-28,-1 2-20,2-3-18,-1 3-14,-1 0-13,2-1-10,-1 0-6,-1-1-6,0 2-5,1 0-4,-2-2-3,1 2-1,-4 0-3,3 0-2,-3 0-2,0 0-2,-1 2-6,-2-2-8,1 2-12,-1-1-20,-2 0-28,2 2-42,-1 1-56,-1-1-49,2 1-48,-2 0-60,-2 0-66,-1-4-66,3 7-64,-3-7-37,2 9-26,-1-1-4,1 1 2,1-1 17,-1-1 24,3 3 44</inkml:trace>
        </inkml:traceGroup>
        <inkml:traceGroup>
          <inkml:annotationXML>
            <emma:emma xmlns:emma="http://www.w3.org/2003/04/emma" version="1.0">
              <emma:interpretation id="{6E77A541-2A2C-4893-8756-85EC5E8F7F02}" emma:medium="tactile" emma:mode="ink">
                <msink:context xmlns:msink="http://schemas.microsoft.com/ink/2010/main" type="inkWord" rotatedBoundingBox="6107,632 6673,630 6675,1335 6110,1337"/>
              </emma:interpretation>
              <emma:one-of disjunction-type="recognition" id="oneOf1">
                <emma:interpretation id="interp5" emma:lang="en-US" emma:confidence="0.5">
                  <emma:literal>is</emma:literal>
                </emma:interpretation>
                <emma:interpretation id="interp6" emma:lang="en-US" emma:confidence="0">
                  <emma:literal>Ys</emma:literal>
                </emma:interpretation>
                <emma:interpretation id="interp7" emma:lang="en-US" emma:confidence="0">
                  <emma:literal>Y</emma:literal>
                </emma:interpretation>
                <emma:interpretation id="interp8" emma:lang="en-US" emma:confidence="0">
                  <emma:literal>43</emma:literal>
                </emma:interpretation>
                <emma:interpretation id="interp9" emma:lang="en-US" emma:confidence="0">
                  <emma:literal>93</emma:literal>
                </emma:interpretation>
              </emma:one-of>
            </emma:emma>
          </inkml:annotationXML>
          <inkml:trace contextRef="#ctx0" brushRef="#br1" timeOffset="6001.1379">5801 38 27,'-3'0'285,"-2"2"5,0 2 9,3 2-8,-1 0-14,3 3-12,-4-1-10,4 3-18,0 0-23,0-2-19,4 2-16,-3-1 0,2 1 6,1-3 4,1 3 3,2-4 7,1 1 5,-1-3 8,3 1 9,1-2-9,-1-2-14,2 0-12,0 0-10,-2-2-5,2-2-5,0 2-12,-2-3-16,1 0-14,0 0-11,-1-2-12,-3 1-11,2 0-12,-1-2-13,-1 0-8,-2-2-7,-1 1-5,0 0-3,0 3-3,0-5-4,-1 2-4,-2-2-4,1 2-3,-2-2-4,0 1-2,-2-3-5,-1 4-4,0-1-3,-1 0-5,-1 0-4,0 0-7,3 2-8,-6-1-10,4 0-12,-2 1-17,0 2-19,0 2-27,2-1-33,-1 3-37,0 3-37,2-1-35,-2 2-33,2 3-38,0 3-38,0-1-35,-2 3-29,1 1-29,1 1-27,0 1-18,3-2-12,-2 1 13,2 0 26,2-3 32,1 1 39</inkml:trace>
          <inkml:trace contextRef="#ctx0" brushRef="#br1" timeOffset="5744.1802">5882 219 168,'-2'3'399,"1"1"18,1 0 19,-3 3 20,3 0 9,-2 2 5,1 1-27,1 1-45,0 3-41,0 0-40,0 1-36,0 2-32,0 0-35,-2 1-33,2 0-23,0 0-18,0 2-23,0 0-27,0-2-23,2 1-24,-1 2-22,1-4-25,1 1-27,-2 0-30,5-1-35,-2 0-39,-1-2-38,2-2-39,0 1-44,-1-2-49,-1-1-60,0 0-64,1-3-49,1-1-38,0 1-16,-1-3-5,-4-5 12,6 4 21,1-2 35</inkml:trace>
          <inkml:trace contextRef="#ctx0" brushRef="#br1" timeOffset="6309.214">6113 196 118,'11'-5'293,"-2"1"17,0 0 14,-1 1 10,0-2 9,-2 3 11,1-1-1,1 3-5,-2-1-11,-2-1-12,1 1-11,-1 1-11,-1 0-11,0 0-10,-1 0-13,-1 0-16,-1 0-19,0 0-24,0 1-27,-1 1-28,-1-1-27,1 0-27,-2 2-20,-1 1-18,1 1-12,-1 1-10,-2 1-7,0 0-7,-1 1-5,-2 2-7,0 0-2,2 1-4,-2-2-2,0 2-3,0-2-3,3 0-1,-2 0-1,3 0-2,-1-1-1,0 0-2,1 0-3,2-1-2,1 0-1,0-2-2,2 1-1,2-2-1,-1 3-2,0-3 0,2 1-2,2-1 1,1 1 0,-3-3 0,3 2 0,0 1 2,-1-3 1,3 1 3,-1-1 2,1 0 2,-1 2 2,0-1 1,1-3 0,-2 2 2,1 0 1,1 2 0,-1-4 2,0 2 1,1-1 1,-1 1 0,3 0 1,-3 2-2,2-2 1,-1 0-2,2 1 1,-3 0 0,2-1-1,-1 1 2,-1 0-2,3-1 0,-4 3-1,2-2 0,-1 1 1,1 1 1,-3-1 1,0 0-2,-1 0 2,1 3 0,-2-3-2,-1 3-2,-2 1-8,-2-1-9,-1 1-12,-2 0-15,0 1-28,-2 0-34,-2 2-43,-1 2-44,-2-2-43,0 0-40,-1 1-50,-1-1-56,2-2-57,-2 4-63,2-2-27,-1-1-12,-1 0 2,2 0 7,1 1 27,0-1 34</inkml:trace>
        </inkml:traceGroup>
        <inkml:traceGroup>
          <inkml:annotationXML>
            <emma:emma xmlns:emma="http://www.w3.org/2003/04/emma" version="1.0">
              <emma:interpretation id="{5C43CB15-6216-48EC-86C3-9E843C6611DA}" emma:medium="tactile" emma:mode="ink">
                <msink:context xmlns:msink="http://schemas.microsoft.com/ink/2010/main" type="inkWord" rotatedBoundingBox="7803,589 9509,582 9516,2565 7810,2572"/>
              </emma:interpretation>
              <emma:one-of disjunction-type="recognition" id="oneOf2">
                <emma:interpretation id="interp10" emma:lang="en-US" emma:confidence="0.5">
                  <emma:literal>fully</emma:literal>
                </emma:interpretation>
                <emma:interpretation id="interp11" emma:lang="en-US" emma:confidence="0">
                  <emma:literal>felly</emma:literal>
                </emma:interpretation>
                <emma:interpretation id="interp12" emma:lang="en-US" emma:confidence="0">
                  <emma:literal>feely</emma:literal>
                </emma:interpretation>
                <emma:interpretation id="interp13" emma:lang="en-US" emma:confidence="0">
                  <emma:literal>foully</emma:literal>
                </emma:interpretation>
                <emma:interpretation id="interp14" emma:lang="en-US" emma:confidence="0">
                  <emma:literal>ferly</emma:literal>
                </emma:interpretation>
              </emma:one-of>
            </emma:emma>
          </inkml:annotationXML>
          <inkml:trace contextRef="#ctx0" brushRef="#br1" timeOffset="7000.2502">7502-32 404,'-4'-5'475,"-1"1"25,4 2 16,-3-1 17,2 1 15,2 2-24,-2 2-43,1 1-52,-1 1-58,1 1-40,-1 0-36,0 4-42,1 3-45,1 3-39,0 6-36,0 1-29,1 5-24,3 2-21,-1 5-16,0 1-11,4 4-10,-1 3-9,3 0-11,0 4-5,1-1-4,2 3-3,0-1-2,2 3-3,-3 1-2,3 3-4,-1-2-1,-1 2-6,0 2-7,1 0-11,-1 4-12,-2-2-12,2 3-12,0-1-11,-2 1-10,2 2-7,0-3-5,-1 0-2,-1-2-3,1 2-1,-1-7-3,-3 0 1,2-5 0,0-2 9,-1-4 9,-4-6 14,0-1 15,-1-5 13,-1-2 12,-2-5 6,0-3 7,-2-2 6,2-3 7,-3-4 9,3-2 10,-2-2 13,0-5 12,2-2 16,-3-2 18,3-5 21,-1-4 26,-1-3 18,0-3 15,1-5 10,0-3 9,-1-5 3,2-2 1,-1-3 0,1-2-2,0-2-3,-2-2-5,2-3-8,-1 0-9,-1 0-22,0-2-25,1 0-20,0 1-15,0-2-9,-3 3-10,-1-1-4,3 1-6,-3 0-4,1 0-6,-2 3-2,0-1-5,0 3-3,1-1-5,-2 5 1,0-1 1,-1 5-1,1-2-4,-1 5-6,1 1-8,2 5-8,-3 0-12,0 3-13,1 4-16,-1 1-25,1 2-30,-1 4-37,4 1-43,-3 0-36,4 1-33,-2 2-37,1 2-35,4 2-45,0 0-51,0 0-41,0 0-38,0 0-10,0 0 2,0 0 17,0 0 25,0 0 36</inkml:trace>
          <inkml:trace contextRef="#ctx0" brushRef="#br1" timeOffset="8515.9998">7803 323 301,'-7'0'372,"1"2"23,0-2 15,1 4 14,2-1-15,-1 1-26,-1-2-44,3 4-49,-1-3-43,1 5-37,1-1-28,1 0-23,0 2-20,0 0-18,1 0-31,1 2-38,1 2-22,-1-1-18,3 1-10,-1-2-7,-1 4-6,2-1-3,0 1-2,-1-3-2,-1 3-2,4-4-4,-2 3-6,0-1-7,2-2-1,0 0 1,1-1-3,-2 0-6,2-3-4,2 1-2,-1-1-4,-2-2-4,1-1-1,2-2-1,-3 1-1,2-2 1,0-1 3,0 0 7,-2-1 5,0-2 8,1-1 5,-1 0 6,1-1 9,-4-1 12,4-1 9,-2-2 4,-1 0 5,2-2 2,-2 2 3,1-2 4,-1 0 3,-1-2 5,1 2 6,-1-2 6,-1 0 3,-1 0 0,-1 0 8,-1-4 9,0 1 9,0 2 10,-1-3 9,-1 3 10,0-3 9,0 3 8,-1 0 6,0 0 4,0 1 2,0-1 1,3 4 2,-3-1 4,-2 2-8,2 2-14,3 0-11,-1 0-9,0 2-9,-1 1-9,1 1-9,-1 2-11,2 0-8,0 1-8,-2 1-7,2 2-9,-1 0-4,-1 2-5,2 0-3,-2 3-3,0 0-4,-1 3-2,1 0-6,0 2-7,2 2-6,-3 0-8,1 0-10,2 1-10,0 2-10,0-3-10,2 3-16,1-2-18,-1 2-15,0-1-13,1-2-13,1-1-14,1 0-7,1 0-6,-2-2 4,4 1 9,-1-3 6,0-1 5,3 0 7,0 0 5,-1-3 10,1 0 14,2-3 11,-1 1 11,0 1 11,1-3 12,-1 0 11,1-2 9,-1 0 4,0-2-2,1 0 3,0-3 6,-4 1 5,2 1 8,-1-3 7,-4 0 7,3-3 10,-2 2 7,0 0 7,-1-2 9,0-2 7,-1 2 8,-1-4 4,1 2 5,-1-3 6,-1 1 7,1-2 10,-1 1 10,-1-4 11,1 2 13,0-1 9,-2-1 6,0-2 5,0 2 6,0-1 3,-2-1 5,0 1 4,1-1 5,-1 1 0,1 0 0,-2 1-8,0 1-6,2 0-13,-3 2-14,1 2-11,1 2-10,-3-2-12,3 4-9,-1 1-12,1 0-8,0 3-8,1 1-10,-1 0-5,1 1-7,-1 3-3,0 0-3,0 0-2,0 3-2,-1-1-2,0 3-2,2 1 0,-2 2 0,0 2-2,0 1-2,0 2-4,0 0-3,2 4-5,-1 0-6,0 4-6,2-1-9,0 1-9,2 1-9,0-1-9,1 2-11,-1-2-16,3 2-18,-2-3-16,1 2-13,2 0-11,0-3-10,2 0-7,-1-4-7,0 1 0,3 0 0,0-3 3,0 0 6,1-1 7,2-2 11,-1-2 12,3 1 17,1-2 12,-1-1 11,1-1 9,1 1 10,-4-6 9,2 2 11,-2-2 9,0 0 7,-3-2 5,2 2 4,-1-3 2,-2-1 2,-2 0 4,0-2 6,-2-1 8,2 0 9,-2 0 10,0-2 12,-3 0 12,1-2 10,1 0 13,-3-2 14,1 2 10,0-1 10,-2-1 13,0-3 13,0 4 16,0-5 17,-2 1 12,0-3 9,1 2 4,-3-2 2,1-1-2,1-2-5,0-1-7,-1 1-9,-2-3-8,2 0-9,-1 0-11,1 1-13,1 0-16,-1-1-19,-1 4-16,1 1-13,3 0-10,-1 3-10,-2 1-7,3 4-6,0 1-5,0 2-4,0 1-3,0 6-2,0 0-1,0-1 0,0 6-3,3-1-1,-2 2-1,-1 5-2,3 0 1,-3 1-2,2 5 0,0 0-1,1 3 0,-2 1 0,2 2-2,0-1 0,-1 3-4,1-1-3,-1 0-3,-2-1-3,3-2-5,2 3-5,-3-3-6,1-1-4,-1 1-13,1 0-15,1-1-12,1-2-9,0-2-7,0 1-4,3 0 0,-2-1 0,1-2 2,3 0 0,-2-1 0,3-1 0,-3 0-2,4-3 1,-2-1 7,2 2 13,0-4 8,-2 0 5,0-1 6,0-3 2,-1 2 1,0-2 3,-1-2 2,1 0 4,-2 0 5,-1-3 4,-1 3 7,2-3 6,-2-1 7,0 0 3,-1 0 9,-1-3 10,2 0 12,1 1 10,-5-1 14,2 0 11,0-2 12,-2 1 10,1-1 11,-2 1 10,0-3 8,0 1 6,-2-1 5,1-1 3,0 1-1,-1 0-2,-1 1-7,2 1-8,-3 0-10,3 0-10,0 2-12,0 1-10,1 1-11,0 2-10,0 1-9,0 2-7,0 1-5,0 1-6,0 1-3,0 0-4,0 2-2,0 1-1,0 1-3,0 0-3,0 3-2,0-1-2,0 3-4,0 0-5,0 1-3,1 1-4,-1 0-5,1-1-4,0 1-7,3-1-7,-4 0-4,1 0-6,2 0-6,0-4-3,0 4-3,2-4-4,-1 0 1,0-2 0,0 0 3,-1-2 3,2 1 4,2-1 5,0-1 6,-2 0 6,3-2 8,1-2 6,0 1 6,-1 0 4,4-2 3,-2-1 7,0 1 5,0-2 3,-2 0 3,1-2 2,0 0 3,-4 0 5,3 1 7,-1-1 7,-1-1 9,0 1 10,-1 2 14,-3-2 15,3 1 9,-2-1 9,0 0 5,-2 3 6,1-2 5,0 1 4,-1-2 1,1 0 1,1 2-4,-2 0-5,0-1-5,2 2-6,-1-1-7,-2 1-7,3 0-4,-3 0-5,3 1-2,-3 1-2,0 0-2,0 1 0,0 1 0,0 0 2,0 1-2,0 1-2,0 0-2,0 2-4,0 1-6,0 2-4,0 1-6,0 4-4,0 2-4,-3 1-5,3 3-3,-3 2-3,3 2-5,0 3-4,0 2-2,0 3-2,0 0-2,0 3 0,3 2-1,-3 1-1,0 1-1,3 2 0,-3 1 0,0 2-1,0-1-3,0 1-5,0 2-6,0 0-9,0-1-7,-3 1-10,3-1-8,-3-1-8,3 2-8,0-1-7,0-2-4,0 0-5,0-5-5,0 2-3,0-3-2,3 0 0,-3-1 1,3-1 5,-3-5 4,4 2 6,-4-2 6,4-2 5,-4-2 4,1 1 5,1-4 3,0 0 3,1 1 2,0-6 4,0 3 5,0-5 4,0 1 2,0-2 3,1-3-3,1 1-6,0-2 0,-1-2 1,1 0 2,0 0 2,1-2 1,-2-1 1,3-2 1,-2 0 1,0 0 1,0-2-1,2 0 1,-2-2 1,-1 2 8,2-2 9,-2-1 3,2 0 3,0 0 1,-3 0 2,3-1-1,-3-1 1,2 1 0,-1 2-1,0-3 2,1 0 2,-1 1 1,-1-2 0,0 1 2,1 1 1,-4-2 3,3 3 2,1-1 5,-3 1 5,1-1 6,-1-1 7,0 3 7,-1-1 6,0 1 6,-1-1 5,0 0 3,-1 0 3,-1 1 1,1 0 1,-1 0 0,-1-1 1,0 1-2,0-2-2,-3 2-5,0-2-3,-1 1-5,1 1-4,-3-2-4,-1 2-5,1-3-2,-3 3-1,-2-1-3,1-1-1,-2 0-1,1-1-2,-3 2-3,2-1-1,-2-1-2,0 1-2,-1-2-3,1 1 0,-1-2-2,1 1-1,0-3-1,-1 1-1,-1-1-2,3-2 0,-3 3-2,3-5-1,-2 0-1,0 2-3,2-3 1,0 1 0,0-1 0,0-1-1,2 1 4,-1 1 6,1-3 3,0 1 2,2-1-1,1 1 1,-2-1-1,3 2-1,0-4 1,4 2-1,0-1-9,0-1-11,2-1-9,0 1-6,2-2-13,3-2-17,0 2-18,3-5-17,2-1-27,0 0-28,4-2-39,3 0-44,2-2-44,1-1-42,2-3-37,6 0-37,-1-1-52,4-2-60,3 1-32,2 0-19,3-2-3,3 1 6,5-1 21,3 2 28,3-3 38</inkml:trace>
        </inkml:traceGroup>
        <inkml:traceGroup>
          <inkml:annotationXML>
            <emma:emma xmlns:emma="http://www.w3.org/2003/04/emma" version="1.0">
              <emma:interpretation id="{43458323-E0C4-4C5B-BB87-7FEE0DA65FBE}" emma:medium="tactile" emma:mode="ink">
                <msink:context xmlns:msink="http://schemas.microsoft.com/ink/2010/main" type="inkWord" rotatedBoundingBox="9893,361 14529,344 14536,2142 9899,2159"/>
              </emma:interpretation>
              <emma:one-of disjunction-type="recognition" id="oneOf3">
                <emma:interpretation id="interp15" emma:lang="en-US" emma:confidence="0.5">
                  <emma:literal>permeable.</emma:literal>
                </emma:interpretation>
                <emma:interpretation id="interp16" emma:lang="en-US" emma:confidence="0.5">
                  <emma:literal>plume able.</emma:literal>
                </emma:interpretation>
                <emma:interpretation id="interp17" emma:lang="en-US" emma:confidence="0">
                  <emma:literal>permeable</emma:literal>
                </emma:interpretation>
                <emma:interpretation id="interp18" emma:lang="en-US" emma:confidence="0">
                  <emma:literal>permeable,</emma:literal>
                </emma:interpretation>
                <emma:interpretation id="interp19" emma:lang="en-US" emma:confidence="0">
                  <emma:literal>plume able</emma:literal>
                </emma:interpretation>
              </emma:one-of>
            </emma:emma>
          </inkml:annotationXML>
          <inkml:trace contextRef="#ctx0" brushRef="#br1" timeOffset="9284.7144">9653 251 231,'-2'-6'380,"2"1"22,-1 2 30,-1 0 36,0 2 11,-1 1-4,2 1-28,-2 2-40,0 0-39,0 2-36,0 3-30,0 1-27,-1 3-23,0 3-22,0 2-26,-2 5-25,4 1-35,0 4-38,1 2-31,-1 4-29,2 1-20,0 4-14,2 1-10,0 0-7,1 3-4,0 0-2,2 0-1,-3 2-2,5 0 0,-2-1 0,2-1-1,-2 0 0,2 0 3,-2-3 6,1 2 2,2-4 0,-2-1-2,-1 1 0,0-3-3,2-1-5,-2-1-2,-1-1 2,1-4-11,-1 1-14,1-3-14,-1 0-13,-1-3-13,-2-3-13,2 0-13,-3-5-13,2 0-14,0-2-14,-1-4-12,1-1-11,-2-2-8,0-3-5,0 0 3,-2-4 10,1-2 8,-3-1 8,1-2 12,2-4 10,-5 0 14,3-4 14,-1-1 15,-2-4 17,0 0 16,-2-3 15,1-1 9,1-5 3,-3 2 8,0-3 7,2 0 2,-4-3-1,2 0 2,1-3 5,-1-1 4,0-2 6,0 1 5,1-4 5,2 0 4,1 1 4,0-2 5,3 2 5,0 1 2,2 0 3,0 0 15,2 3 17,0 0 4,3 3-2,-1 1 5,0 1 9,1 3 4,2 2 4,1 1 5,1 2 4,0 1 4,-2 0 4,3 3 7,1 0 4,-1 3 1,-1 0-5,1 2 5,-1 0 9,1 4-1,-2-1-5,1 3-7,-2 1-5,3 0-4,0 3-5,-3-1-6,4 2-4,-1 2-9,0 2-8,1 0-6,-2 2-6,3 0-8,-2 2-6,4 0-5,-1 1-4,-1 2-4,1 0-2,0 0-4,1 2-3,1 2-2,-2 0-2,-1 2-1,0 0-2,0 3-4,0 0-3,-2-1-2,-3 5-3,-1-3 0,-1 0-2,-2 2 0,-2-1-1,-1 3-7,-1-4-13,-2 3-9,-4-3-9,0 2-13,-2-1-12,-1 0-22,1 0-26,-2-1-38,-3-1-43,2 0-41,-1-1-38,-3-1-38,3-1-37,-1-2-34,0 0-31,-1-3-42,0-3-47,3 1-26,0-2-15,4-2 8,8-2 18,0 0 34,-6-4 41</inkml:trace>
          <inkml:trace contextRef="#ctx0" brushRef="#br1" timeOffset="9848.6896">10121 504 189,'2'3'297,"0"2"8,1-4 3,-1 2-12,5-2-24,-4 1-25,4-1-27,0-1-27,3 0-27,-2-1-22,4-1-21,0-1-11,-2 1-6,4-3-11,-1 1-13,-1-2-6,1 0-3,-2-1-1,2 1-1,-2-2 1,1 1 1,-1-2 2,-3 2-1,0-3 7,-1 4 11,1-3 6,0 1 6,-2 1 5,-1 0 4,0-3 5,-2 2 6,1-1 7,0 2 8,-4-1 2,1-3 0,-1 2-2,0 0-2,-1-2-6,1 2-6,-4-2-7,4 2-6,-4-2-10,1 2-8,0-1-11,1 1-11,-1 1-12,1 1-16,-3 1-9,0 1-6,1-1-3,0 2-4,0 1-1,1 3-4,-2-2-1,-1 2-2,0 2-3,-1 0-1,0 2-2,0 0-2,0 3-2,-1-1 1,-1 2-2,4 1 1,-3 2-3,1 1 0,0 0-2,4 2-1,-4-1-2,3 2-1,1 1-1,0-2-2,0 1 0,1 1-1,2 0 0,0-3-3,0 2-1,2-1-2,-1 0-7,2-1-7,-1-2-5,4 1-1,-2-2 0,0-1-2,1 0 1,2-1 1,0-3 0,-1 4 1,1-5 0,2 0 0,1-1 3,0 1 1,1-3 6,-2 0 6,3-1 3,-2-1 3,2 0 2,0-3 3,-1 1 0,2-1 0,-3 0 0,4-2 1,-2 2 1,-2-3 0,2 0 0,0-2-2,-2 2 3,0 0 2,1-2 1,-3-1 2,0 0-1,1 2-1,-2-2 0,0-1 2,-2 2-1,2-2 0,-4 0 2,4 1 1,-3-2 1,1 1 2,-2-1 3,0 1 1,-2 0 2,0-1 2,-1 0 3,0 1 2,0-3 1,0 1 2,-1 1 2,0 0 4,-1 0 1,1 3 2,-1-2 0,1 3 2,1 1 0,-2 0 1,0 5 0,2-2-1,-1 2 0,0 2-1,-1 2-2,1 0-3,-1 1-2,1 1-3,-3 2-3,1 2-4,-1 1-1,1 3-3,-1-1-1,1 2-3,0 1-2,0 1-3,0-1-1,2 2-2,1-3 1,0 2-1,0-1-2,1 0-2,0-1-3,2 0-3,0-2-6,2 2-8,-1-2-10,-1-1-10,2-1-13,-3 0-14,3-1-19,0-1-22,-1 1-32,1-1-34,-1 0-32,0-2-30,1-1-29,-1 0-29,3-1-21,-2 1-17,-5-4-26,10 1-32,-10-1-26,11-1-24,0-3-14,1 2-5,-1-2 16,1 0 27,-1 0 31</inkml:trace>
          <inkml:trace contextRef="#ctx0" brushRef="#br1" timeOffset="10438.0602">10799 334 45,'-2'-5'326,"0"1"16,1 1 9,1 2 7,-1 0-8,1 1-17,0 1-32,-1 0-40,-1 0-30,0 1-26,-1 3-23,2-1-23,-2 0-17,0 2-16,0 1-15,0 0-13,0 0-15,2 1-16,-1 1-15,2 1-12,0-1-11,0 1-8,0-3-6,0 4-2,2-3-4,-1 2-1,0-1-2,1 0-2,-1-3-2,1 3-1,0-2 0,-1-1 0,-1-1-3,3 1-3,-3-3-3,0 2-2,0-4-6,0 2-5,0-2-4,0 1-3,3-2-5,-3 0-4,0 0-2,0-2-1,0 1-1,-3-1 0,3 0 0,-3-1 1,2 1 4,-3-1 4,1-1 5,1-1 5,-1-1 6,-1-2 6,1 1 7,3-2 8,-4 0 8,1-2 7,1 2 7,2-3 6,-3-1 7,3 3 7,0-2 4,0-1 3,0 1 2,3-1 4,-3 0 0,2 0 2,1 2-2,1 1-1,-1-3-4,2 2-5,-1 2-3,3 1-7,-3 1-4,3 0-5,-2 0-3,1 2-4,1 1-4,-1 0-2,1 0-4,1 1-2,-1 2-2,0-1-1,2 2 0,-2 2-1,1-1 0,1 2 0,1 1-1,-3 1 0,1 1-1,2 0 0,-3 2-1,3 1 1,-3 2 2,4-1 3,0 1 0,-4 0 0,3 3 0,-1-1-2,1-1 1,1 1 0,0 0-1,-2-1 2,-2 1-2,1-2 0,-1 2 0,-2-1-1,0-2-3,2 1-3,-7-1-2,3-2 0,1 1-1,-4 0-1,0-1 0,0-1-4,-4 1-2,4-3-6,-3 1-1,-1-1-3,1-1-3,1 0-3,-1-2-5,1 1-4,-1-3-3,0 3-5,-1-3-1,2 0-3,0-3 0,-2 0 2,1 2 2,-1-3 4,0 0 2,0-2 2,1 0 4,-2-2 4,2 2 5,2-4 6,-3-1 5,1 0 7,3 1 7,-4-2 8,4 0 6,-2 0 6,2-2 7,0 3 8,0-2 10,2-1 10,-2 3 9,4-4 10,-3 4 11,2-2 8,0 2 6,0 0 4,0-1 2,0 0-2,1 2-1,1-1-2,-2 2-4,1 2-7,2-3-6,0 1-7,2 1-8,-1-1-6,3 5-3,-1-4-1,2 2-3,0 0-3,-1 0-4,2 2-2,-2 0-2,2 1-3,-2 1-3,1 0 0,-1 2-1,0 2-1,0 0-3,1 1-1,0 1-6,1 0-6,-2 3-5,2 1-3,0-1-2,-2 1-2,2 1 1,-2 0-2,-1 2-1,1-2 0,1 2-3,-1-1 0,-2 1-6,1-1-8,-1 1-5,0 0-4,0 0-5,-4 1-4,2 0-8,0-2-7,-2 3-13,1-1-12,-3-1-21,-2 0-23,3 2-38,-3-2-46,0 0-40,-3 1-36,3 2-42,-2-3-44,-1 0-52,-1 1-54,2-1-45,1-1-40,-1 1-12,0-2 2,2-9 15,2 10 19,1-5 38</inkml:trace>
          <inkml:trace contextRef="#ctx0" brushRef="#br1" timeOffset="10958.8715">11447 309 201,'-3'3'319,"-1"-1"6,-1 2-8,2 0-12,-2-1-22,2 4-27,1-3-27,1 4-28,1-3-26,0 1-23,1 1-19,1-2-16,1 1-17,0-1-19,0-1-9,1 1-6,3-2-5,-2 1-3,2 0-1,1-1-2,-1-1 3,2 0 4,2-2 5,-1 2 3,-1-2 3,1 0 5,-1-2 3,5 2 0,-4-2 1,2 2 2,-4-3-1,3-1-1,1 2-3,-3-2-3,2 1-2,-1-2-2,0 1-2,0 2 0,-2-3-1,1 1-1,-2-1 0,1 1-3,-1-1-1,0-1-1,0 3-1,-2 0 0,0-2 5,1 1 5,0-3 5,-2 4-1,1-1-2,0-1-2,-2 1-3,2-1-4,-1-1-4,-1 1-2,2 0-4,-1-3-2,1 2-2,-2 1-2,0-2-6,0 1-9,-2-3-4,2 2-2,-3 0 0,0-1 0,0 1-1,0 0-1,0 0 0,0 3 0,0-2-1,0 1-1,-3 1-1,3 0 2,-1 0-2,-1 1 2,0 0-2,-2 2-1,0 1-2,0 1-3,-3 1-1,0 2-1,1 0-2,-3 2-2,0 3-1,-1-1-1,2 2-3,-4 2-2,1-1-1,0 2-2,2 0-1,-1 1-1,1 0 1,1 1 1,-2-3-1,5 2 0,-3-2 0,2 2 1,0-3-5,2 0-8,-1 1-4,1-1-1,3-3 0,-4 3-2,3-1 0,0-2-1,2 0-1,2 0 0,0-1 0,3-1-2,-4-1 0,3 1-4,1-1 4,0 1 4,0-2 0,2-1 1,1 2-2,-1-4-2,2 2-2,1-1 0,-2-2-3,3 0-1,-3 0 0,3 0-1,-1 0 1,2-2 1,0 2 1,-2-3 2,3 0-1,-1-1 1,0 0-3,0 0-3,-2-1-3,2 1-7,0-2-10,-1 1-13,-1-1-20,1-1-24,-1 1-31,-1 1-34,1-3-32,-1 3-30,-1-3-33,-1-2-35,0 1-47,0 0-54,-2 1-48,2-2-45,0-1-15,-3 2 0,2-2 15,2 2 21,-3-1 30</inkml:trace>
          <inkml:trace contextRef="#ctx0" brushRef="#br1" timeOffset="12053.5044">12562 148 34,'-7'-8'337,"0"-1"13,-1 0 14,1 0 18,-2 0-3,1 2-10,-3 0-33,0 1-44,3-1-36,-3-1-34,3 4-19,-3-1-12,1 1-14,-2 2-15,1 1-12,-1 1-13,2 1-13,-3 1-17,2 2-17,1 1-18,-4-1-14,2 5-12,1 1-10,0 1-10,-1 0-8,0 2-6,3 0-4,-1 4-3,2-1-1,0 0-2,0 1-2,1-1-4,1 0-3,3-1-3,-3 1-5,5-1-4,-3 0-3,4-1-4,0 0-4,0 1-5,0-2-4,4 0-3,-1-1-2,1-1-2,0-2-2,1 2 1,1-2 0,0-1 3,0-1 3,2-2 2,2-1 3,-3 1 3,3-3 3,1-1 5,1 0 3,-1-1 3,0-1 3,1-2 3,0 0 1,1-2 4,1 1 1,-3-3 1,3 1 3,0-3 2,-1 1 2,1-3 1,0 0 0,-1 1 3,-1-3 2,2-1 2,-1 0 5,0 0 5,-2-1 8,-1 0 7,-3 0 10,4 0 12,-5-1 9,-1 1 13,0-1 12,-2 1 12,-2-1 8,2 1 5,-3-1 4,0 2 1,-3-3-1,3 3-2,-2 2-5,-1 0-6,-2 1-9,1 0-9,-1 4-10,0 0-11,1 2-11,0 0-12,-2 3-9,0 2-7,0 2-5,0 1-5,0 2-2,2 2-3,-4 1-2,2 2-4,1 2-2,-2-1-3,3 3 0,-4-1-1,4 3-3,0 0 0,-1 1-3,2 0-1,2 0-3,-1-1-2,2 1-3,2-2-3,-1 1-4,2-1 0,2-1-4,-1-1-1,0 0-6,4-1-5,-1 0-6,2-2-6,-1 1-5,2-2-6,1 0-3,1-1-2,-1 0-1,0-1-2,1-3-2,0 2 0,-2-1-1,3-1-2,-1-2 1,0 0 4,0 1 5,-2-3 6,4 0 6,-4-3 8,4 1 3,-4 0 6,2-2 4,-3-3 5,-1 3 3,1-2 4,-1-1 4,-3 0 4,3-2 4,-4 2 4,1-2 5,0-2 4,-1 1 4,1 1 6,-4-2 7,1-1 10,0 0 7,1-1 9,-3-1 8,0-2 11,0-1 8,0-1 4,0-1 5,0 0 3,-3-1 1,1-3 0,2 0-1,-2 1-1,2-4-5,-1 2-5,-1 0-6,0 0-8,2-1-6,-1 3-8,1-1-4,-2 2-4,2 2-3,0 3-2,0 0-1,0 3-2,0 3-1,0 1-2,0 3-2,0 1 0,0 1-1,0 0-1,0 4 0,-1 2-3,0 0-3,-1 2-3,1 3-3,-1 1-2,1 2-1,-1 2-3,0 3-2,1 0-2,1 4-2,0 1-1,0 0-4,0 3-2,0 0-3,1 1-3,1 0-2,0 2-5,-2-2-3,1 0-4,1 1-5,-1-1-4,1-2-4,0 1-3,1-3-4,2-1-3,-3 0-2,3-4-1,-1 2-1,-1-1-1,2-4-1,0 1 1,-3-1-1,2-2 1,-3-1 0,2-2 2,1-1 3,-4-1 1,3-1 4,-3-1 5,4 0 2,-4-2 2,0-1 5,1-1 5,-1-2 3,0 0 4,0-1 4,0 2 5,0-3 4,0-2 6,2-1 6,-2-1 6,0-2 5,2 0 5,0 0 4,1 1 4,0-3 3,-1-1 1,3 0 4,0 0 2,-3 0 3,5 0 2,-2 0 0,2 3 1,-2-3-2,3 2-4,-1 0-3,0 0-4,1 2 3,-1-1 4,1 2 1,1 0 2,0 1-1,-1 2 0,1-1-1,-1 1-1,1 1-1,0 1-2,0 0-2,0 2 1,0-1-1,-1 3 1,3 0-6,-1 0-8,1 3-3,-1 1-2,2 0 0,0 1-2,0 1 0,1 3-3,0 0 1,1 0 0,1 2-1,-2 0-1,-1 0-2,0 2 0,2-1 0,-4 0-2,0 1-1,-3 0-2,0-1-6,-3 3-9,0-3-4,0 3-2,-4-2-3,0 1-1,-2-1-2,-3-1 0,1 0-2,-4 1-1,1 0-6,-1 0-5,-4-1-7,0-1-4,1-2-5,-1 2-2,-3-2-12,0-1-16,0 0-19,2-3-22,0 0-30,1 0-36,-1-2-36,2 0-36,0-3-27,0 0-22,2-3-24,1 0-29,0-4-34,0 0-40,2-4-31,1 0-29,3-2-1,2-2 11,0 1 25,0-4 34,2 1 36</inkml:trace>
          <inkml:trace contextRef="#ctx0" brushRef="#br1" timeOffset="12266.0026">13415-290 203,'2'9'383,"-2"0"18,1 2 22,1 4 22,-1 2-4,1 3-15,-1-1-32,0 3-40,-1 1-33,0-1-28,0 3-18,0-1-13,0 1-22,0-1-27,0 1-22,4-1-17,-4-2-24,1 1-29,1-1-21,2 0-17,-3-2-15,4 2-13,0-3-10,-1 1-9,1-3-15,-2 1-15,1-2-13,3 0-9,-2-3-12,1 1-12,-1-1-21,0-2-23,-1 0-30,3 2-34,-4-4-27,4 2-23,-2-2-23,-1-1-24,0 0-19,0 0-14,-1-1-19,1-2-19,-4-5-25,4 4-24,-4-4-13,0 0-6,0 0 11,0 0 15,6 2 10,-6-2 5,0 0 12,10 0 11</inkml:trace>
          <inkml:trace contextRef="#ctx0" brushRef="#br1" timeOffset="12667.4398">13614 304 36,'-2'-3'217,"1"0"-4,0 2-7,0-1-12,1 2-12,0 0-3,0 0 2,0 0-8,0 2-16,0-1-13,0 1-16,0-1-11,0 0-13,0 1-10,0-2-8,0 2-8,1 1-7,0-3-7,0 3-7,1-1-11,0 1-15,-1-2-8,3 1-5,-2-1-3,3 0 2,-1 0 1,-1 1 2,2-2 3,0 0 4,1 0 7,1 0 6,2 0 2,-2 0 0,-1-2 3,3 1 6,-1-1 7,-1-1 8,3-1 7,-1 0 8,-1 1 8,0-1 7,1 0 6,0 1 5,-2-3 6,-1 1 5,1-1 9,1 2 12,0-1 6,-1-2 3,-1 1-1,1-1-3,0 0-5,-2 2-6,1-3-7,-2 0-8,0 0-7,0 2-6,-1-1-9,0-2-8,-2 1-9,1 0-9,0 2-7,-2-2-6,0-2 1,0 1 3,0 0 2,-2 1 0,0-2 0,1 1 0,-2 2 0,0-1-2,0 1-2,-2-2 0,2 3-1,-1 2-2,-1-3-3,2 4-1,-2-1-8,-2 0-10,3 1-6,-2 2-4,1 1-4,-3 0-3,0 1-3,1 2-2,-1 1-2,0 1-2,-1 1-1,0 1-4,1 2 0,0 1-2,1-1 0,-2 1-1,2 2-1,2 0 1,-3-1 0,2 2 1,2-1 0,0 1-1,1-1-1,-1 0 0,4 1 1,-3-1-1,3-1-1,0 0-2,3 1-6,-3-1-11,4 0-6,-3-1-6,1-1-7,2 0-5,0-1-7,0 0-7,1-1-10,1-2-9,2 1-10,-1 0-13,0-1-18,2-1-21,0 0-16,3 1-17,2-3-21,-3 1-19,4-1-22,1-2-20,-1 2-19,1-2-18,2 0-19,-2-2-23,3 2-26,-3-2-25,-2-1-28,3-1-30,-3 0-3,0 1 8,-1-1 18,2-1 22,2 1 24</inkml:trace>
          <inkml:trace contextRef="#ctx0" brushRef="#br1" timeOffset="12858.3715">14199 289 91,'-1'-1'375,"-1"-1"28,2 1 30,0 1 22,0 0 19,0 0-9,0-1-21,0 1-35,0-2-41,0 2-29,0-2-27,0 2-23,0-2-22,0 1-22,0 1-20,0-3-25,0 3-28,0-3-26,0 3-27,0-1-24,0 0-25,0-1-17,0 1-13,2 0-10,-2-1-9,1 1-6,1 0-7,-2 1-10,0-2-11,2 1-17,-2 1-18,0 0-31,0 0-38,0 0-46,0 1-54,0 1-49,-2-2-49,2 0-64,0 0-75,0 0-53,0 0-46,-6 4-18,6-4-8,-7 2 8,-1 1 13,0-2 29,1 5 35</inkml:trace>
        </inkml:traceGroup>
      </inkml:traceGroup>
    </inkml:traceGroup>
    <inkml:traceGroup>
      <inkml:annotationXML>
        <emma:emma xmlns:emma="http://www.w3.org/2003/04/emma" version="1.0">
          <emma:interpretation id="{523C8457-6871-49BB-B29E-7F0D28487861}" emma:medium="tactile" emma:mode="ink">
            <msink:context xmlns:msink="http://schemas.microsoft.com/ink/2010/main" type="paragraph" rotatedBoundingBox="790,1863 14928,1605 14950,2792 812,305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9457D1E-0731-474A-9EE3-3EB14C6D1CC9}" emma:medium="tactile" emma:mode="ink">
              <msink:context xmlns:msink="http://schemas.microsoft.com/ink/2010/main" type="line" rotatedBoundingBox="790,1863 14928,1605 14950,2792 812,3050"/>
            </emma:interpretation>
          </emma:emma>
        </inkml:annotationXML>
        <inkml:traceGroup>
          <inkml:annotationXML>
            <emma:emma xmlns:emma="http://www.w3.org/2003/04/emma" version="1.0">
              <emma:interpretation id="{D6114A32-7F9C-4288-96A5-9D84817D4237}" emma:medium="tactile" emma:mode="ink">
                <msink:context xmlns:msink="http://schemas.microsoft.com/ink/2010/main" type="inkWord" rotatedBoundingBox="790,1869 3008,1829 3025,2733 807,2774"/>
              </emma:interpretation>
              <emma:one-of disjunction-type="recognition" id="oneOf4">
                <emma:interpretation id="interp20" emma:lang="en-US" emma:confidence="0.5">
                  <emma:literal>Allow</emma:literal>
                </emma:interpretation>
                <emma:interpretation id="interp21" emma:lang="en-US" emma:confidence="0">
                  <emma:literal>Allows</emma:literal>
                </emma:interpretation>
                <emma:interpretation id="interp22" emma:lang="en-US" emma:confidence="0">
                  <emma:literal>Ablow</emma:literal>
                </emma:interpretation>
                <emma:interpretation id="interp23" emma:lang="en-US" emma:confidence="0">
                  <emma:literal>Allo</emma:literal>
                </emma:interpretation>
                <emma:interpretation id="interp24" emma:lang="en-US" emma:confidence="0">
                  <emma:literal>Allowed</emma:literal>
                </emma:interpretation>
              </emma:one-of>
            </emma:emma>
          </inkml:annotationXML>
          <inkml:trace contextRef="#ctx0" brushRef="#br1" timeOffset="14407.0936">627 1233 286,'-2'-3'352,"-1"3"19,3 0 20,0 0 22,-2 0 2,1 2-7,0 1-24,-1 1-31,-1 1-28,0 2-24,0-1-20,-1 4-17,-1 1-15,2 4-16,-1-2-16,-2 5-17,2 0-20,-3 4-19,3-1-26,1 1-29,-2 2-20,0 1-12,2 1-13,-2-1-12,1 2-9,-1 1-7,2-1-5,2 0-5,-5 2-2,4-2-3,0 3-2,-1-3-3,-2 0-3,2-1-1,-1 1-2,1 0-2,0-4-1,0 1-1,-2-2-1,2-2-2,0-2-1,2 1 0,-2-4-1,0 0-3,1-3-3,1-2-3,-1-1-5,1 0-2,0-3-5,1-1-4,0-1-3,0-1-4,0 0-2,0-1-2,0-2-2,0-2 0,0-1 1,0 0 2,1-3 3,0 1 4,-1-3 4,2-1 4,-1-2 5,1 0 3,0-2 3,-1-2 3,1 0 4,-1-2 1,0 0 2,2-3 3,0 1 1,2-1 1,-4-3 3,2 1 2,0 0 1,1-3 3,-2-1 2,1 1 3,0 0 1,-1-3 2,3 2 4,-3 0 2,4 2 2,-3-1 1,1-1 1,1 4-1,-1 1 1,1 0-1,-2 3-1,1 1 0,2 1-1,0 4 0,0-1 1,0 4-1,0 0-1,-2 1-1,1 2-2,0 1-1,0 1-1,1 0-2,0 0-1,-1 3 1,0 1 0,0 0-3,1 1-9,0 3-12,1 0-7,0 0-3,1 3-2,-1 2-2,2 2 0,-1-1-2,2 4-1,-1 0 1,0 2-1,1 0-1,-2 4 1,1 0-2,-2 0 7,3 0 11,-2 4 4,1 1 3,-2-1-1,1 0 2,-3 3 1,4-3-2,-4 1 1,0 0-1,-1-1-3,-1 1-3,0-1-5,0 0-5,-3-1-10,0 0-11,0-2-12,-3 2-14,0-3-10,-2 1-9,1-2-29,-1-1-37,2-2-33,-2 1-32,0-4-28,1 0-27,1-2-23,-2-1-21,4-1-24,0-5-27,1-4-20,0 0-19,0 0-21,0 0-23,0 0 6,0 0 20,2-6 26,4-3 26,-1 1 27</inkml:trace>
          <inkml:trace contextRef="#ctx0" brushRef="#br1" timeOffset="15016.5719">656 1827 238,'-14'0'265,"2"4"-2,0-2-9,0 1-14,1 2-16,2 1-16,1 3-24,-1-1-24,2 0-25,2 1-21,-2 1-19,2 1-15,0 1-13,1 0-10,1-1-1,3 2 6,0 1-1,0-4-3,0 4-3,3-3-5,1 0-1,1 2-5,0-2-2,2-4-2,3 2 0,-3 0-2,4-3 2,2 0-1,-1-4-7,3 2-10,0-2-3,1-2-1,2 0 0,0-2 3,2 0 2,0-2 1,1-1 2,-1-1 3,1-2 3,3 0 4,-2 0 4,1-1 3,-2-2 2,-1-1-1,1 1 6,-3-1 12,0 0 6,-2-1 6,0 0 5,-1-1 5,-3-1 4,2 1 3,-4 1 7,0-2 5,-1 0 6,-1 0 6,-1 0 7,0 0 10,-1 0 0,-1-2-7,-2 1-5,0-3-3,-2 3-2,-1-3-3,0 0-5,-1-1-3,-1 0-5,-1 0-7,1-2-8,-2 2-9,0-3-8,1 2-10,0 0-7,0 1-4,1 3-5,-1-3-2,1 7-4,-1-2-3,-1 4-1,3 0-3,-1 3 1,2 3-1,-2 1-1,0 2-1,1 0-3,-1 4-2,1 0-9,-1 2-14,0 3-7,0 2-3,-1 2-4,1 1-1,-2 3-3,0 3-4,-1 4-1,1-1-4,1 2-1,-1 2 0,1 2-1,2 3-1,0-3 6,-1 1 9,2 2 1,0-3-2,2 4-3,0-4-4,1 0-6,1-2-4,0-1-5,0 0-5,3-2-9,-2-1-7,4-2 1,1-1 5,2-2-5,-1 0-11,2-2-7,2 0-5,-1-4-4,2 1-4,-2-2 1,3-2 1,-1-1 2,1 0 3,-1-2 4,-2-1 5,3-3-1,-3 0-3,1 0 6,-3-3 13,2-1 11,-1 0 10,-1-2 10,0 1 8,-3-2 7,1-1 2,1-1 5,-2 1 5,-2-3 2,1-1 3,-2 0 0,-1 0 0,0-3 4,0 1 5,0-3 4,-1 2 6,-1-4 12,-1 1 15,0-1 12,-1-1 12,1-1 10,-2-4 9,0 1 8,-2-2 7,1 2 5,-1-6 4,0 2 2,-1-1 0,-1 0-1,1-1-4,1 1-8,-3-1-11,3 3-10,-1-1-8,1 4-6,-1 2-7,-1 0-3,2 6-4,-1 1-3,1 3-1,-1 4-3,0-1 1,2 3-2,1 2 0,-3 1-4,3 3-2,-3 0-2,3 0-4,-2 3-3,1 1-5,-1 3-4,0 1-3,-1 0-3,-2 4-3,1 3-3,-1-1-3,0 6-3,3 0-3,0 1-1,-1 2-1,2 0-2,-1 2 0,0 1-2,2 0-3,0 0-5,0 1-6,2-1-6,0 2-9,-1-1-8,2-2-11,-1 1-16,0 0-22,1-2-24,2 0-25,-1-1-37,-1 0-38,2 0-37,-1 0-36,1-3-33,1 0-34,1 0-32,-2-3-31,2 1-43,2-2-45,-2 0-23,4-3-10,1 0 7,0 0 18,1-6 33,2 2 38</inkml:trace>
          <inkml:trace contextRef="#ctx0" brushRef="#br1" timeOffset="15352.9732">1757 1793 284,'-7'-11'366,"2"3"18,0 3 18,1 1 3,-1 1-7,2 1-36,0 2-52,1 2-50,-1 0-51,-1 1-32,1 1-24,1 2-20,-1 2-20,-1 1-18,-1 0-19,0 0-18,2 4-19,-1-2-13,-1 2-11,1 0-7,1-1-4,0 1-2,0 0-2,1-3-1,1 3 0,0-2 1,1-2-1,1 2 1,0-1 0,2-2 0,1 0-1,0 0 0,0-2 0,1-1 1,-1 0 2,2-1 0,1 0-2,2-2 0,1 1 2,-3-1 0,3-1 0,0-1 2,-1-1 5,2-1 8,1-1 10,0 1 15,-2-1 13,2 0 16,0-2 14,-1 3 15,0-3 12,0 0 9,-1 0 7,0-1 6,1 0 6,-3 1 2,0-2 2,-1 1-4,0-1-1,0 1-7,-2-1-8,0 2-10,0 0-13,-3-2-8,2 2-7,-3-2-6,1 2-3,-2-1-3,-2-1-5,1-1-3,-3 1-5,0 1-6,1-2-7,-4 0-7,2 1-6,-2 2-6,-1-2-5,1 1-6,0-1-7,-3 1-6,-1 2-9,0-1-8,1 3-10,1-2-11,-3 1-11,2 1-14,1 0-18,-1 2-23,0 2-27,2 0-40,-1 2-47,1-1-52,1 2-50,0 1-49,2 0-42,0 1-57,0-1-65,0 1-35,4-2-18,1-5-3,0 0 8,0 0 20,1 7 25,4-1 42</inkml:trace>
          <inkml:trace contextRef="#ctx0" brushRef="#br1" timeOffset="15878.7189">2043 1794 84,'-4'7'313,"1"0"1,0 1-7,0 1-10,0 2-24,0-2-31,0 3-30,0-1-29,1 0-28,1 1-27,0 2-27,-1-2-29,1 1-16,1 0-13,0 0-3,0 0-2,0-1-3,0 0-4,0-1-6,1-1-6,2-1-5,0 2-4,0-4-4,2-1-1,-1 0-3,2 0 0,-2-1 0,4-1-1,-1-1-1,0-1-1,1-2 1,-1 0 1,2 0 0,1 0 1,-2-2 2,3-1 2,-1 1 2,0-1 0,0-1 4,0-2 3,0 1 4,-1 0 6,1-2 6,-1 2 5,0-3 5,0-1 3,-2 1 9,2 1 7,1-3 7,-5 1 5,4-2 7,-1 2 4,-1-4 7,0 3 6,1-2 6,-2 0 6,0 1 7,-1-1 10,2-2 7,-5 4 8,3-3 1,1 1 0,-5-2-3,2 1-4,-1 0-4,-1 2-4,1-1-7,-2 3-9,0-2-7,0 2-9,0 2-11,0 1-14,0 4-12,0 0-12,-2-1-8,2 1-7,0 2-4,-1 2-4,1-1-3,-2 1-4,1 2-2,-1-1-3,1 3-2,1 1-3,-3 1-1,3 1-2,-3 0-4,1 3-3,-1 1-4,1 0-3,2 0-3,-2-1-4,2 1-3,0 1-3,0-3-2,2 4-3,-2-4-1,2 0-3,3-1 0,-2 1-1,0-3 0,1 1 0,1-2 2,1-1 3,0 1 3,4-3 4,-3 1 2,4-1 4,-1-2 2,1 1 3,2-2 1,0-1 3,-1 0 1,2 0 2,-1-1 4,-1-2 3,0 1 1,3-1 0,-2 0 4,0-1 4,1 1 4,1-2 6,-3 1 5,1-1 4,-1-1 6,2-2 5,-2 1 3,-1 2 5,0-1 5,-3-2 5,1 0 5,-2 1 3,1 0 3,-2-4 3,0 3-1,-2-1-1,-1 0 0,2 0-1,-5-1-2,3 1-3,-3 1-2,0-3-1,-3 3-6,1-1-4,-1-1-6,-1 3-4,-1-2-7,-1 3-5,-1-3-5,-2 3-5,1-1-4,-2 0-5,1 3-4,-3-1-5,0 0-4,-1-1-2,1 3-10,-1-1-15,0 0-16,-2 1-15,1 1-20,-1-1-21,-1 1-37,3 1-44,-2 1-51,1 1-56,1 1-68,0-1-74,1 1-71,1 2-71,0-1-28,3 1-7,1 0 3,1 1 9,6-5 16,0 0 20,0 0 35</inkml:trace>
        </inkml:traceGroup>
        <inkml:traceGroup>
          <inkml:annotationXML>
            <emma:emma xmlns:emma="http://www.w3.org/2003/04/emma" version="1.0">
              <emma:interpretation id="{D20DF921-204E-4D23-B5E0-B4CBE33F4F05}" emma:medium="tactile" emma:mode="ink">
                <msink:context xmlns:msink="http://schemas.microsoft.com/ink/2010/main" type="inkWord" rotatedBoundingBox="3983,1960 4979,1942 4995,2794 3999,2812"/>
              </emma:interpretation>
              <emma:one-of disjunction-type="recognition" id="oneOf5">
                <emma:interpretation id="interp25" emma:lang="en-US" emma:confidence="0.5">
                  <emma:literal>all</emma:literal>
                </emma:interpretation>
                <emma:interpretation id="interp26" emma:lang="en-US" emma:confidence="0">
                  <emma:literal>ale</emma:literal>
                </emma:interpretation>
                <emma:interpretation id="interp27" emma:lang="en-US" emma:confidence="0">
                  <emma:literal>All</emma:literal>
                </emma:interpretation>
                <emma:interpretation id="interp28" emma:lang="en-US" emma:confidence="0">
                  <emma:literal>ail</emma:literal>
                </emma:interpretation>
                <emma:interpretation id="interp29" emma:lang="en-US" emma:confidence="0">
                  <emma:literal>al</emma:literal>
                </emma:interpretation>
              </emma:one-of>
            </emma:emma>
          </inkml:annotationXML>
          <inkml:trace contextRef="#ctx0" brushRef="#br1" timeOffset="17054.3165">4005 1920 112,'-5'-12'360,"-2"-2"10,1 1 15,2 2 15,-4-1-9,1 0-21,-1 2-21,2 1-24,-1-2-16,-1 1-15,1 2-18,0 0-21,1 1-16,-1 1-15,-1 0-11,2 4-8,-2-2-14,1 1-17,2 1-19,-3 0-21,0 2-20,2 0-17,-3 2-20,1 0-20,-1 3-14,-1-1-13,2 2-9,-3 2-8,1 3-4,1-1-4,-1 5-2,0 0-1,0 2-2,0 0-1,1 3-4,-1 0-3,2 2-5,-1-2-3,0 0-5,2 1-5,1-1-3,-1 1-6,4-5-5,-1 2-7,3-3-7,1 0-8,1-4-6,3 1-6,-1 0-6,4-2-3,-1-3-3,3 0-2,0 1 0,1-5-2,0 1 2,2-2 1,0-2 3,0 0 5,2-2 4,-3-2 9,5 1 7,-3-3 8,1-1 6,1 1 7,0-1 7,-1-2 6,-2-2 5,1 0 4,0 1 5,0-2 5,-1-1 4,2 3 7,-4-4 5,2 1 8,-2-2 8,0 0 10,-1 1 10,-1-1 11,-1 0 10,1-1 11,-4 2 11,1-2 9,0 0 13,-3-1 12,1 0 7,-1 0 2,-2 1 0,0-1-3,-2 0-5,1 0-9,-2 2-8,0-2-8,0 3-9,0 1-10,1 1-8,0 3-9,-3 0-12,2 1-13,1 1-8,1 3-4,0-1-5,0 4-3,-1 1-3,0 1-4,1 4-1,-1-1-2,-1 3-7,1 2-12,-2 1-6,1 1-3,-1 4-5,-2 0-6,3 2-5,0 1-4,0 0-5,0 0-7,1 2-5,2-2-6,0 0-8,2 0-8,0 0-4,1-2 0,1-1-4,-1 0-6,3 0-5,1-3-4,-2 1-5,2-1-3,0-2-2,3 1 0,-3-2 1,2-2 1,-1 0 4,2 0 6,0-1 6,1-3 10,-1 2 8,-1-3 7,1-2 8,2 2 11,-3-2 7,3-2 7,-1 2 7,-3-2 9,3-1 5,-1-1 4,0 0 5,-2-1 5,1-2 6,0 0 5,-1 0 9,0 0 9,-2-3 8,1 1 7,1 0 11,-3-2 9,0 0 9,1 1 11,0-3 11,-1 2 13,-1-2 13,1-1 14,-3 0 7,1-1 2,0-2 0,1 0-4,-3 0-2,-1-3-3,0 1-4,-1-2-7,-1 1-8,0-2-9,-1 1-9,-1-1-9,-2-2-12,3 3-13,-1-1-9,1 1-4,-1 2-4,2 1-3,-1 1-4,1 2-3,-1 5-3,1 0-3,1 2-1,0 2 0,1 1-2,-3 3-3,3 2-2,0 2-3,-2 1-2,2 1-2,-1 2-4,-1 4-2,1 2-2,-1 1-2,1 4 0,1-1-2,0 4-2,0 4-4,0-2-4,0 1-3,0 3-6,1-3-4,1 2-6,-1 0-5,1-2-11,-1 2-13,1-1-11,2-3-8,-1 1-8,0-1-9,2-3-6,1 1-4,0-2-5,1 1-4,0-5-3,1 1-2,3-1-1,-1-2-2,-2 0 7,3-2 10,1-2 9,-2 0 6,2 0 8,0-3 5,-2 1 7,0-2 5,0 0 9,0-3 7,-1 2 8,1-2 8,-1-2 5,-1 2 6,2-2 4,-4 0 6,2-2 2,-1 1 5,-1-1 3,-2-1 4,3-2 4,-2-1 4,2 0 4,-2 0 6,-2-3 6,4 0 8,-4 1 10,2-2 10,-1 0 8,1-3 6,-2-1 12,-1 1 10,0-2 8,-2-1 2,3-1 2,-3 0 2,0-1 0,0-3-2,0 0-4,0 1-4,-3-4-6,3 2-7,-2 0-6,1-2-2,0-2-8,0 0-10,-3 3-6,1 1-4,0-4-3,2 4-4,-2 2-3,1-1-1,-1 3-1,0 0-2,-1 2-1,1 4-1,1-1-1,-1 3-1,1 1-1,-1 0-1,-1 2-1,1 3-1,1 2 0,-3-2 1,2 2 0,-1 2 1,1 0-1,-2 1-2,1 1-1,-1 1-2,1 1-2,1 0-2,-2 2-2,0 1-2,2 0-3,-2-1-2,1 5-2,-1 0-1,1 1-2,0 2-2,0 1-1,1 1 0,3 1-1,-2 3 0,2-1-3,2 2-1,-2 1 1,3 0 0,-1 0 2,1 2 1,1 0 0,1 1-2,0 1 0,-1-3 0,0 3 0,0-2 0,4-1 0,-4 2 0,3-2-1,0 0-1,-1 0-7,1-3-11,0 1-7,1-2-7,-1 1-5,2-3-6,-1 0-4,1-1-5,-1-1-5,1 0-6,-4-2-4,2 1-6,1 0-5,-1-3-6,1 1-1,-2-1 1,0-2-3,0-1-6,-2 1-11,0-1-16,1-2-20,-2 0-23,0-1-27,1-1-28,-2 0-23,1-2-18,-1 3-22,0-3-21,0-3-25,-1 3-27,-1 0-37,0 0-41,0 0-26,0 0-18,0 0 6,0 0 18,-1-7 28,1 7 31</inkml:trace>
        </inkml:traceGroup>
        <inkml:traceGroup>
          <inkml:annotationXML>
            <emma:emma xmlns:emma="http://www.w3.org/2003/04/emma" version="1.0">
              <emma:interpretation id="{C4317CC7-4532-41D7-9405-179F13FCE20F}" emma:medium="tactile" emma:mode="ink">
                <msink:context xmlns:msink="http://schemas.microsoft.com/ink/2010/main" type="inkWord" rotatedBoundingBox="5817,1968 9803,1896 9821,2886 5836,2958"/>
              </emma:interpretation>
              <emma:one-of disjunction-type="recognition" id="oneOf6">
                <emma:interpretation id="interp30" emma:lang="en-US" emma:confidence="0.5">
                  <emma:literal>substances</emma:literal>
                </emma:interpretation>
                <emma:interpretation id="interp31" emma:lang="en-US" emma:confidence="0">
                  <emma:literal>Substances</emma:literal>
                </emma:interpretation>
                <emma:interpretation id="interp32" emma:lang="en-US" emma:confidence="0">
                  <emma:literal>substages</emma:literal>
                </emma:interpretation>
                <emma:interpretation id="interp33" emma:lang="en-US" emma:confidence="0">
                  <emma:literal>substance</emma:literal>
                </emma:interpretation>
                <emma:interpretation id="interp34" emma:lang="en-US" emma:confidence="0">
                  <emma:literal>Substages</emma:literal>
                </emma:interpretation>
              </emma:one-of>
            </emma:emma>
          </inkml:annotationXML>
          <inkml:trace contextRef="#ctx0" brushRef="#br1" timeOffset="18798.84">5658 1900 48,'6'-13'313,"0"-2"9,-1 1 8,2-1-8,0 3-16,-2-3-30,3 0-39,-4 1-34,4 1-31,-2-1-18,0 1-10,0 2-2,-1 0 7,-1 0 6,0 2 8,-1 2 11,-3 0 13,2 2 13,0 1 16,-2 0 4,0 2 2,0 0-4,0 0-9,0 2-11,-2 0-12,0 2-17,-4 0-20,2-2-17,-1 3-18,-2 0-19,-3 1-21,0 1-17,-2-2-16,0 3-10,0-1-10,-2 3-7,-1 1-2,2 1-3,-2 0-2,2 1-2,0 1-1,-1-1 0,4 2-1,-2-1 0,3 3 0,-2 0 0,4-3-1,0 3-1,0-3-1,4 3 1,-1-2-2,1-1 1,3 2 0,0-1 1,3-3-1,-1 3 1,3-1-1,0-1 0,2 0-1,2 1 0,-1-1 2,2 0 0,2-1 0,0 0 0,2-1 0,-1 0 0,-1 0-1,2 0 0,1-1-1,-1 1 0,1-2 1,-3-1 1,4 0-1,-3 0 0,2 0-1,0-1 0,-4 0 0,3-1 1,-4 0 0,1 0 0,-2 1-1,-2-1 1,-2 0 0,0-2 0,-1 1 1,-1 0 0,-2-2 0,-1 2 0,0 1-2,-1 0 0,-1 0-1,-1 0-2,1 0-4,-3 0-7,0-1-7,1 1-10,-2-1-13,-1 1-15,0 0-20,0-1-21,-1 0-25,1-2-26,0-1-28,2 0-25,-2-1-22,4-1-17,-2 0-14,1-2-8,1-1-6,1 1 1,2-2 3,0-2 12,2 0 19,0-1 21,1-1 22,1-2 25,1 1 26,-1-2 26,3 0 24,-3 1 22,4-2 20,-1-1 20,1 0 17,0-1 17,0 2 17,0-3 9,-1 4 6,0-2 10,0 0 9,0 2 9,-1-1 8,0 1 9,-3 3 9,2-1 1,-1 3-2,1 1 1,-4-1 4,0 3 4,0 1 4,1 2 3,0-1 2,-2 3-2,0 3-5,0 1-5,0 2-7,0 1-6,-2-1-8,0 5-2,2 1-1,-1 0-2,0 3-6,0 0-8,1 2-8,0 0-9,0 1-5,0-1-3,0 0-1,1 1 0,0-2 0,0 0-1,3-2-1,-1 2 0,0-3 0,1 2 0,-1-4-3,1 0-2,2-1 0,0 1-2,2-2 0,-1-1 2,-1-4 4,3 3 3,0-4 3,-1 0 7,2-1 5,-3-1 7,2-2 6,0 0 6,0-2 4,-2-1 7,2 0 5,0 0 4,0-1 1,-2-1-2,0-1-3,0-2-3,0 2-5,-1-3-3,-2 2-8,3-3-3,-2 0-6,2 0-2,-2 2-6,1-4-4,-1 1-4,-1 1-2,1 0-3,-1-1-1,-1 1 2,0-1 0,0 0 1,-2-1 0,-1-1 3,0 2-1,0-1 0,0 1-2,0-3 0,0 1-2,0 3 0,0-1 2,0 0 8,0 2 1,0 1 0,0 1 0,0 1 0,0 3-3,0 0-1,0 0-1,0 3-1,0-1 1,0 2-2,0 2-6,0 1-9,-1 1-9,0-2-11,-1 4-5,-1 3-2,0 0-4,1 2 0,-2 0-2,1 2 0,2 1-2,-2 4-1,0-2-2,3 3 0,0-2 4,0 2 4,0-2 2,0 2-2,3-3-2,0 1-1,1-1-5,1 0-1,1-1-5,-1 0-1,3-2-4,-1 1-1,4-2-4,-1-1-2,1-1-3,0 1 0,3-4 0,-3 0 1,5 0 1,-3-2-1,2-1 2,-1-2 1,3 2 1,-2-3 2,1-1 1,-1 0 0,2-1 4,-1-3 0,-3 2 2,1-2 4,-1 0 2,-3-1 2,-1 0 3,-2-2 1,1 0 1,-4-2 3,2-1 1,-4 3 1,1-4 2,-2 0 1,-1 1 2,0-3-1,-1 0 2,0 0 0,-3-1 1,1-2 0,-1 1 0,1-2 2,-2 1 1,0-3 0,-2 1 0,2-3 0,-2 0 3,0 0 1,0-2 7,-1-2 11,1-1 7,2 0 6,0-2 4,-1-2 5,0 0 3,0-3 4,2-1 3,1 0 1,-1 0 0,1 1 2,3-1 1,-1 3-1,1 2-3,0 0-7,0 6-4,0 1-1,0 4 0,0 3 1,0 4-1,0 2 0,-1 2-1,-1 4 0,-1 1-1,3 4-1,-3 1-1,-1 4-4,-1 2-1,-1 3-5,0 4-4,-1 2-5,-3 3-3,2 3-5,2 3-3,-2 0-5,1 3-2,2 2 0,2-1-2,1 1 0,0 0 0,4-2 0,0 1-5,0-2-6,3 0-4,-1-1-2,0 0 0,4 0-2,-4-4 1,3 1 0,0-1-2,-1-3-1,1-1-3,-1 0-2,2-3-2,-1 1-2,-1-4 3,1 1 5,-2-2 2,1-2 0,0-1-1,0-1-2,-2-2-1,0-3 1,-1 2-2,1-1 2,0-3 0,-4 0 0,1-2 2,1-2 1,-1 0 1,1-1 1,0-1 2,1 0 3,-1-3 1,1 3 2,2-5 0,-2 0 2,1 0 1,3-3 2,-2 0 1,2-1 2,1 1 0,-1-2 2,2 1 1,1-2 0,-2 2 0,-1-2-1,4 2 0,-2 1 2,2-2-1,-3 1 0,1 2-1,-1-1 0,2 3 1,1 0 0,-4 0-1,1 1 0,0 1 1,-1 3-1,0-2 0,2 2 1,-4 2-1,3 0-1,-3 1 1,3 1 1,-2 1 1,1 2 0,1 1 0,-2 1 1,2 1 0,-1 3-1,1 1 1,0 1 0,1 1-1,0 2 0,-2-1 1,-1 3-1,0-1 1,0 1-1,-2 0-2,-1-1 1,-1 0-2,-2 1-2,-2 0-3,-1-1-5,-1 2-3,-2-3-4,0 2-6,-4-1-5,1 1-6,-3-1-7,1-2-4,-1-1-6,-2 2-4,2-3-8,0 1-6,0-2-6,3-1 0,0-1-1,2-3 0,1 0 0,3-1 1,-2-1 2,2-3 2,2 3 4,1-3 4,0-3 4,1 0 5,2 1 8,-1-3 6,1-2 6,1-1 5,1-1 5,0 1 4,4-3 4,-4-2 5,5 3 4,-2-3 3,1-1 1,-2 2 3,3-3 0,0 2 2,0-1 2,-1-1 3,0 1 4,1-3 3,0 4 4,2-2 3,-1 2 2,1-2 5,0 0 2,1 3 1,0-1 3,-2 1 2,0 1 3,1-1 3,-1 3 4,-1 0 1,1 1 2,-4 0 1,4 1-1,-4 2 0,1-1-2,-3 1-2,3 1-2,-2 0-1,0-1 0,-2 3-1,1 0 1,-2 0-2,-1 0-1,1 2-2,-3 0-1,0 0-1,0 0-4,0 0-1,-3 0-1,3 2-1,-2-2-1,-1 2 1,-2 2-2,1-1-1,-2 1-3,0 2-4,-2-1-4,4 1-2,-4-1-4,3-1-2,-2 1-1,3 1 0,1-1-1,-2 0-1,3-1 0,-1 1 0,1-1-1,1-1-1,1 1 0,0 0 1,1 0 0,1 0 0,1 1 0,-1-3 0,0 3 0,4-2-1,-3 3-2,3-1 1,0 0 0,2 1 1,-3-1 0,3-1 0,-1 2 1,2 0-1,-1 1 1,2 0-1,-3-3 1,4 3-1,-3 0-1,3 0 2,0 0 1,-1 0-2,0-1 0,2 3 1,-3-1 1,5 1 0,-6-4-1,3 4 0,-3-2-1,3 0 1,0-1 1,-3 3-1,-1 0 0,2-1 1,-2-1-2,-1-2 1,0 4 1,-2-2-1,0 2 0,-1-3-2,-3 3 0,0-2-2,0 1-3,-3-1-3,-1 0-6,1-1-7,-2 1-8,0 0-9,-3-2-12,2-1-15,-4 1-16,2-2-21,-1 1-25,1-1-28,-1-1-31,-1 0-29,-1-2-28,0-2-26,4 1-23,-3-3-23,1 0-22,0-2-30,0 1-31,0-3-29,2-1-29,2 0-3,-2-3 12,4-1 21,0-2 28,1 0 29</inkml:trace>
          <inkml:trace contextRef="#ctx0" brushRef="#br1" timeOffset="19030.3289">7083 1353 59,'-2'-15'389,"2"4"28,-2 1 27,2 4 26,0 1 15,-3 3 7,3 1-28,-2 1-48,1 2-41,-1 2-37,1 2-32,-1 1-31,1 0-25,0 6-24,1 2-25,0 0-25,0 6-24,0 2-25,1 3-23,0-1-23,2 6-17,0 1-14,2 0-10,-3 0-8,3 2-4,0 0-5,-1-1-2,2 1-2,0-3-4,0 2-2,-2-3-2,1 0-3,-1 0-2,1-3-1,0 0-1,-2 0-1,2-3 0,0 0-1,-3-2 0,3 0 0,1-2-5,0 0-5,-1-2-7,2-2-12,-2-2-12,0 1-17,1-2-25,0-4-29,0 2-37,0-1-42,1-2-43,1-1-41,-1 0-42,-1-1-40,0-2-42,-6-4-42,10 1-43,-10-1-44,12-1-13,0-1 3,-2-3 18,-1 1 25,1-2 35</inkml:trace>
          <inkml:trace contextRef="#ctx0" brushRef="#br1" timeOffset="19266.1178">7170 1876 74,'-5'-2'416,"2"0"25,2 0 28,1 2 26,0 0 29,0 0 0,0 0-13,0 0-44,0-2-58,0 2-49,0 0-43,0 0-34,1-2-29,0 1-24,1 0-26,1-1-21,2-1-22,0 1-24,0-1-26,4 1-18,-1-1-16,3 1-12,-1 0-7,2 0-6,1 1-5,-1 0-5,2 1-6,-1-3-6,-1 3-2,2-2-6,-1 2-3,-2-3-4,1 3-3,-1 0-3,-2 0-3,1 0-3,-1 0-1,-2 3-6,0-3-6,0 2-11,-1-2-12,0 3-19,-2-1-19,1 1-32,-1 1-37,1 0-53,-1 1-62,-1 1-64,-1-3-63,-2-3-81,0 0-87,1 8-44,1 1-20,-1 0-3,1-3 2,0-1 14,3 0 18,1 1 29</inkml:trace>
          <inkml:trace contextRef="#ctx0" brushRef="#br1" timeOffset="20515.1689">7728 2017 70,'-3'-11'351,"-1"2"10,2 0 14,-1-1 19,0 1-5,0 2-14,-1-1-22,1 0-22,-4 1-21,5 0-21,-3 0-18,1 0-22,-1 1-14,1-1-15,0 2-8,0-1-6,-2 1-13,2 1-18,1 0-20,-2 2-23,0-1-18,-2 1-17,3 0-17,-3 2-15,2 0-14,-2 2-14,-1 0-9,1 3-7,-1-1-6,3 1-5,-2 3-3,-1-1-3,1 1-1,0 3-1,0-1-2,2 2-3,0 2-1,0 0-2,1 1-3,-1 2-3,2 0-3,-1 1-3,-1 0-3,2-1-3,1 1-4,-1 0-3,1 1-4,0-2-4,2 0-6,2-2-4,0 0-4,1-2-5,-1-2-2,3 2-3,-2-4-4,1 0-2,2-3-1,0 1 1,2-2 0,-1-1 0,0-1 1,3-3 1,0 2 3,0-2 4,1-2 6,1 0 7,-1-1 5,1-3 4,-1 1 7,2-2 5,-3 1 5,2-2 1,0-2 4,-1-1 2,-1 2 4,0-2 5,-2 0 4,2 0 4,-2-1 4,0-1 4,0 2 7,-1-3 9,-2 1 11,1 0 12,0-2 11,0 2 11,-2-3 9,0-1 9,-1 2 7,-3 0 3,2 0 8,0-1 8,-2 1 2,0 0 1,0 2-7,-2 0-5,2 1-9,-2 1-9,2 2-11,0 1-9,0 1-7,0 3-9,0 2-5,0 2-4,-3 0-9,3 2-11,-2 0-12,0 5-11,2 1-7,-3 3-6,0-1-4,-1 5-7,1-1-5,0 3-5,-2 3-8,3-1-6,-2 1-9,1 1-7,1 0-10,2-3-9,0 3-5,0-5-3,0 4-5,2-4-6,1-1-4,1 0-5,-1-3-2,2-1-3,0 0-2,1 0 2,0 0 2,1-4 4,2 0 7,-1-3 7,2 1 8,-1-1 10,1-1 9,0-1 7,-1 0 6,1-2 8,1 0 9,-2 0 9,-2-2 6,1 0 4,-1-1 3,0 0 5,-2 1 4,2-2 4,-3 0 2,0-1 4,0 0 4,1 1 6,-2-3 6,0 3 6,-2-3 6,2 3 4,-3 0 6,2 0 8,1-1 5,-3 1 3,0 2 5,2 1 1,-2-1 0,0 1 0,0 1 0,0 0-2,0 0-4,0 1-7,-2 1-4,2-2-6,0 1-6,-3 0-5,1 2-5,2-1-7,-3 0-4,2 2-5,-2-1-4,0-1-6,0 0-7,1 2-7,1-1-6,-1 1-4,1-2-3,0-1-3,1 0 1,0 1-1,0-2 0,0 0 0,0 0 2,0-2 2,0 1 1,0 0 1,0-1 5,0 0 5,1 0 5,0-2 4,1 1 2,-1-1 1,3 0 3,-1-2 0,-1 0 0,1-1 0,0 0 0,-1-1-1,1-1 1,-1 0-1,2-2 1,1 2 3,-2-2 0,2 0 2,-1 2 2,-1-2 4,2-1 2,1 1 3,0-1 2,-1 0 2,2 3 2,-2-2 2,0 2 2,1 1 0,-2 0 1,1 0 0,-1 1-3,1 2-2,-1 1-1,-1 1-4,4 3-2,-5 0-3,3 0-3,-1 3-2,0 1-2,3 1 0,-2 2-3,0 1-2,0 0-5,2 2-7,-2 3-7,2-2-8,-2 0-10,3 1-11,-4 0-11,4-1-11,-1 1-10,0 0-11,1-3-10,-1 2-7,2-2-8,-1-2-7,2 1-2,1-1 1,-1-1 1,4-3 2,-1 1 3,-1-1 6,1-2 3,2-1 7,-2-1 6,2-2 5,0 0 6,-2-1 6,2 0 5,-1 0 7,-1-1 6,2-1 6,-3-1 5,1 3 7,-2-3 7,-1-1 9,0 0 9,-1 1 7,-2 0 9,1-1 10,-2-1 9,-1 1 9,-2 0 10,2-1 10,-2 0 11,-1 0 10,0 0 11,-2 0 13,0-1 14,0 1 16,0-2 12,0 1 13,0-1 9,-2-1 10,2 0 9,-2 1 5,-1 0 5,3-2 2,-3 3 1,3-3-2,-2 2-6,0 0-7,1 0-13,-1 2-14,0 2-14,1 0-11,-1 3-11,1 0-12,0 1-13,-1 1-12,1 2-12,-1 2-11,0 1-10,-1 1-6,-1 0-7,1 3-4,0 2-4,-1 3-4,-1 1-3,0 2-4,2 0-3,-1 1-6,-1 3-3,3-2-4,-1 3-7,3-2-6,-2 0-9,2 1-11,0-3-13,2 2-15,1-4-16,-1 3-20,0-3-22,5-2-23,-4 0-23,2-1-21,2 0-17,1-2-15,-1 0-9,1-2-7,1 0-6,1-1-6,-1-1-4,1 0-4,-1-1-5,2-2-2,0-2-4,-1 0-3,0 0-5,1 0-6,-3-2-8,2-1-10,2-1 0,-1-2 6</inkml:trace>
          <inkml:trace contextRef="#ctx0" brushRef="#br1" timeOffset="21163.9279">8838 1983 66,'-1'2'264,"-2"1"-8,-2 1-16,2 0-16,-1-1-18,1 2-20,0-1-21,1 1-24,-2 1-25,3-2-19,-1 2-18,1-1-14,1-1-13,1 1-8,1-1-9,-1-1-6,3 2-6,-2-3-5,3 1-2,-2 0-2,2-2-1,0 0 2,-2-1 2,1 0 3,1 0 4,-1 0 5,1 0 4,0-1 6,0 0 4,2-1 4,-2 0 4,2-1 5,-2 0 6,1 0 4,-2 0 6,3-1 7,-2-1 6,2 1 9,-2-1 7,2-1 5,-4 2 4,1-2 5,0 1 7,0-2 6,1 3 6,-1-3 3,-1 2 3,0-2 3,1 1 5,-3 1 2,-1-2 0,0 1-3,0-2-4,0 1-4,0 0-5,-1 0-6,-1-1-7,-1 0-8,0 1-7,0-1-6,0 1-6,-2-1-9,1 1-9,0 1-9,0 1-10,1 1-8,-4 0-7,4 0-6,-1 1-7,-2 2-2,2 2-4,-3 0-2,4 2-2,-1 1-4,-1 1-4,0 4-2,-2-1-3,2 3-3,0 0 0,-2 0-5,2 3-5,0-3-4,0 2-6,0 2-4,1-1-6,-1 0-6,2 0-7,3-2-9,0 1-6,0-1-8,0-1-9,3 1-11,2-3-8,-2 1-9,1-3-9,3 1-7,0-3-8,2 0-9,-1-3-9,2 3-4,0-3-4,0 1 0,1 0 0,-1-2 5,4-1 7,-1 0 9,1-1 9,-1-1 11,1 1 12,1-2 13,0 1 14,1-3 14,-1 3 13,2-1 11,-4-1 10,0-3 9,2 3 8,-1-2 5,-1-1 4,-2 1 7,-1 0 7,0-2 10,0 0 10,-1 0 8,2 1 8,-2-2 9,0 0 7,-1-1 9,1 3 7,-1-4 9,-2 0 12,0 1 10,-2-3 10,1-2 4,-2 2 2,-1-3-2,-1 0-6,-1-2-4,-1 1-4,-1-1-5,0 0-6,-1 1-7,0 1-7,1 0-8,-2 0-9,1 1-11,2 4-11,-5 0-8,5 0-9,-3 3-5,1 3-5,1-1-3,-1 2-4,-1 2-3,3-1-4,-1 1-1,2 2-2,-2 2 0,0 2-1,1 1-1,-1-1-3,0 3-1,2 0-2,0 2 0,0 2 1,2-1-1,0 4 0,1 0 0,1-3 0,1 3 0,-1 0 0,0-2 0,4 3-1,-2-3 1,1 1-1,1-1 1,-1 1 1,-1-2-1,3 0-1,0 0-1,-1-1 1,1 1 1,1-2 0,0 1 0,0-1 0,-1 0 1,3 0 0,-2-2 0,1 2 0,0-2 0,-1-1 0,0 1-1,-3-1 2,2 1 0,-1-1-1,-1-1 1,0 0-1,-2 0-1,2 1 0,-4-1-1,2-1-1,-1 1 1,-1-2 0,1 0 1,0 2 0,-4-1-2,1 0-1,-1-2-6,0 2-6,-1-1-12,-2 1-11,2-1-23,-6-1-26,5 3-39,-5-1-44,0 0-46,-1-1-45,-2 2-48,-3-1-50,-2 0-63,2-1-71,-4 1-38,3 0-22,-3 0-5,1-1 5,0-1 18,-1 0 24,5-2 38</inkml:trace>
        </inkml:traceGroup>
        <inkml:traceGroup>
          <inkml:annotationXML>
            <emma:emma xmlns:emma="http://www.w3.org/2003/04/emma" version="1.0">
              <emma:interpretation id="{7EC9187B-25B3-4270-8C77-DB75A84C2DAA}" emma:medium="tactile" emma:mode="ink">
                <msink:context xmlns:msink="http://schemas.microsoft.com/ink/2010/main" type="inkWord" rotatedBoundingBox="10659,1861 11402,1848 11416,2601 10673,2614"/>
              </emma:interpretation>
              <emma:one-of disjunction-type="recognition" id="oneOf7">
                <emma:interpretation id="interp35" emma:lang="en-US" emma:confidence="0.5">
                  <emma:literal>to</emma:literal>
                </emma:interpretation>
                <emma:interpretation id="interp36" emma:lang="en-US" emma:confidence="0">
                  <emma:literal>ton</emma:literal>
                </emma:interpretation>
                <emma:interpretation id="interp37" emma:lang="en-US" emma:confidence="0">
                  <emma:literal>too</emma:literal>
                </emma:interpretation>
                <emma:interpretation id="interp38" emma:lang="en-US" emma:confidence="0">
                  <emma:literal>tor</emma:literal>
                </emma:interpretation>
                <emma:interpretation id="interp39" emma:lang="en-US" emma:confidence="0">
                  <emma:literal>two</emma:literal>
                </emma:interpretation>
              </emma:one-of>
            </emma:emma>
          </inkml:annotationXML>
          <inkml:trace contextRef="#ctx0" brushRef="#br1" timeOffset="22025.7196">10353 1812 329,'-4'-4'346,"2"-1"0,-2 1-9,2 1-20,2-1-22,0-1-26,0 3-28,2-1-26,-1 1-29,2-1-21,1 0-16,0 0-19,0 1-18,2-2-14,0-1-7,1 1-3,2 1 3,3-1 1,-2-2-1,4 2-1,-1-1 0,2-2-2,1 2-1,1-1-2,1 1-1,0 0-3,-2 1-3,2-1-2,0-1 0,-2 2-5,2 0-4,-2 0-6,2 1-6,-4-2-5,1 2-5,1 0-4,-5 3-3,1-2-4,-1 1-5,-3 1-3,1 0-4,-3 0-1,-2 0 1,1 1 4,-2 1 3,1-2 2,-4 2 4,0 0 1,0 3 1,0-1-1,0 1 0,-4 3 0,1-1-2,1 0 0,-3 2-4,2 0-3,-2 2-5,0-2-4,-2 2-6,3 0-4,-1 0-3,2-1-1,-1 1-3,-1 0 0,2-1-2,-1 1 0,3-2-1,-1 2 0,2-1 1,2 1 0,-1-2 2,1-1-1,0 3-1,3-4 0,0 0 1,0 1-2,0-2-2,2 0 2,2-1-1,-1 1 0,2-3-1,1 1 0,1 0-1,-1-2-1,1-1-1,0 0 0,2-1 0,-1 0 1,-1-1 1,1 0 0,0-1 2,-1-2 0,2 1 1,-1-1 0,1 0 0,-2-1 0,1 1 2,-1-1 0,0-2 5,-2 1 1,0-1 3,1 2 4,-3-1 4,0-3 6,-1 0 4,1 3 4,0-2 4,-3 0 3,2 0 5,-4 0 4,1 1 5,0-3 1,0 1 2,-1 0-2,-1 0 0,0 0 0,-1 1-1,-1 0-3,-1-1-2,-1 2-3,-1-1-3,0 2-3,-1-1-4,1 1-4,-4 0-5,3 0-3,-4 1-3,0 0-4,0 1-1,-2-1-5,1 1-3,-2 0-5,3 2-6,-6-1-6,4 1-4,-4 1-9,2 0-7,0 1-12,-2 1-12,2 0-21,1 1-23,-3 1-37,0 1-45,3 0-50,-3 1-52,1-1-52,-1 1-52,2 1-64,0 1-72,1-1-34,3 2-15,1-1-2,1 1 5,4-1 16,-2 2 23,4-9 36</inkml:trace>
          <inkml:trace contextRef="#ctx0" brushRef="#br1" timeOffset="21573.387">10467 1246 359,'0'-7'397,"0"0"23,0 3 22,3 2 23,-1-1 2,-2 2-8,0 1-39,0 0-55,0 1-50,0 2-49,0 1-28,0 3-19,0 1-18,0 4-19,0 2-21,0 5-23,0 2-22,0 1-21,0 4-22,0 0-20,0 2-17,2 2-14,-1 1-8,-1-1-6,3 0-3,-3 2-3,3-2-1,0 2 0,2-2-1,-1-1-2,0-1-3,1 0-5,-1-2-11,-1-1-14,2-3-22,1 0-25,-3-1-34,1-1-39,0-1-36,1-3-35,-1 0-28,-1-3-29,1-2-31,-3 0-34,1-2-42,-2-9-44,0 0-31,0 0-22,0 0 3,0 0 16,0 0 28,0 0 37</inkml:trace>
        </inkml:traceGroup>
        <inkml:traceGroup>
          <inkml:annotationXML>
            <emma:emma xmlns:emma="http://www.w3.org/2003/04/emma" version="1.0">
              <emma:interpretation id="{F64D9B2A-BA5F-483D-BDDC-794F9D6A2779}" emma:medium="tactile" emma:mode="ink">
                <msink:context xmlns:msink="http://schemas.microsoft.com/ink/2010/main" type="inkWord" rotatedBoundingBox="12323,1652 14928,1605 14946,2593 12341,2641"/>
              </emma:interpretation>
              <emma:one-of disjunction-type="recognition" id="oneOf8">
                <emma:interpretation id="interp40" emma:lang="en-US" emma:confidence="0.5">
                  <emma:literal>cost.</emma:literal>
                </emma:interpretation>
                <emma:interpretation id="interp41" emma:lang="en-US" emma:confidence="0">
                  <emma:literal>cost</emma:literal>
                </emma:interpretation>
                <emma:interpretation id="interp42" emma:lang="en-US" emma:confidence="0">
                  <emma:literal>consist.</emma:literal>
                </emma:interpretation>
                <emma:interpretation id="interp43" emma:lang="en-US" emma:confidence="0">
                  <emma:literal>const.</emma:literal>
                </emma:interpretation>
                <emma:interpretation id="interp44" emma:lang="en-US" emma:confidence="0">
                  <emma:literal>cosmist.</emma:literal>
                </emma:interpretation>
              </emma:one-of>
            </emma:emma>
          </inkml:annotationXML>
          <inkml:trace contextRef="#ctx0" brushRef="#br1" timeOffset="22668.0395">12271 1377 204,'-7'-7'429,"0"1"24,-2 3 21,0 1 17,-1 2 8,-1 0 1,-1 5-38,0-2-58,1 3-50,-3 3-44,1 0-40,-2 2-38,0 3-34,2 1-29,-2 2-26,2 0-24,1 3-20,-1-1-20,2 1-15,2 1-13,0-2-11,2 3-8,2-3-11,1 3-11,1-2-4,0 0-1,1 0-4,2-1-2,2 0 0,0-2-2,-1 1 0,3-4-3,-1 1-6,4-1-11,-2-1-6,2-2-6,3 0-2,-1-3-4,2 0-5,1-3-4,0 0-2,3-1-3,-1-2-1,5-2-1,-2-2 0,2 0 2,-1 0 6,1-3 9,1 0 5,1-2 6,-2 1 2,3-2 6,-4-2 2,1-1 4,0 2 5,-3-1 3,0-2 2,-1 0-1,0 1 2,-2-2 1,1 2 3,-4-2 2,0-1 1,0 2 1,-2-1 3,1-1 4,-2 2 5,-2-1 5,1 1 6,-2-3 5,1 2 5,-1 1 6,-1-1 4,0-1 2,-1 3 2,0 0 4,0-1 1,-2 2 1,0 1-1,0 2-1,0-2-4,0 4-4,-2 1-4,0 0-3,2 0-5,-3 4-3,0-2-4,-1 2-3,2 2-4,-3-2-1,1 4-4,1 0-2,-2 0-1,0 4-3,-1 0-1,0 1-2,0 0-3,0 3-1,1 1-1,1 0-2,0 1-1,-1 1-1,1-1-1,1 1-1,1-2-3,1 1-3,1 1-4,0-1-4,1-1-7,2 0-6,0-2-11,1 1-11,3-1-18,-2-2-20,2 2-26,1 0-27,1-4-26,1 1-25,1-1-23,2 0-22,-1-2-19,3 0-22,1-2-17,-1 0-15,3 1-13,-2-4-14,3 0-10,-4 0-8,2-4-2,-1 1 0,1 0 2,-2-2 2,0-2 12,1 0 18</inkml:trace>
          <inkml:trace contextRef="#ctx0" brushRef="#br1" timeOffset="23552.0134">12888 1589 182,'-4'-9'308,"-3"3"8,3 0-4,-2 2-13,1 2-21,-4 0-25,6 2-29,-4 0-31,0 0-31,0 2-29,1 0-24,0 2-22,1 1-9,-2 0-6,2 1-7,-2 1-10,1 0-8,0 0-7,2 4-7,-2-3-5,1 1-6,0 0-7,2 0-5,-1 1-4,3-3-3,-1 3-3,2-2-5,2 0-8,1 0-7,1-1-7,2-1-10,-1 1-9,2-2-11,2 0-10,1-1-4,0-1 0,1 0-1,2 0-1,-1-3-1,2 0 2,-1 0 2,-1 0 5,3 0 12,0-2 17,-1 1 16,3 0 19,-1-1 12,2 2 7,1 0 9,0-3 7,-4 3 2,2 0 1,-2-2 6,-3 2 8,1 0 12,-5 0 15,-1-2 12,-2 2 11,-3-2 6,-2 1 2,-1-1 5,-2 1 10,0-2 1,-1 0-2,-3-2 6,0 0 8,-1 0 4,0 0 0,-3-2-7,1-1-10,-3-1-13,-1-2-16,1 4-8,-2-2-6,0-1-5,2 2-3,-2 1-4,1-1-5,2-1-5,1 0-8,-1 5-5,3-3-8,0 0-4,4 1-6,-2-1-5,2 2-3,3 0-6,1-3-5,-1 2-4,2-1-2,2 1-3,1 0-2,-1 0 1,1-1-2,4 0 0,0 1 0,1-2-1,1 3 1,2-4-1,0 0 0,1 5 0,2-3-1,-2 0 2,1 1 0,1 0 0,1 0 2,-2 1 0,0-2 0,0 1 2,-1 1 0,2 1-1,-1 0-1,-1 0 2,2 1 0,-2-1 0,-4 0 0,1 2 0,0-1 0,-1 2 0,-5-1 1,2 2 0,-2 0 2,1 0 0,-4 2 0,0-1 1,0 2 1,0 1 0,0 0 1,0 1 0,-2 0 1,0 3 0,1 0 0,-2 1-1,-1-2-2,1 3-1,-4 1-1,5-2 0,-5 0-2,2 1 1,-1-2 1,0 2-2,1-2 1,0 0-1,2 0-2,-2-1 0,2 0 0,2 2 1,1-3 0,1 1-1,0 0 2,2 0-1,2 1-1,-1 0 1,3-2-1,0 3 0,-1-2 1,3 1 0,-1 0 0,4-1 0,0 1 0,-2 0 1,4 0 0,-1-2 0,-1 3-1,2-1 1,-1 1 0,0-2 0,0 0 0,-1 1-1,2 0 0,-1 1 0,-2-3 1,1 3 0,-2-1 0,0 1-1,-2-2 0,1 1 0,-2 0-1,1 0 0,-3 0 0,0-3-1,1 3 0,-1-1 2,-2-1-1,1 0 1,-1 2 1,-2-4-1,-1 1 0,0 1 0,-1-1 0,-1 0-1,1-1-1,-3 0-4,2 1-5,1-1-7,-3-2-10,3 0-9,-1 1-7,0-2-12,1 2-10,0-3-10,1 0-10,0-3-9,0 2-9,0-2-8,0-1-4,0 0-1,1-1 0,0 1 5,1-2 6,1-2 4,2-1 7,-1 0 6,2 0 11,-2-4 8,4 3 9,1-3 10,0 0 9,-1 0 8,3-1 6,0-3 7,-1 3 6,2-2 4,-2 1 4,2-4 5,-1 3 7,1-2 6,-4 0 7,4-1 6,0 2 9,-2 0 6,1 1 8,-2-1 7,2 3 4,-3 0 6,3 1 7,-4-2 7,1 4 8,-3 0 6,2 1 5,0 1 4,-4 0 4,1 3 4,0-1 1,0 1 1,-3 1 1,1 1 2,-2 2 1,0 0-2,0-1-5,-2 3-5,1 0-6,-3 0-7,1 3-6,-1-3-9,0 2-9,0 0-8,-3 2-7,2 0-9,0 0-10,-3 0-7,3 2-5,-3-2-6,0 1-4,3 1-3,-2 0-2,4 0-1,-4 1-2,3-3 0,1 3 0,0 0-1,0-1-2,0 1 1,2-1 0,1 1-1,0-1-1,1 1 1,0-1 0,2 2 1,1-3 0,0 3 0,-1-1 1,5-1 0,-5 1 0,4-1 1,0 1-1,-1-1 1,2 1 3,-1-1 2,1 0 2,0 1 1,-1-1 1,3 1 2,-1-1 0,-1 1 1,3-1 0,-1 0 0,0 1 1,-2-1 0,1 0 1,0-1 0,-1 2-3,0-2 0,1 2-1,-2 0-1,1 0-2,-1-2-2,0 1-1,-2 1 0,2-2-1,-4 2 0,2-3-1,-1 3-1,-1-1-3,-3 1-3,4-1-6,-4 1-10,-4 0-13,1-1-19,1 1-20,-3 2-31,0-2-38,-2 2-44,0 0-49,-1-1-43,-1-1-39,-1 0-50,1 2-56,-1-2-53,0 2-55,-1-3-19,0 3-4,3-3 11,-1 1 18,2-3 30,0 1 34</inkml:trace>
          <inkml:trace contextRef="#ctx0" brushRef="#br1" timeOffset="24079.3255">13958 1309 125,'-7'9'282,"3"0"11,3-1 7,1 2-10,0-2-17,1 0-27,3-1-30,1 0-17,0 0-12,3-1-3,0-1-1,-1-2 3,1 1 6,0 0 8,-1-1 12,3-1 0,-1 0-2,-1-2-3,0 0-3,0 0-1,-3-2-2,3 1-6,-2-2-8,-2 0-14,3 1-16,-3 0-15,-1 0-18,2-3-18,-1 2-19,-1-1-19,-1 0-16,1-1-16,0-2-11,-1 0-15,0 1-16,-2-3-19,0 1-26,0-1-33,-2 2-39,0-4-39,-1 0-38,2 1-31,-3 0-26,2 1-26,-1-2-29,-2 2-29,1-2-34,-1-1-37,2 1-40,-1-1-23,-2 2-14,0 0 14,2-1 28,-1 1 33,3 1 37</inkml:trace>
          <inkml:trace contextRef="#ctx0" brushRef="#br1" timeOffset="23796.1902">14036 1523 315,'0'-3'412,"0"2"21,0 1 18,0 1 20,2 2 19,-1-2-23,-1 2-42,3 1-50,-2 1-54,2 1-36,1 1-29,-2 1-26,1-1-23,0 2-23,0 0-22,0 0-18,0 1-18,-1 0-19,-1 3-18,2-3-19,-3 2-17,3 0-13,-2-1-9,-1 3-8,3 0-4,1-2-5,-4 1-4,3-1-1,-3-1-3,2 0-2,1 2-4,1-2-6,-3-1-5,1 1-11,-2-2-13,2 2-19,0-1-23,-2 0-37,0-1-42,0 2-46,-2-2-43,0 2-42,-3-2-41,0 1-55,0 0-63,-2 0-46,3 0-36,-4-1-11,1-2 1,1 1 14,0-1 21,2-1 36</inkml:trace>
          <inkml:trace contextRef="#ctx0" brushRef="#br1" timeOffset="24278.6015">14107 977 290,'2'2'361,"0"2"25,-2-1 30,4 2 12,0 4 1,0-1-17,1 3-30,1 0-28,0 0-26,0 1-22,-2 2-19,3 1-17,-2 2-14,2 1-18,0-1-19,-3 4-26,4-3-27,-4 2-28,2 2-26,0 0-26,-2 1-23,3 1-16,-4-2-12,2 1-7,-1 3-7,1-2-6,0-2-2,-3 3-2,1 0-2,0-2-2,-1 1-2,0 0-2,-1-1 0,-1-2-2,2 2-3,-2-3-5,2 2-7,0-4-10,-1-2-14,1 2-21,0-1-23,0-3-35,1 1-41,-1-3-40,-1 0-38,2 0-40,-1-3-37,-1 0-40,2 0-39,-1-3-42,-2-6-43,1 5-26,-1-5-18,0 0 7,3 6 16,-3-6 33,0 0 38</inkml:trace>
          <inkml:trace contextRef="#ctx0" brushRef="#br1" timeOffset="24461.1607">14223 1540 307,'-5'-13'421,"2"2"27,-1 1 28,1 2 23,3 0 25,-1 0-21,-1 1-45,1 1-51,0 1-57,-1 1-39,2 0-31,0 0-28,0 0-27,0 0-29,2 0-31,-1 1-30,2-1-26,-2-1-27,6 0-25,-4 1-18,1 0-18,1 0-8,2 0-7,-2-1-9,1 1-9,1 2-13,0-3-16,-2 3-23,2 0-31,0 0-34,-1 1-39,-2 0-38,4 1-36,-2 0-32,0 1-33,0 0-33,-2 1-35,-4-2-37,8 4-38,-2-2-29,-1 3-25,0 1 5,-1 1 17,-1-1 32,2 0 36</inkml:trace>
          <inkml:trace contextRef="#ctx0" brushRef="#br1" timeOffset="24651.9423">14559 1574 283,'5'0'392,"-3"0"38,3 0 33,0 1 31,0 0 4,0-1-11,-1 0-29,0 0-40,0 0-27,-3 0-21,0-1-18,-1 0-17,0 0-18,0-1-19,0-1-27,0 1-34,1 0-33,-1 0-35,0 0-28,2-1-24,-2 1-20,2 0-16,-2 2-13,1-2-12,-1 0-11,0 2-9,2-2-12,0 0-13,-2 2-15,0-2-16,0 1-18,0-1-20,0 0-22,0 2-22,0 0-33,0 0-36,-2 0-51,0 0-56,1 2-56,-3 0-57,4-2-61,0 0-61,-7 3-46,0-1-37,1 0-12,-1 2 3,-1 0 13,1-1 17,0-1 30,-1 0 38</inkml:trace>
        </inkml:traceGroup>
      </inkml:traceGroup>
    </inkml:traceGroup>
    <inkml:traceGroup>
      <inkml:annotationXML>
        <emma:emma xmlns:emma="http://www.w3.org/2003/04/emma" version="1.0">
          <emma:interpretation id="{59AAE3B5-F4B7-4672-8F4D-187354FA6C1D}" emma:medium="tactile" emma:mode="ink">
            <msink:context xmlns:msink="http://schemas.microsoft.com/ink/2010/main" type="paragraph" rotatedBoundingBox="373,3676 4294,3765 4269,4862 348,477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31078D7-947E-4DC6-82BC-7254572C9B1D}" emma:medium="tactile" emma:mode="ink">
              <msink:context xmlns:msink="http://schemas.microsoft.com/ink/2010/main" type="line" rotatedBoundingBox="373,3676 4294,3765 4269,4862 348,4773"/>
            </emma:interpretation>
          </emma:emma>
        </inkml:annotationXML>
        <inkml:traceGroup>
          <inkml:annotationXML>
            <emma:emma xmlns:emma="http://www.w3.org/2003/04/emma" version="1.0">
              <emma:interpretation id="{AF67D489-7A72-459E-BACB-E016DA65F615}" emma:medium="tactile" emma:mode="ink">
                <msink:context xmlns:msink="http://schemas.microsoft.com/ink/2010/main" type="inkWord" rotatedBoundingBox="373,3676 4294,3765 4269,4862 348,4773"/>
              </emma:interpretation>
              <emma:one-of disjunction-type="recognition" id="oneOf9">
                <emma:interpretation id="interp45" emma:lang="en-US" emma:confidence="0.5">
                  <emma:literal>Pronation?</emma:literal>
                </emma:interpretation>
                <emma:interpretation id="interp46" emma:lang="en-US" emma:confidence="0.5">
                  <emma:literal>Fund ion?</emma:literal>
                </emma:interpretation>
                <emma:interpretation id="interp47" emma:lang="en-US" emma:confidence="0">
                  <emma:literal>function:</emma:literal>
                </emma:interpretation>
                <emma:interpretation id="interp48" emma:lang="en-US" emma:confidence="0">
                  <emma:literal>fund ion?</emma:literal>
                </emma:interpretation>
                <emma:interpretation id="interp49" emma:lang="en-US" emma:confidence="0">
                  <emma:literal>Fund ion!</emma:literal>
                </emma:interpretation>
              </emma:one-of>
            </emma:emma>
          </inkml:annotationXML>
          <inkml:trace contextRef="#ctx0" brushRef="#br0" timeOffset="27335.8287">65 3326 38,'-3'-5'382,"1"0"26,-1 0 24,-1 1 23,4 2 14,-3 0 9,3 2-25,0 0-42,0 0-47,0 2-49,-2 0-32,2 0-22,-2 3-23,2-1-23,-3 3-23,3 1-24,-2 3-23,1 1-22,-1 4-23,1 4-22,0-1-20,1 4-19,0 3-12,0 0-9,0 2-6,1-1-1,0 2-3,2 1 0,-1 0-1,1-1-2,1 0-1,-1 0 0,2-1-3,-1 2-1,1-2-2,0-1-4,-3-2-8,4 0-9,-4 1-17,0-1-20,1-3-27,-1 3-32,0-4-33,-1-1-32,-1 1-31,0-3-26,0-2-25,0 0-22,0-2-18,0-5-14,0 0-8,0-2-6,0-2 1,0-2 5,0-2 11,0-2 14,0 1 16,0 0 16,-1-10 15,-1 0 15,0 0 13,-1-3 10,3 0 11,-2-1 9</inkml:trace>
          <inkml:trace contextRef="#ctx0" brushRef="#br0" timeOffset="27529.9561">70 3770 158,'-2'-25'268,"1"3"12,-2-2 2,1-2-1,0 3-3,2-1-5,0-2-14,0 3-20,0-2-15,0-1-16,0 1-14,2 1-12,1 1-6,0 1-4,1-2-2,1 2-3,0 1 3,-3 0 4,5 0-1,-2 1-5,3 1-6,-1-2-7,0 5-12,1-2-16,1 0-6,1 1-4,-1 1-8,2 0-12,0 2-10,0 0-12,2 2-10,-1-1-9,1 0-7,1 4-5,1-2-4,0 2-6,1 1-4,-1 3-3,2 1-7,0 1-10,0 2-5,2 2-2,-2 3-6,0 1-4,0 2-13,-2 4-13,-1 2-28,1 0-35,-2 5-34,-1 0-31,-3 5-34,0 0-37,-2 1-38,-1 2-39,-4 1-50,1 2-57,-3 0-42,-3 2-38,1-1-17,-3 0-5,0 2 17,-3-2 27,-1 1 31</inkml:trace>
          <inkml:trace contextRef="#ctx0" brushRef="#br0" timeOffset="28409.8984">160 3860 178,'0'-3'316,"0"-2"9,0 1 8,0 0-7,2 2-14,1-3-36,-1-1-46,3 1-41,-1-1-41,1 0-22,1-1-13,1 2-9,2-2-4,0 0-4,2 1-1,-2-1-3,3 2-3,-2-2-4,4 0-6,-1 0-5,-1 0-8,0 3-5,2-2-5,-2 1-7,1-1-8,-1 1-5,0 1-6,0 0-6,-2 1-6,-1-1-4,1 0-7,0 2-2,0-1-4,1 0 0,-1 0 0,-3 1 0,3 0-3,0-2 3,0 3 3,-3-1-2,2 2-2,1-2 0,-2 1-2,-1 0 1,1 1 1,-2 0 1,1 0-1,-1 0 0,-1 0 1,-1 0 0,1 0-1,-1 0 0,-1 1-3,0 0 0,-1 1 2,-1-2 2,1 3 0,-1 1 0,-1 0 0,0-1 0,0 1 0,0 2 0,0-2-3,0 3 0,-1-1 1,-1 2 2,1 0 1,-1 0 0,-1 1-1,0 1 0,0 1 0,0-2-2,3 2 0,-3-1 0,1 2 1,0-2-1,2 3 1,0-2-1,0 0 1,0-1 0,0-1 1,2 2-2,0-1 0,1-1 0,-1 0 0,1-1 0,-1 0 2,3-1 0,0 1 0,-1-3-1,2 0-2,-2-1 1,3 0 3,-2 0-2,3-1-1,-1-1 0,0 0 1,0-2 0,0 0-1,1 0 1,2-2-1,-3 2 0,2-2-2,-1-1 2,2 1 3,-3-2-1,2 0-3,0-1 1,0 1 3,-2-2-1,2 1-2,1-3 2,0 0 2,-3-2 2,3 2 4,-1-1 5,-1-1 7,1-1 7,-1 1 7,1-1 11,-1 0 10,-1 0 10,1-1 9,-2 0 11,-1 2 12,-2-3 9,-1 2 6,1 0 3,0-2 2,-3 2-3,0 0-2,0-1-1,-3 0 1,3 1-4,-3 1-5,1 0-10,1 4-7,-1 0-9,0 1-10,0 1-9,1 1-7,-1 2-6,0-1-3,1 2-9,1 2-10,0-1-10,0 2-11,0 1-7,-1 0-5,0 3-2,-1-2-2,2 2-2,-2 3-1,2 1-1,0 0-1,0 0-2,0 3-3,0-2 3,0 3 4,0-2 1,2 2-4,0-2-3,-1-1-3,0 2-6,2-1-4,0-3-7,2 2-4,-1-2-4,2-2-2,-2 1-2,4-3 1,-1 1 0,2-3 2,-1 0 2,2-1 4,1 0 5,-1-2 4,0-1 5,2 0 4,0-1 6,-3-2 6,1 0 2,0-1 5,0 2 1,0-2 2,-1-1 3,-2 1 1,-1-2 2,0-1-1,0 1 3,0 0 1,-1-2 3,-2 1 3,2 0 5,-3 0 5,1-1 5,0 1 6,-3 1 4,1 0 4,-1-2 2,0 3 2,0-1 0,0 1 3,0 0-1,-1 1 0,1 0-2,0 2-2,0-1-3,0 3-5,-3 0-3,3 0-6,0 0-4,0 0-4,0 3-3,0-1-2,-3 0-2,1 0-2,2 2-2,-3 0-1,3 1-1,-2 1-4,-1 0-3,-1-1-3,1 2-5,-1 1-6,0 1-6,0-3-8,-1 3-6,0-2-8,3 1-6,-3 0-8,0-3-5,1 1-7,-1 1-4,1 1-4,1-3 0,-3-1-1,2 1 4,-2-1 6,0-1 7,0-1 5,0 1 7,0-2 6,2-1 8,-1 0 6,0-1 8,1 0 6,0-2 8,0-1 7,2 0 7,2-1 8,-3-1 3,3-1 6,0-4 3,3 3 6,-1-2 6,0-1 6,3 0 6,-1 0 5,2-1 5,-1 0 3,2-2 3,-1 2 2,2-1-2,-1 0-2,1 0-3,0 1-2,-2-1-3,2 1-4,1 4-3,-1-3-4,-1 3-1,3 1-1,-1 2-4,-1-1-4,3 2-5,-1 1-2,1 2-3,0 1-2,3 1-1,-1 1-1,-1 2-1,2 0 0,-3 1-2,3 0-2,-2 2-4,1 1-5,1 1-1,-2-1-2,0 1 1,2 1 0,-1 1-1,-1-1 2,2 0-3,-4 1-4,2-2-4,0 2-6,-4 1-12,3-1-14,-2 0-22,0 2-27,-2-2-32,0 0-39,0 1-35,-2 0-34,0 2-33,0-1-35,0-1-32,-3 0-32,1-2-36,0 2-40,-2 0-30,1-3-28,1-3 1,0 1 13,-3-7 28,4 7 34</inkml:trace>
          <inkml:trace contextRef="#ctx0" brushRef="#br0" timeOffset="28846.095">1643 3727 23,'-4'-12'346,"1"2"18,0 2 20,1 1 22,0 3-2,-1 0-12,-2-1-23,3 3-31,0 0-30,-1 2-30,0 2-23,1-2-19,0 3-17,-1 1-17,-2 0-16,1 2-17,-1 1-22,0 2-21,0-1-19,-1 3-18,0 0-19,1 2-15,1 2-15,-2 0-11,3 1-9,1-1-9,-2 0-4,3 0-1,1 1-3,0 0-1,1-1 0,3 0-1,-2-4 0,1 3-1,3-3-1,-2 1 0,4 0 1,-1-3 0,2 0-1,1-1-1,0 0-1,0-1 1,2-3-2,-2 3 0,2-3-1,0 0 2,2 1-1,-1-3 1,1 1-1,0-2 2,1 1-2,1-1 1,2-1 0,-2-1 1,2-1 1,-1 0-2,0 0 2,1-3 2,-2 1 0,3-2-2,-3-1 1,2 3 1,-4-4-1,3 0-1,-2-2 1,-1 2 1,1-1 0,-3-2 0,0 0 0,0 1 0,-4-2 1,3 0-2,-2-1 2,0 0 2,-2 0 5,1-2 6,-1 0 4,0 0 6,-2-3 3,2 1 6,-2 0 2,1-4 2,0 3 3,-2-3 2,4-1 3,-5 0 3,1-3 0,1-1 0,-1-1-1,-1-2-1,0 0-1,0 0-1,-1-2-1,-2 1-1,2-2-1,0 0 0,-2 0 1,1 2 1,1-3 0,-2 6-1,0 1 0,3 0-1,-3 6 2,0 1 0,2 4 1,-2 3-1,0 3 0,0 4-1,0 2-2,0 3-3,-2 3-2,-1 1-2,1 5-3,-3 3 0,2 3-4,-4 5-4,0 0-2,0 6-7,-1 0-3,3 1-5,-3 6-2,1-3-3,1 4-1,1-1-1,-1 1-2,2 0-4,-1 1-7,1-3-9,-1 1-9,2-1-12,0 0-15,2-2-15,-2 0-23,3 0-26,0 0-42,0-1-47,0-1-51,0 0-52,0 0-49,0 0-48,0-2-51,0-1-52,3 1-33,-3-2-24,4-2-4,-1-1 6,2-2 20,1-3 24,2 1 39</inkml:trace>
          <inkml:trace contextRef="#ctx0" brushRef="#br0" timeOffset="29125.7112">2184 3879 224,'0'-13'364,"0"-1"19,2 4 19,0-2 10,-1 1 2,1 1-21,2 3-33,0-2-35,0 2-33,1 0-25,-2 3-20,1-1-14,1-1-13,0 2-14,0 0-13,0 1-15,-1 1-14,2-1-17,0 0-18,0 3-14,0-3-15,0 3-13,-2 0-15,4 0-11,-4 0-10,2 0-7,-2 0-7,3 3-4,-2-3-3,0 3-4,1 0-4,-2 1-2,3 0-2,-3 1-1,0 1-2,1-1 1,-1 3 0,-1 1-1,1 1-2,-1 0-2,1 0-1,-3 3-2,1-2-2,-2 2-1,0-1-1,-2 2-1,1 1 0,-1-4-2,-1 2 1,1 1-2,-2-3-1,1 2 0,-1-2-1,1-1-3,0 1-5,0-2-5,0 1-6,0-3-6,0 2-8,1-3-10,1 1-12,-1-3-17,2 1-17,0-1-22,2 1-26,-1-3-28,1 0-31,-1-2-28,3 0-26,-2-2-28,1 1-24,2-3-26,-2 0-27,1-3-29,-1 1-29,3-3-24,0-3-21,1 0 2,2 2 15,-1-4 23,1 1 28</inkml:trace>
          <inkml:trace contextRef="#ctx0" brushRef="#br0" timeOffset="29356.0872">2434 3473 19,'-3'-9'332,"0"-1"12,0 4 4,0 1-1,3 0-19,-3 4-29,1 0-31,1 1-35,1 1-34,0 0-33,0 1-25,0 1-21,0-1-11,1 1-9,1 1-2,1 0-3,-2 0 5,2 0 7,0-2 5,1 2 3,-1 1 4,2-2 3,0 1 4,2 0 4,-1 0 2,2-1 3,-1 0-2,-1 0-2,1-3-5,-1 2-5,2-2-7,-3 0-4,0 0-8,2 0-7,-4 0-9,2 0-8,-1 0-10,1 0-9,-2 0-11,-2 0-8,0 0-8,1 0-5,-2 0-5,0 0-5,0 0-3,0 0-4,0 0-4,0 0-5,-2 0-11,1 0-11,0 0-21,-1 0-26,1 0-39,-1 0-47,1 0-44,-1 0-44,0-2-50,-1 2-54,3 0-69,0 0-78,0 0-40,0 0-21,0 0-5,0 0 4,0 0 16,0 0 23,5 5 39</inkml:trace>
          <inkml:trace contextRef="#ctx0" brushRef="#br0" timeOffset="30205.6587">2991 3672 321,'-10'-4'355,"-4"2"12,2 0 11,-3 4 13,0 0-16,1 1-28,-3 3-48,0 3-56,0 2-44,0 0-39,0 1-29,0 3-22,3-1-15,-3 3-7,2 0-11,2 2-10,0-2-10,1 1-9,1-3-11,4 3-11,1-3-7,2 2-5,0-2-5,2-1-2,2-2-1,2 1-3,0-1-1,3-2 2,0 1 0,3-2-1,1-2-1,0 1-2,3-3 0,-2 0 1,3-1 1,3 0 0,-3-1 0,3-2 1,-1-1 1,2-1 2,0 0 0,0-1 0,0-3 0,0 1 2,-3 0 0,3 0 0,-1-1 0,-3 1 1,0-2 0,1 1 1,-5 1 0,0 0 3,0-1 1,-2-1 0,-2 2 3,-1 0 2,-1-1 1,-1 1-1,-2-2-1,0 1 1,-2 1 0,-1-3 2,-1 1-1,-1-1-3,2 1-2,-3 0-3,-1-1-1,-1-2 0,1 1-2,-3 1-4,1 1-2,-2-2-1,-1 0 0,2 0 1,-2 0-2,0 1-1,2-1 1,-1 0 2,1 1 2,0-1-2,1-1 1,1 1 0,4 0 1,-1-1 2,0 1 2,3-1 3,1-2 3,1 2 6,0-1 4,1-1 7,1 2 4,3-2 3,0 1 4,-1-1 5,4 1 3,-1 0 0,2 0 4,-1 1 1,1-1 1,-1 3 2,1-1-2,-3 1-1,3 2-3,-2-1 0,1 2-3,-1 0-2,1 0-1,1 1-3,0 3-1,-1-2-1,0 2-4,1 2-2,1-2-2,-1 3-3,1 1-1,2 1-2,0 2-3,0 0-5,2 4-3,-3 0-3,3 0-3,1 1 0,-2 2 0,2-1-2,-2 3-1,2-1-1,-1 2-1,0 1-2,-2-3 1,1 2-1,1 0-2,-1-1 2,-1-1-1,2 2-1,-1-2-4,-2 1-4,-1-2-4,0 1-7,-3-2-5,1 1-5,-2-1-6,0-2-6,-2 1-6,-1-2-3,-1 0-6,-2-4-6,0 3-5,-2-3-6,-1 0-3,0-2-2,1 0 0,-3-1 0,0 0 2,1-2 4,-1-1 6,1-1 4,-2 0 5,2-1 6,-1-1 4,-1-3 7,0-1 6,3 0 7,-1-2 7,-2 0 7,3 0 7,-1-2 7,1-1 7,1 2 6,0-3 7,2 1 9,0-1 8,0-2 9,2 2 6,0-3 6,1 2 8,-1-3 6,3 1 3,-2-1 2,1 3 0,2-4 2,-1 3-2,1-1-3,1 0-5,2 3-6,-1-2-6,2 2-8,0-1-7,2 2-5,2 1-7,-1 0-5,-1 1-4,3 3-3,-2 1-2,0 0-4,-1 2 0,2 2-3,-1 1-1,-1 2 0,1 1-1,1 2-2,-1 3-1,-1 0-2,-1 2 0,1 4-1,0-2 0,0 2 0,1 1-1,1 0 1,-2 3-1,1-1-2,-1 1-4,0-3-6,-3 3-7,1-1-11,-1-1-14,-3-1-18,0-2-24,-1 2-31,-1-2-36,-1 1-37,0 0-36,-2-1-34,1 1-37,0-2-36,-1 0-41,-1 0-40,0-1-41,2 0-39,-2-1-11,2 0 5,-2-2 18,3 0 29,-3-7 32</inkml:trace>
          <inkml:trace contextRef="#ctx0" brushRef="#br0" timeOffset="30434.921">3880 3622 249,'-2'-7'360,"2"1"19,-2 3 23,2-1 22,0 2-3,0-1-16,2 1-29,-2 0-37,0 1-22,2-1-19,-1 1-17,1 0-17,-2-1-15,3 1-15,-1-1-17,0 0-15,1 0-23,1 0-23,-1 2-24,-1-3-24,1 3-21,0-2-23,2 0-18,-1 2-13,1 0-10,-2 0-5,-1 0-6,3 0-4,-2 2-5,0 0-7,0 1-7,0 1-9,0-1-12,-2 1-15,1 1-21,-1 2-24,-1-1-29,2-1-32,-2 3-34,0 1-31,0 0-32,0-1-27,0 2-27,0-1-23,0 0-21,0 0-21,-2 2-16,-1-1-20,1-2-6,0 0-3,1 0 6,-1 0 8,0-1 21,2-7 24</inkml:trace>
          <inkml:trace contextRef="#ctx0" brushRef="#br0" timeOffset="30637.3421">3943 3839 161,'0'5'290,"0"-3"1,0 2-2,0-2-3,0 1-3,0 0-7,0-2-6,0 0-8,1-1-11,-1 0-13,0 0-8,0 0-6,0 0-3,0 0 1,0 0 1,0-1 2,0 0-3,0 1-4,0-1-10,0-1-11,0 0-17,0 1-19,0 0-17,0 0-15,0-1-17,0 2-17,-1-2-14,1 2-17,0 0-14,0 0-15,-2 0-13,2-2-10,0 2-13,0 0-14,0-2-19,0 2-23,0 0-33,0-3-39,0 3-39,0 0-41,2 0-39,-2 0-38,0-2-39,0 2-42,0 0-47,0 0-54,0 0-33,0 0-25,0 0 0,0 0 14,0 0 28,0 0 36</inkml:trace>
        </inkml:traceGroup>
      </inkml:traceGroup>
    </inkml:traceGroup>
    <inkml:traceGroup>
      <inkml:annotationXML>
        <emma:emma xmlns:emma="http://www.w3.org/2003/04/emma" version="1.0">
          <emma:interpretation id="{CB72500F-1FAA-484D-8A39-55840C14FDC9}" emma:medium="tactile" emma:mode="ink">
            <msink:context xmlns:msink="http://schemas.microsoft.com/ink/2010/main" type="paragraph" rotatedBoundingBox="226,5208 5858,5258 5846,6625 214,657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9F035CA-1317-4142-8C96-6F0891458CD5}" emma:medium="tactile" emma:mode="ink">
              <msink:context xmlns:msink="http://schemas.microsoft.com/ink/2010/main" type="line" rotatedBoundingBox="226,5208 5858,5258 5846,6625 214,6575"/>
            </emma:interpretation>
          </emma:emma>
        </inkml:annotationXML>
        <inkml:traceGroup>
          <inkml:annotationXML>
            <emma:emma xmlns:emma="http://www.w3.org/2003/04/emma" version="1.0">
              <emma:interpretation id="{7201B113-4376-469D-9849-3F28391A83A0}" emma:medium="tactile" emma:mode="ink">
                <msink:context xmlns:msink="http://schemas.microsoft.com/ink/2010/main" type="inkWord" rotatedBoundingBox="223,5649 1041,5656 1033,6582 214,6575"/>
              </emma:interpretation>
              <emma:one-of disjunction-type="recognition" id="oneOf10">
                <emma:interpretation id="interp50" emma:lang="en-US" emma:confidence="0.5">
                  <emma:literal>°</emma:literal>
                </emma:interpretation>
                <emma:interpretation id="interp51" emma:lang="en-US" emma:confidence="0">
                  <emma:literal>o</emma:literal>
                </emma:interpretation>
                <emma:interpretation id="interp52" emma:lang="en-US" emma:confidence="0">
                  <emma:literal>@</emma:literal>
                </emma:interpretation>
                <emma:interpretation id="interp53" emma:lang="en-US" emma:confidence="0">
                  <emma:literal>D</emma:literal>
                </emma:interpretation>
                <emma:interpretation id="interp54" emma:lang="en-US" emma:confidence="0">
                  <emma:literal>.</emma:literal>
                </emma:interpretation>
              </emma:one-of>
            </emma:emma>
          </inkml:annotationXML>
          <inkml:trace contextRef="#ctx0" brushRef="#br1" timeOffset="59449.0495">77 5060 13,'-13'5'358,"-1"3"19,4 1 16,-2 2 7,0 0 0,2 2-24,-2-1-40,2 1-34,1 3-33,-1 1-29,-1 0-26,0 0-23,4 3-22,-2 1-20,2 1-17,-1 1-16,4 2-17,-2-2-17,3 3-15,0-1-13,0-1-10,2 4-9,-1-1-9,2-1-7,0 0-5,0-1-5,2 1-3,-1 0-3,2-3-3,0 3-1,0-3-2,3 1 0,-2-2 2,-1-1-1,3-1-1,2 0-1,-1-3 0,3 1-3,0-2 0,2 0-2,0-3-2,2 0 1,1-2-2,0-1 1,2 2 1,0-5 1,2 2 0,-1-3 1,1 0 1,0-2 0,1-2 1,1-2 2,-1 0 2,1 0 5,1 0 7,-1-2 8,2-2 11,-2 0 12,-1-2 13,2 2 10,-1-3 9,1 3 9,-2-3 6,-1-1 6,0-1 9,-1 3 4,1-4 4,-2 0 2,-1 1 0,-1-2-2,2-1-3,-4 0-6,0 0-5,0-1-5,-1-2-3,2 1-2,-4-2 2,3 0-2,-4 0 0,1-3-1,0 1 0,-3-1-1,0 1-2,1-3-1,-2 2 0,0-1-3,-4-1 0,3 2-3,-2-1-2,-3 2-4,0-2-5,0 1-3,-3-1-3,0 2-2,-1-1-3,1-1-3,-4-1-2,0 3-3,0 0-3,-1 0-15,0 1-28,-3-2 0,-1 1 0,2 1 0,-2-1 0,0 2 0,-3 0 0,1-1 0,-1 2 0,-2-1 0,0 3 0,0 1 0,0-3 0,-2 4 0,-1 0 0,1 0 0,-1 2 0,1 1 0,0 0 0,-1 1 0,1 1 0,1 3 0,0-3 0,-1 4 0,-1-1 0,5 2 0,-4 0-57,5 1-15,-3 1-10,4 0-8,-2 0-8,2 1-9,0 0-10,-1 0-10,4 5-10,-2-5-15,2 4-19,0 1-29,3 0-37,0 2-36,1 2-35,2 1-40,-1 0-42,0 4-55,5 2-62,0-1-41,0 3-30,3 2-8,1-1 3,-1 3 17,5 0 22,1 0 35</inkml:trace>
          <inkml:trace contextRef="#ctx0" brushRef="#br1" timeOffset="58951.6495">356 5192 436,'-3'0'504,"1"0"31,0 0 20,-1 1 17,0 1 0,0 0-8,0 1-48,0 0-67,0 0-59,1 0-56,-2 3-55,1 0-53,0 2-46,0 1-41,0 0-33,2 1-30,-1 0-22,1 2-15,-1 0-11,2 2-9,0-2-5,0 0-4,2 2-5,-1 1-4,1-2-7,-1 0-6,1 1-7,-1-1-7,0 1-11,1-1-10,-2-3-18,3 2-19,-3 1-29,3-4-35,-3 1-40,2 0-45,0-2-39,0 0-38,-1-1-31,1-2-28,-2-5-40,0 0-45,0 0-38,3 6-32,-3-6-5,0 0 9,0 0 24,0 0 30,0 0 40</inkml:trace>
        </inkml:traceGroup>
        <inkml:traceGroup>
          <inkml:annotationXML>
            <emma:emma xmlns:emma="http://www.w3.org/2003/04/emma" version="1.0">
              <emma:interpretation id="{3DB18AB9-2CF2-4C87-A52A-08B4ED63CA11}" emma:medium="tactile" emma:mode="ink">
                <msink:context xmlns:msink="http://schemas.microsoft.com/ink/2010/main" type="inkWord" rotatedBoundingBox="1479,5219 5858,5258 5848,6384 1469,6345"/>
              </emma:interpretation>
              <emma:one-of disjunction-type="recognition" id="oneOf11">
                <emma:interpretation id="interp55" emma:lang="en-US" emma:confidence="0.5">
                  <emma:literal>Protection</emma:literal>
                </emma:interpretation>
                <emma:interpretation id="interp56" emma:lang="en-US" emma:confidence="0">
                  <emma:literal>Protections</emma:literal>
                </emma:interpretation>
                <emma:interpretation id="interp57" emma:lang="en-US" emma:confidence="0">
                  <emma:literal>protection</emma:literal>
                </emma:interpretation>
                <emma:interpretation id="interp58" emma:lang="en-US" emma:confidence="0">
                  <emma:literal>Protraction</emma:literal>
                </emma:interpretation>
                <emma:interpretation id="interp59" emma:lang="en-US" emma:confidence="0">
                  <emma:literal>Protein</emma:literal>
                </emma:interpretation>
              </emma:one-of>
            </emma:emma>
          </inkml:annotationXML>
          <inkml:trace contextRef="#ctx0" brushRef="#br1" timeOffset="60012.0043">1304 4975 486,'-6'-7'555,"2"3"25,-1 1 19,3 0 16,-1 0 11,1 3-12,-3 0-21,3 0-60,1 0-77,-2 0-68,0 3-67,0 0-63,0 0-62,0 4-44,0 1-38,0 3-25,0 0-19,-1 4-15,1 2-13,-2 3-14,3 0-17,-1 4-10,-1-1-9,3 2-5,-1 1-4,1 2-2,0-2-1,-1 2-2,2 1-2,0-2-3,0 0-4,0 0-6,0 0-5,2-2 0,-1 0 2,0-2-2,1-1-4,-1 0-4,1 0-6,0-2-6,-1-2-4,1-1-5,0-1-6,0-2-6,-1 0-6,1-2-5,-2-1-7,3-2-6,-3-2-8,2 0-7,0-2-6,-2-2-6,3 0-5,-3-2-3,0-1-1,0 0 0,2-1 5,-2-2 6,0 0 10,0 1 11,0-3 13,0-2 12,0 0 13,0-4 12,-2 0 15,2 0 12,-3-2 11,3-1 12,-2-1 12,0-3 13,-1 0 13,1 0 11,1-2 13,-3-1 11,2 0 11,-1 0 11,0 0 10,1-4 8,1 1 9,0-1 10,1-2 14,0 1 6,0-3 2,0 2-3,0 1-5,1 0-5,0-2-7,1 1-7,-1 2-10,1-1-7,1 1-9,-1-1-6,2 2-6,-1 1-10,0 1-11,1-1-6,1 3-5,0-2-3,2 4-2,-2-1-2,0 2-3,2 0-1,1 2-1,-1 0 0,0 3 0,1 0 0,-1 2 0,0-1-1,2 1 0,-1 2-1,-1 1 1,3 2-2,-1-2-1,1 3-6,0 1-9,-1-1-6,1 0-4,-2 4-3,1-2-4,0 2-1,0 2-2,0-2-2,-2 4-2,2 0-2,0-1 0,0 4-1,-2-3 0,1 4 3,-1 3 7,0 0 5,1 0 0,-4 4 2,3-1-1,-4 3 1,1 1 0,-3 1 0,1 2-2,-4-1 1,-1 4-1,-1-2-1,-4 2-3,1 1-4,-3-2-6,-4 2-10,1 1-7,-4-2-12,-2 1-11,2 0-19,-3-2-18,-1 0-31,-3 0-36,2 1-49,-2-1-56,4-1-51,-4-1-50,3-2-59,1-2-61,0-3-49,4 0-43,-1 1-17,4-4-2,1-1 9,3-2 15,3-3 27,6-5 35</inkml:trace>
          <inkml:trace contextRef="#ctx0" brushRef="#br1" timeOffset="60746.2366">1767 5334 249,'-5'-2'388,"2"1"18,1-1 15,-1 2 16,-1 0-10,3 0-22,0 0-48,1 0-60,0 2-48,0-1-38,0 1-31,0 3-26,0-1-22,0 3-18,0 1-18,0-1-16,0 6-16,1-1-13,0 1-11,1 0-8,0 3-5,-1-1-3,1 1-2,0-1-1,-2 1 0,3-1 0,-3 1-2,2-1 0,1-3-1,-3 1-2,3 0-1,-2 0-1,1-2-1,-1-1-3,1-1 0,-1 0-2,1-1-3,-2-3-3,2 3-1,-2-3-2,0 0-3,0-1-1,0 0 0,0-1-2,0-1 0,-2-2 0,2 3 0,-2-3-3,1 0 0,-1 0 1,1-3 0,-2 3 0,0-2 3,0-1 2,1-1 5,-3 0 5,2 1 5,-2-4 7,1 1 6,-1 1 8,1-3 10,-1-1 7,2 2 6,-1-3 6,0 0 4,-1 1 4,1-2 2,-1 0 0,3-2 1,-1 2-3,1-1-2,0-1-3,2-1-7,0-1-5,2 1-8,0 0-7,1 1-7,-1-1-5,1 2-6,1 1-3,1 0-5,0-1-2,0-1-2,0 5-1,2-3-3,2 1-2,-1 2-2,2 0-1,-3 0-3,4 1-1,-2 1-3,1 1-5,1-1-6,-3 2-8,1-1-10,0 2-11,2-1-14,-1 2-16,-1-1-16,1 1-19,1 1-21,-3 1-21,4 0-22,0 0-21,0 0-18,-2 1-20,4 1-9,-1 1-8,-1-1-8,2 1-8,-1-1-10,2 0-9,-2 1-6,2-1-6,0 0-2,1-1-1,-1 2 4,0-3 4,0 0 9,-3 4 10,1-4 4</inkml:trace>
          <inkml:trace contextRef="#ctx0" brushRef="#br1" timeOffset="61028.2006">2191 5347 223,'-5'7'277,"-2"1"1,0-1 0,0 2-4,-1 1-6,1 2-11,0-1-12,-1 1-16,3 0-15,-3 0-16,2 1-12,1 0-11,-2 1-2,2 1 1,2-3-3,-2 1-4,0 0-6,1-1-11,2 1-9,-1 0-12,0 0-11,2 1-13,1-3-13,0 1-11,1-2-13,2-1-11,0 2-11,2-3-9,-1 0-7,1 0-6,0-1-1,0-2 0,2 0 1,2-1 4,1 0 1,0 0 4,-1-1 3,3-1 4,-1 0 4,0-2 2,2 0 4,-1 0 2,2-2 5,-1 0 5,-1-1 3,1 1 2,0-2 1,2 0 0,-1-2 0,-1 1 1,-1-2-2,0 1 0,2-1 2,-3-1 4,0-1 1,-3-1 4,1 3 2,-1-4 0,-2 3 2,-1-3 1,-2 3 1,2-3 1,-2 0 1,0 2-1,-2-1-1,-1-1-1,-1 1-5,-1 0-4,1 0-6,-5-1-6,1 2-6,1-2-6,-2 1-6,-1 2-7,0-1-7,-3-1-5,3 2-7,-3 0-5,-1 3-6,1-2-9,-2 1-6,0 1-10,2-1-9,-2 2-11,0 0-10,2 0-12,-1 0-14,0 1-14,1 1-16,3 0-19,-2-2-24,1 1-30,1 3-40,2-2-45,0 2-39,0 0-36,1 0-36,-1-2-38,5 2-42,0 0-45,0 0-37,0 0-33,-5-4-7,5 4 7,0 0 19,0-9 29,4 2 39</inkml:trace>
          <inkml:trace contextRef="#ctx0" brushRef="#br1" timeOffset="61263.9592">2555 4801 44,'0'-6'428,"0"1"44,0 1 31,0 1 25,0 3 10,0 0 0,-3 2-23,3 0-35,0 1-39,0 2-42,0 3-34,3 2-29,-3-1-34,0 4-36,2 2-39,0 1-40,-2 4-33,0 0-30,0 3-22,0-1-18,0 3-19,-2 0-16,0 2-12,2 2-10,-3-2-7,3 1-6,-2 0-5,2 0-6,-2 1-6,1-2-4,-1 0-5,2-2-5,0 1-7,0 0-9,2-2-7,-1-1-4,1 1-8,0-3-13,1-1-17,2 2-20,1-2-31,0 0-33,1-2-40,0-2-45,3 0-38,0 1-37,-1-3-32,4-3-30,-2 1-34,-1-4-34,2 0-39,0-2-40,-2 0-11,2-2 8,0-2 23,0-2 29,-4 0 41</inkml:trace>
          <inkml:trace contextRef="#ctx0" brushRef="#br1" timeOffset="61474.9054">2528 5251 196,'-12'-3'472,"2"1"35,2 0 25,0 0 22,2 2 6,2 0 0,1 0-40,1 0-57,1-2-58,-1 2-58,2-2-51,0 2-45,2-3-45,-1 0-43,1 0-35,3 1-33,0-1-24,2-1-22,3 0-15,0 0-12,1 1-7,2 0-5,1 0-3,0 0-2,2 0-6,0 1-7,1 0-9,0 1-9,0 1-17,-2 0-18,1 0-28,-1 1-30,2 1-36,-3 0-41,3 1-32,-4 0-28,2 0-32,-1 0-32,-2 1-41,0 1-42,0-1-39,-2 2-36,0-2-21,0 4-13,-1-2 9,1 1 24,1-1 32,-1 1 38</inkml:trace>
          <inkml:trace contextRef="#ctx0" brushRef="#br1" timeOffset="62288.915">2971 5447 77,'2'4'310,"-1"-2"12,1 0-1,-1 1-5,3-2-18,-2 0-24,1 1-23,2-1-21,-3 0-17,3-1-14,1 0-6,-2-1 1,3 0-2,-2-1 1,3 0-2,-1-1 1,-1 1-1,2 0-1,-1-3-3,0 1-3,-1 0-9,1 1-8,0-1-12,-2-2-13,2 1-11,-2-1-8,0-1-10,1 0-10,-2 0-9,1-2-10,-1 1-8,1 1-8,-2-4-7,-1 4-6,3-1-5,-5 1-1,3-1-2,-3 2-2,0-1-1,0 1-3,-3 2-1,3-3 0,-3 3-2,1-3 2,0 4-2,-1-1 0,0 0-2,-2 0 0,1 1-2,-1 1 0,1 1-2,-4-1-1,3 2-2,-3 0-1,1 0-2,0 2-2,0-1-2,-3 1-3,3 2-2,-2 2-3,1 0-3,-1 1-1,1-1-3,-2 5-2,3 0 0,-2 0-2,2 0 0,-1 1-1,1 3-2,-1-4 1,3 4-2,-2-1 0,2-2-1,0 2-1,1-2 1,-1 1-1,2 0 0,3-1-3,-1-1-1,1 0-3,0-1-5,1 0-5,2-1-5,0 0-4,1-2-5,1 2-5,2-3-7,0 1-7,1-3-7,1 2-8,2-3-9,-2 1-9,4-1-14,-1-2-13,1 0-15,-1-1-14,3-1-10,0 0-5,1 0-10,0-1-12,3 0-13,1 0-17,-1-1-13,0-1-15,3 0-10,-3 0-6,1-1-7,0 0-6,-1-1 6,0-3 10,0 2 5,-2-2 0,2 0 6,-1-2 10,-1 2 18,-1-3 18,-1 0 25,0 1 26,-3-1 28,0 0 28,2 0 30,-4-1 32,1-2 24,0 2 20,-6-2 22,2 2 24,0-2 22,-2 2 20,-2-1 18,1-1 16,-3 1 13,1 1 10,-2 1 9,0-1 8,-2 0 12,1 1 11,-1 0 10,0 2 9,-1-1 7,1 2 6,-1 0 2,-2 1 0,1 3-2,-1 1-7,2-1-10,-1 3-11,-2 0-14,0 2-15,0 2-19,0 0-20,0 3-21,1 0-19,-4 1-18,2 3-17,0 2-15,1 1-15,0-2-8,-2 4-7,3-1-5,-2 0-5,2 1-4,2 2 0,-1-1-3,1 0-1,0-1 0,1-1-1,2 1-3,2 1-3,-1-4-4,2 3-5,-1-2-4,3-2-7,0 3-5,-3-2-8,5 0-10,-2-2-9,3 1-10,-2-2-11,2-1-11,1 2-11,-1-1-11,1-3-8,1 2-5,0-1-4,0 0-3,2-1-3,-2 0 0,4 0 1,-1-1 3,-1 0 3,1-1 4,0 1 6,3-2 6,0-1 9,-2 1 6,3-2 7,-3-2 5,-1 1 5,1 0 6,1-2 7,-1-1 6,-1 0 7,1 0 6,-4-2 7,1 3 5,-1-4 6,-2 1 5,1-3 4,-1 0 6,-1 1 6,-2-3 6,2 1 4,-4-1 5,1-3 4,1 1 7,-2-1 9,0-1 11,-2 0 12,1-3 13,-1 1 14,-1-3 14,0 1 13,-1 0 14,-1-3 13,1 1 13,0-2 10,-1-2 11,-1-1 6,0-1 4,1-1-1,-2-1-3,-2-3-7,2-2-8,1 2-8,-2-3-11,1-3-10,-1 3-11,1 1-13,1 1-11,-2 2-9,0-1-8,3 3-9,-1 5-5,0 2-2,0 2-4,2 6-1,-2 0-3,1 3-2,1 4-2,-1 1-2,0 2-3,2 1-2,-2 2-3,1 1-2,-1 1-4,0 2-4,2 4-3,-3-1-5,1 5-3,0 2-4,1 2-4,-1 4-2,0 1-3,1 2-1,-1 5-2,1-1-2,1 2-2,0 3-4,0 0-4,1 1-3,1 2-7,-1-2-6,3-1-8,-1 2-7,-3-2-8,2-3-7,1 2-13,1-2-13,-1 0-19,-1-1-21,1 0-30,2-3-35,-1 0-37,1-1-40,-2-1-37,2 0-34,0-1-38,-1 0-36,3-2-42,0 1-47,-1-3-26,4 1-15,-3-3 3,4-1 17,-1-2 27,2-1 35</inkml:trace>
          <inkml:trace contextRef="#ctx0" brushRef="#br1" timeOffset="62556.0275">4009 5199 361,'-1'-8'394,"-1"1"20,1 3 22,1 0 10,0 1 2,0 3-26,0-2-39,0 0-38,0 2-33,0 0-28,1 0-24,1 0-20,1 0-18,0 0-16,1 0-17,-1 0-18,5 2-19,-4 0-17,4-2-18,-1 2-19,0 0-18,1 1-15,1 1-15,-2 0-9,1 1-9,-1 1-4,0 1-3,1-1-4,-2 3-2,0 1-3,-2-1-1,2 4-1,-3-2-1,1 1-2,-2 3 0,0-1-1,-1 1-1,-1-1-1,0 1-1,0 1 0,-1-1-4,-1 0 1,0 0-1,2 0 0,-4-2-4,1 2-1,3-1-1,-3-2-4,0 0-5,3-1-7,-2 0-9,2-2-12,-2 0-15,0 0-22,1-4-25,1 0-35,0-1-42,0 0-40,1 0-41,1-1-41,0-3-41,-2 0-41,0 0-43,0 0-44,2-4-44,4-1-17,-3-4-3,1 2 13,3-4 21,0-1 33</inkml:trace>
          <inkml:trace contextRef="#ctx0" brushRef="#br1" timeOffset="62736.1284">4239 4790 186,'-4'-3'381,"-4"1"19,6 0 18,-3 0 8,2 2 3,1 0-28,0 0-45,0 0-45,1 0-46,-1 0-46,2 0-48,0 0-28,0 0-20,2 0-24,-1 0-25,1 0-36,0 2-40,0-2-38,1 2-36,0 0-38,-1 1-39,0 0-42,3-1-46,-5-2-55,0 0-63,3 6-43,1 2-33,1 0-14,0-1-4,-1 4 14,0 1 20</inkml:trace>
          <inkml:trace contextRef="#ctx0" brushRef="#br1" timeOffset="63670.8423">4624 5440 185,'-11'2'348,"3"2"14,-3 1 12,3 1 8,-1 0 3,1 1-30,3 1-45,-3-1-43,0 4-43,2-2-23,2-1-14,-1 1-10,2 0-9,-2 0-8,1 0-7,1 0-9,3 2-9,-2-4-10,2 4-9,0-3-12,0 2-11,2-2-11,-2 1-10,2 1-10,1-2-9,0-1-7,1 2-8,-2-3-5,1 1-5,3-2-4,-2 0-2,1 1-4,1-2-3,2-1-3,-3 1-2,5 1-2,-1-3-1,2 2-1,1-4-1,-2 2 0,2-2-1,0-2 0,1 2 1,0-2-1,-1 0 1,0-2-1,0 1 2,-2 1 2,1-2 1,0 0 1,-4 0 2,2 1 2,-1-2 1,-1 0 2,-2-1 0,0 1 2,1-2-1,-3-1 1,0 3-2,-1-3 0,-2 0-2,-2 0-1,0 0 0,-1 0-4,-1 1-1,-1-4-2,-2 3-2,-1-1-1,0 0-2,-1 1-1,-1-2 0,-2 4-1,1-2 1,0 0 0,-3 1-1,2-1-1,-1 1 0,2 0-2,-1 3 1,1-2-3,0 1 0,1 2 0,2-1-1,1 0-1,0 0 0,0 0-2,5 1-2,-3 1-1,2-1 2,1 0-2,1 1 0,1-4 1,1 3 0,1-1 2,1 0 0,1 1 0,-1-1 0,1 0 1,1 0 1,3-2 0,1 2 3,-1 1 1,2-2 1,2 1-2,-2 0 1,3 0 0,0 1 1,-1-1 2,3 0-1,0 4 2,0 0-1,1 0 2,-1 0 1,1 0-1,1 4 1,0-2 1,-2 2 1,2 1 3,1 1 3,-2 1 1,0 0 1,2 0 1,-1 2 0,-1 0 1,1 1 0,0 1 0,-2 0 0,1-1 0,0 2 0,0 0-1,-3-1-2,1 1-2,1 0-3,-3-2-2,2 0-3,-4 1-7,0-1-5,1-1-10,-2 2-8,-2-3-10,-2 0-8,-1-2-10,-1 1-9,1-2-13,-4-1-15,0 1-14,0-1-15,-4 0-15,-1-2-13,3 1-7,-3-3-3,-1 2 2,-1-2 4,0 0 4,0-2 6,0-1 6,-1-1 8,-2 0 11,5-3 14,-3 0 15,0-2 15,1 1 14,1-2 15,0-3 10,3 2 8,-2-2 7,3 0 7,2-1 4,0 0 6,0-1 7,0-1 6,2 1 9,0-1 8,1 0 11,2 1 9,-1 1 11,1 1 11,-1-2 11,2 2 11,1-1 12,0 2 11,0 1 13,1 0 9,-3 1 9,5 1 6,-2 1 4,1 1 3,0 0-2,-1 0-4,1 4-3,1-3-5,-2 3-5,1-1-7,1 1-8,1 0-11,-1 2-10,0 1-10,0 1-10,0 0-9,1 2-9,0 1-9,3 1-7,-1 1-4,-2 0-6,2 1-4,-1 1-4,0 3-3,0 0-4,0 0-3,0 1-3,0 0-2,0 2-2,-2-1-2,0 2-3,-1-1-1,1 1-2,-1 1-1,0-3-3,-3 3 0,1-2-3,-1 0-2,0 0-6,-3 1-5,2-1-12,0-2-15,-3 2-22,1-1-31,0-3-41,-1 4-50,-1-2-52,-1-1-54,0 0-61,-1 1-62,-1-3-60,-1 2-60,0 1-27,1-3-10,-3 2 1,0 0 10,2-3 20,-1 3 27</inkml:trace>
        </inkml:traceGroup>
      </inkml:traceGroup>
    </inkml:traceGroup>
    <inkml:traceGroup>
      <inkml:annotationXML>
        <emma:emma xmlns:emma="http://www.w3.org/2003/04/emma" version="1.0">
          <emma:interpretation id="{5A857088-7028-494D-9FD6-CBFEC64D4118}" emma:medium="tactile" emma:mode="ink">
            <msink:context xmlns:msink="http://schemas.microsoft.com/ink/2010/main" type="paragraph" rotatedBoundingBox="236,7094 7190,7232 7151,9226 197,908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2AC79C2-5B8E-4189-91EC-BE3DDEBDE223}" emma:medium="tactile" emma:mode="ink">
              <msink:context xmlns:msink="http://schemas.microsoft.com/ink/2010/main" type="line" rotatedBoundingBox="236,7094 7190,7232 7151,9226 197,9088"/>
            </emma:interpretation>
          </emma:emma>
        </inkml:annotationXML>
        <inkml:traceGroup>
          <inkml:annotationXML>
            <emma:emma xmlns:emma="http://www.w3.org/2003/04/emma" version="1.0">
              <emma:interpretation id="{958C8E9E-7BCB-406A-9B07-C2612D601792}" emma:medium="tactile" emma:mode="ink">
                <msink:context xmlns:msink="http://schemas.microsoft.com/ink/2010/main" type="inkWord" rotatedBoundingBox="203,8360 246,7372 1086,7409 1042,8397"/>
              </emma:interpretation>
              <emma:one-of disjunction-type="recognition" id="oneOf12">
                <emma:interpretation id="interp60" emma:lang="en-US" emma:confidence="0.5">
                  <emma:literal>@</emma:literal>
                </emma:interpretation>
                <emma:interpretation id="interp61" emma:lang="en-US" emma:confidence="0">
                  <emma:literal>D</emma:literal>
                </emma:interpretation>
                <emma:interpretation id="interp62" emma:lang="en-US" emma:confidence="0">
                  <emma:literal>8</emma:literal>
                </emma:interpretation>
                <emma:interpretation id="interp63" emma:lang="en-US" emma:confidence="0">
                  <emma:literal>W</emma:literal>
                </emma:interpretation>
                <emma:interpretation id="interp64" emma:lang="en-US" emma:confidence="0">
                  <emma:literal>°</emma:literal>
                </emma:interpretation>
              </emma:one-of>
            </emma:emma>
          </inkml:annotationXML>
          <inkml:trace contextRef="#ctx0" brushRef="#br1" timeOffset="64973.1229">208 6891 49,'-15'-4'378,"1"3"24,0 1 22,-1 2 24,2 2 5,-3 1-7,3 3-31,-1 1-47,0 1-43,-1 1-43,0 3-25,2 1-19,-2 2-19,2 2-18,1-1-22,-1 2-22,1 2-24,-2 1-22,2 0-18,2 2-16,1 1-14,1 0-13,1 0-10,0-1-10,4 1-10,-2-1-7,3 0-4,-1 1-2,1-2-2,2 0-1,2-2 0,-1 3-2,2-4 1,0 0-2,0 1-1,3-2-2,-2 0-1,1-2-1,2 0-5,1-1-4,1-1-5,-2-2-5,1 1-5,3-2-5,0-2-6,1 0-5,0 0-5,0-2-5,2 1-2,1-3-3,-1 1-2,1-4 2,0 3 2,4-3 4,-4-1 5,4 1 4,-3-4 5,4 0 6,-3 0 6,2-3 6,-1 1 5,1 0 6,2-2 5,0 0 8,0-1 7,-1 1 9,1-3 8,1 1 10,0-1 7,0 2 6,-3-3 7,0 0 6,2 0 4,-2-1 4,0 2 4,1-3 3,-4 1 2,1 0 0,-1 1-3,-3-1-3,2-2-4,-1 0-4,-4 1-3,2 0-3,-2-2-2,-3 1-3,3-1-3,-3 0-2,0 2-2,1-4-2,-4 2-1,2-3-2,-2 0 0,1 1 0,0-2-2,-1 1-2,-1-3-3,-3 1-1,3-1-1,-3 0-3,-3-4 1,3 2-2,-3-1 2,-1-3-1,-1 0 0,0 1-2,1-1-3,-4-3-1,3 1-3,-2 2-1,0-1-1,0 0-2,-1 2-1,0 1-3,-1-3 0,-1 4-3,1 0-1,-3 0-3,0 3 0,1-1-2,-2 4-1,0-2 1,-1 2-2,-1 3 0,1 0-2,-4 1 0,1 3-1,-2-1-1,2 3-2,-5-1-2,3 5-6,0 0-5,-3-1-5,0 3-9,0 0-9,2 3-9,-1-1-11,2 0-13,-1 2-16,0 1-18,2 1-33,-2 1-39,5 1-50,-1 1-57,1-2-55,2 2-56,-1 0-68,4-2-78,5 4-35,-2 2-15,5-3-2,0 4 5,4-2 12,2 2 16,2 4 32</inkml:trace>
          <inkml:trace contextRef="#ctx0" brushRef="#br1" timeOffset="64483.355">201 7043 129,'3'-4'341,"0"2"17,0-5 18,1 5 8,-1 1-1,2-1-21,0-1-32,0 2-30,1-1-27,2 1-15,-3 1-7,3 0-6,1 1-8,0 1-9,-1 0-8,0 1-14,1-1-14,0 0-16,1 5-19,-2-3-18,1 3-19,-1-1-17,1 3-19,-1-2-13,1 2-14,-2 2-11,1 0-11,-1 0-8,-2 0-6,-1 2-5,-1-2-2,-2 3-4,-1-1-2,-1 2-1,-2-1-2,-1-1 0,-1 1-3,-4-1 0,0 0-2,-2 0-2,1-1-2,-2 1-3,0-3-2,-1 3-1,0-2-2,1-2-2,-1 0-2,-1 0 0,2-3-1,-1-1 0,1 0 0,3-1 0,-1-2 1,1-2 1,1 0 2,1 0 2,2-2 2,2-2 3,-2-1 2,1 0 3,2-1 3,1-1 1,1-1 4,0 2 1,1-2 5,0-2 1,2 2 4,0-1 2,1-1 3,-1 0 2,2 4 3,-2-2 3,1 2 0,1-1 3,-1 1 1,1 1 0,0 3 0,0-3-2,-2 2-1,4 2-1,-2 1-2,1 0-2,0 1-2,-2 2-2,4 0-4,-1 1-1,2-2-4,0 4-2,0 1-3,-2 0-2,3 3-2,1-2-2,-2 1-2,0 1-2,0-2-5,-1 1-5,2 1-7,-4-1-9,1-2-8,-1 0-14,-1 2-15,2-2-23,-4 2-28,1-3-36,1 3-42,-2-2-43,-1 0-39,0 1-35,-2 0-29,0-8-39,-2 8-46,2-8-48,0 7-49,0-7-16,-4 9 1,4-9 15,0 0 25,0 0 36</inkml:trace>
        </inkml:traceGroup>
        <inkml:traceGroup>
          <inkml:annotationXML>
            <emma:emma xmlns:emma="http://www.w3.org/2003/04/emma" version="1.0">
              <emma:interpretation id="{2E6D79BE-80F1-49AF-A16E-764A3CCB42C1}" emma:medium="tactile" emma:mode="ink">
                <msink:context xmlns:msink="http://schemas.microsoft.com/ink/2010/main" type="inkWord" rotatedBoundingBox="1599,7316 3707,7517 3630,8331 1522,8130"/>
              </emma:interpretation>
              <emma:one-of disjunction-type="recognition" id="oneOf13">
                <emma:interpretation id="interp65" emma:lang="en-US" emma:confidence="0.5">
                  <emma:literal>Main</emma:literal>
                </emma:interpretation>
                <emma:interpretation id="interp66" emma:lang="en-US" emma:confidence="0">
                  <emma:literal>main</emma:literal>
                </emma:interpretation>
                <emma:interpretation id="interp67" emma:lang="en-US" emma:confidence="0">
                  <emma:literal>Mains</emma:literal>
                </emma:interpretation>
                <emma:interpretation id="interp68" emma:lang="en-US" emma:confidence="0">
                  <emma:literal>Maine</emma:literal>
                </emma:interpretation>
                <emma:interpretation id="interp69" emma:lang="en-US" emma:confidence="0">
                  <emma:literal>Marin</emma:literal>
                </emma:interpretation>
              </emma:one-of>
            </emma:emma>
          </inkml:annotationXML>
          <inkml:trace contextRef="#ctx0" brushRef="#br1" timeOffset="65912.9037">1267 6851 101,'-5'-2'403,"3"-2"26,-1 4 19,1 0 15,2 0 10,0 4 4,0-1-18,2 5-31,-1-2-42,1 3-48,-1 3-43,2 2-43,2-1-29,-1 3-23,0 4-24,3 0-24,-2 3-23,2-1-20,0 2-25,0 4-26,1-2-18,-1 0-17,0 1-6,3 1 0,-3-1-3,-2 0-4,3-2-1,-1 0-1,0-1-2,-2 0-3,0-4 0,-2 2-1,1-4-3,-1 0-1,-3-1-3,0-1-6,0-3-6,0-2-6,-3-2-6,3 1-5,-3-2-7,2-1-8,-2-2-9,0-1-9,0 0-7,0-4-9,0 2-3,-2-2-4,2-2 1,-4-1 3,2 0 3,0-4 6,-2 1 6,0-2 5,0-3 6,-1 2 9,4-2 8,-2-2 9,0-2 8,0 2 10,1-4 4,1 0 5,-1-1 4,0-2 5,2 0 1,0 0 3,0-1 2,0-2 3,2 0 2,-1-1 2,0 1 1,2 1 3,0 0 0,2 1 0,0 0 2,1 1 2,0 1 1,-1-1 2,1 3 1,2-1 0,-1 4 1,-1-3 0,2 4 2,-1 0 1,2 2 2,0-1 0,0 1 2,-2 2 3,3 0 2,-2 2 3,3-1-1,-1 1-1,-2 3-1,2-1-1,0 2-1,1-1-2,-1 1-3,1 2-2,-1 1-3,2 1-1,1 2-3,-1 1-3,3 2-3,0-1-5,1 3-1,1 1-1,1 0-2,-1 3-2,0 2 0,-1-1 0,1 3-1,-1-1 0,-1 3-1,2-1-1,-1 0 0,-3 1-1,1 1-2,-3-1 1,-1 2 0,1-2 0,-2 1 0,0 0 1,-2-1 0,1 0 0,-2-1-1,-3 2-1,2-2 1,-2-2-1,0 1 0,0-2-1,-2 1-3,2-4-2,-3 2-4,3-2-3,-3-2-5,3-3-4,-2 2-4,0-3-3,2 1-3,-2-3-2,1 1-1,-1-2-2,1-2-1,-1 0 0,0 0 0,-2 0 3,1-2 3,0-2 5,-1-1 3,1-1 4,-2-1 4,0-1 5,-2-1 4,3-4 4,0 2 7,0-1 6,-1-4 8,0 1 6,3-2 6,0 0 5,1-1 4,-1-1 5,2 0 4,0-1 5,2-1 2,-1 1 3,1-1 3,-2 1 1,2-1-1,1-1-1,-1 2-2,3 0 0,-1-2-1,0 2-2,0 1-2,3-2-1,-2 3-3,3-1 0,-2 2-2,2-1 0,-1 3-2,0 1-1,-1-1-1,3 5 0,-2-2-2,3 1-3,-2 3-1,-1 1-2,2 1-3,-1 0-1,-1 3-2,2-1-3,1 2-1,0 2-2,0 0-2,0 2-2,2 2-2,0-1-4,-1 3-3,2 0 0,-1 2-2,0-1 0,1 4-2,-2 2 0,1 0-2,-2 1 0,3 0-2,-4 3 0,1 1-3,-1-1-3,1 4-3,-3-3-6,0 2-8,-1 2-8,-2-2-9,1 1-11,0 0-13,-3 1-12,1 2-19,-1-1-22,-1 1-33,1-1-39,0 4-44,-2 1-47,2-4-41,3 3-39,-2-2-37,-1 0-37,1-3-37,1 1-40,0-3-28,2-3-20,3 0 0,0-2 14,2-4 29,3 0 38</inkml:trace>
          <inkml:trace contextRef="#ctx0" brushRef="#br1" timeOffset="66504.8544">2455 7158 246,'-5'-13'434,"0"2"27,-2 0 26,2 0 28,-1 2 7,0 1-5,-2 0-37,3 2-52,-4-1-50,0 2-47,1 1-37,-2-1-32,0 3-32,-1 0-32,-1 0-26,0 2-26,2 2-27,-3 0-29,-1 3-23,2-1-19,-3 1-13,1 5-9,2 1-7,-3-1-5,3 3-4,-1 1-4,-1 1-3,4 1-1,-2-1-3,2 3-2,1 0-5,1-2-4,6-1-5,-3 3-2,2-1-6,1 0-5,1 0-6,1 1-6,1-3-8,2 1-7,2 0-10,-1-1-11,2-1-11,1 0-9,0-1-8,2-2-7,-1 2-4,2-3-4,1-1-3,1-1 0,-1-1 1,1-1 1,0-1 7,0-2 5,0 0 11,0-1 9,2-2 12,-1-2 10,-1 2 12,0-4 12,1 0 9,-1-1 7,-1-2 8,-1-1 6,3-2 6,-2 3 4,-1-4 7,0 1 5,-1-3 7,1 0 6,-2 1 9,-1-2 9,1-1 8,-2 1 10,0-2 10,-2 1 12,1 0 11,-2 0 12,1-1 9,-4 1 8,3-1 1,-3 2 1,0-3-1,0 1-2,0 4-6,0-3-6,0 4-8,0 0-11,0 0-9,0 3-11,0 3-12,0-1-10,0 2-10,0 2-9,0 0-5,0 2-5,0 2-5,0 0-5,0 0-4,0 2-4,0 1-2,0 0-4,0 3-3,0 2-3,2-1-5,-1 0-5,1 2-4,-1 0-7,0 1-5,3-2-7,-1 2-7,0 0-8,1-1-7,-1 2-9,2-2-6,0-1-7,-1 1-7,1-2-4,1 2-3,0-2-1,2 0 0,1-1 3,1-1 4,0-2 7,1 0 7,2-1 8,-1 1 7,1-5 11,3 4 9,-4-4 11,3 0 8,0-4 8,-1 4 10,-1-3 11,-1-1 12,0 0 10,0 0 10,-2-2 10,-3 1 12,2 0 12,-1-3 13,-4-1 11,4 2 12,-6-1 11,3 0 11,0-2 8,-3 1 4,0 1 1,-1-2 0,1 3-1,-2-3-3,0 3-4,0-4-4,0 2-6,-2 2-6,2-3-7,-1 2-6,1 0-8,0 1-6,0 0-6,0 3-5,0 0-4,0-1-3,0 3-3,0-1-4,-2 2-2,2 1-5,-1 0-3,0 1-7,-1 2-5,1-1-5,-1 3-6,1-1-3,-1 2-3,0 3-3,2 2-3,-2 1-2,-3 0-4,2 3-7,1-2-9,0 4-7,-1-2-10,0 2-9,1 0-10,-1-1-10,2-1-12,0-1-14,-1 0-14,0 1-20,2-2-24,0 0-34,0-3-40,2 3-42,0-2-44,-1 0-45,1-3-46,2 0-54,1-2-56,-2-1-38,2-1-30,2 0-7,1-1 3,-8-3 16,12-2 19,0 0 35</inkml:trace>
          <inkml:trace contextRef="#ctx0" brushRef="#br1" timeOffset="66717.0037">2773 6866 128,'-8'5'390,"1"0"23,0 1 23,1 0 21,1 0-6,1-3-21,-1 3-34,2-2-43,2 0-41,-2 1-41,3-3-36,3 0-32,-3 0-27,2-1-25,2 0-25,1 1-24,-2-1-24,4-1-24,-2 0-25,3 0-26,-1 0-31,-1 0-32,2 0-33,-1 0-33,3 0-26,-2 3-25,1-3-26,-2 0-27,3 0-32,-3 0-37,-7 0-38,10 3-41,-10-3-35,10 0-35,-3 2-2,3-2 14,-3 3 23,0-1 27</inkml:trace>
          <inkml:trace contextRef="#ctx0" brushRef="#br1" timeOffset="67077.7798">3085 7276 281,'2'16'330,"-1"-4"4,1 5 1,2-2-15,-1-2-22,0 0-26,-1 0-27,1 0-31,2 0-29,-2-2-24,0-1-21,0 1-16,-1-2-14,-1-1-12,-1 1-10,0-1-10,-1-2-10,-1 0-11,0-2-8,1 0-7,-1 0-7,0-2-4,0 0-1,-3 0 0,2-2 0,1 0 3,0 0 4,-2-2 2,-1 2 0,1-3 2,-1-1 2,1 0 3,-1-1 3,2-1 3,-1 0 1,-2-2 2,4-1 4,0 1 5,-1-3 3,0 0 6,1 0 4,0-1 5,1 1 7,1-4 3,0 4 2,0-3 1,1 2-1,1-3 0,0 0-2,1 1-1,0 0-6,-1 1-3,3-1-6,-1 2-5,-1-1-6,4 1-4,-2-2-6,2 2-3,0 0-2,-1 2-2,1-2-2,0 1-2,1 1-3,-1 2-1,-2-1 0,2 1-1,-1 1-2,2 1-2,-3 0-2,0 1-4,2 1-1,1 0-3,-2 0-1,1 3-3,-1-1-2,1 2-3,1 0-1,-1 0-2,0 2-3,1-1-3,-1 3-2,2 1 0,-1 2-2,1 0 1,-3 1-2,1 1-2,0 2-3,1-1-3,-2 1-4,0 1-4,1 0-6,-3-2-5,0 4-8,0-1-9,0 0-12,-2 1-15,-1-1-19,1 3-24,-2-2-26,0 2-31,0-1-34,0 0-35,-2 2-35,1-3-37,-1 2-40,-2-1-50,0 1-56,-2-1-41,1-1-34,-2 2-8,-2-1 5,-2-2 18,1 1 24,1 2 31</inkml:trace>
        </inkml:traceGroup>
        <inkml:traceGroup>
          <inkml:annotationXML>
            <emma:emma xmlns:emma="http://www.w3.org/2003/04/emma" version="1.0">
              <emma:interpretation id="{AADBF614-74E7-4BBD-99D3-5B64B394C4E4}" emma:medium="tactile" emma:mode="ink">
                <msink:context xmlns:msink="http://schemas.microsoft.com/ink/2010/main" type="inkWord" rotatedBoundingBox="4563,7180 7190,7232 7151,9226 4524,9174"/>
              </emma:interpretation>
              <emma:one-of disjunction-type="recognition" id="oneOf14">
                <emma:interpretation id="interp70" emma:lang="en-US" emma:confidence="0.5">
                  <emma:literal>shape</emma:literal>
                </emma:interpretation>
                <emma:interpretation id="interp71" emma:lang="en-US" emma:confidence="0.5">
                  <emma:literal>shop e</emma:literal>
                </emma:interpretation>
                <emma:interpretation id="interp72" emma:lang="en-US" emma:confidence="0">
                  <emma:literal>shaped</emma:literal>
                </emma:interpretation>
                <emma:interpretation id="interp73" emma:lang="en-US" emma:confidence="0">
                  <emma:literal>shape e</emma:literal>
                </emma:interpretation>
                <emma:interpretation id="interp74" emma:lang="en-US" emma:confidence="0">
                  <emma:literal>sharp e</emma:literal>
                </emma:interpretation>
              </emma:one-of>
            </emma:emma>
          </inkml:annotationXML>
          <inkml:trace contextRef="#ctx0" brushRef="#br1" timeOffset="67628.2944">4574 6947 12,'5'-11'373,"-3"2"26,0 2 32,0 3 27,-2-3 29,0 3-5,-2 2-21,0 0-40,-1 2-49,-6-4-41,1 4-36,-3 0-25,1 4-16,-3-4-21,-4 2-22,1 2-26,-4 0-29,3 1-28,-2 2-26,-3 0-25,2 1-25,-1 1-16,2 2-12,-1-2-8,3 2-3,0 0-3,3 0-2,1-2-2,2 1-2,0-1-2,2 0 0,2-1-1,2 3-3,0-2 0,3-2 1,1 3-1,1 0-2,1-1 1,1-2-2,3 3 1,0-1-1,2 1 0,2-4 2,2 4-1,0-2 2,2-1-1,-2 0 1,4 1 0,2 1 0,-2-3 1,2-1 0,0 4 0,2-4 1,-2 2 1,2-1-1,-3-1 1,2 1-1,-2-1 0,2 1 0,-3 1 0,1-1 1,-3-1 0,2 1 0,-1 1 0,-2-1 0,1 0 1,-1 1-1,-2-1 1,-2-1 0,-1 1-1,-1 1 1,-3-1 1,0-1-1,-2 3 1,-2-1 0,-2 1 0,0 0 0,-2-1-2,-2 1-1,-2-1-5,-1 2-4,-3-2-9,-2 0-6,-1 0-13,1-1-14,-2 1-17,-2-2-21,1 1-27,-3-4-27,4 2-31,-2-1-31,2 1-30,0-4-26,2 0-29,1 0-26,-1-4-27,3-1-29,0-1-30,3-1-34,0-3-19,2 0-11,3-2 8,1-3 20,3-2 26,3 1 30</inkml:trace>
          <inkml:trace contextRef="#ctx0" brushRef="#br1" timeOffset="68034.1017">4730 6553 359,'0'0'451,"0"1"30,0 2 28,1 2 28,1 4-4,-2 0-16,1 4-42,1-2-52,0 5-44,-1 2-42,1 1-39,-1 1-39,0 3-35,-1 3-34,5-1-31,-2 2-30,-1 0-26,0 2-27,3 3-19,0-1-15,-1 2-7,0-2-7,-2 1-7,3 0-5,-3-1-4,4-1-3,-5 0-4,2-3-1,1 2-2,-1-1-1,-1-3-3,1 0 0,0 1-1,1-5-3,-2 1-2,1-1-4,0-2 0,-3-3-2,2-1-2,0-1-1,-2-3-2,3-1 1,-3 0 0,0-3 0,0-3 1,0 0 0,0-2 1,0 0 1,0 1 2,0-3 2,2-3 2,-2 2 2,0-2 2,2 1 2,-1-2 2,-1-2 2,2 1 2,-2-2 2,1 0 3,0-3 3,1 2 4,-1-3 4,1 0 2,0 3 5,-1-4 2,1-1 2,0 3 4,1-3 1,0 2 1,-1 0 0,1-1 1,1 1 0,-1 0-1,2 0-2,-3 0-2,3 3 0,-1-1-3,-1 2-1,-1 0 0,1 2-3,0-1-2,0 4-3,0-2-1,2 1-1,-3 1-3,3 0-1,-2 1-1,2-1-4,0 2 0,-2 0-1,3 0-1,0 2-3,1 1-1,0-1-1,0 1 0,-2 1 0,3-2-3,0 4-1,-2-1-4,-1 2-4,2 0-7,-2 0-5,1 1-7,-1-1-7,-1 2-10,0 0-7,-1-1-11,2 1-11,-3 1-16,0-1-17,0 4-28,1 0-33,-1-3-42,1 3-49,-3 0-53,2 0-56,-2 2-67,0-3-76,0 4-38,0 0-19,0 3-5,2-3 2,-1 2 10,1-1 16,1 2 26</inkml:trace>
          <inkml:trace contextRef="#ctx0" brushRef="#br1" timeOffset="69161.4134">5727 7226 151,'-5'-7'364,"2"1"17,-1 0 17,-1 0 18,0 0-4,2-2-14,-1 1-32,-1 0-39,-1-1-33,0-1-29,-1 1-20,1 0-15,-1 3-11,-3-2-12,1-1-10,-1 1-12,1 1-13,-3 1-16,2 1-17,-2 0-16,0-1-16,0 3-17,-1-1-14,-1 3-12,3 2-13,-3 0-12,2 1-8,-2 1-9,0 1-5,1 1-6,-2 1-4,3 4-2,-2-3-5,2 2-4,0 2-2,-1-1-1,2 1-1,-1 2-1,2-1-4,0 1-1,0 0-5,6-2-3,-2 2-4,1-1-5,1 0-6,2-1-4,-2 1-5,4-2-3,0 2-3,1-2-3,2-1-2,2 1-4,-1-4 0,1 1 1,0 1 2,4-3 2,-2 1 5,1-4 6,2 2 4,0-2 6,2-3 5,0 1 5,0-1 6,0-1 3,2-2 5,-1 0 4,1 0 3,1-3 4,-1-1 2,1 0 3,-1-1 5,-1-1 5,-1 0 6,2-2 8,-4 1 8,2-3 7,-2 2 7,-1-1 7,1-2 5,-3 1 4,0 1 4,-1-3 3,-2 2 2,1-2 2,-2 3-3,-1 0-5,2-3-6,-3 4-4,1 0-8,-2 0-9,0 3-6,0 1-5,0 1-7,0 2-4,0-1-5,-2 3-5,1 0-6,1 2-5,-2 2-7,2 0-6,0 0-9,0 3-10,0-1-12,0 5-12,0-3-16,2 4-16,-1-1-20,2 4-20,0-2-22,0 1-20,2 0-18,-1-3-16,0 1-9,1 1-8,1-1-1,1 0 0,2-1 4,0-1 6,-2-3 13,3 2 12,1-1 19,-2 0 18,3-2 20,0-4 21,0 4 19,-2-2 17,4-2 15,-2-2 11,0 2 10,2-4 8,-4 2 7,4 0 7,-3-3 7,1 2 6,-1-3 4,-1 1 5,3 0 8,-4-1 10,2-1 7,-2 0 9,-2-1 11,1 1 12,-1-1 15,0 0 16,-2 0 19,1 0 22,0 2 18,-2 0 17,1-2 20,0 2 19,-3-2 13,1 3 11,-3-1 7,3-1 5,-3 0 2,0 2-2,0-1-5,0 3-6,0-2-12,-3 1-13,3 0-13,0 2-13,-2 0-15,2 1-16,0 1-16,0 0-13,-1 1-11,1 1-11,-1 0-11,1 4-11,-1 1-8,-1 0-8,0 5-9,1 3-9,-1 1-7,-1 4-10,2 2-5,0 2-7,-1 2-6,0 4-4,2-1-3,0 5-1,0-1-1,2 1-3,0 4 0,-1-1-1,0 3-1,1 4-2,-1-1-2,1 3-2,-1 3-4,-1 3-5,0 0-5,0 2-4,0 0-4,0 3-4,0-3-6,0 1-7,0-4-6,0-1-8,0-2-8,2-7-7,0 0-6,-1-4-6,0-4-6,0-3-3,1-2-3,1-6-5,1-1-7,-1-4-9,-1-2-7,1-3-9,0-5-5,0-2-6,0-3-1,0-2-1,0-3 4,1-3 5,-1-1 7,2-5 6,-3-1 9,0-4 10,1-1 11,1-3 13,-2-3 13,-1-3 16,-1-2 12,0-4 13,-1-1 8,-1-4 8,-3-1-1,1-4-2,-3-3-7,0-1-9,-2-4-12,-2-1-11,1-1-11,-2-2-8,-1 1-8,0 0-10,1 0-5,0-1-6,-1 3-5,1-1-6,0 2 3,2 0 2,-1 3 7,0 1 9,4 4 10,-2 0 9,1 2 11,1 1 8,3 4 10,-2 3 10,3 2 10,-1 4 13,1 2 11,-1-1 14,3 6 12,-1 1 13,2 2 13,0 2 14,0 0 16,0 3 15,2 2 18,-1 1 17,3 3 18,-1 0 18,-1 1 16,1 1 16,2 2 10,-2 2 7,1 0-1,1 0-1,1 0-5,0 2-8,1 0-9,0 1-11,1 3-14,3-1-15,-3 2-16,2 0-16,2 2-17,0 0-18,-1 1-12,0 1-10,3 2-7,-2-2-5,0 4-6,1 0-2,-1-2-3,0 4-3,0-3-3,2 3-2,-3-1-2,1 2-1,-1-2-4,-1 1-1,0 1-3,-1-1-4,0 0-2,0-1-1,-2 1-1,-2 0-3,-1 0-2,1-2-3,-2 1-6,-2-1-8,-1 0-9,-1-4-9,-2 3-17,-2-2-16,1 1-25,-1-1-28,-2-2-43,-1 1-48,-1 0-48,2-2-46,-3-2-46,0-1-45,0 1-48,1-3-51,1-4-37,-1 0-29,1-4-7,4-3 7,-1 1 19,2-3 27,3-4 40</inkml:trace>
          <inkml:trace contextRef="#ctx0" brushRef="#br1" timeOffset="69573.8283">6294 7177 257,'-3'5'343,"3"-1"12,3 0 13,-3 1-5,3-2-12,2 1-29,-1-2-37,3-2-36,-2 3-34,2 0-26,3-3-20,0 0-15,0 0-10,-1 0-9,3-3-5,0 3-7,-4-3-5,4 1-9,-1-1-7,-2-1-7,2 0-9,-1 0-6,0 1-6,-3-1-2,3-1 1,-3-1 1,0 2 2,1-1 1,-4 0-1,2 1-1,-2-1 0,1-1-1,-2 3-2,-1-3 0,2 1-1,-3-1 0,1-1-2,-2 1-2,3 1-4,-3-2-4,3-1-7,-3 0-3,0 0-2,0 1-4,0 0-2,0-1-3,-3-1 0,3 0-1,-3 4-1,0-4-1,-1 3-1,-1-1 0,0 0-2,1 2 0,-2-1 2,2 2-3,-4-1-1,4 1-2,-2 2-2,0-1-1,2 3-3,-2-3-2,-2 3-3,4 3-2,-4-3-3,3 3-2,-2 1-2,0 0-3,2 1-2,0 1-2,-2-1-2,2 3 0,0 1-2,1 2 1,1-3-1,0 5 0,0 0 1,1 0-1,1-1 0,0 1 2,1 1-1,0 1 0,0-1 0,1 1 1,0 1 0,2-1 0,0 0 0,-1 0 0,1 0 0,1 0 0,1-1 0,-1-1-3,1 1 1,1-1-3,0-2-2,-2 0-4,3 0-3,2-1-3,0-4-5,2 3-4,-1-3-5,2 1-8,0-4-7,1 3-9,2-4-10,-2 2-15,2-3-16,0 1-22,1-2-25,1 0-30,0-2-33,0 1-28,2-3-30,-1 2-29,1 0-29,-2-4-37,0-1-39,0 0-46,1-2-51,-2 0-15,-2 2 3,3-4 16,-3 0 24,1 0 30,-4-2 33</inkml:trace>
        </inkml:traceGroup>
      </inkml:traceGroup>
    </inkml:traceGroup>
    <inkml:traceGroup>
      <inkml:annotationXML>
        <emma:emma xmlns:emma="http://www.w3.org/2003/04/emma" version="1.0">
          <emma:interpretation id="{4E631BFF-4EBE-4780-BAB0-71126782EC12}" emma:medium="tactile" emma:mode="ink">
            <msink:context xmlns:msink="http://schemas.microsoft.com/ink/2010/main" type="paragraph" rotatedBoundingBox="215,9004 11450,9416 11386,11160 151,1074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A01A6F0-0090-47D4-985C-4D5216E670D8}" emma:medium="tactile" emma:mode="ink">
              <msink:context xmlns:msink="http://schemas.microsoft.com/ink/2010/main" type="line" rotatedBoundingBox="215,9004 11450,9416 11386,11160 151,10747"/>
            </emma:interpretation>
          </emma:emma>
        </inkml:annotationXML>
        <inkml:traceGroup>
          <inkml:annotationXML>
            <emma:emma xmlns:emma="http://www.w3.org/2003/04/emma" version="1.0">
              <emma:interpretation id="{4DB4C3B1-13CC-4BDE-AB8F-0414F5D80144}" emma:medium="tactile" emma:mode="ink">
                <msink:context xmlns:msink="http://schemas.microsoft.com/ink/2010/main" type="inkWord" rotatedBoundingBox="87,10097 323,8917 1261,9105 1025,10284"/>
              </emma:interpretation>
              <emma:one-of disjunction-type="recognition" id="oneOf15">
                <emma:interpretation id="interp75" emma:lang="en-US" emma:confidence="0.5">
                  <emma:literal>03</emma:literal>
                </emma:interpretation>
                <emma:interpretation id="interp76" emma:lang="en-US" emma:confidence="0">
                  <emma:literal>O</emma:literal>
                </emma:interpretation>
                <emma:interpretation id="interp77" emma:lang="en-US" emma:confidence="0">
                  <emma:literal>Q</emma:literal>
                </emma:interpretation>
                <emma:interpretation id="interp78" emma:lang="en-US" emma:confidence="0">
                  <emma:literal>38</emma:literal>
                </emma:interpretation>
                <emma:interpretation id="interp79" emma:lang="en-US" emma:confidence="0">
                  <emma:literal>0</emma:literal>
                </emma:interpretation>
              </emma:one-of>
            </emma:emma>
          </inkml:annotationXML>
          <inkml:trace contextRef="#ctx0" brushRef="#br1" timeOffset="70922.7252">171 8453 189,'-13'5'336,"1"3"10,-2 1 3,0 2 0,1 1-24,-3 1-36,1 3-37,0-1-38,1 2-30,-3 0-28,3 3-24,-3 0-26,2 0-9,2 4-5,-1-2-4,2 1-5,-2 1-4,2-2-6,-1 1-2,6 3-3,-1-1-5,2-1-3,-1 1-3,4 0-3,-2 3-5,2-2-5,2 0-5,1 2-3,1 1-4,2 0-3,0 0-4,-1 0-5,3 0-3,0 0-3,1-2-1,2 2-2,-1-1-2,3-1-3,-1-2-2,2 1 2,0-3-3,0-3-1,2 2-1,0-2-2,1-2-2,1 0 1,2-3-1,0-1 0,2-3 0,1 0-1,2-2 3,0-1 0,2-1 2,0-3-1,0 1 0,0-5 4,3 0 2,-1 0 4,-1-3 4,0-1 5,1-2 4,0-1 3,-1-1 5,-1 1 3,0-2 3,0-1 4,-2-1 4,0 0 4,-3 0 4,1-1 6,-1 0 4,-1-2 4,-2 1 3,1-2 2,-3-1 1,3 1 1,-4-2 1,2 0-1,-3-3-1,1 1 0,0-1-1,-1-1-1,0-1-3,0-1-3,-2-1-5,0 0-5,0 1-3,-1-3-3,-4-1-3,3 3-1,-2-1-1,-1 0-1,-1-3 0,-1 3 0,-2 0-1,1-2-1,-2 0-1,-2 1 0,1 0-2,-2 1 0,0-2-2,-2 3-3,1 0-2,0 0-2,-3 3-2,3-1-2,-2 1 0,1 2-3,-4 0 0,2 0-1,2 3 4,-3 1 5,-1 1 2,1-1-2,-3 0 1,2 3-1,-2-2 0,-1 3-1,2 0-1,-3 0-1,0 2-2,0 0-2,-3 2-1,1 0-1,0 1-7,-1 0-7,-2 3-7,2-1-4,-2 2-9,2 2-13,-2 0-9,2 0-7,-4 2-6,3 4-5,-2-4-5,-1 3-5,1 2-6,0 1-6,-1 2-9,3-1-11,-2 2-13,0 1-16,1 2-18,-1 0-19,2-1-28,-2 3-32,2 1-33,0-1-33,0 2-29,-1 0-27,2 0-46,1 1-53,1-3-41,1 5-34,2-4-9,-2 2 4,6-2 20,0 1 26,2-1 35</inkml:trace>
          <inkml:trace contextRef="#ctx0" brushRef="#br1" timeOffset="70417.5883">204 8655 126,'3'-6'332,"2"2"14,-3-3 12,4 4 13,1 0-13,0 0-25,0-2-40,0 1-45,1 0-28,-3 0-18,4 2-11,-1 0-8,1 1-6,-2 0-4,3 1-5,-2 0-5,1 1-9,1 2-7,-1-1-7,2 1-9,-2 1-10,0 0-8,-1 2-9,2-3-9,-3 3-8,0 1-10,1-1-7,-2 1-10,0 1-8,-2-1-9,2 2-5,-4 0-7,2-1-5,-3 3-7,1-1-4,-2 1-5,-2-2-2,1 2-2,-3 0-3,2-2-1,-4 2-3,2 0 0,-1 0-2,-1-2 1,-1 1-3,1-1-1,-2 2-2,1-2-2,0 1-2,-1-1-1,1-2-1,2 1 0,0-1-1,0-2 0,0-1 1,1 2-1,1-6 1,1 4 0,2-4 2,0 2 0,0-2 2,0 0 1,0 0 1,0-2 1,2 2 1,-1-2 3,1 2-1,1-2 1,0 2-1,0 0 1,0 0 0,1-3 0,-1 3 2,2 0 0,0 0 2,-1 0 0,2 0 3,-1 0 2,2 0 1,-2 0 0,2 0 1,0 3 1,0-3 2,1 2-1,-1 0 2,-2 2-1,4-1 0,-2 1-2,1 0 1,-3 0-1,1-1-1,0 3-1,0-1-2,0 2-1,-1-1 0,-3 1-1,3 0 1,-2-2-1,-1 3 0,-2 0-1,-2 0-1,-1 0 1,-2 1-5,1 1-6,-4-2-10,-1 1-14,-1 0-15,0 2-18,-2-2-23,0 0-26,-3 0-29,1 0-26,0-1-26,-2-2-23,0 2-18,1-1-18,-2-3-19,2 0-21,-1-1-29,3-3-37,-3 0-33,3 0-34,0-3-3,0-1 14,3 0 19,-1-5 21,3 0 24</inkml:trace>
        </inkml:traceGroup>
        <inkml:traceGroup>
          <inkml:annotationXML>
            <emma:emma xmlns:emma="http://www.w3.org/2003/04/emma" version="1.0">
              <emma:interpretation id="{C9D45138-C865-4D9F-A328-C4B39984FE6A}" emma:medium="tactile" emma:mode="ink">
                <msink:context xmlns:msink="http://schemas.microsoft.com/ink/2010/main" type="inkWord" rotatedBoundingBox="1749,9243 4051,9645 3894,10541 1592,10139"/>
              </emma:interpretation>
              <emma:one-of disjunction-type="recognition" id="oneOf16">
                <emma:interpretation id="interp80" emma:lang="en-US" emma:confidence="0.5">
                  <emma:literal>Beal</emma:literal>
                </emma:interpretation>
                <emma:interpretation id="interp81" emma:lang="en-US" emma:confidence="0">
                  <emma:literal>Bear</emma:literal>
                </emma:interpretation>
                <emma:interpretation id="interp82" emma:lang="en-US" emma:confidence="0">
                  <emma:literal>Beat</emma:literal>
                </emma:interpretation>
                <emma:interpretation id="interp83" emma:lang="en-US" emma:confidence="0">
                  <emma:literal>Bears</emma:literal>
                </emma:interpretation>
                <emma:interpretation id="interp84" emma:lang="en-US" emma:confidence="0">
                  <emma:literal>Beard</emma:literal>
                </emma:interpretation>
              </emma:one-of>
            </emma:emma>
          </inkml:annotationXML>
          <inkml:trace contextRef="#ctx0" brushRef="#br1" timeOffset="71585.6057">1603 8787 177,'-2'-6'384,"0"-1"25,2 4 23,-3-2 23,3 4 4,0-2-7,0 2-28,0-1-37,0 1-32,0 1-33,-2 0-21,0 1-21,2 2-17,0 1-17,0 1-20,0 1-22,0 2-19,0 5-20,0 0-21,0 5-23,0 0-20,0 6-20,0-2-18,0 3-12,0 3-9,0 0-8,0 2-5,0 0-5,0-1-5,2 2-4,0-2-6,-2 1-7,3-2-8,1-1-10,-1 0-10,1-3-12,-1 0-13,2-3-13,-3-1-21,1 1-23,2-3-34,-3-2-37,3 0-38,-2-1-41,0-4-30,0 0-23,0 0-25,-1-3-24,-1-2-25,-1-2-26,0-4-30,0 0-33,0 0-14,0 0-7,0 0 18,0 0 30,0 0 37</inkml:trace>
          <inkml:trace contextRef="#ctx0" brushRef="#br1" timeOffset="71835.555">1375 8894 213,'-1'-5'323,"1"-1"10,0 3 10,0-2-9,0 3-21,1-4-28,0 6-33,1-5-27,0 1-25,1 0-11,0 0-8,1-1-5,2 1-7,1-1-3,2-2-4,-1 0-6,3 0-6,0 1-9,3 1-11,-2-3-12,0 2-11,0-1-15,3 1-15,-1 0-13,1 1-12,-1 1-10,1 0-9,-3 0-9,0 0-9,2 1-11,-1 0-10,-1 3-12,-2-2-14,2 2-16,-3 0-18,1 2-20,-1 0-19,-1 1-18,2-1-20,0 2-18,-2 0-18,2 2-18,-2-2-16,1 1-14,-1 3-11,1 0-11,-1 0-6,1 1-7,-2-1-4,1 2-4,-3-3-2,3 4-2,-4-2-4,3 1 2,-4-1 1,2 0 7,0 1 10</inkml:trace>
          <inkml:trace contextRef="#ctx0" brushRef="#br1" timeOffset="72075.0261">1846 9014 98,'-3'7'267,"0"-1"5,0-1 3,0-1 2,0 1-3,1-1-5,0-1-5,0 1-6,1 1-6,-1-2-8,1 0-5,-1-3-4,0 2-2,2-2 0,-1 0 1,1 0-1,0 0-5,0-2-5,0 2-8,0-2-12,0 1-14,0 0-16,0-1-17,0 1-19,1-3-15,-1 4-17,2-4-14,-2 2-15,0 0-15,2-1-12,-1 1-10,-1-1-6,0-1-8,0 0-5,0-1-4,2 2-5,-2-1-4,0 1-2,0 1-4,0-2-6,0 4-3,0-3-6,0 0-6,0 3-7,0-1-8,0-1-10,0 2-11,0 0-11,1 0-16,1 0-18,-2 0-19,0 0-21,2 0-21,-2 0-22,2 0-19,-2 2-19,3-2-17,-3 1-17,3-1-16,-3 3-17,0-3-19,0 0-20,0 0-21,0 0-25,0 0-21,0 0-18,0 0 5,0 0 13,0 0 20,0 0 19</inkml:trace>
          <inkml:trace contextRef="#ctx0" brushRef="#br1" timeOffset="74116.9835">1543 8734 13,'0'-3'257,"0"1"-4,0 0-8,0 1-11,0 0-10,0-1-15,0 2-21,0 0-15,0 0-13,0 0-7,0 0-5,0 0 5,0 0 10,0 0 9,0 0 9,0 0 8,-2 0 8,1 0 7,1 0 7,-2 2 5,1-2 5,1 1-2,-1 0-2,-1 1-7,2 0-9,0 1-13,0 0-13,0 2-17,0 2-17,0 0-15,0 3-14,0 2-16,0 3-15,2 1-15,-1 4-13,0 0-12,1 2-9,-1 1-5,3 1-6,-3 2-4,1 2-3,-1-2-2,0 3 0,1-2-3,-1 2-1,1-2-2,1 3-1,-3-2-2,3 0 1,-3-1-2,4-2-1,-2 2 0,1-2-2,-1-1 0,2-1 0,-1 1 0,0-2-3,-1-1-1,1-2-2,-1 1-3,1-1-1,1-5-3,-1 2-3,-1-3-1,0-2-1,-1 0-1,1-3-2,-1-3-2,0 0 0,1-1-2,-2-1 1,0-2 0,0-1 2,0-1 2,1-3 1,-1 0 4,0-2 3,0-1 0,0-3 3,-1-2 1,-1-1 1,1 0 3,0-1 2,-1-4 1,1 0 4,-1-2 1,0 2 2,2-3 1,-3 0 2,1 1 1,0-3-1,2 2 1,-3 0 0,3-4 1,-2 3 0,2-1-2,-1-2 2,1 3 0,0-1-1,0 0 0,0 1-1,0 1-1,0-3 0,1 5 1,1-3 1,-2 2 1,3-1 0,-1 1 2,0 1 0,1 0 2,1-2 1,0 5 1,0-3-1,1-1 1,-1 4 0,2 0 1,-2 1-2,3 1 0,-2-1-1,3 3 0,-1 1-1,-2-2 0,1 3-3,0 2 0,-1 0-2,2 1-1,-2 0 0,0 2-2,1 3-1,0-4 1,0 5-2,0-1 0,1 1-2,-1 1 1,2 0 0,0 1 0,1 1-1,-1-1-1,1 5 1,1-2 1,0 2 0,0 1 0,0 1 1,0 1-1,-1 0 0,1 2 0,-1 2 1,1-3-1,-2 3-1,0-2 1,-1 4 1,1-4-2,-3 4 1,0 0 0,0-2 0,-1 4-1,-1-4 1,-2 1-3,-1 1 0,0-1-2,-1 0-1,-2 0-1,-1 0-1,-1 0-2,0 0-2,-2 1-3,-2-2-1,-1 1-2,0-1-3,0-2-1,-2 4 0,2-4-1,-2 0-1,0 0 1,3-2 2,-1-1 1,1 0 1,1-1 2,1-1 3,1-3 1,2 1 1,-1-2 1,3-1 1,0-1 2,2 0 0,0 0 2,0-1 1,2-1 1,-1 2 3,2-4 1,0 3 1,1-1 3,-1-2 2,2 2 0,0-2 2,-1-1 2,2 3 3,0-2 1,0 2 2,-1-1 1,0 0 0,1 3 0,1-1-1,1-1 1,-1 2-2,-1 2-2,3-1-3,1 0 0,-1 4-1,1-1 0,2 0-3,0 1 0,2 1-2,-1 0 0,-1-1-3,2 3 1,-1 0-3,1 2 0,1-2-1,0 1-1,-1 1 1,0 0 0,0 1 0,1 1-1,-2 0 0,-1-2 0,0 4 0,-2-1 1,-3-1 2,1 2 0,-2-3-1,-3 2 2,2 2 0,-5-1 0,-5 0 1,2-1-1,-3 2 0,-2 0-1,-2-1 1,0-1 0,-4 1 0,0 1-1,-1-2-1,-2 0-2,0-1-2,0 0-2,-2-2-5,1 1-3,-3-2-4,2-2-6,-1 0-6,1-2-9,0-1-8,1 0-13,-1-1-11,2-2-17,0 0-18,2-1-23,-1-1-24,3-2-27,-1 1-29,2-3-24,4 1-23,-3-3-19,2-1-15,3-1-19,0-4-22,2 1-24,1-2-26,1 1-27,4-1-28,1-4-3,1 0 8,2 1 21,0 1 26,4-3 25</inkml:trace>
          <inkml:trace contextRef="#ctx0" brushRef="#br1" timeOffset="75169.1387">2026 9173 165,'0'6'328,"1"-3"14,-1 5 6,0-2 4,1 1-11,-1 1-15,2-2-27,0 1-32,-1 0-20,1-1-16,0 0-11,1 1-7,-1-3-7,4 3-4,-3-3-6,3 2-7,-1-2-11,2-1-11,-2 2-13,3-3-15,1 0-14,0-1-16,1 1-12,-1-2-10,3 0-10,-1 0-10,1-2-9,2-1-8,-1 1-7,3-1-7,-1-1-5,0 0-4,2-1-3,-3-1-4,3-1-4,-2 1-3,-1 1-4,1-2-2,-3 1-2,2-3-3,-2 1 0,1 2 0,-1-3-1,-2 1-2,-1 0 0,0 2 2,-3-2 0,1 0 0,0 0 0,-3 1 0,0 0 2,0-1 0,-2-1 0,-2 3-1,3 0 0,-3 0-1,0 0 2,0 1 1,0 0 2,-3 1 1,2-1 1,-2 1 2,-2 2 0,1 0 0,-2-1 1,-1 1-2,-1 0 1,-1 2 0,0 2 2,-4 0-2,3 1 0,-2 1-1,1-2-2,0 2-3,-1 1-1,1 0-1,-1 2-2,2 0-2,0-1 2,2 3-1,-1-1-2,0 1 0,1 0-2,3 2 0,-1-1 0,0 3-1,1-2 0,1 0-1,0 1-1,0 2-4,4-2-3,-2 2-3,2 1-4,0 0-3,2-2-6,-2 1-4,4 0-7,0 1-7,0-2-8,1 2-8,1 0-6,0-3-8,-1 2-5,5-4-4,-1 2-3,1 0-3,0-3-1,1 1-3,2-3 1,-1 1 3,5-1 2,-3-3 4,6 0 6,-3 0 5,5-1 5,-1-2 4,2-1 5,1-1 4,2 0 4,1-2 6,1-1 4,0-1 6,1-1 6,2-1 3,-3-1 5,0-1 4,1 0 4,-2 0 4,-1-2 6,-1-1 7,-3 1 8,2-1 10,-5 0 9,1 1 10,-6-1 12,1 1 10,-3 0 12,2-1 12,-4 0 12,-3 1 13,1-1 10,-2 1 12,-2-1 4,0 0 6,-2 1 0,1 0 0,-3-2-3,-3 3-4,1-3-5,0 1-8,-3 2-5,0-2-7,0 0-8,0 2-7,-2 2-10,0-3-8,-1 4-9,1 0-6,0 1-7,-1-1-4,-1 2-5,0 1-5,1-1-4,-2 3-5,0 0-5,-1 2-6,3 0-4,-3 2-5,1 2-4,-1 0-3,2 1-2,-1 2 0,1 1-2,-1 0-3,0 1-1,0 2-2,1 2-3,2-2-2,0 2-4,-1 0-2,3 2-3,-2-1-4,4 2-2,-1 0-3,1-3-3,1 3-4,1-3-2,1 2-2,1 0-3,1-3-2,1 2-3,1-3-2,-1 0-3,4-1-3,0-1-3,0-1-3,1-1-5,2-1-3,2-1-3,0-1-3,2-2-3,-1-2-3,1 0-3,0 0 0,1-2 0,-2-2 0,1 1 4,0-1 6,-1-2 5,1-1 6,-2 1 7,1-1 6,-1-1 7,-3 0 8,0-1 7,-1 0 8,0 0 6,-1 0 6,-2 1 6,1-1 9,-1-2 6,-1 1 8,0 0 9,-1-1 11,-1 0 9,1 1 11,0 0 7,-2 0 7,1 0 6,-2 0 3,0-3 4,0 4 5,-2-1 0,1 0-1,-1 1-2,1 2-4,1 0-6,-3 1-8,3 1-8,-2 1-8,1 0-6,-1 4-6,-1 0-7,3 0-4,-1 0-5,0 4-3,-1 0-5,1-1-3,-1 3-3,-1-1-4,1 3-4,1 3-3,-2 0-6,2-1-4,-1 3-8,0 0-6,2-1-5,0 1-7,0 1-6,2-4-8,1 2-7,0 0-6,1-1-9,1-1-8,-1 1-6,2-3-4,0 2-1,2-2 1,1-1 1,1 0 0,-1-3 3,1 2 3,2-2 5,-2 0 7,2-2 7,0 1 7,1-1 9,-2-2 9,2 0 7,-3-2 5,2-1 6,0 1 3,-1-1 4,0-1 6,1 0 2,-1-1 3,1 1 6,-1-1 4,-2-2 7,-1-1 7,1 1 7,-1-1 11,2 1 6,-4-1 7,2 0 6,-3-1 8,0 1 6,0-3 8,0 0 5,-2 1 6,0 0 3,-2-2 3,1 2 0,-2-3-2,0 1-4,0-1-4,0 0-2,0 0-3,-2 0-4,2 0-4,-1 1-4,1-1-4,-2 1-2,1 2-2,0-1-2,-1 0-3,2 3-2,-3 0-2,1 2-2,-1 1-3,1 1-3,-1 0-3,0 1-4,-1 2-3,-1 1-2,0 1-5,1 1-3,-1 2-5,2-1-5,-1 3-2,-1 1-3,1-2-4,0 4-3,-1 2-2,1 0-3,1 0-2,1 2 1,2 0-1,0 1 0,0 3-3,0-1 2,0 1 0,2 0 0,1 0 1,-1-1-2,2 0 1,-1 1 0,0 1 2,-1-2-1,3 0 1,0 0-2,-3 0 0,3-2 0,0 1 2,-1 0-1,1-3-2,-2 2-2,4-4-2,-2 2-2,0-2-3,2 1-2,1-3-3,-1 1-4,2-2-3,-1 1-3,1-3-5,1 2-2,0-2-5,-1 1-2,2-2-4,-2-1-3,0-1-3,1 0-6,-1-2-6,0 0-10,-2 0-13,2 0-15,0 0-17,0-2-23,-2 0-25,2-1-29,0-1-33,0 1-29,0-1-30,0-1-38,-1-2-38,2 1-48,-3-1-53,2-3-27,1 1-14,0 0 5,0-2 11,2-1 23,0 1 27</inkml:trace>
        </inkml:traceGroup>
        <inkml:traceGroup>
          <inkml:annotationXML>
            <emma:emma xmlns:emma="http://www.w3.org/2003/04/emma" version="1.0">
              <emma:interpretation id="{028BE1BA-C647-4594-BCBC-A7D2F3FBBE1D}" emma:medium="tactile" emma:mode="ink">
                <msink:context xmlns:msink="http://schemas.microsoft.com/ink/2010/main" type="inkWord" rotatedBoundingBox="4756,9431 7389,9527 7336,10963 4703,10867"/>
              </emma:interpretation>
              <emma:one-of disjunction-type="recognition" id="oneOf17">
                <emma:interpretation id="interp85" emma:lang="en-US" emma:confidence="0.5">
                  <emma:literal>turgor</emma:literal>
                </emma:interpretation>
                <emma:interpretation id="interp86" emma:lang="en-US" emma:confidence="0.5">
                  <emma:literal>tug r</emma:literal>
                </emma:interpretation>
                <emma:interpretation id="interp87" emma:lang="en-US" emma:confidence="0">
                  <emma:literal>turgor's</emma:literal>
                </emma:interpretation>
                <emma:interpretation id="interp88" emma:lang="en-US" emma:confidence="0">
                  <emma:literal>Hugo r</emma:literal>
                </emma:interpretation>
                <emma:interpretation id="interp89" emma:lang="en-US" emma:confidence="0">
                  <emma:literal>Hug r</emma:literal>
                </emma:interpretation>
              </emma:one-of>
            </emma:emma>
          </inkml:annotationXML>
          <inkml:trace contextRef="#ctx0" brushRef="#br1" timeOffset="76513.7413">4413 9372 277,'-5'0'332,"5"0"6,-2 1-7,2 1-14,2 0-29,-2-2-36,4 2-35,0-2-37,0 3-26,3-3-22,0 2-19,2-2-19,0 2-5,3-2-1,-2 0 3,4 0 3,-1-2 3,-2 2 2,4-2 4,0-1 5,1 1 9,-1-2 9,0 1 4,2-1 2,-3 0-1,5-1-4,-4 0-7,2 0-7,0-1-9,0 0-8,0-1-9,0-1-7,0 0-8,-1 0-9,0-1-10,0-1-9,-4 3-8,3-3-8,-1 1-4,-1 0-5,-1 2-2,0-1-1,-2 0 0,-3 0 3,1 2 1,-2 1 1,1 0 2,-4 0 4,0 1 2,1 0 5,-3 2 3,0 0 4,1-2 3,-2 3 1,-2 1-1,1-2 1,0 2 0,-1 0-2,0 0-1,-1 0-1,0 0-4,-1 2-3,1-2-5,0 2-3,-1 1-5,1 1-6,-2 0-1,3 3-5,-2-1-2,1 0-3,0 2-5,2 2-4,-2 0-3,0 1-5,1 1-2,1 2-3,-1-2-3,2 1-2,0 1-5,0-1-6,2 2-3,-1-4-5,1 3-5,1-2-3,0 1-5,-2 0-2,5-3-5,-2 2-2,-1-2-2,2-1-3,0-1-2,-1 1 0,3-3 1,-1 1 2,2-5 1,1 2 3,0-2 2,0-1 3,1-1 3,0 0 2,0-1 3,2-1 5,0-2 6,0-1 6,0 1 4,0-4 4,-2 1 3,2 1 4,0-2 1,-2 0 4,0-1 4,0-1 3,-1 2 5,-2-3 5,3 0 5,-3 0 6,0-1 8,-1 1 8,-2 0 12,1-2 12,0 0 9,-3 2 11,0-2 8,-2 0 9,0 0 5,0 0 4,0 0 3,-2 1 4,1-2 0,0 4-1,-1-3-5,1 2-6,-3 0-9,3 0-8,-2 2-9,0 2-7,3 0-8,-3 3-6,1-1-4,1 1-5,-1 2-4,0 0-5,2 2-5,-2 0-3,1 2-4,1 2-4,0 0-4,-2 1-2,0 1-4,2 3-4,0 1-5,-1 1-4,1 0-5,0 2-7,0 2-4,0-2-5,0 3-4,1-2-3,1 3-5,1-1-3,-1-3-4,2 1-5,-1 0-5,3 0-4,-3-2-5,3 0-6,0-1-3,2 0-2,-3 0-2,5-1 2,-1-3 1,2 0 1,1 0 1,0-2 2,-1 1 2,4-3 4,0 0 4,0-3 6,1 0 6,3 0 8,-4 0 7,2-3 8,-1 1 4,0-3 4,0 2 4,-3-1 1,1-1 3,0 0 3,-4 1 2,2-3 2,-2-1 2,0 1 2,-3-1 3,0 1 1,-1-1 3,0-2 3,-1 3 5,-2-2 7,-1-2 6,1 1 8,-3 0 10,2-1 10,-2-1 10,-2 1 10,2-1 7,-3 0 7,1 1 4,-1 0 5,-2-2 2,1 3 0,-1-3-1,1 1-2,0 3-4,0-1-5,0 0-6,0 2-6,-1 1-8,3 1-7,-2 1-6,1 1-5,2 0-4,-1 4-5,0-2-3,2 2-2,0 2-5,-2-2-3,0 4-2,2 0-3,-3 1-4,3 1-4,-3 1-3,3 2-1,-2 2-2,2 0-3,-2 3-1,-1-1-3,3 0-1,0 2-3,0 0-1,3 0-4,-1 2-3,0-3-2,1 0-4,0 0-2,1 1-4,0-3-3,0 2-4,0-2-4,1-1-3,1 2-5,0-2-7,1-3-9,1 2-12,1-3-15,-1 2-16,1-2-17,2-3-23,-2 2-26,3-1-25,0-1-27,-2 0-22,2 0-23,0 1-18,0-3-21,0-2-14,0 2-10,-2-2-10,3 0-9,-1 0-6,0-2-7,0 0 2,1 0 4,0-1 9,-1 1 13,0-2 12,3 0 14</inkml:trace>
          <inkml:trace contextRef="#ctx0" brushRef="#br1" timeOffset="75741.8037">4585 8815 340,'-1'-6'386,"1"1"23,-2 1 23,2 4 22,0 0-8,0 0-22,0 0-34,-1 4-42,1-1-31,0 1-27,0 3-22,0 2-20,0 2-19,0 1-18,0 5-20,0-2-20,0 5-22,0 1-22,1 1-21,1 2-22,-1 3-17,2-1-20,1 2-13,-2 0-10,1 3-7,0-2-5,-1 1-3,2-1-4,-1 1-3,3-3-6,-3 2-6,1-2-7,1 0-15,-1-2-17,3-1-25,-4 0-29,2-2-35,2-1-35,-2 1-38,1-2-36,-2-2-38,1-1-37,-1-1-43,-1-3-47,2 1-43,-1-4-39,1-2-18,-1-1-4,1-1 14,-5-6 25,0 0 30</inkml:trace>
          <inkml:trace contextRef="#ctx0" brushRef="#br1" timeOffset="76954.4264">6066 9276 252,'5'-13'312,"0"0"13,0 0 13,-3 1 12,-2 0 11,3 2-3,-3-1-8,-3 0-3,1 2-1,0 0-9,-2-1-10,-1 2-13,-1-1-13,-1 1-13,-1-1-14,1 2-20,-2 1-22,1 1-26,-2 0-29,0 1-24,-1 0-27,1 1-23,-2 2-26,0 1-19,1 1-14,-3 2-10,0 1-7,1 0-7,1 1-5,0 2-4,0 0-2,-2 1-3,2 1-3,2 0-1,0-1-3,2 2-1,-1-1-4,2-1-1,2-2-1,0 2-4,3-2-3,-1 1-2,1-2-4,2 0-2,0-2-1,2 1-3,1 0 0,-1 0-1,1 0-1,2-1 0,-1-1 1,1 0 1,-2 2 1,3-1 2,0-3 3,1 2 4,0-2 3,1 0 2,-2 0 2,2 0 1,-1 0 3,1 0 1,-1 0 1,0 0 2,0 0 0,1 0 2,-4 0 1,2 0 1,1 0 0,-2 0 2,-1 0-1,1 2 3,0-2 1,-3 3 1,5 0 4,-3 2 2,-1-2 1,1 3 3,1 0-1,-1 1 2,1 4 0,-2 1 1,1-1 0,2 2 1,-3 4 0,1 0 0,0 3-1,-2 1-2,1-2-1,0 6-2,-1-2-3,0 3-4,-1 0-2,0 3-2,-1 0 1,0 1 1,-1 0-3,-2 1 1,0 0-2,-2 0 0,-1-1-1,-1 0-1,1 1-1,-3-1 0,-1 0 1,-2 0 2,2 0 3,-2-3-1,-2 2-3,3-2 0,-5 2 0,3-4 0,-3-1-1,1 0 0,-2-1-1,0-3 1,-1 0-1,0-3 0,-1-1-1,3-4-3,-2-1-1,1 0-3,1-3-3,0-5-4,1 1-4,1-4-3,0 0-5,-1-4-5,3-3-5,-1 1-10,-1-3-11,4-3-15,-2 0-19,3-3-23,-1-2-23,0-2-24,2-1-25,1-4-21,0 0-15,5-1-12,-3-3-10,2 1-8,1-2-7,2-1-5,0 1-2,3-2 2,1 0 4,0 1 5,0 0 10,4 0 9,1 0 7,0 0 0,-1 1-5,4 0-8,2 0-11,-1 2-12,1-2-13,0 3-2,4 0 4</inkml:trace>
          <inkml:trace contextRef="#ctx0" brushRef="#br1" timeOffset="77289.6276">6059 9159 129,'12'-6'324,"-2"2"15,0 2 10,-4 0 4,2 2 1,-3 2-4,0 0-18,-3 2-23,0 3-18,-2-1-15,0 4-6,-2 0 1,0 1-6,-3 3-8,0-1-11,2 2-12,-4 2-17,3 2-18,-4-2-21,4 3-24,-2-2-24,1 4-21,-2-2-22,3 1-20,-1-2-17,2 0-16,0-1-10,1 1-7,0-2-6,2 1-4,2-2-3,-1 0-3,0-1-2,2-1-3,2 0 0,0-2-1,0 0-1,1 1-1,2-5-1,-3 2 0,6-3 0,-3 2-1,2-2 0,0-3 0,-1 0 1,1 0-1,2-1 0,-2-2 1,4-1 0,-1-1 2,1-2 2,1-1 1,-1 0 3,3 1 4,0-1 2,0-3 4,0-1 3,0-1 4,2 1 5,1-3 3,-4 0 6,2-1 4,-1 2 5,0-3 6,-2 1 4,-1-1 4,2 0 4,-5 0 4,3-1 3,-4 0 2,0 1 0,1-2 2,-2 1-2,-1-1-1,-3 1-2,1 1-2,-2-2-6,-1 1-3,-1 1-4,-2 1-4,-2-1-6,-1-1-6,-2 4-5,-2-3-5,-3 1-6,1 2-4,-3-1-8,1 1-7,-3 4-7,2-3-8,0 3-9,-2 0-9,-1 0-10,3 2-11,-1 0-11,-1 2-12,2-1-18,0 0-20,2 3-33,1 0-37,1 0-47,1 0-49,2 2-44,2-1-41,3-1-51,0 0-54,0 0-47,0 0-44,0 0-15,0 0-3,0 0 11,0 0 17,4 3 32,-4-3 39</inkml:trace>
          <inkml:trace contextRef="#ctx0" brushRef="#br1" timeOffset="77668.5664">6566 9138 79,'7'-4'378,"2"4"31,1 0 30,-2 0 22,-1 2 16,2 0-7,1 1-19,-2 3-31,0 0-37,1 1-31,0 2-24,-2 1-22,-1 1-19,0 0-22,0 1-23,0 2-27,0 0-27,-2 1-26,-1 1-26,2 0-24,-1 2-22,-1-2-16,0 1-14,0 0-10,0 0-10,0 0-6,0 1-7,-2-3-5,2 1-6,-3-2-3,3 1-6,-1 0-4,0-3-2,-1 2-2,1-4-1,-2 2 0,2-1-2,0-3 0,-1 1-2,-1-1-1,2-2-2,-2 1-1,0-3-1,0 1-2,0-1-2,0-2-3,0 1-2,0-2-2,0-1-3,0 0-1,0-1-1,-2 0 0,1-2 1,-1-1 1,0 0 0,-1 0 3,-1-3-1,1-1 3,-1 0 2,1-1 2,-2 0 2,2-2 4,1-2 2,-1 2 2,1-1 1,0-1 0,1 0 3,1-2 0,0 2 1,1-3 2,1 2 2,1-2 1,0 1 1,0-1 1,1 0 1,1 3 1,-1-2 1,-1 2 1,2-2 0,-1 2 1,1-1 2,-1 0 0,1 3 0,-1 2 0,0-2-1,-1 3 0,2-2-1,-1 3 1,1-1 1,-1 3-1,1 0 0,-1 0-1,0-1-2,1 2 0,-2 0-1,1 0-1,1 0 0,0 2-2,-1 0-1,-1 2-1,2-4 0,0 4-3,1 0-2,0 0-3,0 0-4,2 0-3,-3 4-6,5-4-5,-2 0-5,1 2-8,-2-1-10,4 1-11,-3 1-13,0 0-19,-1 0-22,3-1-29,-1 2-33,1 0-36,-3 0-36,3-1-34,-2 2-33,1 0-38,-2-1-39,0 0-43,-3 3-46,2-3-28,-1-1-18,-1 2 3,0 1 15,1-1 26,-3 1 32</inkml:trace>
        </inkml:traceGroup>
        <inkml:traceGroup>
          <inkml:annotationXML>
            <emma:emma xmlns:emma="http://www.w3.org/2003/04/emma" version="1.0">
              <emma:interpretation id="{4DC2313E-B8A2-4935-8DF4-06B29CECF781}" emma:medium="tactile" emma:mode="ink">
                <msink:context xmlns:msink="http://schemas.microsoft.com/ink/2010/main" type="inkWord" rotatedBoundingBox="7789,9761 11414,9544 11490,10816 7865,11033"/>
              </emma:interpretation>
              <emma:one-of disjunction-type="recognition" id="oneOf18">
                <emma:interpretation id="interp90" emma:lang="en-US" emma:confidence="0.5">
                  <emma:literal>pressure</emma:literal>
                </emma:interpretation>
                <emma:interpretation id="interp91" emma:lang="en-US" emma:confidence="0.5">
                  <emma:literal>pressure }</emma:literal>
                </emma:interpretation>
                <emma:interpretation id="interp92" emma:lang="en-US" emma:confidence="0">
                  <emma:literal>pressure d</emma:literal>
                </emma:interpretation>
                <emma:interpretation id="interp93" emma:lang="en-US" emma:confidence="0">
                  <emma:literal>pressure b</emma:literal>
                </emma:interpretation>
                <emma:interpretation id="interp94" emma:lang="en-US" emma:confidence="0">
                  <emma:literal>pressure .</emma:literal>
                </emma:interpretation>
              </emma:one-of>
            </emma:emma>
          </inkml:annotationXML>
          <inkml:trace contextRef="#ctx0" brushRef="#br1" timeOffset="78766.1533">7620 9194 32,'-3'-8'441,"1"1"35,2 3 33,-2 0 27,1 1 21,-1 0 3,-1 2-8,1 0-48,1 1-68,1 0-50,-3 0-41,2 0-36,-1 0-31,0 0-34,2 0-34,-3 1-32,3 1-30,-2 1-23,2 1-19,-2 2-14,1-2-10,-1 5-8,1 0-9,-1 1-8,2 2-5,0 2-7,0 1-7,0 4-5,2 1-5,-1 1-3,2 4-3,1 1-3,-1 2-3,2 3-4,1 4-2,0 1-4,0 2-3,0 2 0,0 4-2,-2-3-1,0 3-1,-2 0-3,1-1-2,-1 1-4,-2 0-5,-2-3-6,0 0-7,-1 0-8,-1-3-9,0-1-6,-2-2-9,0-1-6,-1-2-7,-1-3-7,0-1-5,3-1-5,0-5-3,-1 1-3,2-5-1,-1-1-2,3-2-1,-1-3-6,3-3-5,-4-2-9,4 0-9,0-3-8,4-1-8,-4-3-8,1-1-5,1-3-8,-2-3-9,0-1-7,0-2-5,0-4-2,0-1 0,0-6 2,-2 1 6,1-3 10,-3-2 12,1-2 11,1-1 13,-3-2 10,-1-3 13,0 0 14,0-1 12,0 0 13,1-2 13,0-1 11,0 0 11,1-1 12,-1-1 10,2 0 10,1-1 10,0 2 10,2 0 8,0-1 9,2 2 6,-1 0 7,0 3 9,2-1 7,1 3 8,-1 3 10,-1 0 10,1 3 11,-1 2 11,1 3 11,1 0 10,-1 2 8,0 1 6,1 3 9,1-1 10,0 3 6,-1 0 4,-1 1 0,2 3-2,-3-2-5,5 1-9,-4 3-8,1-1-11,2 0-11,0 1-10,0 0-8,-1 3-9,0-1-10,2-1-12,0 2-12,0 1-9,-2-1-6,3 0-5,-1 0-2,1 4-2,0-2-2,0 2 0,-1 0-3,3 2 0,0-2-4,1 4-2,0 0-4,1 0-1,0 1-2,2 1 0,-1 1-3,0-2 0,2 5-2,-2-1-1,3 1-4,-3 1-2,-1 0-3,0 1-2,0-1-3,-2 1-1,-1 0-3,-2 1-5,-1 0-5,-4-2-7,2 1-8,-3 1-9,-2-1-12,-3 1-12,2-1-19,-3 2-23,-2-2-40,-1 1-45,0 2-47,-1-2-46,-3-1-49,-1 1-52,-1-1-57,0 1-59,1-2-39,2-1-30,-2-1-8,2-1 3,0-4 15,2 0 21,2-1 38</inkml:trace>
          <inkml:trace contextRef="#ctx0" brushRef="#br1" timeOffset="79128.4638">8017 9106 112,'0'0'346,"-2"2"15,2 0 17,-1 3 14,1 3-7,0 1-20,0 0-29,0 3-34,1 1-31,1 0-30,-1 2-20,3 2-14,-2-1-14,1 0-14,0 2-14,1-1-13,1-1-16,1 0-14,-2 1-17,4 1-19,-1-2-16,2 0-15,-2-3-12,3 2-11,-2-4-10,1 3-8,-1-2-5,-1-3-3,0 1-1,0 1-2,-2-4-1,-2-1-2,2-1 1,-2-1 0,0 0 1,-2-2 0,-1 0 1,0-1-1,0-1 0,0 0 2,-1-1-1,-1-1-1,1 0 0,-2-1 0,-2-1 1,2 0 1,-1 0 2,0-3 2,-2-1 3,0 1 2,2-3 4,-3 2 3,4-3 2,-1 1 2,-1 0 1,2-3 3,0 0 1,1 0 0,0-1 1,1 0 1,1-1-1,1 2-3,1-3-2,0 0-3,1 3-4,2-3-2,-1 3-4,2-2-1,-1 0-3,2 3 0,0-1-1,1 1-1,-1 1-1,1 0-3,-2 2-3,1 0-1,-1 1-5,-2-1-6,4 3-8,-5 1-12,1 0-11,1-1-15,1 2-18,0 0-21,-2 2-23,2-1-24,0 0-22,0 2-22,0 1-17,0 0-13,-2 1-13,3 2-10,-2 0-6,1 0-7,-2 3 1,1 1 1,0-1 2,-3 0 3,1 4 5,-1-1 5,0 2 5,-1-2 6,1 2 7,-2 0 6,2-1 10,1 0 10,-1 2 16,1-3 16,-1 4 19,-2-2 20</inkml:trace>
          <inkml:trace contextRef="#ctx0" brushRef="#br1" timeOffset="80035.3119">8313 9304 93,'4'8'130,"-4"2"24,1-2 17,2 3 13,0-5 7,0 2 4,0 0 0,0-1-2,0 0-6,0-2-11,0 1-17,0 1-23,1-1-18,-1 1-15,2-1-12,-1-1-9,1 0-3,0 1-1,-2-3 2,2 2 6,-1-1 5,3 0 4,-3-1 3,2-1 2,1-2 6,1 2 6,-3-2 4,3 0 3,0 0 1,0 0 0,0-2-1,3 0-3,-4-1-4,1 0-6,0-1-5,3-2-7,-3 1-7,1-1-5,1 0-6,-2-2-5,1 1-5,-2-1-7,1-1-4,-1 2-5,-1-3-4,0 0-2,0 3-3,0-4-2,-3 0 0,1 2-2,3 0 1,-6-2-1,1 2 0,0-1 2,0 1 2,-2-1 3,0 1 1,-2 0 2,0 1 2,1-2 0,-1 2 1,-2 2 1,1 0-2,-1 2-2,1-1-1,-3 1-3,0 2-4,0 0-2,-1 0-6,1 2-4,-2 2-5,-1 0-3,1 2-4,1 0-4,-3 3-2,5-1-3,-4 0-2,2 4-1,0 0-2,3 1-4,-3 0 0,3 1-3,-1 0-1,2 1-1,-1 1-2,1-2-1,1 3-3,0-2-3,2 0-1,0 1-3,0 0-1,2 0-4,-2-3-1,5 3-2,-1-1-1,-2-3-2,3 3 1,-1-3 1,2 0 0,0-1 1,1-1 1,-1-1 2,4-2 1,-2 0-1,2-1 2,2 0 1,2-1 4,-1-3 4,3 0 3,3-1 2,-4-1 1,5-2 2,-1-1 2,3 1 3,1-2 2,-3-3 3,4 2 2,-2-3 3,2 2 3,-2-1 4,1-2 3,-4 2 4,-1-2 3,0-1 3,-3 1 3,-1 0 2,-2-2 0,0 2 1,-2-3 0,0 1 2,-3 0 0,0-2 2,0 1-1,-4 0 0,2 0-2,-2-2-3,-1 0-3,0 1-1,-2-1 0,0 2-1,-2-1 0,0 2 0,-1-2 0,-2 2 1,2 0-2,-2 2-2,-1 0-1,1 2-2,0 0-1,-1 2-1,0 0-1,0 1-2,1 4-1,3-3-2,-5 3-1,6 0-1,-2 2-3,0 0-3,3 0-1,0 0 0,0 2-2,0 0-3,0 3 1,3-3 1,-2 4-1,1 1-1,-1 0-1,6 2 0,-5-2 1,3 2-2,1 2 0,0 0 2,1 0-1,-1 1 1,3 0 0,-1-2 1,2 2-1,0 1 0,1-1 0,-1 1 1,0-1 0,-1 1-1,1 0 1,2-2 1,-2 0-2,2 1 0,-2-1 0,-1 0-1,1 2 1,0-2 0,0-1 1,-1 1-2,2-2-1,-2 2 1,-2 0 1,1-1-1,-2-2 0,0 1 0,0 1-2,-2-2-1,-3-2-2,2 3-2,0-3-2,-3 1-5,0-1-2,-3-1-1,3 0-3,-4-1-2,1 0-4,0-1-5,-1 1-4,1-1-4,-2-1-4,2 0-2,1-2-5,-2 0-3,1 0-3,2 0-1,-2-2-2,0 0-2,3-2 2,-1-2 1,-1 1 1,2-2 3,0-1 3,0 0 3,2-3 5,-1 0 5,2 1 6,0-2 6,1-1 5,1 1 7,1-3 2,0 1 5,0 0 1,-2-2 3,3 1 2,1 0 5,0-1 4,-3 0 5,3-1 6,-1 1 4,2 0 3,0 0 4,0 1 1,-2 0 3,2 0 2,0 0 3,0 2 1,-2 0 2,2 2 2,-1-2 0,-1 4 0,-2 0-2,0 1-3,0 2-2,-1 0-1,1 1-2,-2 1 0,-1 0-1,-2 1 0,0 1-2,0 0 2,0 2 1,-2 0-2,1 0 1,-1 0-1,-1 0-3,0 2-1,0 0-2,0 1-2,1-1-2,-1 2-2,-1 1-1,1-1-3,-2 0-3,2 3-1,-1 0-3,1 0-4,1-1-2,-1-1-2,-1 2-1,4-1 1,-3 1-1,2 1 0,1-1 0,0-3 0,0 1-1,0 1 0,0 0 3,0 0-2,1 1-1,2-4 1,-3 3 2,4 0-1,-1 1-1,-1-1 0,3-2 0,-1 1 0,1 0 0,-1 1 1,0-1 0,-1 0 0,2 1-2,1-1 0,0-1 2,-2 0 2,4 1-1,-2-1 0,-2 2 0,2-2 1,0 1 0,-2 0 1,4 0 0,-4-1-2,2 1 2,0-1 0,0 1 1,0-1-2,-3 1-1,3 1 0,-3-1 2,2 1-1,-1-1 0,0 1 0,1-1-2,-2-1 0,0 1 0,-2-1 2,2 1 0,1-1 0,-4 1 0,0 0-1,0-3 2,0 4-1,0-1-4,-4-1-4,4 2-1,-3-1-5,2-1-6,-2-2-8,0 4-11,-2-1-13,1 0-17,0 1-23,-1-1-28,-1 1-36,0 0-40,-1 0-36,-2 1-39,0 0-41,-2-1-41,-1-1-52,0 0-54,0-1-38,-2 0-27,2 0-7,-1-1 7,-1 0 17,4-2 26,0-1 34</inkml:trace>
          <inkml:trace contextRef="#ctx0" brushRef="#br1" timeOffset="80854.2537">9727 9119 105,'-3'-7'375,"3"3"27,-1-1 25,-3 1 27,4 1 2,0 1-8,0 1-21,0 1-26,0 0-33,0 0-38,-2 0-25,2 1-21,0 1-20,0-1-23,-1 2-23,-1 0-26,0 0-27,2 0-24,-1 3-25,-1 2-25,0-1-22,2 4-20,-2-2-16,1 4-10,1 0-6,0 1-5,0 1-3,0 1-4,1 2-1,1-3-2,-2 5-1,2-3-1,1 2-1,-1-1-4,1 1-2,-1 0-2,2-1-5,-3 1-3,2-1-6,0 0-4,0-2-5,0 1-6,2-2-7,-1 1-11,-1-2-12,4-1-11,0 0-12,-2-2-12,3-1-9,-1 1-7,3-3-6,-1-1-5,2-2-4,-2-1-3,1 1 1,1-3 1,-1 0 6,-1-4 8,-1 0 9,0-3 11,1 1 12,-2-2 11,1 0 12,-1-2 10,1-1 9,-4-2 11,4 1 7,-2-4 4,-3 0 6,1 0 4,0-2 4,1 1 5,-1-2 3,-1 1 2,1-1 7,-3 1 7,-1-4 10,2 4 12,-2-2 11,0 3 13,0-3 14,0 2 12,0-2 15,0 4 13,0-3 10,-2 2 11,2 0 8,0 2 7,0-2 0,0 0-2,0 3-4,2 0-8,-2 2-9,0 1-10,0 1-9,0 1-9,0 1-11,0 2-11,0 1-12,0 2-8,0 1-8,0 0-7,-2 3-5,2 0-6,-1 3-3,-1 3-4,0-1-4,-1 2-3,0 3-4,1 2-4,-2-1-4,3 3-5,-1-1-6,1 2-6,-1 0-6,1 1-3,1-2-8,0 0-8,1 1-7,2-1-9,0-1-10,1 0-14,-2-1-13,1-1-15,4 0-18,-4 1-18,1-3-18,2 0-19,0-1-16,0 0-16,-1-1-8,3-1-3,0-1-4,-3-3-3,3 2-4,-1-1-3,0-3-4,1 0-3,-1-2-2,0-1 0,1 0 1,-4-3 3,-4 3 1,8-4 4,-1-2-1,1-1-1,0 1 5,-5-4 6,5 1 12,0 0 13,-1-2 21</inkml:trace>
          <inkml:trace contextRef="#ctx0" brushRef="#br1" timeOffset="81165.9405">10168 9363 16,'0'-13'174,"4"1"19,-4-2 18,0 2 18,0 0 15,0 0 13,0 2 10,0-1 8,0 0 1,0 3 2,-4-1-8,4 3-11,0 1-9,0 0-11,-3 1-4,3 1-3,0 0-7,-1 3-10,-1 0-13,0 0-15,2 3-16,0 1-18,0 0-19,-2 2-21,0 0-19,2 1-17,-1 3-16,1 2-15,0 1-12,0 0-11,0 2-8,0-1-7,0 4-8,0-2-5,0 1-5,0-2-6,0 4-5,0-3-5,0 1-8,1-2-5,-1 0-6,2 0-5,0-1-4,-2-1-2,2-1-2,0 0-4,-1-1 2,-1-3 1,3 1 3,-3-1 0,4-1 3,-4-2 3,0-3 4,0 1 4,0-1 3,0-2 5,0 0 4,0-2 3,0-1 5,0 1 1,0-2 7,-4-1 4,4-2 8,-3-1 10,3 0 10,-1-3 9,-1 0 9,0-2 9,2 0 8,-2-2 9,2 0 2,0-2 5,0 1 1,0-1 1,0 0-1,2-4 0,-2 3-7,2-1-4,1-1-6,0-1-7,1 0-7,-1 1-5,2 1-8,-1 0-6,1 0-4,1 1-5,-2 1-5,4 0-8,-4 2-11,3 1-12,-2 0-16,1 4-18,-2 0-18,4 2-20,-5 1-21,1 3-21,1 1-20,1-1-21,-1 4-18,-2 0-19,2 0-13,1 4-8,2-1-4,-1 1-3,1 1-4,1 1-3,-1 2-7,1 0-14,1 0-12,0 2-13,-1-1-14,1 0-12,-1-1 2,-1 2 9,2-1 11</inkml:trace>
          <inkml:trace contextRef="#ctx0" brushRef="#br1" timeOffset="81535.0413">10528 9399 286,'4'0'291,"0"0"1,1 0-6,1 0-13,-2 0-19,3 0-25,2-2-22,-2 2-21,1-2-16,0 0-15,1-1-5,-2-1-1,3 2 0,-2 0 0,1-3-3,-2 1-4,3-1-2,-1 0-1,-1-2-2,1 1 0,0 1-2,-1-2-4,-3-1-5,3 0-5,-1 1-1,-1-2-1,0-1-2,0 1-2,0 0-3,-1-2-2,0 0-3,-2 1-5,1 0-4,0-2-4,-1 1-3,0 3-4,-2-3-2,0-1-2,-1 3-6,0 0-2,0-1-3,-1 1-3,0 2-2,-2-1 0,0 1-3,-1-1 0,0 2-2,1 2-1,-3-1-3,0-1-1,-1 2-3,-1 1-2,1-1-2,-2 1-3,0 1-2,0 0-4,2 2-4,-2 0-4,0 2-3,0-2-4,2 3-3,-1 1-4,1 0-3,1 1-3,2 2-3,-2 1-3,1 0-2,0 3-4,3-1-1,-1 1-3,0 1 0,1 3 1,1-1-1,1 1 1,0-1 1,0 3-1,1-1 0,1 2-1,-1-3 2,1 3 0,1-2-1,-1 0-1,0-1 0,5-1-1,-4 1-3,1-3-5,1 2-5,1-3-7,0 0-7,2 0-6,-3-3-9,4-1-6,-2 1-9,1-1-9,0-1-7,3-1-10,-3-1-7,3-1-6,0-1-11,0 1-11,2-1-16,-1-1-16,2-1-22,-1-1-24,3-2-21,-1 0-22,2-1-20,-1 0-18,-1-1-18,1-3-19,-1-1-22,0 1-23,-2-2-22,-1-2-21,2 1-18,-3 0-16,0-1 9,-1 1 21,0 0 25,1-1 26</inkml:trace>
          <inkml:trace contextRef="#ctx0" brushRef="#br1" timeOffset="81730.8833">11105 9232 127,'-2'1'426,"2"1"35,0 0 30,0 0 27,0 2 24,0-1-9,-1-1-27,1 0-43,-1-2-50,-1 2-42,2-1-39,-3-1-34,3 0-32,0 0-34,0-1-36,0-1-34,0 2-32,0 0-30,0-2-27,0 2-21,0 0-17,3 0-15,-3 0-15,0 0-16,0 0-15,0 0-21,0-2-22,0 2-34,0 0-37,0 0-48,0 0-51,0 0-55,0 0-56,0 0-63,0 0-68,0 0-46,0 0-38,0 0-11,0 0-3,0 0 10,0 0 17,-8 2 31,8-2 36</inkml:trace>
        </inkml:traceGroup>
      </inkml:traceGroup>
    </inkml:traceGroup>
  </inkml:traceGroup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8T15:07:35.63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B5CBBD13-8BBD-4741-8C31-24B1834E1704}" emma:medium="tactile" emma:mode="ink">
          <msink:context xmlns:msink="http://schemas.microsoft.com/ink/2010/main" type="inkDrawing" rotatedBoundingBox="10628,5532 17352,5996 17295,6831 10571,6366" semanticType="callout" shapeName="Other">
            <msink:sourceLink direction="from" ref="{2B17C7BA-474E-4991-A07B-108C82FA4F55}"/>
            <msink:sourceLink direction="to" ref="{06AF361B-AB48-4D96-8770-1EE010EF8C52}"/>
          </msink:context>
        </emma:interpretation>
      </emma:emma>
    </inkml:annotationXML>
    <inkml:trace contextRef="#ctx0" brushRef="#br0">45 165 36,'-4'-1'164,"-3"-1"-4,2 1-6,1 0-7,0-1-10,-1 2-12,-1-3-8,4 3-7,-1-3-9,2 3-12,-1-3-11,0 3-12,1 0-8,1 0-6,0 0-5,0 0-4,0 0-3,0 0-3,0-2-4,0 2-1,0-2-3,0 1-1,0-1-2,0 2-1,0 0 0,0 0-1,1-3 0,-1 2-2,0 1 0,2-1-2,-2 1-1,2 0-2,-2-2 0,0 2 1,0 0-1,0 0 1,0 0 6,0-1 13,0 1 6,0 0 3,0-1 3,0 1 2,0 0 0,0 0 0,0-3 3,0 3 1,0 0 1,0 0 1,0 0 0,0 0 3,0 0-7,0 0-10,0 0-5,-2 0-3,2 0-2,0 0 1,0 0 1,-2 0 1,2 0 2,0 0 0,0-3 1,0 2-2,0 1-4,0-1-7,0-1-5,0 0-3,2 2-1,0 0-2,-1-3-3,1 3-2,1-4-3,0 1-2,2 2-3,-2-2-2,2 0-3,2-1-1,-1 0 2,0 1 4,3-1 5,-3 1 1,2 0 5,2 0 1,-1 0 5,-1 0 3,2 1 5,1-1 5,-1-1 6,1 4 5,2-3 4,0 3 5,-1-2 5,2 0 5,1 1 0,-3-1 0,3 0 1,-1 2 1,1-4 0,1 1-1,-1 2 0,1-2-5,1 0-4,0 1-3,0-1-4,-1 0-5,1 0-2,-1 0-3,0 0-1,1 0-2,0 0-4,-1 2 0,2-1-2,-2 1-2,2-1 0,-2 1 0,2-1-1,1 2 1,-1 0 2,1 0 0,-1 0 0,1 0 0,-1 0 0,3 0 0,-2 0 1,2 0 0,0 0 0,0 0 0,2 0 0,0 0 0,-1 2-1,4-2 0,-2 0-1,4 0 0,-3 0 0,3 0 0,-1 0-1,2 1 0,3-1-3,-1 0-3,1 0-1,2 0-1,0 0-2,1 0-4,3 0-2,-1 0-1,0 0-1,2 2-2,1-2-2,2 1-2,0 1 0,0-1-1,3 0 1,-1 1-1,3-1-1,-1 1-2,1 1 0,3-2 1,0 2-1,0 0 0,2-1 0,-1 1 1,3-1 0,-3 1 2,2 0-2,-1 0 0,0 0 1,0 1 1,1 1-1,-1-3-2,1 3 3,-2 0 2,3-1-1,-1 0 1,-2-1-1,3 0 1,-3 1-1,2-1 0,-1 1-2,1-1 0,0 1 0,-1 1 0,1-3 0,1 1 0,-4 1-1,3-1 0,1-1-1,-3 1-1,2 1 2,2-1 0,0-1 0,-2 1 0,2-2 0,-2 2 0,2-3 0,-2 2 1,2-1-1,-2 3 0,-1-4 1,1 0 2,-3 3-1,0-3 1,-2 3-3,-2-3-1,3 0-1,-3 3 2,1-3 0,-2 0 1,0 0 1,1 0 1,-1 0 0,-2 2-2,2-2 0,1 1-1,-1 0 0,-2-1 2,2 2 0,-3-1 1,4 1 0,-5-1-1,3 1 1,-2-1-1,0 0 1,-3 1-1,2 0-1,-3-1 1,3 1 0,-4-2 0,1 2-1,3-1 0,-4 1-1,-2-2 1,2 2 0,0-2-1,0 0 0,1 4 0,-1-4 5,0 0 7,1 3-1,-4-3-6,3 1-3,-3 0-1,3 2 0,-3-3 1,0 3-1,0-2-2,-2 0 0,0 1 3,1 0-2,-4 1-1,-1 1-4,-1-1-7,1-1 2,-3 1 6,1 0 1,0-1 2,-2 2 1,2-3 1,-3 2 0,-1 0 1,-3 1 1,2-1-2,-3 0 1,1 1 0,-2-2 1,0 3-2,-2-1 1,1-1-1,-1 1 1,-3 1 1,1-1 0,2 0 0,-1 0 0,-1 0 0,-1-1 1,0 3 2,0-3 0,-3 3 1,3 0 1,-1 0 2,-1 0 0,-2 2 3,0-3 0,0 3-1,-2-1 1,2 0 0,-1 1 2,-1-1 1,1 0 1,-1 2 0,1-1 2,-3 2 0,0-3 1,0 2-2,1-1 1,-1-1 0,-1 3 1,0 0 0,-1 0 1,-1 1-1,-1-1 0,3 1 0,-3 1-1,0-2-2,0 2-1,0 1-1,-3-1-1,3 1-1,-1 0-1,-1 0-1,0 1-1,1 2-2,-1-2-1,-1 2-1,1-1-1,1 1-1,-1 1-1,0-1-1,1 0 0,-1 0-1,1-1 0,1 3 0,-4 0-1,4-4 2,0 2-4,0 0-3,0-2-6,0 1-9,0 0-12,0-3-17,0 2-26,0-2-29,0 0-37,0-2-44,0 2-41,0 0-44,0 0-45,0-4-48,0 3-62,0-1-68,4 1-33,-4 0-14,0 1 4,0 0 11,0-3 23,0 3 28</inkml:trace>
  </inkml:traceGroup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8T15:41:15.375"/>
    </inkml:context>
    <inkml:brush xml:id="br0">
      <inkml:brushProperty name="width" value="0.06667" units="cm"/>
      <inkml:brushProperty name="height" value="0.06667" units="cm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3165BB"/>
      <inkml:brushProperty name="fitToCurve" value="1"/>
    </inkml:brush>
    <inkml:brush xml:id="br2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3A238A7-86B8-4E89-A6AD-A70CB7807B95}" emma:medium="tactile" emma:mode="ink">
          <msink:context xmlns:msink="http://schemas.microsoft.com/ink/2010/main" type="writingRegion" rotatedBoundingBox="286,417 23423,624 23263,18495 127,18288"/>
        </emma:interpretation>
      </emma:emma>
    </inkml:annotationXML>
    <inkml:traceGroup>
      <inkml:annotationXML>
        <emma:emma xmlns:emma="http://www.w3.org/2003/04/emma" version="1.0">
          <emma:interpretation id="{BB2DEC0F-D5BA-4C5E-98A7-703A9BE6A395}" emma:medium="tactile" emma:mode="ink">
            <msink:context xmlns:msink="http://schemas.microsoft.com/ink/2010/main" type="paragraph" rotatedBoundingBox="437,408 4787,531 4758,1565 408,144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12CC62C-3A47-472C-8400-C8E824F090E0}" emma:medium="tactile" emma:mode="ink">
              <msink:context xmlns:msink="http://schemas.microsoft.com/ink/2010/main" type="line" rotatedBoundingBox="437,408 4787,531 4758,1565 408,1442"/>
            </emma:interpretation>
          </emma:emma>
        </inkml:annotationXML>
        <inkml:traceGroup>
          <inkml:annotationXML>
            <emma:emma xmlns:emma="http://www.w3.org/2003/04/emma" version="1.0">
              <emma:interpretation id="{1F12AA2A-4C01-410F-A00B-3F5359A29E99}" emma:medium="tactile" emma:mode="ink">
                <msink:context xmlns:msink="http://schemas.microsoft.com/ink/2010/main" type="inkWord" rotatedBoundingBox="437,408 4787,531 4758,1565 408,1442"/>
              </emma:interpretation>
              <emma:one-of disjunction-type="recognition" id="oneOf0">
                <emma:interpretation id="interp0" emma:lang="en-US" emma:confidence="0.5">
                  <emma:literal>Nucleus:</emma:literal>
                </emma:interpretation>
                <emma:interpretation id="interp1" emma:lang="en-US" emma:confidence="0.5">
                  <emma:literal>Nu deus:</emma:literal>
                </emma:interpretation>
                <emma:interpretation id="interp2" emma:lang="en-US" emma:confidence="0">
                  <emma:literal>Mu deus:</emma:literal>
                </emma:interpretation>
                <emma:interpretation id="interp3" emma:lang="en-US" emma:confidence="0.5">
                  <emma:literal>Nucleus :</emma:literal>
                </emma:interpretation>
                <emma:interpretation id="interp4" emma:lang="en-US" emma:confidence="0">
                  <emma:literal>Nu Ileus:</emma:literal>
                </emma:interpretation>
              </emma:one-of>
            </emma:emma>
          </inkml:annotationXML>
          <inkml:trace contextRef="#ctx0" brushRef="#br0">64 151 225,'-1'-1'317,"1"1"10,0-3 11,0 3-2,0 0-9,0 3-21,0-3-31,0 1-31,0 1-32,0 1-25,0 1-24,0 2-7,0 4 0,0 0-6,0 5-6,-3 0-10,3 7-9,0 1-13,0 3-13,0 3-10,0 0-9,3 2-7,-3 3-8,1-1-6,1 1-3,-2 1-18,1 1-26,-1-1-15,0-1-11,0 0-11,0-1-11,0 0-13,0-3-16,3 0-15,-3-3-17,0-1-16,0-1-14,2-2-12,-2-2-12,2-1-3,-2-2 2,2 0-3,-2-5-7,1 0-4,-1-2-4,0-3 2,0 0 3,0-2 4,0-2 4,-1-1 8,-1-3 9,0-1 10,0-4 11,-2 1 6,1-3 7,-3 0 10,3-4 16,-1-1 17,-1-1 19,0-4 18,1 1 17,-1-2 17,2 0 16,-1-4 11,-2 1 13,4-3 9,-1 0 8,-1-1 9,1-3 6,1 1 6,2-2 2,-2-1 4,1 0 1,1-1 3,0 0 4,0 0 2,1 3 4,1-2 4,-2 3 6,4-2 4,-1 4 2,0 1 6,-1 2 4,3 1 6,0 1 6,-3 3 6,1 0 4,2 3 2,-1 1 3,1 3 2,0-1 2,0 3 2,0 1 0,1 3-3,2-2-5,0 2-7,1 3-8,1 1-11,1 0-10,-1 2-12,3 2-10,1 1-11,1-1-9,0 5-10,1 1-8,1-1-11,0 3-11,1 0-8,1 1-4,-1 4-5,3-2-4,-2 4-2,-2-1-3,5 1-4,-5 1-1,3 1-2,-2 0-2,-1 2-1,0-2-2,0 0 0,-2 1-1,2-1 0,-3 1-1,-2 2-1,0-5-4,0 2-1,0 0-2,-1-3-4,-4 2-3,2-1-6,-2-4-8,-1 2-9,-1-1-9,-3-2-11,3 0-9,-2 0-13,0-3-12,-2 0-19,1-1-19,-1 0-12,1-2-6,0-2-7,-2-1-9,1 0-5,1-2-4,-1 0-1,-1-3 1,1 0 3,1-1 3,-1-2 7,1 0 7,-2-3 19,3-3 20,-3 1 15,2-2 8,0-2 11,-2-3 13,0 0 15,0-3 14,0-1 16,0-1 16,-2-3 16,0 1 15,2-3 16,-3 1 16,0-4 19,-1 2 20,-1-2 17,0-2 18,1-2 17,1 0 18,-2 1 12,0-3 12,2 1 8,-2-1 5,1 1 1,-1 0-1,3 2-13,0 1-19,-2 2-19,0 1-16,2 2-15,2 3-12,-3 3-14,3 1-12,-2 4-12,1 1-10,1 2-10,-2 5-10,2-1-6,-2 3-4,1 2 3,1 1 10,-1 1 2,0 1-2,1 1-1,0 2-7,0 0-2,0 5-6,0 2-3,1 0-5,0 4-3,0 4-5,1 0-1,1 2-3,-1 3-1,1 4-2,1 0-1,2 0-2,-3 1-1,1 1 0,1 0-1,-1 0-4,1 0-4,-2 0-9,-1-1-9,3 0-11,-2 1-16,-1-1-20,0-1-19,0 0-18,-1 0-38,1 2-46,0-1-49,-2 2-51,0-2-55,-2-1-59,0 0-55,2 1-52,0-1-26,2-2-10,1 0 5,1-4 12,1-2 17,2-3 19</inkml:trace>
          <inkml:trace contextRef="#ctx0" brushRef="#br0" timeOffset="408.1287">1015 569 198,'-3'-17'404,"-2"4"36,2 0 37,0 2 28,0 1 26,0-1-11,1 5-25,2-2-44,-2 1-50,2 2-49,-3 1-49,1 1-33,2 1-28,0 1-29,0 1-30,0 1-40,0 0-44,0 2-33,0-1-28,0 3-18,0 0-15,0 3-12,0 0-7,0 4 5,0 1 9,0 1 3,0 2 2,0 1-2,0 3-1,0-1-5,-3 0-3,3 3-5,0-4-7,-2 2-4,2-2-8,0 1-6,0-2-7,0 0-2,0-1 3,0-1-8,2-1-11,-2-1-16,3-1-21,2 2-15,-1-2-14,1-2-12,0-2-12,2 0-6,-2 0-6,3-2 2,1 1 3,0-5-2,-1 0-8,2 0 1,0-2 4,1-2 15,-3 0 15,3 0 17,0-3 13,-2-1 15,2 0 17,0-1 14,-1 0 10,-3-2 8,2 0 4,0-1 10,0-1 14,-2-1 15,0 0 17,0-2 15,0 1 13,1 0 24,-3-2 30,0-1 27,0 1 23,2-1 23,-3 1 19,1-1 16,-2 2 11,-2-2 5,1-1 0,-2 4-2,0 0-5,0 3-4,0-1-5,-2 2-16,1 2-24,-1-1-19,2 5-19,-1-1-19,-1 0-18,0 4-14,1 0-13,1 0-10,-1 3-10,0-1-8,1 2-8,-2 0-4,0 2-5,1 1-4,-1 4-4,0 0-5,0-1-6,1 5-4,-3 0-6,1 1-4,3 0-6,-3 2-6,2-1-5,0 0-8,-1-1-8,-1 1-17,3 0-21,-2 0-22,2-2-25,0 1-34,0 0-39,2-2-37,-2 0-36,3-1-39,-3 1-41,0 1-50,0-4-56,2 2-47,-1-1-42,0 1-9,-1-2 5,3 2 14,0-4 21,2 0 33,2 0 39</inkml:trace>
          <inkml:trace contextRef="#ctx0" brushRef="#br0" timeOffset="1153.8677">1773 436 175,'-7'-7'410,"0"3"26,-1 0 15,2 0 11,-4 1 10,2 3 9,-1 0-25,2 0-43,-1 2-45,1 0-45,-2 1-45,1 1-43,1 0-31,-1 3-24,0 1-24,1 2-25,-1 0-20,2 3-17,2 2-22,-2 2-23,1 2-21,1 3-21,-1 0-13,2 0-7,2 3-5,1-1-5,0 0-5,1 1-6,1 0-9,2-1-9,-2 0-10,2-2-11,1 2-10,0-3-9,-2 1-5,2-3-4,2 0-6,-2-3-7,1 0-6,2-3-4,-3 1 0,3-3 1,1-1 2,1-2 5,0-2 7,1 1 9,1-3 7,1-1 9,-1-1 9,3-2 9,-1 0 9,3-2 10,0-1 7,0 1 6,0-4 6,0-1 4,2-1 5,-2 0 4,1-3 3,0 0 5,-2 0 2,2 0 1,-2-1 2,-1-3 4,-2 0 6,1-3 10,-1 2 9,-3-2 12,2 0 9,-3-2 10,1 0 18,-3 0 20,0-3 15,-1 2 14,-2-2 15,1-1 16,-2 1 13,-3-3 9,2 1 3,-2-2-2,-2-3-4,2 1-5,-3 0-4,0-2-5,-1 0-12,-1-1-15,0 1-13,1-1-10,-2 2-11,2 3-13,-1 0-9,-1 1-8,2 3-5,-1 3-4,1 2-2,-1 2-3,2 3-3,1 2-1,0 0-1,-1 4-2,3 3-2,-3 0-2,3 2-3,-2 0-4,2 2-4,-1 4-3,1-2-3,-1 3-3,-1 3-3,1 0-4,-1 3-3,1 4-4,-1 2-3,0 3-3,1 0-2,1 4-3,0 1-2,1 2-1,1 0-2,0 1-3,1 2-4,1-2-7,-1 0-5,3 0-8,-2 1-10,3-1-10,-2 0-12,3-1-15,-1-1-26,0-1-31,0 2-39,0-4-40,1 1-37,2 0-35,0-1-35,-1 0-35,1-2-42,-1 1-49,1-2-48,2 0-47,-4-1-20,3-1-6,0-1 16,1 0 27,-1-2 36,1 0 40</inkml:trace>
          <inkml:trace contextRef="#ctx0" brushRef="#br0" timeOffset="2225.48">2397 787 229,'-3'-4'364,"-2"2"7,3 0 2,-1 2-7,0 0-8,1 0-21,0 2-26,1-2-31,0 1-35,1-1-28,0 1-28,1 1-26,0-1-30,1 0-21,0-1-16,1 3-12,0-3-6,-1 3-10,3-3-13,-2 1-10,1 0-8,3 1-4,-2-1-2,1-1 0,0 0 4,2 0 0,-1 0 1,2 0 5,-2 0 8,2-1 4,-1-1 3,0 1 3,2 0 6,-3-2 4,2 0 3,-1 2 2,0-3 0,-1 0-1,2 0 0,1 0-1,-2-1 0,1 1-4,-2-2-7,0-1-2,-2 1-3,0-1-3,2 0-4,-1 2-3,-2-3-5,-1 0-2,2 0-2,-1 1-1,-2-2 0,1 0 0,0-1 2,-1 2 0,-1-1 1,0 0-1,-1-1-2,0 1 0,-1 0-1,0 2 0,-1-1 1,-1 0-1,0 1 0,-1 1 0,-1-1-1,1 1-2,-1 0-3,-1 3-1,-1-1-5,1 2-2,-2-1-2,1 2-2,-1 1-1,3 1-4,-2 2-3,-3 1-2,1-2-2,2 4-1,-1 1-4,-2 2-1,1 2-3,2-1-3,-2 1-4,2 2-4,-1 2-3,2-1-4,-1 1-6,2 1-6,1-1-5,-1 2-6,1-1-8,1 1-13,0 0-18,3 0-14,0-1-11,0 1-9,0 0-9,3 0-11,-1-3-11,2 1-11,1-1-12,0-3-7,3 2-6,-1-3-6,2-1-5,1 1 4,2-3 9,0 0 9,1-1 9,-1-1 9,4-3 10,-1 2 13,0-2 14,2 0 17,-2-1 15,1-1 15,-1 0 14,1-1 12,-1-1 15,2 1 12,-4-2 15,1 1 13,1-4 14,-3 3 16,2-1 15,-2 0 18,-2-3 18,0 1 18,1-1 20,-3 2 18,2-3 20,-1 0 14,-2-3 13,-1 2 9,1-1 6,0-2 2,1 1 1,-1-3 0,0 1 1,0 0-6,0-3-10,1 1-13,-1-1-10,0-2-14,-2 1-12,1 0-10,-2-2-11,1 1-7,-1 0-9,-1 1-7,-1-2-7,-1 2-10,1 2-12,-2 3-6,0 1-6,0-2-5,0 4-6,0 2-5,-2 1-6,2 3-6,0 0-6,-1 2-4,1 1-5,-2 1-3,-1 2-4,3 0-3,-2 3-4,-1 1-2,-1 1-5,0 1-2,0 3-5,0-1-5,-1 3-5,0 1-7,2 0-5,-1 2-6,1-1-5,0 1-6,1 0-5,0 0-10,2-2-14,2 0-7,0 0-7,1 0-6,2 0-3,-3-4-4,4 2-1,-2-2-2,4 2-3,1-2-4,1-2-5,-1 0-5,3-1-5,0 0-1,-2-1 0,4-3 0,-1 2-2,-1-1-3,1-1-3,-1-1 2,2 0 2,0-2 4,-2 1 3,1-2 9,1 0 11,-2 0 12,1-2 10,-1 0 11,-2-1 14,1-1 10,-1 0 11,0 1 15,-2-3 16,1 2 16,-2-3 13,1-1 16,-1-1 17,0-1 15,1 1 14,-4-2 16,4 0 17,-5 0 14,1-2 9,0-1 10,-1 0 7,-2-1 3,-1-2-1,0 0 1,0 1 1,-1-1-4,-1-2-4,1 0-8,-1-1-7,0 1-11,1-1-11,1 2-9,0 0-8,0 0-6,0 1-6,-2 0-4,2-1-7,0 3-3,0 0 0,0 3-6,0 1-6,0 1-5,0 3-6,0 0-6,0 3-4,0 2-5,0 0-5,0 2-5,0 2-3,0 2-7,0 1-8,-1 3-11,0 2-8,-1 2-6,2 0-3,-3 4-3,3 0-6,-2 2-5,-1 1-5,3 3-5,-2-3-7,2-1-6,0 1-8,0 0-2,2 1 0,-2-3-3,5 0-3,-2-2-6,1 1-5,3-3-5,0 1-4,2-1-3,-2-2-2,4 0-3,-1-2-2,3 0-1,1-2 1,-2 0-1,2-1 2,1-1 1,0-1 3,-1-1 2,-1 0 7,0 0 5,0-3 8,-1 0 8,2 0 9,-2 0 9,-2 0 9,2-3 9,-2 0 9,0 0 6,-2-1 8,1 0 7,0-1 10,-1 0 9,-1-2 12,0 0 9,1 1 7,-4-3 7,4 2 5,-3-3 6,0 2 5,-1-2 4,1-1 4,0 0 4,-3-1 6,1 1 0,-1-4 0,-1 0-3,1 0-4,0 0-4,-2-2-4,2-1-5,0 1-1,-1-2-5,1 2-1,-1-1-2,1 1-1,0-1-2,-2-1-1,2 1-2,-1 2-1,-1-1-3,0 4-4,0 0-4,2 2-3,-2-1-1,2 2-3,-2 2 1,1 1-1,-1 3-2,0-2-4,2 2-4,-2 1-4,0 2-3,0 0-2,1 1-3,-1 0-3,1 0-2,1 1 2,1 0 0,0 1 2,0 0 1,4 3-1,-1-1 0,4 0-1,-2 3 5,3 0 10,0 1 2,1 1 3,2 0 2,-1 1 3,-1 1 0,1-1-1,0 3-1,-1-2-3,2 1-6,-4-2-8,0 2-4,1 0-3,0 2-6,-4-1-7,2-1-4,-2 0-1,1 4-2,-3-2-1,-2 0 0,2-1-1,-3 1 0,0 1-1,0-2 5,-2 0 7,-2 0 3,0 0 2,0 2-1,-3-4-5,0 0-7,0 1-7,-1-3-11,-1 2-10,-2-2-9,2 1-12,-4-3-11,-1 2-15,1-3-22,-1 0-24,0-1-34,0 1-39,0-1-42,0-1-43,1 0-37,1-2-34,-1 1-37,4-3-40,7 0-47,-8-3-47,1-1-19,7 4-2,-3-7 11,5-4 21,2 1 33,2-1 40</inkml:trace>
          <inkml:trace contextRef="#ctx0" brushRef="#br0" timeOffset="2417.5883">4164 427 367,'0'-2'394,"0"2"23,0-2 29,0 2 11,0 0 4,0 0-19,0 0-32,0-2-39,1 2-42,0-3-37,1 3-32,-2-1-36,3 0-38,-1-1-25,-2 2-21,1-2-35,1 0-42,0 0-49,0 0-53,1 2-45,0 0-39,0 0-39,0 2-38,-2 0-43,1 0-44,-2-2-42,0 0-41,0 0-43,0 0-44,-2 9-20,1-1-9,-2 2 17,0-1 28,2-1 24,-1 1 21</inkml:trace>
          <inkml:trace contextRef="#ctx0" brushRef="#br0" timeOffset="2576.8589">4232 705 391,'3'6'470,"1"1"34,1-2 31,-3 0 16,3 1 11,0-3-23,-1 2-40,1-3-41,-1 0-39,-1-1-41,0-1-40,0 0-32,1-1-27,-1-1-35,-1 1-37,3 0-32,-3 0-28,1-3-22,2 2-19,-1 0-15,1-1-13,-2 0-12,1-1-14,1 2-13,-1-2-17,0-2-19,1 1-20,-1-2-22,-1 2-24,-1-4-29,1 5-31,0-4-50,-3 1-58,0 0-62,-3 2-64,0-2-78,-3 0-83,-2 3-57,1 0-46,-1-1-17,-4 3-1,0 2 8,-2 0 16,-1 0 23,0 5 28</inkml:trace>
        </inkml:traceGroup>
      </inkml:traceGroup>
    </inkml:traceGroup>
    <inkml:traceGroup>
      <inkml:annotationXML>
        <emma:emma xmlns:emma="http://www.w3.org/2003/04/emma" version="1.0">
          <emma:interpretation id="{8519CDD4-C6F6-4599-8EA9-B6890E802758}" emma:medium="tactile" emma:mode="ink">
            <msink:context xmlns:msink="http://schemas.microsoft.com/ink/2010/main" type="paragraph" rotatedBoundingBox="613,1307 23408,1351 23404,3129 609,308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6AE512F-CE99-4F7B-BAC7-D2D276B8207F}" emma:medium="tactile" emma:mode="ink">
              <msink:context xmlns:msink="http://schemas.microsoft.com/ink/2010/main" type="line" rotatedBoundingBox="613,1307 23408,1351 23404,3129 609,3085"/>
            </emma:interpretation>
          </emma:emma>
        </inkml:annotationXML>
        <inkml:traceGroup>
          <inkml:annotationXML>
            <emma:emma xmlns:emma="http://www.w3.org/2003/04/emma" version="1.0">
              <emma:interpretation id="{58826DCE-69FE-4A8F-A9B3-8F96EE067A04}" emma:medium="tactile" emma:mode="ink">
                <msink:context xmlns:msink="http://schemas.microsoft.com/ink/2010/main" type="inkWord" rotatedBoundingBox="611,2390 1101,2391 1100,3086 609,3085"/>
              </emma:interpretation>
              <emma:one-of disjunction-type="recognition" id="oneOf1">
                <emma:interpretation id="interp5" emma:lang="en-US" emma:confidence="0.5">
                  <emma:literal>*</emma:literal>
                </emma:interpretation>
                <emma:interpretation id="interp6" emma:lang="en-US" emma:confidence="0">
                  <emma:literal>.</emma:literal>
                </emma:interpretation>
                <emma:interpretation id="interp7" emma:lang="en-US" emma:confidence="0">
                  <emma:literal>&amp;</emma:literal>
                </emma:interpretation>
                <emma:interpretation id="interp8" emma:lang="en-US" emma:confidence="0">
                  <emma:literal>M</emma:literal>
                </emma:interpretation>
                <emma:interpretation id="interp9" emma:lang="en-US" emma:confidence="0">
                  <emma:literal>$</emma:literal>
                </emma:interpretation>
              </emma:one-of>
            </emma:emma>
          </inkml:annotationXML>
          <inkml:trace contextRef="#ctx0" brushRef="#br1" timeOffset="48894.9069">452 2600 151,'0'-4'346,"0"-1"11,0 0 7,1-1-2,-1 1-8,0-1-24,0 1-32,0-3-29,0 1-24,0-2-10,0-2-3,0 2-6,0-3-10,0 1-4,-1-2-2,-1-2 0,-1 1-1,2-2-3,-5 1-6,1 0-9,3-3-10,-5 2-11,0-1-10,-1-1-18,1 0-23,-1 0-19,-3 1-16,1-1-15,0-1-14,0-1-10,0 1-6,-2-1-4,2 1-7,-2 0-1,3 0-4,-1-1-3,-1 1-2,1 0-12,0 0-15,0 3-6,1 1-6,2 4-2,-1-1-2,3 1 1,-2 4-2,2 1 0,0 1-1,1 1 0,1 2-1,0 1-1,3 1 1,-2 1 9,-1 1 12,3 0 4,0 2 2,0 1 2,0 2 0,0 4 0,0 1-2,0 0-1,0 2 0,3 1-1,-1 3 0,1-2 1,1 1-1,2-1 0,-1 0-1,1 0 2,1-3 1,2 2-1,-2-3-1,4 0 1,-1 0-1,0-3 0,2 1 2,0-1 0,0-2-1,2 0 0,-1-2 2,2 0-1,1-1 1,-1 0-2,3 0 0,0-1 1,-1 0 0,3-1 1,-1-2 0,2 2 0,-1-1-1,0 0 1,-1 1-1,1-2 0,-3 2 2,0 1 0,-3-1-1,0 0 1,-1 0 0,-4 0 0,0 0 1,-3 0 0,-1 0 2,-3 1 1,-2-1 1,0 0 1,0-2 1,-2 3-1,-3-1-1,-1 3 0,-1-1 0,-4 1-1,1 1 1,-5-1-1,-1 3 1,-1-1-3,0 2-1,-5-1-1,2 0-2,-4-2-2,2 3-2,0-3-1,1 1-1,-1-2-2,2 0-2,1-1-2,2 0-3,3-2-3,2-1-2,-1 0-2,2-1-3,3 0-1,1-1-1,2-2 0,0-1 1,0 0 0,3-1 1,-1 0 0,1-3 2,2 0 2,2-2 4,-1 1 1,2-2 2,0 0 2,2 0 3,0 0 0,0-1 2,2 1 1,2 0 2,0-3 0,0 2 3,3-2 0,0 0 0,-2 1 1,4-2-1,-1 3 1,-3-3 0,4 3 2,-2-1 1,-2 0 0,2 2 2,-2-1-1,-1 2 1,1 2 0,-1 0 1,-1 1 0,-1-1 0,1 3 2,-2 1 1,-1 0 1,0 2 0,1-1 2,-2 1 0,-1 2 2,-1 2 1,0 1 2,-1 1 1,-1 0-1,0 5 0,0 1 0,-1 4-1,-1-1-2,0 3-2,-4 4-5,4 0-4,-5 2-10,-1-1-9,-3 3-19,1-1-21,0 0-23,-4-1-22,2 2-29,0-3-34,2 1-36,-2 1-38,2-1-40,0-2-40,0 2-51,3-1-58,0 2-42,0-2-37,0 2-7,4 1 9,-2-1 14,3 1 17,-1 2 29</inkml:trace>
        </inkml:traceGroup>
        <inkml:traceGroup>
          <inkml:annotationXML>
            <emma:emma xmlns:emma="http://www.w3.org/2003/04/emma" version="1.0">
              <emma:interpretation id="{3C4C28F6-64DE-42E3-A481-DC4717438790}" emma:medium="tactile" emma:mode="ink">
                <msink:context xmlns:msink="http://schemas.microsoft.com/ink/2010/main" type="inkWord" rotatedBoundingBox="1679,2125 4559,2130 4557,2976 1677,2970"/>
              </emma:interpretation>
              <emma:one-of disjunction-type="recognition" id="oneOf2">
                <emma:interpretation id="interp10" emma:lang="en-US" emma:confidence="0.5">
                  <emma:literal>Nucleus</emma:literal>
                </emma:interpretation>
                <emma:interpretation id="interp11" emma:lang="en-US" emma:confidence="0">
                  <emma:literal>nucleus</emma:literal>
                </emma:interpretation>
                <emma:interpretation id="interp12" emma:lang="en-US" emma:confidence="0">
                  <emma:literal>Mullers</emma:literal>
                </emma:interpretation>
                <emma:interpretation id="interp13" emma:lang="en-US" emma:confidence="0">
                  <emma:literal>Mullens</emma:literal>
                </emma:interpretation>
                <emma:interpretation id="interp14" emma:lang="en-US" emma:confidence="0">
                  <emma:literal>Mules</emma:literal>
                </emma:interpretation>
              </emma:one-of>
            </emma:emma>
          </inkml:annotationXML>
          <inkml:trace contextRef="#ctx0" brushRef="#br1" timeOffset="10271.5574">1277 2135 56,'-1'-11'280,"-1"1"13,1-1 1,-1-2-6,1 3-6,1-2-9,-3 0-3,1 1-3,1 0 6,-1-1 10,2 2 8,0-1 6,0 1 1,0 2-2,0-1-4,0 1-7,0-1-8,-2 2-7,2 3-14,0-1-14,0 1-20,0 1-21,0-1-32,-2 3-38,2 0-28,0 1-26,0 0-14,0 0-14,0 1-7,0 2-8,0 0-5,0 1-6,2 3-3,-2 0-2,2 3-4,1 3-4,2 2-2,-1 4-3,1 1-3,0 2-4,2 2-4,-2 1-4,0 2-5,1 0-3,0 1-6,0-1-5,-2 0-10,1-2-15,-1 0-12,-1 1-12,2-4-10,-1 1-12,-1 0-11,0-3-14,-1-1-11,0-1-14,0-1-13,-2-2-14,3 0-9,-3-3-9,0-1 0,0 0 4,0-4 3,0-1 5,0-1 7,0-1 6,0-1 10,0 0 12,0-3 14,0-2 15,0-1 17,-3-1 18,3-1 21,-2-2 22,0 0 20,-1-4 15,0 0 12,-1-2 6,1-2 8,-1 1 10,1-2 10,-1-1 12,1 0 13,0 0 13,0-3 16,2 1 18,-1-2 9,1 1 6,-1-3 7,0 1 6,1 1 9,-1-3 10,2 1 6,0 0 5,0 2 0,0-2-3,2 3-4,-1-2-7,1 4-11,0 0-17,1 2-16,-1-1-13,1 6-11,-1-1-12,2 1-10,2 2-9,-2 3-8,-1 1-8,4 1-6,-2 1-5,3 2-4,-1 2-5,0 0-1,3 1-3,0 3 0,1 1-2,1 0-2,1 1-1,-1 0-1,1 2 0,0 2-1,2-1-1,0 2-2,-1 1-2,0 1-8,3 0-7,-1 1-4,-1 2-2,1 0-3,-1 1-1,0-1-3,-2 4-5,2-2-6,0-1-5,-3 2-7,1 0-5,-2-1-8,-1 0-6,-1 1-5,0-2-1,-3 0-10,1-1-11,-1-1-13,0-1-15,-1-1-14,0-1-12,0 0-9,-1-1-10,-1-1-6,2-3-7,-3 0-4,2-2-3,-3-1-2,1-1 2,-1-1 3,1 0 3,-1-2 9,0-1 10,1-1 12,-2-5 14,1 4 11,1-3 14,-2-3 13,0-2 12,0 1 11,0-2 11,0-2 11,0 0 13,0-3 15,0 0 19,-2-4 17,1 1 11,-1 0 8,1-1 6,0-3 8,-1 0 7,1 0 11,-1-3 11,-1-1 13,0-1 17,0 0 14,0 0 12,0 0 7,1-1 4,0 2 6,-1-2 7,0 2 13,-1 2 13,2 2 7,-1 0 4,0 3-2,1 0-5,1 5-9,0-2-12,-1 4-12,2 2-12,-3 2-12,3 2-11,-3 2-12,3 3-15,0-1-14,-2 1-15,2 2-11,0 2-11,0 3-6,0 0-7,0 3-4,0 3-5,2-1-2,-2 5-4,3 1-3,0 2-1,0 2-2,0 1-1,2 0-1,-2 4-1,1-1-4,-1 0-3,2-1-7,-3 3-5,1-2-9,0-1-8,-1 1-12,2 0-14,-1-2-19,2 1-24,-1-2-29,1 1-32,-2 0-35,2-3-35,-1 1-25,-1 1-22,2-5-30,0 2-33,-1-3-44,2-1-52,-2 1-32,4-4-20,1 1 2,0-1 15,1-4 24,0 1 31</inkml:trace>
          <inkml:trace contextRef="#ctx0" brushRef="#br1" timeOffset="10617.3697">2067 2093 48,'-8'-7'393,"1"3"22,0 0 24,1-1 15,2 3 10,-1 1-11,1 1-25,1 0-36,1 0-45,-1 1-37,3 1-36,-2 1-34,0 1-37,2 0-26,0 0-20,0 5-29,-3-2-29,3 3-25,-2 0-19,2 3-22,0-2-21,0 4-14,0 1-9,0-1-11,0 2-9,2-1-10,-2 2-8,3-4-9,1 2-11,-1-1-7,-1 1-3,1-3-8,-1 2-6,2-2-8,-1 0-8,0-2-4,-1 0-6,0-3-1,4 0 3,-2-1 2,-1-2 4,2-2 5,1 2 6,0-3 9,1 0 10,0-2 9,0-2 10,0 0 9,1-3 6,-1 2 8,-2-2 6,3-2 5,-4-1 7,3 0 7,-2-1 9,0-2 10,0 2 11,2-4 11,-2 2 11,-1 1 13,0-5 12,0 2 15,1 1 14,-2-3 19,1 1 20,-1 1 15,-1-4 15,0 3 10,-1-2 6,1 1 3,-1-1 2,-1 1-5,0 1-4,0 0-7,0 1-10,0 0-11,1 5-11,-1-2-17,0 4-17,0 0-15,0 2-15,0 0-10,-1 2-12,1 2-9,-1 2-6,-1 1-7,1-1-5,-1 4-6,0 1-6,2 2-6,-3 0-5,3 4-6,-2 0-5,0 0-12,2 3-16,-3 0-13,3 1-14,0-1-15,0 0-18,0-1-24,0 1-28,3 0-24,-3-2-24,4-1-23,-1 0-22,-1 0-24,3-2-24,-1 1-17,0-1-11,0 0-19,1-4-19,2 1-17,-2 1-11,1-3-5,0 0 0,1-4 3,1 2 4,-1-1 14,3-1 20</inkml:trace>
          <inkml:trace contextRef="#ctx0" brushRef="#br1" timeOffset="11051.3123">2489 2142 176,'-1'-14'349,"-1"2"17,0 1 5,-1 1 0,2 1-2,0 3-1,-2-1-9,0 2-13,-1 1-21,3 1-26,0 1-21,-1 0-18,-1 2-23,3 0-27,-3 2-20,3 0-17,-3 3-13,2 0-13,-2 2-23,0 1-28,-1 3-21,2 2-21,-1 0-16,0 3-12,0-2-13,0 4-11,3-1-16,-3 2-14,3-2-14,0 2-9,0-3-10,0 2-12,3-2-12,-1-1-11,0-1-14,1 1-12,2-3-11,-1 1-10,1 0-6,2-2-6,-1-2 2,0 1 5,3-2 3,0-1 5,-2 0 3,4-3 6,-1 2 12,0-2 15,2-1 11,2-1 10,-1-2 8,-1 0 6,0-2 7,3-1 5,-1-1 6,1 0 5,-3-1 6,2 1 4,-1-2 5,-1-2 5,0 0 0,2-1-3,-1-1 2,-2 0 4,0-3 6,-1 2 5,1-3 9,-3 1 8,1-1 9,1-3 8,-3 3 9,-2-4 10,0 1 10,0-2 11,-1 2 9,-1-3 6,-1 0 13,-1 0 13,-1-2 19,-1 1 21,-1-2 16,0-1 15,1 0 13,-2 0 10,0-1 6,0-2 1,-2 1-1,3 3-3,-3-3-2,0 4-2,2 1-7,-2-2-11,1 5-17,-1-1-18,0 4-18,3 2-18,-3 1-14,0 4-14,1 0-12,1 2-8,0 2-7,0 1-6,1 1-5,0-1-5,0 3-4,2 3-4,-3-1-3,0 3-5,2 2-3,-2 1-3,3 1-4,-3 3-3,1 1-3,1 2-3,0 3-2,-1-2-4,2 6-4,0-3-3,0 3-4,2-1-4,-1 1-2,0 0-2,2 1-4,-1-1-4,2 3-3,-1-3-6,0 1-6,-1 1-10,1-2-15,-1-1-20,2 0-19,-1-1-17,0 0-25,-1 0-28,0-1-23,3 0-22,-2-3-23,-1 0-22,3-2-24,0 1-22,-1-2-32,1 0-33,-2-2-29,4-1-27,-2 1-16,5-3-11,-1-1 10,1 0 22,0-3 22,4 0 24</inkml:trace>
          <inkml:trace contextRef="#ctx0" brushRef="#br1" timeOffset="12077.6063">3010 2163 226,'-5'1'340,"2"1"11,-2 0-7,2 2-16,0 0-31,0 1-35,1-3-38,2 3-41,-3 1-30,3 1-27,0-2-21,0 2-16,0-2-20,3-1-23,-3 2-15,2 0-12,1-1-7,0 1-6,0-1-5,2 0-6,-2-2 4,2 1 4,-2 0 2,3 0 1,0-1 3,0-1 2,0 1 2,-2-2 2,4 0 2,-4-1 4,2 0 4,0 0 2,1 0 3,1-1 6,-3 0 5,4 0 5,-2-2 6,-1 0 5,1-1 4,0 0 3,1 0 2,-1 0 4,0-1 3,-2-2 2,1 1 3,0-1 2,0 0 3,0 2 2,-1-2 2,-3-1 2,3 2 2,0-3 1,-3 2 3,1 0 3,-1-1 1,-1-1 0,1 0-1,-1 1-2,-1-1-3,0 0-3,0 1-3,0 2-5,-1-3-5,-1 0-8,1 3-5,-2 1-5,-1-1-7,2 1-6,-1 1-4,1 0-3,-1 1-3,1 1-4,-1 2-4,-1-3-4,0 3-2,1 0-4,-2 3-2,1-2-3,1 3-3,-3 0-4,3 2-3,-3 0-5,1 2-4,-2 1-5,3-1-3,-2 5-2,3-3-4,-1 4-3,-1-1-6,0 0-4,2 2-9,-1 0-7,1 1-8,1-2-10,2 3-8,0-3-9,0 1-8,2 0-8,1-2-7,1 1-8,-1-4-7,2 2-5,0 0-5,-1-2-1,4-2 1,-1 1 5,0-1 6,2-1 8,0-4 9,-2 3 8,2-2 10,1-1 8,-3-1 10,2-1 8,-1-1 12,2-1 11,0 0 15,1-2 15,-1-1 14,0 0 14,-1 0 13,1-3 9,2 1 13,-2-3 13,2 1 12,-1 1 14,0-1 13,-1-2 14,0 1 9,-1 0 10,1-2 2,-1 0 3,-1 1-2,-1-1 0,1-1 0,-2 0-1,-2 1-4,0-1-6,1 0-6,-2-1-7,-2-1-9,2 2-7,0-3-8,-1 2-5,0-1-5,-1-1-3,-1 4-7,0-4-7,0 4-7,0 0-5,-1 0-5,-1 3-5,0 1-3,2-1-6,-3 3-4,3 1-3,-3 2-5,2 0-7,1 2-5,-3 2-4,3 0-6,-2 0-3,1 3-4,-1 1-5,-1 0-4,1 2-4,-1-2-5,-2 5-6,1 1-5,-1-1-4,3 2-5,0 1-4,-1 1-5,0-1-4,1 3-3,2-2-3,2 0-2,-1 0-3,1-2-2,1 2-3,1-4-2,1 1-2,0 1-2,2-3-1,-2-2-3,3 1-2,-1-1-3,-1-1-4,3-4-1,0 1-1,-2 0 1,3-1 1,-1-1 2,-1 0 1,1-2 4,0 0 5,2-2 5,-1 1 5,-3-2 8,4 1 6,-3-1 10,0-1 8,1 1 7,0-1 9,-1-3 7,0 3 8,-1-3 9,0 0 9,-2-1 9,2 1 11,-2-1 9,0 0 8,-3-1 11,3 1 11,0-1 8,-1-2 8,-1 0 4,0-1 5,-1 1 4,-1-2 1,0-2 0,-1 1-1,0-1-5,0 0-4,-1 0-7,0-2-4,-1 4-7,2-2-7,0 4-6,-1-4-7,1 5-6,0 0-7,0 0-6,0 2-3,0 1-5,0 3-4,0-1-4,0 1-3,0 2-6,0 0-6,0 4-10,0-2-6,-2 4-6,2 0-4,-2 1-5,2 3-5,0 1-5,-1 2-7,1-2-6,0 3-7,0 3-7,1-2-6,1 3-7,0-2-5,1 0-7,-1 1-8,3-2-6,-2 1-7,3-3-8,0 2-5,0-2-7,0-4-6,1 3-3,0-2-4,3-1 1,-2 0 1,1-3 5,1 2 7,-1-2 10,2-1 10,-2 1 10,1-3 9,1 0 9,-1-1 10,-1-1 11,1 0 11,1-3 9,-1 2 10,-1-2 7,1 0 8,-1 0 7,-2-1 8,0 0 7,-1 0 10,-1 0 8,0-1 9,-1-1 11,-1 0 10,-1 2 12,1-2 9,-1-1 11,2-2 13,-3 3 13,3-2 11,-1-1 11,-1-1 9,1 3 4,0-5-1,-1 2-2,0-1-4,3 0-6,-2 2-4,-1-3-9,0 2-8,1 0-9,-1-1-11,0 1-11,-1 2-14,1 2-13,-1 1-13,0 0-6,1 1-6,-1 2-4,1 0-2,-2 3-3,3-3-2,-3 3-2,2 3 0,0-3-1,-2 3-2,3 0 1,0 2-1,1 1-1,-1-2-1,2 3-1,-1 0 0,1 0-2,2 1-1,-1 1-2,0-1 0,2 2-1,-3-1-1,2-1 0,-2 1-1,0 2-2,1-2 1,2-1-1,-3 1-3,0 1 1,0 1 1,4-3-1,-4 1 1,1 0-1,0-1-1,0 1 1,-2 2 0,1-3 0,-1 2 0,1-4-3,-1 3-1,-1-2-3,0 0-3,-3 0-4,3-1-5,-3 1-5,0-1-5,0-1-8,0-1-8,0 1-10,-3 1-13,1-1-17,-2-1-19,0 1-28,-1-1-32,-1-1-36,-1 2-36,1-2-34,-3 0-32,-1 1-43,-2-3-51,0 1-55,-1-2-56,1-2-23,-3 1-4,1-1 9,0 0 16,0-2 26,-1 0 31</inkml:trace>
        </inkml:traceGroup>
        <inkml:traceGroup>
          <inkml:annotationXML>
            <emma:emma xmlns:emma="http://www.w3.org/2003/04/emma" version="1.0">
              <emma:interpretation id="{DCAFD18A-E4FE-42E8-B2C8-855965AA36C6}" emma:medium="tactile" emma:mode="ink">
                <msink:context xmlns:msink="http://schemas.microsoft.com/ink/2010/main" type="inkWord" rotatedBoundingBox="5573,2122 6144,2124 6142,2824 5571,2823"/>
              </emma:interpretation>
              <emma:one-of disjunction-type="recognition" id="oneOf3">
                <emma:interpretation id="interp15" emma:lang="en-US" emma:confidence="0.5">
                  <emma:literal>,</emma:literal>
                </emma:interpretation>
                <emma:interpretation id="interp16" emma:lang="en-US" emma:confidence="0">
                  <emma:literal>-</emma:literal>
                </emma:interpretation>
                <emma:interpretation id="interp17" emma:lang="en-US" emma:confidence="0">
                  <emma:literal>)</emma:literal>
                </emma:interpretation>
                <emma:interpretation id="interp18" emma:lang="en-US" emma:confidence="0">
                  <emma:literal>&amp;</emma:literal>
                </emma:interpretation>
                <emma:interpretation id="interp19" emma:lang="en-US" emma:confidence="0">
                  <emma:literal>R</emma:literal>
                </emma:interpretation>
              </emma:one-of>
            </emma:emma>
          </inkml:annotationXML>
          <inkml:trace contextRef="#ctx0" brushRef="#br1" timeOffset="13130.4548">5271 1738 132,'-13'-11'358,"0"0"18,2 4 19,-1 2 13,2 1 8,1 3-32,2 1-50,-1 1-47,2 3-44,0-1-31,2 2-24,-1 3-12,1 0-7,0 1-12,0-1-13,2 3-16,1 0-17,1-2-14,0 2-12,1-2-6,1 0-3,3-2-3,-1 0-2,3 0-1,-3 1-2,3-4 1,0 0 1,3-1 1,0 0 4,-1 0 3,3-2 2,-2-1 4,4-1 2,-1-1 0,-1 0 0,0 0-4,0-3-3,-2-1-4,1-1-4,-3 1-5,1 0-7,-3-1-3,0 0-4,-1-1-4,-1 0-4,0 1-6,-2 0-3,-2 1-5,3 0-2,-3-1-3,0 0-5,-3 0-4,3 3-3,-3-1-5,-1 1-6,-1 0-5,0 1-9,1-1-7,1 2-8,-4 2-10,2-3-10,0 3-13,-2 0-12,2 3-19,0-1-22,-2 0-30,2 2-33,0-1-34,2 3-32,-1 1-26,1 1-22,1 0-13,2 1-6,0 1-3,0-3-3,2 3 1,1-1 3,2 0 13,-1 0 18,2-1 28,1-1 33,0 1 36,0-1 36,2-3 34,1 1 34,-1 1 24,2-1 23,-1 0 21,0 0 18,-1-1 21,1-2 16,-1 2 16,2-1 13,0-1 9,-1 0 5,4-1 9,-6 0 11,4 1 9,-2-2 9,-1 0 9,1 0 12,-1 0 13,2 0 16,-2 0 15,-2 1 14,1 1 13,-1-2 10,-1 1 9,-2 0 4,1 1 0,-2 0-6,-2-2-7,1 2-9,-2-1-14,-2 2-15,1 0-19,-1-1-22,0 1-20,-2 2-21,0 0-21,0 2-19,-1 1-14,1 1-9,-4-1-7,4 3-7,-4 0-6,1 1-4,-1 0-4,4-2-6,-2 1-2,0 2-3,0-4-4,2 1-1,-1 1-3,4 0-1,-2-3 0,3 1-2,-3 0-2,3-1-2,0-1-1,0 1-3,3 0-1,-3-1 0,4 0 0,-1-1 0,-1 1-2,2-2 0,1 0 1,-1 0-2,0 0 3,1-3 0,2 2 1,-2 1 1,1-1 1,0-1 3,1 0 2,1 0 1,-2 0 2,1-1 2,1 1 1,-1-1 2,-1 0 0,4 0-2,-2 0 0,-1 0 0,2 1 0,-2 0 1,2 0 0,0-3 0,0 4-1,-2-2-1,0 1 0,2-1 1,-4 0 1,3 0 0,-1 1 0,-1 0 1,0 1 0,-1-2 1,-3 1 1,3 1-1,-2-1 2,-3 1-1,2 0 1,-2-1 0,-2 1-2,2 0-6,-3 0-6,-2 1-9,1 1-13,-1-1-17,0 1-24,-1-3-28,-5 4-36,4-2-43,-3 1-42,0 0-42,2-1-47,-6 0-49,0-1-60,3 2-66,-2-1-36,1 1-19,0-1-1,1 1 11,2-4 20,-1 2 25,6 2 37</inkml:trace>
          <inkml:trace contextRef="#ctx0" brushRef="#br1" timeOffset="12544.7324">5228 1950 186,'-1'-4'425,"-1"-1"31,1 1 30,-1 2 26,0-1 25,0 1-17,0 1-37,-1 1-51,2 0-60,0 0-42,-1 0-35,-1 1-30,3 1-32,-3 2-32,3 0-33,-2 2-32,1 1-31,0 3-26,1 1-26,0 3-16,0 1-13,0 2-9,0 0-5,0 2-5,0 1-5,1 1-5,0-2-6,1 3-6,1-3-9,0 3-13,0-3-13,1 1-20,0-3-22,0 0-28,0 1-35,1-1-33,-1-2-34,3 2-31,-2-5-32,0 2-32,-1-3-29,0-1-33,1-1-34,-1-2-33,-1-1-33,-3-6-7,7 2 4,-7-2 21,10-2 28,0-4 31</inkml:trace>
        </inkml:traceGroup>
        <inkml:traceGroup>
          <inkml:annotationXML>
            <emma:emma xmlns:emma="http://www.w3.org/2003/04/emma" version="1.0">
              <emma:interpretation id="{E9196A36-93BE-414B-9AA9-F6F98578E0BB}" emma:medium="tactile" emma:mode="ink">
                <msink:context xmlns:msink="http://schemas.microsoft.com/ink/2010/main" type="inkWord" rotatedBoundingBox="7402,1320 12212,1330 12209,2859 7399,2850"/>
              </emma:interpretation>
              <emma:one-of disjunction-type="recognition" id="oneOf4">
                <emma:interpretation id="interp20" emma:lang="en-US" emma:confidence="0.5">
                  <emma:literal>surrounded</emma:literal>
                </emma:interpretation>
                <emma:interpretation id="interp21" emma:lang="en-US" emma:confidence="0">
                  <emma:literal>Surrounded</emma:literal>
                </emma:interpretation>
                <emma:interpretation id="interp22" emma:lang="en-US" emma:confidence="0">
                  <emma:literal>surrounds</emma:literal>
                </emma:interpretation>
                <emma:interpretation id="interp23" emma:lang="en-US" emma:confidence="0">
                  <emma:literal>Surrounds</emma:literal>
                </emma:interpretation>
                <emma:interpretation id="interp24" emma:lang="en-US" emma:confidence="0">
                  <emma:literal>surrounding</emma:literal>
                </emma:interpretation>
              </emma:one-of>
            </emma:emma>
          </inkml:annotationXML>
          <inkml:trace contextRef="#ctx0" brushRef="#br1" timeOffset="13691.2261">7273 1856 204,'-2'-11'360,"1"0"19,-1-2 23,1 2 26,1 4 1,0-2-11,0 2-25,-3 0-32,3 3-32,-3-1-28,1 1-24,-1 2-21,-1 0-12,-1 0-11,0 0-14,-1 2-19,-5 2-23,1 0-25,-2 0-24,0 2-25,-1 1-23,-2 2-24,0 2-18,-1 2-14,1 0-8,-1 2-7,-1 2-4,3-1-4,0 2-4,1-1-4,-1 3-3,4-3-3,0 2-2,1-2-1,1 1-3,4-1-2,-1 0 0,2 1-4,2-2 1,1 1-2,0-1 1,1-2 1,2 1 1,2 0 1,-3-1 2,7 2 3,-4-3 2,3 1 2,-1-1 2,3 0 2,1 1 2,-1 0 2,4-2 1,-4 0 1,3 0 2,-1 0-1,2 1 0,-1-2 0,-1 0 2,1 0-1,0 0 1,1 1-1,-1-2 0,-1 1-1,2 1 0,-1-3 1,-3 2 0,1-2 0,-1 2 1,-3-4 1,1 2 0,-2-1 0,0 0 1,-2-1 0,-1 1-1,-3-2 0,0 2-3,0-2-3,0 1-7,-4-1-8,-1 0-12,-1 0-14,-1-1-19,1 2-23,-5-1-26,4-2-28,-2-2-28,-1 3-26,2-3-24,-1 0-24,1 0-21,-1-3-20,1 3-18,3-2-15,5 2-14,-8-5-12,2-1-5,1 0-1,4-1 2,-2-1 2,3 0 7,3-3 7,1 0 13</inkml:trace>
          <inkml:trace contextRef="#ctx0" brushRef="#br1" timeOffset="14065.3749">7339 2035 183,'2'-13'318,"0"2"1,-1 0-7,1 2-9,0 1-6,-2 3-9,0-1-10,-2 2-7,0 2-4,1 0-6,-1 2-5,0 0-6,2 2-4,-2 0-16,1 0-21,-3 2-14,4 3-9,-3-3-16,2 5-16,-2 0-19,2 3-22,-3-1-20,3 2-21,-1 3-17,1-1-16,-1 1-16,2 1-14,0 2-12,0-3-12,0-1-12,2 3-14,-1-1-15,2-2-14,1 0-19,0-2-19,0 1-17,1-2-16,2 0-12,0-1-13,3-1-9,-3 0-8,3-2-3,2-1-1,0-3 3,-2 0 7,2 1 15,0-3 21,-1-1 19,0-1 20,1 0 18,-1-1 18,-1-1 18,-2-3 16,1 1 14,-1 0 10,-1-3 13,1 1 15,-4-3 12,4 1 14,-4 0 10,3-3 7,-3 0 13,0-1 15,1-1 14,-1 1 14,-1-3 13,2 0 13,-1 1 14,1-3 16,0 0 16,-2 0 16,-1 2 9,3-5 1,-3 4 0,-2-1-7,3 3-8,-3-3-12,0 4-10,0-1-14,0 2-14,4 3-15,-4 0-15,0 1-12,0 4-19,0-1-20,0 3-14,0 2-11,-4 0-9,4 0-9,0 2-4,-3 1-5,3 1-4,-1 2-3,0 1-5,-1 2-4,-1 0-5,3 0-3,-2 4-9,2-1-11,-1 1-8,-1 2-4,2-2-7,0 3-4,0-2-8,0 1-10,0-1-12,0 1-12,0-1-17,2-2-17,-1 1-23,1-1-24,3-1-24,-3 1-19,1-3-15,1 1-13,-1-1-12,1 0-16,0-2-12,1-1-10,1 0-7,-1 0-6,0-2-11,-5-4-15,7 2-6,-7-2-2,11 1 6,-2-2 8,-2 0 5,1-2 4,-1-1 13</inkml:trace>
          <inkml:trace contextRef="#ctx0" brushRef="#br1" timeOffset="14407.0449">7802 2020 132,'-2'-14'333,"1"-1"17,-1 2 11,-1 1 5,1 1 1,0 2-10,-1 2-15,1 0-12,-1 2-10,1 1-12,2 1-16,-2 2-14,2 0-18,-1 1-23,-1 1-31,0 3-19,-1 0-16,1 1-18,1 2-19,0 2-19,0 0-19,-1 4-23,0 0-24,1 0-23,-1 3-23,2 0-13,0 1-10,0 1-7,0 1-7,0-2-5,2 0-7,-1 1-7,1-1-10,0 0-9,-1-2-10,1 0-9,0 0-10,1-4-6,1 2-4,-3 0-6,1-2-4,0-1-4,0-1-1,-1-2 1,1 1 3,-1-1 5,1-1 6,-1-2 10,-1-1 9,0 1 11,0-4 11,0 0 13,0 0 12,0 0 12,0-4 9,0 2 9,0-3 9,-1 1 10,1 0 9,0-3 8,-2 1 8,2-2 7,0-1 6,0-2 7,0 2 2,0-4 9,0 2 7,0 0 7,2-2 5,-1-1 4,0 2 4,1-3 0,-1 2-3,3-1-4,-1-1-4,-1 1-6,1-1-6,-1 3-1,1-3 2,-1 2-4,2-2-7,1 2-13,-3 1-15,3-1-17,-1 1-15,0 1-17,1 1-20,-2 1-18,1 0-18,-1 2-12,2 0-10,-1 0-15,1 2-19,0 1-15,-1 0-15,0 0-2,0 1 5,4 3 4,-1-2 2,2 2 4,1 0 2,0 0 3,2 0 4,-2 0-10,2 0-13,0-2-8,-2 1-5,2 0-2,0-1-3,-2 1-4,1-2-5,-1 2 1,0-1-1,1 2 5,-2-2 7,0 0 10,0 1 13,-9 1 23,0 0 28</inkml:trace>
          <inkml:trace contextRef="#ctx0" brushRef="#br1" timeOffset="14680.771">8117 1890 30,'0'3'94,"0"1"17,0 2 15,-2-1 14,2 1 11,-1 1 9,-1 2 1,0 1 0,1 0-7,-1 1-10,1 2-6,-1-2-4,0 0-8,0 1-10,0 0-11,1 2-7,-1-1-7,1-1-7,0 1-5,1-1-6,0-1-3,1 2-1,0-2-2,1-2-1,-1 2-8,1-2-13,0 0-5,-1-2-4,0 0-4,1 0-8,-2-2-2,0 0-1,0-2 2,0 1 2,0-1 1,0 0-3,0-2 0,0 0-1,0-1 1,1 0 2,-1 0 5,2-1 5,-2 0 10,0-1 13,0 1 9,0-2 4,0 0 6,0-1 4,0 2 4,0-3 5,-2-1 5,1-1 7,-1 0 3,1-1 3,0 1 1,1 0-2,-2-2-1,2 1-3,-2-2 3,1-1 6,1-2 1,0 3-2,0-2-3,0 1-5,0-1-5,0-1-6,0 3-7,1-2-7,1 0-8,0 1-8,-1 0-7,2-2-6,0 2-11,0 0-14,0 0-9,-1 1-6,0 0-7,1 1-8,2 0-9,-1-2-11,1 5-20,-1-2-24,0 0-23,1 2-23,-1 0-22,3-1-19,-4 3-22,4-3-20,-2 3-23,2 0-20,-2 0-15,2-1-13,1 3-1,1 2 4,1-2-2,1 2-6,-2 2-12,2-2-15,0 2-22,1 3-26,0-1-7,2 0 3,-1 3 11,-2-3 17</inkml:trace>
          <inkml:trace contextRef="#ctx0" brushRef="#br1" timeOffset="15722.7007">8470 1916 29,'-6'0'362,"3"3"8,-2-1 7,1 2 7,-1 0-9,1 1-14,0 0-20,0 2-21,-1 0-27,0-1-30,2 3-31,-1 1-34,-1-3-25,0 4-19,2 0-12,-1-1-8,1-1-12,2 4-13,-2-2-17,0 0-16,3 1-14,-1-1-15,-1 2-12,0-2-12,2 0-8,0 1-7,2 0-6,0-2-8,-1 1-7,2 0-7,0-3-8,-2 1-7,4 0-7,-1-2-8,1 0-6,1 0-5,1-1-2,0 0-2,0-3-1,1 2 0,1-1-1,1-2 2,0 0 3,2-2 7,-2 0 7,2 0 7,1-2 7,-1 0 7,1-1 6,1-1 5,-3 0 7,3-1 8,-1-1 7,-1 0 8,2 1 10,-4-2 11,0-1 9,1 0 7,-3 1 10,1-2 8,-2-1 9,0 3 8,-1-2 10,-2 0 9,-1 0 4,0 1 3,1-2 1,-3-1 0,1 0-3,-2 0-3,0-1-4,-2 0-3,1 2-6,-3-3-4,1 1-9,-1 0-7,-1 0-9,1 1-8,-2 0-8,-2 3-8,1-2-6,0 2-5,-1 3-7,-1-1-8,2 3-7,-3-2-9,0 3-8,-2-1-10,2 2-8,1 1-9,-1 1-13,1 0-16,1 1-19,0 0-22,-1 3-26,3-2-29,-2 1-26,3 1-23,0-1-14,0 2-10,2-1-8,-1 2-6,3-1-7,1-1-2,0-1 2,0 1 5,1-2 13,3 0 17,-2-1 22,1 1 26,2-2 26,-1 0 25,0 1 16,1-2 14,-1 0 16,3 0 17,0 0 19,1 0 18,-3 0 16,2-2 14,1 1 15,1 0 12,-2-1 10,3 0 11,-2-1 6,1 1 5,-2-3 6,1 3 9,-1-2 9,1-1 8,-1 1 8,0-2 9,2 1 11,-6-1 13,4 1 12,-2 0 11,0-1 7,-1 1 7,-1 0 9,2-1 11,-2 1 4,-1 3 1,0-3-3,-2 3-4,0 0-9,0 0-11,0 0-15,0 2-15,0 0-17,-2 2-15,2 0-16,-2 0-14,1 0-15,-1 3-14,0-1-12,2 2-12,-3 0-13,3 3-11,-1 0-12,-1 0-10,1 4-13,0-2-14,-1 2-14,0 0-15,1 0-14,-1 1-13,1-1-16,-1-1-18,2 1-16,0-1-19,0 1-13,2 0-8,-1-1-5,2-2-5,2 1-1,-1-1 2,1-2 2,2 1 6,2-3 6,0 1 6,0-2 10,1-2 13,2 1 14,0-1 15,-2-2 12,2-1 11,0 0 10,-3-1 10,1 0 11,1-2 13,-2-1 11,1 0 13,-1 1 13,-2-1 13,1-1 14,-1-1 13,0-2 10,1 1 12,-4 0 10,4 0 11,-4-1 11,3 0 9,-4-1 10,2 0 11,0 1 9,-3-3 11,3 4 10,-2-4 10,1 0 13,0 1 11,-1 0 11,1-3 10,0 1 5,1-1 3,-1-1-3,-1 1-5,2-2-9,-1 4-11,1-3-13,0 2-15,-3 1-15,1 1-18,0 1-18,-1 2-17,0 3-18,-2 2-17,0 1-15,0 1-15,0 1-11,0 1-9,-2 1-7,0 5-8,-1-1-10,0 3-11,1-1-12,0 3-14,0 0-12,1 1-14,-1 2-14,1 0-17,-1 1-10,2 0-10,2-3-9,-1 2-8,2-2-7,1 1-5,-1-2-1,4-1 2,-2-1 5,2 1 7,2-3 7,-1 0 7,2-1 11,-1-2 10,3-1 8,-1-2 8,1 1 10,1-1 9,0-2 10,-1 0 10,0 0 12,-2-2 10,2 2 12,-1-3 12,-2 1 11,2-2 15,-4 0 14,1 0 14,0 0 14,-4 0 16,3 0 13,-2-2 14,0 2 15,-1-3 13,1 3 14,-4-4 12,2 1 14,1 3 13,-1-3 12,-3 0 8,2 0 9,0 1 7,-1 1 3,1-2 3,-2 1 1,0-1-3,0 3-7,0-2-9,0 3-10,0-1-11,-2 2-15,1 1-16,1-1-16,-2 2-16,0 0-17,2 2-17,-3-1-15,3 1-16,-4 2-10,1-1-12,2 3-10,-3-2-9,2 3-9,-1 1-9,0-1-10,1 2-12,0 1-11,0-1-10,1-3-7,1 3-7,-4-1-4,4-1-5,0-1-2,0 0-1,0-4 1,0 2 3,0 0 4,0-1 5,0 0 8,4-2 10,-4-1 10,0 0 9,0 0 9,1-1 8,-1 0 7,0-2 9,0-1 6,0 0 9,2 0 7,-2-4 8,0 2 5,0-1 5,0-4 2,2 3 2,0-2 2,1-1 5,0 2 3,-1-2 6,2-2 4,-3 2 6,2 0 3,1-1 3,-1 1 0,-1-2 0,1 2-2,0 2 1,0 0-2,0 2-1,0-2-3,-1 3-4,0 1-5,1 2-5,0 0-4,-1 2-5,0 2-2,2 2-4,-3 0-3,4 2-6,-1 3-5,2 1-3,-2 1-5,4 1-6,-2 2-6,2 0-4,-1 1-9,0 1-8,-1-1-16,1 1-15,1-1-19,1-2-22,-2 1-21,3-3-21,-1 3-19,2-2-18,1-1-16,0 1-13,-1 0-10,4-4-7,2 1-9,-1 1-8,2-3-10,1-1-8,2 0-7,-3-1-7,-1-2-9,3 0-6,-1-2-16,0-2-18,0 0-6,-1 0-2,2-3 3,1 3 7</inkml:trace>
          <inkml:trace contextRef="#ctx0" brushRef="#br1" timeOffset="16154.2832">10145 962 203,'-4'-18'412,"0"2"23,1 5 25,0 4 19,-2 2 20,1 3-24,0 2-45,1 5-50,-5 1-54,4 5-36,-4 1-26,3 6-25,-2 0-23,4 4-26,-4 4-26,2 3-25,1 1-23,0 5-20,1 1-18,2 1-15,-1 1-13,1 3-12,1-1-10,0 2-7,0 3-7,0-2-3,0 1-4,0 1-1,0 0-2,0-2 1,0 1-3,0 1 0,1-3 0,1 1-1,-1-1-2,0-4 0,1-1 0,1-1 0,0-1 0,-1-3-1,3-3-2,-2 0-2,1-5-4,1 2-1,0-4-1,-1-3-1,1 0-2,-1-3-3,0-1-1,-1-2-1,2-3 0,-1-1 1,3 0 0,-4-5 2,2-1-1,-1 1 3,-1-1 3,2-2 2,1-1 4,-3 0 5,2-1 6,-3 0 4,1-2 7,-1 0 5,-1 0 4,1-1 4,0-1 2,-2-1 6,0-3 6,-2 1 6,0-1 6,-1-1 6,0-3 5,-1 3 4,-1-4 4,1 1 3,-4 1 2,1-3 2,-1 3 1,-3-3 2,2 0 0,-2 1 1,1 1-2,1-1-2,-1 1-5,0 2-4,-1 1-7,2-1-5,-1 3-6,-1 3-7,3 0-5,-4 1-7,0 0-4,1 4-6,0 0-7,-1 0-5,-2 4-4,2 0-6,-1 1-4,1 0-6,-2 2-5,2 1-5,1 1-5,-1-1-6,1 2-7,1 1-9,1 0-9,1 0-10,1 1-11,0-1-12,2 0-12,2 0-20,-1-3-18,3 3-32,1-1-37,3-1-44,1-2-49,2 1-42,1 1-43,2-3-49,3-1-53,1 0-45,1 0-38,4-1-13,0 0-1,2-1 13,4-1 19,1 1 34,4 0 39</inkml:trace>
          <inkml:trace contextRef="#ctx0" brushRef="#br1" timeOffset="16563.3964">10274 2135 296,'-8'0'364,"2"0"8,1 2 6,3-2 6,1 1-16,1-1-29,1 0-52,1 0-66,0 0-48,3-1-37,0 1-25,2 0-22,-2 0-14,6 0-11,-2 0-9,2 0-6,0 0-6,0 0-4,2 0-6,-1 0-6,1 0-4,-1 0-4,-1 0 1,1-2 3,-2 1 2,0-1 2,1 1 3,-1 0 2,-1-1 3,-1 1 3,0 0 3,1-2 6,-2 2 3,3-2 7,0 0 4,0 1 2,-3 0 3,4-2 0,-2 0 0,0 1 1,0-1 0,-1 0 2,2-1 2,-3 1 2,0-1 0,1-1 2,-1 1 1,-1-2-1,0 1 0,-3 1 1,1-4 0,-1 2-1,-1-1-1,0-1 1,-2 0-2,-2 0 0,0 0-2,-2 0-2,-2 0-4,1 0-3,-2-1-2,-1 3-3,0 0-3,-1 0-2,-1 0-3,-1 2-2,3 1-3,-3-1-4,0 1-4,2 0-5,-1 1-3,1 2-4,-1-1-4,1 2-2,-2 2-4,1 0-5,0 2-2,-1 2-2,1-1-5,0 2-1,1 0-3,-1 4-1,2 1 0,1-1-1,-2 3-3,1-1-2,1 2-2,0-1-2,0 3-2,2-2-3,0 0-2,-1 0-4,2 0-2,0 0-5,1-4-4,2 1-5,1-1-8,0 0-8,1 0-9,2-3-13,2-1-14,1 1-15,0-1-21,1-2-24,2 0-23,3 0-27,-2 0-23,4-3-20,1 1-20,2-2-18,-2 1-18,4-2-17,-4 0-19,4-2-19,-2 0-22,2-2-23,1 1-12,-3-1-5,3 0 12,-2-1 21,1 0 21</inkml:trace>
          <inkml:trace contextRef="#ctx0" brushRef="#br1" timeOffset="17718.9538">11341 1207 34,'-5'-18'446,"-2"2"34,0 2 32,2 2 30,1 2 19,-2 4 14,3 0-33,0 2-55,0 2-65,0 0-71,0 4-47,0 0-37,1 2-38,2 2-37,-5 3-34,3 2-35,1 6-30,1 2-30,-3 2-15,3 6-9,0 2-4,0 3-7,0 4-4,0 2-1,3 1 0,-2 3-2,2 3 1,1-3-1,-1 4-1,2-1 1,0 0-2,-1 1 0,2-1-5,-2-2-7,3 1-9,0-2-9,0-1-5,-1-2-1,1-2-2,1-3 0,-1-1-1,1-3-1,0-1-1,-1-3-2,-1-1-2,1-3-1,-1-2-2,0-2 0,-1-3 3,-1 0 6,1-4 2,-2-2 3,1-1 0,-1-1 0,0-3 1,-3-2 1,2 1 1,-2-3 1,0-3 1,-2 3 3,2-4 1,-2-3 2,-1 1 0,-2-3 4,2 1 0,-2-4 0,-1 0 1,-2-1 2,3-1 0,-4-2 2,-1 1 1,0-2 2,1 1 6,-2-1 8,0 2-1,-1-1-5,0-1 3,1 2 4,-1 1 4,0 1 1,1 2 1,0 0 0,-1 0-5,1 4-9,-1 1-5,1 2-4,0 1-7,-1 1-11,2 2-1,1 3 2,-2 1-6,1 1-7,0 1-7,1 5-6,-1-1-6,2 0-5,-3 4-1,6-1 0,-2 4-5,0-2-9,2 3-9,2-1-9,-1 0-10,1-2-10,3 1-10,0 0-11,0-3-9,3 2-9,1-3-7,-1 0-8,2 0-2,2-2-3,0 1 1,-2-3 6,6 1 6,-3-4 6,2 2 10,-1-2 12,2-1 12,1-2 12,0 0 13,0-2 13,0 0 12,2-2 10,-3 0 14,3-2 12,-2 0 13,0-2 13,1 1 13,-1-2 13,1-1 11,-1-3 12,0 3 11,-1-3 10,1-1 13,-1 0 14,0 1 14,-2-1 18,-2 0 13,0-1 11,-1-1 8,-1 1 3,-3-2 7,3 1 5,-5-1-1,0-2-2,0 0-4,0 2-6,0-4-7,-2 1-11,-1 1-12,3 1-13,-1-1-14,0 3-13,-1-1-12,1 2-11,-1 4-13,1 0-14,-1 2-10,0 3-7,1 0-6,0 3-7,-1 1-6,-1 1-6,2 2-5,-3 1-4,2-1-6,-3 4-5,2 2-4,2-2-3,-3 4-4,0 1-5,1 2-8,-1 2-12,1-2-9,2 3-6,-3-2-6,4 3-6,0-2-5,0-1-6,4 0-6,-3 0-8,4 0-6,-1-4-4,2 2-5,1-2-5,0 0 1,4 0 4,1-1 2,-1-3 4,1 0 3,4 0 4,-1-2 5,0-1 7,1 1 7,2-3 9,-2-2 7,2 0 10,-2 0 8,2 0 9,-2-2 11,1-1 12,-2 0 12,-1-2 11,-1 2 11,-2-1 13,-1-2 13,1 2 12,-4-3 14,2 1 12,-1-2 15,-1 0 13,-2 0 9,0-1 8,-1-2 4,-1-1 2,1 1 2,-1-1-2,-2 0 3,-1-3 3,0 0-1,0 0-6,-1-1-8,-1-2-9,1 1-12,-1 1-10,0 0-8,1 0-7,0 0-7,0 3-5,1-1-5,0 3-6,0 1-10,0 2-12,0 1-7,-4 4-6,4-2-3,-3 3-5,3 1-4,-2 1-3,0 1-6,2 1-5,-1 1-2,-1 1-3,0 0-2,1 1-1,-1 2-1,1-1-2,-2 1-3,2 2-3,-1 2-3,0-2-3,1 4 0,-1-2 0,1 0 0,1-1 2,0 1-5,1-2-9,1 2-4,-1-2-3,1 1-1,1-3 0,0 0-1,0 1 3,0-2 0,0 0 0,-1-1 2,0-1 1,1 1 3,2-1-1,-3-2 7,3 0 8,-2 0 5,0-1 4,1 0 2,-2-1 2,3 0 0,-3 0 0,1-1 2,1 0 1,-1-1 0,-1 2 0,3-4-2,-2 4-1,-1-4-1,2 1-3,-1 3-4,-2-2-4,1 0-3,-1 2-3,0-2-4,-1 2-5,0 0-5,0-2-4,0 2-8,0 0-6,0 0-11,0-2-11,0 1-13,0 0-12,0-1-12,0 1-12,0-1-9,0 1-7,0 0-9,0 0-13,0-1-13,0 0-15,-1-1-16,0 0-16,1 3-25,0 0-28,0 0-26,0 0-27,-3-5-14,3 5-9,0 0 0,-3-8 5,3 8 12</inkml:trace>
        </inkml:traceGroup>
        <inkml:traceGroup>
          <inkml:annotationXML>
            <emma:emma xmlns:emma="http://www.w3.org/2003/04/emma" version="1.0">
              <emma:interpretation id="{EB11F17F-C73C-43F1-8252-C30C210A3966}" emma:medium="tactile" emma:mode="ink">
                <msink:context xmlns:msink="http://schemas.microsoft.com/ink/2010/main" type="inkWord" rotatedBoundingBox="14463,1815 17614,1821 17612,2875 14461,2869"/>
              </emma:interpretation>
              <emma:one-of disjunction-type="recognition" id="oneOf5">
                <emma:interpretation id="interp25" emma:lang="en-US" emma:confidence="0.5">
                  <emma:literal>nuclear</emma:literal>
                </emma:interpretation>
                <emma:interpretation id="interp26" emma:lang="en-US" emma:confidence="0">
                  <emma:literal>nucleal</emma:literal>
                </emma:interpretation>
                <emma:interpretation id="interp27" emma:lang="en-US" emma:confidence="0">
                  <emma:literal>needer</emma:literal>
                </emma:interpretation>
                <emma:interpretation id="interp28" emma:lang="en-US" emma:confidence="0">
                  <emma:literal>needed</emma:literal>
                </emma:interpretation>
                <emma:interpretation id="interp29" emma:lang="en-US" emma:confidence="0">
                  <emma:literal>nader</emma:literal>
                </emma:interpretation>
              </emma:one-of>
            </emma:emma>
          </inkml:annotationXML>
          <inkml:trace contextRef="#ctx0" brushRef="#br1" timeOffset="20454.0045">14051 1995 37,'-3'-1'412,"-2"-1"21,4 2 16,0 2 14,1 1 9,0 1 6,0 2-30,0 2-43,0 0-61,1 3-70,0 2-47,-1 0-39,3 3-32,-1 1-31,0 2-24,-1-1-19,2 0-17,-3 2-15,3 0-14,-2-1-14,2 0-14,1 0-15,-4-2-11,1 0-11,0-1-11,1 1-9,-1-5-7,1 2-7,-2-1-6,0-4-7,0 2-5,0-1-6,0-2-3,0-3-3,0 1 1,0-1 1,0-1 4,0-2 4,0 0 6,0 1 8,0-3 6,0-3 6,0 1 7,-2 0 8,1-2 11,-1-1 14,1-1 10,0 1 10,1-3 10,-4-2 10,4 1 9,-3 0 10,2-4 8,1 2 12,0 1 9,0-5 11,1 2 9,2 1 9,1-3 8,-2 1 7,3-1 4,1 0 7,0-1 2,1 0 3,-1-1 1,1-1-4,1 3-4,-1-1-5,0 2-7,1-4-6,0 6-8,-1-2-10,1 2-11,-3 3-12,3 0-11,-1 1-11,-1 2-7,0 1-7,0 1-6,-3 1-2,2 2-2,-2 2-3,2 2-3,1 1-2,0 1-2,-3 3-3,5 1-2,-4 4-1,2-3-2,0 5-3,0 0-3,-1 3-2,2 0-6,-4 2-3,1-2-8,-1 1-7,0 1-9,0-1-9,-1 1-11,-1-3-12,0 2-14,-1-4-15,3 4-16,2-5-18,-3 2-16,2-2-15,-1-2-12,2 1-13,-1-3-5,2 1-3,-1-2 0,3 0 0,-2-2 7,1-1 6,1-1 13,-1-1 14,0 0 19,0-4 16,-2 0 20,2 0 20,0-2 19,-3-1 20,4-1 15,-2-2 13,1 2 13,0-3 12,0 0 11,0-2 10,-1-1 10,1 2 7,1-5 11,-2 0 10,0 2 9,1-3 9,-1 1 9,0-1 7,0-3 10,-2 3 9,0-2 10,-1 0 10,2-2 8,0 2 7,-3-1 5,2 1 2,-3-2-1,-1 1-4,3 0-5,-3 1-6,0-1-6,-3 0-8,3 1-10,-1 3-11,-1 0-12,0 1-11,1 2-14,0 1-12,0 1-9,1 3-11,-2 0-7,2 3-7,-2 2-6,1 0-5,-1 0-6,-1 2-6,1 3-6,-2-1-4,1 1-5,-1 3-2,-1 0-5,-1 3-5,1 0-4,-1-1-6,1 3-6,0 0-6,3 0-6,-3 2-6,2 0-7,2-3-7,1 2-4,0-3-6,0 4-6,1-2-6,1-3-6,1 2-6,0-2-5,-1 0-2,7 0-2,-6-1 0,5-1 0,-1-3 2,1 2 4,0-2 6,2-1 6,0 0 5,0-1 6,1-1 6,-1 0 9,0-2 10,1-2 10,1 1 10,-3-1 10,1-2 11,-1 0 11,0-1 12,0 0 10,-1-2 13,-3 3 11,1-5 13,0 1 12,0 0 14,-2 0 11,3-1 11,-4 0 11,1 0 11,1-1 9,-2 0 9,2-1 5,-2 0 2,-1 0-1,0-1-4,-2 1-2,0 0-3,0-2-8,0 3-8,0-2-7,-2 1-7,0 1-9,-1-1-11,3 1-9,-1 3-10,-1 1-8,0 1-8,2 0-5,-2 3-6,2-1-5,-1 2-6,1 1-4,-2 0-7,0 1-7,1 2-7,-1 1-6,1 0-7,-2 2-7,2 1-6,-3 3-9,1 1-8,-1 0-9,1 3-11,2 0-17,-3 1-16,2 2-22,-1-3-23,1 2-27,2-1-28,0 0-24,2-1-25,1-1-16,1-1-14,-1-1-15,4 0-18,0-2-19,1-1-18,1-1-20,1-2-20,2 0-20,0-1-20,3-1 2,2 0 12,-1-3 21,4 0 23,-1-2 20</inkml:trace>
          <inkml:trace contextRef="#ctx0" brushRef="#br1" timeOffset="20870.4283">15054 2063 77,'-8'-8'374,"1"0"15,-2 2 10,4 0 13,-1 1 9,2 1-11,-3 1-21,2 0-27,0 3-33,1 0-34,-2 0-34,2 2-34,1 2-35,-4 0-23,3 1-17,-1 1-19,0 3-21,0-2-19,0 4-19,2 1-20,-1 1-17,1-1-15,1 2-13,2-1-7,0 1-6,0-1-3,0 0-4,2 1-4,1-2-4,1 1-6,-1-2-4,2 1-8,0 0-6,0-3-7,2 2-7,-2-2-6,2-2-6,0 1-4,2-1-3,-1 0-3,3-1-1,-2-1 0,3-1 0,-2 1 1,2 0 3,2-1 3,-2-2 3,2 1 4,-1-2 3,4-1 4,-2 0 6,1-1 2,1-2 4,-2 1 3,2-2 3,-2-1 4,1 0 2,-1 1 3,0-3 3,-1 1 5,-2-3 3,0 1 3,-1 0 4,0-3 4,-3 0 4,1-1 6,-2-1 7,0 1 7,-2-3 8,2 0 12,-2-2 9,1-1 11,-2 0 7,0-1 12,0-2 11,0-1 13,1 1 11,-2-5 16,0 3 20,0-2 13,0-3 11,0-1 2,0 0 0,-3-2-3,3 0-4,0-1-5,2 1-3,-5-3-8,4 1-8,-3 1-12,2 0-16,-1 1-16,0 4-20,-2-3-13,0 5-9,0 2-5,0 2-4,0 4 0,-2 1 0,0 4 0,-1 0 1,0 2 1,1 3-2,-2 4 4,1-1 5,2 1-2,-5 2 0,3 2-4,-2 2-7,0 1-4,-3 1-7,1 4 0,-1 2 0,0 2-3,-4 2-8,2 4-8,3-1-8,-2 4-9,1 2-8,5 0-7,-2 3-8,-1-1-8,6 4-7,-1-1-10,1 1-10,1 2-19,-1-1-23,3 2-31,1-1-36,0 0-33,-1-2-31,1 1-30,0 0-33,2-2-32,0 1-32,-2-4-42,3 0-45,0-3-45,1 1-43,0-1-13,1-3 1,1-1 23,2-1 32,0-1 36</inkml:trace>
          <inkml:trace contextRef="#ctx0" brushRef="#br1" timeOffset="21859.1758">15736 2028 293,'-6'-5'348,"1"2"10,-2 0 13,2 1-5,-2 0-14,3 2-26,-1 0-36,1 2-35,0-2-37,-1 2-27,1 1-22,1-1-16,0 0-13,-1 0-8,4 2-7,-2 0-11,2-1-10,2 1-14,-2 0-13,4-2-13,1 1-12,0-1-10,3 1-9,-1-2-6,0 2-6,3-2-3,2 0-1,-1 1-1,1-2 3,1 0 1,1 0 2,-3 0 5,1-2 2,2 1 2,-1-2 2,-1 1 1,0-1-1,0 1 0,-2-1 1,2-1 1,-1 0 3,-3 0 2,3-1 3,-1 1 2,-1 0 4,-1-1 2,-1 0 2,1 0 1,-3-2 1,2 1 1,-4 0 1,1-1 0,0 0 0,-1 1-1,-2-1-1,1 1-1,0-1-2,-2-1-2,-2 0-4,0 1-1,1 0-3,-2 0 0,0 1-2,-2-2-3,3 1-1,-4 0-2,0 3-2,-2 0-3,0-1-4,0 2-2,-1 0-3,0 0-2,0 2-1,-1 1-3,2 1-4,-2 2-3,1 1-3,0 1-2,-1 1-3,2 1-3,-4 3-2,4 1-4,-1-2-4,0 3-5,1 1-6,-1 1-6,2 1-6,-1 0-8,4 0-7,-2 2-10,2 0-10,1-1-11,1 1-13,1 0-12,2-2-15,3 0-11,0 1-13,0-2-11,3-1-9,0 0-6,3-2-5,0 0 0,1 0 4,2-1 9,1-1 10,-1-1 12,2-1 11,3-2 16,1-1 15,-1 0 17,3-2 16,-2-2 16,3 3 16,-1-3 16,1-3 18,1 3 14,0-2 13,0 0 10,-1-3 9,2 1 11,-4-1 13,2-1 10,-1 0 13,-1-1 10,1 0 13,-4 0 11,1-3 12,-3 2 9,-1-1 7,-2-2 2,0 1 2,0-1 1,-2-1-2,-1 1-2,-1-3-4,-1 2-5,1-2-4,-2-1-5,0 1-5,1-4-10,-1 1-9,0 1-8,0 0-9,-3-3-7,2 3-4,-2-2-6,-2 2-2,0 1-4,-1-2-3,-1 4-3,0 1-5,-2 0-4,-1 3-4,0 0-4,1 3-2,-1 0-6,-2 3-5,-2 1-7,1 2-7,-2 0-8,1 2-6,-2 5-7,0-1-7,-4 3-8,2 2-8,-1 0-8,2 2-10,0 0-8,-1 4-9,3 0-7,-1-1-6,3 2-4,-1-1-3,5-1-4,-1 1-3,0-2-5,4 0-4,4 0-3,-3-3-3,2 1-2,1-1-3,3-4-2,-2 3-2,3 0 0,-1-4-3,2-2 1,1 1 1,0-1 2,1-1 4,0 0 5,1-1 5,-2-3 8,2 0 9,0 0 10,-2-3 8,-1 0 13,1 1 15,1-2 14,-4 0 17,2 0 14,0 0 13,-2-2 12,-1 0 11,0-1 12,0 1 11,0-3 7,0 3 8,0-3 5,-1 0 7,-2 0 2,1-1 0,0-3-1,0 1-3,1 0-6,0-1-3,-3 1-8,1-1-7,1-1-8,-3 2-7,3 0-7,-2 1-6,-1 4-7,1-2-6,0 3-5,-1 0-5,-1 3-6,0 1-4,0 2-4,0 2-5,-1 0-3,-1 2-4,0 1-3,1 2-3,1 1-5,-2 3-3,2 1-5,-4-1-5,4 5-6,-1-1-6,1-2-4,0 1-5,1 0-4,3 1-3,-2-2-3,1 0-1,3-1-2,1-1-1,2 0 0,0-3 0,3 1 3,1-1 1,1-3 3,-2 0 3,1 0 3,3-2 2,1 0 4,-1-2 5,-2 1 2,5-2 4,-3-2 2,-1 1 4,1-2 2,-1 1 3,0-2 3,-2 0 4,1-2 4,-1 1 6,-2 0 8,0-1 8,0-1 8,-3-1 8,-1 1 8,0 0 7,-1-1 6,-2 0 8,3 0 7,-4 0 5,1-2 5,-1 1 4,-1-2 1,1 2 2,-1-2-3,0-1-3,-1 1-4,1 0-5,-1-2-5,-1 0-3,0 1-4,0 1-5,0 0-3,0 0-4,0 1-4,0 3-2,0 0 1,0 2 5,0-1-4,0 2-6,-1 2-7,-1 0-3,1 2-5,-1 2-4,0 0-2,1 2-2,-1 0-3,0 3-3,-1 1-1,-1-2-1,4 5-7,-3 1-9,3-1 0,-4 2 4,4 2 3,0 0 2,0 0-1,0 1 1,0 0-2,0-2-1,4 3 0,-4-4-2,3 1-1,1 1-1,1-4 0,-2 3 0,2-2 0,1-1 0,0 0-1,0-1-1,3-1-1,0 0 0,0-1-1,-1-1-1,3 0-1,0-1-1,0 1 0,0-2-3,-1-1-3,1-1-5,-1 2-4,0-3-6,0 0-8,-2-1-8,1 0-14,0-1-15,-4 0-21,3-1-22,-1 0-30,1-1-32,0 2-29,-1-2-25,-3-3-31,2 2-33,-1-1-38,-1-1-44,0-2-47,1-1-52,-1 1-18,-1-2 0,2-2 13,1 0 20,-3 1 29,2-2 34</inkml:trace>
        </inkml:traceGroup>
        <inkml:traceGroup>
          <inkml:annotationXML>
            <emma:emma xmlns:emma="http://www.w3.org/2003/04/emma" version="1.0">
              <emma:interpretation id="{75550C0B-2EAA-4ABB-B5A8-B798202DB0E4}" emma:medium="tactile" emma:mode="ink">
                <msink:context xmlns:msink="http://schemas.microsoft.com/ink/2010/main" type="inkWord" rotatedBoundingBox="18556,1861 23407,1870 23405,3011 18554,3001"/>
              </emma:interpretation>
              <emma:one-of disjunction-type="recognition" id="oneOf6">
                <emma:interpretation id="interp30" emma:lang="en-US" emma:confidence="0.5">
                  <emma:literal>membrane</emma:literal>
                </emma:interpretation>
                <emma:interpretation id="interp31" emma:lang="en-US" emma:confidence="0">
                  <emma:literal>membranes</emma:literal>
                </emma:interpretation>
                <emma:interpretation id="interp32" emma:lang="en-US" emma:confidence="0">
                  <emma:literal>membraned</emma:literal>
                </emma:interpretation>
                <emma:interpretation id="interp33" emma:lang="en-US" emma:confidence="0">
                  <emma:literal>Membrane</emma:literal>
                </emma:interpretation>
                <emma:interpretation id="interp34" emma:lang="en-US" emma:confidence="0">
                  <emma:literal>membranal</emma:literal>
                </emma:interpretation>
              </emma:one-of>
            </emma:emma>
          </inkml:annotationXML>
          <inkml:trace contextRef="#ctx0" brushRef="#br1" timeOffset="23496.4366">18166 2142 299,'-2'-7'329,"0"2"25,1 1 31,-1 0 14,0 1 5,2 3-4,-2-3-9,1 3-18,-1 0-19,0 0-20,1 0-18,-1 3-18,1 0-16,0-2-18,-1 3-17,1 1-28,-2 2-31,3 2-32,-4 0-32,4 4-27,-1 0-25,1 2-21,0 2-18,0 1-12,1-1-8,-1 3-10,4-1-9,-4 2-4,3-1-3,0 1-1,-1-1-2,1-1-2,-1 1 0,0-2 0,1 2-1,-3-4 0,2 0 0,0-2-1,-2 1 1,0-2 4,0-2 7,0 0 2,0-2 3,0-4 0,0 1 1,0-1-2,0-1 1,0-1-3,0-1-1,0-2-1,0 0-1,0-3-1,0-1 1,0 0 0,0-2-1,0-2 1,-2-1 1,2-2 0,-2 0-1,2-2 1,-2-2 1,2 1 5,-1-2 10,1 1 5,0-3 3,0 3 1,0-3 0,0 2 2,1-2-2,1 3 1,0-3-1,1 2 2,1 1-1,-1 0 1,1-1 0,0-1-5,2 4-7,2-2-4,-1 4-1,-2-3-1,7 3 0,-5-1-1,3 2-1,0 1 0,-1 0 1,1 1 0,2 2 0,-1-1-1,1 2 1,0 2 1,-1-2 0,1 3 0,-1-2-2,1 4 0,1-3 0,-1 3 2,1 3 0,2-3 0,-1 4 1,0-2-1,0 3 0,1 2 0,0 1-2,-2 1 2,1 1-1,-2 1 1,2 1 0,-2 0 1,0 2 0,-4-1 0,3 3-1,-3 1 0,0-2 0,-1 2 0,0 1-1,-2 1-1,-1-2-1,0 2 0,-1-1-3,-3 0-2,0-1 0,0-1-3,-3 1 0,-1-1 0,0-1-1,-1 0-4,-2-3-8,2 0-3,-1-1-2,-2-2 0,4-2 2,-2-1 1,0-1 1,0 0 1,1-3 2,2 0 4,-1-2 7,0-2 5,0 0 2,0-3 6,1 0 8,1-1 3,-1-4 3,0 1 0,1-3 0,0-2 2,1 1 2,1-3 1,0 0 4,1-2-2,3 1-3,-1-3-1,1 2 1,0-2 2,1 1 0,1 0 2,-1-3 2,2 4-5,0-2-10,1 2-5,-3-1-3,6 2-1,-5-1-2,3 3-1,-1 0-1,0 2-1,-1 0 0,2 2 0,1-1 1,-2 1 1,0 2 0,0 0 8,-1 1 12,0 1 7,1 2 2,-3 0 2,3 2 1,-1-1 1,0 2-2,0 2 0,0 0-1,2 2-2,0 0-2,-2 3-2,4 0-2,-1 0-2,-1 3-3,1 2-2,2-2-3,-3 5-1,2 0-3,-1-1-1,0 3-2,1-1-2,-4 3-2,1-1-6,-1 1-6,-1 0-7,-4 0-8,2-2-9,-1 3-9,-1-1-13,-2 0-15,-2-2-13,0 0-15,1 0-31,-3 0-42,2 0-45,1-1-49,-3-1-55,0 1-60,1-3-64,0 0-66,1 1-31,1-1-14,1 1 1,1 0 7,4-3 11,-1 2 11,4 0 32</inkml:trace>
          <inkml:trace contextRef="#ctx0" brushRef="#br1" timeOffset="25098.4686">19334 2142 188,'-4'2'275,"4"2"7,0-1 4,-2 1-11,2 0-19,0 1-27,0 1-34,0-1-31,0 1-29,0-1-21,0-1-18,2 1-13,-2 1-11,0-1-9,4-1-8,-3-1-5,2 2-6,1-3-6,-2 0-5,3 0-6,0 0-5,0-1-3,1-1-4,2-1-2,-1-1-2,1 0-1,2-2-1,-1 1-2,-1-1 2,3-1 0,-2-2 0,2-1-1,-3 0 2,1 0 2,0-1 3,-1 0 3,-1-2 4,0 2 2,-1-4 3,1 3 5,0-3 5,-5 2 4,3 0 5,-2-1 7,-1 0 9,-1 2 19,-1-3 23,-1 1 14,-1 2 11,-1-1 6,0 0 6,-1 4 5,1-4 4,-2 4 1,-1-1-2,1 1-2,0 3-2,-2 0-9,4 0-7,-5 2-21,1 0-25,-2 4-16,1 0-15,-3 2-12,4 2-13,-1 1-14,0 1-14,-3 5-16,3-2-13,-1 3-16,0 2-14,1-1-16,1 5-17,-1-3-15,3 2-11,-2 0-14,3 2-9,1-1-8,-2 0-4,3 0-2,1-2 1,-1 1 4,2 0 7,2-3 9,-1 1 12,1-2 13,2-1 17,0 1 13,0-3 13,0 1 12,0-4 11,2 2 9,0 0 8,1-4 7,1 0 6,-1-3 6,2 0 4,0-1 6,0-1 5,2 0 7,-1-2 10,-1-2 10,1 0 11,2-3 17,0 1 21,-2 1 17,2-3 20,2-1 18,-3 0 19,1 1 19,2-3 18,-1 2 13,-1-2 8,1 0 4,0 0 0,1 0-2,-4 0-4,2-1-9,-3 1-14,0 1-11,-2 0-13,0 0-13,-2 2-14,2 2-14,-3-1-16,-1 1-11,-3 2-10,1 0-7,-1 2-9,0 2-8,0-2-6,-1 4-6,1 0-8,0 1-9,-3 0-12,3 3-9,0 2-7,0-1-6,-4 2-6,4 2-4,0 0-3,-4-1-3,1 3-3,2-3-3,-3 3-5,2-2-4,-1-1-5,0 0-1,-1 0 2,1-3-1,-1 1-2,1-1-3,2-2-4,-2 1-3,3-2-4,-1 0-3,-1-1-3,2-1-1,0-1-2,0-3 2,0 2-1,0-2 1,2-2 2,-2 0 2,0-1 1,0-1 6,1-2 9,-1 0 6,0-2 4,3 0 5,-3-3 4,1 1 5,2-1 3,1 0 4,-3-1 4,2 1 5,1-4 3,1 2 2,-1 1 4,-1-1-1,4-1-5,-3 3-2,-1-4 0,2 4-1,2 0 0,-2-1 2,2 3-1,-3 0 2,2-1-2,1 2 0,-1 3-1,-2-2 2,4 2-1,-2 1-1,-1 1 0,0 2 0,1 1-1,0 1 1,0 2 0,1 1-1,0 0 0,2 1 0,-1 3 0,3 2 0,-2 2 0,1-2-1,2 4-1,-3-1-1,1 2-4,1 1-2,-3-1-4,3 1-4,-1-2-6,0 1-6,-2 0-7,1-2-7,0-1-7,-1 2-7,0-3-8,1 1-11,-1-2-16,-2-1-7,1 0-7,1-1-4,-3-3-3,2 1 0,-4-2 1,5-1 2,-4-1 5,0 0 5,0-2 7,0-2 6,1 0 7,-2-2 14,3 1 15,-1-3 16,-2 0 17,1-2 11,0-1 9,0-2 8,-1 0 5,1 0 7,-1-2 8,-1 2 5,0 0 6,-1-1 4,-1-1 6,0-2 3,0 4 2,-1-3 0,-1 1-4,2-1 2,-2-1 2,0 2 2,1-1 0,1 0 1,-2 3-3,2-2-2,0 3-2,0-1-4,0 2-5,0 1-4,0 1-3,0 3-5,0 0-6,0 1-3,-2 2-5,2 1-3,-1 1-2,-1 2-4,2 0-3,0 0-2,0 4-5,0-1-2,0 3-3,0 1-4,2-1-7,-1 3-6,1 0-7,0 0-9,1 1-7,-1-2-8,1 0-9,1 2-5,-3 0-6,5-3-4,-3 1-3,3 0-1,0-2 1,-1-1 3,3 3 4,1-4 5,1 0 9,1 0 6,0-1 6,3-1 6,0 0 8,-1-1 7,3-2 8,-1 0 5,2 1 4,-3-3 3,2-3 2,0 3 1,-1-2-1,0 0 2,1 0 2,-1-3 1,-3 2 1,3-2 0,-3-2-2,2 0 0,-2 2 1,-2-2 2,2-1 1,-2-1 3,-1 0 5,0 0 5,0-2 4,-2 0 4,1 1 4,-1-2 5,-1-1 7,0 1 6,0-2 8,-1-1 7,-1-1 7,-1-1 6,-2 1 8,1-2 4,-1-2 5,-1 0-5,0 0-10,-1-4-3,-2 0-1,0-2-3,2-2-3,-2-1-2,-2-2-3,1-1-6,-1-1-6,1-3-6,1-1-8,0 3-4,0-3-6,0 1 1,2 1 6,-3 3 2,1-1-1,0 5-2,1 0 0,-1 6-2,-1 1 0,1 4-1,1 2 1,-1 4 0,-1 0 0,3 3 0,-1 3-1,-2 1-2,0 4 0,0 0-4,-1 2-1,0 1-2,0 3-4,0 3-1,-1 3-5,-2-1-2,3 8-2,-2-1-2,3 3-4,0 7-2,0-2-3,2 3-1,1 3 0,1 2-3,1 1-2,1 1-2,-2 1-4,0 1-2,4 0-3,-3 0-2,2 1-4,1-1-2,-2-1 1,1 1-2,0-3-1,1 1 2,-4-3 0,7-2 2,-6-2 3,5-1 3,-5-1 3,3-2 4,-1-5 4,-1-1 3,1-2 4,-1-2 1,-1-3 3,1-1 1,0-2 1,-1-2 3,-1-5-1,0 3 3,0-4 0,0 2 1,0-3 0,1 0 1,-1-3 0,0 2-1,0-2 2,0-1 0,0 0 0,0-3-1,0 0 0,0-2 0,0-1 0,0-2 0,0 1-2,0-2 0,0-1-1,2 0 0,-1-3-2,2 2 0,1-2 0,-2 2 0,-1-1 0,4 0 0,-1 3 2,1-2 1,0 3 0,-1-1 1,0 0 1,0 4 0,0 0-1,0 0 2,1 1 2,-1 2-1,1 0 1,-1 0 0,1 1 1,-1 1 1,-1-1-1,-2 3-1,2 0 1,2 0 0,-1 2 0,1 0-1,-1 0 1,1 0-2,-1 2 1,0 0-1,3 3 0,0-1-1,0 0-1,-1 3 0,5-1-1,-4 2-1,2-2-1,2 4-2,-3-2-1,1 3 0,1 0 0,1-1 1,-2 0-1,2 1-1,-1 1 0,-3-1-1,2 1 1,0 0 0,-2-1 1,0 1 0,0-1 0,-4 0 1,1 2 1,-1-2-1,-3 2-2,-2-2-3,-1 1-3,-1-1-5,-2 2-5,1-2-5,-6-2-7,-1 2-9,0 0-9,-3-1-14,2-2-14,-5 3-12,2-3-11,-3 0-24,-1-1-33,-1 0-34,2-3-34,-1 2-41,0-3-42,-2-1-43,3 1-46,0-3-44,-1-3-44,2 1-17,3-2-3,2-3-1,-1-1 0,4 0 20,4-2 32</inkml:trace>
          <inkml:trace contextRef="#ctx0" brushRef="#br1" timeOffset="26059.2048">21215 1946 159,'-3'0'329,"2"2"19,-1 0 17,1 1 16,-1 3-1,0-1-12,1 3-24,-1 1-29,2 0-27,-2 2-22,0 1-17,1 1-16,1 2-14,0-1-11,0 2-14,1-1-15,1 3-15,0 0-18,-2-1-18,2 1-19,-1 0-16,1-2-15,0 1-14,-2-1-13,0 2-11,0-3-10,0 1-8,0-2-7,0 0-4,-2 0-2,0-3-2,1 1-3,-1-1-1,0 0 1,-1-3-1,3 1 1,-3-3 0,3 0-2,-3-2-2,2 0-2,1 0-1,-4-1-1,4-2-1,0-1-1,0-1-1,0-1-2,0 0-1,0-3 0,0 1-2,0 1 1,0-6 0,0 1 1,0-1 0,0-2 3,0-1 1,0-1 0,4 0 2,-4-2 1,1 2 2,2-3 2,-3-1 3,3 2 3,-2-2 3,1 1 4,0 0 4,1-1 4,1-1 3,0 3 0,0-1 3,0-2 1,0 0 1,2 3 0,-3-1-1,1 2 2,2-1-2,0 2-2,-1 1-3,-1 1-4,2 2-4,0-2-3,0 2-2,0 3-3,1-1-1,0 3-2,1 0-1,0 0 0,0 2-2,0 0-1,3 2-6,-1 2-6,-1 0-8,1 1-9,0 1-10,0 1-14,1 0-19,0 1-22,-1 3-27,4 1-29,-4-3-28,3 5-30,-1 1-25,1-1-23,0 1-23,-1 2-21,2-2-24,-1 2-25,-1-3-30,2 3-31,-1-1-17,0-2-11,0 1 10,1 0 19,1-2 26,-3 2 27</inkml:trace>
          <inkml:trace contextRef="#ctx0" brushRef="#br1" timeOffset="26779.5491">21843 2168 14,'0'-11'322,"-3"2"21,3 1 22,-3-1 16,2 0 11,-2 1-4,-1-1-10,-1 1-19,-2-1-22,0 3-20,0-3-19,-1 2-18,0 0-17,-1 3-17,0-1-17,-3 0-19,0 1-21,0 0-25,2 2-24,-2 1-22,0 1-22,2 1-21,-1 1-20,-2 2-15,4 0-14,-2 1-8,3 0-5,-3 1-5,1 3-4,0 0-3,2 0-3,1 4-3,0-2-2,-1 0-4,4 3-6,-3-3-6,3 4-5,0 0-7,0-2-9,1 2-10,1-1-11,0 0-8,2 0-10,0 0-9,2 1-10,0-3 2,0 1 10,3 0 4,-1-4 2,0 2 0,3-1 3,0-2 4,1-1 6,3 1 9,-1-1 10,2-3 9,0 0 8,0 1 9,1-3 11,1-2 0,-1 0-9,2 0 1,-3 0 5,1-2 4,0-3 4,-1 1 8,2 0 7,-2 0 9,-2-3 8,0 0 9,1-1 10,0-1 10,-4-1 8,2-1 8,-2 0 9,2 0-2,-2-1-9,1 1 3,-1-2 4,-3 0 4,3 0 1,-2 0-1,-2 1-2,1-1-3,-3-1-4,1-1-5,-2 0-6,0 1-6,-2-2-5,1 1 4,-1 0 9,-1 2-1,1-1-6,-2 0-5,3 3-6,-2-2-6,-1 2-5,4 5-4,-4-1-5,3 2-4,-1 1-1,1 0-3,-1 3-2,1 1-3,0 1-3,-1 2-5,1 0-4,-1 3-3,0 1-4,1 0-5,1 2-7,0 4-5,0 0-7,0 2-7,0 2-9,0 0-10,1 1-11,1 0-8,0-2-8,1 5-7,-1-4-8,3 0-5,0-1-6,-1 1-3,0-3-2,2-2-1,2 1 2,-3-2 4,6 2 4,-3-2 7,2-4 11,2 2 7,-2-1 6,2-1 9,-2-2 10,4-3 11,-1 3 8,-1-3 10,0-2 7,0 0 5,-2 0 6,1-2 5,-1 0 4,-1-1 5,-2-1 7,-2 1 10,1-1 12,-2-1 9,1-1 7,-2 1 9,1-2 8,-3 3 9,3-3 10,-2-1 9,-2-1 9,0 3 8,0-2 9,0 0 2,0 0-1,-2-1-4,2 3-8,-4-1-7,4 1-7,0 0-8,-1 2-7,1 1-10,0 1-9,-4-1-9,4 1-9,0 2-10,0 0-9,-2 2-7,1-2-5,-1 3-5,0-1-6,1 2-6,-1 0-3,1 2-8,0 1-6,-1 0-7,1 0-6,-1 1-6,1 2-7,-1-3-5,0 0-4,1 1-3,1-1-1,0-1 0,0-1 4,0-1 4,-3-2 2,3 2 8,0-1 9,0-1 5,0-1 7,0 0 6,0 0 6,0-1 6,0 0 6,0-1 8,-1-1 6,-2-2 6,3 2 5,-4-1 6,3-1 7,-1-3 4,0 1 3,-1-3 3,1 3 2,0-3 3,1 0 2,0-2 3,1 1 1,0-3 0,1 1-2,0 2-3,3-4-4,-1 1-5,1 1-6,1-2-7,-1 0-3,4 0-4,-1 1-2,2-1-2,-2 2-3,4-1-3,-1 1-3,0 0-3,0 1-1,2 1-2,0 1-1,-1 0-1,1 4-1,-1 0-1,1-1-2,0 2-1,-1 2-1,0 1-2,-1 1-2,0 1-2,1 1-2,-3 2-5,3 1-5,-1 0-6,0 1-6,0 0-6,0 1-7,-1 4-7,1-2-8,-1 0-11,0 2-11,-2-1-13,2 0-15,-1 3-17,-1-2-17,0 1-16,0 1-15,0-1-16,-1 1-13,0 1-13,0-4-13,0 3-14,-3-1-16,1-2-18,-1 2-17,0-1-18,-1-2-18,-1 0-10,-1 1-7,-1-2 5,-1 1 11,1 1 17</inkml:trace>
          <inkml:trace contextRef="#ctx0" brushRef="#br1" timeOffset="27194.4211">22547 2250 226,'0'-2'262,"2"2"-4,-2 0-8,2 0-9,0 0-15,-1 0-16,1 0-20,-1 2-20,3-2-16,0 0-15,-1 2-10,2-2-9,-2 0-5,2 0-2,-1 0-1,3 0 0,-3-2 2,2 2 0,1-2 1,1 0 2,-3-1 3,3 1 4,0-2 1,0 0 1,0-1 3,-1 1 4,-1 0 3,2 2-1,-1-3 0,0 2-2,-1-1-3,0-1-5,-1-1-4,0 1-3,-2 1-5,2-1-6,0-2-4,-3 1-5,2-2-7,-1 1-8,1 2-6,-1-1-6,-3-1-4,1 0-4,1 1-3,0 0 0,-2 0-2,0-1 1,0 1-1,0-3 0,0 3 1,-2-1 1,0 0 0,1 0 0,1 1 2,-3 1-1,0 0-2,2-1-1,-2 1-4,-1 1-1,2 0-4,-3 0-3,0 2-2,2-1-4,-2 1-2,0 2-3,3 0-4,-5 0-3,2 0-5,-2 0-5,2 2-4,-2 3-4,0-1-2,0 0-3,1 3-1,-1 3-2,-1-1-2,4 3-2,-4 0-4,2 1-3,0 2-3,0-1-1,2 1-2,1-1-3,-1 1-2,0 0-4,4 1-3,0-2-3,0 1-4,4 0-3,-1-1-4,-2 0-4,5-1-2,-3 2-5,1-2-1,2-1-2,0 0-1,2 0 0,-3-2 1,3-2 1,-1 3 0,2-4-1,0 0-1,-1-2 0,1 1 0,1-2 1,-2-1-1,3 0 3,1-2-2,0-1-2,-2-1-4,2-2-7,0 1-9,1-2-12,1 0-13,-2-2-15,1 1-17,1-2-21,-2-1-24,1-3-26,-1 4-29,0-4-29,0-1-37,0 1-39,-2-4-48,0 1-50,-1-1-23,-2-2-6,3 1 5,-2-3 11,3 2 20,-1-3 22</inkml:trace>
        </inkml:traceGroup>
      </inkml:traceGroup>
    </inkml:traceGroup>
    <inkml:traceGroup>
      <inkml:annotationXML>
        <emma:emma xmlns:emma="http://www.w3.org/2003/04/emma" version="1.0">
          <emma:interpretation id="{E278DB34-4F26-46D9-8C19-9ED856B71EA2}" emma:medium="tactile" emma:mode="ink">
            <msink:context xmlns:msink="http://schemas.microsoft.com/ink/2010/main" type="paragraph" rotatedBoundingBox="572,3422 22749,3623 22724,6337 548,613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7C02C25-D017-46D7-9FE8-45057B138A54}" emma:medium="tactile" emma:mode="ink">
              <msink:context xmlns:msink="http://schemas.microsoft.com/ink/2010/main" type="line" rotatedBoundingBox="572,3422 22749,3623 22725,6198 549,5997"/>
            </emma:interpretation>
          </emma:emma>
        </inkml:annotationXML>
        <inkml:traceGroup>
          <inkml:annotationXML>
            <emma:emma xmlns:emma="http://www.w3.org/2003/04/emma" version="1.0">
              <emma:interpretation id="{A5D91D47-1BDC-48CB-87D6-0C42C7599647}" emma:medium="tactile" emma:mode="ink">
                <msink:context xmlns:msink="http://schemas.microsoft.com/ink/2010/main" type="inkWord" rotatedBoundingBox="567,4017 935,4021 929,4660 561,4656"/>
              </emma:interpretation>
              <emma:one-of disjunction-type="recognition" id="oneOf7">
                <emma:interpretation id="interp35" emma:lang="en-US" emma:confidence="0.5">
                  <emma:literal>*</emma:literal>
                </emma:interpretation>
                <emma:interpretation id="interp36" emma:lang="en-US" emma:confidence="0">
                  <emma:literal>.</emma:literal>
                </emma:interpretation>
                <emma:interpretation id="interp37" emma:lang="en-US" emma:confidence="0">
                  <emma:literal>&amp;</emma:literal>
                </emma:interpretation>
                <emma:interpretation id="interp38" emma:lang="en-US" emma:confidence="0">
                  <emma:literal>,</emma:literal>
                </emma:interpretation>
                <emma:interpretation id="interp39" emma:lang="en-US" emma:confidence="0">
                  <emma:literal>$</emma:literal>
                </emma:interpretation>
              </emma:one-of>
            </emma:emma>
          </inkml:annotationXML>
          <inkml:trace contextRef="#ctx0" brushRef="#br1" timeOffset="49561.6504">348 4034 67,'-5'-5'431,"1"-1"34,1 1 29,0 3 30,-1-3 21,1-1 14,-2 1-27,1-2-49,-1 1-57,0-4-59,0 0-44,0-1-34,0 0-35,-3-1-36,2 1-32,-1-2-29,2-2-29,-1 2-25,0-2-18,0 0-14,-1-3-5,1 1-5,0 1-6,2-2-9,-2 1-6,0-1-4,1-1-3,-2 4-2,4-3-1,-2 3-2,1-1 0,0 3-1,-1 2-3,1-1 0,1 3-1,-1 1-1,2 3 0,-1-1-2,3 2 0,-2 3-1,-1 0-1,3 1 1,-3 1-3,3 1 0,-1 3-2,0-1-2,-1 1-1,0 0-3,1 4-1,-1 2-2,1-1-3,1 1 1,0 3-2,1-1-2,1 2-2,1-1 0,1 1-1,-1-1-3,5-1 0,-4 1 0,4-1-1,1 0-2,-2 1 0,3-3-3,0 0-1,2 2-1,0-4-2,0 2-1,0-2 0,2 0-2,-1-2-1,2 0-2,-3 0 0,2 1 2,0-4-1,1 0 0,-2 2 2,-1-1 0,2 0 4,-2 0 1,0-1 1,0-1 0,0 0 2,-1-1 1,-2 0 2,1 0 2,-3 1 1,1-3 2,-2 2 0,-3-1 3,1 0 0,-1 1 0,0 0 2,-3-2 0,0 2 0,0-1 3,0 0-1,-3 1 1,-1-1-1,-1 2-2,-1 0-2,-1-1-2,-2 0-8,-1 3-9,0-3-5,-4 3-3,2-1-3,-3 0-1,0 1-1,-1-1-2,-2 0 0,4 0 0,-3-2 1,2 3-1,1-1 2,0-2 3,1 0 6,-1 0 8,4 0 6,0-1 3,1-1 1,1 0-1,2-1 2,0-1 0,2 0 0,-1-1 0,2 0 1,2-1 0,-1 1 4,2-2 9,0 0 4,2-2 2,2-1 2,-2-1-1,2 0 2,1-1 1,-1-1 1,2 1 1,0-2 1,0-1 1,1 0 1,3 0 1,-2 0-4,-1 1-6,4-2-2,0 2-1,-1-2 1,-3 2 2,4 1 2,-3-1 0,0 0 3,1 3 2,0-1 1,-1 1 0,0 1 0,-1 2 2,1 0-1,0 1 3,-3 0 0,0 1 1,0-1-1,2 1-1,-2 2 0,-2 2 1,2 0-2,-1 0 0,-1 0 0,-1 2 1,1 2-1,-3 1-2,3 2-2,-3 1-1,0 3-5,-3-1-2,3 3-5,-5 0-5,2 3-9,-1 0-11,-2 2-12,-1-1-11,0 1-19,0 0-23,-1 2-25,-1-1-26,-1 0-42,3 1-45,-3 0-49,3 0-47,-3 1-52,0-2-55,3 1-66,-2 1-68,-1 0-33,5-1-12,-2 1 5,4 1 14,-2-2 23,2 1 25,3 0 39</inkml:trace>
        </inkml:traceGroup>
        <inkml:traceGroup>
          <inkml:annotationXML>
            <emma:emma xmlns:emma="http://www.w3.org/2003/04/emma" version="1.0">
              <emma:interpretation id="{E26F97DA-F136-4308-B307-F2A82D52D576}" emma:medium="tactile" emma:mode="ink">
                <msink:context xmlns:msink="http://schemas.microsoft.com/ink/2010/main" type="inkWord" rotatedBoundingBox="1887,3534 2763,3542 2751,4815 1876,4807"/>
              </emma:interpretation>
              <emma:one-of disjunction-type="recognition" id="oneOf8">
                <emma:interpretation id="interp40" emma:lang="en-US" emma:confidence="0.5">
                  <emma:literal>U.</emma:literal>
                </emma:interpretation>
                <emma:interpretation id="interp41" emma:lang="en-US" emma:confidence="0">
                  <emma:literal>Us</emma:literal>
                </emma:interpretation>
                <emma:interpretation id="interp42" emma:lang="en-US" emma:confidence="0">
                  <emma:literal>Ur</emma:literal>
                </emma:interpretation>
                <emma:interpretation id="interp43" emma:lang="en-US" emma:confidence="0">
                  <emma:literal>Ute</emma:literal>
                </emma:interpretation>
                <emma:interpretation id="interp44" emma:lang="en-US" emma:confidence="0">
                  <emma:literal>Ule</emma:literal>
                </emma:interpretation>
              </emma:one-of>
            </emma:emma>
          </inkml:annotationXML>
          <inkml:trace contextRef="#ctx0" brushRef="#br1" timeOffset="29158.1774">2066 3906 63,'-6'3'371,"1"-1"18,2 1 20,1 0 18,0-1 19,-1 1-3,3-1-10,0 0-21,3 0-25,-1-1-22,0-1-19,1 0-32,2 0-37,1 0-16,1-1-8,1-1-13,-1 0-19,3 0-16,2-3-17,0 2-18,1 0-21,1-2-16,-2 1-11,1-2-15,-1 2-15,2-1-7,-2 3-1,0-2-7,0 0-14,-1 0-11,-2 0-8,0 1-8,-2 1-7,1 0-7,-3 1-4,0-1-5,-1 2-3,2 0-4,-2 0-3,0 0-1,0 2-3,1-1-3,-3 1-4,0-1-7,1 0-9,0 0-9,1 2-11,-4-2-11,2 2-13,0 0-13,-2 0-15,0-1-25,0 1-32,0-1-40,0 2-45,0 1-45,0-1-43,0-1-54,0 1-57,0-4-60,0 0-61,-2 8-26,2-8-12,-2 9-1,2 0 6,0-1 22,0-8 30,0 11 40</inkml:trace>
          <inkml:trace contextRef="#ctx0" brushRef="#br1" timeOffset="28352.4086">1466 3196 2,'0'0'398,"0"1"34,0 1 30,3 2 22,-3 3 17,1 3-3,2 2-13,0-1-37,1 6-48,1-2-38,0 5-34,-1 1-27,-1 3-23,0 0-30,1 2-36,-1 0-29,1 1-27,-1 2-24,-1-1-20,1 2-20,0-2-19,-1 2-13,0 0-10,-2-2-13,0 1-12,0-1-8,0 0-6,-2-1-4,0-1-4,1 0-6,-1-3-4,1 1-4,-1-1-3,0-3-6,0-1-7,1-3-9,-1 1-9,2-4-8,0 0-5,2-2-18,-1-2-21,2-1-27,1-2-30,1-2-31,-1-3-32,4-2-26,1-3-23,1-3-19,0-1-19,-1-2-17,2-4-16,-2-3-21,-2 2-25,2-4-11,-1 0-7,-3 1 2,0-3 6,-1 1 15,-1 1 18,-3 0 20,0-1 20</inkml:trace>
          <inkml:trace contextRef="#ctx0" brushRef="#br1" timeOffset="28913.1437">1514 3394 173,'-7'-18'296,"2"0"14,0 2 7,2 3 3,-1-2-6,1 3-11,0 0-17,-1 1-18,4 0-11,0 0-5,0 1-7,0-2-5,0 3-6,2 0-3,0 0-6,1 0-4,0 0-9,-1 2-7,3-2-11,-2 1-14,4-1-13,-2 2-15,2-1-22,1 3-27,1-2-16,-2 2-13,2 0-11,0 1-10,0 1-8,0 2-8,1 1-8,0 1-5,-2 2-9,3 2-11,-1 1-5,-3 4-3,3 1-5,-2 2-5,-1 3-7,-1 3-8,0 0-13,-1 7-13,-1 1-17,-1 0-19,-1 5-20,-2 0-22,-2 3-15,-1 2-15,-1 2-16,-1 1-15,-2-1-7,-1 0-5,0 2-1,-3 0-1,1-1 5,-2 0 7,0-2 13,2-1 17,-4 0 19,4-1 21,-2 0 18,2-1 13,0-3 16,0 0 16,1-1 9,1-2 5,1-2 8,0 1 8,4-2 6,-1-4 6,1 1 3,0-4 0,1 1 2,2-2 1,2 0 3,1-4 7,2 1 2,0-4 2,2 0 2,1-1-1,2-3-1,2 1 1,-1-4-2,2 1-1,2-1 1,-2-2-1,2-2 0,2 0 1,0-4 0,0 2 3,0-3 0,0 1 0,0-3 2,0 1 3,0-1 4,0-3 2,0 1 6,0 0 4,0-3 7,0-1 6,0 1 8,-3-1 8,1-1 7,0-1 8,-1-1 9,-1 0 12,-1-2 9,0 3 10,-1-3 10,0 1 10,-4-1 7,2-2 8,-1 0 6,-1 1 8,-2 0 7,0-2 5,0-1 5,-2-2 4,0 0 2,-2-1 4,1 0-3,-2-1-4,0-3-9,0 0-9,0 0-7,-2-2-7,1-1-10,-1 0-11,-1 0-10,1-1-10,-2-1-9,3 1-7,-1 3-9,0 0-11,0 1-6,2 2-2,-3 3-1,3 3-1,-3 1 0,1 4 0,0 2 1,-1 1 2,1 5 0,1 1 1,-3 1-1,3 2 0,-1 1-1,0 1-1,-1 2-5,0 2-4,0 0-4,0 2-5,0 1-5,1 3-5,-2 3-3,0 2-5,0 3-5,1 3-5,-1 2-4,1 5-4,1-1-4,1 2-3,1 5-5,0 0-5,0 1-5,1 1-1,1 1-1,0-1-1,1 3 0,0-3 0,-1 1-3,2-1-1,-1 0-4,-1-1-5,1-1-6,2-1-6,-1-1-3,-1 0 0,2-2-4,-1-1-7,1-2-5,-2-1-9,2-2-8,0-3-8,-2 2-8,1-4-11,1-2-10,1-1-13,0-2-16,-1-1-21,2-3-23,0-1-29,2-2-26,0-2-31,-2-2-26,4-2-28,-1-3-24,-2-2-22,1-1-34,-1-3-40,3-2-24,-3-1-19,3-1 5,0-2 16,-1 0 27,-3-2 34</inkml:trace>
        </inkml:traceGroup>
        <inkml:traceGroup>
          <inkml:annotationXML>
            <emma:emma xmlns:emma="http://www.w3.org/2003/04/emma" version="1.0">
              <emma:interpretation id="{00A88298-AFDC-4CE0-97EC-3D8A6B8136A9}" emma:medium="tactile" emma:mode="ink">
                <msink:context xmlns:msink="http://schemas.microsoft.com/ink/2010/main" type="inkWord" rotatedBoundingBox="3615,3585 6476,3611 6465,4795 3604,4769"/>
              </emma:interpretation>
              <emma:one-of disjunction-type="recognition" id="oneOf9">
                <emma:interpretation id="interp45" emma:lang="en-US" emma:confidence="0.5">
                  <emma:literal>contains</emma:literal>
                </emma:interpretation>
                <emma:interpretation id="interp46" emma:lang="en-US" emma:confidence="0">
                  <emma:literal>contain</emma:literal>
                </emma:interpretation>
                <emma:interpretation id="interp47" emma:lang="en-US" emma:confidence="0">
                  <emma:literal>Contains</emma:literal>
                </emma:interpretation>
                <emma:interpretation id="interp48" emma:lang="en-US" emma:confidence="0">
                  <emma:literal>container</emma:literal>
                </emma:interpretation>
                <emma:interpretation id="interp49" emma:lang="en-US" emma:confidence="0">
                  <emma:literal>Contain</emma:literal>
                </emma:interpretation>
              </emma:one-of>
            </emma:emma>
          </inkml:annotationXML>
          <inkml:trace contextRef="#ctx0" brushRef="#br1" timeOffset="30539.9379">3354 3995 115,'-8'-8'385,"-1"1"29,0 1 29,1 1 27,4-1 20,-2 2 12,1-1-31,-2 3-53,2-3-45,-2 2-40,3 0-31,-2 0-27,1 2-23,0-1-25,-2 2-27,3 2-28,-4 1-28,4 1-26,-2 1-27,1 2-28,-2 2-17,3 2-15,-4 0-12,6 2-8,-3 1-5,0 1-4,1 1-5,0 1-3,0 1-3,2-2-5,1 6-5,1-4-3,0 0-3,1 2-5,1-2-5,0 1-5,1-3-5,2 2-4,-1-5-6,2 3-5,1-3-6,0-3-3,2 3-3,1-2 0,0-5 0,0 1 3,2-2 2,0-1 4,0-2 5,0 0 4,1-2 5,1-3 7,-2-1 7,1-1 6,0-1 7,0-2 6,-1-3 6,2-2 5,-1 3 4,-1-3 2,3-3 2,-3 3 1,1-2 2,0-1 2,-1 0 4,0 2 7,-2-3 7,1 2 9,-2 0 9,0 0 8,-2 0 8,-2 1 5,0 1 5,0-2 5,-2 1 3,1 1 2,-4 1 2,2 0 2,-2 0-4,0 3-4,-2 3-6,2-1-6,-2 1-7,0 2-6,-1 1-8,0 3-7,1 2-5,-3 0-6,0 3-5,1 1-6,-4 3-4,1 1-6,0 2-6,-3 1-6,3 4-7,0 0-7,-1 1-9,1 0-10,2 2-10,1-2-12,0 0-12,0 0-15,3 1-11,1-3-14,1 0-13,3-1-14,0 0-11,0-2-11,4-1-7,-2 0-7,3-3-1,0 1 1,1-3 4,2 0 6,0-3 10,2 0 14,-2-2 13,0-1 13,2-1 17,-1 0 14,-1-1 16,2-1 17,-1 0 13,-1 0 10,0-2 8,-2-1 9,2 0 11,0-1 13,-2 0 9,-1 1 10,0-1 11,0 1 13,-2 0 11,-2-1 11,-1 1 10,1 0 10,-2-1 11,-2 2 12,0-1 11,-1-1 9,0 1 5,-1-1 1,-1 3-1,-2-3 0,-1 1-6,3 0-8,-3-1-9,-1 1-10,-1 0-9,0-1-11,-2 4-12,1-4-13,-1 3-12,-1-1-10,1-1-9,0 1-8,0 0-7,0 0-7,2 1-5,-2 1-4,2 0-1,0 0-2,0-1-1,2 1-1,1-3 0,-2 1 1,4 1 1,-1-2-1,1 1 0,0 0-1,2 0 1,0-3-1,2-1 0,1 2 0,1-2 0,1 0 0,0-2 1,2 1 0,0 2 0,2-1 2,0-1 2,1 1 1,1 0 2,-1 2 1,0-1 2,-1 2 3,1 0 2,-2 1 4,-1 0 2,2 1 2,1 1 2,-5 0 1,5 2 1,-3 2 1,2 0-1,-1 1-4,0-1 0,-1 0-1,2 3-2,0 0-4,-3 1-1,3 3-3,-1-2-1,1 3-3,-1 0-3,-1 0-1,0-1-1,0 3-1,1-1-1,-1-2-1,0 2 1,1 0-1,-1-1 1,-2 1 1,2 0-1,-2-2-1,-1 0 0,1 1 1,-1-1-1,-1-1-1,-2 0-1,1 0-2,-2-1-2,0-2-2,0 1-1,-2-3-2,1 0-3,-1 1-4,1-1-1,0 0-1,-1-1-1,-1-2 0,0 0-1,0-2 1,0 0 0,0-1 3,1-1 1,-1 0 3,1 1 2,2-5 2,-2 1 1,1-2 3,-1-2 2,2 0 2,2-1 0,-1 0 1,1-2 2,0-4 1,3 2-1,0-3 1,-1 2 0,1-3 1,0 1 2,0-1 0,2-1 6,-1 1 7,1-1 5,1 0 3,-2 1 0,1 0 1,1 3 1,-1 0 1,0 2 1,1 2 3,-1 0 3,1 4 3,-2 1 0,1 4 1,1 0-5,-3 1-7,4 3-4,1 0 0,-3 3-2,0 3-1,3 0 0,-2 4-2,1-1-1,-1 2-4,1 4-9,-1 1-11,1 1-5,-1 0-4,1 2-2,-1-2-2,-1 3-2,0-3-4,0 1-1,1 0-1,-1 1-2,-1-2-4,0-2-2,1 1-3,1 0 1,1-3 4,-2 2-1,3-4-1,0 1-6,0-1-6,2-2-5,-2 0-7,4 1-6,-1-3-3,0 1-5,2-2-2,-1 1-3,1-2-5,-3 1 0,3-4-3,2 4-4,-2-5-4,-1 1-7,0-2-6,1 0 1,-2-2 5,-1 1 6,1-3 3,-2 0 7,-1 1 5,-1-2 9,-2-1 8,1-1 7,-4 1 7,1-1 11,-1 0 16,1-2 18,-2 1 20,0-1 17,-1 1 12,-2-3 14,3 0 14,-1 0 12,-2-1 13,3-2 12,-3 1 12,0-3 11,-3 1 11,3-3 5,-2 2 3,-1-2 5,1-1 5,-3-1-1,0-1-4,2-1-7,-2 0-6,1-4-9,-1 0-9,0 0-10,3-1-10,0-6-10,-1 1-9,0 0-6,0-3-4,2-2-8,-1 1-10,2-2-6,0 0-3,0 0-4,2 1-4,-1 1-1,0 1 0,1 3 2,-1 2 3,1 5 4,0 2 5,-1 4 4,1 4 2,-2 3 2,0 2 1,0 4 0,-2 2 0,1 1 0,-1 3-2,-1 0-3,0 2-5,0 3-5,-1 3-7,0 4-7,-1 1-13,0 5-21,2 4 0,-1 4 0,-1 2 0,1 4 0,-1 1 0,1 2 0,1 3 0,0-4 0,0 3 0,3-1 0,0 1 0,3-2-1,-3 2-18,3-3-2,0 0-1,1-1-2,1-1-2,-1 0-5,1-2-5,0-1-7,0 0-8,2-2-12,-2-2-11,1-1-7,2-1-8,-3-3-10,3 2-14,-1-4-19,0 1-22,3-3-28,-3 0-36,2-3-39,1 1-39,2-3-32,-2 2-29,2-4-24,0-2-22,-2-1-24,2-1-26,0-4-33,-1-1-39,1-3-7,-1-1 6,1-1 24,-1-2 32,1-2 40</inkml:trace>
          <inkml:trace contextRef="#ctx0" brushRef="#br1" timeOffset="30786.5667">4699 3751 150,'-10'-4'428,"0"-1"43,1 3 32,2 1 27,2 0 13,0 0 6,1 1-23,1-2-37,2 1-42,-1 0-46,0 1-44,2-2-42,0 1-34,2-1-31,0 2-36,-1-2-39,2 0-32,-1 2-27,2-2-18,-1 1-14,3-1-9,2 1-8,0 0-3,1-1-4,1 2-5,2-2-9,0 2-5,3-3-3,0 3-4,1 0-3,-4 0-5,3 0-6,-1 0-5,-1 0-6,1 3-2,-2-3-6,-2 2-2,-1 0-4,-1 0 3,0 1 4,-2-1-3,0 2-7,-4-2-8,3 2-11,0 0-12,-3 0-10,2-2-12,-1 4-13,0-3-14,-2 0-16,0 1-25,1 1-28,-1-1-44,1 0-49,-2 0-45,3 1-41,-3-3-49,0 2-51,0-4-58,0 0-61,0 0-25,0 0-7,0 0 3,0 0 10,0 0 22,4 7 27,-4-7 44</inkml:trace>
          <inkml:trace contextRef="#ctx0" brushRef="#br1" timeOffset="31617.9173">5123 4067 113,'0'-9'338,"0"-2"16,0 0 20,0 1 13,0 0 10,0-2-15,0-1-29,0 2-29,-2 0-30,1-2-17,-1 1-10,0-2-10,-1 1-8,-1 0-9,-1 0-10,0 2-12,0-3-13,-2 3-16,0 0-17,-1 0-17,1 0-17,-2 3-17,1 0-20,-4 1-13,2 3-11,1 0-9,-1 1-9,1 1-6,-1 2-6,0 2-4,0 3-5,0 0-5,0 1-4,-1 4-4,1-1-4,1 4-7,-1-1-10,0 2-11,3 2-14,-1 0-8,-1 1-7,1 1-6,2 2-4,0-2-5,2 2-6,-1-1-6,2-2-5,0 3-7,2-3-4,1 0-4,1-1 2,1-2-2,1-1-2,2 0-2,-2-1 1,4-3-2,-2 0 1,3 0 2,1-3 3,1 0 5,1-3 5,1 2 5,1-4 6,-1 1 7,1-2 7,-1-3 8,2 0 7,-2 1 6,0-3 8,2 1 5,-1-4 4,-2 1 4,-1-2 2,0 2 4,1-3 3,-3-1 3,0 3 5,-1-3 7,1-2 9,-1 3 10,0-2 9,-2 0 10,2-1 8,-2 0 11,0 0 8,-2 1 7,1-2 6,1-1 4,-2 2 4,-1-2 1,0 0-1,0 0-2,-1 2-4,1-2-5,-2 3-7,0-1-9,0 1-7,0 2-8,0 1-8,0 0-5,0 3-3,0 1-5,-2 1-4,1 1-2,1 1-2,-2 0-3,0 2-5,1 2-3,0 0-4,0 1-3,1-1-4,-2 5-2,2 1-2,-2 1-4,2 2-7,-1 3-6,1 1-6,0-1-8,0 3-7,1-2-6,1 3-6,1-3-6,-1 3-6,3-4-6,-1 2-5,3-2-7,-2 1-6,3-2-5,1-2-4,-1 1-2,2-2 2,0-2 3,1 1 4,-3-3 5,4 0 3,0 1 6,-2-5 7,1 0 6,-1 1 4,0-3 8,0 0 7,0 0 8,-1-3 7,-2 1 6,1 0 7,-1 0 5,-1-3 4,0 1 9,-1 0 12,0 0 9,-2-1 10,1 1 9,-2-2 8,1-1 8,0 1 7,-1-3 5,0 3 5,-2-3 5,0-2 6,0 1 3,0 0 5,0-2-2,0-1-3,0 2-5,-2 0-3,0-2-4,1 3-5,-1-2-3,1 0-4,-1 3-2,0-1-2,2 3-5,-2 0-4,0 3-4,2 0-5,-3 1-6,3 2-5,-3 1-5,3 0-7,-2 1-4,2 2-5,-2 1-5,-1-2-4,3 5-5,-2 1-5,1 1-6,-1-1-6,1 2-7,0 2-10,-1-1-8,2 2-9,0 0-10,0-2-10,0 1-11,0 0-10,0-2-13,2 1-17,-1 0-23,0-3-28,1 1-37,1 0-41,0-2-40,-1 0-39,3 1-37,-2-2-35,1-2-44,1 0-49,2 0-34,-7-4-28,8 3-4,-1-1 6,-7-2 20,12-2 29,2-1 39</inkml:trace>
          <inkml:trace contextRef="#ctx0" brushRef="#br1" timeOffset="31838.5346">5344 3648 300,'-9'0'387,"1"0"30,0 0 26,2 2 26,3-1-3,-2-1-14,1 0-33,1 0-42,2 0-40,1 0-35,0-1-24,0 1-20,0-2-20,1 2-20,1-2-26,-1-1-27,1 2-24,3-2-24,0 0-21,-2 0-19,1 1-16,3-1-14,-2 0-11,0 0-9,-1 1-7,2 0-5,-2 0-7,1-1-4,0 1-11,-3-1-11,1 1-13,-1 0-17,3 1-24,-3 0-27,1-1-36,0 1-38,1 1-32,0 0-29,0 1-28,0 1-25,1 0-28,0 1-29,-3-2-27,1 2-28,-3-3-35,0 0-35,2 9-7,1 0 5,0 1 26,0-1 35,0 2 29</inkml:trace>
          <inkml:trace contextRef="#ctx0" brushRef="#br1" timeOffset="32357.4434">5550 4018 61,'0'14'305,"0"-1"16,0 0 6,-2 0 0,2-2-12,-2 0-17,1-1-20,-1 1-23,2-3-19,0 1-19,0-3-17,0 1-17,0-3-16,2 0-17,-1-2-13,1 1-15,-2-3-12,2 0-14,-2 0-15,2 0-15,0-3-14,-1 3-15,1-2-10,-1-1-9,0-1-6,1-1-3,-1-1-1,1 1 1,-1-4 0,1 0-1,0-1 2,0-1 1,0 1 4,-1-3 5,1 2 5,-1-1 3,1-3 7,-2 2 4,3-2 3,-3 1 3,0 0 1,0-3 0,0 5 2,0-3 1,2 3-1,-2-2-4,0 2-3,2 3-6,-2 0-6,2 1-4,-2 2-5,0 2-5,1 0-3,-1 4-3,3 0-1,-3 0-2,0 4-1,2-1-1,-1 3-2,0 1 1,1 2-1,1-2 1,0 4 1,0 2-1,0-2 0,0 0-2,0 1-2,-1-1-2,0 0-1,1 2-2,2-2-1,-1-1-2,1 1-3,0-2-3,0-2-3,2 1 0,1-1-2,1-3-2,-2 2 0,3-3 2,1 1 1,0-2 3,-1 0 0,0-2 2,1-2 2,-1 2 2,-1-4 4,1 2 3,0-1 4,0-1 3,-1 0 3,-1-1 5,1-2 6,-3 0 3,1-1 7,2 2 6,-2-2 7,-2-1 8,2 1 6,-3-2 5,0 0 5,1-1 5,-1 2 4,1-1 5,-2-1 1,0 2-1,-1-2 0,0 1-2,1-1-2,0-1-4,-2 0 2,1 2 2,1-3 0,-2 0-1,1 2-3,0 0-3,-1 1-2,0-1-3,1 2-3,-1 2-2,1-1-2,-2 3-3,0-1-2,0 3-2,0 1-8,0 0-9,0 2-4,0 0-6,0 0-2,0 2-1,0-2-3,0 2-3,0 4-7,0-2-8,0 2-5,1 3-3,1-1-2,0 1-2,-1 2-1,0 1-1,0 0-2,1 0 1,1 2-2,1-2-1,-1 2 0,1-2 1,0 1 3,0 0 7,1 0 3,-1 0 3,2 0-1,1-2 2,2 1-1,-2-1 0,-1 1-1,1-1-2,0 0-2,1-1-2,-1-2-2,-2 3-5,2-2-5,-4-3-7,1 3-6,1-2-8,-2 0-11,-1 1-14,-2-2-21,-2 2-26,-1-1-37,-2-1-44,1 0-44,-2 2-44,0-1-44,-4-1-45,1-1-56,-4 0-61,2-1-35,0 1-23,1-1-5,0 0 4,0 0 18,3 0 24,-2-1 37</inkml:trace>
        </inkml:traceGroup>
        <inkml:traceGroup>
          <inkml:annotationXML>
            <emma:emma xmlns:emma="http://www.w3.org/2003/04/emma" version="1.0">
              <emma:interpretation id="{98C5A58F-ABBE-4C42-A142-CA5B35D7D7F1}" emma:medium="tactile" emma:mode="ink">
                <msink:context xmlns:msink="http://schemas.microsoft.com/ink/2010/main" type="inkWord" rotatedBoundingBox="7214,3672 8312,3681 8304,4574 7206,4564"/>
              </emma:interpretation>
              <emma:one-of disjunction-type="recognition" id="oneOf10">
                <emma:interpretation id="interp50" emma:lang="en-US" emma:confidence="0.5">
                  <emma:literal>the</emma:literal>
                </emma:interpretation>
                <emma:interpretation id="interp51" emma:lang="en-US" emma:confidence="0">
                  <emma:literal>tho</emma:literal>
                </emma:interpretation>
                <emma:interpretation id="interp52" emma:lang="en-US" emma:confidence="0">
                  <emma:literal>thx</emma:literal>
                </emma:interpretation>
                <emma:interpretation id="interp53" emma:lang="en-US" emma:confidence="0">
                  <emma:literal>thee</emma:literal>
                </emma:interpretation>
                <emma:interpretation id="interp54" emma:lang="en-US" emma:confidence="0">
                  <emma:literal>thc</emma:literal>
                </emma:interpretation>
              </emma:one-of>
            </emma:emma>
          </inkml:annotationXML>
          <inkml:trace contextRef="#ctx0" brushRef="#br1" timeOffset="33251.0793">6917 3523 175,'-14'-6'289,"2"4"19,1 4 1,-1 2-8,1 3-23,1 2-30,0 3-28,-1 1-28,3 4-24,1 0-24,-1 3-15,3 0-13,0 1-16,3 0-16,0 1-18,2 0-22,2 0-13,3-1-12,2-2-9,0 1-7,1-1-8,1 0-4,3-4-4,-2 1-1,4-4-1,1 1-2,0 0 5,1-5 6,1-1 4,2 0 1,0-2 2,0 1 1,0-4-1,1-1 2,-1-1-1,0-1-1,-2-1 2,0-2 0,-2-1 2,2 0 4,-3-3 6,-2 1 7,0-2 9,0-1 7,-2-1 10,-2 0 9,1-1 11,0 1 11,-1-4 13,-3 0 15,3 0 13,-4-3 12,1 1 12,-1-3 10,1 2 9,-2-2 5,-1-4 3,-2 2 1,3-2-3,-3-1-4,0-2-8,-3 0-7,3-1-11,0 0-11,-2 0-11,0-2-10,1 1-11,-1 2-13,0 1-10,1 0-11,-1 7-7,2-2-7,-2 7-3,0 0-3,1 5-2,-2 1-4,0 5-4,0 1-2,1 4-4,-4 2-3,4 6-4,-3 1-1,0 5-4,1 3-5,-1 3-4,2 1-6,-4 6-6,4 0-7,-1 4-7,-1-1-6,1 3-6,1-1-4,2-1-5,-1 1-3,0-1-5,2-1-5,0 0-4,0-3-4,2 0-4,0-4-5,-1-1-4,2 0-4,0-3-3,2-1-2,-2 0 1,2-2-1,0-2 2,2-3 3,0 0 4,1 0 4,-1-4 6,4 0 3,-3-1 8,0-2 8,1-2 9,-2-2 10,3 1 10,-2-3 10,1 0 10,-2-3 10,3 2 11,-2-3 11,1 0 8,-2-1 6,0-2 7,1 1 7,0-1 1,-1 0 4,1-1 0,-2 0 2,1 1 0,-1 2-4,-2-2-3,4 0-4,-5 2-8,1 0-9,0-1-8,-1 4-5,-2-1-7,0 0-6,1 3-3,-2-2-4,0 2-2,0 0-2,0 2 0,0-2-2,0 2-3,0 0-3,0 0-7,0 3-8,0-2-13,-2 1-16,2 0-19,0 1-20,0 1-28,0-1-29,0 0-30,0 0-30,0-1-26,2 2-20,-1 1-18,1-3-17,1 3-8,1-3-4,-1 0-4,2-1-4,-1 0-2,2 0 0,-6-3 7,9 1 11,-9-1 9,10 1 9,-10-1 10,9 0 12,0 0 14,0-1 13,-9 1 11</inkml:trace>
          <inkml:trace contextRef="#ctx0" brushRef="#br1" timeOffset="32735.5602">6982 3387 374,'-3'-11'483,"0"4"39,0 0 25,0 3 20,-2 3 7,1 1 1,-1 1-43,3 3-65,-4 2-59,0 1-57,-2 1-40,1 3-34,2 3-42,0 3-46,-2 4-41,4-2-38,-2 4-26,0 2-20,3 2-12,0 1-11,2 0-7,2 0-7,-1 2-5,2-1-3,0 1-6,0-1-5,1-2-4,-1 2-4,3-2-5,-2 1-6,1-1-7,2-4-9,1 0-11,-2 0-12,0-3-14,1 0-20,-1 0-27,2-3-35,-1 1-46,-1-2-52,1 0-45,0-2-45,1-1-38,0-2-34,-2-3-36,3-1-36,-2 0-31,1-3-30,0-1-5,-8-3 6,9-2 24,1-2 30,-1-1 46</inkml:trace>
          <inkml:trace contextRef="#ctx0" brushRef="#br1" timeOffset="33599.2267">7585 4005 194,'3'0'208,"0"0"10,-1 0-1,0 1-8,-1-1-13,1 1-17,3-1-17,-3 2-15,1 0-15,1-2-19,-3 0-13,2 1-12,1-1-10,1 0-9,-1 0-7,1 0-9,0 0-6,-2 0-6,1 0 2,1 0 5,2 0 1,-2-1 3,1-1 2,-1 0 3,2 1 3,-1 0 2,2 0 3,-1-2 2,-1 0 4,1 1 4,-2-1 6,1 1 3,0-2 6,-2 1 2,4-1 2,-2-2 4,-2 1 3,2-2 1,0 1 3,-2 0 3,3-2 4,-4 0 5,1-1 6,0 1 5,0-2 2,1 1 2,0 0 0,-3 1 2,1-2-2,-1 1-3,-2-2-2,3 2-4,-3-2-4,0 1-5,0 0-5,-3-1-8,3 2-3,-2-2 1,1 0-3,-2 0-4,0 3-3,0 0-6,-2 0-4,1 0-2,0 1-4,0 1-2,1 2-5,-4-2-3,4 2-6,-1 0-2,-1 1-10,1 0-11,0 3-8,-2 0-5,-2 0-4,4 2-5,-4 2-7,1 0-12,-1 3-6,3 0-4,-3 2-2,-1 2-2,0 0-3,2 0-2,1 3-5,-1-1-4,-1 3-4,0 0-4,3-1-4,-2 2-5,2-1 0,0 2-1,1-2-2,0-1-6,0 0-6,4 1-5,0-2-8,0 1-8,4-2-11,-3 0-11,3-1-10,1 0-14,1-3-15,1 2-16,0-1-14,2-3-15,2-1-14,-2 1-10,5-2-9,-4 0-6,0-1-4,4-1-4,-1-1-6,-1 1-5,1-2-5,0-1-6,-1 0-16,1-1-22,1-2-24,-4 1-24,4-1-3,-1 0 6,-1-1 9,2 0 10,-2-1 12</inkml:trace>
        </inkml:traceGroup>
        <inkml:traceGroup>
          <inkml:annotationXML>
            <emma:emma xmlns:emma="http://www.w3.org/2003/04/emma" version="1.0">
              <emma:interpretation id="{64C035D6-2ACE-47B6-A6C5-D5D76B9E3469}" emma:medium="tactile" emma:mode="ink">
                <msink:context xmlns:msink="http://schemas.microsoft.com/ink/2010/main" type="inkWord" rotatedBoundingBox="9410,3818 12068,3842 12049,5886 9391,5862"/>
              </emma:interpretation>
              <emma:one-of disjunction-type="recognition" id="oneOf11">
                <emma:interpretation id="interp55" emma:lang="en-US" emma:confidence="0.5">
                  <emma:literal>genetic</emma:literal>
                </emma:interpretation>
                <emma:interpretation id="interp56" emma:lang="en-US" emma:confidence="0">
                  <emma:literal>generic</emma:literal>
                </emma:interpretation>
                <emma:interpretation id="interp57" emma:lang="en-US" emma:confidence="0">
                  <emma:literal>gondoic</emma:literal>
                </emma:interpretation>
                <emma:interpretation id="interp58" emma:lang="en-US" emma:confidence="0">
                  <emma:literal>genetics</emma:literal>
                </emma:interpretation>
                <emma:interpretation id="interp59" emma:lang="en-US" emma:confidence="0">
                  <emma:literal>Genetic</emma:literal>
                </emma:interpretation>
              </emma:one-of>
            </emma:emma>
          </inkml:annotationXML>
          <inkml:trace contextRef="#ctx0" brushRef="#br1" timeOffset="35627.1273">9331 3795 201,'1'-11'326,"1"4"17,0-3 0,-2-1-9,0 2-10,0-1-14,2-1-17,-2 0-18,0 2-11,0-2-6,0 0 1,-2 2 6,2-2-4,-2 1-12,-1-1-8,0 1-9,0-1-7,-1 2-6,-3 2-10,3-3-10,-2 2-15,-1-1-20,0 0-19,-3 1-20,3 1-20,-3 1-21,-1 1-16,2 3-12,-2-3-9,0 4-8,-1 1-5,0 1-4,-1 2-9,1 1-11,-1-1-2,-1 2 1,2 3-1,0 0-3,-1 1-1,1 2-2,0 0-3,4 1-2,-1-1-4,-1 4-3,1-1-3,4 1-4,-1-1-3,2 1-4,-1 0-4,0 1-4,3-2-2,-1 0-3,1-1-4,2 0-2,0-2-1,2 0-2,-1 0 2,2-3 1,1 0 1,1-1 2,1-3 2,0 2 4,-1-1 3,4-5 4,-4 4 3,4-4 3,0 0 3,-2 0 3,2 0 3,1-4 2,-1 1 3,2-1 2,0-2 2,-3-1 4,3 1 3,-1-1 2,0 0 3,0-1 4,-1 0 5,-2 1 6,0-1 6,-1 1 5,0-1 8,2-1 7,-5 3 6,1-2 6,1 3 7,-2-2 5,1 1 5,-3-1 3,2 0 2,-3 1 1,2 1 0,0 1 0,-2 0-2,0 2-2,0-1-2,0 1-6,0 1-3,0 1-2,0 1-5,0 1-5,-2 1-4,2 0-6,0 1-4,0 3-5,0 3-5,2 1-4,-2 4-5,3 2-4,-1 4-4,1 4-3,1 2-3,1 5-4,0 3-2,0 0-5,0 4 0,2 2-3,0 1-1,1 1-3,1 2-4,-2 1-2,1 1-4,1 3-4,-2 0-3,-1 1-3,1-1-2,1 3 0,-2 0-1,0 0 1,-2 1 1,-1 2 2,1 0 2,1-2 1,-2 2 4,0-2 2,-2 0 4,-1-4 4,-1-2 5,-2 0 3,-2-5 3,2-3 0,-7-2 1,0-4-1,-2-2 1,0-4 1,-2-4-2,3-4 0,-4-3-1,0-3 0,0-3-3,1-4-1,-3-1-2,2-3-1,-1-5-3,0-2-2,0-2-4,-1-3-5,0-2-6,0-4-9,0-1-10,3-4-8,-3-1-10,4-5-10,-2-3-8,2 0-10,2-4-8,-1-2-12,3-3-15,-1 0-14,5-4-14,-2-2-16,2-1-14,2 0-13,-1-2-13,1 1-12,3 0-10,0 0-7,3 0-5,1 3-4,0 1 2,2 2 1,1 1 4,3 2 7,-3 5 8,3-2 8,2 3 9,0 4 8,1 0 12,2 2 14,-2-1 11,2 6 13,0-1 14,1 1 13,1 3 11,-2 0 9,0 2 9,2 0 11,1 2 12,-2 2 10,1-1 13,0 3 17,0 0 16,2 0 18,-1 3 16,1 0 14,-3 0 13,2 3 9,-2-2 11,3 4 13,-3-1 9,2 1 7,-2 0 9,-1-1 7,-2 2 2,1 0-3,-1 0 0,-3 0-1,2 0-1,-1 0 1,-3-1-1,-1 1-2,0-1-2,-1-1-3,-2 2 0,1-1-1,-2 0 0,-1 0 0,2-1 3,0 0 7,-1 1-3,-2 0-5,2-2-6,1 1-7,-1-2-7,2 1-7,0-3-7,-3 2-6,6-3-8,-4 0-6,1-1-7,1 0-7,0-1-8,0 0-6,-2-2-2,0 3 1,-1-3 3,2 0 2,-2 1 4,1-3 6,-4 1 5,2 2 7,-2-3 6,0 2 9,-2 1 7,2 0 8,-4 0 12,1 1 15,0-1 8,-1 3 5,-1-1 3,1 1-2,-2 3-2,-1-2-3,-1 2-6,-1 1-7,2 1-7,-3 0-9,0 2-7,2 2-10,-3 0-16,-1 1-20,2 1-15,0 2-10,-2 0-8,2 3-6,0-1-4,0 5-3,1-2-2,0 2-1,2 0-2,-1 0-1,1 4-2,1-2-1,0 1 2,1-1 3,2 0-1,1 0-4,0 0-4,1-1-5,1 1-5,1-1-7,1 1-4,0-3-7,1 2-5,2-3-5,-2 1-5,1-3-3,3 2-3,0-2-2,-1-1-2,4-2 0,-1 0-2,1-3-1,2-1-3,-1-1-4,2-1-2,-1-1-2,3-1 0,-1-1 1,0-3 1,3 0 4,-3-1 6,2-1 2,0 0 7,-1 1 5,0-4 7,1 0 8,-3 3 10,1-3 8,0 0 10,-2 1 8,-1-1 9,0-1 6,-2 0 4,-2 2 4,1-3 3,0 2 3,-3 0 3,3-2 5,-2 2 5,-3 0 7,1-1 7,0 0 5,1 1 5,-1-1 4,-1 3 3,1-1 3,-3 1 2,1 1 3,0 1-1,0 3-1,-1 1-3,1-1-1,-2 0-5,0 4-1,0 0-5,0 0-3,0 0-2,0 4-2,2 0-2,-1 0-4,0 1-2,0 3-3,1 0-1,0 1-1,-1 0 0,1 4-2,1-2-3,-3 0-5,4 1-4,-3 0-3,1 1-2,1-2-3,0 1-3,-3-1-1,3 1-1,-2-1 0,3-1-2,-4-2 0,2 2-1,-1-3-1,1 0-1,0-3-1,-2 1-3,0 0-2,0-1-1,0-2-1,-2 1-1,0-2 0,1 1 2,-1-2 0,-2 0 1,1-2 2,2 1 0,-2-2 1,0-1 1,0 1 2,-1-3 4,1-1 4,0 2 3,-1-3 2,3-1 4,0 1 3,0-2 5,1 1 6,0-2 3,1 2 5,0 0 6,0-2 6,3 1 6,-1 1 7,0 0 6,1-1 6,-1 1 4,3 2 3,-3-1 0,2 1-1,-2 1-1,2 1 1,1 1-3,0 0-1,0 0-4,2 0-4,-1 1-5,1 0-6,0 1-7,0 1-6,0-1-6,2 2-4,-1 0-3,-2 2-1,1-1-5,2 1-5,-3 2-4,3 0-3,-1 2-1,1-1-3,-2 3-1,1 0-1,0 1 0,0-1-2,-2 1-1,2 1-1,-2 1-2,1-1-4,-4 0-6,4 1-7,-5-2-14,1 2-17,-1 1-20,1-3-24,-3 2-26,0 0-26,1-1-26,-1-1-25,-1 2-24,0 0-21,2-2-22,-2 1-22,1 1-18,1-3-17,0 1-18,-1-2-18,-1 0-19,4 0-17,-1-2-3,1 1 5,1-3 15,1 1 20,1-2 22</inkml:trace>
          <inkml:trace contextRef="#ctx0" brushRef="#br1" timeOffset="36217.6203">10328 3996 192,'-3'-5'334,"2"3"15,0 0 11,-1 2 4,2-3-2,0 3-20,-3 0-28,3 3-34,-1-3-35,-3 2-24,4-2-18,-2 2-17,2 0-16,-1 1-16,1-1-16,0 1-13,0 0-15,0-1-16,0 1-17,0 0-17,1-1-15,-1 1-13,2-2-11,2 2-10,-3-1-5,4 1-6,-1-1-1,1-1-1,-2 2 0,1-2 0,1 0-1,-2 1 1,2-2 3,-1 0 0,-1 0 0,4 0 0,-2 0 0,0 0 0,2-2 3,0 0 0,-3-1 0,2 0 0,-1 0 2,2 1 1,-2-2 3,0-1-1,2-1 1,-2 0-1,1-1 0,0 1 1,0-1 1,-3-2-1,5 0 0,-6 1 1,3-1 1,0-1 2,-2 1 3,2 0 4,-2 3 3,1-5 6,-1 3 5,1 1 8,-3-1 8,0 0 7,-1 0 7,0 0 4,-1 1 3,0 1 2,-3-1 3,1-1-1,0 4-2,-1-1-2,1 2-4,-2-1-5,1-1-7,-2 3-7,0 0-9,2 2-6,-2 0-7,0 2-5,0 0-5,0 3-4,0 0-2,-2 2-3,3 1-1,-2 3-3,-1 0-1,1 0-3,0 2 1,3 1 0,-2 0-2,0 0 0,0 2-1,2-2-2,-1 1 1,2 0-3,1-1-3,0 0-2,2-1-4,2-1-4,0 1-4,1-3-7,1 2-6,-1-1-8,4-2-6,0-1-8,1-2-6,1 2-5,-2-1-4,1-3 0,2 0-2,0-1 1,1 1 1,-1-1 5,-1-2 6,2 0 6,1-1 5,0-1 8,2 0 9,-1-2 7,1-1 7,0 1 6,1-1 4,2-3 5,-1-1 2,-1 1 4,1-1 1,-2-2 0,0-1-1,0 2 0,-3-2 2,1 0 0,0-2-1,0 3 1,-2-3 0,-1 0 2,1 0-1,-2 0 1,1-1 1,-2 0 1,0 0 1,0-2 6,1 0 5,-3 2 7,2-4 8,1 3 10,-2-4 9,0 1 8,-2-1 5,3 0 7,-3-2 6,-1 1 3,-3-1 3,0-2 2,0 0 3,0 1 0,-3-2-4,0 1-3,2 1-5,-6 0-6,5-1-6,-3 4-3,0-1-5,1 3 0,0 2-1,0 4 1,0 0 2,0 3-1,0 3-3,-3 1-3,2 4-5,-2 2-3,4 4-4,-5 1-4,0 6-4,0 0-3,1 6-5,0 1-5,-1 4-7,3 0-6,-3 1-5,2 2-4,1 1-1,2 1-3,-1-2 1,1 2-3,3-2-3,0 0-7,0-1-6,3-1-8,2-1-7,-1-2-6,1 1-7,-1-3-8,2 1-7,0-2-12,0-1-14,0-1-21,2-1-23,-1-3-29,-1 2-29,1-3-31,2 0-31,0 0-28,0-1-27,1-2-28,-2-1-30,0-1-35,2-2-38,-1-2-30,-2 2-28,2-3 1,0 0 12,-9-2 27,10-2 31,1 2 34</inkml:trace>
          <inkml:trace contextRef="#ctx0" brushRef="#br1" timeOffset="36460.382">10863 3935 175,'0'-6'331,"0"-1"17,2 2 19,-1-1 19,2 1-2,-2-1-11,4 2-24,0-3-31,-1 3-22,2 0-18,-1-2-11,4 1-6,-2-1-9,-1 0-9,3 1-13,-1 0-13,1 1-18,1-2-19,0 1-20,0 1-21,1 0-18,-3 1-15,3 1-16,-3 0-15,2 0-15,-1 2-14,-1 2-10,-1 1-4,3-1-5,-3 2-2,0 2-2,1-1-2,-1 1-2,0 1 0,0 3-3,-2-1-2,-2 2-1,2-3-5,-2 5-1,0-1-1,-2-1-3,1 1-2,0 0-5,-2-2-6,0 1-7,-2-1-6,0 1-12,-1-1-12,2 0-17,-3-3-21,0 1-27,1 0-30,3 1-35,-4-3-37,1 1-38,0-3-38,-1 1-37,-1-1-40,5-4-43,0 0-48,0 0-30,0 0-22,0 0-1,0 0 10,0 0 24,0 0 26,0 0 35</inkml:trace>
          <inkml:trace contextRef="#ctx0" brushRef="#br1" timeOffset="36687.9781">11125 3542 51,'-11'2'362,"3"3"29,1-1 26,1 3 21,1-1 17,0 3-13,1-3-22,1 1-32,3-1-37,0-1-30,0 0-26,3-1-25,1-1-22,1-1-24,0 1-22,3-1-24,-1-1-26,2-1-24,1 0-20,0-1-19,2-1-16,2-1-14,-4 1-10,2-2-12,0 0-9,-2 0-6,0 0-5,-2-1-5,0 1-5,-2-1-4,-3 1-3,1 0-5,-1 0-2,1 1-7,-4-1-9,0 0-14,0-1-17,-2 3-21,0 0-25,-1 0-33,1-1-37,0 3-31,2 0-30,-1 0-32,-1 0-35,2 0-47,0 0-51,0 0-46,-5 5-46,2 1-15,1 3-3,0 0 15,2 2 19,2 2 31,0 1 34</inkml:trace>
          <inkml:trace contextRef="#ctx0" brushRef="#br1" timeOffset="36969.9453">11607 3820 119,'-5'0'419,"1"1"30,-1 0 32,2 0 27,-1 1 26,-3 2-6,2-2-20,-2 0-40,-2 3-48,2-1-52,-4 0-53,1 1-40,1-3-30,-2 2-31,1 1-34,0 0-30,-1 2-32,3 0-27,-3-1-26,2 3-17,0-2-13,0 3-9,1-1-10,-1-1-5,-1 3-5,3 0-2,0 0-4,1 2-1,-1 0-3,-1-1-2,2 1-3,1-1-3,1 3-3,0-3-3,0 1-5,4 1-4,-2-1-5,2-3-6,2 3-6,-2-3-7,4 1-5,-1 0-9,1-2-6,0-1-8,1 1-7,-1-3-5,4 1-7,-1-2-7,0-1-7,3 0-7,0 0-13,-1-1-14,3-2-17,-2-1-16,4-1-15,-1-1-18,1 0-18,0-3-24,-1 2-26,2-3-37,1 1-42,-4-1-35,3-3-29,0 1-7,-1-1 6,0 1 14,-1-2 19,1 1 22</inkml:trace>
        </inkml:traceGroup>
        <inkml:traceGroup>
          <inkml:annotationXML>
            <emma:emma xmlns:emma="http://www.w3.org/2003/04/emma" version="1.0">
              <emma:interpretation id="{1924BA62-AE59-47C6-A898-4D0B0FDC1768}" emma:medium="tactile" emma:mode="ink">
                <msink:context xmlns:msink="http://schemas.microsoft.com/ink/2010/main" type="inkWord" rotatedBoundingBox="12869,3534 16299,3565 16289,4602 12859,4571"/>
              </emma:interpretation>
              <emma:one-of disjunction-type="recognition" id="oneOf12">
                <emma:interpretation id="interp60" emma:lang="en-US" emma:confidence="0.5">
                  <emma:literal>material</emma:literal>
                </emma:interpretation>
                <emma:interpretation id="interp61" emma:lang="en-US" emma:confidence="0">
                  <emma:literal>maternal</emma:literal>
                </emma:interpretation>
                <emma:interpretation id="interp62" emma:lang="en-US" emma:confidence="0">
                  <emma:literal>matinal</emma:literal>
                </emma:interpretation>
                <emma:interpretation id="interp63" emma:lang="en-US" emma:confidence="0">
                  <emma:literal>materials</emma:literal>
                </emma:interpretation>
                <emma:interpretation id="interp64" emma:lang="en-US" emma:confidence="0">
                  <emma:literal>materiel</emma:literal>
                </emma:interpretation>
              </emma:one-of>
            </emma:emma>
          </inkml:annotationXML>
          <inkml:trace contextRef="#ctx0" brushRef="#br1" timeOffset="37880.0864">12462 3938 60,'-4'11'277,"1"-1"0,-3 2-1,5 1 2,-3-1-19,1-1-27,3 3-52,-1-2-63,1 0-42,0 1-28,0-2-20,0 1-13,0 0-10,1-2-7,-1-2-7,0 1-4,3-4-5,-3 2-7,4-2-5,-4-1-8,0-1-4,1 0-6,1-2-3,-2-1-1,4-1-1,-4-1 0,1 0 1,1-3 1,0 1 5,-1-1 4,0-2 6,2 1 6,0-3 6,0 1 9,0-1 5,-2 0 7,2-1 6,1-1 8,0 0 6,0-2 6,1 3 4,1-2 4,0-1 5,0 1 4,1-1 3,-1-2 3,3 1 4,0 0 0,-2 0 0,2-1 3,1 2 3,-1 2 5,1-2 0,0 1 0,0 3-3,-3-1-2,2 1-1,-1 3-4,-1-1-2,1 4-1,-2-1-5,0 1-8,0 2-4,-1 1-2,2 3-7,-3 1-9,3 0-4,-1 2-4,0 1-1,1 2-3,-2 3-2,2-1 0,-2 3-3,1-1 0,0 1 2,-2 3 4,-1-3 2,4 2-1,-6-1-1,1 1-1,2-1 0,-1-1 0,-2 0-1,1-1 0,-1 0 0,0-2 2,-1 0-2,0 0 0,0-3 0,0 0 2,0-1 0,0-3 1,0 0-1,0-1-1,0 1 1,0-4-1,2 2 1,-2-2 0,2-2 1,-1 0 0,1 0 2,-1-3 2,1 1 3,-2-2 4,1 0 4,0-2 4,-1 0 8,3-2 9,-1 1 7,0-2 9,-1 0 8,1-2 10,0 3 9,1-3 10,2 0 9,-1 0 7,1-2 6,0 2 5,0-2 3,1 3 4,2-1 0,-1-1-3,1 3-4,-3-1-3,2 0-8,1 2-8,-1 1-8,1 0-9,0 3-10,-5 1-8,4 1-8,-2 1-5,2 2-6,-3 1-8,0 1-4,4 2-5,-4-1-4,3 4-3,-2 1-3,2 2-3,-2 1-2,2 1-2,-4 1-8,4 2-11,-2 1-19,0 0-26,2 0-28,0 1-32,-2-1-31,2 2-28,1 0-26,-1-1-23,0-1-32,0-1-36,0-1-49,3 1-55,-3 0-34,3-2-22,0 0 2,0 1 14,2-5 23,2 3 29</inkml:trace>
          <inkml:trace contextRef="#ctx0" brushRef="#br1" timeOffset="38509.8626">13451 3967 231,'-4'-11'374,"-3"-1"24,4-1 26,-5 1 25,0 2 7,1-3 0,-1 3-25,0 1-38,-1-1-43,0 1-41,0 2-33,2 0-28,-2 3-19,-1 0-15,2 1-20,-1 1-25,0 2-23,-1 2-27,0 1-22,2 1-24,-3 3-19,3 1-19,-3 2-14,1 2-12,0-2-6,-2 3-7,5 2-5,-1 0-9,0 1-9,2-1-12,1 2-12,1-2-11,1 1-13,2-2-10,1 3-14,1-4-12,1 1-14,1 0-10,-1-2-11,3-2-8,1 1-6,2-3-5,0-1 1,-1 0 3,5-2 6,-1-1 5,1-1 8,0-2 10,1 0 11,0-1 13,1-1 13,1-1 11,-1-2 11,0-1 9,-1 0 11,2-2 9,0 1 10,-3 0 9,1-5 7,-2 2 6,1 0 5,-2-2 4,1 1 3,-4-1 2,1 2 3,0-3 4,0 1 7,-1-1 12,-3 0 9,3 2 10,-3-3 11,1 1 12,-2 2 12,1-2 9,-3 0 8,2-1 11,0 0 8,-3 0 8,0 1 4,0-1 3,0 0-1,0 2-4,0 0-5,0 2-4,0 0-8,0 2-12,0 1-10,0 1-10,0 0-8,0 3-10,0 0-10,0 2-6,0 0-7,0 0-4,0 4-5,0 1-5,-3 0-6,3 1-6,0 4-6,0-1-4,0 4-8,0-1-11,0 1-13,0 1-14,0 0-17,3 0-17,-3 2-18,5-2-18,-2 0-15,1-2-16,0 2-11,3-3-10,-2 1-7,2-2-6,0 0 2,1-3 5,1 2 11,5-3 12,-4 0 15,3-1 17,-1-1 15,4-1 17,-1-1 14,0 0 15,2-2 12,0-2 11,-1 0 9,1-1 9,0 1 6,-2-2 5,1-2 2,-1-1 3,-2 1 0,2-1 0,-2-1 1,0 0 2,-2-1 2,0 0 4,-2 0 6,-2-2 9,0 0 7,-1 2 9,0-1 13,-2-2 13,1 1 14,-2-1 13,-3-1 14,1 1 13,2-1 15,-3 0 13,0-5 11,0 3 12,-3-1 9,2-2 5,1-1 2,-3-2 0,2 1-4,-1-4-9,-1-1-9,0 0-8,0-3-10,0 1-10,0-2-10,0 0-12,2 0-10,-1-2-12,2 2-10,-3-2-13,2 4-8,1 1-8,-4 2-4,4 1-4,-2 5-1,2 1-2,-1 3 2,-1 3 2,0 1 1,1 4 0,-1 0-1,0 3-2,-1 3-3,-1 0-1,1 7-2,2-3-3,-3 7-2,1 0-4,-3 4-3,3 4-5,-2 0-6,2 5-4,-1 3-6,1 1-3,0 1-3,2 2-4,-1 0-2,2 2-2,0-2-3,2 0-3,-1-1-5,2 3-8,0-4-8,1-1-6,1 0-9,-2-1-10,0-1-11,3 1-14,-5-2-18,2-3-23,1 1-34,-1-2-39,2-1-41,-2 0-42,1-1-38,1 0-36,-3-3-37,3 0-38,1-2-43,0-2-47,1 1-18,1-2-5,3-2 11,-1-2 19,0 0 32,4-2 39</inkml:trace>
          <inkml:trace contextRef="#ctx0" brushRef="#br1" timeOffset="38730.767">13929 3531 119,'-9'-1'372,"2"-1"23,-1 2 16,3 0 15,-2 0 3,3 2-2,1-1-38,2 0-58,1 0-54,0 1-57,1-1-40,2 2-33,1 0-21,4-1-19,1 1-18,0 1-22,3 0-16,1-1-15,1 1-10,-1 0-8,4-1-6,0 1-7,1 0-17,1-2-21,0 0-26,2 3-30,-3-1-29,1 0-28,-2 1-25,0 0-24,-3-1-32,-1 1-37,-1 1-50,-1 0-54,-3 2-36,-1-1-25,1 1-2,-4-1 13,3 2 20,-3 1 26</inkml:trace>
          <inkml:trace contextRef="#ctx0" brushRef="#br1" timeOffset="39408.2262">14257 3950 26,'4'0'256,"-3"-1"9,1-1-6,3 0-14,1-1-20,0-1-24,1 0-25,1 0-26,1-1-21,0-1-17,-1 1-12,3-2-6,0 0-6,-2-1-2,-1 1-3,1 0-2,1-1 2,-2 0 2,-1 1 4,0-1 3,0 1 7,-1-2 9,0 0 11,-1 1 11,-2-2 10,2 1 12,-2 0 8,0 0 8,-2 1 8,1-1 7,-2 2 1,0-2 0,-2 2-3,1-2-1,-2 3-10,0-1-11,-2 2-12,2-2-14,-1 2-14,-2-1-14,0 3-16,-1-2-15,2 4-14,-2-2-14,1 3-10,-1 0-11,0 0-7,4 3-8,-4 1-4,0 1-7,2 2-4,1 1-3,0 0-6,-1 5-5,2-2-9,-1 1-10,-3 3-14,5-1-14,-1 1-17,0 1-17,-1-2-21,4 3-21,-2-2-19,1 1-17,-1-2-15,2 2-12,0-2-5,0 0-7,0 1 1,2-2 4,-1-1 7,1 1 10,2-2 15,-1-1 16,2-1 20,-2 0 21,2-2 20,2-1 21,1-2 14,1 0 15,1-1 12,1-3 10,2 0 9,-1 0 8,2-3 5,-2 0 6,3-2 3,2 2 3,-2-2 2,2-2 0,0 2 4,-1-4 6,1 2 7,-3-2 8,3 0 10,-4-2 6,2-1 9,-2 2 8,-1-2 10,0 0 8,-3 1 13,1-1 12,-1-1 15,-2 2 12,0-2 12,-2-1 9,0 3 8,0-4 9,-3 4 5,1 0 2,0-1 1,1 1-2,-4 0-4,4 0-8,-4 3-9,1 0-12,1 0-10,-1 2-11,1 2-13,-2-1-12,0 3-13,0 0-15,0 2-13,-2 2-13,1 2-8,-1-1-7,1 4-4,-3 1-4,2 0-3,-3 3-2,0 2-4,2 0-3,-2 2-5,1 0-2,1 0-5,-4 2-3,3-1-3,1 2-2,-2-4-5,3 3-5,0-4-6,1 1-7,1 0-10,0-1-11,1-1-12,3 0-13,-2-3-14,1 0-14,4 0-16,0-4-16,-2 0-16,3 1-15,-1-2-11,4 0-9,-1-1-6,2-2-4,0-1 0,0-1 3,1-2 6,1-1 8,-3 1 12,1-1 13,2-2 13,-1 1 18,-1 0 17,1-2 18,-1 1 15,0-3 14,-3 2 13,0 0 12,0-1 11,-2 0 9,-2-1 10,-1 2 12,0-3 11,1 3 13,-2-2 16,-1 1 17,0 0 22,0-1 24,-1 1 22,-1 0 21,0 0 21,0 0 22,0 1 17,0-1 17,-1 1 9,-1 0 7,0 3-1,2 0-3,-2 0-9,1-1-11,-1 3-18,-1 2-22,1 0-19,1 0-22,0 0-21,-1 2-21,-1 3-20,2-1-16,-4 4-15,2-1-10,0 4-11,-2-4-8,3 4-7,-1 0-7,0-2-10,-1 2-8,3 0-10,0-3-9,1 1-16,0 0-17,0-1-23,1-1-27,0 0-34,3-1-38,-1-1-36,0 1-33,1-2-30,-1 0-27,0-1-33,0-1-36,-3-2-46,0 0-48,0 0-20,11 0-4,-1 0 13,1-2 22,-3-1 34,2-1 36</inkml:trace>
          <inkml:trace contextRef="#ctx0" brushRef="#br1" timeOffset="39591.0273">15020 3600 206,'-4'-12'375,"-4"1"24,3 0 20,-2 3 16,4 2 10,-2 3 5,1-2-21,1 3-33,-1 2-36,1-2-36,1 1-36,0 1-37,1-2-25,-1 2-20,0 0-22,1 0-26,1 0-24,0 0-24,0 0-25,1 0-25,1 2-22,1-1-19,0 1-24,-2 0-23,6 3-28,-4-2-30,2 0-35,2 4-35,3-3-36,-1 3-40,-1-1-41,3 1-40,-1 1-54,0 0-56,0 1-41,0-1-31,-3 2-13,4 1-3,-3 0 16,-1 2 23,-2 1 31</inkml:trace>
          <inkml:trace contextRef="#ctx0" brushRef="#br1" timeOffset="40271.424">15405 3846 294,'-3'-6'421,"0"-1"32,0 3 30,2-2 29,-3 1 12,2 1-1,-3-1-30,4 0-44,-3 1-49,1 1-49,-2-1-34,1-1-27,1 1-27,-4 2-30,3 0-30,0 2-31,-2-3-30,-2 3-31,3 3-24,-6-1-20,3 0-16,-2 5-14,0-1-10,-1 1-9,-1 3-9,1-1-6,0 4-10,-1-2-9,0 1-7,2 2-9,1-1-7,-1 1-8,2 1-9,1-1-7,-1 1-9,3-3-11,0 2-14,3 0-12,-2-2-13,3 1-13,1-1-10,0-1-9,1 0-10,3-3-8,-2 1-5,3-2-3,0 0-1,3-1-2,-1-2 5,1 0 6,2-2 10,-1-2 11,5 0 14,-4 0 12,2-2 14,-2-1 14,2 0 17,2-1 15,-3 0 13,0-1 10,1 0 9,0-1 11,-4-1 7,1 1 6,0-3 4,-1 2 6,0-1 10,-1 1 11,1-1 14,-4 0 13,3 1 15,-2 0 14,0-3 15,0 1 15,-1 0 14,1 0 14,-1-1 14,-1-1 16,-2 2 11,2-4 9,1 3-1,-4 1-3,2-2-9,0 1-13,-1 1-12,-1 0-11,2 1-14,-2 1-12,0 1-15,0 3-13,0-1-15,0 2-14,0 0-11,0 2-9,0 0-7,0 2-5,-2 0-3,1 2-3,1 1-2,-2 1-1,0 1-3,2 0-2,0 1-3,0 3-1,0 1-3,0-1-4,2 0-5,0 2-7,-1-2-5,1 2-6,1-1-7,-1-2-8,1 2-7,1 1-9,0-2-10,-1-1-6,3 1-7,0-4-6,2 3-3,-1 0-4,1-2 0,0-3 2,3 1 1,-3 1 4,3-2 4,1 1 7,0-2 9,-2 0 8,2-2 9,0 1 7,-1-3 8,1 1 7,0-1 5,0 0 5,0-1 5,-2 1 3,2-3 3,-1 1 3,-3-1 3,3 0 3,0-1 0,-1 0 3,0 1 0,-3-3 0,2 1 2,1-2 0,-2 1 4,0-3 7,0 1 7,2-1 7,-5 1 6,3-3 7,-1 0 6,-1 0 6,0-2 7,-2 0 6,4 1 6,-4-2 9,-1 0 4,2-2 4,-2 0 0,0-2-3,0 0 0,-2-3-5,1 2-2,0-5-3,-1 0-4,-1-1-5,3-2-3,-2-1-4,-1-2-4,3-2-4,-3-3-2,0 3-4,0-2-3,0-1-2,0 1-3,0-1-2,-3 0-3,3 3-1,-1 2-1,-2 2 1,0 3-2,0 3-2,-2 1 0,3 4 0,-3 3 1,2 1 2,1 3 3,-2 0 1,3 4 1,-3 1 0,1 3-1,-1 2-3,0 4-5,-2 3-2,0 2-4,-1 2-2,-1 4-3,-1 1-2,0 5-6,0 5-5,1-1-6,-2 5-7,5 1-4,-3 1-4,5 1-5,-1 1-6,0 1-5,4-3-6,-2 2-7,1-1-7,1 0-7,0-2-8,0 0-7,1-2-8,1 0-6,-2-1-7,2-3-8,0-1-11,-1-1-10,-1-1-12,3 0-17,0-2-19,0 0-22,2-2-25,-2-1-22,1-2-23,1 0-23,-1 1-22,0-5-26,-1 2-26,1-3-35,-4 1-39,4-2-26,-3 1-18,1-3 4,1-1 17,-3-6 24,2 8 28,3-2 31</inkml:trace>
        </inkml:traceGroup>
        <inkml:traceGroup>
          <inkml:annotationXML>
            <emma:emma xmlns:emma="http://www.w3.org/2003/04/emma" version="1.0">
              <emma:interpretation id="{539E9887-D4AC-4EE2-83DD-17C39150A7F0}" emma:medium="tactile" emma:mode="ink">
                <msink:context xmlns:msink="http://schemas.microsoft.com/ink/2010/main" type="inkWord" rotatedBoundingBox="16674,4017 17381,4024 17376,4604 16668,4597"/>
              </emma:interpretation>
              <emma:one-of disjunction-type="recognition" id="oneOf13">
                <emma:interpretation id="interp65" emma:lang="en-US" emma:confidence="0.5">
                  <emma:literal>in</emma:literal>
                </emma:interpretation>
                <emma:interpretation id="interp66" emma:lang="en-US" emma:confidence="0">
                  <emma:literal>ion</emma:literal>
                </emma:interpretation>
                <emma:interpretation id="interp67" emma:lang="en-US" emma:confidence="0">
                  <emma:literal>Tin</emma:literal>
                </emma:interpretation>
                <emma:interpretation id="interp68" emma:lang="en-US" emma:confidence="0">
                  <emma:literal>inn</emma:literal>
                </emma:interpretation>
                <emma:interpretation id="interp69" emma:lang="en-US" emma:confidence="0">
                  <emma:literal>tin</emma:literal>
                </emma:interpretation>
              </emma:one-of>
            </emma:emma>
          </inkml:annotationXML>
          <inkml:trace contextRef="#ctx0" brushRef="#br1" timeOffset="40742.2796">16419 3717 171,'-1'0'430,"-4"0"27,1 1 27,-1 2 26,1 0 15,1 1 11,-2 2-28,1 0-45,-1 1-59,2 4-63,-2 0-46,-2 0-37,2 2-38,-2 1-37,4 1-32,-4 3-27,2-3-27,0 3-26,1-2-20,-1 1-18,4-1-13,-4 0-10,5 0-8,-2-1-9,2 0-10,0-3-13,0 1-16,0-1-21,2-3-29,-2 2-36,1-1-43,3-3-46,-1 0-45,0-1-44,-3-6-49,0 0-52,0 0-51,4 3-48,-4-3-20,0 0-5,9-1 8,-1-3 15,0-1 28,1-1 35</inkml:trace>
          <inkml:trace contextRef="#ctx0" brushRef="#br1" timeOffset="40981.0552">16290 3595 177,'-6'-1'327,"0"1"7,1 1 3,0 1 4,0 3-12,1-1-22,1-2-21,0 3-21,3 1-18,0-1-15,0 0-18,0 1-19,3-1-10,0 1-5,1-4 5,2 2 8,1 1 1,1-1-4,-1-1-8,2 0-12,1 0-12,1-2-15,1 0-12,1-1-12,1 0-13,-2 0-11,-1-1-13,1 0-13,2-1-8,-4 1-8,2-2-6,-2 1-6,1-1-7,-3 1-6,0-3-3,-1 1-5,0 2-2,-2-2-4,-1-1-11,-1 1-14,1-1-17,-4 1-20,0-1-29,0 2-35,0-2-35,0 2-32,0-1-26,-3 2-20,2-1-21,-1 1-23,1 1-21,1 1-24,-4 1-22,0 1-22,4-2-18,0 0-13,-8 4-7,3 0-3,-1 0 10,2 1 16,0-1 12,0 2 10,0 1 17</inkml:trace>
          <inkml:trace contextRef="#ctx0" brushRef="#br1" timeOffset="41308.7948">16553 3949 40,'3'10'240,"-2"2"13,2 1-3,1-2-12,-2 0-13,1 0-12,0-2-11,0-1-10,0 1-15,-2-1-18,1-3-16,0 1-14,-1-2-11,-1 1-9,3-3-15,-3 1-16,1-2-9,1 0-6,-2-1-6,1 0-7,-1-1-6,3-2-7,-3 1-1,0-3-1,4 2 1,-4-3 2,0 1 2,0-1 5,0-3 7,1 0 7,-1 1 10,0-1 9,0-2 13,1 1 9,1-1 10,-2 1 9,3-1 5,-3 1 6,1-1 7,1-1 7,0 1 4,0-1 2,1 1 0,0 2 2,2-1-3,-3-1-6,3 0-9,1 4-7,-3-4-8,3 3-7,0-1-9,0 2-11,1-2-9,0 2-11,3-2-8,-1 5-7,-1-3-9,-1 1-8,4 1-5,-2-1-2,2 3-3,-3 0-1,1 0-2,1 0-1,-2 1-1,1 2 1,0 0 0,-1 2-1,0 1-1,1 0-2,0 0-2,0 0-3,-1 3-2,0 1-2,1 1-1,1-1-1,-3 4 0,1 0-1,0-1-6,-1 3-11,0 0-6,-2 0-2,1 2-2,-1 0-3,-1 0-3,0 0-3,1 0-7,-2 1-9,0-3-10,0 2-14,0 0-19,-1-2-21,-1 2-33,0-2-35,0 1-45,3-2-52,-3 1-49,-1-1-52,0-3-68,0 4-76,-1-2-36,1 0-15,0 0-2,0 1 6,0-3 16,0 1 20,1 3 33</inkml:trace>
        </inkml:traceGroup>
        <inkml:traceGroup>
          <inkml:annotationXML>
            <emma:emma xmlns:emma="http://www.w3.org/2003/04/emma" version="1.0">
              <emma:interpretation id="{2D336901-7C72-4EA8-AB2D-D0B9C1FBE16B}" emma:medium="tactile" emma:mode="ink">
                <msink:context xmlns:msink="http://schemas.microsoft.com/ink/2010/main" type="inkWord" rotatedBoundingBox="17966,3749 19091,3759 19083,4622 17958,4612"/>
              </emma:interpretation>
              <emma:one-of disjunction-type="recognition" id="oneOf14">
                <emma:interpretation id="interp70" emma:lang="en-US" emma:confidence="0.5">
                  <emma:literal>the</emma:literal>
                </emma:interpretation>
                <emma:interpretation id="interp71" emma:lang="en-US" emma:confidence="0">
                  <emma:literal>they</emma:literal>
                </emma:interpretation>
                <emma:interpretation id="interp72" emma:lang="en-US" emma:confidence="0">
                  <emma:literal>then</emma:literal>
                </emma:interpretation>
                <emma:interpretation id="interp73" emma:lang="en-US" emma:confidence="0">
                  <emma:literal>them</emma:literal>
                </emma:interpretation>
                <emma:interpretation id="interp74" emma:lang="en-US" emma:confidence="0">
                  <emma:literal>thee</emma:literal>
                </emma:interpretation>
              </emma:one-of>
            </emma:emma>
          </inkml:annotationXML>
          <inkml:trace contextRef="#ctx0" brushRef="#br1" timeOffset="42529.2265">17656 3678 198,'-11'0'322,"-3"2"12,4 2 5,-1 3 0,0 1-24,2 2-36,2-1-37,-1 3-35,1 0-30,2 0-26,-2 1-21,3 2-17,1-2-25,0 2-29,0-2-19,1 2-13,2-2-10,2 2-9,-1 0-8,3-4-8,0 3-4,0-3-4,3 1-1,0-1-3,2-2 1,-1-2-1,2 0 5,2-1 7,0-1 3,0-1 1,0-2-1,2 0 1,1-2-1,2-2 3,-3 0 0,2-2 0,0 0 1,-1-1-2,0-1 1,2-1 0,-4-3 0,2-1-2,-2 2 2,1-2 1,-2-2 2,0 0 1,-2 1 1,0-3 0,0 1 4,-2-1 7,1 2 9,-2-3 11,0 0 16,0 1 16,-2 0 16,-2 0 16,2-2 15,-1 1 15,1-1 14,0-1 18,-4-1 12,3 2 13,-1-2 4,1 0 0,-2 1-4,1 1-6,0-1-12,1 4-15,-4 1-13,2 2-14,-1 0-13,1 2-13,-2 0-14,0 5-14,0 1-13,-2-1-9,1 4-9,-1 2-7,0 1-4,-1 1-4,0 3-2,-1 4-3,0 2-1,0 0-4,-2 4-1,0 2-3,0 3-4,0 0-4,0 1-3,2 1-2,-2 1-4,0-1-4,0 0-4,0 1-4,3 0-4,-1-3-4,-3 1-2,6-1-3,-2-1-2,0 0-3,0-3-1,1 3-2,2-4 0,-2 1 0,0-5 2,1 0 4,1-2 4,0 0 5,0-2 4,0-1 3,0-4 5,0 1 3,1-1 5,1-2 5,0-1 3,-2-1 5,2 0 4,1-1 6,0-2 2,1 0 6,-1 0 3,2-2 4,1 1 3,0-3 5,1 1 3,0-2 1,5 2 3,-5-3 3,1 0 2,0-1 3,3 3 0,-4-1 0,1-1-2,0 2-3,0 1-2,-4-1-2,0 3-2,1-3-3,-1 3-2,-1 2-1,-1 0 0,-1 0-1,-1 2-2,0 0-1,0 0-1,-1 2-1,-1 0-2,2 0-2,-1 1-2,1 1-3,0 2-2,0-2-3,0 3-6,0 0-6,0 2-10,0 0-10,1-2-12,-1 4-13,0-4-14,0 1-15,0-1-13,2 0-14,-1-1-17,1 1-18,0 0-24,-1-2-22,1 0-29,2-2-31,-1 1-25,1-1-22,2 2-15,0-1-11,2-2-7,-1 2-5,0-4-2,2 0-2,0 0 10,-2 0 17,2 0 19,-1 0 22,1-2 29,-2 0 30,1 0 30,-3 1 29,3 0 25,-2-1 22,0 1 18,-4-1 19,3 0 18,-2 2 19,0 0 13,0 0 10,-2 0 6,1 0 6,-2 2 8,0 0 8,2-1 7,-2 1 5,1 0 6,1 0 4,-1 2 4,0-2 4,2 1 0,1-1 1,-3 0-2,1 0-2,3 0 1,2-1 3,-5 1-2,3 0-1,-1 0-1,2-1 1,0 0-1,2 0 1,-3 1 1,3-1 3,-1-1 2,0 0 3,3 0 3,0-1 3,1-1 4,-1 0 6,0-1 4,2 0 6,-2 1 2,2-2 5,-2 0 6,1 1 7,1-3 5,-2 2 4,0-3 2,0 1 4,0-1 3,-3 1 0,4-2 2,-5 0 0,1 0 1,-1 2 0,-2-3 0,3 1-4,-3 0-5,-3 0-10,2 0-4,-1 0-6,-2 0-5,0 0-6,0 0-4,-2 0-5,1-2-5,-1 3-6,1 0-4,-2-1-6,0 0-5,-2 1-4,1 1-3,0 1-2,-1 1-1,1-2 0,1 1-1,-3 1-1,1 0-4,2 2-4,-2 1-3,0 0-6,0 1-2,0 0-3,-2 1-3,2 2-3,-2 1-3,-1 0-2,1 3-4,0 1-5,-3 1-4,1 1-4,0 3-3,2-4-3,-2 5 0,2 0-1,0-1-2,-1 2-2,2-1-2,0 3-2,0-2-4,0-1-3,2-1-6,1 2-2,-4-1-7,7-3-4,-4 2-4,4-2-4,0 0-5,0-1-5,4-2-6,-4 1-6,7 0-4,-4-4-4,2 2-5,3-1-7,0-3-6,-1 1-10,3-1-10,2 0-12,0 0-13,0-3-15,1 2-15,1-2-17,-3 0-13,5-2-12,-3 2-12,1-3-10,0 0-13,2 0-11,-1 1-7,1-2-6,-1 0-16,1-2-23,3 0-34,-4-1-40,4 2-10,-2-4 6,4 1 11,0-1 18,1 0 16</inkml:trace>
          <inkml:trace contextRef="#ctx0" brushRef="#br1" timeOffset="41639.0705">17732 3333 297,'0'-4'440,"0"2"24,0 2 24,1 1 28,-1 3 28,0 1-3,-1 2-20,1 4-49,-4 2-65,1 0-58,-1 6-59,3 1-42,-4 3-36,3 0-28,-3 2-25,2 3-25,0 0-23,0 2-31,2 1-37,-4 1-21,5 0-16,-2 0-10,-2 1-5,1-1-6,0-1-4,-1 0-8,-1-1-7,1-2-13,-2 2-16,0-2-25,-2-1-31,1-1-34,0-3-38,-1 1-38,4-2-37,-4-1-35,4-2-32,0-3-43,-1 0-49,3-3-46,0-2-43,2 0-13,0-3 2,0-8 20,2 5 25,-2-5 38</inkml:trace>
        </inkml:traceGroup>
        <inkml:traceGroup>
          <inkml:annotationXML>
            <emma:emma xmlns:emma="http://www.w3.org/2003/04/emma" version="1.0">
              <emma:interpretation id="{6CB4D7F5-1EA2-4D59-9212-EE2229AB54E1}" emma:medium="tactile" emma:mode="ink">
                <msink:context xmlns:msink="http://schemas.microsoft.com/ink/2010/main" type="inkWord" rotatedBoundingBox="19228,3749 21180,3766 21158,6184 19206,6166"/>
              </emma:interpretation>
              <emma:one-of disjunction-type="recognition" id="oneOf15">
                <emma:interpretation id="interp75" emma:lang="en-US" emma:confidence="0.5">
                  <emma:literal>from</emma:literal>
                </emma:interpretation>
                <emma:interpretation id="interp76" emma:lang="en-US" emma:confidence="0">
                  <emma:literal>form</emma:literal>
                </emma:interpretation>
                <emma:interpretation id="interp77" emma:lang="en-US" emma:confidence="0">
                  <emma:literal>foam</emma:literal>
                </emma:interpretation>
                <emma:interpretation id="interp78" emma:lang="en-US" emma:confidence="0">
                  <emma:literal>foom</emma:literal>
                </emma:interpretation>
                <emma:interpretation id="interp79" emma:lang="en-US" emma:confidence="0">
                  <emma:literal>forum</emma:literal>
                </emma:interpretation>
              </emma:one-of>
            </emma:emma>
          </inkml:annotationXML>
          <inkml:trace contextRef="#ctx0" brushRef="#br1" timeOffset="43172.7243">19245 3369 161,'0'-12'397,"0"3"27,0 1 30,-2 4 32,2 0 23,-1 1 22,1 3-22,-4 1-45,3 2-45,1 1-48,-2 1-33,-2 6-24,1 2-26,-1 4-26,-1 4-31,1 3-31,0 5-30,-3 3-30,3 7-24,-2-1-19,1 7-15,-2 1-10,2 3-10,-2 0-9,3 5-7,-4-1-10,1 2-6,0 2-5,1 1-6,-5 0-3,4 1-2,-2 1-4,2 2-3,-4 2-3,3 1-2,-3 4-3,0-2-1,-1 3-2,0 2-2,-2 1-2,-3 2-3,2-1-4,-2 1-7,0-2-6,-2-1-6,0-2-5,1-3-5,1-4-3,-2-4-1,4-6-1,-1-4 1,5-3 0,-1-7 2,1-3 3,4-6 2,2-2 2,1-7 6,4-3 5,0-1 6,4-6 5,0-4 5,3-1 3,1-3 2,4-5 2,0-1 3,3-4 2,4-3 0,1-1 0,2-6 3,1 0 1,0-5 3,4-2 3,-2-1 2,2-3 2,2-1 3,-3-3 3,1-3 3,0 0 2,-1 0 1,-1 0 2,-1-4 0,0-2 1,-4 1 0,0-3 1,-2-1-1,-2 1-1,-2-3 0,-2 2-2,0-2-1,-1 1-3,-3 0-2,-3 1-3,0 0-1,-2-1-3,-1 6-2,-2-1-2,-2 0-2,-1 4-2,-2 1 0,3 1-3,-5 3-1,0 2-2,-1 2 0,-2 1-2,1 4-1,-1 3-4,0-4-5,-1 7-8,-1-3-8,1 2-12,-1 2-12,1 0-14,-1 0-17,1 2-18,2 2-31,-2-1-40,2 2-42,3 1-45,-2 0-48,1 1-52,1 0-61,2 1-65,-1-1-43,4 0-28,1 8-9,0-9 3,0 1 11,3-1 16,2 1 30,0 1 40</inkml:trace>
          <inkml:trace contextRef="#ctx0" brushRef="#br1" timeOffset="43510.7272">19493 3894 175,'-8'2'417,"3"2"24,-3-1 23,1 3 19,-1 2 18,0-1 0,0 0-8,2 3-41,-3 1-56,2-2-54,-1 1-50,0 3-45,3-2-42,-1 1-35,0 2-30,1-2-24,1 2-23,3 1-25,-2 0-25,3 1-20,0-2-18,3 1-11,-3-1-7,2-1 2,3-1 3,0 1 3,-1-2 1,2 0 0,-1 0 0,3-2-1,1-2 0,0 0 1,-1-1-1,4-1 1,0-1-1,-1 0-1,0 1 2,1-3 1,0-2 0,-1 0 1,0 0 1,1 0 0,-1-2 2,0 0 2,-1-2 2,-1 1 4,1-2 2,-1 1 4,0-2 3,-1 3 4,-1-3 3,0-1 4,1 1 2,-4-1 5,4 1 4,-5 0 2,1-1 6,1-1 2,-2 0 1,-1-1 2,0 1 0,-1-1-1,-1 0-2,0-2-4,-1 2-2,-1-3-4,0 1-3,-3 0-3,0 0-4,1 1-4,-1 1-5,-2-2-5,1 1-2,-1 1-6,0-1-3,-1 1-4,-1 2-4,0 0-2,1-1-5,1 1-7,0 0-7,1 1-11,-1 2-11,-1-1-14,2 2-15,1-1-28,2 1-30,-2 1-42,0 1-42,3 1-49,-2 0-47,4 0-60,0 0-64,0 0-51,0 0-44,0 0-20,0 0-8,0 0 3,0 0 10,0 0 25,0 0 31</inkml:trace>
          <inkml:trace contextRef="#ctx0" brushRef="#br1" timeOffset="43823.016">20006 3911 139,'-10'8'399,"-4"2"24,2 1 15,0 1 9,0-1 11,-2 3 14,3-2-25,-3 3-41,4-1-50,-4-2-54,4 2-46,-2 0-45,3-1-27,0 0-21,0-1-22,2 1-23,1-2-19,2 1-18,-3-1-16,6-2-15,1 0-12,0 0-9,1-1-9,2-1-7,2 0-4,-2-2-2,1 1-3,2-1-1,0-1-1,1 0-1,1-1 1,-2-1 2,1 0 1,1-2 2,-1 4 3,-1-4 2,2 0 5,-2-4 4,-1 4 3,0-2 3,-1 2 4,-1-2 4,3 0 2,-5-1 5,3 0 0,-1-1 4,0 0 1,-1-1 2,0 0-1,0-1 0,-1-1-2,1-1-3,-2-1-5,-2 0-2,1 2-4,-3-3-4,2-1-5,-3 3-3,0-5-3,2 1-4,-4 1-3,0 0-4,-2-2-3,0 2-4,2 0-4,-2 1-3,-1 0-6,-1-1-9,2 2-10,-2 2-10,3-2-16,-3 3-18,3-1-27,-2 2-31,5 2-39,-2-2-44,2 3-37,0 2-38,1-2-42,-1 1-46,5 1-60,0 0-65,0 0-28,0 0-9,0 0 6,0 0 13,0 0 26,8-4 29,3 0 39</inkml:trace>
          <inkml:trace contextRef="#ctx0" brushRef="#br1" timeOffset="44401.1246">20166 3922 18,'0'8'371,"-4"3"11,4 0 8,-4-1 14,4 2 19,-3 1 1,0 0-10,0 1-34,0 0-46,1 1-40,1-2-38,0 2-36,-1-2-37,1-1-28,-1 1-20,0 0-18,1-2-14,1 1-19,0-3-20,0 2-17,0-2-15,0 1-11,0-2-10,0-2-9,0 1-8,-2-1-6,2-1-8,0-2-10,0 1-10,0 0-10,0-3-9,0 1-9,0-2-11,-4 0-8,4 0-9,-1-2-6,1 1-2,0-3 1,0 0 2,0 1 6,0-2 6,0-2 11,0 0 9,0-1 10,0 0 10,1-1 10,3-2 10,-4 2 9,2-2 8,-1-1 6,3 1 4,-1 0 3,-1-2 3,3 1 1,0-1 2,-1 0 3,0 0 5,2-1 5,2 1 4,-1-1 10,2 1 12,-1 1 7,0-2 7,1 3 6,0-1 5,-1 0 2,0 1 1,1 1 3,-1 1 5,-2 0 1,1 3 0,-2 0-2,1 0-2,-2 2-8,1 1-10,-1 0-7,-1 0-6,-2 2-2,4 1-1,-3 1 1,2 0 0,-1 2-2,0 1-3,-1 1-3,2 2-2,-1 0-3,-2 2-4,-1 1-2,3 1-2,-3 0-1,1 3-2,2-2-3,-3 3-4,4-2-4,-4 2-2,1-1-5,2 0-3,0 1-3,0 0-1,2-1-2,-1 1 2,0-3-6,4 1-8,-4 0-6,2-2-2,0-1-3,0 1-3,0-3-2,0-1-4,-3 0-2,2-1-3,-1-1 1,-1-1 0,0-1-3,-1 0-1,-2-1 4,0-1 9,0-1 4,0 0 1,0-1 2,0-1 0,0-1 3,0 0 1,0-1 0,0-1 2,0-1 5,3-2 10,-1 2 6,0-2 5,-1-1 2,-1-2-1,3 1 2,-3-1 2,3-1 2,-3 1 1,1 0 1,1-1 4,3 0 1,-4 0 2,3-1-3,1 2-6,-1-2-4,1 0 0,0 2 5,-2-2 9,4 2 8,-2 0 8,3-1 11,-1 1 11,1 0 9,-2 0 6,1 2 4,0 1 4,0 0 3,0 2 2,-3-1 2,4 2 1,-2-1-12,-1 3-19,0-1-13,1 2-11,0 0-12,0 2-10,0-2-8,0 2-6,-2 0-4,3 2-2,1 0 0,0 0-2,-1 2-4,1-1-3,0 3 6,1-1 11,0 2 4,0-1 1,-2 2 1,2 0-1,-1 1-2,-1 2 0,-1-3-5,-1 3-4,-1 1-5,0 0-5,1-1-6,-2 1-8,-1 0-13,0-1-13,-2 1-14,0-1-14,0 0-33,0 2-41,0-2-45,0 0-43,0 1-55,-2 0-60,0-2-63,2 3-64,0-3-31,0 2-16,2 2 2,2-1 7,-3 3 10,6-1 13,-3 2 32</inkml:trace>
        </inkml:traceGroup>
        <inkml:traceGroup>
          <inkml:annotationXML>
            <emma:emma xmlns:emma="http://www.w3.org/2003/04/emma" version="1.0">
              <emma:interpretation id="{8FEC353D-1D09-413F-99EE-AB6CD6ED2BA5}" emma:medium="tactile" emma:mode="ink">
                <msink:context xmlns:msink="http://schemas.microsoft.com/ink/2010/main" type="inkWord" rotatedBoundingBox="22140,3901 22746,3907 22729,5764 22123,5758"/>
              </emma:interpretation>
              <emma:one-of disjunction-type="recognition" id="oneOf16">
                <emma:interpretation id="interp80" emma:lang="en-US" emma:confidence="0.5">
                  <emma:literal>of</emma:literal>
                </emma:interpretation>
                <emma:interpretation id="interp81" emma:lang="en-US" emma:confidence="0">
                  <emma:literal>off</emma:literal>
                </emma:interpretation>
                <emma:interpretation id="interp82" emma:lang="en-US" emma:confidence="0">
                  <emma:literal>Of</emma:literal>
                </emma:interpretation>
                <emma:interpretation id="interp83" emma:lang="en-US" emma:confidence="0">
                  <emma:literal>If</emma:literal>
                </emma:interpretation>
                <emma:interpretation id="interp84" emma:lang="en-US" emma:confidence="0">
                  <emma:literal>if</emma:literal>
                </emma:interpretation>
              </emma:one-of>
            </emma:emma>
          </inkml:annotationXML>
          <inkml:trace contextRef="#ctx0" brushRef="#br1" timeOffset="45103.3978">21962 3678 134,'-18'2'321,"2"1"5,1 1 5,-1 2 8,1 4 10,-2 0-16,1 1-31,1 2-43,-2 0-50,3 0-32,-1 4-23,2-2-6,-1 1 3,1 0-4,2 3-6,4-1-10,1 0-10,2 0-13,1-1-11,1 1-12,2-1-10,2 0-10,3 1-7,-2-3-6,2 1-6,2-2-14,3 1-17,0-4-8,2 2-5,-2-2-2,4 0-1,-1-3 1,2 0-1,1-1 0,-1-3 0,1 1 1,1-1-2,0-1 0,0-2 1,0-1 1,0 0 0,-2-1 1,1-2 0,-1-1 0,-1 1-1,-2-1 1,1 0 0,-3-3 1,1-1 3,-3-1 3,-1 0 3,0-1 2,-3-1 4,-1 0 2,0-2 4,0 3 5,-3-3 5,0-2 4,-1 1 7,-2 0 4,-2-2 5,1 2 4,-3-2 4,0-1 4,-1-1 4,0 3 1,-3-2 1,1 0 0,0-1-1,3 2-12,-4-2-18,2 3-10,0-3-8,4 2-4,-4 1-4,4 0-5,0-2-4,1 3-4,1 0-3,3 0-3,2 1 0,0 0 0,3 0 0,1 1 10,1-1 15,0 2 8,4-2 5,1 2 2,-1 0 2,3-1 0,0 1-1,2 4 1,-2-1-1,3 1 1,0 1 0,-1 3-1,0-1 2,0 4 0,1 0 3,-2 0 1,-1 4 1,0-1 3,1 3 1,-2 1 1,1 4 2,-4 0 0,0 4 0,1 1 0,-4 4 0,1 1-2,-3 3-1,0 4-3,-1-1-3,-3 5-3,3 1-4,-4 2-5,-4 1-3,3 1-4,-1 1-3,-3 2-3,-1 1-3,-2 3-3,3-2-3,-5 1-1,-2 4-4,1-3-3,-1 1-1,-1 2-5,-1-1-4,-2-1-2,-2 4-3,2-2-2,0 1-4,-4 0-2,3 0 0,-3 1-1,1 0-1,2 3 1,0-3-1,1 1 3,2-4 1,1 2 2,1-2 3,2-3 3,-1-3 3,6-3 3,1-2 2,1-4 1,3-3 2,1-7-1,2 1 2,2-4-2,2-3 1,0-3-2,3-1 1,-1-1 0,1-3 0,2-2 2,-2-2 0,0-2 1,4-1 0,-1-1 3,1-2 1,-2 0 3,1-4 2,0-1 4,-1 1 4,3-4 8,-2-1 6,2 0 6,-3-2 7,2-1 6,-2-3 6,2 0 4,-2-1 6,0-2 3,-3 0 4,0-1 0,0-3 2,-2 0-3,-2-3-3,0 2-6,0-3-5,0-1-7,-3 0-7,0-3-6,-2-1-8,-2 1-6,0-1-7,-3-1-7,-1 4-5,-2-5-8,1 5-6,-3 0-12,0 1-14,-4 0-15,-1 1-19,-2 1-17,2 0-20,-2 4-23,-2-1-26,1 1-34,-1 3-36,3-1-54,-2 4-60,1 0-71,-1 2-77,3-1-56,0 2-45,-1 1-18,3 0-5,-1 1 8,2 0 13,1 0 21,-1 1 24,1-2 33</inkml:trace>
        </inkml:traceGroup>
      </inkml:traceGroup>
      <inkml:traceGroup>
        <inkml:annotationXML>
          <emma:emma xmlns:emma="http://www.w3.org/2003/04/emma" version="1.0">
            <emma:interpretation id="{68E6A497-F133-46E4-B459-7C0F6C9306A5}" emma:medium="tactile" emma:mode="ink">
              <msink:context xmlns:msink="http://schemas.microsoft.com/ink/2010/main" type="line" rotatedBoundingBox="1782,5261 3768,5359 3724,6239 1739,6141"/>
            </emma:interpretation>
          </emma:emma>
        </inkml:annotationXML>
        <inkml:traceGroup>
          <inkml:annotationXML>
            <emma:emma xmlns:emma="http://www.w3.org/2003/04/emma" version="1.0">
              <emma:interpretation id="{F3C62212-2C7C-43EE-BBA3-78581DEF9E91}" emma:medium="tactile" emma:mode="ink">
                <msink:context xmlns:msink="http://schemas.microsoft.com/ink/2010/main" type="inkWord" rotatedBoundingBox="1782,5261 3768,5359 3724,6239 1739,6141"/>
              </emma:interpretation>
              <emma:one-of disjunction-type="recognition" id="oneOf17">
                <emma:interpretation id="interp85" emma:lang="en-US" emma:confidence="0.5">
                  <emma:literal>DNA.</emma:literal>
                </emma:interpretation>
                <emma:interpretation id="interp86" emma:lang="en-US" emma:confidence="0.5">
                  <emma:literal>DN A.</emma:literal>
                </emma:interpretation>
                <emma:interpretation id="interp87" emma:lang="en-US" emma:confidence="0">
                  <emma:literal>DANA.</emma:literal>
                </emma:interpretation>
                <emma:interpretation id="interp88" emma:lang="en-US" emma:confidence="0">
                  <emma:literal>DN A</emma:literal>
                </emma:interpretation>
                <emma:interpretation id="interp89" emma:lang="en-US" emma:confidence="0">
                  <emma:literal>DNNA.</emma:literal>
                </emma:interpretation>
              </emma:one-of>
            </emma:emma>
          </inkml:annotationXML>
          <inkml:trace contextRef="#ctx0" brushRef="#br1" timeOffset="46390.3347">1527 5098 204,'-1'-14'365,"-1"3"19,0 2 21,1 2 22,-1-1 24,1 4-6,-1 1-24,0-1-30,-1 4-34,-1 0-24,1 0-21,-1 4-23,-1-1-26,0 3-23,-1 2-19,-2 1-21,1 2-18,1 4-28,0 2-31,-2 0-31,3 3-28,-1 1-21,0 1-17,1 1-10,0-1-5,0 4-5,0-2-3,1-1-2,-1 1-3,2-2 1,-1 2-2,-2-3-1,3 1 0,-1 1-6,-3-3-8,2 1-8,0-2-6,-2-1-4,2-1-7,0-3-7,-2 0-8,4 1-8,-1-6-10,-2 0-9,5-1-12,-2-3-9,1 1-9,2-2-2,0-3 2,2-1 3,-2-1 2,3-2 1,1-1 4,-1-3 6,2-1 8,-1 0 7,2-3 11,0-4 10,2 1 10,-3 0 11,4-3 9,0-1 9,0-1 5,-3 0 6,3-2 5,-1 1 5,-1 0 2,-1-3 3,1 2 1,-1-2 2,0-2 2,0 1 8,-2-2 12,1-2 14,-2 1 13,-2-2 9,2 2 8,-3-2 8,2 1 7,-2 0 10,0 2 9,0-1 7,0 2 7,-2 4 7,2 0 3,-3 3-3,2 3-9,1 2-8,0 2-10,-3 1-7,3 4-7,0 1-5,-3 1-7,3 1-9,0 0-8,0 2-7,0 1-7,0 0-5,0 0-5,0 1-3,3 2-2,-3 0-5,3 1-2,-2-1-1,2 3-3,2 1 0,-1 3-1,2-1-1,1 3-1,0 1 0,2-1 0,-1 2-1,1 1 1,1 2 1,1-1 1,1 3-4,0 0-5,-1-2-1,-1 3-2,3-1 1,0-1 0,0 3 0,1-3 2,1 2 0,0-2 0,-2 2 0,3-1 0,-2 0 0,1 1 0,-2-1 2,2 0 7,-2-2 4,-1 2 1,2-2 3,-4 0 3,0 2 2,-1-3 1,-1 2 0,-3-4 3,0 2 1,-3 0 2,-2-1 1,-2 0 0,-1-2-1,-2 2 0,1-1-2,-4 0-3,-4 1-4,0-4-4,-2 3-3,-1-1-3,-2 0-4,-3 0-3,1-2-7,-2 2-8,-1-3-8,0 0-9,-1-2-9,-1-1-8,2 1-11,-2-5-10,3 3-13,2-4-14,1 1-19,1-2-23,0-1-34,4-1-41,0 0-42,1-1-43,2-3-42,2 1-43,1-3-54,0 1-58,5-3-40,2 0-32,0 1-11,2-3 3,5 1 13,0-3 19,3 0 35,2 1 41</inkml:trace>
          <inkml:trace contextRef="#ctx0" brushRef="#br1" timeOffset="46954.0135">2027 5109 342,'5'2'368,"-1"2"21,0 3 8,1 1 3,0 0-17,-3 3-26,3 2-38,-1 0-43,1 1-35,1 1-27,-2 1-21,2 0-15,-2 1-22,-1 3-28,2-3-20,-1 0-20,1 0-12,0 1-13,-1-2-9,-1 2-10,0-3-8,-1 3-10,2-4-8,0 2-5,-4-1-4,0-2-3,0 1-2,0-2 1,-3 0-2,0-1-1,1-2 0,-3 0 0,2 0 0,-1-2-1,-3 0-1,2 0 0,-2-3 0,2 0 0,0 1-1,-1-3-1,2-2 0,-1 4-2,1-4 0,-1-4-1,2 4-1,-1-3 0,-2-1 2,3-2 0,-1 1 1,-1-2 0,1 1 1,-1-4 0,2-1 0,-1 3 0,1-5 0,3 1 0,-2 1 2,2-1 1,0-3 2,0 0 0,2-1 8,1 0 10,-1-2 9,0 3 6,1-3 6,2 0 7,-1 0 9,1 1 8,0-1 9,0 2 7,0-2 4,0 1 3,1 3 2,0-1 2,0 1-7,0-1-8,-1 4-6,0-1-6,2 0-5,-2 2-7,2 1-7,-2 1-7,0 1-7,1 0-7,0 3-4,-1-2-3,2 2-1,-2 0-2,0 2-1,-1 2-1,1 0 0,0 1 1,2 2-1,-2 0-1,0 3 0,2 1 0,0 2-1,0 2-1,1 0 0,-3 2-2,0-1-1,0 2-1,2 4-1,-2-1-2,2 0-1,-2 4-2,0-2 0,1-1-1,2 1-1,-1 0 0,0 1-1,2-1 0,-2 0 0,2-2 0,0 1-6,-1-2-7,1 0-3,-1-1-4,1-1-1,-1-2-1,-1 0 0,1 0-1,-1-1 2,0-1-2,-2-1 2,-1-1-1,1-3 0,0 1 2,-3 0 4,1-3 9,0 1 4,-1 0 3,-1-1 2,1-3 2,-2 0 0,2 0 1,0 0 2,-2-3 0,3-1 7,-3 0 8,3 0 7,-3-3 4,2 0 5,-1-3 3,0-1 3,-1 1 3,0-4 2,2-1 3,-2 1 1,0-4 1,1 1 2,-1-2-1,0 1-6,0-4-8,2 2-7,0 0-5,-1-2-4,1 0-4,-2 0-5,2 2-4,0-2-5,-1 2-4,1-1-8,-2 3-8,3-1-11,-2 1-13,0 2-19,1-1-24,-2 1-36,3 3-43,-3 0-45,3-1-47,1 3-39,1 1-37,1 0-47,2 1-50,0 3-51,1 0-51,3-1-22,1 3-4,1 2 5,1 0 12,-1 2 30,3 0 42</inkml:trace>
          <inkml:trace contextRef="#ctx0" brushRef="#br1" timeOffset="47648.3584">2688 5483 172,'-1'0'361,"-1"-2"11,2 2 18,0-1 20,0 1 0,0 0-9,0 0-14,0 0-16,0 0-26,0-2-30,2 1-25,-1 0-22,2-2-28,0 1-31,0-2-20,4 1-16,0-1-20,1-2-22,2 1-19,2 1-18,0-3-20,2 1-21,-2-1-16,3 2-10,-3-2-9,3 0-6,-1 1-6,1-1-5,-2 1-19,0-2-26,-1 5-30,0-4-34,-2 3-32,2-2-32,0 2-31,-1 0-32,0 0-26,1 2-26,-1-1-35,2 0-41,0 2-48,-1 0-49,2 1-21,-1 1-6,4 1 16,-3 3 23,5-3 31,-2 2 30</inkml:trace>
          <inkml:trace contextRef="#ctx0" brushRef="#br1" timeOffset="47429.8572">2756 5149 22,'-6'18'316,"-1"0"18,2 1 14,-2 1 15,2 1-4,0 1-14,-2 0-31,4 0-41,-1 2-39,-1-1-37,0 1-28,2-2-24,0-1-17,0 0-16,2 2-22,-1-3-24,2 1-20,2-2-17,-1 0-9,0-1-5,2-1-6,0 0-4,-1-3-9,1 1-7,1-1-9,-1-3-11,-1 0-8,1 0-8,-1-3-6,0 0-7,0-1-7,-1-1-6,1-1-7,-1-2-7,-1 0-8,0 0-8,0-1 0,0-2 3,0 0 4,0-2 3,0-1 4,0 0 5,0 0 4,0-3 6,-1 1 6,1-2 7,0-1 8,0 0 6,0-3 9,1 0 8,1 0 5,-1 0 4,0-1 5,1-3 4,-1 0 6,1 1 5,-2-4 6,4 2 7,-4-3 7,3 1 9,0-1 8,1-2 8,-2 1 9,1-3 10,0 1 11,2-2 12,-1-2 13,1 2 16,-2-1 11,2 0 9,2 2 13,-2-1 19,2-1 12,-2 3 12,0 0 7,1 2 8,0-1 5,-1 2 2,2 1-1,-2 0-5,0 0-10,2 3-10,-2 1-8,1 1-6,0-1-16,-1 2-20,0 1-17,2 1-15,-2 1-14,1 1-13,0 3-11,-2 0-11,4-1-6,-3 2-5,0 1 0,1 1-1,0 2 1,-2 2 0,4 3-2,-4-1 0,4 3-1,-3 0-1,2 2-1,0 5-1,-1 1-1,-3 0-2,1 4-1,1 0-3,-2 3-4,-2 1-4,1 2-3,-1 0-3,-1 0-8,0 2-10,-1-1-5,-1 0-3,1 0-2,-1-2-2,1 3-2,0-1-3,-1-3 0,0 3 1,-1-3-2,0-1-1,2 0-1,-2 0 0,0-3 2,1 3 6,-1-3 0,1-2-3,-1 1-4,-1-1-6,1 0-6,3-3-5,-2 1-10,0-1-8,1-1-14,-1-1-15,2-2-22,0-1-26,0-1-36,2-1-40,-1-1-38,1-1-37,0-2-33,-2 0-31,2-1-26,-1 0-26,-1-2-35,0 0-41,0 0-25,0 0-16,0 0 7,0 0 19,0 0 34,4-7 42</inkml:trace>
          <inkml:trace contextRef="#ctx0" brushRef="#br1" timeOffset="47838.7888">3317 5471 308,'-1'2'402,"0"-2"35,-1 1 30,2-1 29,0 2 4,0-2-10,0 0-35,0 0-48,0-2-36,0 1-35,0-1-27,0 2-26,0-4-27,0 2-26,2-1-33,-1 1-32,0 0-31,-1 0-31,3 0-25,-3 0-24,0-1-16,2 0-14,-2 3-12,0-1-11,0-2-13,0 2-13,0-2-17,0 0-20,0 0-26,0 3-32,0-2-39,0 1-45,0-1-43,0 1-41,-2 0-41,2-1-40,0 2-55,0 0-64,0 0-35,0 0-19,0 0-1,0 0 9,0 0 23,0 0 30,-10 2 38</inkml:trace>
        </inkml:traceGroup>
      </inkml:traceGroup>
    </inkml:traceGroup>
    <inkml:traceGroup>
      <inkml:annotationXML>
        <emma:emma xmlns:emma="http://www.w3.org/2003/04/emma" version="1.0">
          <emma:interpretation id="{AABA525E-6D99-4CA3-913B-F0A087817036}" emma:medium="tactile" emma:mode="ink">
            <msink:context xmlns:msink="http://schemas.microsoft.com/ink/2010/main" type="paragraph" rotatedBoundingBox="509,6640 21418,7226 21328,10419 419,983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CC4C51A-E1C3-4433-9C76-06FEBDA11671}" emma:medium="tactile" emma:mode="ink">
              <msink:context xmlns:msink="http://schemas.microsoft.com/ink/2010/main" type="line" rotatedBoundingBox="509,6640 21418,7226 21364,9140 455,8554"/>
            </emma:interpretation>
          </emma:emma>
        </inkml:annotationXML>
        <inkml:traceGroup>
          <inkml:annotationXML>
            <emma:emma xmlns:emma="http://www.w3.org/2003/04/emma" version="1.0">
              <emma:interpretation id="{C6E90B05-89D4-4EFC-9061-6D83B02A9AC9}" emma:medium="tactile" emma:mode="ink">
                <msink:context xmlns:msink="http://schemas.microsoft.com/ink/2010/main" type="inkWord" rotatedBoundingBox="501,6929 909,6940 889,7682 480,7670"/>
              </emma:interpretation>
              <emma:one-of disjunction-type="recognition" id="oneOf18">
                <emma:interpretation id="interp90" emma:lang="en-US" emma:confidence="0.5">
                  <emma:literal>*</emma:literal>
                </emma:interpretation>
                <emma:interpretation id="interp91" emma:lang="en-US" emma:confidence="0">
                  <emma:literal>.</emma:literal>
                </emma:interpretation>
                <emma:interpretation id="interp92" emma:lang="en-US" emma:confidence="0">
                  <emma:literal>&amp;</emma:literal>
                </emma:interpretation>
                <emma:interpretation id="interp93" emma:lang="en-US" emma:confidence="0">
                  <emma:literal>$</emma:literal>
                </emma:interpretation>
                <emma:interpretation id="interp94" emma:lang="en-US" emma:confidence="0">
                  <emma:literal>,</emma:literal>
                </emma:interpretation>
              </emma:one-of>
            </emma:emma>
          </inkml:annotationXML>
          <inkml:trace contextRef="#ctx0" brushRef="#br1" timeOffset="50718.3252">235 6952 165,'0'0'367,"0"0"20,-3 0 19,3 0 14,0 0 12,0 0-6,0-1-12,0 0-20,0 0-23,0-1-25,0-2-26,0 2-30,0-3-32,0-1-23,0-1-19,0-1-21,0 0-26,0-2-21,0-1-22,0-1-24,3 1-27,-3-2-18,0 1-15,0-1-9,2-1-5,-2 3-3,0-4-3,-2 1-1,2-1-1,-3 1 0,0 1-2,0-2 0,0 0 2,-1 0-2,-1 0 0,1 0 1,-2 1-1,0 1 0,1-1-1,1 1 0,-2 0-3,1 0 0,-2 3-2,3-1 0,-1 2 0,-1 1-3,4 3 0,-3-2-1,0 1 1,1 2-1,1 0-1,1 1 0,-1 3 0,1 0 0,0 0-1,2 0-1,-3 0 0,3 2 0,0 0 0,0 3-2,0 0 1,0 3-2,0-1-4,3 1 0,-1 3-1,0-1-1,3 2-2,0 0-2,0-1-1,3 2-1,1-1-2,0 1-2,1 0-1,0-1-2,1 1 0,0-1-2,1 1 1,0 0-1,-1 0-2,0 0 1,1-1 1,-1 2 1,0-3-1,1 3 3,-2-1 1,2-2 2,-2 1 1,2 0 3,0-3 0,-2 1 3,1-1 1,1 0 1,-2-2 1,0 1 0,0-1 2,-1 0 0,2-1-1,-4-2 2,0 2 0,0-2 1,-5 0 1,3 0 1,-2-1 1,-3-1 1,0 1 1,0-1 0,-3 2 1,-2-2 1,1-1-1,-3 3 2,-1 0 0,-2 0 0,0 0-1,-4 2-1,-1-3 1,1 3-1,-3-2-1,0-1-2,-3 1-1,1 0 1,0 0-1,-3-1-2,5-3 1,-2 0 0,1 0 0,0-2-1,2 0 1,-1-3 0,4 1 0,0 0-1,-1-1 1,4-1 1,0 0-1,0-1 1,3-1 0,2 1-1,0-2 0,0 0 0,3-1-1,-2-1 1,4 2 0,0-3-1,0 1 0,0-2-1,4 0-1,-2 1 0,1-3-1,2 1 1,-1 1 0,-1-2 1,3 1 0,0-1-1,0 3 2,1-1-1,-1 0 0,2 0 2,-3 3 2,3-1 1,-2 0 1,0 4 2,1-3 1,-2 1 1,1 4 2,0-2 2,0 0 1,-2 2 2,2-1 0,-3 2 1,1 1 2,2 0 1,-1 0 0,1 3 3,0 0 1,-2 0 3,2 3 2,1 0 0,1 0-2,1 3 1,-2 2 0,2 1 0,0 2-1,-1 2-1,-3 0-1,3 5-2,-4 0-2,1 2-4,-2 1-2,-2 1-5,-1 1-4,0 0-4,-1 2-5,-2-1-6,-2 0-8,1 0-10,1-1-12,-4 0-15,2 1-21,-1-2-22,-1-2-25,1 1-35,-2 1-41,4-2-44,-2 0-47,0-1-49,0 0-50,0-3-57,3-1-62,0-1-41,1 1-28,2-3-5,2 0 8,4-1 16,-2-6 22,5 3 33</inkml:trace>
        </inkml:traceGroup>
        <inkml:traceGroup>
          <inkml:annotationXML>
            <emma:emma xmlns:emma="http://www.w3.org/2003/04/emma" version="1.0">
              <emma:interpretation id="{FA3B7D59-FBBC-4F0C-AB65-B809944CB5DF}" emma:medium="tactile" emma:mode="ink">
                <msink:context xmlns:msink="http://schemas.microsoft.com/ink/2010/main" type="inkWord" rotatedBoundingBox="1347,6691 5873,6818 5844,7851 1318,7724"/>
              </emma:interpretation>
              <emma:one-of disjunction-type="recognition" id="oneOf19">
                <emma:interpretation id="interp95" emma:lang="en-US" emma:confidence="0.5">
                  <emma:literal>U-controls</emma:literal>
                </emma:interpretation>
                <emma:interpretation id="interp96" emma:lang="en-US" emma:confidence="0">
                  <emma:literal>N-controls</emma:literal>
                </emma:interpretation>
                <emma:interpretation id="interp97" emma:lang="en-US" emma:confidence="0">
                  <emma:literal>Me-controls</emma:literal>
                </emma:interpretation>
                <emma:interpretation id="interp98" emma:lang="en-US" emma:confidence="0">
                  <emma:literal>M-controls</emma:literal>
                </emma:interpretation>
                <emma:interpretation id="interp99" emma:lang="en-US" emma:confidence="0">
                  <emma:literal>RU-controls</emma:literal>
                </emma:interpretation>
              </emma:one-of>
            </emma:emma>
          </inkml:annotationXML>
          <inkml:trace contextRef="#ctx0" brushRef="#br1" timeOffset="50952.3199">995 6350 362,'-2'-2'477,"-3"0"21,3 2 19,-1 3 16,1 3 7,0 1 5,-1 2-40,1 3-58,1 3-62,-1 0-62,1 4-55,0 3-52,-1 1-47,1 4-44,1 0-29,0 0-23,0 0-17,0 1-16,0 0-13,0 0-11,0 1-7,0-2-6,0-2-2,0-1-3,0 2-10,0-3-10,0-2-17,0 2-20,0-4-33,0 1-38,0-3-33,0 1-33,0-3-35,0 1-35,0-4-44,0 0-50,0-1-52,-2-1-53,2-1-30,0-1-16,0-8-1,0 0 7,0 8 25,0-8 36,0 0 32</inkml:trace>
          <inkml:trace contextRef="#ctx0" brushRef="#br1" timeOffset="51488.8206">921 6469 37,'0'-11'264,"0"0"7,2 1 8,0 2-5,1-1-10,2 2-20,1-2-24,0 3-29,1-3-30,2 0-14,1 3-1,2-1-6,-2 2-6,4-1-8,-1 0-9,-1 2-9,2 0-7,-1 2-7,1 2-8,-2 2-5,0 0-6,2 2-5,-4 1-5,1 3-15,0 0-18,-3 3-11,-1 4-8,-2-1-3,-1 5-2,-1 0-2,-1 0-1,-2 6-2,-2-2 0,-1 3 0,-1 2-1,-1 0 0,0 1-1,-3 2-2,-1 0 0,2 1 0,-3 0 0,-1 0-6,0 0-6,1 0-4,-2-1-5,0-1-3,2 2-1,-2-3-3,0-2-2,3 0-2,-1 0 1,0-3-1,1 0 0,1-3-2,3 1 0,-2 0 4,3-4 6,1 0 4,2-3 4,1 0 1,1-2 2,2-2 0,1 2 0,1-2 1,2-5 0,1 1 0,-1-2 0,4-1 1,0-1 2,0-1 1,1-2 1,1 0 2,-1-2 1,2 0 1,-3-2 3,3 0 1,-2-2 1,2 1 3,1-2 0,0-1 2,-1-3 1,0 4 2,-1-4 2,1 0 3,1 1 7,0-2 4,-1-2 4,0-1 5,1 3 6,-2-4 6,2-1 4,-2 2 8,1-4 6,-1 0 6,-3 1 5,2-3 5,-3 0 2,1 0 3,0 0 3,-1-2 7,-1 1 6,-1-2 7,1-1 9,-2-1 8,2 0 9,-1-3 3,-1 0-2,1 0-1,1-3-2,0 2-2,-3-2 0,2-1-2,1-1-4,-1 2-6,0 1-6,-2-2-11,0 4-11,-3 1-9,1 0-9,1 4-3,-3 5 1,1 1 0,-2 3 5,-2 1 1,1 4 1,-3 3-1,1 2-3,1 2-3,-3 3-3,1 1-4,-1 3-4,1 3-5,-2 1-5,1 4-7,-2 3-7,-1 3-7,1 1-8,2 3-7,-2 3-7,3 0-3,-2 3-4,1 0-2,1 0-1,-1 2-1,2-1-2,2 0-4,0 1-4,-1 0-6,2-2-7,0 2-7,0-2-7,2-2-7,-2 2-7,1-2-8,0-2-8,-1 0-9,2 0-7,-2-2-11,1-3-11,1 3-17,0-4-20,-1 4-26,1-7-29,0 0-31,1 2-30,-1-4-26,4 1-25,-2-2-22,-1-4-20,1 3-32,1-4-41,2-1-35,-2-1-35,0-1-4,-5-4 10,7 3 26,-7-3 32,10 0 36</inkml:trace>
          <inkml:trace contextRef="#ctx0" brushRef="#br1" timeOffset="51690.5369">1604 6914 111,'0'-3'342,"0"0"22,0 1 23,0 1 26,0-1 28,3 1-6,-3 1-23,1 0-33,1-1-38,-1-1-27,2 1-21,1 0-18,0 0-17,0-1-15,2-1-15,0 1-19,1-2-22,1 0-27,3-1-29,-3 3-27,4-3-26,0-1-20,0 1-17,2-1-11,-3 1-7,1-1-7,0 2-4,0-2-6,-2 0-5,1 0-5,-1 1-4,0 0-11,-3 0-16,1 1-25,-1 0-33,0-1-39,0 1-45,-2 2-44,0 0-46,2 0-43,-3 0-42,-4 2-63,0 0-76,0 0-37,6-2-18,-6 2-2,10-1 8,-10 1 22,12 0 31,-3 0 39</inkml:trace>
          <inkml:trace contextRef="#ctx0" brushRef="#br1" timeOffset="256681.083">2596 6734 147,'-3'-5'360,"0"-1"23,1 2 21,1 1 21,-1 1 22,1-2-1,0 4-13,-2-2-27,1 2-35,-1 0-23,1 0-22,0 0-16,0 0-15,-1 2-23,3-2-27,-5 2-25,3 0-24,0-2-25,-2 2-23,0 0-25,-3 1-26,0 1-21,-1 0-20,1 1-14,-3 1-12,-2 4-6,2 0-7,-4 1-5,2 3-4,2 1-4,0-1-3,-1 3-4,3 0 0,0 4-2,1-1-1,-2-1 0,4 3-1,0-2-2,3 2-1,-3-2-2,2 2-2,0-4-4,2-2-2,-1 3-3,2-3-3,0 2-8,0-2-12,2-3-6,0 1-5,2-4-4,-1 2-4,0-3-2,2 1-3,0-2-1,1 0-3,1-1 1,1-1-1,-1-4 2,2 1 2,2-1 8,-1-2 10,0-1 7,4-2 6,-2 2 5,2-5 4,1 3 5,0-5 4,-1-1 3,3 0 6,-3 0 8,-1-3 11,2 1 5,-2-2 4,0-1 2,-2 0 3,0 2 1,-1-2 1,0-1 0,-4 0 3,0 2 0,0-1 2,-3-1 1,0 1 0,1-1-2,-4 4-5,0-2 1,0 3 3,0-3 1,-2 2 2,0 3 1,2 1 1,-3 4 0,3-1 0,-2 0 0,1 1-1,-1 1 0,2 2 0,-1 2-3,-1 1-4,1 1-2,-2 1-7,0 0-2,0 3-4,0 3-3,-3 0-2,2 0-2,1 5-2,0-3-1,-1 5-3,3-1-1,0-1-2,1 0-9,0 1-11,0-2-10,1 1-8,2-1-8,0 0-9,2 0-8,-3-2-7,3 1-7,1-1-7,2-2-8,0 0-8,1-4-8,0 3-5,3-2 1,-2-1 4,3-2 5,1-3 5,1 0 6,2 2 9,-3-4 8,4-4 6,-4 2 8,3 1 11,-2-3 8,1 0 9,-1-1 8,-3 0 10,-2-2 6,-1 1 8,-1 0 9,-2-1 6,-2 0 4,0 1 3,-2-3 7,-2 2 7,-2-1 2,2 0 2,-5 0 1,0-2 3,1 1 0,-4 1-1,-1-1 0,1-2 0,-1 2-3,-1 1-3,-2-2-3,2 1-3,1 0-6,1 1-6,-1 1-3,-1 0-2,3 2-1,0-1-3,-1 3-2,1-3-1,0 3-1,1-1 0,0 2-1,0 0 2,0-1-1,1-1 1,0 4 1,0-2-1,0 0-1,1 2 1,0-3-1,0 2 1,2-2 6,1 3 6,-1-4 4,0 2 4,2 0 0,0-1 0,0 1-1,0-1 1,0-1 0,2 0 0,0-1-1,0 2 1,1 1-1,2-4 0,-1 1-6,-1-1-7,5 1-3,-3 1-2,0-2-1,2 2 1,0 1 0,0 0 0,0-1 0,1 1 0,-1 1 0,0 0 0,1 0 0,-1 2 2,0 0 1,3 2 2,0 1-6,-1 1-6,1 0-3,-1-1-3,1 3-1,2 1 0,0 1 0,-1-1 0,0 4 1,1-4 0,-1 4 0,1-1 0,-1 0-1,-3 1 0,3 0 3,-3 0 8,0 1 2,-1 0 3,-2-2 0,-1 3 1,-1-1 0,-1-1-1,-1 1 0,-1-4 0,-1 3-1,-1 0-1,-1-4 1,1 0 0,-3 1 1,0-1 1,2-2 0,-1 0 0,-1-1 0,1-2-1,0 1-1,0 0 0,0-3 1,1 0 1,3-3 1,-3 0 0,3 1-1,0-5 1,0 0-1,0-3-2,0 1 0,3-3-2,0 1 0,1-2 2,1-2 1,1 0-1,0 0-1,1-2-2,1 0 1,-1-1-1,2 1 1,-2 1 1,4-2 0,-5 2 2,2-3 0,0 5 5,-2-2 0,2 1 2,-1 2 0,0 0 3,-2 2 0,2 1 1,-1 1-1,-3 3 0,1 1 1,0 3-2,-1-2 0,-1 3 0,0 1-3,1 1 0,0 3-3,-1 0-1,0 3 0,1 1-1,1 1 0,-1 0-1,2 3 1,0 3 0,-1 0-1,1 1 0,-2 0 0,2 2-2,0-2 1,-3 4-2,3-4-1,0 3 0,-1-1-2,1-1 1,-2 0-1,2 1-1,0-3-4,-2 1-3,3-3-6,0 2-7,0-2-8,4-1-10,-3 0-9,5-1-9,-1 0-10,0-2-8,2 1-9,-2-4-8,3 0-5,1 1-2,-2-1-1,2-3 0,-3 3 4,1-3 8,0-2 9,-1 0 10,2-1 10,-2 0 11,-2-1 9,0 0 11,0-6 8,-3 5 9,0-3 7,1-2 3,-1 0 6,-1-2 3,0-1 3,-1-2 1,0 1 3,0-2 2,-1-2 6,1 2 6,0-4 6,-3 2 7,1-4 8,0 0 10,-1-3 10,0 2 10,-2-3 10,3-1 9,-3-3 9,4-1 12,-3-1 7,2-1 8,0-3 4,0-1 2,0 1 2,0 0 2,-2-2-2,4 2-4,-2-1-5,-1 2-6,0 3-5,1 0-6,0 3-7,-1 2-8,0 1-10,-2 3-6,0 3-8,0 3-6,0 2-6,0 4-7,0-1-4,0 4-4,-2 1-4,0 0-6,1 4-2,-1 0-6,-1 4-1,1 1-4,0 3-3,-3 1-1,1 5-3,0 2-3,-1 3-3,-1 3-2,1 3-3,0 2-1,-3 3-3,4 0-2,-2 1-1,0 1-1,1 2-1,-2-2 0,4 1-2,-2-1 1,1 0-1,1 0-1,0-1-4,1 1-5,1-2-9,0-3-10,1 0-16,0-1-20,1 0-29,2-2-34,0-1-35,2-1-39,-1-1-33,2-1-33,-2 1-29,4-2-29,1-3-28,1 0-29,0-1-31,1-3-32,-1-1-18,4-3-12,-1 1 14,2-5 26,-3-1 33,2-1 37</inkml:trace>
          <inkml:trace contextRef="#ctx0" brushRef="#br1" timeOffset="256688.0713">3677 6870 305,'-11'-12'324,"4"1"14,0 2 18,-1 0 15,2 0-9,2 2-25,0 1-33,0-1-35,1 3-29,0-3-23,3 3-13,0 0-7,0 2-10,0-1-13,0 1-13,5-1-13,-2 3-15,-1-3-17,2 3-17,0-1-20,0 1-16,3 0-16,0 0-13,-1 1-10,4-1-7,-2 3-5,2 0-1,-1 2-2,2 1 0,1 3-2,-2 0 0,2 1 2,0 2 1,-2 0 3,-1-1 2,1 4 1,-2 0 2,2 1-2,-3 1 0,0 0-2,0-2-1,0 3-1,-1-2 0,-3 3 0,1-1-1,1 0-1,-2-2-3,0 1-3,-2 0-3,-1-2-1,0-1-1,-1 1 1,-2 0 0,0-3 0,-2 0 1,1-2 0,1 0 0,-3 0-2,3-4 1,-1 0 1,1-3 0,-1 3 2,3-6 2,0 1 4,0-2 5,1-1 5,-2-2 2,2 1 2,0-5 3,-2 1 4,1-4 5,1 0 2,-2-2 4,2 0 4,0-5 3,2 0 3,-1-1 0,1 0-3,1-3-3,-1 3-2,3-3-2,0 1 0,-1 1-2,-1 1-2,2-3-3,-1 3-4,2 0-3,0 3-4,0 0-4,-2 2-3,3 3-3,-2-1-1,1 1-3,0 4-1,2-2-2,-3 3-1,2 2-3,0-1-1,0 3-3,-1-1 0,1 3-2,0 0-1,0 0-2,0 3-4,1-1-10,-1 3-14,0-1-21,1-1-24,1 3-35,1 0-39,-1 1-36,1-3-31,2 4-30,-1 0-31,2 0-33,0-2-36,-1 3-38,2-3-42,-1 3-30,2-3-24,-1-1-2,2 2 8,-1-1 26,-2-1 37,3 0 32</inkml:trace>
          <inkml:trace contextRef="#ctx0" brushRef="#br1" timeOffset="257062.3529">5438 6908 159,'0'-3'322,"-2"0"18,1 0 21,-1 2 21,0 0-5,-2 1-20,1 0-29,0 0-33,-1 0-31,-1 0-27,1 1-19,-4 0-12,0 1-15,-3-1-16,1 2-18,-2-1-17,0-1-20,-1 5-23,-1-3-15,2 1-15,-1 3-14,-1-2-13,2 0-12,1 0-12,0 2-5,1 1-6,3 0-3,-1 0-3,2-1 0,1 0-1,0 4 2,2-3-1,0 1 0,2 0-2,-2 0 0,3-1-2,0-2 1,3 3 1,-2-1 1,2 1-1,0-3 1,0 0 1,1 2-1,1-1 1,1 0 0,0 2-1,-1-3 1,0 1 0,2 1 2,1-2-1,-1 0 1,0 1 0,3 0 0,-3-1-2,2-1 1,-1 4 1,2-5-1,-1 3-1,1-3 2,-1 2 1,-1-1 0,1 1 0,-2-1 1,1 0-1,-3 1 1,0-2 1,-1 1-1,1-2 2,-2 1 2,-1 1 1,-2 1 0,0-1 0,0 1-1,-4-2 0,1 3 0,-2-2 0,1 2 0,-2 1-2,-1-1-4,-2 0-8,-1 0-17,0 1-23,-2-1-30,1 0-35,0 0-32,-1-3-34,0 1-34,2-1-38,-3-1-44,2-2-48,1 0-48,0-1-47,1-1-20,2-1-8,2-3 11,0 0 19,5 5 27</inkml:trace>
          <inkml:trace contextRef="#ctx0" brushRef="#br1" timeOffset="302114.4259">4525 7036 59,'-5'-3'277,"2"3"9,0-2 1,-1 2-4,2 0-12,-1 0-20,-1 0-25,-1 0-25,2 0-27,-1 0-27,1 0-18,0 0-13,-1 0-10,-1 0-7,0 0-4,2 0-5,-2 0-3,1 0-6,-1 2-3,0-2-5,2 3-2,-1-3-3,-1 2-4,1 1-4,1 0-3,-2 0-5,2 1-4,-1 0-4,-1 0-4,2 1-5,-2 2-4,0-1-6,1 2-2,1 1-3,-2 2-4,4-1-4,-2 2-3,0-2-3,1 4-2,2-2-2,0 1-1,2 0 0,-2 0-2,3 0-1,0 0-1,1 0 2,1-2 1,1 1-1,0-1 1,-1 0 0,2-3 0,0 1-1,2-3 12,0 1 14,0 0 9,-2-1 5,2-2 1,2-1 3,-1 0-1,-1-2-1,3 1 0,-2-2 0,0-2 1,1 1 2,-1-2 2,2 1 5,0-2-4,-2 0-5,0-2 2,0 2 7,0-3 8,-1-1 11,-2 1 7,1-2 10,-1-1 7,-2 2 5,2-1 6,-4 0 3,1-2 3,-1 3 2,-1-3-11,0 1-19,-2 3-13,0-4-11,-2 2-7,0-1-8,-1-1-6,1 1-8,-3-1-7,2 0-6,-3-2-6,-2 2-4,1-1-5,0 1-5,-3 0 4,2 0 10,-2 0 2,-1 0-1,3 3-3,-3 1-4,1-1-3,0 1-3,0 0-3,1 3-4,-1 0-9,-2 0-8,2 1-14,1 3-13,-1 0-22,-1 0-22,2 2-31,2 0-32,-2 3-39,1-1-41,1 1-41,-1-1-40,4 1-39,-2 0-40,0 1-42,2-1-42,4-5-16,-4 4-8,4-4 9,0 0 19,0 0 26,0 0 33</inkml:trace>
          <inkml:trace contextRef="#ctx0" brushRef="#br1" timeOffset="302622.0725">4833 6577 311,'2'-8'328,"1"1"17,0 2 14,0 1 14,-2 1-5,3-1-17,-3 1-17,0 2-17,2 0-15,-3-1-15,3 2-12,-1 0-10,-1 2-9,1-1-9,0 1-13,0 1-12,0 1-16,1 2-17,0 1-18,-1 2-17,0 3-24,1 0-29,-1 2-21,-1 1-14,0 3-12,1 1-10,-2 3-8,0-1-8,0 1-6,0 1-2,0 1-5,0 2-2,0 0-4,0 0-2,0-1-2,0 2 0,0-2-2,1 1-1,1 0 0,-1-1 0,1-2-3,-2 2-5,3-3-5,-1 1-9,2-1-13,0-1-17,-2-1-23,0 0-26,3-1-35,-2-1-37,0 0-40,0-4-40,0 2-47,-3-2-50,3-2-49,-3 1-48,0-2-43,0 0-38,2-1-9,-2-2 6,5 0 14,-3-2 17,2 1 29</inkml:trace>
        </inkml:traceGroup>
        <inkml:traceGroup>
          <inkml:annotationXML>
            <emma:emma xmlns:emma="http://www.w3.org/2003/04/emma" version="1.0">
              <emma:interpretation id="{7B698FD5-7985-4301-AA2E-15DE363C086D}" emma:medium="tactile" emma:mode="ink">
                <msink:context xmlns:msink="http://schemas.microsoft.com/ink/2010/main" type="inkWord" rotatedBoundingBox="6432,6919 7628,6952 7601,7920 6405,7887"/>
              </emma:interpretation>
              <emma:one-of disjunction-type="recognition" id="oneOf20">
                <emma:interpretation id="interp100" emma:lang="en-US" emma:confidence="0.5">
                  <emma:literal>the</emma:literal>
                </emma:interpretation>
                <emma:interpretation id="interp101" emma:lang="en-US" emma:confidence="0">
                  <emma:literal>they</emma:literal>
                </emma:interpretation>
                <emma:interpretation id="interp102" emma:lang="en-US" emma:confidence="0">
                  <emma:literal>then</emma:literal>
                </emma:interpretation>
                <emma:interpretation id="interp103" emma:lang="en-US" emma:confidence="0">
                  <emma:literal>them</emma:literal>
                </emma:interpretation>
                <emma:interpretation id="interp104" emma:lang="en-US" emma:confidence="0">
                  <emma:literal>thee</emma:literal>
                </emma:interpretation>
              </emma:one-of>
            </emma:emma>
          </inkml:annotationXML>
          <inkml:trace contextRef="#ctx0" brushRef="#br1" timeOffset="257310.2715">6221 6514 63,'1'-7'432,"0"4"32,-1 0 27,0 3 19,0 0 11,-1 0 10,0 3 8,-1 0-38,-1-1-61,0 3-53,0-1-46,0 3-47,1 1-46,-1 3-42,0 3-44,-1 2-31,1 2-25,0 3-22,-1 1-20,-1 5-17,2 1-15,-1 1-12,-1 3-8,1 2-9,1-1-11,-2 1-6,1 1-4,0 1-3,-3 0-2,3-1 0,-4 0-3,4-1-4,-2 0-4,0-1-14,2-2-15,1 0-28,-3-2-30,1 1-34,3-4-36,-1-1-37,1-1-41,2 0-40,0-5-40,0 0-47,2-3-50,-1-3-42,2 1-34,1-3-8,0 0 7,0-7 20,0 2 29,3-2 36</inkml:trace>
          <inkml:trace contextRef="#ctx0" brushRef="#br1" timeOffset="258228.9913">6112 6878 14,'-14'5'283,"1"2"11,-1 1 10,4 1 8,-2 1-10,2 2-19,1 0-27,0 3-34,1 1-31,3 0-31,0 3-26,1-3-24,1 3-14,3 0-11,0 0-16,0-1-19,0 1-12,3-3-10,1 0-7,1 0-5,0 0-6,0-2-5,2-1-5,1-1-4,-1 0 2,4-2 4,-1 0 1,2 0-2,1-2-1,-1-1 0,3-3 0,1-1-1,-1 1-4,2-2-3,-3-1-5,3-1-2,-2-1-2,0-3-3,-1 1-3,0 1-1,1-5 0,-2-1 0,-1-1 1,0 0-1,1-2 1,-1-1 2,-1 1 3,-1-4 3,1 0 3,-3-3 4,3 1 4,-3-2 7,2-3 8,-1 2 8,-4-2 11,3-2 14,-1 1 17,-2 0 19,0-3 22,0-1 22,-2 1 27,1-2 29,1 0 17,-1-1 15,-1 1 9,0-2 7,1 3 0,-2 1-2,1 1-8,0 2-11,-3 2-15,3 4-19,-3 2-21,1 4-22,2 2-26,-3 2-27,0 2-18,0 2-15,-3 3-10,2 3-10,1 2-5,-3 2-4,0 4-3,0 2 0,1 3-3,-2 4-2,0 3-1,0 2-2,1 3-6,-4 1-8,3 2-5,1-1-3,-2 2-1,1 0-1,-1-1-2,1 2-1,0-1 0,-1 0-2,1-2 1,1 2-2,-2-1 1,1-1 0,-1-2 4,2 0 8,1-1 3,-1 0 2,1-4 1,1 0 1,1-3 1,0 0 0,1-2 2,1-2-2,-1-1 2,1-4-1,-1 0 2,0-4-1,1-2 1,-1 1 1,1-2 0,0-3 1,1-1 2,-1-1 0,3-3 2,0-2-1,0 1 1,2-4 0,3-2 1,-3-2 1,3-1 1,2-2 0,0 1 1,0-5 1,0 2 0,1-2 0,-2-2 0,2 4 3,-1-2-1,-2 0 1,1 2 1,-3 2 0,0 0 1,-1 4-1,1 0-1,-2 2 0,-2 1 0,-1 1 1,0 3-2,1 1-1,-4 0-2,1 1-1,-1 3-2,0 1-1,0 2 0,0 1 0,0 2 0,1 0-3,-1 0 0,1 5-1,1 0-1,-2 0 0,0 1-1,0 1-3,0-1-4,0 2-7,-2-1-12,1-1-14,0 1-18,0-1-23,1-1-25,0 0-29,0-1-29,1-1-31,1 0-24,3-1-22,-1 0-15,2-1-11,2-3-8,0 1-8,2 1 0,0-3 2,0 1 9,-1 0 12,1-4 20,0 0 25,0 0 27,-3 0 30,1 0 23,-2 0 22,-1 0 17,0 0 14,-2 0 13,0 0 15,2 0 15,-5 0 14,1 2 15,1-1 14,-2 0 9,0 2 8,0 0 7,1-2 4,-1 2 5,2-1 2,-1 1 3,0 0 2,1 0 1,-1-1 2,3 1 0,-1-1-1,-1 0-1,1-2-2,1 3-1,-1-3-2,2 2 1,0 0-1,1-2 1,0 0 0,-1-2 1,0 0 2,2 2 3,1-3 3,-1 0 3,1-1 1,0 0 4,0 0 5,1 0 6,-2 0 6,-1 0 5,2-1 9,0-1 8,-3-1 11,2-1 10,0 3 9,-2-1 9,1-3 8,0 2 11,0-2 8,-1 2 8,-1-2 6,2-2 4,-3 3 2,2-2-2,-1 1-3,-1 0-7,0 0-9,-2-1-10,1 1-9,-2-1-11,0 3-9,0-1-12,0 1-12,0-2-10,-2 2-11,1 0-9,-1 0-7,1 0-7,-1 0-5,0 3-2,-1-3-2,-1 3-3,1 0-4,2 0-2,-2 0-1,0 0-4,1 1 0,0 1-1,-1 1-2,3 1-2,-2-2-2,1 2-2,-1 0-2,1 2-3,-1-2-3,0 3-2,-2 1-2,0 1-3,0 2-2,1 0-2,-4 2-4,5 2-3,-5 1-4,4 0-4,-2 1-4,0 0-3,1 2-4,-1 0-5,2-2-4,2 1-5,-2-1-5,3-2-5,0 4-5,0-5-6,0 2-6,3-1-5,-2-3-7,2 1-7,0 0-6,1-1-4,0 1-5,2-4 0,1 1 1,0 0 2,1-1 5,2 1 3,1-2 1,-3 0 0,4-2-3,0 0-5,-2 1-4,4-3-7,-2 0-9,1 0-10,-2-4-12,-1 3-15,4-3-18,-4 0-21,0-1-25,2-2-29,-2-1-33,0-1-38,-3-1-47,2-1-25,-1-2-18,2-2 1,-3-1 8,3 0 16,1-2 16,-1 1 20</inkml:trace>
        </inkml:traceGroup>
        <inkml:traceGroup>
          <inkml:annotationXML>
            <emma:emma xmlns:emma="http://www.w3.org/2003/04/emma" version="1.0">
              <emma:interpretation id="{E5B61512-8962-486A-9275-06D505AC3853}" emma:medium="tactile" emma:mode="ink">
                <msink:context xmlns:msink="http://schemas.microsoft.com/ink/2010/main" type="inkWord" rotatedBoundingBox="8269,7080 12449,7197 12425,8064 8244,7947"/>
              </emma:interpretation>
              <emma:one-of disjunction-type="recognition" id="oneOf21">
                <emma:interpretation id="interp105" emma:lang="en-US" emma:confidence="0.5">
                  <emma:literal>metabolic</emma:literal>
                </emma:interpretation>
                <emma:interpretation id="interp106" emma:lang="en-US" emma:confidence="0">
                  <emma:literal>metabatic</emma:literal>
                </emma:interpretation>
                <emma:interpretation id="interp107" emma:lang="en-US" emma:confidence="0">
                  <emma:literal>metabiotic</emma:literal>
                </emma:interpretation>
                <emma:interpretation id="interp108" emma:lang="en-US" emma:confidence="0">
                  <emma:literal>metabolise</emma:literal>
                </emma:interpretation>
                <emma:interpretation id="interp109" emma:lang="en-US" emma:confidence="0">
                  <emma:literal>metabolism</emma:literal>
                </emma:interpretation>
              </emma:one-of>
            </emma:emma>
          </inkml:annotationXML>
          <inkml:trace contextRef="#ctx0" brushRef="#br1" timeOffset="259157.0878">7831 7274 308,'0'0'325,"0"-2"15,0 2 15,0 0 4,0 2-3,0-2-16,2 0-22,-2 3-30,0-3-31,0 2-24,0-2-18,0 2-10,0-2-3,1 2-7,1-1-6,-1 1-7,0 2-7,1-1-13,-1 1-18,1 1-18,1 2-19,0-1-16,1 1-12,-2 1-12,1 3-8,-1-2-9,2-2-7,-1 3-8,0-2-8,-1 3-8,0-4-9,0 3-4,-2-2-4,0-2-3,0 3 0,0-2 0,0 2-1,-2-2-1,0 1 0,2-2-2,-2-1 0,1 1-2,-1-3-3,0 2-5,-1-3-6,1 1-6,0 0-6,1-3-4,-3-3-5,1 3-2,2-3-3,-2 0-1,0-1 0,0-2 1,0-1 0,0 0 2,2-1 2,-1-1 6,2-1 5,0-3 8,2 4 5,-1-6 6,2 4 4,0-4 3,0 0 3,3 2 1,-2-2 1,3 2 0,2-2 2,-1 2-1,-1 0 1,4 2-1,0 0 0,-1 0 0,2 0-1,0 2 0,-2 2 0,2 1 0,0-1 1,2 2-1,-3 1 0,1 1 0,0 2 0,1 1-1,0 0 1,-1 0 1,2 2-1,-1 2 0,-1 2 0,2-1-1,-3 2 0,3 1 2,-1 0-1,-2 1 0,1 0-1,0 2 0,-2 2 1,-1-2 1,-1 0 0,-1 1 2,-2 1-1,1 0-2,-3 0 1,0-1 1,0 0 1,-1 0 0,-2-1-1,0 0 2,-2 2 0,-1-3-1,-2 1 1,1-2-1,0 0 0,-2-1 0,0 1 0,-1-1-1,-2-1 1,2-4 0,2 3 0,-3-3-1,2 2-1,0-3 0,2 0 1,-1-2 1,2-2 0,1 1-1,-3-3 0,3 1 0,1-5 1,-1 3 0,2-3 0,0-1-1,2 0 1,-1-2 1,1-1 0,4-1 1,-2 4 0,0-4 3,1 2 4,3-1 3,-1-1 4,0 2 5,3-2 4,0 0 5,0 2 8,2-1 4,-1-1 6,1 4 3,-1-2 1,0 2 2,-1 0 0,4 2 0,-4-1-1,0 1-2,2 1-1,-2 2-5,2-2-5,-2 3-5,1 0-6,1 0-3,0 1-5,-2 2-1,2 4-3,-1-2-1,2 1-2,0 3-3,1 0-2,-3 0 0,3 3-3,0-2 1,-4 3-1,0 1-1,0 0-2,-1-1-1,1 2-3,-5 0 0,2-1-2,-4 0 0,2 3-3,-2-2-4,-2 0-4,-1 2-11,-1-3-13,-2 0-19,0 1-22,-2-1-28,1 1-32,1 0-33,-2-1-32,0 1-29,0-2-28,1-2-24,-1 2-25,1-3-21,1 0-17,-2-1-15,2-4-13,3-2-7,0 0-4,0 0 6,0 0 11,0 0 13,0 0 14,5-6 19,1-3 24</inkml:trace>
          <inkml:trace contextRef="#ctx0" brushRef="#br1" timeOffset="259715.7435">8655 7403 189,'0'-2'257,"0"1"-3,0 1-8,0 0-12,0 1-15,-1 1-20,1-1-20,-2 1-23,2 0-21,-1-2-19,1 2-16,0-2-15,0 1-13,0-1-9,0 0-7,1 0-3,1 0 1,-1 0 4,2 0 3,-1-1 2,3-1 1,0 2 0,-1 0-2,3-2 1,-2 0 0,3 1 3,-1-1 3,0 0 5,0 0 8,1 0 2,1 0 1,-1-2 1,1 1 4,-1-1 2,2 0 2,0-1 2,-3 0 4,2-2 3,-1 1 5,2 1 4,-2-4 5,-1 1 4,-1 1 1,1-2 2,0 3 0,-5-3-3,3 2-5,-2-2-4,0 4-3,-2-4-4,0 1-2,-1-1-4,0 2-4,-1 0-6,0-1-7,-2 1-9,0 1-6,-1 0-8,1 0-5,-1 2-6,0-1-5,-2 2-4,1 0-2,0 0-3,-3 2-4,2 1-3,-1 0-5,-2 1-3,0 2-3,0 0-4,2 0-4,-4 3-3,2-1-2,0 4-3,2 0 0,-2 2-4,2 1-2,1-1-2,1 1-2,-1 0-2,2 3-1,-1-1-3,2 1-4,2-1-3,0-1-4,1 2-3,0-1-4,1-1-4,0 0-4,1-2-2,1 1-2,2 0-4,-1-2-4,0 1-6,1-2-4,1 1-1,1-4-3,1 3 0,0-2 0,1 0 1,1-1 3,2-2 4,0 0 4,2-1 2,-1 1 2,1-4 2,2 3 2,-1-3 4,3-3 6,-2 1 5,2 0 5,-1-2 4,0-1 5,2-1 1,-1 1 1,-2-4 0,3 0 1,-5-2 3,2 2 2,0-3 3,-4 2 4,2-4 2,-3 1 3,3-3 1,-4-1 1,-1 2 1,1-3 3,-2 1 3,-1-2 4,1 1 8,-2-4 9,0 2 9,0-2 11,-3-1 9,2-1 8,-1-2 7,1-2 4,-2 2 5,2-4 4,-2 0 2,1 0 3,-1-1 0,-1 0 2,1 1-3,0 0-5,1 1-5,0 3-6,-4 3-6,1 2-3,1 2-2,-2 2-1,0 5-2,0 0-2,0 4-1,0 3-3,0 1-4,-2 2-3,1 0-3,1 4-5,-4 0-4,1 4-5,2 1-4,-5 0-6,3 5-5,-3 3-4,0 0-5,1 5-2,-4 1-2,2 1-2,0 2-2,1 2-1,0 0-2,2-2-1,-2 1-1,1 3-2,0-3-2,0 0 0,0 2-2,1-1-3,-1-1-4,-1 1-5,2-1-8,1-1-9,-1-2-9,-1 0-10,0 0-9,3-1-12,-1-1-19,1-2-23,2 0-33,2-1-38,0-1-41,0-1-44,1 0-38,2-3-37,-1 0-29,2-2-28,-2-1-32,2-2-38,2-1-26,1-2-21,-2-1 2,4-3 15,-1-3 31,2-1 37,-2-3 42</inkml:trace>
          <inkml:trace contextRef="#ctx0" brushRef="#br1" timeOffset="259948.9206">9288 7042 56,'-5'2'337,"0"-2"18,2 4 15,-1-4 17,3 4 17,-1-4-10,2 2-23,0-1-43,2-1-51,-1 0-35,1 0-28,1 0-21,-1-1-17,3-1-13,0 2-11,1 0-12,1-2-11,2 0-14,2 2-12,-1 0-13,3-4-13,-1 4-10,2-2-8,-1 1-8,-2-2-7,3 0-4,-1 1-7,-1-1-6,2 1-7,-2 0-5,-2 1-5,0-1-5,0 0-5,-2 0-7,1 1-9,-2 1-20,1 0-26,-4 0-35,3 0-40,-2 1-38,1 1-37,-2-2-47,0 0-52,-4 0-61,0 0-65,0 0-36,0 0-18,0 0-6,6 4 3,-6-4 16,5 4 26,0 1 35</inkml:trace>
          <inkml:trace contextRef="#ctx0" brushRef="#br1" timeOffset="261096.0325">9918 7268 244,'-3'-9'335,"-2"1"19,2-1 22,-3 2 20,1-2 19,0 2-15,-3-2-32,1 3-32,1-2-32,-3 0-22,-2 1-18,-1 1-10,2-1-7,-3 0-10,-1 2-13,2-1-17,-2 3-18,1 0-22,-3 0-22,1 3-21,3 0-20,-5 0-21,2 3-19,1 2-17,0-2-15,-1 2-9,2 1-7,-3 0-5,2 0-2,2 4-3,-1 0-3,-1 0-2,3 1-4,-1-1-2,1 3-1,1-1-1,2-1 0,-1 1 0,2-2 1,0 2 0,1 0-1,1-1 0,1 0-1,1 0 0,0-1 0,3-1 1,0 0 1,0 0 1,3-1 0,2-4 0,-1 3 1,2-3 0,-1 1 0,3-1 1,0-2 1,2 0 0,0-1 1,0-1 1,2-1 1,0-2 0,2 0 0,-1-1 0,-1 0 0,2-1 2,-1-2 0,-1 1-2,1-1 1,0-1 0,-1-2 0,1 3-1,-1-2 3,-1-2-1,1 1 2,-1 1-1,-2-2 1,2 1-1,-2-1 1,1 0 1,-3 0 1,2 2 0,-2-2 0,-3 0 1,0 1 2,1 2-1,-1-1 1,-1 0 0,0 3-1,1 0 1,-3 1 0,-1 1 1,0 0-1,0 2-1,0 0 1,0 1-1,-1 1 0,-1 0-1,0 1-3,1 1 1,-1 0-2,1 2-1,-2 2 1,0-3-1,-2 4-3,1 1 0,1 3-1,-2-1-2,2 1 0,-1 1-2,1 2 0,1-2 0,1 2-1,1-3 0,1 2-1,1 1-1,1-3 1,1 4-2,-1-5 0,2 2 0,-2 0 1,4-1-1,-2-2 1,2 2 0,0-2 0,3-1-1,-3-1 0,3-1-3,-1 0-2,3-1-2,0-1-3,1 0-2,3-2-1,-3-2-2,1 2 0,3-2-2,0-2 0,0 2-1,0-4 1,0 0 0,1-1 2,-3-1 3,1-2 3,-1-2 4,0 2 3,-2-3 3,1-1 3,-1 1 1,-1-1 2,0-3 2,-2 1 0,-1-1 2,0 0 0,0-2 1,-2-1 0,-1-1 1,2 1 0,-3-3 1,2 0 0,-2 0 2,-2-4 0,2 0 0,-1 0 3,1 0 3,-1-3 5,1 1 3,-2 0 3,0 0 7,-1 0 7,2 2 1,0 0-5,-1 4 4,-3-1 6,1 5 5,1 1 3,-1 4 1,1 1 1,0 1-3,-2 7-3,0-3-1,0 5-4,-2 0-6,0 2-8,1 0-1,-2 5 4,0-1-3,0 3-9,-2 3-9,3 1-13,-3 4-6,0 1-4,0 5-3,-2-1-2,2 4-3,0 0-1,3 1 0,-3 0-2,0 2-1,1-2-1,0 2-1,0-1-1,2-1 6,1 1 6,-3-2 4,1 3 1,3-3 1,-2-1 0,1 1 0,1-2 1,0-1 1,0 1-1,0-2 1,-1-1 0,-2 0 0,3-3 0,-2-2 0,1 0-3,-1-4 0,-1 2-2,2-3 2,-2-2 0,0-1 1,1-2 1,1-1 1,-1 0 0,1-1 1,1-3 2,-3 0 0,3-3-1,0 1 3,0-3 2,0-1 3,3-3 0,-3 0-1,1 0 2,2-3-2,1 0 0,-1-3 0,1 2 0,0-2-1,2-3 1,0 3-1,0-1 1,2 1 0,1-1-2,-1 1 2,0 1 0,1 0 0,1 3 0,-3-1 1,4 1 0,-2 1 2,0 1-1,0 1 1,-2 1 0,2 0 0,-2 4 1,0-1 0,2 0 1,-2 1 1,1 2 1,2-1 0,-1 2-1,-2 0 2,1 2 0,2 0-1,-3 0 2,2 3 0,1-1 1,-2 2 1,2-3-2,-3 4 0,2 1 2,-1 0-1,2 0 1,-2-1 0,1 4 1,-2 0 0,0-3 0,1 3 0,-2 1 0,-1-1 1,-3 0-1,0 2 0,-4-1 1,0 1 1,-3 1-1,-2-3-1,-2 4-3,-2-3-1,-2 0-3,1 1 0,-3-1-2,-1 2-3,0-2-4,-3-2-5,4 3-5,-4-3-11,2-2-11,0 1-15,0 0-18,0-3-23,4 0-26,-2-3-35,2 0-38,3 0-36,2 0-34,1-2-30,3-1-28,1-1-25,3-2-26,0-1-21,3-1-22,2-3-19,1-1-15,2-2-9,2 0-3,0-2 18,2 1 32,0-1 30,1-2 34</inkml:trace>
          <inkml:trace contextRef="#ctx0" brushRef="#br1" timeOffset="261920.0599">10648 7277 14,'4'-3'240,"2"-1"-4,-2 4-4,0-2-7,-4 2-2,1 0 0,-1 2-3,-1-2 1,1 4-10,-4-1-10,0 1-11,-2-1-11,1 4-7,-3-1-5,0 3-4,-2 0 1,0 0-2,0 2-1,-1-1-6,-1 1-5,2 1-9,0-2-12,0 0-9,3 1-9,-1 0-8,3-4-10,-1 3-8,1-1-8,0-1-9,3 1-11,1-3-12,1 2-10,1-1-9,1 0-8,0-1-8,5-1-5,-4 0-4,4 0-5,0-1 1,0-1 0,3 1-1,-3-2 1,3-1-1,0-1 1,1 0 0,-2 0 0,3-1 0,-2-1 1,2-2 1,0 2-1,-2-1 3,2-1 1,0 1 0,0-2 0,0 3 0,1-4 1,-1 1 2,-1-1 1,1-1 3,0 0 5,-2 1 5,0-3 2,-3 1 4,4-1 5,-3-1 6,-1 1 6,-2-2 8,2 2 7,-3-1 7,-1-1 5,-2-1 5,1 1 3,-2-1-1,0 0-1,-2 1 0,1-1 0,-2 0-1,0 1 0,-2 1-4,2-1-5,-2 0-5,-2 4-8,0-2-5,0 3-7,-1 0-5,-2 0-4,-1 1-2,1 1-2,0 0-3,-2 1-4,0 1-2,2 2-4,-2 2-4,2-1-2,-2 2-2,1 0-1,1 2-2,0-1 0,0 4-2,1-1 0,2 2-2,-2 1-2,2 0-1,0 2-2,0 1-1,3-2-1,-1 2 1,0 1-2,3-1-2,-1 2 1,2-3-2,1 1-2,1 1-1,1-3-4,-1 4-2,1-6-2,3 4-4,0-1-1,-1-1-4,3-1-5,0 0-6,0-1-5,2-1-7,-2 0-8,4-2-6,-1 1-7,0-2-6,2 1-5,0-4-4,0 3-3,2-3-4,-1 0 0,-1-2 0,3 0 6,-1 0 4,3 0 8,0-3 7,0-1 8,1 0 8,-2 0 8,2-3 9,-2-1 9,-1-2 7,2 1 7,-3-2 7,1-2 6,0 2 3,-3-2 2,1 0 2,-2-2 3,1-3 2,-2 3 2,1-4 4,-3 2 4,1-2 9,0 0 10,0-1 12,-2-2 15,0 3 12,-2-4 11,2 1 10,-2-1 5,2-2 4,-4-1 2,2 1 3,-1-2 1,1 0 0,0 1-3,-1-2-4,-1 2-8,0 0-9,-1 4-12,-2-1-10,4 3-10,-4 1-6,1 5-3,-1 1-3,0 2 0,-1 4-2,1 0-1,-4 3-1,4 2 0,-2 0-4,-1 2-2,0 4-4,-1 0-2,-3 0-3,3 2-2,-4 3-4,1 2-3,-1 0-3,-2 4-5,1 3-2,2 0-5,-2 4-2,0 2-4,0 0-1,2 2 0,-2 2-2,1 0-1,1 2 0,-1 1-2,1 0-1,-1 1-1,0-1-3,1 0-2,-1 1-4,0-3-3,3 0-5,-2 1-6,4-5-3,-1 1-6,4-1-5,0-4-5,0-1-5,4 0-7,-1-3-6,4 1-8,0-3-1,1-1 0,5-2 0,-3 0 3,3-2 3,1-2 1,3-1 1,-3-1 0,4-2 3,-1-1 5,0-1 5,1-2 9,-3-4 6,1 1 9,0-3 4,-1-1 5,-1 1 3,-1-4 4,1 0 4,-1-2 7,-1-1 9,1-1 13,-1 0 15,0-2 15,-2 0 13,1-2 9,-4-1 11,3-1 8,-2 1 6,1-3 5,-2-1 5,0 1 5,1 0 3,-1 0 5,2 2-3,-1-2-5,1 3-9,0 0-13,-1 5-8,0-1-7,-2 2-4,0 4-4,-2 2-2,-1 1-2,-1 2-3,-1 2-5,-1 2-3,-1 0-5,-2 0-3,-1 2-3,2 1-2,-3 1-1,0 3-4,0-1-2,0 3-6,0 1-5,-3 1-5,1 0-4,1 3-2,-2 1-5,1-2-1,1 3-3,0-1-2,1 1-1,-2-2-2,4-1-4,-1 2-6,-1-1-9,1 0-10,0-1-12,0-2-13,1 2-13,2-2-19,1-1-22,-3 1-30,3-2-35,0-1-39,3 0-42,-2 0-40,4 0-39,-1-3-34,1 1-33,1-3-36,1 1-40,0-3-25,4-1-20,1-1 2,-1-4 13,1 3 28,0-5 35,3-1 40</inkml:trace>
          <inkml:trace contextRef="#ctx0" brushRef="#br1" timeOffset="262160.0074">11566 6771 233,'-10'-5'341,"1"0"11,2 4 5,-1 2-3,0 4-10,-3 0-22,4 0-26,-1 4-32,0 0-32,0 1-25,2 1-21,1 1-25,0 0-26,2-1-21,2 1-17,2 0-12,2-3-10,2 2-2,2-2 0,1-1-3,2 0-6,0 1-4,1-3-1,2 1 4,1-1 7,-3-3 6,2 1 6,-2 0 5,1-1 2,-2-1 2,-1 0 1,-2-1 1,0-1 1,-4 0 2,1-1-3,-1-1-1,-1 1-3,-2-2-9,0 1-9,0-3-9,0 2-9,0 1-7,0-4-5,0 1-5,0-2-5,0-1-10,0 2-9,0-1-19,0 2-19,0 0-33,0-1-36,0 3-41,1 0-42,0 0-45,-1 3-47,0 0-55,-1 2-59,1-2-59,0 0-56,-5 7-30,0 2-14,3-2 2,-3 4 11,2 2 25,0-2 31,1 2 38</inkml:trace>
          <inkml:trace contextRef="#ctx0" brushRef="#br1" timeOffset="262453.04">11900 7175 164,'0'-2'394,"-4"1"29,4-1 29,0 0 28,-3 0 29,3 0-1,0-1-15,-4 1-42,4-1-58,-3 0-42,1 0-34,-1 0-31,1 0-27,-1 0-29,-2-1-30,1 1-28,-1 1-27,1 0-28,-2-2-28,0 3-22,0-1-19,1 2-13,-2 0-9,0 2-6,1 1-4,-1-1-4,-1 2-5,0 2-3,3 1-2,-5-1-4,3 2-2,-1 1-3,1 2 0,0 0-1,0 1-3,-1 0-1,3 1-2,-2 0-4,2 2-3,-2 0-6,3-2-3,-1 3-5,1-2-4,1 1-3,3-1-2,-3-1-5,3 1-7,0-3-6,3 0-7,-3 0-7,3 0-7,1-3-6,1 0-5,-1 0-6,3-2-6,-2 2-10,4-4-11,0 1-14,0-1-14,5-2-13,-4 0-14,3-2-11,-1 0-8,2-2-10,2 0-9,-1-2-11,1-1-13,-1 1-17,1-5-20,0 1-25,2-1-27,-2-1-18,-1 1-11,0-4 3,0 2 12,0-2 13,-2-1 16</inkml:trace>
        </inkml:traceGroup>
        <inkml:traceGroup>
          <inkml:annotationXML>
            <emma:emma xmlns:emma="http://www.w3.org/2003/04/emma" version="1.0">
              <emma:interpretation id="{96909A38-6ED3-4ECC-B7AB-11E992F78CB7}" emma:medium="tactile" emma:mode="ink">
                <msink:context xmlns:msink="http://schemas.microsoft.com/ink/2010/main" type="inkWord" rotatedBoundingBox="13131,6997 16072,7080 16046,8033 13104,7950"/>
              </emma:interpretation>
              <emma:one-of disjunction-type="recognition" id="oneOf22">
                <emma:interpretation id="interp110" emma:lang="en-US" emma:confidence="0.5">
                  <emma:literal>activities</emma:literal>
                </emma:interpretation>
                <emma:interpretation id="interp111" emma:lang="en-US" emma:confidence="0">
                  <emma:literal>acclivities</emma:literal>
                </emma:interpretation>
                <emma:interpretation id="interp112" emma:lang="en-US" emma:confidence="0">
                  <emma:literal>Activities</emma:literal>
                </emma:interpretation>
                <emma:interpretation id="interp113" emma:lang="en-US" emma:confidence="0">
                  <emma:literal>activities'</emma:literal>
                </emma:interpretation>
                <emma:interpretation id="interp114" emma:lang="en-US" emma:confidence="0">
                  <emma:literal>acclivities'</emma:literal>
                </emma:interpretation>
              </emma:one-of>
            </emma:emma>
          </inkml:annotationXML>
          <inkml:trace contextRef="#ctx0" brushRef="#br1" timeOffset="263137.7492">13035 7301 313,'2'-9'335,"-2"0"23,0-2 24,0 1 14,-2-1 8,1-1-14,-2-1-24,0 3-21,-2-3-19,1-1-15,-2 0-15,-1 3-12,-1-3-13,2 2-15,-4 0-14,2 1-19,-1 0-20,-1 0-24,1 1-25,-1 1-26,1 2-22,-2 1-20,1 0-18,0 3-13,3-1-10,-4 0-9,1 4-7,-1 0-3,2 0-4,-1 4-5,-1 0-5,1-1-3,1 5-4,-1-1-4,0 3-2,-1 2-3,0 1 0,3 1-2,-3 1-3,1 3-1,1 0 0,1 1-3,1 0-1,0 2-6,1 1-5,1-3-7,3 1-6,0-1-6,0 0-7,2 0-7,2-2-10,1 1-10,1-3-9,3 2-9,0-4-9,-1 0-7,3 0-7,1-2-1,0 0 0,2-2 3,0-1 3,2-2 6,-2-1 4,1-1 10,0-2 10,2 0 9,-2-2 12,1-2 8,1 0 12,-3-2 10,2-1 10,-1-1 8,-1-2 6,2-1 5,-1 0 6,-1-2 7,0 1 7,-2-2 10,2 2 11,-1-2 13,-3 0 17,0 1 14,-1-2 15,0 2 9,2-1 8,-6 1 5,2 0 3,1-2 4,-5 3 0,2-1-3,-1 0-4,0 3-8,-1 1-11,-1 0-15,0 1-14,0 2-14,0 2-15,0-1-12,0-1-10,0 4-7,-1 4-7,-1-4-5,0 3-5,1-1-5,-1 2-7,2 2-12,-1 1-16,1 0-22,0-1-25,-3 3-35,3 1-39,0 1-40,3-2-41,-3 4-40,1-3-39,1 0-39,1-1-44,1-1-40,1 0-40,1-2-17,5 1-5,-3-3 12,4 0 18,2 1 34,0-3 38</inkml:trace>
          <inkml:trace contextRef="#ctx0" brushRef="#br1" timeOffset="263572.8095">13404 7283 274,'-5'-9'337,"2"1"20,-1-1 23,1 3 12,0-3 8,0 4-14,0-2-28,2 2-29,-3 1-31,1 0-19,2 1-11,1-1-14,-3 4-16,3 0-14,-3 0-17,2 0-20,-3 4-21,1-1-23,1 1-26,-1 1-21,-2 2-20,3 2-18,-5 0-16,3 2-13,1 1-11,-2-1-9,1 4-4,0 0-6,-1-2-4,2 2-7,0-2-6,2 2-8,1-2-8,0 0-8,0 0-5,1-3-8,2 2-7,0-2-9,2 1-9,-1-1-10,2 0-8,0-2-7,0-2-8,2 0-3,1 0-1,2-1 0,0-1 0,1 1 3,-1-4 6,1 0 5,1-1 6,0 0 8,-1-1 10,0-2 9,3 0 8,-1-1 11,-1-1 9,1-1 8,-2 0 8,0 0 7,2-2 7,-1-2 3,-2 2 3,0-3 3,-2-1 4,2 0 3,0 2 1,-3-3 3,1 0 1,-2-2 7,0-1 7,-2 0 9,2-1 11,-2-1 16,-2-1 17,4-1 17,-5-2 19,3-2 16,0 0 15,-2-1 10,1-3 9,-1-4 5,-1 4 4,1-4-1,0 0-2,1-3 1,0 1 1,-3 1-7,2-1-11,1 2-13,-2 3-13,1 1-11,-1 2-9,-1 1-6,-1 6-5,0-1-3,-1 7 1,-1 1 0,0 3-1,0 4-7,-1 1-8,0 0-7,0 4-5,-1 2-4,0 2-4,-2 2-7,-1 1-6,-2 3-6,1 3-6,-2 1-10,0 5-13,-1 2-8,1 3-8,0 0-4,0 3-3,-1 0-4,3 1-2,1 0-2,0 4-1,1-3-3,2 1 1,1-3-2,-4 1-3,5 0 2,0 1 5,1-2-5,-1-1-7,2-2-8,2 2-10,-1-4-12,1-1-12,-2 1-17,2-2-17,1-2-26,1 2-29,-3-2-38,1-1-42,2-1-37,-1-1-37,0-1-30,1-1-25,-1-1-26,0-1-24,0-4-23,-2 1-22,-1-8-15,7 7-12,-7-7 7,4 4 18,-4-4 33,0 0 40</inkml:trace>
          <inkml:trace contextRef="#ctx0" brushRef="#br1" timeOffset="263800.9098">13723 7292 103,'1'-13'303,"1"0"12,0-1 7,-1 3 7,0 0-3,2 1-10,-1 0-23,1 4-29,0-1-21,-1 0-19,2 1-12,-3 0-11,2 3-7,0 0-7,0-1-3,0 1-3,0 1-5,1 0-7,1 1-11,-2 0-12,3-1-14,-1 2-16,0 0-15,1 0-12,1 0-11,-2 2-11,2 0-8,-1 1-10,0-1-7,0 2-7,0 1-7,0 1-5,-2-1-3,1 4-4,-1-1-2,1-1-1,-1 3-1,-1 0-3,0 2 1,-1-1-1,-1 2-2,-1-2 0,0 2 0,0-1-1,-1 1-2,-1 0-2,1 0-1,-3-1-2,2 2-1,-1-1-1,0 0-1,0-2-2,0 1-11,2-2-13,-3 0-23,1-1-26,1 1-29,-3-3-35,5-1-30,-1 1-30,1 0-30,0-2-29,1-2-32,-1 0-33,0-3-37,0 0-42,0 0-31,0 0-28,7-3 2,0-4 17,-2-1 26,3-1 30,1-2 29</inkml:trace>
          <inkml:trace contextRef="#ctx0" brushRef="#br1" timeOffset="264051.8213">13966 6874 83,'-7'2'306,"-2"2"10,3-1 8,-1 4-12,-1 0-22,2 1-29,2 1-32,-2-2-30,1 4-27,1-2-25,1-1-21,2 1-21,-1 1-25,2-3-14,2-1-10,1 3-4,1-3-1,1 1 4,-2 0 7,5-1 6,1-3 7,0 1 8,0 1 11,2-3 10,1 1 11,0-2 10,-2 0 11,2-1 11,0 0 10,-4 0 6,3-1 3,-3 0 1,0 0-1,-1-2-3,-1 0-6,-1 0-7,0-1-10,-3 1-11,-1 1-11,1-5-11,0 3-13,-2-3-14,0 1-13,0 0-12,0-3-9,-2 3-8,0-2-7,1-2-7,-1 2-6,-2 1-9,1-1-6,-1-2-14,-1 3-14,1-1-26,1 2-30,-3-1-48,0 2-55,0 1-59,-1-1-59,1 3-81,-2-1-93,8 3-51,0 0-28,-8 2-16,8-2-6,-7 3 3,3 4 9,3 2 24,2 4 28</inkml:trace>
          <inkml:trace contextRef="#ctx0" brushRef="#br1" timeOffset="264603.8122">13946 7130 161,'1'0'322,"-1"0"2,3 2 10,-3 2 13,1 0-11,2 0-21,1 4-25,-3 1-28,1 2-24,0 1-23,1 0-22,0 2-24,1 1-15,-2 2-13,1 0-1,0 3-1,1-3-7,-1 2-11,1-2-14,0 2-14,0-2-15,3 1-16,-2 0-12,2-2-12,-3 2-7,4-3-7,-1 0-7,-2 0-6,3-3-4,-2 0-3,-2-1-1,2-3-3,0-1 1,-1 1 1,-1-3-1,-1-1-1,0-3 0,1 2 0,-4-3-1,4-3 0,-1 3 2,-1-3 1,1-1-1,0-3 0,2 0-1,-1-1 1,3-3 1,0-1 1,-1 0-1,3-4 1,-1 0 0,1-1-1,1-1 0,1-2-3,1 2 0,-2-4 0,2 3-3,0-3-6,0 2-12,-1 0-14,1-2-22,2 2-23,-1-1-24,-1 2-22,2 0-25,-2 4-23,0-1-24,1 3-25,-3 0-25,2 0-22,0 5-33,-2 0-37,-1 1-28,1 2-24,-1 2 0,2 0 13,-2 1 18,0 2 21</inkml:trace>
          <inkml:trace contextRef="#ctx0" brushRef="#br1" timeOffset="264756.0102">14487 7274 102,'-5'10'255,"0"2"0,1 0-5,-1 0-13,0 1-17,2 1-21,-4-2-24,3 2-26,-1 1-26,1-2-23,1 2-18,-1-1-13,-3 0-10,5-1-7,-3 0-6,2 0-6,1-1-9,-2 0-7,1-1-9,2 1-14,1-1-17,-3-2-19,3 0-22,0-2-26,0-2-29,0-5-39,0 0-42,0 0-37,0 0-36,0 0-18,6 4-10,-6-4-2,10-1 0</inkml:trace>
          <inkml:trace contextRef="#ctx0" brushRef="#br1" timeOffset="264994.9701">14542 7021 140,'-9'4'279,"-1"1"4,1 2 2,1 0 0,1 1-21,2-1-29,-2 1-37,3 2-38,1-4-32,2 3-31,2-1-17,1-2-13,0-1-3,3 1 0,1-1 0,1-1 0,0 0-1,3 0-2,0-1 0,1 0 1,-3-2 2,4 2 0,-1-3 0,-3 0-2,3 0-2,-2 0-4,1 0-2,-2-3-4,-1 2-3,-1-2-3,0 0-4,-2 1-4,0-2-6,-1-1-6,-1 1-12,0 2-14,-1-4-22,-1 1-23,0 0-25,0 0-24,0-1-32,-1-1-36,1 7-43,-2-9-45,0 1-47,2-1-46,0 0-23,0 2-13,0-2 2,0 0 9,2 2 16</inkml:trace>
          <inkml:trace contextRef="#ctx0" brushRef="#br1" timeOffset="265193.999">14793 6632 14,'-3'0'341,"-1"3"18,0 0 5,0 2 2,3 3-1,-5 3-1,5 0-14,-4 4-19,3 2-27,-3 3-29,2-1-22,0 3-19,2 0-23,-4 3-23,2 0-15,0 0-13,0 2-5,2 0-4,-4 3-12,2-3-16,-1 2-16,-1-2-15,1 2-14,-1 1-13,0-2-13,3 2-10,-3-2-8,0 0-10,2-2-7,-2 0-8,1 2-16,1-4-18,-4-1-31,6 0-38,-2-1-42,0 0-46,2-2-41,-1-1-39,2-2-39,0-2-38,0 0-41,0-5-39,2 1-37,-1-1-35,2-2-8,1-4 4,-4-4 24,8 4 34,-1-3 40</inkml:trace>
          <inkml:trace contextRef="#ctx0" brushRef="#br1" timeOffset="265426.189">14771 7311 229,'-1'-9'338,"-3"2"19,3 0 17,-1 2 15,2 1 13,0-1-15,0 1-30,0 0-34,0 2-36,0 0-23,2-1-15,-1-1-14,1 2-16,1 0-11,0-1-12,0-1-13,2 2-14,-1 1-15,0-1-21,1-1-14,-2 2-17,1-1-11,-1 1-11,1 1-10,-1 0-7,1 0-7,0 1-2,0 2-5,1 0-3,-1 0-2,-1-1-2,4 5-1,-4-1-2,1 3 0,1-1-3,-3 1-3,1 1-2,-1 3-3,-1-2-2,-1 0-2,0 2-3,0-1-3,-1 3-3,-1-1-3,-1-1-2,1 0-4,-2-1-4,3 1-2,-3 1-4,2-4-4,-3 3-4,2-2-10,2-2-14,-2-1-19,0 0-22,2 0-34,-1-4-40,0 2-45,2 0-49,0-1-46,0 0-45,0-5-50,0 0-52,0 0-49,0 0-46,0 0-16,0 0-1,0 0 11,7-7 21,-2-2 31,3 1 41</inkml:trace>
          <inkml:trace contextRef="#ctx0" brushRef="#br1" timeOffset="265592.8386">14950 7022 176,'-7'-4'354,"4"2"19,-1 0 20,-1 2 23,1 0-1,0 0-12,1 2-35,-2 0-46,2 1-43,-1 1-42,0 0-39,2 0-37,-1 0-25,0 0-17,-1-1-19,2 3-21,1-1-26,1 1-29,0-1-36,0 3-38,2-2-33,1-1-30,2 2-36,-1-1-39,2 0-50,0-2-52,0 3-55,1-3-55,1 3-27,-1 0-15,4 0-2,-4 0 6,2-1 18,-2 4 25</inkml:trace>
          <inkml:trace contextRef="#ctx0" brushRef="#br1" timeOffset="266194.0106">15042 7384 187,'-2'5'266,"1"1"3,-1 0 4,2 1-15,0-3-25,2 1-32,-1-2-38,-1 3-25,4-4-19,-1 1-14,0-1-7,1 0-7,3-1-3,0-1-2,1 0-1,0 0-1,1-1 1,1-1-1,-1 1 0,2-1-1,0-1 1,-1 2 4,0-5 5,1 3 4,-1 0 3,0-1 5,-1 0 3,0-2 2,0 1 1,-2-1 2,1 3 2,-1-5 4,0 2 3,1 0 4,-4-3 3,3 3-1,-3-2-2,0 0-5,1-1-4,-1 0-5,-1 0-5,1 0-2,-3-2-5,-1 4-4,0-4-6,0 0-7,-1 3-6,-1-1-7,-1 2-6,0-2-7,0 3-5,-2 0-6,1 0-7,0 3-5,1-1-7,-3 2-4,0 0-4,0 2-4,-2 0-3,3 2-2,-3 0-4,-1 2-2,0-1-4,1 5-2,0-3-4,-1 3-2,0 2-1,1-1-1,3 2-3,-2 0-1,-1 2-3,2-3-4,1 3-4,1-2-3,0 2-4,0 1-7,1-2-5,1 1-5,0 0-5,1-2-4,1 2-5,0-2-4,0 0-3,1 0-2,1-1-2,0 0 0,1-1-1,2 0 2,1-2-1,0 1 4,1-3 1,1 0 5,3-1 4,-1-1 5,2 2 5,0-3 5,2 0 4,-1-2 6,4-2 6,0 1 3,0-1 5,0-2 5,0 1 3,1-3 5,-2 1 4,-1 0 2,1-3 3,-1 0 2,-1-2 0,-1 1 3,-1-2 2,2 0 4,-6 1 2,3-2 2,-4 0 4,2 1 8,0-2 7,-2-1 11,0 3 12,0-4 10,-3 0 9,2 1 8,-1-2 7,-1 0 4,0 1 4,1 0 0,-3 1 2,2 0 1,-1 2 2,0 0-3,-1 1-5,0 0-7,0 2-11,-1 1-7,1 2-7,-2 0-7,0 3-7,0-1-4,0 2-4,0 0-4,1 0-5,-1 2-3,0 0-5,1 2-4,-1-2-4,0 2-2,0 0-3,0 1-3,0 1-2,0 2-2,0-3-2,0 4-1,0 1-1,0 2 0,0-1-1,2 0 0,-1 2 0,-1-1 0,0 1-1,4 1 1,-3-1 1,-1 0 0,3 0-1,-3 2 0,3-4-1,-3 1 0,3 3 0,-2-4 0,3 2 1,-2-1 1,1 0 0,0 1-1,1-2 0,-3 2-1,3-2 1,-1 0 0,3 2 0,-3-3 0,2 2 0,-2 1-2,1-2 0,-1 0 0,0 0-1,-1 1-2,0-1-1,0-1-4,-2 0-4,-2 0-11,-1 0-13,-1-3-23,-1 1-26,0 3-44,-3-3-54,1 0-62,-4 0-69,-1 0-79,2-1-84,-3-1-55,1 0-39,-2 0-18,2-2-6,0 2 6,2-2 10,0 0 22,3 0 24</inkml:trace>
        </inkml:traceGroup>
        <inkml:traceGroup>
          <inkml:annotationXML>
            <emma:emma xmlns:emma="http://www.w3.org/2003/04/emma" version="1.0">
              <emma:interpretation id="{6591A9B4-2C08-4B2B-AAFD-DA9094543458}" emma:medium="tactile" emma:mode="ink">
                <msink:context xmlns:msink="http://schemas.microsoft.com/ink/2010/main" type="inkWord" rotatedBoundingBox="16596,7332 17138,7347 17091,9020 16549,9005"/>
              </emma:interpretation>
              <emma:one-of disjunction-type="recognition" id="oneOf23">
                <emma:interpretation id="interp115" emma:lang="en-US" emma:confidence="0.5">
                  <emma:literal>of</emma:literal>
                </emma:interpretation>
                <emma:interpretation id="interp116" emma:lang="en-US" emma:confidence="0">
                  <emma:literal>off</emma:literal>
                </emma:interpretation>
                <emma:interpretation id="interp117" emma:lang="en-US" emma:confidence="0">
                  <emma:literal>Of</emma:literal>
                </emma:interpretation>
                <emma:interpretation id="interp118" emma:lang="en-US" emma:confidence="0">
                  <emma:literal>If</emma:literal>
                </emma:interpretation>
                <emma:interpretation id="interp119" emma:lang="en-US" emma:confidence="0">
                  <emma:literal>if</emma:literal>
                </emma:interpretation>
              </emma:one-of>
            </emma:emma>
          </inkml:annotationXML>
          <inkml:trace contextRef="#ctx0" brushRef="#br1" timeOffset="266981.0594">16291 7225 8,'-10'5'291,"2"2"4,-3 0 6,2 1 8,2 2 8,-2 0 9,-1 1-41,1-2-65,2 3-48,0-1-41,-1 0-22,1 2-13,-1-1-6,4-2-3,-2 1-2,2-1-4,1 1-4,1-3-7,2 2-8,2-1-7,-1-1-7,3 2-7,-1-3-5,2 1-5,-1-1-3,4 0 0,-1 0 1,2-2 2,2 0 3,0 1 0,1-4 0,2 3 0,-3-3 0,5-1 1,-1 1-2,-1-2 0,3-2-3,-4 1-3,1-1-2,0-3-3,-1 0-5,-2 0-4,0-2-1,-1-1-3,-3-2-1,-1 2 0,-2-2-2,1-1-1,-3 0-2,-2 0 0,-2-2-1,-1 2 2,-2-3 0,1-1 1,0 3 2,-3-5 5,-2 2 7,-2-1 9,0 2 10,3-3 10,-3-1 13,3 2 14,-1-2 14,-1 3 10,3-2 9,1-1 8,0 2 6,3-2 6,0 0 1,3 3-2,0-1-3,1-2-7,3 3-8,1 0-8,-3 2-14,4-2-13,0 2-12,2 0-10,-3 3-9,5-1-7,-1 4-6,-1-2-5,-1 3-5,4 0-3,-3 1-2,0 3-1,-1 0 0,4 0 1,-3 4 2,-1 0 4,-1 2 2,1 2 2,0 1 2,1 0 3,-2 6 0,0 1 1,0 2 0,-1 5 1,-1 0 0,0 1 1,1 5-1,-1 1-3,-1 3-3,0 1-3,-1 3-4,0 1-2,-2 2-3,0 0-3,0 0-1,-2 2-2,0 2-1,1 0-1,-2 3-3,-1-3-2,-1 2-3,-1 0 0,2 4-2,-4-2-1,-1-1 0,0 4-2,0-3-2,-1 2-2,0-2 1,-1 1-1,0-2 1,4 0 0,-1-1 2,0-2 0,4-1 1,-3 0 1,5-5-1,-1 1 2,1-4 2,1-1-1,1-5 2,1-1 2,1-3-1,1-2 0,-1-4-1,1-4-1,2 1 1,1-4 0,2-3 0,-1-2 1,2-3 1,-1 0 1,4-4 2,0 0 1,0-2 1,1-1-1,3-3 2,-1-3 2,0-1 3,1-2 3,0-1 3,-3-3 3,2-2 5,-2 0 4,1-2 6,-2-3 5,-3-1 4,1-1 5,-1-1 6,-1-2 4,-5-3 3,5-1 3,-5-1 0,2 0-1,-1 1-2,-1-3-2,0 1-4,-2 1-5,1-1-6,-2 3-5,-2-1-6,1 4-6,-2 1-5,-1 1-6,-1 3-5,-1 1-3,-2 2-4,3 2-5,-4 1-3,0 3-4,-2 0-4,-1 3-7,1 0-8,0 1-12,-2 0-13,-1 2-13,3 0-17,-2 5-15,-1-4-20,4 3-24,-2-1-35,0 5-42,2 0-53,-1-2-60,0 4-63,4 0-64,7 0-60,-10 4-57,3-2-22,0 0-7,7-2 4,-4 7 10,4-7 16,0 0 22,6 4 36</inkml:trace>
        </inkml:traceGroup>
        <inkml:traceGroup>
          <inkml:annotationXML>
            <emma:emma xmlns:emma="http://www.w3.org/2003/04/emma" version="1.0">
              <emma:interpretation id="{E7455B2E-E4CA-41EF-A7A4-B9659D40D657}" emma:medium="tactile" emma:mode="ink">
                <msink:context xmlns:msink="http://schemas.microsoft.com/ink/2010/main" type="inkWord" rotatedBoundingBox="17907,7128 19016,7159 18989,8139 17880,8108"/>
              </emma:interpretation>
              <emma:one-of disjunction-type="recognition" id="oneOf24">
                <emma:interpretation id="interp120" emma:lang="en-US" emma:confidence="0.5">
                  <emma:literal>the</emma:literal>
                </emma:interpretation>
                <emma:interpretation id="interp121" emma:lang="en-US" emma:confidence="0">
                  <emma:literal>tho</emma:literal>
                </emma:interpretation>
                <emma:interpretation id="interp122" emma:lang="en-US" emma:confidence="0">
                  <emma:literal>thx</emma:literal>
                </emma:interpretation>
                <emma:interpretation id="interp123" emma:lang="en-US" emma:confidence="0">
                  <emma:literal>thee</emma:literal>
                </emma:interpretation>
                <emma:interpretation id="interp124" emma:lang="en-US" emma:confidence="0">
                  <emma:literal>thc</emma:literal>
                </emma:interpretation>
              </emma:one-of>
            </emma:emma>
          </inkml:annotationXML>
          <inkml:trace contextRef="#ctx0" brushRef="#br1" timeOffset="268253.3724">17613 7160 253,'-14'-6'318,"2"2"11,0 3 10,0 1 8,1 1-21,0 2-33,1 1-47,1 2-49,2 0-35,-1 3-28,1-1-26,1 3-24,-1 0-15,3 2-14,1 1-11,-2-1-9,1 2-10,4 1-8,0-2-7,0 2-6,0-1-1,2 2 1,1-3-1,1 0-1,-1 1-1,1-2-2,3 0 0,-1-3 2,3 1-1,-1 0-1,4-2 0,-2-3 0,0 1-1,4-1 2,0-1-1,-1-1 2,4-1 3,-2-2 1,3-1 4,-2-1 3,2-2 3,-1-1 3,0-1 1,0-3 2,0-1 2,0 0 3,-3-3 1,-1 0 0,2 0 1,-1-3 2,-1 2 1,-1-3 3,0 0 2,-1-2 5,-1 1 3,0-1 6,-3 0 9,4-4 9,-5 4 12,1-3 14,1 1 15,-2-1 14,2-4 13,-3 3 10,1-2 6,0-3 4,0 2-1,-2-1 0,3 1-4,-5-1-5,3 1-9,0 1-8,-3 3-13,1-1-12,0 6-14,0-1-13,-2 5-12,1 1-9,-2 3-8,0 3-6,-2 1-5,1 4-5,-2 1-4,-2 3-5,0 3-2,-1 3-2,-2 1-3,1 4-1,-2 1-3,-2 4-4,0 0-3,0 4-4,1 1-3,0 0-3,1 4 0,-1-2-2,2 3-1,1 0 0,-1 0-2,0 1 1,3 0 0,-1-1-2,1-1 1,2 1 0,0 0 0,0-1 2,1-2 0,0-1 1,2-3 1,0 1 2,2-4 1,0 0-1,0-1 1,-1-4 0,-1 0 2,3-4 1,-3-1 2,3-1 0,-3-2 0,1-2 1,1-1 0,0-1 0,1-2 0,-3-1 1,1-1 1,2-2 3,1-1 1,1-1 0,1-2 2,0 1 1,3-3 3,1-2 3,0-2 3,4 2 3,-1-4 5,-1 1 4,3-2 3,-3 1 3,1 0 2,0 0 0,-1 0 0,2 0 0,-2 2-1,-4 1-1,3 1-3,-3 4-3,-1-2-3,-1 3-3,-4 1-4,3 1-6,-1 0-3,-4 2-3,0 2-4,0 0-3,0 2-1,0 0-1,0 2-2,0 1-2,0 3-3,0 2 0,0-2-4,0 2-4,0 3-7,0-2-11,0 0-11,0 1-12,0-1-13,0 1-14,0-2-18,0 0-21,0 1-23,2-2-26,-2-1-27,1 2-28,3-3-24,-1 2-18,0-4-11,1 3-3,1-1 2,-1-3 4,0 3 8,0-3 10,-1-1 18,4 0 20,-2 0 23,0-1 27,-2-2 28,1 0 31,3 0 26,-4 0 23,1-2 20,1 2 15,-2-3 10,-1 3 10,0-3 6,-1 3 7,1 0 5,0 0 3,-2 0 4,0 0 1,0 0 3,0 0 0,0 0 2,1 0-1,-1 0 0,0 0-2,1 0 0,0 3-2,-1-3-1,4 0-2,-4 3-3,3-3-4,1 0-1,-1 0-2,2 0-1,-1 0-1,2 0-3,-1 0 0,0 0-1,2 0 0,1-3 2,-1 3 5,1 0 3,0-3 2,0 3 7,1-1 6,1-1 8,-3 0 8,1 0 8,3-1 10,-2-1 12,0 0 10,0 0 11,-1-1 11,0 3 9,3-4 7,-4 1 10,0-2 8,-1 1 7,1 0 6,1-2 3,-1 1 2,-1 0-2,0-3-1,-1 3-4,1-2-6,-1 0-5,-2 0-6,2 0-7,-1 0-8,-1 0-9,0-1-7,2 1-8,-2 0-6,0-2-9,-3 2-7,1-1-5,-1-1-4,0 3-2,0-1-4,-1 0-3,1 1-3,-3 0-2,0 3-2,-2-1-3,2-1-2,0 3-2,-1 1-3,-1-1-4,2 0-3,-2 2-3,1 1-3,1 0-3,-4 1-3,2 1-3,-2 0-4,2 1-2,-3 2-3,2 1-4,-1 1-1,-1 1-2,3-1-4,-3 3-1,1 1-1,0 1-2,-2 0 0,4 2-2,-1-2 1,2 0-2,-3 1 1,3 1-2,0 0-3,-1-2-2,2 1-3,0-1-5,2 0-3,-3 2-6,4-4-5,0 1-4,0-1-8,4-2-8,-3 1-11,2-2-14,1 1-17,1-2-22,1 1-26,3-4-37,-2 3-39,5-3-37,0 0-37,3 0-33,-1-2-31,3-2-46,2 2-54,1-3-33,2-1-22,2 0-3,0-4 9,0-2 22,3 1 24,3-2 38</inkml:trace>
          <inkml:trace contextRef="#ctx0" brushRef="#br1" timeOffset="267392.2673">17687 6710 3,'-5'0'370,"0"2"21,-1 0 17,2 3 17,-4 1 18,5 3 7,-3 3 0,1 1-22,-2 2-35,2 0-31,-3 5-31,2 2-31,-2 1-34,1 1-25,-2 4-24,1-1-22,1 1-22,0 1-25,-1 0-25,3 2-24,-3 1-24,0-3-19,3 4-19,-1-2-16,2 2-12,-3-1-9,2 0-7,3 0-5,-3-1-5,2 0 2,1 0 6,-1-2 0,1 0-1,0-1-7,2-3-13,0 0-21,2-1-29,0-3-42,1-1-47,1-1-46,1-3-43,-2-2-46,1-3-50,4-1-61,-3-1-69,2-4-37,1-3-23,3 1-5,-1-6 6,0 2 19,0-4 27,4-2 41</inkml:trace>
        </inkml:traceGroup>
        <inkml:traceGroup>
          <inkml:annotationXML>
            <emma:emma xmlns:emma="http://www.w3.org/2003/04/emma" version="1.0">
              <emma:interpretation id="{95451BAC-63B6-4938-A6D2-CF75FBFB2DCC}" emma:medium="tactile" emma:mode="ink">
                <msink:context xmlns:msink="http://schemas.microsoft.com/ink/2010/main" type="inkWord" rotatedBoundingBox="19537,7292 21415,7345 21391,8181 19513,8128"/>
              </emma:interpretation>
              <emma:one-of disjunction-type="recognition" id="oneOf25">
                <emma:interpretation id="interp125" emma:lang="en-US" emma:confidence="0.5">
                  <emma:literal>cell.</emma:literal>
                </emma:interpretation>
                <emma:interpretation id="interp126" emma:lang="en-US" emma:confidence="0">
                  <emma:literal>call.</emma:literal>
                </emma:interpretation>
                <emma:interpretation id="interp127" emma:lang="en-US" emma:confidence="0">
                  <emma:literal>Cell.</emma:literal>
                </emma:interpretation>
                <emma:interpretation id="interp128" emma:lang="en-US" emma:confidence="0">
                  <emma:literal>cull.</emma:literal>
                </emma:interpretation>
                <emma:interpretation id="interp129" emma:lang="en-US" emma:confidence="0">
                  <emma:literal>Well.</emma:literal>
                </emma:interpretation>
              </emma:one-of>
            </emma:emma>
          </inkml:annotationXML>
          <inkml:trace contextRef="#ctx0" brushRef="#br1" timeOffset="269634.5904">19410 7322 221,'-3'-7'396,"-2"-2"31,1 0 32,-1 3 30,0-1 30,0 2-6,-2-2-23,0 1-35,-1 2-44,-1-1-45,-1 1-44,-2 2-28,4-1-20,-4-1-23,2 2-28,-2 2-30,0 2-32,1 2-30,0 0-27,-1 1-19,-2 4-15,1-1-16,1 2-17,-1 2-15,0 1-15,2 0-10,-1 2-8,2 0-5,1 2-3,1 0-1,2 1-1,1 1 0,-2-2-1,3 0 0,3 3 0,-3-2 2,2 1 7,2-2 8,2 0 8,-2-1 4,4 0 0,1-1 2,-2 0-1,2-2 0,1-1-1,2 0-2,-1-1-2,1-1-5,3 0-5,1-4-10,0 3-14,1-4-15,1-1-19,2 0-14,2-1-14,-2-3-13,2 0-15,2 0-17,2-2-17,2 0-18,-4-2-15,4-2-10,0 1-8,1-1-3,-2-1-2,0-2 8,-1 1 14,2-1 14,-2-2 13,1 1 15,-3-2 15,-2 2 17,2-3 19,-5 3 18,2 0 19,-4-1 15,-1 1 14,-1 2 13,-3-1 11,0 1 7,-2 1 6,-1 0 8,-1 1 9,-1 3 13,-2 0 14,1 0 17,-2 2 15,0 0 13,-2 1 13,1 0 9,-2 0 5,-1 1 4,2 0 2,-1 1 3,0-2 1,0 1-3,0-1-5,-2 1-10,4 1-16,-2-1-14,2-1-15,-1 1-13,1-1-13,-1 1-9,2-1-6,0 2-6,0-2-3,0 0-6,2 2-6,-2-2-3,0 0-3,1 0-2,-1 0 0,2 0-2,-2 0 0,1 0 0,-1 0 1,1 0 0,1 0-2,-1 0 0,-1 0 1,5 0-1,-2 0 1,0 0 1,1 0-1,0 0 2,3 0 1,-2 0 1,3 0 0,1-2 3,0 0 4,0 0 3,-2-1 3,0 1 3,2-2 3,1-1 2,-2 2 1,0-3 2,-2 3 1,1-4 2,1 0 3,-1-1 1,-1 2 2,2-3 1,-1 1-1,-1-1 1,0-1 0,-2 1 0,0-2-1,3 0 0,-4 0 1,-1-1 1,1 0 0,-1-2 0,0 3-2,-2 0 0,0-2-1,-2 2-3,0 1-1,1 1-2,-1 1-3,0 1-1,-1 2-1,0 1-3,-1-2-2,3 5-1,-2 0-3,0 0-4,0 1-2,0 1-3,-1 0-4,-1 0-2,1 5-2,-2-2-1,0 3-2,2 0-2,-4 4-1,0-2-3,1 4-4,0 1-6,-1-1-8,3 4-8,-2-1-11,2 3-11,2-2-12,-4 2-12,7-2-17,-4 1-16,3 0-19,1-1-18,1 2-19,-1-4-14,4 4-14,-1-5-4,2 2-4,1-1 3,2-2 3,0 0 5,3-1 6,-1-1 9,4 0 8,-3-2 17,5-2 22,-2 1 18,2-1 18,2-3 16,-1 0 14,-1-2 11,2-1 10,-2-2 9,2 0 6,-2-2 8,-1-1 8,0 0 8,0-3 9,-2 1 2,-1-3-1,2 0 5,-2-1 3,-4 0 2,3-2 2,-1 1 6,-1-1 6,-1-3 11,-1-1 8,0 2 14,1-4 15,-3 2 15,2-3 18,-3 2 18,2-2 18,-1-1 17,0 0 16,2-2 25,-3 1 26,0-2 12,0-2 6,1 1 0,-1-2-4,1 0-8,0 1-9,-2-1-16,1 1-15,1 1-18,-3-1-18,1 2-18,0 1-16,0 3-23,-1 2-24,-1 2-24,0 2-22,-1 4-12,0 0-7,-1 5-5,0 0-5,-2 1-1,0 3-3,-1 0-2,1 4-3,-2-1-2,1 3-2,-1 1-4,-1 2-2,-2 0 5,1 5 8,-1 1 4,1 0-1,-1 2-1,-2 3-2,5-1-3,-3 3-1,0 0-4,3-1-4,-2 3-5,4-2-6,-2 1-3,-1 1 1,3-2-4,0-1-4,0 2-8,1-3-7,2 1-9,0-1-7,2 2-9,1-4-7,0 0-7,0-1-6,3-1-6,-1 0-5,0-3-7,3 0-9,1 0-3,0-4-1,-1 1 4,2-3 8,2 0 9,0-1 11,2-2 8,-2 0 7,3-1 8,-2-3 12,1 0 9,2 0 12,-5-3 12,3-1 9,-4 0 8,4-2 8,-6-1 3,3 0 2,-3-3 2,2 2 1,-1-2 1,-1-2 3,0 1 4,-2-1 8,1-2 12,1 1 14,-1-2 16,0 0 14,-5-1 14,3 0 14,-1-1 16,0-1 17,0-1 12,-3 0 9,1-3 9,-1 2 5,-1-1 0,0-1-1,0-1-9,0-3-11,0 2-12,0 1-14,1-2-19,1 2-23,-1-3-21,-1 2-19,3 1-14,-3 0-9,4 4-8,-3 0-4,2 3-5,0 1-3,-3 5-3,1-1-1,1 3-1,0 2-2,-2 2 8,0 1 8,0 3 5,-2 0 1,0 3 0,1 0 0,-2 2-1,-1 2 1,0 3-2,0 1 0,0 1-2,-3 4-2,2 1-2,-2 5 0,0-1-2,1 3 0,-1-1-1,0 3-1,-1 0-1,2 0-1,-2-1 0,1 0-1,2 0 0,-2-1 0,2 0-2,-2-1 0,4-3-1,-1 4-2,1-5 0,0 1 0,0 1 0,2-3 0,-1 1-2,1-2-2,1 1-4,0-3-9,0 1-8,1-3-10,1 1-7,-1-3-9,2 0-15,0 0-19,0-2-27,0-2-30,1 1-35,1-1-36,1-3-29,-2 3-27,4-4-21,0-1-20,0 1-29,3 0-35,-1-3-38,2-3-41,0 0-15,1 1-5,1-1 14,1-4 24,1 1 31,1-3 37</inkml:trace>
          <inkml:trace contextRef="#ctx0" brushRef="#br1" timeOffset="269930.088">20896 7309 188,'-8'2'348,"2"-2"8,2 4 2,0-2 9,-1 0 11,2 1-17,1-1-29,-2 2-31,3-2-33,-1 3-25,2-1-19,0-2-25,0 2-24,2 1-15,-1-4-10,3 3-2,-2-2 1,1 1-2,2 0-4,-4 0-7,3-1-4,3 1-5,-5-2-4,3 0-1,0 1-2,-2-2 0,2 3-1,0-3-1,-3 2 0,5-2-4,-3 0-3,0 0-3,1 0-4,-1 0-2,1 0 2,-1 0-1,-3 0-1,3 0 0,-1-2-1,1 2 0,-3-3-3,3 3-3,-1-2-3,0 0-4,-1-1-6,0 1-4,1-1-6,-1 0-8,-1 0-8,-1 2-8,3-2-12,-3 2-36,0 0 0,0 1 0,0-1 0,-3-1 0,3 1 0,-1-2 0,-1 0 0,0 1 0,1 0 0,-1-2 0,0 1 0,-1-1-50,0 0-42,-1 1-26,3-1-25,-3 0-38,1 1-46,-2-1-52,1 0-59,-1 0-70,1 0-78,-2 0-64,0 0-60,6 4-25,-8-3-8,8 3 7,-7-4 15,7 4 20,-6-3 23,6 3 38</inkml:trace>
        </inkml:traceGroup>
      </inkml:traceGroup>
      <inkml:traceGroup>
        <inkml:annotationXML>
          <emma:emma xmlns:emma="http://www.w3.org/2003/04/emma" version="1.0">
            <emma:interpretation id="{C3E02F9A-A31F-4D85-950B-7CDB11B6A818}" emma:medium="tactile" emma:mode="ink">
              <msink:context xmlns:msink="http://schemas.microsoft.com/ink/2010/main" type="line" rotatedBoundingBox="655,8570 6865,8900 6801,10098 591,9768"/>
            </emma:interpretation>
          </emma:emma>
        </inkml:annotationXML>
        <inkml:traceGroup>
          <inkml:annotationXML>
            <emma:emma xmlns:emma="http://www.w3.org/2003/04/emma" version="1.0">
              <emma:interpretation id="{2C92710E-DC94-4BF5-AB5F-663D460EB9EA}" emma:medium="tactile" emma:mode="ink">
                <msink:context xmlns:msink="http://schemas.microsoft.com/ink/2010/main" type="inkWord" rotatedBoundingBox="655,8570 6865,8900 6801,10098 591,9768"/>
              </emma:interpretation>
              <emma:one-of disjunction-type="recognition" id="oneOf26">
                <emma:interpretation id="interp130" emma:lang="en-US" emma:confidence="0.5">
                  <emma:literal>Mitochondria.</emma:literal>
                </emma:interpretation>
                <emma:interpretation id="interp131" emma:lang="en-US" emma:confidence="0">
                  <emma:literal>Mitochondria</emma:literal>
                </emma:interpretation>
                <emma:interpretation id="interp132" emma:lang="en-US" emma:confidence="0">
                  <emma:literal>Mitochondria,</emma:literal>
                </emma:interpretation>
                <emma:interpretation id="interp133" emma:lang="en-US" emma:confidence="0">
                  <emma:literal>Mitochondrial.</emma:literal>
                </emma:interpretation>
                <emma:interpretation id="interp134" emma:lang="en-US" emma:confidence="0">
                  <emma:literal>Mitochondrial</emma:literal>
                </emma:interpretation>
              </emma:one-of>
            </emma:emma>
          </inkml:annotationXML>
          <inkml:trace contextRef="#ctx0" brushRef="#br0" timeOffset="278307.8518">300 8669 10,'-5'-7'338,"2"1"13,-1 0 18,3 3 20,-1-1 17,1 0 14,0 4-10,-1 0-23,1 0-30,1 2-29,-2 0-26,1 3-22,-1 1-18,0 2-17,2 2-17,-2 2-18,2 1-20,-3 2-19,1 2-29,2 2-34,0 1-23,-3 0-18,3 1-13,0 0-9,0-3-5,0 4-4,0-4-4,0 2-3,0 0-4,-2-2-4,2 0-2,-1-1-3,0 3-1,0-3-3,1 2-1,0-2-2,0 1-2,-2-2-1,2 0-3,0 1 0,0-1-7,0-3-7,0 1-5,0-2-1,0 0-3,0-1-1,0 0 0,0-1-3,0-2-2,0 0-3,0-2-3,-2-1-1,1-1-3,1 0-2,-2 0 1,1-4 5,-1 3 0,0-3-1,-2-3-1,1 3-1,1-4 1,-3 0 0,2 1 9,-1-1 9,-1-3 7,0-1 3,2-1 5,-1-1 2,0-1 4,1 0 1,0-1 3,0-3 5,1 0 3,-1-3 1,3 1 3,-1-2 0,0-1-3,1-4-5,0 2-2,1-1-1,0-3 1,2 0 2,2 0 0,-2-1 2,1-1 1,3-1 2,0 3 1,1-1 3,2 0 0,0 2 0,2-1-1,0 5 0,0 1-2,0 1 0,0 1 0,2 2-2,-2 3 0,1 1-1,1 2 1,-4 1-2,4 5 0,-2 1-2,-2 1 0,2 2 0,0 0-1,-2 2 0,2 2-2,1 3 0,-1 0 0,0 4 1,0-2-2,0 2 0,0 2-1,0-1 0,-2 3-2,2 0-1,-2 3 0,-1-2-2,0 6 1,0-4 0,-2 3 0,0 0-1,-2 1 0,1 2-2,-2-1 0,1-1 1,-1 3-1,-1-1 0,-1-2-2,1 2-1,-3-1-2,2 0-5,-2-1-6,0 0-5,-2-2-6,2 1-6,-3-2-5,1-1-8,-1 0-7,1-2-11,-1-1-8,-1 0-12,1-5-11,-1 2-15,1-1-7,0-3-5,1-1 1,0-3 2,2 0 4,-3 1 3,3-3 7,0 0 6,0-4 8,-2 0 11,2-3 14,-1 1 18,-1-2 18,2-1 18,-2-2 16,2-2 13,0-1 10,0 1 10,2-4 11,0 0 12,-1-2 11,1-1 12,1-2 10,-1 0 9,3-2 3,-2-2-1,1 1 0,1-1 1,1-2 1,0-2 0,1 2-1,1-1-3,1 0-15,1-1-19,0 3-15,1-1-11,2 2-9,-1 0-7,2 2-6,-1 1-6,-1 0-1,1 3-5,-1 1 0,0 3-2,1 0-1,-3 4-1,2-1 8,0 2 13,0 0 4,1 3 4,-1 1-2,0 2 0,2 0-3,-1 2 1,-1 1-1,2 1 0,-3 2-2,3 0-3,-2 3-3,0 2-1,2 2-4,-1 1-2,-1 0-1,0 1-3,0 2 0,-2 3-1,2 0 0,0 3-1,-1-1-1,-1 2-3,-2 1 1,2 0-2,-4 3 0,2-2-1,-3 2-2,0 1-5,-3 0-5,-2-1-9,0 0-12,0 2-16,0-1-21,-2-1-21,-1 1-39,-1 1-45,1-2-49,-2 1-50,0-2-49,1 0-48,-1-3-51,2 0-51,1-3-46,0-1-42,2-2-12,0-4 1,2 0 13,0-2 18,3-2 36</inkml:trace>
          <inkml:trace contextRef="#ctx0" brushRef="#br0" timeOffset="278333.8566">1310 9022 205,'-2'-7'385,"1"2"15,0 2 11,1 1 10,0 0-6,-2 2-16,2 2-22,0-2-28,0 2-27,0 4-29,2-4-28,-1 2-31,0 2-25,1 0-25,1 2-16,0-1-11,1 2-14,-1 2-17,2 0-15,-4 0-15,2 0-16,0 1-20,1 2-16,-2 0-11,-1-1-12,1 1-10,0 0-3,-2-1 0,0 2-6,0-3-7,0 1-12,-2-2-15,0 0-25,1 2-28,1-2-35,0-2-41,0 0-38,0 1-39,0-4-33,0 3-32,0-9-37,0 0-44,0 7-50,0-7-55,3 8-19,-3-8-3,6 3 14,-6-3 23,0 0 33</inkml:trace>
          <inkml:trace contextRef="#ctx0" brushRef="#br0" timeOffset="278646.2847">1356 8755 4,'0'3'262,"0"-1"5,0 1 1,0 0 2,0-1 2,3 0 2,0 1 2,-1 0-4,3 0-8,-1-1 2,1 0 3,3-1 6,-1 0 6,0-1 5,0 0 6,0-1 1,1 0 0,2-1-14,-4-2-20,1 0-26,2 1-25,-2 0-20,1-3-19,-2 1-22,1 0-27,1-1-23,-3 1-23,0 1-17,-1-1-14,1-1-12,-2 2-7,0-3-8,-2 3-3,1-3-1,-2 3 3,-2 0-1,1-2-3,0 1-4,-2 0-6,-1-1-10,-1 2-9,0 0-14,2-3-17,-1 3-21,-2 0-25,2-1-36,-3 1-42,3 2-43,1 0-39,-2 1-44,0 0-43,5 1-53,0 0-58,0 0-44,-10 1-33,10-1-15,0 0-4,-8 1 10,8-1 21,0 0 32,0 0 41</inkml:trace>
          <inkml:trace contextRef="#ctx0" brushRef="#br0" timeOffset="278784.0152">1538 8385 42,'-2'-2'388,"2"2"24,0 2 25,0 0 17,0 2 15,0 3-8,2 0-18,-2 2-35,3 4-43,-1-2-37,0 5-36,1 2-31,-2 3-29,2 0-23,-2 3-23,1 3-21,0 2-22,-1 0-21,-1 2-21,0 2-20,-1 1-18,-1 0-14,0 2-14,-1 0-7,1 0-7,-1 0-3,-1-1-5,1 0-3,1-1-4,-3-3-9,2 1-10,2-3-18,-2 1-25,0-2-40,1-1-47,1-1-52,-1-3-53,1-1-54,0-1-52,1-1-71,0-1-77,1-1-40,2-2-20,1-2-6,1-2 4,-1-1 14,1 0 22,0-1 39</inkml:trace>
          <inkml:trace contextRef="#ctx0" brushRef="#br0" timeOffset="279238.7262">1519 9021 110,'-4'-8'398,"0"2"20,0 2 21,4-3 16,0 3 16,0 0-13,0 0-29,4 1-44,-1-1-50,1 0-49,0 1-46,2-3-31,2 1-21,-1 0-19,3-2-19,2 1-18,-1 1-17,2-3-15,2 1-15,0 1-14,1-1-10,2 2-13,1 0-11,-2-1-7,0 1-6,-1 1-6,-1 0-4,-3 1-3,2 1-5,-4 2-8,-2 0-8,1 0-11,-4 0-8,2 2-13,-4 1-13,2 0-14,-3 1-13,1 1-13,-1 2-14,-2 1-9,0-1-9,0 1-8,0 3-10,-2 0-4,1 1-3,-3 0 2,1 0 3,1 1 7,-1 0 11,-2 0 13,1 0 12,-1 0 14,0 2 12,1-2 11,1 0 8,0 1 11,1 0 10,0 1 9,-1-2 10,1-1 6,1 1 6,-1-1 4,0 2 1,2 0 0,0-5 0,0 4-2,0-1-1,2-1-2,0 0-1,-1-1 0,1-1 0,3-1-1,-3 1-2,1 0 1,2-3-1,-1-1 2,2 1-1,1-1 1,0 1 1,0-2 3,2 0 3,-1-2 4,2-1 3,0 1 4,-1-2 4,1 0 9,-1-2 10,3 1 13,0-1 17,-2-2 17,1 0 16,0-1 17,-1 1 18,-2-3 16,3 1 17,-1 1 12,-2-2 9,2 1 8,-4-3 4,1 3 2,-1-2-1,-1 0-8,2-1-10,-3 1-10,-1-1-10,2 0-12,-2-1-14,0 1-12,-2-2-13,1-2-9,-2 3-9,0-4-6,0 1-6,-2 0-6,1-2-5,0 0-6,-2 2-6,0-1-5,-2 0-6,1-1-5,-1 2-5,1 2-4,1-1-6,-2 3-4,0-2-5,-3 1-5,2 3-7,-4 1-9,2-1-10,-4 2-13,0 0-13,1 1-16,-2 0-16,-1 1-27,-1 1-31,0-1-47,2 3-56,-2 3-55,0-3-55,0 2-71,3 1-78,-1-2-54,1 2-41,3 1-15,2 0-5,2 0 9,1 1 13,4-5 24,0 8 30</inkml:trace>
          <inkml:trace contextRef="#ctx0" brushRef="#br0" timeOffset="280234.3137">2578 9010 54,'-9'-7'315,"-1"-1"23,0 1 29,2 3 18,-1-3 12,2 3-1,0 1-9,0-1-17,-1 0-20,3 1-18,0 1-15,0-1-13,-3 1-12,2 1-11,-1 1-12,-1 0-23,1 1-30,0 1-27,-3 1-25,0 1-24,1-1-23,-3 4-21,2-1-20,-3 5-16,-1 0-14,2 0-10,-1 4-9,0-1-6,1 4-6,0-1-3,0 1-4,3 1-2,0 0-1,2 0-3,1 1-1,3-1-5,-2 1-8,2-2-4,0 0-2,3 0 0,3 0 1,0-2-3,2 1-1,-1-2-1,3 0 1,0-2-4,1 0-1,1-2-1,3 1-2,0-1 3,1-2 5,1-1 1,-1-1 1,4-2-2,0 1-3,1-2 2,0-2-1,3-1 0,-2-1 0,2-2-1,0-1 0,-1-1 2,3-1 1,-3-2 1,3 0 3,-2-2 1,-1 0 1,1-2 3,-2 0 1,1-1 2,1 0-1,-4-2 2,3-3 2,-3 3 7,-2-3 9,2 0 4,-4-2 2,0 2 2,-1-2 0,0-1 1,-2-1 0,-2 1 1,-1 1 3,0-5 4,-3 2 3,-1-2 5,-2-1 5,1-1-2,-2-2-3,-2 0 0,1-2 2,-2-1 2,-1-1 4,2-2 4,-1 1 2,1-2 2,-1 1 2,-1 2-1,4 0 1,-3 2-1,3 3 1,-2 2-1,1 3 1,-1 4-1,1 2 2,1 5-2,-1 0 0,1 5-1,-2 1-2,1 3-2,1 2-3,-2 2-2,1 3-4,-1 4-4,0 3-4,2 2-5,-2 4-2,0 3-5,1 5-4,-1 3-3,2 4-3,0-1-2,0 4-2,0 1-2,0 0-1,2 0-3,-1 0-2,3-1-3,-2 2-3,3-1-9,-1-1-12,0-1-7,1-1-8,-1-1-4,-1-1-5,2-1-3,-1-2-5,1 0-4,0-1-2,0-3-2,0-1 0,0-1 0,0-3 0,-1 1 6,1-2 9,0-4 8,-3-1 6,4-2 5,-4-2 5,1 1 3,0-4 3,-2-3 5,1 0 2,-1-1 4,-1-2 3,0-1 3,0-1 4,0-2 2,0-1 4,0 0 1,0-3 2,0-4 1,0 1 3,0 0 3,0-4 4,0 1 3,0-3 2,2-1 4,0-1 2,0-1 3,1-2 3,0-1 6,1 0 9,1-3 5,-2 3 4,3-1 0,0 1 1,0 0-2,2 2-1,-3-1 0,2 2-3,1 1 0,-1 2-3,0 1-2,-2 2-3,3 2-7,-4 1-9,2 2-6,0 3-4,0 0-3,-2 3-1,1 2-6,0 2-8,2 0-5,0 5-3,1 1-1,-1 3-2,0 0-1,3 2 0,-3 2 0,3 1 0,-3 0-1,3 2 1,-3 1-2,0 1-2,-2-1 0,0 2-1,0-1-8,0 1-10,-1-1-12,-1-1-16,0 1-20,-1-2-22,0 3-36,1-2-40,2-1-44,-3 0-47,0-1-43,3-2-41,0 0-31,0-2-30,0-2-23,2 0-22,2-4-23,0-3-20,0 0-9,3-3-4,0-2 21,1-3 34,-1 0 43</inkml:trace>
          <inkml:trace contextRef="#ctx0" brushRef="#br0" timeOffset="280838.9508">3444 9251 284,'-6'-9'339,"0"0"11,1 1 10,2 3-8,-1 0-19,-1 3-29,1 2-36,0 0-37,-3 0-38,2 2-28,-2 2-21,2-1-15,0 3-11,0 1-11,0-2-11,0 3-11,1 1-10,-1 0-11,2 2-7,1-3-5,-1 3-5,1 0-1,0-3-3,2 3-3,2 0-3,0 0-4,1-3-6,-1 1-4,1-1-2,5-1-2,-4 1-2,4-3-1,-1 1-2,0-1-1,4-1-1,-1 0-2,1-1 1,0-1-2,0 1 2,1-3 0,-1 1 1,-1-1 2,0 0 0,-1-1 0,0 1 1,0-3 4,-2 1 2,-2 2 4,-1-3 5,2 1 4,-4 0 6,0 0 6,0 0 6,0 0 6,-2-1 4,0 0 3,-2 0 0,0 1 2,1-1 0,0 0 0,-1-2-2,-1 1-2,-2-1-6,3-2-4,-1-1-7,-2 0-4,1 0-5,-1-2-5,1-1-4,1 3-1,-1-3 0,0-1 1,2 1 0,0 0 0,1-2 0,-1 0-1,2 2 0,0-3 1,0 3 0,2-1-1,-1-2-1,1 4 0,0-3 0,0 1-2,1 3 0,0-1-1,1 0 0,1 2-1,0 3 1,0-2 0,2 2 0,1 1-2,-2 1 0,3 0-2,0 3 0,-2 2-1,2 0 1,1 3-2,0 0-1,-1 1-2,1 1-2,0 2-1,-1 2-2,1 2 0,1-2-2,-2 3-1,1-2 0,1 1-1,-1 2-2,0-4 0,-1 3-1,2-1-1,-4 0-1,2-2 1,0 2 1,-1-3-1,-3 2 0,3-2 0,-1 1-2,-1-1 0,0-1 0,-1 1 1,-1-2-1,-1 0-1,2 0-4,-3-3-1,0 3-1,-2-4-3,0 1-4,-2 0-1,1-1-4,-2 0-1,0-1 0,0-1 0,-1 0-1,-1 1 1,-1-3-1,0 0 1,1 0 1,0 0 3,-3-3 1,4-1 2,-2 1 4,0-3 2,1-1 3,0 1 0,0-3 2,2 2 1,-1-3 3,1 0 1,0 0 4,1-2 1,1 1 3,1-2 3,0 0 3,1-2 2,1 2 2,-1-2 2,2 2 5,1-2 2,-1 0 2,2 2 2,0-2 2,-3 3 1,3 0-1,1 0 0,0 2-1,-2-1 0,4 1-2,-3 1 0,0 2 1,1 1-2,0-1-1,1 2-2,1 1-3,-2-1 0,1 3-1,1 1 0,2-1-1,2 2-1,0 3 0,0-1-1,1 3-1,1-1-4,2 3-1,0 0-2,-1 2-2,0-2-2,-2 4 1,2 0-2,0-1-1,-3 1-2,1 1-1,0 0-2,-2-1 0,1-1 0,-3 1-1,2 1-2,-3-1 0,1 0-4,-2 0-2,1 0-8,-1 0-9,-1-3-11,0 3-11,-3 0-15,2-3-13,-3 3-22,1-2-25,-1 0-35,0 0-41,-2-1-47,0 2-50,-2-3-44,0 0-39,2-7-40,-3 8-39,1-1-40,2-7-42,-5 6-16,5-6-2,0 0 12,0 0 20,0 0 33,0 0 41</inkml:trace>
          <inkml:trace contextRef="#ctx0" brushRef="#br0" timeOffset="281319.5965">4551 8420 309,'0'-14'403,"0"6"29,0-1 26,0 3 23,0 3-1,0-1-10,-2 4-31,1 2-38,0 2-36,0 3-35,-3 2-34,1 2-36,1 3-23,-1 3-20,-1 5-24,1 1-25,1 2-29,0 3-30,-1 2-24,0 2-19,0 0-13,-1 3-12,1-1-9,-1 1-7,2-1-5,-3-1-5,2 1-1,0-2-3,2 0-7,-2-1-8,2-2-6,-1-2-2,0 2-2,2-2-1,0-1-1,0-1-1,2-1-1,0 0 1,-1-2 0,-1-3 0,3 3-1,0-3 0,0 0 4,0-1 8,1-1 3,-1-3 4,2 1 0,-2-1-1,1-1 1,-1-2 0,0 0 0,-1 0-1,0-2 1,1-1 0,1-2 0,-3-1 0,1-1 1,-1 0 0,0-2 2,1 0 0,-2 0 2,0-2 3,0 0 2,0-2 2,-2 0 3,1 2 4,0-3 3,-1 0 3,1-1 0,-3 0 1,1 0 1,-1-2 2,1 0 0,-2-2 2,0 0 0,-2-1 2,0-1 0,0-1-1,-1-1-2,0 2 0,-1-2 0,0 1-1,1 0 2,0 1 1,-1-1-1,-1 2 0,3 0-2,-2 0-2,1 2-1,-2 1-3,3-1-1,-2 2-2,1-1-2,-3 3-1,2-1-3,-2 0-3,1 4-3,3-2 0,-3 2-2,0 2-2,1 0 0,-1 3-1,3-1-1,-3 2-1,3 3-1,-3-2 0,3 4-1,-3 1-1,3-1 0,0 2 1,2 2 0,0-2-1,0 3 1,0-2 0,3 1-1,-1-1-2,1 0-1,2 1-2,0-3-4,2 2-3,-1-3-5,2 0-3,1 1-7,1-3-6,1 1-4,0-2-6,4 0-6,-2-1-6,2-2-6,0 0-5,2-1-6,0 0-5,1-1-7,3-2-7,-1 0-13,0-1-15,2-1-21,-1-1-25,2-1-25,-2-1-28,-1 0-27,2 0-25,-3 1-25,3-2-25,-2-1-30,-2-1-32,-2-1-38,-1-1-40,0 3-19,0-4-7,1 1 12,-3 0 22,2-2 27,0 0 33</inkml:trace>
          <inkml:trace contextRef="#ctx0" brushRef="#br0" timeOffset="281991.1795">4849 8957 327,'0'-7'427,"0"3"26,0 1 26,0 3 21,0 0 20,0 0-20,-2 3-37,0-2-44,1 3-45,-1 0-37,1 2-34,-1 2-39,0 0-41,0 3-30,0 4-25,2-3-33,-3 6-36,3-1-28,-3 3-23,3-1-16,0 1-14,0 1-8,3-1-7,-3 1-4,3-1-1,-3-1-5,4 0-1,-3-1-4,2 1-2,0-4 3,0 2 6,-1-2 2,-1 0 2,0-2 1,0-1 0,1-3 1,-2 0-1,0 0-1,0-1 0,0-4-1,0 1-2,-2 0 0,1-1-1,0-4-2,0 2 1,-1-2-1,-1-2-1,0 0 1,0 0-2,0-3-1,1 0 1,-1-2 0,-1-1 0,-2-1 1,4-3 1,0 1 2,-1-4 1,1 0 2,2 1 0,0-3 6,2-1 6,1 0 5,-1-1 2,3 0 0,-1-2 1,2 1 0,0-1 1,4 1 0,-2-2 1,1 4-1,1-3-1,2 2 1,0 0-3,3 0-3,0 3-6,-1-1-10,3 3-10,-3-1-9,1 5-8,1-2-13,0 3-14,-2 0-22,1 4-24,2 0-33,-3 1-36,1 1-35,1 2-34,0 1-28,0 1-24,2 2-20,-3 1-17,1 0-25,-1 0-24,1 1-30,-1 1-33,0 0-15,-1 1-6,0 1 19,1 0 29,-3-2 32,2 3 34</inkml:trace>
          <inkml:trace contextRef="#ctx0" brushRef="#br0" timeOffset="282176.6833">5397 9070 189,'-5'4'343,"0"1"16,-1-1 17,0 3 2,2 0-6,-1 0-23,0-2-33,0 3-35,-1 0-37,3 0-21,-3 0-15,2 1-12,-1 2-12,0-1-7,0 0-7,-1 2-9,0 1-8,1-2-9,1 2-10,0 1-9,-1-3-12,1 4-9,-1-3-13,1 2-7,-1-1-11,2 0-8,1 0-9,2 0-8,-2-1-10,1-1-9,1 0-10,1 2-16,1-2-17,0 0-24,1-1-28,2-1-31,-1 0-33,3 1-34,-2-3-30,3 1-31,-1-1-29,-1 0-29,2-2-30,-1 1-32,-1-2-34,1 0-34,-1-2-34,-6-2-13,9 2 0,-9-2 19,12-3 27,-2-1 30</inkml:trace>
          <inkml:trace contextRef="#ctx0" brushRef="#br0" timeOffset="282432.0603">5499 8694 110,'-5'12'307,"2"-1"9,2 3 3,1-3-15,1 1-26,2 0-23,2-4-23,-1 2-15,2-2-16,1 0-2,1-1 6,3-3 8,0 1 9,0-1 3,1-1-1,-2 0-1,0-2 1,1-1 2,-1 0 3,-2-1-2,1-2-3,-2 0-11,-1-1-12,0 0-18,-2 1-22,0-1-19,1 1-18,-2-3-16,-1 1-16,0-1-13,0 0-10,-1-1-10,-1 2-8,0-3-7,0 0-6,0 0-6,-1 1-4,-1-2-5,0-1-5,0 1-10,-1 0-9,1 1-12,-3-2-13,0 1-13,4 2-15,-3 0-23,2 1-23,-1 1-37,0 1-40,1 2-42,0 2-43,1 2-42,-1 3-45,-2 1-54,-1 5-57,3 0-47,-3 4-40,1 2-13,-2 4 0,0 1 14,0 1 20,1 6 34,0-1 41</inkml:trace>
          <inkml:trace contextRef="#ctx0" brushRef="#br0" timeOffset="282845.2264">5978 9259 101,'5'-8'458,"-2"1"35,-2 0 34,1-1 22,-2 0 20,0 0-4,-2 1-16,1-4-45,-2 0-62,-1 0-48,1 0-43,-2-1-42,-1 1-38,-2 0-42,3-2-40,-3 4-34,1 0-31,0 0-22,-3 0-18,0 4-15,-2 0-12,1 1-8,-1 1-10,-1 2-7,1 1-7,0 1-6,-4 3-5,5 0-4,-5 0-4,4 4-4,-1 2-4,0 0-5,0 1-5,1 2-4,0 0-6,2 1-7,-2 2-6,2-1-6,0 4-6,0-2-7,1 1-7,2-1-7,1 2-7,0-2-5,1 0-5,0-1-2,3 0-3,2-3 0,1 1 1,0-1 2,4-2 3,0 0 5,1-2 3,0-3 5,1 1 4,2-2 8,1-1 6,0 1 8,1-3 5,0 0 8,1-2 6,0-2 4,2 0 5,-2-3 6,3 1 5,-2 1 7,2-3 7,-2 1 10,2-4 9,-1 2 9,-1-1 8,-1-1 9,2 0 6,-3-2 8,1 2 7,-1-1 8,-3-1 7,3 1 5,-3-1 7,0 1 1,-1 0 0,0 0-2,-2 1-5,1-1-5,-1 3-5,-1 0-6,0 1-6,-1 1-4,-1 1-8,-2 1-7,3 1-6,-3 0-7,0 2-7,0 0-4,0 2-4,0 0-5,0 1-2,0 1-4,0 1-2,0 1-3,0 1-1,0 4-5,0 0-4,0-2-10,3 3-9,-3 1-15,0 0-16,0 0-19,-3-2-20,3 1-25,0-1-30,0 0-44,0-1-52,0 1-53,3-1-53,-3-2-51,0 0-48,1 1-50,1-2-51,1 0-26,0 0-15,1 0 3,1-2 10,0-1 23,3 0 26,-1-1 44</inkml:trace>
          <inkml:trace contextRef="#ctx0" brushRef="#br0" timeOffset="283057.3687">6260 9240 209,'-1'-5'419,"-1"-1"30,2 2 25,0 1 25,-1 2 12,1 0 6,-1 0-35,1 1-55,-2 0-55,0 1-54,2 0-36,-1 0-29,-1 1-28,2-1-27,-1 0-28,1 2-27,0 1-24,-2 0-23,2-1-21,0 1-18,0 3-13,0 1-12,0-1-6,0 0-6,0 1-4,0-1-4,0 1-3,0 0-2,0 1-4,0-3-4,0 3-7,0 0-7,0-2-10,-1 0-13,0 1-18,-1-2-21,2 0-35,-1 1-39,1-3-41,0 2-39,0-2-40,0 0-34,0 0-35,0-1-32,0-3-29,0 0-29,0 0-24,0 0-23,0 0-10,0 0-5,0 0 21,0 0 34,0 0 36</inkml:trace>
          <inkml:trace contextRef="#ctx0" brushRef="#br0" timeOffset="283230.0546">6314 9359 91,'2'-2'362,"2"1"29,0 1 30,0 0 16,1 0 9,-2 0-4,1 1-6,1-1-25,0 0-31,-3 0-25,1 0-23,1 0-20,-2 0-21,1 0-23,0 0-24,0-1-28,-1 0-30,0 1-27,2-2-29,-1 2-23,0 0-23,-1-2-16,1 2-13,-1-3-10,0 3-8,-1 0-9,1 0-4,-2 0-6,2 0-7,-2-2-10,0 2-13,0-1-17,0 1-19,0-1-28,0 1-33,0-1-48,0 1-54,0 0-53,0 0-52,0 0-52,0 0-53,0 0-60,0 0-65,0 0-29,0 0-10,0 0 6,0 0 12,0 0 25,-4 3 31</inkml:trace>
        </inkml:traceGroup>
      </inkml:traceGroup>
    </inkml:traceGroup>
    <inkml:traceGroup>
      <inkml:annotationXML>
        <emma:emma xmlns:emma="http://www.w3.org/2003/04/emma" version="1.0">
          <emma:interpretation id="{C74A5982-5D04-450C-B08B-55506783C292}" emma:medium="tactile" emma:mode="ink">
            <msink:context xmlns:msink="http://schemas.microsoft.com/ink/2010/main" type="paragraph" rotatedBoundingBox="324,10773 11950,10638 11970,12431 345,1256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0E2E9FC-0DD9-4155-B4CA-0EF690E1B81C}" emma:medium="tactile" emma:mode="ink">
              <msink:context xmlns:msink="http://schemas.microsoft.com/ink/2010/main" type="line" rotatedBoundingBox="324,10773 11950,10638 11970,12431 345,12565"/>
            </emma:interpretation>
          </emma:emma>
        </inkml:annotationXML>
        <inkml:traceGroup>
          <inkml:annotationXML>
            <emma:emma xmlns:emma="http://www.w3.org/2003/04/emma" version="1.0">
              <emma:interpretation id="{A276572F-073F-42CD-BE04-2BFF601B7FCF}" emma:medium="tactile" emma:mode="ink">
                <msink:context xmlns:msink="http://schemas.microsoft.com/ink/2010/main" type="inkWord" rotatedBoundingBox="430,11169 856,11555 553,11890 127,11504"/>
              </emma:interpretation>
              <emma:one-of disjunction-type="recognition" id="oneOf27">
                <emma:interpretation id="interp135" emma:lang="en-US" emma:confidence="0.5">
                  <emma:literal>*</emma:literal>
                </emma:interpretation>
                <emma:interpretation id="interp136" emma:lang="en-US" emma:confidence="0">
                  <emma:literal>.</emma:literal>
                </emma:interpretation>
                <emma:interpretation id="interp137" emma:lang="en-US" emma:confidence="0">
                  <emma:literal>$</emma:literal>
                </emma:interpretation>
                <emma:interpretation id="interp138" emma:lang="en-US" emma:confidence="0">
                  <emma:literal>s</emma:literal>
                </emma:interpretation>
                <emma:interpretation id="interp139" emma:lang="en-US" emma:confidence="0">
                  <emma:literal>&amp;</emma:literal>
                </emma:interpretation>
              </emma:one-of>
            </emma:emma>
          </inkml:annotationXML>
          <inkml:trace contextRef="#ctx0" brushRef="#br2" timeOffset="487166.3394">174 11209 147,'-5'-7'333,"0"-1"11,0-1 6,0 1 4,-2 1-17,2-2-29,-2 0-25,0-1-25,0 0-20,-1-2-20,1-1-19,-2 2-17,3-3-6,-1 1 1,-3-3-2,3-1-2,0 1-4,1 0-5,-1-1-9,-1 0-8,0 1-12,3 2-14,-3-1-11,1 0-10,0 3-10,2 0-11,0 1-10,-2 0-10,2 2-6,1 1-8,0 1-4,0 2-7,-1-1-5,3 3-4,-1-1-2,-1 0-2,4 1-2,-3 2-2,3 0-3,-2 1 0,1 0-2,-1 0-2,2 1-2,0 0-2,0 1-2,0 0-2,0 1-2,0 1 1,0 1-1,2 2-1,-1-2-1,1 5-1,-2-1 0,3 2-1,1 1 1,-1-1-2,2 3 1,-1-2 0,2 3 1,0-2 1,2 0 0,-3 0 0,2 2-1,3-2 1,-1-1 1,-2 1-1,3-2 1,0 0 0,0 2 0,0-4 0,2 2-1,0-2 1,-2 1-1,2-3 0,0-1 1,0 0-1,2 1 0,-1-1 0,-1-1 1,-1-3-1,3 3 1,-1-1 0,-1-2 0,0 1 1,0 0 0,-2-2-1,2 0 1,0 1 0,-2-2 0,2 0-1,0 0 0,-2 0 2,0 0 0,0-2-1,-1 1-1,-2 0 0,2-1 1,-1 1 0,-1-1 0,-1 2-1,-2-1 2,1 0 1,0 1-1,-3-1 1,0 1 1,-1 0 0,1 0 1,-2 0 1,-2 0 1,1 0 1,-1 0-1,0 0 0,-2 1 0,1-1 1,-2 1 0,-3 0 0,-1 1-1,0-1 0,-4 2-1,-1 0-1,1-1-3,-3 1-1,-1 1-1,-2 0-2,1 0-1,-3-1 3,2 1-3,-2 1-2,4-1-4,-4 2-3,3-3-4,0 3-4,-1-4-3,1 3-3,1-2-3,0 1-2,0 0-5,3-1-4,-1 0-4,1-1-4,1 0-2,1-2-4,3 0-1,-1 0-1,3 0 0,-1 0 0,2 0 1,3 0 1,-2-2 0,0 1 1,3 0 2,1-2 5,-1 0 2,2 1 3,0-2 4,2 0 4,-1-1 5,1 3 5,1-3 5,-1-2 4,3 1 3,-2-3 1,1 1 4,1 1 4,1-2 2,0 0 2,1-1 4,0 0 6,1-1 8,1 0 8,-1-1 6,2 1 6,1 0 7,-1-3 5,-2 1 8,4 2 8,0-2 6,-1 1 6,0 1 3,1 0 4,-3 0-1,2-2-3,0 3-4,-3 0-5,3 3-4,-3-2-7,1 3-5,-1 1-6,-4-1-4,1 2-6,0 1-5,-3 1-2,1 2-2,-1 0-1,-2 0-2,0 0-1,-2 2 0,0 1-3,1 1-1,-1 2-1,-2 1-1,-1 1-1,3 2-2,-3 2-1,-1 1-4,4 2-3,-5 2-2,0-2-4,-1 4-3,1-2-6,2 2-6,-3-3-7,0 1-7,0-1-9,1 1-11,-1-2-15,1 1-20,-1-2-26,2 1-33,1-1-39,0-1-37,0 1-34,0-1-38,1 0-37,-1 1-48,2-2-54,1 0-48,0-1-45,1 0-15,1 2 2,0-1 13,1-2 19,1 0 33</inkml:trace>
        </inkml:traceGroup>
        <inkml:traceGroup>
          <inkml:annotationXML>
            <emma:emma xmlns:emma="http://www.w3.org/2003/04/emma" version="1.0">
              <emma:interpretation id="{882F50BC-3B83-4738-B505-796FE9E9E178}" emma:medium="tactile" emma:mode="ink">
                <msink:context xmlns:msink="http://schemas.microsoft.com/ink/2010/main" type="inkWord" rotatedBoundingBox="1210,10737 3407,11006 3302,11871 1104,11603"/>
              </emma:interpretation>
              <emma:one-of disjunction-type="recognition" id="oneOf28">
                <emma:interpretation id="interp140" emma:lang="en-US" emma:confidence="0.5">
                  <emma:literal>Power</emma:literal>
                </emma:interpretation>
                <emma:interpretation id="interp141" emma:lang="en-US" emma:confidence="0">
                  <emma:literal>Rower</emma:literal>
                </emma:interpretation>
                <emma:interpretation id="interp142" emma:lang="en-US" emma:confidence="0">
                  <emma:literal>Dower</emma:literal>
                </emma:interpretation>
                <emma:interpretation id="interp143" emma:lang="en-US" emma:confidence="0">
                  <emma:literal>Powers</emma:literal>
                </emma:interpretation>
                <emma:interpretation id="interp144" emma:lang="en-US" emma:confidence="0">
                  <emma:literal>Rowe</emma:literal>
                </emma:interpretation>
              </emma:one-of>
            </emma:emma>
          </inkml:annotationXML>
          <inkml:trace contextRef="#ctx0" brushRef="#br1" timeOffset="285547.8436">866 10528 178,'-7'0'375,"1"0"14,-2 2 13,4 1 23,-1 1 26,1-2-10,0 4-28,-1 1-45,0-1-53,1 2-39,1 3-30,0 1-24,1 0-19,-2 4-17,1 0-18,2 0-18,-1 3-18,1-1-26,1 1-29,1 0-18,1 3-14,-1-3-11,2-1-8,1 4-6,-2-3-5,1 0-9,2 0-11,0 1-7,-3 0-5,1-2-2,0 4-2,0-2-5,0-1-5,0 2-13,-1-3-14,-1 2-19,-1-2-22,0 2-24,0-4-22,-1 0-18,-1-3-12,0 2-8,1-4-5,-2 0-7,0-1-7,0-2-2,0-1 2,1-4 9,-1 1 11,1-1 18,0-3 20,-1-1 24,0-3 23,1 1 20,-2-3 23,1-1 12,0-2 10,1-2 9,-3 2 11,0-4 8,4 0 9,-5-1 7,4 0 9,-1-1 9,-1-1 8,1-1 9,-2-1 7,1 0 7,1-2 7,0 0 8,1 0 7,0-3 8,-1 1 8,0-2 6,0-2 6,2 0 6,1 2 6,0-2 4,1-2 3,2 0 2,0 2 3,0 0 1,1 0 1,2 1 0,1-1-2,1 1-3,1 2-4,0 0-2,1 2-3,2 1-3,-2 0-6,2 1-7,0 3-4,0 0-8,2 5-6,-4-2-7,2 2-5,0 2-5,-2 1-5,2 2-4,0 1-5,-2 1-3,0 2-6,1 0-2,0 2-4,1 2-3,-1 0-2,0 0-2,1 3-1,0 1-1,-1 2-4,0 1 0,1 0 0,-2 4-3,-1 0-2,1 0-2,-1 3-3,-1 2-2,-1 1-2,-1 2-2,-2-1-2,-1 1-4,-1 3 0,-2 0-2,-3 2 0,-2-1-1,1 2-3,-4-1-4,-1 0-3,-2 1-11,0 0-18,-2 0-19,-1 0-19,2-2-28,-2 1-33,2 0-42,-1 0-47,1-2-37,3 0-35,-1-3-32,2 0-33,1-3-35,0-4-40,3 1-39,1-3-40,3-1-16,0-11-3,0 6 18,0-6 29,0 0 39,9 3 46</inkml:trace>
          <inkml:trace contextRef="#ctx0" brushRef="#br1" timeOffset="285656.6619">1235 10869 273,'-4'4'327,"-2"3"6,4-1-7,-3 1-16,0 3-21,3-1-26,-3 3-27,2 0-26,1-1-25,-2 2-23,1 0-16,0 1-11,3 1-19,-1-1-19,-2 1-17,3-1-12,0-1-5,0 2-2,0-1-7,0-1-8,3-1-7,-2 1-7,-1 0-5,3-2-6,0-1-3,-1 0-6,2-1-2,1-2-1,-1-2 0,2 3 3,1-3 2,-1-1 6,3 1 5,1-3 7,0 0 6,1-2 8,1 0 9,-1-2 8,2 0 9,0-3 11,-1 1 11,2-1 10,-1-1 7,-3 0 8,2-1 5,-3 0 3,1 0 1,1-2 3,-2 0-3,-2 1 0,0-2-4,-2 2-2,1-1-5,-2 0-5,1-2-5,-1 2-7,-1-2-4,-1 2-6,1-2-4,-3 2-6,0-2-5,0 1-5,-3-1-5,0-2-6,-1 2-6,-3 0-5,0 0-5,-1 1-5,0-1-6,-3 2-5,-1-2-4,2 1-6,-2 4-5,0-2-4,-1 1-4,3 2-3,-1 1-5,-1 0-4,0 2-6,2 2-7,0 0-9,0 0-9,-1 0-12,3 2-13,0 0-15,-1 2-18,1-1-25,2 3-31,0-1-43,4 0-46,-3 2-40,2 0-37,1-1-41,1 1-41,1-7-52,1 10-52,2-3-33,2 1-19,-1-1-1,4-2 9,1 1 22,1-2 29,0-2 42</inkml:trace>
          <inkml:trace contextRef="#ctx0" brushRef="#br1" timeOffset="286139.2508">1552 10875 17,'-2'0'360,"1"0"18,0 0 14,-1 0 13,-1 3 0,1 1-6,-1 1-33,1 0-47,0 1-46,-1 3-46,0-2-32,1 2-25,-2 2-23,1-1-19,0 1-18,1 1-16,-1 0-14,-1-1-16,4 4-12,-3-4-13,3 2-10,0 1-9,0-1-8,0 0-5,0 1-2,3-2-1,-1 0-3,3-1-1,-1-1-3,2 1-5,-2-3-4,4 0-4,1 0-5,1-1-7,0-2-4,1-1-5,0 2-3,3-5-2,-1 0-1,-1 0 0,0-1 0,2-1 0,-1-1 3,-1-2 4,-2 2 4,2-2 4,0-1 7,-3 0 10,1-1 7,-1 0 8,0-2 8,0 1 8,-2-3 10,0 1 11,-2 0 11,-2-1 12,1-1 9,1 0 11,0 0 10,-1-2 9,-1 2 7,0 0 7,-1-1 2,-2 1 2,2-4 1,-2 2-1,3 1-6,-3-2-5,0 1-10,0-2-6,0 0-9,0-1-9,0 0-9,0 3-9,-3-2-8,3 1-6,-2 1-7,2 1-5,0 3-6,0 0-6,0 3-4,-2 0-3,2 3-2,0 0-4,-1 3-2,1 1-3,0 1-1,0 5-1,0-1-1,0 3 0,0 2-1,0 0 0,0 3-2,0 1-3,1 3-3,1-1-4,-2 3-2,2-3-4,-2 2-2,3-1-1,1-1-4,-1 0-2,-1-2-2,3-1 0,0 1-1,-2-3 0,4 1 1,-2-2 2,0-1 3,2-1 3,1-1 3,-1-1 4,-1-3 2,4 0 2,-2-1 4,1 1 3,-2-1 2,4-2 0,0-1 1,-1 0 3,-3 0 3,3-1 6,-1-2 4,-1 1 5,2-2 4,-4-1 3,2 1 5,-3-2 2,0 0 2,0-3 1,0 3 2,-3-4 0,1 2 2,-1-3-1,2 2-3,-3-1-4,1-1-5,-2 0-4,0 0-5,0-1-4,-2 1-5,1 0-3,-3-1-3,2 0-6,-1-1-6,1-1-10,-1 4-11,-1-2-17,1-1-21,1 4-26,1-2-35,-1 2-40,1 1-37,1 3-39,0 0-32,1 1-27,-1-1-31,0 4-30,0 1-39,0 0-41,0 0-32,0 0-26,0 0 0,-1 11 14,1-2 28,0-1 39,1 1 37</inkml:trace>
          <inkml:trace contextRef="#ctx0" brushRef="#br1" timeOffset="286755.1049">2074 10979 29,'2'5'255,"3"1"-5,-2 2-7,-1-1-16,1 1-17,2-1-25,-1-2-30,1 2-22,0 0-24,2-3-18,-2 1-17,3-1-5,1 0 1,1-2 0,-1 1-2,3-1 0,0 0-1,1-2 0,-1 0 0,0 0 2,2-2 1,-1 0 5,-1-1 1,-2 1 4,2 0 4,-3-1 6,1-3 5,-1 4 7,1-3 9,-5-1 5,3-1 7,-1 2 3,0-4 7,0 3 3,-2-1 2,-2-1 2,2-1 4,-1 1 0,1-1 1,-2 0-4,-1 1-2,0-1-8,-2-2-9,0 1-5,0 0-8,-2-1-7,1-1-5,0 1-7,-2 0-5,0-1-7,-1 2-7,2-1-6,-3 1-7,2-1-6,-1 3-5,-1-1-6,1 1-4,0 2-3,-1 2-5,1-1-4,-1 1-4,2 1-4,-2 2-2,-2 1-2,2 1-4,-3 0 0,2 3-2,-2 1-2,1 0 0,0 2-3,1 3-1,0 1-2,-2 0-1,4 2-5,-2 2-3,2 0-5,-1 2-5,3 0-5,-1 0-4,1 1-6,2 2-6,0-2-7,0 1-6,2-1-7,-2 0-9,3-2-9,1 0-8,-1 1-7,1-3-10,1-1-10,-1 1-9,2-3-9,0 0-8,-2 0-4,3-3-5,0 1 0,0 0 1,-1-3 5,4-2 7,-2 2 7,2-4 11,-1 1 10,3-3 13,0 0 14,0 0 13,1 0 15,0-3 11,2 1 12,0-4 13,-1 2 9,0-2 9,1-3 11,-3 2 9,2-1 9,-2-1 12,-1-2 7,1 0 7,0 2 9,-3-1 9,1-1 11,-1 2 14,1-3 11,0 0 8,-3 1 5,3-1 4,-2 0 1,-1 1 1,0-4-2,1 1-3,-4 1-4,1-1 0,-1 0-3,1-1-4,-2 2-9,0-2-9,-2 1-8,0 1-10,1 0-5,-2 2-4,0 1-6,0 0-6,-2 2-5,1 3-3,0 2-6,-2 0-3,0-1-5,0 4-3,-1 2-4,-1 0-4,0 1-2,1 0-4,-2 2-2,0 2-3,0 1-2,0 1-4,3 1-2,-1 1 0,-2 2-2,4 0-2,-1 1 0,2 0 0,0 1 0,1 0-1,0-2 0,1 1 0,0 1 1,2-3-1,-1 1 1,1 0 2,1 0 0,-1 0-2,2-3 1,-1 3 0,1-1 0,0-1 0,0 0 0,2-2 1,-2 2-1,2 0 1,1-2 0,-1 0 0,1 0-1,2-1-2,-1 0 1,1-1-1,-1-1-1,3 0 1,0-1-1,-2 1 1,2-2-2,0-1 0,-2 1 0,2-2-2,0-1-1,-2 1 1,2-2 0,0 0-1,-2-2-1,0 1-2,-1-1-2,-1 0 0,1 0-2,-2-1-1,-2-1-4,1 0-5,-2-2-8,1 1-9,0-1-16,-3-1-18,1 2-29,-3-1-32,2-2-40,0 0-44,-2 1-44,0-1-45,0-2-50,-2 0-53,0-1-52,2-1-50,-3-1-23,1 2-8,-3-3 7,5 1 13,-3 2 27,3-3 33</inkml:trace>
        </inkml:traceGroup>
        <inkml:traceGroup>
          <inkml:annotationXML>
            <emma:emma xmlns:emma="http://www.w3.org/2003/04/emma" version="1.0">
              <emma:interpretation id="{1D2E3639-578B-45F7-BD4B-4C7EE1A2D298}" emma:medium="tactile" emma:mode="ink">
                <msink:context xmlns:msink="http://schemas.microsoft.com/ink/2010/main" type="inkWord" rotatedBoundingBox="3832,10758 6009,10747 6013,11702 3836,11712"/>
              </emma:interpretation>
              <emma:one-of disjunction-type="recognition" id="oneOf29">
                <emma:interpretation id="interp145" emma:lang="en-US" emma:confidence="0.5">
                  <emma:literal>house</emma:literal>
                </emma:interpretation>
                <emma:interpretation id="interp146" emma:lang="en-US" emma:confidence="0">
                  <emma:literal>housed</emma:literal>
                </emma:interpretation>
                <emma:interpretation id="interp147" emma:lang="en-US" emma:confidence="0">
                  <emma:literal>houses</emma:literal>
                </emma:interpretation>
                <emma:interpretation id="interp148" emma:lang="en-US" emma:confidence="0">
                  <emma:literal>housie</emma:literal>
                </emma:interpretation>
                <emma:interpretation id="interp149" emma:lang="en-US" emma:confidence="0">
                  <emma:literal>housel</emma:literal>
                </emma:interpretation>
              </emma:one-of>
            </emma:emma>
          </inkml:annotationXML>
          <inkml:trace contextRef="#ctx0" brushRef="#br1" timeOffset="287555.3502">3432 10364 223,'-3'-9'371,"1"2"22,-1 0 26,0 5 23,2 0 0,1-1-11,-3 3-36,3 3-45,-2-1-41,2 0-40,0 5-28,-1 0-20,-1 4-15,2 1-10,0 5-16,0 2-20,0 2-20,0 4-22,2 2-17,-1 2-17,1 3-12,1 0-11,-2 0-5,5 1-7,-2 1-4,-1-1-6,2-1-4,0 0-5,-1 0-3,-1 0-2,2-3-4,0 0-3,-1 0-1,0-1-3,-1-2-2,0 0-2,0-4-2,-1 0-2,2-1-1,-3-2-1,1-2 0,-1-2-1,1-2 0,-2-2-1,2 0-1,-2-3 0,2-2 0,-2 0 0,0-3 0,2 1 0,-2-3 0,1 0 0,-1-1-1,0-1 2,0 0-1,0-3 1,0 2 0,-1-1-1,-1-2 1,0-1-1,2-1 0,-2-2 1,0 2 0,1-4 1,-2-1 0,1 1 1,0-1-1,1-1 0,0 1 1,1-3 2,0 2 1,1 1 2,0-2 3,1 2 1,1-1 2,0 0 2,-1 1 1,2 0 2,2 1 1,-3 1 1,3-1 0,0 2 2,0 0 0,-1 1 1,0 0-1,1 1 2,0 3-1,0-1 0,0 1-2,1 0-1,1 1-1,-1 1-1,0 0 0,1 2-2,-1 2 0,0-1 2,2 2-2,-1 1-1,-1-1-3,5 4 0,-2-3-3,0 2 0,0 2 0,-1 1-1,1 0 0,-2 1-1,1 1-1,0 1-2,-2-2-1,-1 4-2,1-1 0,-2 1 0,1 1-3,-1 0-3,-1 0-5,-3 0-7,2 2-11,0-3-14,-1 1-18,-2 0-20,0 2-29,-2-4-35,-1 3-45,3-2-51,0-1-48,-3 2-48,3-2-46,-1-1-45,1 1-50,0-4-51,1 2-25,2-4-14,2 1 4,-2-3 13,3-3 26,-6-2 33</inkml:trace>
          <inkml:trace contextRef="#ctx0" brushRef="#br1" timeOffset="287906.6547">3933 11031 140,'-5'-3'331,"-2"3"12,2 1 12,-2 1-3,2 1-5,0 1-29,3-1-38,-3 1-31,0 3-31,1-1-22,1 3-23,0-1-16,1 0-12,2-2-11,0 3-4,0-2-8,2 0-6,1 2-8,0-2-5,1 1-6,1-2-4,0-1-7,0 1-6,0-1-6,1 0-5,0 1-1,1-3-1,0 1 0,1-1-1,-1-1 1,2 2 0,1-3 1,0 0 1,2 0 0,0-1-3,0-1 0,0 0-1,0 0 2,3-3-1,0 1 0,-1-1 0,0 0-2,1-1-1,-1-1-2,-1 1-2,1-2-1,-1 3-1,-1-3-1,-2 0-1,1 1 1,-3 1 2,-1-1 1,-2-1 2,0 1-1,-1-1 0,-1 1 0,0 0-1,-1-1-2,-2-1-1,-2 0-2,1-1-3,-1 1-3,-1-1-5,-1-2-3,-1 2-6,0-2-5,0 1-5,0 1-4,0 0-3,-3 0-4,1-1-3,1 4-3,-4-3-4,2 3-1,-1-1-4,0 2-5,-1 2-4,-1-2-9,2 2-10,-1 1-11,-2 0-13,0 2-14,2 0-16,-2 0-21,0 2-23,2 0-38,-1 1-44,1 2-47,2-1-49,1 2-42,0 2-36,-1-1-51,2 0-57,3 0-40,0 1-30,1 1-8,2-1 5,2 1 16,1-1 19,4-1 37</inkml:trace>
          <inkml:trace contextRef="#ctx0" brushRef="#br1" timeOffset="288530.9899">4301 10860 77,'0'-4'368,"0"1"17,0 2 18,0 1 17,0 1 17,0 0-22,0 3-43,0-2-39,0 2-42,0 0-42,0 1-44,0 2-29,0 0-18,0 2-19,0 2-18,1-1-19,1 0-18,-2 3-17,2 0-17,-2-1-12,3 2-10,-1 1-11,1 0-10,-3-2-10,2 1-11,2-2-11,-1 1-13,0 1-13,-1-3-14,3-1-12,0 1-10,-1-4-12,-1 2-9,3-1-9,-2-1-5,3 0-4,-2-3-3,2 1 1,1-1 3,-1 0 5,2-1 7,1-2 10,-2 0 12,3-1 12,-3-1 12,1 0 10,2-2 10,-4-1 8,2 0 6,-1-1 8,2-1 6,-3-1 8,2-2 8,-1 0 7,-1 1 9,0-3 8,3 0 9,-3 1 10,0-3 12,0 2 12,0 0 15,0-1 13,-1-2 15,-1 2 12,0-1 11,0 0 13,-3-2 11,3 0 10,-1 2 10,-2-2 3,-1 3 2,-1-1-3,0-1-3,0 3-10,0-2-9,-1 2-12,0 1-13,0 1-13,-1 1-12,2 1-13,0 2-14,-2 2-12,2 0-12,0 1-11,-1 0-10,1 2-7,-2 2-5,2 0-5,-2 1-3,2 0-4,-2 2-1,2 2-3,0 1-1,-3 1-4,1 1-5,2 1-2,0 2-6,0-2-5,0 3-3,0-1-5,0 2-6,2-1-5,1 1-6,-1-1-6,0-2-6,3 1-6,-1 0-6,2-2-4,1 1-3,1 0-3,-1-1-2,2-4 1,1 4 4,1-4 4,1 0 5,0-2 6,-1 1 7,3-2 6,-1 0 6,2-2 7,-1-1 5,0 1 7,0-2 8,-1-2 6,-1 1 8,0-1 8,-2-2 7,1 0 10,-2-1 9,-2 0 10,0 1 8,-2-3 9,1 1 9,-2-1 6,1-1 6,-2 1 6,0-2 7,0 0 2,0-1 1,-3 2-1,2-3-2,-2-2-5,2 3-8,0-2-7,-2-2-6,0 3-6,1-3-4,-1-1-4,0 2-4,0-1-4,0 0-3,0 0-2,3 3-3,-3-3-2,0 2-2,2 1-2,-1 0 0,0 3-4,1-1-1,0 3-2,-1-1-4,1 2-4,-1 1-1,1 0-3,-1 1 0,0 2 0,1-1 0,-1 2 0,1 2 1,1-1 1,-1 2 0,3 1 0,-1 0 1,-1 1 1,2 2 0,1-2 0,0 3 2,-1 1-1,0 1 0,2-1-1,-2 0-2,0 2-2,-1-1-2,2 0-2,-2 1-1,1 0-2,0-2 0,-1 2-1,2-1-1,-2-1 0,1 2-3,0 0 1,-1 0-1,0-2 1,0 2 0,3-2-2,-4 2 2,2 0-1,0-2 0,-1 0-2,1 0 0,0 2-2,-1-2-4,-1 0-6,0 0-5,-1-1-10,-2-1-12,-2 1-12,-1-2-14,-2 1-17,0-1-18,-2-1-25,0-1-28,0 3-41,-1-3-44,-1 2-38,2-1-38,-2-1-29,1-1-27,0-1-26,-1-2-26,1-3-26,1-1-27,0-2-20,2-1-19,0 0 7,3-1 19,0-3 36,2-1 42</inkml:trace>
          <inkml:trace contextRef="#ctx0" brushRef="#br1" timeOffset="288925.3822">5184 10936 188,'4'2'267,"1"2"-3,1-2-13,-2-2-16,4 3-19,-1-3-20,2 0-23,-1 0-22,1 0-17,1 0-16,0-3-9,0 1-6,1 0-2,1 0-3,1-1 3,-1 0 7,1-2 6,1 2 10,0-1 7,1 1 8,-1-2 7,-1 2 7,-1 1 7,0-2 6,0-1 6,-2 2 5,-3-1 3,1 0 2,-2-1-3,-3 3-7,3-3-8,-2-1-13,0 1-8,-2-1-9,1 1-9,0-1-9,-1 2-9,-1-1-11,0 0-9,1-2-12,-1 2-8,-1-1-6,0-1-4,0 1-3,0-1-1,-1-1 0,-1 1-2,1 0-1,0 0-1,-1 1 1,-1-1-1,1 0 1,0 3-2,-1-1-2,1 1-2,-1 0-3,-1 2-2,1-1-5,1 1-3,-2 0-2,0 2-2,-3 0-5,4 2-2,-6 0-6,4 1-4,-3 1-2,2 0-3,-1 3-1,-1-1-2,3 2 1,-3 2-1,1 1-1,0 1 0,0 1-2,2 1 1,0 2-3,-1-1-3,2 0-4,-1 3-3,1-3-4,2-1-4,-1 2-5,0 1-4,3-4-6,0 1-5,0-2-6,0 1-4,0-2-4,3 0-2,0-2-5,-1 1 0,0-2-1,3 0-1,0-2 0,-1 2 0,-1-2-2,2-1 0,0-1 1,2 0-1,-2 0 0,2 0-3,-2-1-3,1 0-6,-2-1-6,4 1-11,-2-1-10,1 0-21,1-1-20,-3 1-19,4-2-17,2 0-19,-2 0-22,1 0-21,1-2-24,-1 1-29,0-2-29,-1 1-39,2-1-42,-1-1-23,-2 0-13,0 0 6,3 0 18,-2 1 20,1-1 20</inkml:trace>
        </inkml:traceGroup>
        <inkml:traceGroup>
          <inkml:annotationXML>
            <emma:emma xmlns:emma="http://www.w3.org/2003/04/emma" version="1.0">
              <emma:interpretation id="{BA21B87D-7B60-446F-B94A-AD24165C433B}" emma:medium="tactile" emma:mode="ink">
                <msink:context xmlns:msink="http://schemas.microsoft.com/ink/2010/main" type="inkWord" rotatedBoundingBox="6716,11123 7254,11117 7270,12485 6731,12491"/>
              </emma:interpretation>
              <emma:one-of disjunction-type="recognition" id="oneOf30">
                <emma:interpretation id="interp150" emma:lang="en-US" emma:confidence="0.5">
                  <emma:literal>of</emma:literal>
                </emma:interpretation>
                <emma:interpretation id="interp151" emma:lang="en-US" emma:confidence="0">
                  <emma:literal>off</emma:literal>
                </emma:interpretation>
                <emma:interpretation id="interp152" emma:lang="en-US" emma:confidence="0">
                  <emma:literal>oft</emma:literal>
                </emma:interpretation>
                <emma:interpretation id="interp153" emma:lang="en-US" emma:confidence="0">
                  <emma:literal>oof</emma:literal>
                </emma:interpretation>
                <emma:interpretation id="interp154" emma:lang="en-US" emma:confidence="0">
                  <emma:literal>oaf</emma:literal>
                </emma:interpretation>
              </emma:one-of>
            </emma:emma>
          </inkml:annotationXML>
          <inkml:trace contextRef="#ctx0" brushRef="#br1" timeOffset="289689.2599">6495 10909 256,'-12'-9'374,"0"1"22,3 3 21,-1 0 20,-2 3 18,2 0-24,-1 2-43,0 0-51,-1 2-53,2 0-34,-2 3-22,2 0-21,0 3-19,-1 1-18,4-1-19,-2 4-22,2 1-21,1-2-20,1 3-17,0 0-16,3-1-15,-1 2-10,3-1-9,0 1-6,3-2-5,-1 1-3,0-1-4,3-2 0,-1 2-1,1-3-1,1-1 0,1 1 0,0-2 0,1-2 0,1 0-1,-2-1-2,3 1-2,1-2-4,0 0-5,-2-2-5,-2 1-4,1-2-5,2-1-5,-3-1-3,0-2-1,1 1-2,-1-2 1,0-2-2,-2 0 1,-2-1 1,1 0 2,1-2 3,-2-1 5,0 1 5,-2 1 5,-1-2 6,0-1 4,0 1 4,-1-2 3,0 2 3,-1-2 4,1-2 5,-1 2 4,0-3 5,2 1 7,-3 1 7,2-2 8,1 1 6,0-3 6,0 1 6,0 2 4,0-1 2,0-1 3,1-1 1,2 3-1,1-2-2,-1 3-2,-1-2-3,3 2-4,0 1-5,-3 0-5,1 2-7,2-1-4,-3 2-5,1 1-4,1 3-2,-1 1-2,-1 0-1,0 1 1,-1 2-1,1 1 0,0 1-1,1 2-1,-1 1-1,1 2 0,0 1-1,-1 4 0,2 2-1,1 1 0,0 3 0,0 1-2,2 4-1,-2 3-2,1 1-3,-2 2-1,3 1-2,0 3-1,-1 2-1,-2 1 0,3 0 0,-2 3 0,1 1 0,0 1 0,-1 2-2,-1-1-1,-3 3-2,2 0-2,-3-1-3,2 1-4,-2 0-3,-2 0-5,2-1-3,-3 0-4,3 0-1,0-2-2,0-5 0,0 2 0,0-2-1,0-3 0,3 0 1,-1-5 3,3-2 2,-1-2 6,1-1 2,0-4 6,1-3 0,1 0 4,1-3 0,-2-4 2,1 1 1,1-4-1,-1-2 2,0-1 0,3-3 2,-3 0 0,3-3 1,-3-1 1,3-2 2,-1-2 1,-1-3 3,1 1 2,1-2 2,-2-4 4,-1 2 3,1-1 1,0-1 4,-3-3 3,0 1 2,-2-1 1,-3-2 1,0 1 0,0 0-1,-3-3-2,-2 2-2,0-3-3,-3 1-2,-3-2-3,-1 0-3,0 1-1,1 0-5,-4 1-4,0-1-4,-1 1-5,1 1-4,-3 0-5,2 2-6,1 0-5,-2 0-6,4 2-8,0 1-10,2 1-12,-3 0-19,4 1-23,-1 3-34,5 0-40,-1 1-43,2 3-46,1 1-45,-1-1-45,5 8-59,0 0-60,0 0-45,0 0-32,0 0-10,0 0 1,0 0 13,0 0 19,12 4 32</inkml:trace>
        </inkml:traceGroup>
        <inkml:traceGroup>
          <inkml:annotationXML>
            <emma:emma xmlns:emma="http://www.w3.org/2003/04/emma" version="1.0">
              <emma:interpretation id="{D0F5C0A4-B0B6-4C85-9259-3C2452CAE9BF}" emma:medium="tactile" emma:mode="ink">
                <msink:context xmlns:msink="http://schemas.microsoft.com/ink/2010/main" type="inkWord" rotatedBoundingBox="8202,10716 11950,10672 11961,11649 8214,11693"/>
              </emma:interpretation>
              <emma:one-of disjunction-type="recognition" id="oneOf31">
                <emma:interpretation id="interp155" emma:lang="en-US" emma:confidence="0.5">
                  <emma:literal>the</emma:literal>
                </emma:interpretation>
                <emma:interpretation id="interp156" emma:lang="en-US" emma:confidence="0">
                  <emma:literal>The</emma:literal>
                </emma:interpretation>
                <emma:interpretation id="interp157" emma:lang="en-US" emma:confidence="0">
                  <emma:literal>she</emma:literal>
                </emma:interpretation>
                <emma:interpretation id="interp158" emma:lang="en-US" emma:confidence="0">
                  <emma:literal>She</emma:literal>
                </emma:interpretation>
                <emma:interpretation id="interp159" emma:lang="en-US" emma:confidence="0">
                  <emma:literal>they</emma:literal>
                </emma:interpretation>
              </emma:one-of>
            </emma:emma>
          </inkml:annotationXML>
          <inkml:trace contextRef="#ctx0" brushRef="#br1" timeOffset="291002.843">7880 10691 167,'-8'-3'315,"-2"1"9,1 4-3,2 0-11,-2 2-27,2 2-38,0-1-32,0 3-29,3 1-31,-2 0-29,2 2-21,-1 0-15,0 1-18,3-1-19,0 2-12,2 0-8,0 0-6,2 0-5,0 0-5,3-2-2,0 1-5,0-1-3,0 1 2,2-1 4,2 0 1,0-3 0,0 2-2,2-2 1,-1-1-3,0-2 0,4-3 0,-1 2 2,-1-1 0,2-2 2,1-1 2,0-1 3,1-2 7,-1 1 5,0-2 7,-1-1 7,1-1 8,-1-1 5,0-1 6,-1-1 7,-1 0 5,2-2 3,-2-1 2,-1 1 2,-2-2 2,1 0 3,-1-1 1,-1 0 4,-1 1 3,-1-2 2,0 0 5,-1-1 5,0 2 3,-1-4 3,-1 1 3,-1 1 1,0 0 1,-1-2 1,1-1 4,-2 0 4,0 1-2,0-3-3,0 3-8,0-2-9,0 2-9,0 1-8,-2 1-9,2 2-7,0 3-6,0 0-4,0 2-3,0 3-4,0 1-9,-1 3-9,1 2-7,-2 2-4,0 1-4,2 2 0,-2 3-4,-1 1-2,1 3-2,-1 1-2,1 1-6,-3 4-10,2 2-7,0 0-3,0 0-1,0 3-3,2-1-1,-1 1-2,2 0-1,0 0-3,0 0 0,2 1-3,-1-1-1,1-1-1,1 1 3,-1-1 7,2-3 3,0 2 3,0-3-1,-1 0 1,2-3 1,1 0 3,0-2 1,1-2 1,0 0 2,-2-1 2,2-4 1,1 1 1,-2-1 1,0-2 1,-2-1 2,2-3 1,2 0 1,-2 0 1,-1-3 1,3 1 2,-4 0 2,4-2 2,-2 0 0,0-1 0,-2 1 1,3-1-1,-2 1 1,0 0 1,-1 0-2,1 0-1,-2 1 0,-1 1-1,0 0-2,-1 0-2,-1 2-1,0 0-3,0 0 1,0 0 0,0 2-2,0-2-2,2 2-1,-1 0-3,1 1-2,-2 0-6,3 1-7,-3 0-7,2 1-9,3 0-12,-1 1-14,-2 1-16,3 1-19,-1 1-20,0 0-24,1 0-25,-2 1-25,1-1-25,3-1-18,-2 1-17,2 1-11,-2-2-11,3 1-6,-3-1-5,3 0 0,1-2 4,2 1 9,-3-3 11,4 0 16,0 1 17,-2-3 23,2 0 24,0-2 23,-2 0 20,2 0 24,0-2 23,-2 2 24,-1-4 25,1 1 25,-2-1 22,0 0 20,-4 1 21,2-1 17,0 0 17,-2-2 15,1 1 12,-2 0 10,1-1 9,1 1 7,0 0 4,-1-1 5,-1-1 4,0 0 4,1 3 4,-1-2 6,0 1 7,1 1 5,-4-1 2,3-1 2,1 1 1,-1 2 0,-1-1-2,1-1-4,0 3-5,-1-2-7,0-1-8,-1 1-10,0 0-11,1-1-15,-2 3-15,1-2-13,-1 2-13,3-1-12,-3-1-9,2 1-10,0-1-9,-1 2-6,1-3-5,0 2-4,1 1-6,0-2-3,0-1 0,0 3-2,-1-2-1,1 0 1,-1 1 2,1-1 2,0 0 1,-1 0 2,1-1 2,0 3 4,-2-2 2,2 0 2,1 0 3,-3 0 1,0 0 2,0 0 0,1 0 2,0 0 1,-1 2 0,-1-3 0,0 1 0,0 0 0,0 0 0,0 1 0,0-2-3,0 2-1,0-2-1,0 3-2,0-3 0,-1 2-1,1-1 0,-2-1-2,0 1 1,1 1-1,1-1 0,-1 2-2,0-1 0,-1 1 1,0-1 0,1 0-1,-1 3 0,1-2-1,-2 0-1,-2 1 0,2-1 1,0 1-1,2 0-1,-3 1-1,-1 0-2,1 0 0,-1 1-1,1 0-2,-1 2-2,-1 1-1,-1-2-2,0 2-1,-1 1 0,2-1-2,-2 3 0,0 0-3,0 0-1,1 0-1,1 2 1,-1 1-1,0 1-2,2-2 1,-1 3 0,2 0 1,0-1 0,-2 1-1,4-1-2,0 2-2,-1 0-2,1 0-2,1 0-1,-1 0-2,1 0-3,1-1-2,0 1-4,0-1-4,1 0-4,1-1-3,-1 1-4,3 0-2,-1-2-4,-1-1-3,1 0-1,2-1-4,1-1-4,2 0-5,-1-2-5,1 1-7,0-2-8,3-1-9,-1 0-9,4 0-14,-2-2-16,3-1-20,-1 0-22,2 0-22,0 0-22,4-1-20,-3-2-18,4-1-17,-1 0-15,-3-1-18,2-1-18,0-1-21,-2 1-26,1-1-23,-4-2-25,3 0 1,-2 1 12,1-2 20,-1 1 24</inkml:trace>
          <inkml:trace contextRef="#ctx0" brushRef="#br1" timeOffset="290090.6923">7918 10438 28,'-7'-7'415,"3"0"31,0 2 28,-1 1 28,2 1 18,0 3 12,2 0-21,-1 0-38,2 0-48,0 0-52,0 2-50,0-1-48,0 3-35,0-1-29,0 2-28,0 1-27,2 3-28,-2 2-27,0 4-20,0-1-19,0 3-17,1 4-16,-1 1-12,0 2-8,0 0-7,0 1-4,0 2 0,0 2-3,0 0-1,0-2-2,0 2-1,2-2-3,-1 3-1,0-2-2,1-1 1,-1 0 1,1-3-3,1 1-11,0-2-15,1-3-21,1 2-32,1-3-38,2-2-46,-1 1-50,1-3-46,0-1-46,1-2-45,1-2-48,-1-1-51,0-3-52,1 1-24,1-4-11,-2 0 8,1-3 16,1-3 30,-3 0 37</inkml:trace>
        </inkml:traceGroup>
        <inkml:traceGroup>
          <inkml:annotationXML>
            <emma:emma xmlns:emma="http://www.w3.org/2003/04/emma" version="1.0">
              <emma:interpretation id="{D23464F5-2F4B-4C92-96FC-B86CA1E82ED2}" emma:medium="tactile" emma:mode="ink">
                <msink:context xmlns:msink="http://schemas.microsoft.com/ink/2010/main" type="inkWord" rotatedBoundingBox="9953,10921 11855,10609 11984,11398 10082,11710"/>
              </emma:interpretation>
              <emma:one-of disjunction-type="recognition" id="oneOf32">
                <emma:interpretation id="interp160" emma:lang="en-US" emma:confidence="0.5">
                  <emma:literal>cell.</emma:literal>
                </emma:interpretation>
                <emma:interpretation id="interp161" emma:lang="en-US" emma:confidence="0">
                  <emma:literal>call.</emma:literal>
                </emma:interpretation>
                <emma:interpretation id="interp162" emma:lang="en-US" emma:confidence="0">
                  <emma:literal>cell</emma:literal>
                </emma:interpretation>
                <emma:interpretation id="interp163" emma:lang="en-US" emma:confidence="0">
                  <emma:literal>cell,</emma:literal>
                </emma:interpretation>
                <emma:interpretation id="interp164" emma:lang="en-US" emma:confidence="0">
                  <emma:literal>coll.</emma:literal>
                </emma:interpretation>
              </emma:one-of>
            </emma:emma>
          </inkml:annotationXML>
          <inkml:trace contextRef="#ctx0" brushRef="#br1" timeOffset="291470.3682">10008 10895 29,'-1'-15'337,"-1"2"21,-3-1 24,5 4 25,-2-2 30,-1 0-6,-1 1-21,1 3-33,-1-1-39,0 0-23,0 3-15,-3-1-12,2 0-13,-5 1-11,1 0-14,-1 2-16,0 0-19,0 4-24,-4-4-28,1 3-24,-3 1-22,3 1-21,-1 3-19,0-4-13,-2 4-10,1 2-8,-1 2-7,1 1-7,0 0-5,0 4-4,2 0-4,-2 0-4,1 3-2,2 1-2,0 1-3,2 0-2,1 0-2,1 1-1,0 0-2,2 1-2,1-1-1,3 0-3,2 1-4,0-1-4,0-2-6,2 2-7,2-2-5,0 1-8,0-4-7,3 2-7,1-2-9,1-1-9,1-1-13,4-1-14,-1 1-16,1-2-17,3-4-20,0 2-20,4-3-23,-1 0-18,0 0-19,2-3-17,4 0-14,-2-2-16,2-2-13,-1 0-14,2-3-10,0 0-8,-1-1-9,1-3-4,-2 2-3,-1-3 3,0-1 6,0 2 5,-4-1 7,1-3 10,-2 2 13</inkml:trace>
          <inkml:trace contextRef="#ctx0" brushRef="#br1" timeOffset="292401.407">10323 10963 133,'-5'-3'235,"0"1"-5,3 1-8,-3 1-10,0 0-13,2 0-16,-2 0-15,2 1-19,0 1-17,-1 1-16,0-1-16,2 1-12,0 0-13,-1 1-8,0 0-10,1-2-6,1 2-7,0 1-6,0-1-3,1 0-5,0 0-4,0 1-3,1-1-4,0 1-5,0-1-1,1-1-2,1 1 0,0 0-2,-1 0-1,0 0 0,3-2 1,1 0-1,-3 0 0,3 1 0,0 0 0,0-2 0,1 1 1,-1-2 0,2 0 3,-1-2 0,1 1-1,1 1 3,-2-3 4,1 0 2,0 1 3,-1-2 3,1 0 4,0 0 4,-1-2 6,-1 1 6,1 1 6,0-3 8,0 0 7,-2 1 11,2 0 10,-3 0 8,-1-2 8,1 0 5,0 0 7,-2 1 3,1-2 3,0 3 1,-1-5 1,0 3-2,-2-2 1,2-1-2,-1 1-2,-1 0-3,0-3-4,0 1-4,0 2-3,-1-2-6,-1 0-4,2 1-6,-4 0-3,1 1-5,0-1-4,1 3-4,-5-2-4,3 2-6,1 2-7,-2 0-7,1 1-7,0 1-6,-1-1-6,3 3-3,-5 0-5,2 0-4,3 2-2,-4 2-2,2 0-3,-3 3-3,3-1-4,0 0 0,0 3-1,0 1 0,-2 2-2,3 2-2,-1-2 0,1 3-2,0 2-2,-1 0-4,2 1-5,1 1-6,1 0-5,-4 0-7,4 0-6,0 1-9,0-1-10,0-1-12,4 0-13,-4 2-12,3-1-15,-1-3-14,3 1-16,-1-3-15,2 1-16,0-2-8,2-1-8,-3 0 0,5-1 0,0-2 6,-1 0 8,3-2 9,0 0 10,-1 0 13,1-1 13,0-2 17,3 0 17,-1-2 19,2 0 21,0-2 14,-2 1 13,2-2 9,-3-1 5,2 0 6,-1-1 4,1 0 6,-3-1 9,0-1 8,0 0 8,-2-2 9,-1 3 11,1-4 10,-3 2 11,0-3 10,-1 2 8,-2 0 13,1-2 12,-2 2 12,0-2 7,0-2 6,0 2 5,0-2 2,-1 0 3,2 0 0,-1-4 0,-2 1-2,1 2-4,-2-3-3,0 0-3,0-1-7,0 0-9,0-1-7,0 0-4,-2-2-7,1 1-6,-1-2-7,1 0-6,-1-1-7,0 2-5,0-2-5,-1 3-6,0-1-3,0 1-4,0 3-2,0 1-2,3 2-2,-2 2-2,-1 1-3,3 5-2,-2 1-1,-1 0-4,0 4-1,-1 1-5,2 3-1,-3 2-5,0 2-2,3 1-2,-6 2-3,4 3-3,-2 0-2,0 3-4,2 2-3,-2 0-1,1 1-3,2 2-4,0-1-3,2 1-4,0 0-4,1-1-4,0 2-5,1-2-5,0 0-6,0 2-5,1-2-4,1 1-3,0-2-5,1-1-4,1 0-2,0-1-3,-1 0-1,2-2 0,1-1 0,0-1-1,0-2 1,2 2 0,-1-2 2,3 0 3,0-2 4,1 0 3,0-1 4,3-2 2,0 0 4,1-1 3,-1 1 4,0-2 5,2-1 3,-3-3 6,3 2 3,-2-2 5,-1-2 3,1 2 3,-1-3 1,1 0 1,-2 0 0,-2-1 1,1-3 1,2 3 0,-2-2 2,-2-1 0,2 0-1,-2-2 3,0 0 1,-5 2 3,2-4 1,0 0 1,-2 3 1,0-4 2,0 0 4,-3 1 4,1-2 3,1-1 2,-3 1 4,-1-3 3,0 1 2,0-2 2,-1-1 2,-1 0 0,0 0 3,2-4 3,-3 3 2,1 0-1,-1-5 2,0 1-2,-1-1 1,1-2 3,-2 0-2,1 0-1,1-1 0,-4 0-3,5 1 1,-3 0 0,0 0-2,1 3-2,0-1 0,-1 3-2,3-1-1,-5 3-3,5 1-3,0 3-1,-1 0-1,0 5 0,0-1 2,0 2 1,2 2 1,-1 3 0,0 0 0,1 1 0,-1 2 0,1 1 0,0 1-1,-1 2 0,2 1-1,-3 0-1,3 4-3,-1 2-3,-3 2-3,2 2-5,2 3-2,-3 3-3,1 0-3,1 2-1,-1 2-3,2 2-1,0 0-1,2-1-1,-1 1-1,1 0 0,1 2 1,-1-2 0,2-1 0,-3-1-1,4 1 0,-1-3-1,1-1-3,-1 2-3,0-3-3,1-1-4,-1 0-5,3-1-9,-2 0-6,1-4-8,0 2-8,0-2-11,-2-1-8,4 1-9,-1-4-9,0 2-10,1-1-8,-1-2-9,2 0-16,2-2-18,-2 1-29,5 0-35,-4-3-34,3 1-32,-1 1-34,0-1-32,-1-1-34,1-1-34,2-2-39,-3-2-39,1 2-24,2-2-14,-2 0 5,1 0 18,-1-2 31,2 0 40</inkml:trace>
          <inkml:trace contextRef="#ctx0" brushRef="#br1" timeOffset="292782.4826">11466 10817 83,'-4'0'329,"1"0"14,-2 2 13,3-1 12,1 0-8,1 0-20,0 1-26,0 0-29,0 1-27,1-1-24,1 0-14,-1 0-9,3 0-5,-4-1-1,1 1-1,2-1-2,0 1-3,0-2-4,0 2-7,-1-2-8,2 0-9,-3 0-10,2 0-7,1 0-5,0-2-7,-3 2-5,2 0-8,1-2-6,-1 2-6,1-1-5,0-1-4,-3 1-2,2 0-2,1 0-1,0-1-3,-4 1-2,3 0-6,-3-1-4,1 1-5,1-1-6,-2 2-6,0-1-6,0 0-7,0-1-5,1 1-7,-1 0-7,2 0-7,-2-1-5,2 1-5,-2 0-5,1-1-4,0 2-7,1-3-11,-2 3-10,0 0-15,0-2-15,0 2-16,-2-2-19,1 1-18,0 0-21,-3-1-21,1 2-27,2-2-37,-2 0-43,-1 1-50,-3 1-51,5 0-47,-5 0-44,7 0-51,-10 0-52,1 1-32,1 1-21,0 0 0,1-2 8,-4 3 19,3-2 22,1 1 37</inkml:trace>
        </inkml:traceGroup>
      </inkml:traceGroup>
    </inkml:traceGroup>
    <inkml:traceGroup>
      <inkml:annotationXML>
        <emma:emma xmlns:emma="http://www.w3.org/2003/04/emma" version="1.0">
          <emma:interpretation id="{5BEF23C5-313D-434B-BA0A-DBC35E90B895}" emma:medium="tactile" emma:mode="ink">
            <msink:context xmlns:msink="http://schemas.microsoft.com/ink/2010/main" type="paragraph" rotatedBoundingBox="197,12505 16538,12145 16588,14384 246,1474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556786D-9F9A-4681-BD2A-0867FB4B1F06}" emma:medium="tactile" emma:mode="ink">
              <msink:context xmlns:msink="http://schemas.microsoft.com/ink/2010/main" type="line" rotatedBoundingBox="197,12505 16538,12145 16588,14384 246,14745"/>
            </emma:interpretation>
          </emma:emma>
        </inkml:annotationXML>
        <inkml:traceGroup>
          <inkml:annotationXML>
            <emma:emma xmlns:emma="http://www.w3.org/2003/04/emma" version="1.0">
              <emma:interpretation id="{623D3B39-5EB0-4DF1-B806-99D02055493E}" emma:medium="tactile" emma:mode="ink">
                <msink:context xmlns:msink="http://schemas.microsoft.com/ink/2010/main" type="inkWord" rotatedBoundingBox="200,12640 2506,12589 2532,13774 226,13825"/>
              </emma:interpretation>
              <emma:one-of disjunction-type="recognition" id="oneOf33">
                <emma:interpretation id="interp165" emma:lang="en-US" emma:confidence="0.5">
                  <emma:literal>$Site</emma:literal>
                </emma:interpretation>
                <emma:interpretation id="interp166" emma:lang="en-US" emma:confidence="0">
                  <emma:literal>$Sile</emma:literal>
                </emma:interpretation>
                <emma:interpretation id="interp167" emma:lang="en-US" emma:confidence="0">
                  <emma:literal>$site</emma:literal>
                </emma:interpretation>
                <emma:interpretation id="interp168" emma:lang="en-US" emma:confidence="0">
                  <emma:literal>Silos</emma:literal>
                </emma:interpretation>
                <emma:interpretation id="interp169" emma:lang="en-US" emma:confidence="0">
                  <emma:literal>$Sili</emma:literal>
                </emma:interpretation>
              </emma:one-of>
            </emma:emma>
          </inkml:annotationXML>
          <inkml:trace contextRef="#ctx0" brushRef="#br1" timeOffset="306173.3324">1059 12374 82,'4'-16'316,"3"1"12,-2 1 16,2-1 13,-2 2 11,0 0 3,0 1-3,2 1-12,-3-1-20,0 1-16,1 3-12,-3-1-10,0 1-7,1 2-8,-3 0-8,0 1-9,0 1-10,0 0-14,-3 2-16,3 1-35,-2-1-44,-1 2-31,-2 0-26,-1 2-20,-2-1-18,1 1-11,-3 2-12,-4 2-7,1 1-7,-3 2-8,-1 2-6,-3 0-7,1 3-7,-3 2 2,-1 3 9,0 0 3,0 2 0,0 1 1,1-1 0,-2 3 0,2 0-2,0 1 1,3 4-1,1-3-1,-1 0 1,2 1-1,3 0 1,2 0-1,2-2-1,2-1 1,2-1 0,3-1 1,1-1 0,4-2-1,1-4 1,1 1-2,4-2-1,-1-3 1,3 2-1,2-4 0,2 1 0,-2-2 0,3-2 2,-1 0 0,4-4-2,-2 2 0,4-2 1,-3 2-1,4-1 0,-1-1 2,-1 0 0,1 1 0,0 0-1,-1 0 1,0-1 2,0 0-1,-2 0-1,3 4 0,-3-3 1,1 1 0,-2 1 0,1 0 1,-3 1 1,1 0-1,-1 0 0,-1 1 0,-1 1 0,-3 1 1,1-1 0,-2-1 0,-2 3-1,-3-1 2,1 0 1,-4 2-2,-1 2 1,-2-2-1,-2 0-2,-2 1 0,-2 3-3,-2 0-6,-1-2-7,1 1-10,-4 1-11,-1-1-16,0 1-15,-3 0-14,3 0-11,-2-4-31,1 3-43,0 0-44,2-3-47,-1 0-47,1 1-50,2-3-45,-1-2-43,2 0-37,0-1-37,2-2-8,3 0 6,7-4 2,0 0 0,-9-1 28,9 1 39</inkml:trace>
          <inkml:trace contextRef="#ctx0" brushRef="#br1" timeOffset="306389.5961">1337 12727 323,'2'1'348,"-2"4"15,0-1 17,-2 4-2,0-1-11,2 0-28,-3 2-38,-1 2-37,4 0-35,-3 0-21,1 2-12,1-1-15,-1 1-14,1-1-16,-2 1-15,2 2-17,-1-1-17,0 1-14,1-2-16,-1 1-14,2 1-14,0-2-14,0 2-12,-1-2-14,1 2-14,-1-2-23,-1 2-25,2-3-26,-3 3-25,3-1-26,-3-3-31,1 3-32,-3-1-36,2-2-45,-2 3-51,1-2-46,-1-1-44,2 0-21,2-1-11,-2-1 11,3-9 19,3 9 22</inkml:trace>
          <inkml:trace contextRef="#ctx0" brushRef="#br1" timeOffset="306624.0052">1284 12629 7,'-5'-2'330,"0"2"14,1 0 5,-1 2 2,2 0-20,1 1-32,2-1-33,-2 1-33,2-1-31,0-2-30,2 4-13,-2-4-8,2 0-7,1 0-10,2 0-2,-1 0 1,3 0 5,-2-4 6,3 4 1,-1-2-4,-1 2-4,2-3-8,-1 1-7,-1-1-7,1 1-12,-1-2-14,0 2-14,-1 0-13,-1-1-19,-1 0-18,2 0-24,-3 1-27,-2-1-36,0 0-37,0 2-34,0-1-28,-2 0-30,2-1-29,-5 0-31,2 0-32,3 3-41,0 0-48,-4-4-38,4 4-36,-5-5-10,5 5 1,-5-3 21,5 3 31,0 0 28</inkml:trace>
          <inkml:trace contextRef="#ctx0" brushRef="#br1" timeOffset="307088.2774">1531 12389 150,'-3'3'367,"2"4"17,-2 1 19,0-1 15,0 4 9,0 1-16,0 0-33,2 2-33,-1 3-32,0 1-29,2 0-23,-3 2-28,3 0-30,-2 2-19,0 1-11,2 1-17,-3 1-17,3 2-20,-2-1-22,1 1-19,-1-1-15,2 2-14,-2 0-13,0-2-9,1 0-7,-1-1-7,1-1-4,-1-2-4,2 0-3,0-1-3,2-2-5,1-1-3,0-1-5,1-3-6,2-2-7,1 1-8,1-3-10,1-1-9,1 0-11,1-2-9,2-1-9,2-2-7,-2-2-7,2 1-4,2-2-4,-2-1 0,1-1 1,1 1 5,0-3 8,-1-2 8,0 1 8,1-1 10,-2-2 12,1 0 9,-3-2 9,2 1 11,-1-1 11,-2 0 14,0-2 17,-2 0 16,0 1 16,-3 0 15,1-1 12,-2 0 14,-3-1 17,1 2 12,-1 0 10,0-1 9,-1 0 5,-2-2 6,0 4 4,-2-1-3,2-1-4,-3 0-7,0 2-9,-1-1-8,1 3-11,-2-1-11,1 2-9,-1 1-10,1-1-8,1 3-7,-2 0-6,0 0-5,2 3-8,-2 0-6,-1 0-6,0 3-4,2 1-6,-1 0-4,0 3-3,2-2-3,-2 3-3,1 2-4,-1 0-3,0-1-2,1 4-2,1-1-1,3-2-1,-3 3 0,3 1-1,0-2 0,3 0 0,0 1-1,0-2-3,2 0-4,-1 2-3,0-2-2,3 0-3,-2-4-5,2 2-5,0-2-7,1 0-7,0-1-8,1 0-9,-2-3-11,4 3-13,0-6-18,1 2-18,0-2-24,0-2-25,1 2-31,3-4-33,-3 2-31,3-3-32,-1 1-28,0-4-21,0 1-37,-3-2-41,1-1-39,0-1-39,-3 0-9,2 0 6,-2 0 19,0-1 26,-1 1 33</inkml:trace>
          <inkml:trace contextRef="#ctx0" brushRef="#br1" timeOffset="307261.6403">1849 12652 368,'-3'-1'413,"-2"0"23,3 1 20,0 0 15,1 0 10,-1-2-21,2 1-39,0 0-43,2 0-47,-1-3-36,1 2-30,0-2-27,3 0-24,0 0-24,0-1-24,3-1-21,-1 2-19,2-1-21,-2-1-20,4 2-18,0-1-18,-3 1-12,3 0-9,-1 0-9,0 2-5,-1-1-13,1 3-13,-2-3-21,-1 3-25,3 0-36,-3 3-45,0-3-45,1 3-49,-1-1-44,-2 1-40,1 1-61,0-1-71,-2 3-50,4 1-40,-3 0-15,0 2-2,1 1 12,1 0 19,1 1 33</inkml:trace>
          <inkml:trace contextRef="#ctx0" brushRef="#br2" timeOffset="488237.0749">94 13294 48,'-5'-12'356,"0"1"14,-2-3 13,0 2 14,0-2-2,1 2-8,-1-5-21,-1-1-29,-1 1-21,2-2-21,-3 1-15,2-1-13,-3-2-20,1 1-25,1-4-14,-1 2-7,-2-1-17,2 0-17,-2 0-17,0 0-17,1 1-18,1-1-17,-1 1-19,3 1-17,-1 2-12,0 3-10,1 1-5,1 0-5,1 4-4,0 0-2,1 2-4,2 4-1,-1 0-3,1 1 0,0 0-1,-1 1-2,1 2-2,1 1-1,1 1-3,-2 2-1,2 1-2,-2 0-1,1 1-1,0 2-2,1 4-1,-1 1-1,1 1-1,0 2-2,1-1 1,0 1-1,1 1-1,2 1-1,0-1 0,2 1-1,-1 0 0,2 0 0,1-1-2,1 1-2,1-2-1,-2 1-2,3-2-2,0 0 0,2-1-1,0-2-3,-1 2 6,2 0 6,-1-3 4,1-2 1,1 1 2,1-1 0,1-2 2,-1 0 2,2-1 1,0 1 1,0-2 3,0 1 0,2-3 2,-4 0 3,4 0-5,-4-1-6,4 1-2,-4-2-2,2 0 1,-2 0 1,1 0 0,-1 0 1,-3 0 1,2-2 0,-4 2 0,0-1-1,-1-1 0,-1 2 0,-1-1 1,-2 1 2,-1 0 0,-1 0 1,-2 0 1,1 0 0,-2 0 3,-2 0 3,-1 1 2,0-1 2,-1 2 0,-1-1 1,-2 1 0,-2-2-1,-2 0-1,-1 4 1,-2-3-2,-1 1 0,-3 1-3,-1 1 0,0 0-3,-2 0-3,-2-1-1,4 4-2,0-3 0,-1-1-1,0 1-6,1 0-6,0 0-5,2 1 0,0-1-1,2 0-1,-1-1 1,1 1-1,3-4 3,0 2 5,1-1 4,0 1 3,4-2 0,0 0-1,1-2 5,0 1 7,1-1 4,2 0-1,0-2 2,2 0 1,0 0-1,-1-2 0,2 0-4,0-1-8,2 1-3,0-3-1,1 0-6,0 0-5,2-1-4,1-1-1,0 1 0,1-1 0,0-1 0,1 0-1,1 0 0,1-2 2,-1-1-1,1 3 3,1-3 0,0 2 1,1-2 5,-1 2 7,0-2 3,-1 0 2,2 4 2,-2-3 2,-1 2 3,1 1 3,1 1 2,-2 1 2,-2 2 0,0 0 0,2 1 2,-4 2 0,-2 0 0,0 1 1,1 2 1,-4 1 1,0 0 0,0 1-1,0 2-1,0 0-3,-3 2-1,2-1-1,0 3 4,-1 0 5,2 4 4,-3 1 0,3-1 0,-2 4 0,-1 0 0,1 3-3,-3-1-2,0 0-1,1 0-5,0 2-5,-2-1-6,1 1-10,0-2-16,-2 1-22,2-1-35,0 4-39,0-4-41,3 3-42,-3-1-45,2 1-48,1-3-56,-3 0-57,2 3-61,-1-2-57,2 0-33,1 2-17,1-3 1,0 0 9,1 2 27,1-2 37</inkml:trace>
        </inkml:traceGroup>
        <inkml:traceGroup>
          <inkml:annotationXML>
            <emma:emma xmlns:emma="http://www.w3.org/2003/04/emma" version="1.0">
              <emma:interpretation id="{3A4955F9-2F65-4381-B0CC-60573F58C43E}" emma:medium="tactile" emma:mode="ink">
                <msink:context xmlns:msink="http://schemas.microsoft.com/ink/2010/main" type="inkWord" rotatedBoundingBox="3689,12804 4055,14609 3685,14684 3319,12879"/>
              </emma:interpretation>
              <emma:one-of disjunction-type="recognition" id="oneOf34">
                <emma:interpretation id="interp170" emma:lang="en-US" emma:confidence="0.5">
                  <emma:literal>of</emma:literal>
                </emma:interpretation>
                <emma:interpretation id="interp171" emma:lang="en-US" emma:confidence="0">
                  <emma:literal>off</emma:literal>
                </emma:interpretation>
                <emma:interpretation id="interp172" emma:lang="en-US" emma:confidence="0">
                  <emma:literal>if</emma:literal>
                </emma:interpretation>
                <emma:interpretation id="interp173" emma:lang="en-US" emma:confidence="0">
                  <emma:literal>If</emma:literal>
                </emma:interpretation>
                <emma:interpretation id="interp174" emma:lang="en-US" emma:confidence="0">
                  <emma:literal>Of</emma:literal>
                </emma:interpretation>
              </emma:one-of>
            </emma:emma>
          </inkml:annotationXML>
          <inkml:trace contextRef="#ctx0" brushRef="#br1" timeOffset="308055.2056">3158 12604 157,'-13'-3'451,"1"-3"30,-1 1 26,2 5 22,1 0 15,0 0 10,1 0-33,-1 3-56,1 1-66,-1 0-74,0 2-50,3-1-37,-2 4-37,1 1-39,-2 0-34,5 3-29,-3 0-25,2 1-24,0 1-13,3 1-11,-3 2-7,4 0-5,1-3-4,1 1-2,0 0-3,1 1-1,1-4-2,1 0-1,1 0-2,2-2-1,2-1 0,0-1 0,0-1-1,-1 0 0,4-2 0,-1 0-1,3-2 1,-1-2-1,0 1 1,2 0-2,-1-3 0,-1 0 1,2-3 0,-4 0 2,3 1-1,-2-1 1,-1-1 1,0-1-2,-3 0 0,1-2 2,-1 1-1,0 0 1,-5-3 0,1 2 1,-1 0-1,-2-1-1,0 0 1,-2 0-2,-1 1 1,-1-2 1,-1-1-1,0 1 1,-3 0-1,1 1 0,0-3 1,0 0-2,0 3 0,-1-3 2,1 0 0,1 0 0,-1 2 0,0-3 2,0 1-1,3 0-1,-2 0 1,2-2 1,-1 3 0,0-3 0,3 2 0,-1 0 2,0-2 1,1 2-1,0 0 2,2-1 2,0-1 6,0 2 8,2-1 4,0 0 5,-1 2 1,1-3 2,0 4 2,-1-2 2,1 2 2,0 0 0,1 1 1,0 2 1,-1 0-2,-2 1-1,2 1-3,0 0-9,-2 2-5,3 2-3,0 0-2,-1 2-1,0 2-7,1 3-9,2 2-4,1 4-3,0 3-3,1 1-1,-1 6-1,3 2-1,0 3-1,-2 4-1,3 3 0,-3 3 2,0 1-2,1 4 1,-3 1 2,0 4 5,-1 3-4,1 0-8,-2 2-13,-1 3-12,0 2-19,0 1-20,-2 1-22,0 3-23,-2 0-23,0-3-23,2 2-18,-2-1-16,-1-1-10,1 0-7,1-3 3,1-2 7,0-5 11,0 0 15,1-5 19,3 0 20,-1-4 23,2-4 26,0 0 23,0-5 25,2-1 19,0-6 17,2-1 12,0-5 12,0-4 6,1-2 5,-1-3 10,3-6 9,1-2 13,1-3 14,-1-1 15,-1-5 16,2-3 18,0-1 22,1-2 16,-1-3 17,0 0 13,-1-6 9,1 0 8,-1-3 4,-1 1 1,0-6-2,-2 1-5,-3-2-8,-2 0-11,1-4-13,-3-1-18,-1-4-19,-2 2-17,-2-3-15,-2-3-13,-1 0-10,-5-1-9,1 0-8,-3 0-8,0 1-8,-3-1-8,0 2-5,2 4-6,-1 3-4,0 2-5,-1 5-2,1 2-3,3 6-5,-1 0-7,1 4-7,1 5-12,0 2-10,-1 0-12,4 5-13,-2 1-20,0 2-19,0 0-28,2 2-31,-1 2-44,1-2-51,-1 4-45,1 0-43,0 3-53,2-3-56,0 5-53,0-2-48,0 1-17,3 3-3,0 0 11,2-1 15,2-1 25,0 2 32</inkml:trace>
        </inkml:traceGroup>
        <inkml:traceGroup>
          <inkml:annotationXML>
            <emma:emma xmlns:emma="http://www.w3.org/2003/04/emma" version="1.0">
              <emma:interpretation id="{10E5BD3C-ED22-4CB0-86F1-22B56E34E92C}" emma:medium="tactile" emma:mode="ink">
                <msink:context xmlns:msink="http://schemas.microsoft.com/ink/2010/main" type="inkWord" rotatedBoundingBox="4164,12688 7587,12686 7588,13606 4165,13609"/>
              </emma:interpretation>
              <emma:one-of disjunction-type="recognition" id="oneOf35">
                <emma:interpretation id="interp175" emma:lang="en-US" emma:confidence="0.5">
                  <emma:literal>cellular</emma:literal>
                </emma:interpretation>
                <emma:interpretation id="interp176" emma:lang="en-US" emma:confidence="0">
                  <emma:literal>Cellular</emma:literal>
                </emma:interpretation>
                <emma:interpretation id="interp177" emma:lang="en-US" emma:confidence="0">
                  <emma:literal>cellulate</emma:literal>
                </emma:interpretation>
                <emma:interpretation id="interp178" emma:lang="en-US" emma:confidence="0">
                  <emma:literal>cellularly</emma:literal>
                </emma:interpretation>
                <emma:interpretation id="interp179" emma:lang="en-US" emma:confidence="0">
                  <emma:literal>cellulose</emma:literal>
                </emma:interpretation>
              </emma:one-of>
            </emma:emma>
          </inkml:annotationXML>
          <inkml:trace contextRef="#ctx0" brushRef="#br1" timeOffset="308436.7266">3996 12752 58,'-7'-7'501,"-1"1"31,2 2 21,0 2 15,2-1 13,-2 3 7,-1-2-10,-1 2-19,2 0-67,-1 0-91,-1 2-73,-1-2-68,2 3-55,-3 1-52,2 2-37,-1 1-32,-1 2-21,3 2-16,-4 1-11,0-1-9,1 4-6,1 0-5,1 1-3,-3 0-3,3 3-3,0-1-3,-1 2-1,0-2-3,1 2 0,4-2-3,0 2-2,-1-4-3,2 3-6,2-2-6,2-1-9,0-1-10,2 0-12,2-2-14,-1 0-17,4-3-21,1 1-24,-1 0-25,2-2-29,2-2-30,0-1-23,2 1-21,-1-1-10,4-3-6,-3 0-7,5-3-5,-4 0-6,5 0-2,-4-1-2,4-2-1,-4-1-3,2-1-3,-2-1 1,1 0 5,-4-1 4,2 0 3,-3-4-6,1 0-13,0 3 5,-1-3 11</inkml:trace>
          <inkml:trace contextRef="#ctx0" brushRef="#br1" timeOffset="309789.9499">4280 12830 28,'0'-4'258,"-2"1"-1,-1 3-5,3-2-8,-3 2-9,3 2-11,-2 0-19,1 0-21,0 2-20,-1 0-17,1 0-12,-1 2-8,1-2-7,-1 2-6,0 1-6,2-1-5,-2 1-3,1-1-4,1-1-3,0 1-4,0-1-4,0 0-4,1 1-6,1-1-6,-2 0-7,4-2-7,-1 0-6,1 2-5,-1-1-4,5-2-5,-3 1-2,0 0-4,1-2-3,2 1-1,-1-2 0,-2 0-2,3-2-1,-1 1 3,2-1 2,-1 0 4,2-2 5,-4 2 5,4-1 6,-2-1 4,-1 1 8,2-3 8,1 3 5,-2-3 6,-1 1 6,0-2 6,0 2 6,0-3 4,-1 1 3,-1-1-1,1-1-1,-1 3-3,-2-3-5,2-1-3,-2 1-3,-1-2-4,2-1-3,-1 0-5,0 2-4,-3-2-5,1 0-4,1 1-8,-2 1-3,0-1-5,0 1-1,0 3-3,-2-2 0,1 2-2,1-1-2,-3 4-1,0 1-2,-1-1-2,2 0-1,-1 1-2,-2 2-2,2 0-4,-2 1-1,1 0-4,-1 1-2,0 1-3,0 2-2,-3 2-2,1-1-3,0 4-1,0-1-3,0 3-2,-1 0-2,1 1-1,1 1 0,0 0-2,1 3-1,0-1-2,0 1-3,1 0-4,2 2-6,-1-1-3,2-1-6,-1 0-5,2 1-6,2 1-4,-1-4-6,2 1-7,-1 1-5,0 0-6,3-1-3,0 0-6,-1-4-6,-1 3-7,3-2-3,0-1-4,0 0-3,1-1-3,2-1 0,-2 1 1,4-2 3,0-3 5,-1 0 6,2 1 6,1-2 5,0-1 8,2-3 7,0 0 11,-1 0 9,0-2 8,-1 0 9,2-3 8,-1 1 4,0-1 6,-1-2 4,-1 0 1,0-2 5,-2-2 4,2 1 3,-2-2 6,-1 1 5,1-2 6,-3-1 7,1-1 9,-1 0 10,0 0 10,-2 0 10,3-2 9,-5-1 8,1 2 8,1-3 2,-2 0 2,0 0 0,0-2 3,-1 1 0,1-3-2,-1 1-3,1-2-5,1-2-9,-2 1-6,1-1-8,0 1-8,0-2-5,-2 1-7,2 0-4,0 0-4,-1 3-4,-2-1-5,3 2-6,-3 1-3,1 4-3,2 2-2,-3 3 0,3 1-3,-3 3-2,0 4-3,0-1-3,0 5 0,0 0-2,0 2-1,0 4-1,-3 1-1,3 3 0,0 3 0,-3 2-2,2 1-2,1 4-1,-3 2 1,3 0-2,-2 5 0,2 0 0,-1 0-1,-1-1-3,1 1-3,1 1-4,0-1-3,0-2-3,0 1-5,0-1-5,1-2-4,1-2-7,-1 0-5,1-1-7,2 0-5,2-2-4,-1-1-2,2-3-3,0 1-3,2-1-2,1-1-7,0-1-5,0-2-6,1 0-6,0-2-4,1 1-3,-3-5-3,1 3-2,1-3-1,-2-2-2,0 0 0,0 0 2,-1-2 5,0-2 7,-1 0 8,-2-2 10,1-1 10,0-1 13,-2 0 11,4-3 11,-2 0 11,-2-2 12,0 1 12,3-3 10,-3 2 11,0-4 11,1 0 10,-3 0 10,3-2 12,0-1 10,-1 1 12,-1-3 10,0 1 8,-1-5 8,-2 3 4,4-1 4,-3-4 3,1 3 1,1-3 2,0-3-3,1 3-3,1-1-6,-1 1-9,2-2-8,0-1-9,0 2-10,-2-1-7,-1 3-7,2 1-5,-1 1-5,1 5-6,-2 1-5,-1 1-3,-1 5-3,0 3-4,-1 1-2,0 2-1,0 2-3,-1 3-2,0 2-1,-1 1-4,-1 4-1,0 1-3,-1 2-2,-1 4-3,0 1-3,-2 4-4,2 0-2,0 5-3,-1 1-2,0-1-1,0 2-2,3-1-2,-2 1-2,2-1-3,1 0-3,2 1-3,0-1-3,0-2-5,0 1-2,0-2-4,2-2-5,0 0-2,1 1-4,0-2-6,0-1-2,1 0-2,3-1-3,-2-3-3,2 3-1,1-2-3,-1-2-1,2 0-2,1 0-3,0-2 0,-1 0-3,1 0-1,0-2-2,1-1 0,-1-1-3,2-1 0,-1 0 0,0-3 3,1 1 0,1-2 2,-1 0 3,0-2 3,2-2 5,-2 0 3,-1-2 5,0 1 8,1-3 4,-2 0 6,2 0 5,0-1 6,-2-2 5,-2-1 8,1-1 7,-1-1 10,1 0 10,-2 0 10,-2-2 12,1 1 14,-2-4 9,1 1 8,0 0 8,-3-2 6,-2 0 5,3 1 5,-3-2 4,0 2 0,0 0 0,0 1-1,0 0-5,0 1-7,0 1-9,0 1-11,0 2-10,-3 1-7,3 2-6,0-1-6,0 4-3,0-1-5,-2 2-6,2 3-3,-2 1-5,-1 1-4,0 3-3,1-1-2,-3 3-3,0 2 1,0 3-2,-2-1-4,2 3-3,-2 3-4,-1 1-6,0 1-6,2 1-7,-1 0-8,2 3-7,1-3-11,-1 0-8,2 1-11,2 0-11,1-2-12,0 2-13,1-5-14,1 1-15,1-2-14,2 1-14,-1-1-14,-1-4-10,4 1-8,-1-3-4,-2 1-2,4 0 2,-1-3 3,1 0 7,-2-3 10,1 1 13,3 0 15,-2-4 16,-1 3 16,2-3 20,1-3 20,-2 3 19,1-4 19,-1 2 18,1-2 17,-2-1 16,0 1 13,1-2 13,-1-1 14,1 1 12,-1-1 13,0-1 15,0-1 15,0 1 12,0-3 14,1 0 12,-3 1 12,0-2 10,1 0 9,-1-2 7,-1 1 8,-1-3 1,0 1 2,-2-1-4,1-3-6,-2 1-8,0-1-9,0 0-9,0-1-9,3 3-9,-3-2-10,2 4-13,-2-3-12,2 4-14,1-1-11,-1 1-11,0 2-9,-1 1-6,0 2-5,0 3-4,1-1-3,0 0-4,-2 3-4,0 0-4,0 1-4,0 2-2,0 1-3,0 1-2,-2 2-1,0 1-1,1 1-2,0 2 0,-2 0-3,1 4-1,-3 0 0,3 2-3,2 3-1,-3 0-2,3 2 0,-2 1-4,2 1-2,0 0-3,2 2-4,-2-2-5,3-1-3,1 1-6,1-1-6,-1 1-4,2-2-6,0 0-5,0-4-6,1 2-5,1-3-7,1 0-5,-2 0-4,3-2-3,1 2-4,0-3-1,-1-2-1,0 0-2,2 0 0,0 1 2,0-5 1,2 3 3,-2-3 4,0-1 5,0 1 7,1-1 6,1-2 8,0-1 6,-3 0 6,3-1 7,-1-2 8,-2 0 5,1-1 7,-4 0 4,3 1 5,-1-5 3,-3 1 7,4-1 2,-5 1 5,1-1 5,1-2 4,-3 0 7,3-2 8,-2 1 7,0-1 8,0 0 7,0-3 6,-2 1 4,-1-4 5,2 1 4,-3-3 3,1 0 4,1-3 2,-1 0 2,-2 0 0,0-4-1,1 1-1,-1-3-2,1 0-2,-2-2-4,3 0-3,-1-1-2,-2 0-4,2 0-1,-2 1-3,0 2-2,0 2-1,0 2-1,0 4 0,3 1-1,-3 2-4,0 6-3,0 1-2,0 3-2,0 4-1,0 1-2,-3-1-3,3 4-3,-2 2-4,-3 2-5,0 0-5,0 3-4,-3 2-6,2 2-4,-3 0-4,1 3-3,-2 4-5,3-1-7,0 0-7,-1 3-10,3 1-10,0 0-12,1-1-15,2-1-15,-1 3-17,3-1-20,0 1-19,3 0-31,-3 0-36,2 1-46,0 2-54,1-1-47,1 0-48,-2 1-43,1 0-40,0 0-43,2 1-41,-3 0-17,6-2-5,-2-1 8,4 1 17,2-2 27,-2-1 33</inkml:trace>
          <inkml:trace contextRef="#ctx0" brushRef="#br1" timeOffset="310600.0326">6481 12832 117,'5'-16'420,"1"1"39,-1 0 34,-1 1 30,0 1 11,-1 2 0,-3 0-26,0-2-39,0 3-43,0 2-44,-3-2-38,0 2-30,1-1-32,-3 2-32,0 1-33,1-1-33,-1 2-31,-2 1-28,2 0-20,0-1-21,-1 3-12,-1 2-11,-1-1-8,-1 1-8,0 1-8,-1 1-6,1 2-7,-1-2-4,-1 3-7,0 2-5,1 1-3,1 2-2,1-2-2,-1 3-2,1 1-1,-1 1-3,1-1-3,-1 3-6,4 0-6,-1 1-8,0-1-7,0 1-7,0-1-8,1-1-8,3 1-10,-1-2-9,0 1-8,1-2-11,1 0-8,1-2-9,1 1-7,2 0-7,-1-2-5,3 1-6,-1-3-4,2-1-4,1 0-2,2-2-3,-1 2 0,1-3 0,1-1 2,0-1 3,0 1 7,2-2 8,0 0 9,0-2 12,0 0 12,0-2 12,-2 1 14,2-2 12,0 0 16,-2-2 16,2 1 19,-2-3 18,-1 1 19,2-1 18,-2-2 16,-2 2 16,3-2 16,-3-1 18,0 1 14,-1-1 14,-2-1 10,4 1 10,-5-1 5,1 0 1,1-2-3,-3 2-5,2 2-7,-3-1-6,1-1-11,0 4-11,-2-1-12,0 3-13,0 0-13,0 2-12,0 2-11,0 0-10,-2 2-7,0 1-8,-1 1-7,0 2-4,-1 0-6,-1 2-4,1 2-2,-4 0-4,4 3-5,-2-1-4,1 4-7,-2-1-7,2-2-6,1 2-8,1 1-4,0-2-6,3 0-5,0 1-6,0-3-5,3 2-5,0-2-7,1-1-7,-1 1-6,4-2-6,0 0-6,0-1-2,1-3-3,1 3 0,1-3-1,2-1 0,-2 0 3,2-1 1,0-1 3,-2 0 4,4-1 7,-1-1 6,-2 0 9,2 0 10,-1 1 8,2-5 8,-3 4 11,1-2 10,-1 0 13,-1-2 12,3 1 14,-2 0 12,1-1 11,-4 2 14,3-3 9,-3 1 8,2-1 7,-3-1 7,2 2 6,0-4 6,0 1 4,-2-1 2,2 0-2,0-2-1,0 0-3,-2 1-5,2-2-5,1 0-4,-2 1-5,-1-3-3,-2 3-4,1-2-4,-2 1-3,1 2-1,-2 0-5,-2 1-1,1 2-2,-2 0-3,-2 2-2,1 0-3,-2 2-4,-2 1-4,1 1-5,-2-1-4,1 0-4,-2 3-2,-1 0-4,1 3-3,-2 0-5,2-1-4,-2 4-2,2-1-5,0 2-1,0 1-4,0-1 0,1 2 0,0 0-2,1 2-1,1 0-1,1 0 0,0 1 0,3-1 0,0 3 0,3-2 0,-3 2-1,3 1 0,0-2-1,2 1 0,-1 1 0,0-1 1,1 1-1,-3-3 1,6 3-1,-4-1 1,3-1 0,-2 1 0,2-3 0,-2 3 0,1-2 2,-1 1-1,2-2 1,0 0 1,1 1 0,0-1-1,-3 0 1,3 0 0,-1 0-1,1-3 1,-2 1 0,1 0 1,1 1-2,-1-3 0,-1 1 1,1 0 0,0-2 0,1 1-1,0-2 1,-2 1 0,1-1 0,0 0-1,1-1 2,-4 0-1,4 0 1,-2 0 0,1-1 0,-1 1 1,-1-4-1,2 0 0,-2 2-1,0-1 1,0 0 0,-1-1 1,1 0 0,-1 0-1,-1 0-1,0 0 0,0 0 0,-3 2 1,2-2-2,-2 0 1,2 0-1,0 0-1,-2 0 1,0 0 0,1 0 0,-1 0 0,0 0 0,0 0 0,0 0 1,0 0 1,0-2-1,0 2 1,0-1-3,0 0-1,4-1-3,-4 2-3,0 0-3,0-4-5,0 1-5,0 1-7,1-2-10,-1 0-11,2-2-13,-2 1-15,0-2-21,0 1-23,0-4-31,0 0-38,0 0-43,0-1-47,0-3-49,-2-1-50,1 1-55,1-3-57,0 0-43,0-2-32,1 1-9,1-2 2,3 0 13,0-3 18,2 2 34,3-2 38</inkml:trace>
        </inkml:traceGroup>
        <inkml:traceGroup>
          <inkml:annotationXML>
            <emma:emma xmlns:emma="http://www.w3.org/2003/04/emma" version="1.0">
              <emma:interpretation id="{E5F8AF67-0A7B-4EF1-A9F5-549A9E4D8D2A}" emma:medium="tactile" emma:mode="ink">
                <msink:context xmlns:msink="http://schemas.microsoft.com/ink/2010/main" type="inkWord" rotatedBoundingBox="8161,12330 16538,12145 16585,14253 8207,14438"/>
              </emma:interpretation>
              <emma:one-of disjunction-type="recognition" id="oneOf36">
                <emma:interpretation id="interp180" emma:lang="en-US" emma:confidence="0.5">
                  <emma:literal>respiration</emma:literal>
                </emma:interpretation>
                <emma:interpretation id="interp181" emma:lang="en-US" emma:confidence="0">
                  <emma:literal>respirations</emma:literal>
                </emma:interpretation>
                <emma:interpretation id="interp182" emma:lang="en-US" emma:confidence="0">
                  <emma:literal>perspiration</emma:literal>
                </emma:interpretation>
                <emma:interpretation id="interp183" emma:lang="en-US" emma:confidence="0">
                  <emma:literal>desperation</emma:literal>
                </emma:interpretation>
                <emma:interpretation id="interp184" emma:lang="en-US" emma:confidence="0">
                  <emma:literal>perspirations</emma:literal>
                </emma:interpretation>
              </emma:one-of>
            </emma:emma>
          </inkml:annotationXML>
          <inkml:trace contextRef="#ctx0" brushRef="#br1" timeOffset="311449.4722">8247 12595 298,'5'-11'437,"-2"2"32,-1 3 28,1 1 28,0 0 15,-1 2 9,0-2-40,-2 2-63,0 0-47,0 3-42,-2-2-31,0 2-29,2 0-31,-3 0-29,-2 2-32,2 0-29,-4 2-29,2 3-26,-3 0-22,-3 3-20,3 3-16,-6 2-13,2 1-11,-1 4-11,-1 0-8,0 2-6,-1 3-4,3-1-6,-1 0-1,1 1-1,1-1-1,4 0-2,0 0 0,1-3 0,3 0-3,0-1-2,0-2-5,3 1-3,3-4-5,0-1-6,0 0-6,2-1-4,-2-2-5,4 0-4,-2-2-4,0-1-3,1-2-3,2-1-4,-3 0 1,2-2-1,-2 0 3,1 1 3,-2-4 6,3 0 5,-2 0 6,0-4 4,1 1 6,-2 0 5,0-1 5,-1-2 6,1 1 4,-1-1 7,-2-2 5,1-1 5,-2 1 5,0-3 3,-2 2 3,1-4 2,-2 3 4,-2-3 3,-1 0 1,1-2 0,-5-1 1,0 2 0,-2-4 0,0 2-3,-1 0-2,0-3-2,-2 3-3,-2-1-5,3 0-2,-3 1-4,1 0-3,2 3-3,-3-1-2,0 2-2,3 2-2,-3 3-4,2 1-2,2 1-5,-2 3-6,4 0-6,-3 2-9,2 2-11,0 2-14,0 3-19,2-1-26,1 2-32,0 0-41,2 2-46,1 3-43,1-2-39,0 2-36,2 0-34,-1-1-49,3 1-57,2 0-36,3 0-29,-2 0-3,1-2 7,5-1 24,2 1 29,2-2 40</inkml:trace>
          <inkml:trace contextRef="#ctx0" brushRef="#br1" timeOffset="312139.6704">8422 12831 13,'-5'1'307,"-4"1"8,2 1 7,3-1 6,-2 1-17,1 0-31,1 1-39,1-2-45,0 1-40,1 0-38,2-1-27,0 3-22,2-3-15,1 0-11,0 2-10,1-1-10,1 1-5,-2-2-7,4 3-4,-1-2-4,2-2-2,-1 2-1,3 0 0,-2-1-2,1 1 1,-2-1 0,3 0 0,-2-1-1,3 1 1,-3-2 0,-1 0 0,4-2 0,-2 1 0,0-2 1,1 0 0,-3 1 0,3-1 3,-3-1 3,3 0 5,-2 1 8,1-1 7,-2-3 10,0 2 10,1 0 12,-1-2 12,1 1 13,-2 0 12,0 0 11,-2-2 13,3 0 13,-3 1 10,0-1 12,0-1 8,-1 2 5,-1-1 3,1-2 0,-3 1-3,4 0-4,-4 0-7,-4 1-6,4-2-8,-3 1-5,0 2-10,-1-1-12,1 1-11,-2 1-13,1 1-13,-1-1-11,1 4-10,-2-3-9,-1 3-8,-1 0-7,1 1-6,0 1-8,0 1-5,0 1-4,-2 2-3,1-1-3,1 1-2,1 3-1,-1-1-2,0 1-2,0 2-2,0-1-3,1 2-2,0 1-2,2-2-3,-1 4-2,3-2-5,-3 1-5,1-2-5,4 2-4,0-2-5,0 0-6,0 1-6,2-2-5,1-1-7,2-1-7,-1 0-6,1 2-7,0-3-6,0 0-5,2-1-5,1 0-7,1-1-2,0 1-3,-1-1 0,3-3 2,0 1 4,-1-2 7,2 0 8,0 0 7,1 0 9,-1-2 9,1-1 9,0-1 9,2 0 13,-1-1 11,0 0 16,1-1 18,0-1 16,0-1 13,-2-1 14,2 1 12,0-1 11,-1-2 11,-1 0 10,-1 2 12,1-4 7,-1 2 8,-1 0 5,1-1 3,-2-1-1,0 0-4,-1 0-3,3 0-3,-2-1-6,2 2-9,0 0-8,-2-2-8,1 1-9,-1 1-10,0-1-7,-2 3-5,-1 2-3,1-2 0,-4 3 0,1 1 1,-2 2-3,-3 2-5,0-1-3,-3 0-3,1 2-2,-2 1-1,0 0-1,-3 1-2,2-1-2,-2 3-2,0 1-5,-1 0-4,-2 1-7,1 2-6,2 1-5,-1-1-2,1 2-1,0 1-1,2 0-2,-2-1 0,4 0-1,-2 1 0,3 0 0,0-2 0,1 3 0,1-2 0,0-2 0,0 3 0,1-2 0,1 3 1,0-4-1,1 3 0,2-1-1,-3-1 2,3 1-1,0 0 1,1-1-1,0 3 1,1-4 0,0 3-1,0-1 1,0-1-1,1 1 1,-3 0 1,2 1 0,3-1 0,-3 0 1,2 0-2,0 0 1,-2-1 1,2 2 0,-2-1 1,1 0-1,-2 1 0,2-3-1,-1 2 0,-1-2 1,0 2-1,-2-4 1,0 2-2,-1-1-1,-3 0-1,2-1-3,-2 1-5,-2-3-8,-1 3-7,0-1-10,-1 0-11,1-1-15,-2 1-19,-4-1-23,2-1-29,0 1-37,-2 0-44,0 1-42,0-3-42,-1 0-40,1-2-37,-2 0-40,2 0-41,-1 0-41,1-2-42,9 2-11,-8-4 3,1-1 18,4 1 23,3 4 37,0-9 42</inkml:trace>
          <inkml:trace contextRef="#ctx0" brushRef="#br1" timeOffset="312640.7026">9249 12619 198,'3'0'369,"-3"3"27,2 0 27,0 4 25,1 2 0,-3 2-11,4 3-33,-3 1-41,1 3-35,-1 1-35,0 4-25,1-1-19,-1 3-20,1 3-19,-2 1-23,0 0-27,0 2-26,0-1-26,-2 3-21,2-1-22,-1 2-13,-1 1-13,1 0-10,-2-1-10,0 1-6,1 0-5,-3 1-2,0 0-4,0 0-6,0 1-7,-2-2-10,0 1-14,0-1-17,-2 3-22,0-4-25,0 2-32,2 0-24,-2 1-26,1-1-20,1-1-21,3 0-19,-2-1-16,1-2-13,2-3-13,3-2-7,0 1-4,3-7 2,1-3 5,-3 1 11,1-8 13,3 0 12,0-3 11,-5-8 14,0 0 10,0 0 17,0 0 16,0 0 20,7-4 24,-1-3 29,-2-1 32,-2-3 33,1-2 34,-1 0 35,-2-5 34,0 2 31,0-6 26,0 0 22,0-1 20,0-2 14,2-4 12,0-1 6,-1 0 5,3-3-3,-4-1-9,1 0-6,1-3-8,2 1-7,-1-1-8,0 0-1,1-1-3,-1 0 0,3 2-3,-2-1 0,0 0-3,1 0 1,2 2 2,-2 0 1,1 0 3,-2 2 2,3 0 1,-2 3 1,2 2 0,-4 0-3,2 0-4,0 2-3,-3 4-4,3-1-3,0 1-4,-1 3-6,1-1-6,-1 3-7,0-1-7,1 3-6,-2-1-8,1 5-7,1-4-8,-1 4-6,1 0-4,0 0-4,-2 3-3,2-3-2,-2 5-2,5-2-1,-4 2 0,3 0-1,2 1-1,-2 1-3,4-1-1,1 3-3,0 2-4,1-1-4,0 1-2,-1 1-4,2 1-3,-1 2-3,-2-2-3,0 3-2,-2 2-3,1 1-4,0 2-2,-1-2-4,-1 3-1,-1 0-2,0 0 0,0 1 0,1 3-1,-2-2-1,-2 1 0,0 1-1,1 1 1,-2 0-2,-1-1 1,-2 2-3,-2-1-3,-1 0-5,0 2-6,0-1-7,-4-2-10,-1 2-11,-1 1-11,-2-4-17,1 2-14,0-1-25,-2-2-27,0 2-44,2-1-53,-2-2-54,0 2-52,-1-3-48,1 0-44,-2-2-47,5-3-46,-1 0-30,1-1-21,9-5-1,0 0 7,0 0 19,0 0 25,0 0 45</inkml:trace>
          <inkml:trace contextRef="#ctx0" brushRef="#br1" timeOffset="313230.8132">9680 12579 256,'-9'-1'307,"1"1"7,1 0 0,0 1-4,1 1-26,0 3-35,1-1-36,0-1-37,3 3-31,2-1-31,-1 1-16,2-2-10,1 1-10,2 1-8,0-1-6,2 0-3,2-1-3,-1-2-2,7 3 3,-4-1 3,3-2 6,-1 1 8,3-1 9,-1 0 8,0-2 10,1 0 10,-1 0 9,0 0 10,-1 0 11,1-2 8,-1 1 6,-1 0 1,0 0-1,-2-1-4,-3 1-5,2 0-7,-2-2-6,-1 1-7,-2-2-7,-1 2-8,-3 1-10,3-2-11,-3-1-12,0 0-11,-3 0-8,3 0-10,-2-1-7,-1 1-8,1-3-6,-1 0-8,0-1-7,-1 0-9,2 0-13,-3 0-10,0 0-15,3-1-17,-6-1-25,4 3-27,-2 0-41,0 0-46,2 2-43,-3-1-41,-3 2-45,1 1-51,0-2-66,-1 3-73,0 0-35,10 2-13,-12 2 2,3 0 9,0 3 20,2-2 26,2 4 39</inkml:trace>
          <inkml:trace contextRef="#ctx0" brushRef="#br1" timeOffset="312866.0612">9708 12703 122,'1'-2'355,"-1"2"20,2 2 19,-2 1 15,1 1 14,1-2-15,0 4-27,-1 0-35,1 3-40,0-1-29,0-1-24,1 4-18,0 0-17,-3 1-13,2-1-13,-2 2-16,3 0-18,-3-1-20,0 2-21,2-2-18,-2 3-16,0-1-13,0-1-14,0 1-12,0-3-11,0 3-9,0-2-10,0 1-12,0 1-16,-2-3-22,2 1-25,0 0-34,0-1-39,0-2-40,-3 0-41,3-1-38,-2 0-36,2-1-48,0-7-57,-3 9-52,3-9-51,0 0-19,0 0-4,0 0 12,0 0 19,0 0 30,5 2 38</inkml:trace>
          <inkml:trace contextRef="#ctx0" brushRef="#br1" timeOffset="313821.8411">9935 12635 97,'0'-1'345,"0"1"11,0 1 8,0 2 9,0 0 10,0 4-25,0 1-44,3 2-51,-3 1-54,0 1-35,2 2-27,-1 0-22,0 2-19,2 1-16,1 1-14,-1 0-11,1 0-6,1 1-9,-2 0-11,2-2-8,-2 3-9,1-3-9,3 0-10,-3-1-10,0 0-11,1-2-12,-2-1-9,-2 0-7,2-2-5,-1-3-5,0 3-6,-2-7-3,0 3-4,0-1-1,0-2-4,-2 0 1,0-3 0,-1 0 6,2-1 10,-2-1 11,0 0 14,0-2 13,0-1 16,0-1 13,0 0 15,2-3 13,-3-3 17,0 3 14,1-3 17,0-1 12,1-2 14,2 3 10,0-4 10,0 0 7,0-1 5,2 0 2,1-2 1,2 1-2,1 0-2,-2-1-8,3 2-7,1 0-11,0-1-13,-1 2-12,1 0-9,3 0-12,-2 3-9,2 0-11,0-1-9,1 5-10,-1-1-11,-1 3-9,0-1-8,2 3-10,-2 0-9,-1 2-11,2 2-12,0 0-16,-1 0-16,0 0-20,2 2-23,0 2-22,-2 0-25,2 2-21,0-1-21,-2 1-18,4 1-18,-1-1-15,-1 3-14,2 0-13,-2-1-12,0 2-11,2-1-9,-1-2-3,-1 4-3,0-5 2,2 3 4,-1-2 6,1 0 11,0-2 11</inkml:trace>
          <inkml:trace contextRef="#ctx0" brushRef="#br1" timeOffset="314362.7031">10621 12778 252,'3'-4'297,"-3"0"13,0 0 12,0 1 10,0-2 10,0 1 2,0 0-1,-3 2-3,2-3-8,-3 1-11,2 0-13,-3-1-14,0-1-13,2 3-13,-5-3-14,2 2-18,-1 0-17,-3 0-24,2 0-25,1 1-25,-3 3-24,1-2-24,1 2-23,-3 2-16,3 0-14,-3 0-11,0 3-9,2 0-5,-1 0-7,1 3-3,-1-1-3,0 4-3,0-2-1,1 4-4,1-1-3,-1 0-4,0 2-7,1 1-7,-2 0-7,3 0-9,-1 1-10,3 1-11,-2-2-10,3 1-14,-1-2-14,2 3-14,2-2-14,1-2-12,1 0-13,4-2-8,-2 0-7,4 0-2,2-3 0,1 1 1,2-2 3,-1-2 3,2-3 5,0 3 9,1-1 10,1-4 14,-1 0 14,1 0 13,0-4 15,-1 2 13,1-2 12,-4 0 10,3-1 10,-3-1 13,1-1 11,-2-1 15,0 1 14,1-3 13,-3 1 13,1-1 11,-3 0 13,1-2 11,-2 1 11,1-2 12,-1 1 13,-2 0 11,2-1 10,-2-2 8,1 1 9,0 1 4,-3-3 1,2 1 1,-1 0-4,-1-3-5,0 2-4,1 0-8,-2-1-8,0 2-8,0 0-10,0 3-9,0 1-11,-2 0-11,2 2-11,0 2-9,0 1-9,0 2-8,-1 0-5,0 3-6,-1 1-5,1 1-5,-1 2-4,1 1-4,-3-1-4,2 4-3,0 1-3,-1 1-6,0 2-5,0 0-5,1 1-6,-2 3-6,1 0-6,1 1-6,0 1-7,2-1-11,0 2-9,0-4-10,2 2-11,0-1-12,1 0-10,2-1-12,-1-1-9,2 1-7,2-3-7,-1 0-4,4 0 1,-1-1 3,3-1 5,0-1 4,4-2 7,-2 3 5,2-2 2,2-2 10,-3-1 8,2 0 11,-2-1 11,2-1 11,-2 0 12,0-2 7,0-2 6,-1 1 4,0-3 2,-1 2 4,1-2 6,-2 0 9,-2-1 7,1 0 12,-2-1 9,0-2 11,-1 0 9,-2-1 11,0 0 7,-4-1 11,2-2 7,0 1 11,-1-1 12,-1-1 12,3 0 11,-5-3 11,2 1 12,1-2 8,-3 0 7,1-4 3,-2 1 2,2-1-2,0-2-2,-1 1-1,-1-4-4,0 1-5,0-2-5,2-1-8,-2 0-5,2 0-9,-2-1-8,1 0-9,-1 0-8,0 2-6,0-2-7,0 1-3,0 3-5,0 1-3,0 5-1,0 0-2,0 4-2,0 1-2,-1 4-2,1 1-4,0 5-3,-2 0-5,2 1-7,-2 3-4,1 3-2,-3 1-4,2 1-4,-3 4-3,2 3-5,-4 2-4,2 4-4,-2 2-4,0-1-6,-1 4-6,4 2-7,-2 0-8,0 4-12,0-2-8,2-1-11,-1 1-10,4 1-14,-3-1-14,2-1-15,2 2-20,-1-2-24,-1 2-36,2-3-39,0 1-44,0 0-44,0-1-41,0-2-42,0 2-48,0-1-51,2-2-34,-1 1-26,1-2-4,3 1 5,0-2 17,0 0 23,4-4 34</inkml:trace>
          <inkml:trace contextRef="#ctx0" brushRef="#br1" timeOffset="314812.7006">11114 12730 293,'-3'-9'404,"0"-1"24,1 5 19,2-1 17,0 2 0,2 0-8,0 0-33,-1-1-47,2 1-43,1 2-43,1-3-31,-1 1-28,3 0-24,0 1-22,1-2-21,-3 1-21,4 0-15,0 2-13,-2 1-14,2-3-13,1 2-11,-1 2-13,1 0-8,0 0-8,-3 0-5,3 2-4,-1 2-3,-1-2-4,1 2-1,-3 1-4,1 1-3,-1 0-4,0 3-1,0-1-3,-1 3-2,-1-1-2,-1 1-3,-2 0-2,2 2 0,-1 2 0,0-1-3,-2 0-1,0-1 0,0 2-2,0-1-5,0 1-3,0-2-6,-2 0-8,0 1-8,2-3-11,-3 0-11,2 1-12,1-3-19,-3 2-19,3-1-27,0-2-30,-3 0-30,3 0-31,0-2-29,0 1-25,-1-1-27,-1-3-28,2-3-34,0 0-37,0 0-41,0 0-44,0 0-11,0 0 5,0 0 19,0 0 26,0 0 30</inkml:trace>
          <inkml:trace contextRef="#ctx0" brushRef="#br1" timeOffset="315099.5655">11425 12456 29,'-9'-4'369,"4"1"18,0 1 20,0 2 15,0 0 14,1 1-17,-1 1-31,0 2-44,3-2-52,-3 1-47,2 1-41,1 0-28,-1-1-22,-1 1-23,3 0-21,1 1-24,1 1-21,3-2-26,-1 1-29,-1 0-33,6 0-36,-2-1-36,1 1-35,2 1-35,0-1-35,-2 1-32,3-3-32,-2 3-48,1 0-57,0 1-38,0-1-33,0 0-5,-2 1 7,4-2 18,-3 2 27</inkml:trace>
          <inkml:trace contextRef="#ctx0" brushRef="#br1" timeOffset="315454.3679">11579 12694 155,'-8'4'302,"1"-1"7,-1 3 7,3-1-11,-2 2-19,-1 1-31,2 0-36,0 2-35,-1-3-36,0 4-23,3-2-22,-2 1-14,2 1-12,-1 0-8,0 1-7,3-1-7,0 1-6,2 0-9,0-1-8,0-1-6,4 1-7,0-1-5,2-1-4,1 1-4,0-4-2,1 0-2,2 1-2,1 0 0,1-1 0,-2-2-1,3 1 0,-1-2 0,0 0 0,2 1 0,-2-2 1,0-1 0,-1 1 0,1-1 0,-1-1 0,1 0 0,-4-1 1,2-1 1,-1-1 0,-1 1 1,-1 0 2,-2-1 0,1 0 2,-2 0 1,0-1 0,-1 0-1,-1 0 1,-2-1 1,3 1 0,-3-1 0,0-1-1,0 0 0,-3-3 0,3 2 3,-3 0 4,0-3 5,0 1 4,0 0 6,-2-1 4,2 0 6,-1-1 7,-1 0 6,2 2 4,-4-2 6,3 0 8,-1 2 7,1-2 7,1 1 5,-1 0 5,-2 1 2,5 0 3,-1 2 2,0-1 2,1 3 0,1-2-3,0 0 1,1 1 0,1 1-2,0-1-5,-1 1-4,1-1-6,3 1-5,0-1-3,-1 1-7,2 0-5,0 3-4,0-4-4,1 3-4,-1-1-5,2 2-3,-1-1-5,1 1-3,1 2-3,-4-2-4,3 2-1,-1 2-4,0-2-3,1 4-4,-1-1-2,2 1-3,-1 1-3,-2 1-2,2 1-1,-1 1-2,0 0 0,-1 3-2,1 0 1,-2 2-2,1-3 0,0 3 0,-1 0 0,0 0-1,-1 0-2,-1-1 0,2 2 0,-1-1-2,1 0 0,0-1-3,-1 0-3,0-1-3,1 1-5,-3-1-4,2-2-5,-1 1-6,-1-3-6,1 2-7,1-3-6,-1 0-9,-2 0-6,0-1-7,-1-1-5,0 1-6,-1-1-4,0-2-4,-1 1-3,-1 0 0,0-3 0,1 1 4,-2-1 4,1 0 6,1-1 7,0 1 8,-1-3 6,-2 0 11,4-1 11,-2 0 15,0-1 13,0-2 17,0 1 17,0 0 14,0-2 15,2-1 13,1 0 15,-4-2 10,4 1 11,0-2 8,0 2 5,4-4 5,-3 0 2,2 1-2,0-4-2,0 3-4,2-2-4,-1 0-6,0-1-5,1 1-6,2 2-9,0-3-3,2 4-3,2 0-2,0-1-3,-1 4-4,3-2-4,-1 3-4,1 0-4,0 0-3,2 3-1,1-1-4,-5 3-3,4-2-3,-4 2-3,3 1-5,0 0-5,1 2-4,-3 1-3,1 0-2,0 1-1,0 2 0,1 0-2,-3 3-1,1 1-4,0-1-2,0 3-1,-2 2-2,-1 0-1,-1 1-2,-1 0-3,1 1-1,-4 2-2,3-1-2,-2 1-4,0 0-4,-1 1-6,1 0-7,-2-1-8,-1 1-10,0-2-11,-1 1-10,-1-2-14,0 2-17,0 0-21,-1-4-30,-1 3-35,1-2-45,-2 2-50,0-2-49,-1 0-53,-2-2-55,0 4-60,1-3-41,-1 2-32,1-3-11,-2 2-1,3 1 13,-1-2 17,2 0 30,3-3 34</inkml:trace>
        </inkml:traceGroup>
        <inkml:traceGroup>
          <inkml:annotationXML>
            <emma:emma xmlns:emma="http://www.w3.org/2003/04/emma" version="1.0">
              <emma:interpretation id="{184BB53D-A916-4881-9A8C-4AABA52BE251}" emma:medium="tactile" emma:mode="ink">
                <msink:context xmlns:msink="http://schemas.microsoft.com/ink/2010/main" type="inkWord" rotatedBoundingBox="12855,12384 16505,12133 16622,13836 12972,14087"/>
              </emma:interpretation>
              <emma:one-of disjunction-type="recognition" id="oneOf37">
                <emma:interpretation id="interp185" emma:lang="en-US" emma:confidence="0.5">
                  <emma:literal>(awabis)</emma:literal>
                </emma:interpretation>
                <emma:interpretation id="interp186" emma:lang="en-US" emma:confidence="0">
                  <emma:literal>(awabi)</emma:literal>
                </emma:interpretation>
                <emma:interpretation id="interp187" emma:lang="en-US" emma:confidence="0">
                  <emma:literal>(awabis</emma:literal>
                </emma:interpretation>
                <emma:interpretation id="interp188" emma:lang="en-US" emma:confidence="0">
                  <emma:literal>(awabis')</emma:literal>
                </emma:interpretation>
                <emma:interpretation id="interp189" emma:lang="en-US" emma:confidence="0">
                  <emma:literal>(awabis))</emma:literal>
                </emma:interpretation>
              </emma:one-of>
            </emma:emma>
          </inkml:annotationXML>
          <inkml:trace contextRef="#ctx0" brushRef="#br1" timeOffset="315872.2911">12834 12082 413,'0'-16'480,"-2"5"32,1 1 29,1 2 20,-4 2 18,3 4-16,-2-3-30,3 3-58,-3 1-70,0-1-49,-2 1-41,1 1-39,0 0-41,-1 1-37,-1 2-35,-1 1-30,-1-1-27,1 2-20,-3 3-16,1 1-12,-2 3-9,1 1-9,-1 2-6,3 0-6,-3 4-5,1 0-3,1 2-4,-2 0-2,2 4-2,1 1-3,-1 0-1,1 2-2,-1 1-2,1 0-2,1 2-1,-3 1 0,1 0 0,1 0 0,0 0-1,0 0-1,1 0 0,-1 0 0,1 2-1,3-2 1,-2-2-1,0 0-2,2 3-4,-1-5-5,2 2-2,0 0-6,-1-2-7,4 1-7,-4-2-8,4 1-7,0-3-7,0 2-6,0-3-8,4-1-6,0 1-8,-1 0-5,0-1-3,3 1-4,0-1 0,0-1 2,1 2 1,2-1 2,1-1 0,-2 0-1,3 0-5,-1-3-4,0 4-3,0-5-6,-1-1-6,2 0-9,-2-2-8,-3-4-11,2 1-14,-1-3-12,-2 0-15,2-3-13,-3-1-13,-1-1-13,1 0-14,1-2-18,-1-2-21,-4 0-27,5-4-28,0-2-25,0-1-22,2 0-5,0-1 8,0-3 12,2 1 16</inkml:trace>
          <inkml:trace contextRef="#ctx0" brushRef="#br1" timeOffset="316550.9572">13188 12679 217,'0'-11'347,"0"0"17,-1 1 18,-1 1 20,0-2-5,-1 0-15,-1 2-32,1-2-41,-1 1-24,-1-1-20,2 1-13,-1 1-12,-2-2-11,1 2-10,-2-1-12,2 3-13,-3 0-15,0 0-20,1 3-20,-1 1-21,1-2-18,-1 3-18,-2 0-15,0 2-15,-1 2-11,3 0-11,-4 3-7,2-2-7,-2 1-7,0 5-5,1 0-8,-2 0-6,1 2-7,0 2-5,2-1-7,0 1-6,-1 2-7,3-1-7,-1 1-7,2 1-7,-1-1-6,5-1-6,-4 1-4,3-1-2,-1-2 0,2 0 4,2 0 1,0 1 5,1-5 3,1 2 5,2-2 5,0-3 7,2 0 5,-3-1 8,5 1 6,0-3 7,1 0 5,2-2 5,0-2 4,-1 0 5,3-3 8,1 1 9,1-2 8,0-1 8,1-1 9,2-3 8,-1 2 8,0-4 8,2 2 8,-3 0 8,2-1 5,-4-3 6,1 4 5,-2-2 2,0 2 2,-2 0-4,0-1 0,-1 1-2,-2 0-5,-1 0-3,-4 2-5,3 0-6,-2 2-4,0 1-6,-2 0-4,1 2-4,-1 0-4,-1 4-4,0-2-4,0 2-5,-1 2-4,-1 1-6,1 1-3,-2 3-5,0 1-3,2 0-5,-3 3-6,2 2-9,-1 0-8,0 4-9,-1-1-14,2 0-15,-1 0-15,0 1-16,1 0-21,1-1-23,1 2-28,1-4-32,1 2-27,-1-3-29,3 2-22,-1-2-20,2-2-18,0 1-18,1-2-9,1 0-10,-3-2-20,4-1-25,0-2-20,-1-1-18,1-1 3,3 0 12,-2-3 21,2 0 25,0-3 25</inkml:trace>
          <inkml:trace contextRef="#ctx0" brushRef="#br1" timeOffset="317415.1738">13476 12607 258,'-4'-4'288,"1"0"0,-2 1 0,1 2-16,0 1-21,-1 1-33,1 2-39,1-1-34,-3 1-30,1 3-24,2-4-20,0 4-11,1-1-5,-2 1-6,3 0-7,-1-2-8,2 2-7,0 0-7,2-1-5,1 1-4,0-1-4,1 0-2,-1 0-1,2-3-1,1 2 1,0 1 2,1-3 0,0 0 3,1 0 4,-2 0 3,2-2 5,2 0 4,-3 0 3,2 0 4,-1-2 5,1 0 5,-2-1 6,0-1 8,-1 0 7,1 2 9,1-2 8,-1-1 6,-2-1 4,1-1 6,0 1 5,-1 0 5,2 0 5,-5-1 4,5 0 4,-3 1 2,-1-1 2,2 2-1,-2-1-1,2 0-2,-2-1-3,1 0-1,-4 1-2,3-2-5,-1 0-4,-2-2-5,3 1-3,-3 1-5,0-3-6,0 1-5,0 0-5,-3 0-5,3 0-7,-2 3-6,-1-4-6,3 4-5,-2 0-6,0 2-4,1 2-4,-1-1-4,1 1-4,-1 2-4,0 1-4,-1 1-3,-1 1-6,3 1-3,-5 2-2,1-1-4,1 3-1,-2 1-4,-1 3-2,1 0-4,-1 0-6,-2 1-4,2 3-6,0-1-7,-1 0-7,4 2-8,-2-2-8,2 2-10,-1-1-11,0 2-12,3-1-14,1-4-13,1 3-14,0-2-12,0 1-12,3-2-9,1 0-8,1 0-4,-2-2-3,2-1 2,2 0 3,3-4 6,-1 2 8,-1-3 9,3 1 14,0-2 14,1 0 17,2-2 15,-1 1 16,3-2 14,-4 0 14,3-2 11,-1-1 11,1 1 10,-2-2 10,0 1 8,0-2 10,-1-1 8,2 1 8,-2-4 10,-2 3 8,2-5 10,-2 2 10,-1-1 11,1 0 12,-2-2 9,-1 1 9,3 0 9,-1-2 10,-1-1 7,-1 2 9,0-2 7,0 0 7,1-3 5,-1 2 1,-2 0-2,0 0-4,1 0-4,0-1-5,-1 1-6,-1 1-7,1-1-8,-4 2-7,2 1-11,1 3-8,-4 0-11,4 0-9,-4 5-10,0 0-7,-4 1-7,4 3-7,-3 0-5,2 3-6,-2-1-3,-2 4-6,1 1-2,-2 2-3,0 1-3,-1 2-5,1 2-8,-2-1-5,-1 3-9,2 0-8,-1 1-7,3-1-10,-2 1-7,2-1-9,0 2-9,1-2-12,3 0-13,-3-1-14,1 1-15,3-1-16,0-3-17,0 0-17,3 1-16,1-1-17,-3-1-10,3 0-10,1-3-2,0 1 1,3-2 0,0 0 3,0-2 4,3-1 6,0 1 11,0-3 10,2 0 18,-1-2 18,2 0 19,-1 0 22,1-3 19,-4 0 16,0-1 16,2-1 13,0 1 15,0-2 17,-3 0 17,1-1 16,0 0 19,-2 3 17,-1-5 23,2 0 23,-1 2 24,-1-1 22,1 1 18,-2-1 16,1 0 12,1-1 11,-3 1 9,2-3 7,-4 1 4,2 1-2,0-2-4,-3 0-6,2 0-14,-3 2-20,1-1-19,-1 1-20,1 3-16,-2-1-16,0 0-14,0 2-14,0 2-13,0-1-13,0 3-10,0-1-9,0 2-7,0 0-6,-2 2-4,1 0-3,-1 3-2,1-1-3,-3 1-2,2 3-2,-1-2-3,0 3-5,-1 2-4,1 0-7,-1 2-6,1 0-7,2-3-6,1 4-7,0-2-7,1-1-5,6 0-5,-4 0-4,4-1-4,2-1-4,1 0-2,0-1-3,4-1 0,-1-1 1,2 1 2,1-3 6,-1 1 6,3 0 6,-2-3 6,3 1 6,-4-1 5,2 0 5,0-1 4,2 0 7,-3-1 8,-1 0 12,1 0 8,-3-1 10,0 0 7,1-1 5,-1 2 7,-1-2 5,-3-2 3,0 0 5,-3 0 4,1-1 4,-4-1 3,2-1 3,-2 3-3,-2-5-3,1 0-3,-2 1-5,0-2-3,-2 1-3,1-2-4,-2 0-4,-2 0-4,2 0-6,-4-1-3,2 0-4,-2-1-4,-1 1-5,-3-2-3,2 1-3,-2 1-5,-1-1-2,2 0-7,-2 0-5,0 1-8,2 0-7,0 2-11,-1-3-13,1 4-16,0-2-21,0 2-31,0 0-34,1 1-43,1 1-44,0 0-46,2 0-46,1 1-49,0-3-52,0 3-50,3-2-49,2 8-20,4-11-4,0 2 9,0-2 16,7 0 28,0 1 35</inkml:trace>
          <inkml:trace contextRef="#ctx0" brushRef="#br1" timeOffset="318133.3606">14719 12015 247,'1'-5'405,"1"1"27,0 2 26,-1 2 19,1 2 16,-1 2-18,0 1-33,1 2-39,-1 0-42,-1 3-41,0 2-43,0 3-29,0 0-22,0 2-23,-1 3-27,-1 0-24,1 4-28,0 0-23,-2 1-24,1 1-16,-1 2-14,1-2-9,2 1-9,-2 2-5,0-2-6,1 2-4,1-3-3,0 1-2,1-2-3,1 2-3,0-3 0,-2 0-2,3-1-3,1-1-3,-1-1-6,-1-2-5,1 2-7,1-4-8,-3 0-8,2-2-11,0 0-9,0-2-8,-2-2-8,3 2-6,-4-5-4,0 0-5,0-3-2,0 1-1,0-2 0,0-1 3,0-1 3,0-1 8,0-1 7,0-3 10,-4 1 10,4-2 12,-1-1 12,1 1 11,0-3 12,0-1 13,0-1 13,1-1 12,3-1 12,-3 1 10,2-2 10,0 2 7,0-3 7,1 2 5,1 0 4,-1-3 0,0 3-1,3-3-1,-2 2-4,2 0-5,-2 1-6,3-1-6,-1 3-7,2-2-6,0 3-4,0-3-3,0 3-4,1 3-2,1-2-5,-3 2-2,2 1 0,1 0-1,1 3 1,-1-2-1,1 0 0,-2 3-1,2 3-1,1 0 1,-2-2-1,3 3-2,-1 1-2,-1 0-1,2 3-1,-4-2-2,4 1-3,-6 2-1,1 0-4,1 1-1,-5-2-2,2 2-1,-4 1-2,2-1-2,-1 1-1,-1-1 0,-3 0-2,0 1 1,0 0-1,0 1-1,-3-1 0,3 0 1,-5-1 0,0 1-1,-1 0-1,-1-1-2,-1-1-2,0 2-3,-3 0-6,-1-1-5,2-1-8,-2-1-9,0 1-9,-1-3-11,-1 3-12,2-3-18,-1 0-20,-1-1-31,2-1-39,0-1-40,1-1-43,-1 1-35,1-3-32,1 0-32,3 0-30,0-3-33,1-2-36,1 1-30,3-3-30,0-2-2,4-1 10,1 2 28,4-5 34,-2 2 42</inkml:trace>
          <inkml:trace contextRef="#ctx0" brushRef="#br1" timeOffset="318144.3874">15258 12433 84,'6'-1'348,"-5"1"22,2 1 22,1 0 23,-1 2 0,-1 1-10,1 0-26,1 1-30,-3 2-34,1 1-35,-2 1-20,4 0-15,-4 1-15,0 2-18,0-1-17,0 3-19,0-1-22,-4 0-23,4 2-22,-2-2-19,2 2-16,-1 0-17,-3 1-13,1-1-13,1 1-11,-1 0-11,-1-3-10,1 2-12,2-2-19,-5 2-20,1 0-28,3-4-34,-3 2-35,0-1-37,2-1-35,-2 2-34,-1-5-36,-2 2-38,1-1-46,2 1-48,-2-4-38,1 2-28,0-1-5,2-2 9,-2 1 23,6-6 31,-5 4 34</inkml:trace>
          <inkml:trace contextRef="#ctx0" brushRef="#br1" timeOffset="318236.1316">15364 12259 348,'-4'-3'403,"0"0"20,1 2 13,0 1 13,0 1-13,0 2-27,2-1-40,-1 0-46,1 3-44,1-1-41,0 0-39,0-1-35,1 1-29,2 0-26,0 0-20,0-1-21,4 2-21,0-1-20,-2 1-29,3-2-34,-1 1-38,4 1-38,-4-1-32,2 0-29,0 0-31,-3 0-36,0 0-44,-1-1-45,2 2-52,-2-1-53,-2 2-23,2-1-7,-2 2 12,0-2 19,-2 3 28</inkml:trace>
          <inkml:trace contextRef="#ctx0" brushRef="#br1" timeOffset="318655.1075">15694 12463 308,'-2'-4'399,"-1"-1"32,-2 0 27,1 3 27,-1-1 0,0 3-13,2-3-38,-4 3-51,3 0-38,-4 3-33,1-3-28,-1 3-25,-1-1-26,-1 3-26,0 0-29,1 1-28,1-1-28,-3 3-25,2 3-21,-2 0-19,4 0-12,-1 1-10,-1 2-7,-1 0-6,5 2-5,-3-2-4,1 4-2,0-2-3,3 1-1,1-1-2,-1 0-1,1-1-3,1 2 0,1-3-1,1-1-2,1 1-1,3-3-1,-1 2-3,2-2-3,-1-1-5,4 1-6,1-3-6,0 3-6,0-4-8,3-1-8,-1-1-10,3 0-10,-3-1-13,3 0-13,-1-1-15,3 0-19,-3-3-19,1 2-18,1-2-16,-1 0-14,1-2-12,-2-1-13,2 2-11,-2-2-9,2-1-11,0 0-11,0-1-12,-4-1-11,1-1-12,2 3-10,-2-5-10,-4 1-15,3-1-15,-2 1-1,0-2 8,-2 0 13,1 0 16</inkml:trace>
          <inkml:trace contextRef="#ctx0" brushRef="#br1" timeOffset="318787.9803">15825 11747 308,'-4'-6'393,"1"1"23,1 1 24,4 1 26,1 2 3,1 1-8,1 1-29,0 1-36,4 0-34,1 2-35,0 2-30,0 2-26,4 2-21,0-1-16,0 3-16,2 2-17,-1 3-19,1 1-20,-1 5-23,2 0-24,-1 3-15,-3 0-13,2 6-9,-3-1-8,2 3-5,-3 0-4,-2 1-7,0-1-5,0 4-6,-3-3-5,0 1-5,-2 0-5,0 1-5,1-1-4,-2-2-3,-1-1-3,-1 1-2,-1-1-2,0 0-2,-1-2-2,-1-1-2,-1 2 0,-2-1-2,0-1-3,-2 0-4,0-1-7,-1 2-9,-4-1-10,-2 1-10,1-1-15,-2 2-19,-3-1-18,-1-1-29,-2 1-31,-4 0-48,0-1-53,-4 2-55,-2 1-54,1-1-56,-5 1-57,-4 1-49,2 3-45,-3-1-16,-2 1 0,1 2 10,-2-1 16,1 1 26,1-1 30</inkml:trace>
        </inkml:traceGroup>
      </inkml:traceGroup>
    </inkml:traceGroup>
    <inkml:traceGroup>
      <inkml:annotationXML>
        <emma:emma xmlns:emma="http://www.w3.org/2003/04/emma" version="1.0">
          <emma:interpretation id="{23B88B0D-5696-4B17-8402-D303CE25BA92}" emma:medium="tactile" emma:mode="ink">
            <msink:context xmlns:msink="http://schemas.microsoft.com/ink/2010/main" type="paragraph" rotatedBoundingBox="307,14442 19954,14618 19932,17084 285,1690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7F1399A-9968-4DBF-9531-D30D47000406}" emma:medium="tactile" emma:mode="ink">
              <msink:context xmlns:msink="http://schemas.microsoft.com/ink/2010/main" type="line" rotatedBoundingBox="307,14442 19954,14618 19932,17084 285,16908"/>
            </emma:interpretation>
          </emma:emma>
        </inkml:annotationXML>
        <inkml:traceGroup>
          <inkml:annotationXML>
            <emma:emma xmlns:emma="http://www.w3.org/2003/04/emma" version="1.0">
              <emma:interpretation id="{71BE0B0A-F5C7-4B91-B3DE-528D9830E684}" emma:medium="tactile" emma:mode="ink">
                <msink:context xmlns:msink="http://schemas.microsoft.com/ink/2010/main" type="inkWord" rotatedBoundingBox="572,15023 871,15733 424,15921 125,15211"/>
              </emma:interpretation>
              <emma:one-of disjunction-type="recognition" id="oneOf38">
                <emma:interpretation id="interp190" emma:lang="en-US" emma:confidence="0.5">
                  <emma:literal>*</emma:literal>
                </emma:interpretation>
                <emma:interpretation id="interp191" emma:lang="en-US" emma:confidence="0">
                  <emma:literal>.</emma:literal>
                </emma:interpretation>
                <emma:interpretation id="interp192" emma:lang="en-US" emma:confidence="0">
                  <emma:literal>,</emma:literal>
                </emma:interpretation>
                <emma:interpretation id="interp193" emma:lang="en-US" emma:confidence="0">
                  <emma:literal>&amp;</emma:literal>
                </emma:interpretation>
                <emma:interpretation id="interp194" emma:lang="en-US" emma:confidence="0">
                  <emma:literal>$</emma:literal>
                </emma:interpretation>
              </emma:one-of>
            </emma:emma>
          </inkml:annotationXML>
          <inkml:trace contextRef="#ctx0" brushRef="#br2" timeOffset="489042.5416">89 15292 102,'-7'-15'368,"-1"-2"23,4 0 22,-3-1 19,-1 0 13,3-1-16,-3-2-32,1-1-25,0 0-24,0-2-19,0-1-18,-1 1-28,1-1-35,0 0-20,-1 1-13,2 0-20,-2-2-21,1 4-19,0 0-19,1 0-20,-1 3-20,-1 0-20,2 2-21,-1 1-13,2 3-9,-1-1-3,0 3 3,2 2-1,1 1-1,-3 1-3,4 2-1,0 1-3,-1 2-2,1 0-2,1 2-1,-1 0-3,2 0-2,0 0-2,0 2-4,0 2-4,0-1-1,0 3-2,0 2-1,2 2-1,-1-2-2,1 4 0,1 2 0,-1-1 4,0 4 6,1-2 3,2 2 2,-1 0 1,1 3 0,0-3 1,0 0 0,0-1-1,3 2-2,-1-4-1,2 2-1,-1-2-2,1 1-1,0 0-5,1-3-9,0 2-4,0-3-3,2 0-2,-2 2 1,2-4-1,0 0-1,1 0 2,0-2 2,0-1 2,-1 1 2,3-3 1,-1 0 0,0 1 2,1-1 2,-1-2 1,2 1 0,-3-2 2,2-1 0,0 0 1,-1 0 2,-1 0-1,-1-1 0,1 0 0,-2-1-1,1 0 0,-2 0 2,0-2 0,-1 3 0,-4-2 0,4 0 0,-4 3 0,0-2 0,0 0 1,-3 2 1,1-2 3,-3 0 2,3 1 3,-3 1 6,0 0 4,-3 0 5,3 0 3,-3-2 1,-1 2 4,-1 0 1,0 0 2,-2-3 3,0 3 2,-3-3 0,-2 3 0,0 0-2,-1 0-2,-2 0-3,-1 0-3,-1 0-4,0 0-2,-2 3-1,1-3-3,1 3-1,0-1-1,0 1-1,0-1-2,3 2-2,-3-1-1,3 0-2,1 0-5,1-1-11,0 2-5,2-2-2,1 0-1,-1 1-2,1-1-1,1-1-1,1 0-1,0 1-2,1-1 0,2-1-1,-1 0-1,0 0 0,3 0 9,0 0 14,2-1 7,-3-1 3,3 1 1,0 0 0,3-1 1,-3 2 0,2 0-1,0-4 0,-2 1 0,3-1 0,1 0 0,-1 0 0,-1-1-4,1-2-7,0-1-4,1 0-1,1-1 1,0 0-2,0 0 1,2-3 0,-2 1 1,2 2 2,1-1 0,-1-1 1,2 0 3,1 0 1,-3 1 3,2 0 2,-1-3 3,4 1 1,-4 2 1,-1 0 4,2 0 2,1 1 2,-2-1 4,-1 1 2,0 1 1,-2 1 2,2 0 0,-5 3 0,4-1 0,-1 1-1,-4 2-1,0-2 2,1 4-1,-2-3 1,0 3-2,-2 0 0,1 0-1,0 3-2,1-3-1,-3 2-1,3 0-2,-2 1-2,-1 0-1,0 2-2,2-1-1,-2 2-3,0 2-3,-2 1-2,1 3-6,-1-2-3,2 4 0,-1 0 0,-2 2 0,0 0 0,0 0-6,-1 3-14,0-4-10,0 2-8,0-1-10,1 3-10,0-3-15,-1 2-19,-1 0-15,1 1-16,-1 1-16,1-1-17,0 2-24,-1-1-25,3 3-35,-4-1-38,4 0-33,0 1-29,3-1-29,-3-3-29,2 1-29,3-3-28,0-2-39,0 0-46,3-2-14,0 0 3,1-5 16,-1 2 24,2-2 39,1-2 45</inkml:trace>
        </inkml:traceGroup>
        <inkml:traceGroup>
          <inkml:annotationXML>
            <emma:emma xmlns:emma="http://www.w3.org/2003/04/emma" version="1.0">
              <emma:interpretation id="{9AAC8E71-FEE4-42C0-B949-0812EA3E3F66}" emma:medium="tactile" emma:mode="ink">
                <msink:context xmlns:msink="http://schemas.microsoft.com/ink/2010/main" type="inkWord" rotatedBoundingBox="1428,14295 4240,14723 4036,16062 1224,15633"/>
              </emma:interpretation>
              <emma:one-of disjunction-type="recognition" id="oneOf39">
                <emma:interpretation id="interp195" emma:lang="en-US" emma:confidence="0.5">
                  <emma:literal>Produce</emma:literal>
                </emma:interpretation>
                <emma:interpretation id="interp196" emma:lang="en-US" emma:confidence="0">
                  <emma:literal>Productive</emma:literal>
                </emma:interpretation>
                <emma:interpretation id="interp197" emma:lang="en-US" emma:confidence="0">
                  <emma:literal>Producible</emma:literal>
                </emma:interpretation>
                <emma:interpretation id="interp198" emma:lang="en-US" emma:confidence="0">
                  <emma:literal>Producer</emma:literal>
                </emma:interpretation>
                <emma:interpretation id="interp199" emma:lang="en-US" emma:confidence="0">
                  <emma:literal>Produced</emma:literal>
                </emma:interpretation>
              </emma:one-of>
            </emma:emma>
          </inkml:annotationXML>
          <inkml:trace contextRef="#ctx0" brushRef="#br1" timeOffset="393948.0045">937 14418 131,'-3'0'354,"1"2"15,-2 0 14,3 2 15,-1 3 15,0 1-19,0 1-37,-1 2-48,3 2-50,-3 2-32,1 2-19,1 2-11,0 3-8,-2-1-9,1 2-9,1 1-10,-1 3-11,0 0-16,1 2-15,0-2-13,0 2-11,-1 0-12,0 0-12,1-1-14,1-1-17,-2 2-10,2-1-9,0-1-6,0 2-2,0-6-5,0 1-1,0-1-4,0-3 0,0 0-2,0-1-3,0-3-2,0 0-2,0-2-4,0-2-8,0 1-6,0-3-10,0-3-8,0 1-7,0-3-7,0 0-7,0-1-5,0-1-4,0-2-4,0-2-2,-1 0-1,1-3-1,-2-2 4,1 0 5,1-4 9,0 1 9,0-4 7,-3-1 8,3-4 7,0 2 7,0-4 6,0 0 4,0-4 4,0-1 6,0-1 3,0 0 6,3-2 1,-3-1 2,1 0 6,1-2 5,-1 0 7,1-1 8,-1-1 3,3 0-1,-2 1 2,1-2 5,2 2 4,-1-1 5,-1 1 6,3 0 7,0 0 7,1 3 10,1 1 2,-1 0-1,-1 2 2,2 1 4,0 3 4,2 0 6,-5 2 1,2 0-2,1 2-3,0 3-2,-2 0-6,1 4-8,0-2-8,1 2-8,-2 1-5,0 0-4,-2 3-8,2 0-12,-3 3-6,1-1-4,1 1-2,-1 0-2,1 2-2,0 1 1,-3 1 0,4 0 1,0 1-2,2 1 0,-1 2-6,0 0-8,1 3-3,1-2-3,-1 6-1,1 1-1,-1 1-1,-2 2-2,2 0-3,-3 5-3,0 1-3,-1 1-4,-1 1-8,-3-1-7,0 2-7,-3 3-6,-1-1-15,1 1-19,-3 2-32,-2-2-39,1 2-36,-1-1-33,-1 0-34,1 0-31,-1-1-32,1-2-27,-1 1-32,1-5-31,1-1-29,0-1-27,4-1-12,1-5-4,0-1 20,2-3 31,0-9 28,2 6 26</inkml:trace>
          <inkml:trace contextRef="#ctx0" brushRef="#br1" timeOffset="394708.0046">1273 14684 162,'1'4'250,"1"3"-9,-1 0-12,1 4-12,0 0-9,-1 3-17,0-1-17,0 3-19,1 2-18,0 0-15,-1 1-12,1 1-10,1-1-6,-1 3-6,-2-2-4,5 1-1,-5-2-4,3 0-6,-3 1-9,2-3-4,-1 1 0,0-3-1,1 0 0,-1-1 5,-1-1 7,0-2 11,0 0 11,0-2 10,-1-1 11,-1-2 12,1 0 14,0-4 15,-1 1 12,2 0 8,-3-2 7,3-1 7,-3-1 11,1-2 1,0-1-3,-1 0-9,0-2-11,-1 0-10,2-4-10,-1 0-15,0-1-17,1-1-14,1 0-18,-1-3-12,1-2-9,1 1-11,0-2-12,0 0-7,1-2-5,1 1-8,-1 0-9,2-2-6,1 1-4,-2 0-3,3 1-3,-2 0-5,2 1-1,0 2-4,-2 0-2,1 1-1,1 0-3,0 2-1,-1 3-3,-1-1 3,1 0 5,-1 4 1,0-1 0,1 1-1,-2 2-2,1 1-4,0 2-7,2-1-5,-1 2-9,-1 1-9,2 0-10,0 1-13,0 1-12,1 0-19,1 2-23,2 0-25,-2 2-28,2-1-30,1 1-32,0 1-25,0 3-22,1-1-13,-1 0-11,2 2-11,-2 0-14,0-1-9,-1-1-5,2 2-1,0-3 4,-3 0 13,-1 0 18,1 0 24,-2-2 29,-1 1 28,-3-1 28,3-1 29,-2 1 28,0-1 43,-3 1 47,0-1 47,0 0 47,-3 1 43,0 0 39,-2 1 26,1-1 22,-1 2 19,1-1 17,-2 1 14,1-1 12,-2 2 3,0-1 2,-1 2-9,1-1-12,0 2-17,0-2-15,0 2-16,-1-1-16,3 1-10,-1 1-7,0-1-11,3 0-11,-1 0-10,1-1-10,1-1-11,0 2-11,2 0-13,2-2-10,1-3-11,1 3-10,1-1-6,1-2-3,1 0-3,4-1-2,-1 0-1,0-1 0,2 0-1,0-2 1,2 1 2,1-3 4,-2 0 4,1 0 5,0 0 6,-1 0 8,3-3 8,-5 2 9,3-2 9,-3 1 12,2 0 11,-1-2 10,0-1 8,-2 2 5,-1 0 3,-1-3 3,1 0 0,-3-1 0,0 0-2,-1 1-2,-2-3-4,2 2-3,-3-2-7,3-1-7,-5 2-7,2-3-8,-2 0-6,0 0-6,-2 0-4,2-1-3,-5 1-5,3-4-5,-3 1-4,0-1-5,-1 3-5,0-3-6,-3 2-5,-1 2-5,-2-2-4,2 1-4,-2 3-3,0 0-4,1 0-4,-2 1-5,0 1-7,3 1-7,-2-1-10,1 1-11,-2 0-13,4 1-16,-2 2-24,4 0-29,0-2-47,0 3-56,2 0-53,-2 2-52,7 0-61,0 0-65,0 0-54,0 0-51,0 0-20,0 0-7,0 0 5,9 3 10,3 0 22,3-2 30</inkml:trace>
          <inkml:trace contextRef="#ctx0" brushRef="#br1" timeOffset="396138.2447">2115 14055 8,'-3'-7'458,"-1"3"31,1 0 26,-1 2 19,3 2 17,-1 0 13,1 2-22,1 2-40,0 2-53,0 1-62,1 2-54,1 5-55,-1 2-48,3 3-45,-1 1-36,-1 6-30,3 1-24,-2 2-19,1 2-15,2 2-12,-3 3-8,1 0-6,1 0-7,-1 1-5,1 1-4,-2 0-2,-1 0-3,0 0-3,1-1-3,0 0 0,1 0-2,-4-1-2,4 1-2,-3-3-2,1 1 0,-1-2-1,3-1-1,-4-3-1,2 2-1,-1-3-2,1-2-1,-2-2 0,3-3-2,-3 1-2,2-3-2,0-1-2,-2-4-1,3 1-1,-3-3 0,0-2-2,0-1 0,0-1 1,0-3 0,0 0 1,0-3 0,0-1 1,0-1 2,0-1 0,0-1 4,-3-1 1,3-1 1,-4-3 2,1-1 2,0-2 1,-1 0 1,-2-2 2,0-1 0,-2-1 3,1-1 0,0 0-1,-3-3 2,0 4-2,1-3 1,-1 2 0,0-1 0,-1 0 1,0 4-1,0-2 1,1 3-2,-1 1 0,0 0 0,1 4 0,1-1 0,-1 1 0,1 3 0,-1 0-1,0 2-1,0 1 0,0 2-1,1 1 0,-1 1-2,0 3-1,0-1-2,0 4-1,-1 0-5,4 2-3,-3-1-5,2 2-3,-1 1-5,2 2-6,2-1-5,0 2-6,0-1-6,0 1-9,1 0-8,1 2-9,2-3-9,1 1-8,0-1-9,1 2-5,1-2-6,1-2-5,1-1-2,1-1-4,-2 0 0,4-1-1,-1-2 2,2-1 3,0 0 7,1-1 7,1-3 8,1 1 9,1-2 8,-1-3 10,2 0 8,-2 0 9,3 0 8,-1-3 8,-1 0 8,0-1 7,0-1 7,-2-1 6,-1 0 4,2-2 3,-4 1 5,3-2 4,-3 0 8,3-2 10,-1 0 12,-4-1 12,3 0 13,-2-1 15,0-1 16,-2-1 17,1 0 15,-2 0 13,-3-2 11,0-1 7,0-1 4,-3 2 4,1-1-2,-1-1-4,-1 1-8,-1 2-10,1-4-11,1 4-13,0-1-14,0 4-17,1-1-16,0 3-14,-1-1-12,1 2-8,-1 3-5,3 2-4,-2 2-5,1 0-4,0 2-3,0 1-3,-1 1-2,-1 2-2,-1 0-1,2 2-3,-1 2 1,1 2 0,-1 2-1,1 0-2,-3 2-3,2 0-2,1 1-4,1 2-5,0-1-4,-1 0-3,2 0-5,0 0-4,2-2-4,-1 2-3,2-2-4,0-1-4,2 0-4,0-1-2,2-1-3,3 0 0,-1-2 0,-1-1 1,4-4 0,0 2 2,0-1 0,2-2 3,-1 0 4,1-2 3,0 0 3,-1-2 5,2 0 4,-1-1 6,-1-1 3,0 0 3,-1 0 4,1-3 4,1 1 4,-4-1 4,1-1 5,-2 1 2,-2-3 2,0 1 1,1-1 4,-2 1 7,0-2 8,-2 0 8,-1 1 5,2-2 6,-3-2 7,-2 3 4,0-4 3,0 0 4,-2-1 2,-1 0 3,1-2 3,-4 1 2,4-2-3,-3 2-4,0-1-6,1 3-7,1-1-6,1 1-6,-2 1-6,1 3-2,0 2-5,3 1-2,-2 1-5,1 4-5,0 0-2,0 3-3,-1 3-1,0 0-3,1 4-2,-2 1-3,0 1-2,0 6-2,-2 0-3,1 1-5,1 2-4,-2 4-5,0-2-3,-2 3-6,2-1-3,0 0-6,1 1-4,1-1-2,-2-2-5,2 2-4,1-2-5,0 0-6,2-3-5,2 0-6,0 0-5,1-1-5,2-4-3,-1 1-4,4-3-3,-1 0-3,2-2-2,0-1-1,3-2 0,0-1 3,0-1 4,1-2 8,0-1 8,-1-1 8,2-1 9,-1 1 8,-1-3 8,1 0 8,1-1 8,-2-2 9,2 0 6,-2-1 9,1-1 4,-1 0 5,2-2 5,-1 0 8,-1 1 10,2-3 11,-2 2 11,0-3 16,-1 1 13,-2 0 14,1-3 10,-1 4 9,-2-4 5,1 0 5,-4 0 5,1 1 5,0 0 0,-1-2-2,-1 2-6,0 0-6,0 0-12,-2 1-10,0 2-12,1 1-10,0 0-10,-2 2-6,0 1-6,0 1-5,0 3-4,0 1-5,-2 1-4,0 2-5,0 3-4,-1 1-3,-2 2 3,1 3 2,-2 0 3,1 4-2,-2-1-2,0 3-2,-2 3-4,1-1-2,-2 3-4,4-2-4,-2 1-5,1 2-3,-1-2-6,4 0-2,-2 1-9,2-3-11,1 2-6,0-3-5,3 1-9,0-5-9,1 2-5,3-3-3,-1 1 0,4-1 0,-2-2 2,3-2 1,1 0 2,1-3 3,2 0 3,0 0 3,3-1 3,0-2 1,1-1 7,-1 0 9,3-1 6,-2-2 4,2-1 2,-2 0 1,1 2 3,-3-4 2,1 1 1,-1-2 3,-1 0 1,1 0 2,-2 1 0,0-3 3,-2 1 2,0-2 1,-3 2 3,2-1 1,-1-1 1,-1 0 3,0-3 3,-2 2 4,1 0 4,0-1 4,-1 1 5,-3-3 3,4 2 5,-4-2 4,1 2 4,0-2 4,-2-1 2,1 2 2,-1-1 2,-1 3 2,0-2 0,2 0-1,-2 0-1,0 3-1,0 1-2,0 2-2,0 2-3,0 2-1,0-2-4,-2 3 0,1 0-3,-1 2-1,1 2-2,-1-2-3,1 3-3,-4 1-2,-1 2-4,2 0-5,-2 2-2,-1 3-3,0 1-2,-3 1-3,1 5-3,-1-1-5,1 3-2,0 0-3,0 0-3,0 1-3,2 1-3,2-1-5,1-1-5,0-1-6,0 0-7,3-2-6,1 1-6,1-3-5,3-1-5,0-2-5,2-2-5,-1 1-6,5-2-5,-1-1-4,1-1-4,0 0-3,2-1-2,0-3-4,2 1-4,-1-1-7,-1-1-7,2 0-8,1-2-12,0-2-9,-1 0-14,-1-1-12,3-1-14,-1 1-12,2-3-11,-3-1-8,3 0-5,0-2-3,-2-1 0,2 0 2,-3 1 6,3-3 5,-3 0 11,-1 1 13,-1-2 17,0-1 17,0 2 19,-2-1 20,-3 1 16,0-1 16,1 1 14,-2-1 14,0 4 10,-2 0 11,-1 0 8,0 5 10,-3-3 8,2 3 6,-2 2 5,0 0 4,0 1 4,-2 1 1,2 1 2,-3 0-1,3 2 3,-3 1 2,3 0 4,-4 1 4,1-1 2,1 3 3,-1-1 1,-1 3 3,1-3-1,-2 2 1,3 1-1,0 0 0,-1 0 2,-2-3 1,5 3-1,0-1-1,0-2-2,0 1-2,3 0-2,-1-2-4,1 0-2,1 0-4,1-1-4,0-1-3,0 1-1,0-3 0,2 2-2,0-3-2,3 2-1,-3-2-3,3 0 1,-1 0 3,2-2 0,-2 2 3,1-4 4,0 1 7,1 2 8,-3-2 8,3 1 9,-1-3 9,-2 1 10,2 1 11,-3-1 12,3 0 10,-3-1 11,3-1 8,-3 1 12,0-2 11,0 0 8,1-1 7,-2 1 2,1-1 1,-1-1-1,0-1-4,0 1-6,-3-2-6,1 0-6,2 1-6,-3-2-6,2-1-9,-2 4-8,0-3-12,-2 1-8,0 2-8,1-2-6,-2 2-5,-2 0-1,1 1 0,-2 0-2,0 0-4,0 2-4,-1-1-3,-1 0-5,0 3-3,0 0-3,-2-1-4,-1 1-3,2 2-4,-2 1-7,1-2-5,0 3-5,-2 3-5,1-2-4,-2 3-3,3 0-2,-3 3-1,3 0-3,-3 1-1,2 3-2,-1 2-4,2-2-2,-3 3-4,4-1-3,-2 3-4,2 1-5,1 0-6,1 0-5,-1 1-4,2-2-4,-1 3-5,2-3-2,1 2-5,-1-1-4,0-1-2,2 0-3,0-3-3,0 2-1,2-3-2,1 0-3,-1 0-3,2-3-3,-1 1-6,2-2-8,0-1-8,2-2-12,2 0-12,-1-2-14,2 1-16,2-1-14,0-2-16,2-1-13,0 0-13,-1 0-11,4-1-11,-2-1-9,2 1-9,0-2-10,1-1-10,-2 1-13,2-2-12,0-2-21,-4 0-21,3-1-14,-2-1-11,1-2 4,-3 1 12,2 0 16</inkml:trace>
        </inkml:traceGroup>
        <inkml:traceGroup>
          <inkml:annotationXML>
            <emma:emma xmlns:emma="http://www.w3.org/2003/04/emma" version="1.0">
              <emma:interpretation id="{63913768-3385-4BEC-A1D5-04E18A805DEF}" emma:medium="tactile" emma:mode="ink">
                <msink:context xmlns:msink="http://schemas.microsoft.com/ink/2010/main" type="inkWord" rotatedBoundingBox="4671,14554 8622,14590 8601,16945 4650,16910"/>
              </emma:interpretation>
              <emma:one-of disjunction-type="recognition" id="oneOf40">
                <emma:interpretation id="interp200" emma:lang="en-US" emma:confidence="0.5">
                  <emma:literal>energy</emma:literal>
                </emma:interpretation>
                <emma:interpretation id="interp201" emma:lang="en-US" emma:confidence="0">
                  <emma:literal>Conergy</emma:literal>
                </emma:interpretation>
                <emma:interpretation id="interp202" emma:lang="en-US" emma:confidence="0">
                  <emma:literal>Energy</emma:literal>
                </emma:interpretation>
                <emma:interpretation id="interp203" emma:lang="en-US" emma:confidence="0">
                  <emma:literal>Cinergy</emma:literal>
                </emma:interpretation>
                <emma:interpretation id="interp204" emma:lang="en-US" emma:confidence="0">
                  <emma:literal>enemy</emma:literal>
                </emma:interpretation>
              </emma:one-of>
            </emma:emma>
          </inkml:annotationXML>
          <inkml:trace contextRef="#ctx0" brushRef="#br1" timeOffset="397226.9644">4320 15152 161,'4'2'207,"0"0"-10,3 1-15,-2-2-19,0 4-22,2-3-17,1 1-18,1 0-16,-1-2-19,0 1-11,1-1-11,1 0-8,-1-1-6,1 0-5,1-1-4,-1-2-1,1 0-4,1 1 1,0-2 1,-2-1 0,2 1 0,0 0 2,-2-4 2,2 2 4,0-1 2,-1 1 10,-1-4 14,0 2 8,-3-3 8,3 2 4,-1-1 3,-2-1 5,-1 0 5,-1-1 1,0 1 0,-2 0 5,0-2 9,-2 1 9,-1 1 11,0 0-1,-1-3-3,-2 4 3,0-2 5,-2-1 6,0 3 5,-3-1 1,-1 2-1,-1 1-1,0 2 0,-4 1-6,2 1-8,-3 2-7,-1-1-5,1 6-8,-3-1-8,1 2-13,-1 1-14,-2 3-13,1 1-9,1 2-10,-1-1-5,2 3-5,0 2-2,0 0-3,3 3-2,1-3-6,-1 4-9,5-1-6,-1 1-2,2 0-3,3 1-3,1-1-6,-1-1-8,3 3-12,-1-4-16,3 1-12,3-2-11,-3 2-9,2-3-10,3 0-8,2-1-7,0-2-5,0 0-7,3-3-5,0 2-2,2-2 5,0-2 9,2-2 11,1-2 13,2 2 10,3-4 9,-1-1 10,0-1 7,4 1 9,0-5 6,0 2 7,-2-2 6,3-2 3,-2 0 0,2-3-4,-4 1-2,2-4 1,-3 3 2,1-3 3,-1-2 4,-2 0 2,0-1 2,-1 0 6,-1-3 9,-3 2 10,0-3 13,0 1 17,-1 0 20,0 0 14,-3 0 11,1-1 11,-2 0 9,-1 3 8,0-1 6,-1 2 5,0 0 6,-2 4 1,-1 0-1,1 3-3,-1 0-7,-1 3-6,-1 1-9,0 0-7,0 4-6,-1-2-9,-1 3-7,-1 3-7,3 0-7,-3 2-7,1 2-6,-2 1-8,1 1-5,0 3-7,1 0-8,-2 2-5,-2 2-7,2 0-3,1 0-4,0 3-2,0-1-4,0-2 0,0 2-2,0-3-2,1 3-3,0-2-5,0-1-7,2-1-7,-3 1-7,0-2-7,2-1-9,1 0-8,-3 0-8,3-2-8,-2 0-8,1-1-4,-1-2-6,1-1-1,-1-1 0,2-1 2,0-1 6,0 1 8,0-3 5,0-1 8,0-1 8,2-1 9,-1-2 10,1 1 7,-1-4 8,1 0 8,1-1 4,-2-2 5,2-3 5,0 3 5,1-4 6,-1 1 7,2-3 6,0-2 10,-1 3 7,-1-4 9,1 2 8,2-1 8,-1-1 11,1 2 7,0 0 7,-2 1 5,4-1 5,-2 5 0,1-3-1,1 1-5,-3 4-5,3-1-5,-4 3-7,2 1-7,2 1-8,-2 1-7,-1 1-7,2 1-6,-2 1-6,2 2-5,1 2-4,-2 1-3,4 1-3,-2-1-2,1 3-2,-2 2-1,3 0-2,0 1-1,-1 0-2,-1 4-1,-1-2-2,1 1-3,-1 3-3,0-1-1,-3 1-3,-1 1-3,0-1-1,0 1-6,-3-1-9,0 1-12,0-2-15,0 2-21,-3-1-25,0-1-31,0 0-35,-1 0-36,-1 0-37,0-2-30,1 2-27,0-2-31,0-3-35,-1 2-42,3-3-43,-1-1-32,3-7-22,0 0 1,5 6 16,-5-6 25,5 3 32,-5-3 36</inkml:trace>
          <inkml:trace contextRef="#ctx0" brushRef="#br1" timeOffset="398621.4263">5175 15125 281,'-3'5'301,"0"2"8,-2 0-8,4 1-16,0-1-28,1 1-31,0 1-34,1-2-36,0 2-28,2-4-21,1 1-15,0-1-11,-1 1-9,3-2-7,-1 0-8,2-1-8,3-2-5,-3 0-5,2-1-3,1 0-4,-2 0-1,-1-1-1,3 0 0,-1-2 1,-1 0-1,-1-1-1,3 0 2,-1 1 0,-1-3 5,0 1 4,1 0 5,0-2 7,-2-1 6,2 0 8,0-1 6,0 1 6,-2-1 4,3-1 4,-3-1 5,0 2 5,1-4 5,-3 3 6,0-3 5,-1 2 5,1 0 3,0-1 5,-3-2 2,1 3 0,-1-1-3,-1 0-3,1 1-3,-2-1-3,0 0-6,0 1-5,-2 1-6,1-1-6,-1 3-5,1 2-7,-3 0-10,2 1-8,-1 1-9,-2 1-7,1 1-4,-1 2-7,-2 2-3,-1 3-6,0-2-2,0 3-3,-2 0-5,0 3-2,-1 1-5,2 1-4,-1 0-2,-1 2-4,4 2-2,-3 0-3,2 3-3,-1-2-4,2 2-5,-1-1-2,4 2-5,-2-1-5,2-1-4,-1 0-6,2 0-5,1 0-7,0 0-7,2-2-9,2 1-11,-2-3-10,4 0-9,0-1-7,0-1-8,3 0-9,-2-2-7,5 1-5,-1-3-4,1 0 0,0-3 1,0 1 1,4-3 4,-1-1 3,1 1 8,0-2 6,4-3 8,1 1 9,0-3 9,1 1 9,1-3 10,-1 0 11,1-3 6,2-3 8,-4 2 5,2-1 6,-2-1 6,-1-1 7,-1-2 6,0 0 5,0 1 9,-3-2 12,0-1 12,-4 0 18,0 2 15,0-1 15,0 0 18,-3 1 15,0 0 17,-2-2 14,1 1 15,-3 1 12,2 2 9,-5-3 8,1 2 1,-1 1-1,0-1-5,-1 3-12,1 0-10,-4 2-12,3 1-12,-2 0-11,0 3-13,0 3-13,1-3-13,-1 2-14,1 2-8,-3 0-7,2 2-7,-1 2-5,-1-1-4,0 3-3,3 0-4,-3 0-6,0 2-5,2 3-3,-2 2-5,1-3-4,-1 5-4,0-1-5,3 0-4,-3 2-7,2 1-6,1-1-7,0-2-7,1 4-8,1-3-8,1-2-10,1 4-12,0-3-14,1 1-17,0-1-17,1-2-19,0 3-19,0-3-17,2-1-18,0 0-13,1 1-12,0 0-11,3-3-11,0-2-6,2 2-4,0-1-3,2-1-2,1-1 0,1-1 2,0-2 4,3-1 7,-1-1 8,2-2 7,-2-1 6,3 0 7,-1-1 12,-1-1 12,3-1 13,-1-1 11,1-1 20,-1 0 22,0-2 29,1 2 32,-3-3 35,0 1 38,1-1 33,-2-1 34,-3 0 29,-2-2 29,-1-1 19,0 1 16,-2 1 19,-3-4 20,2 1 21,-1 1 20,-1 0 15,-2 0 14,0-1 6,3 2 4,-4 1 5,1 1 3,-2-1-1,0 3-3,-2-1-3,-1 3-4,-1 1-11,-1 3-15,0-1-21,-3 1-23,1 1-27,-2 2-29,0 2-24,-3 2-26,-2 0-22,-1 2-23,2 1-16,-3 2-15,-1 2-8,0 1-8,0 2-6,-2-1-2,1 3-5,0-1-3,0 1-1,3 1-3,-1-1-1,1 1-2,3-3-3,-1 1-5,5 0-5,1-2-5,1 0-6,1 0-4,4-4-6,1 3-5,1-2-4,1-1-6,2-1-5,3 1-7,-2-1-5,3-3-2,-1 1 0,2 0 1,0 0 5,-2-1 6,2-3 4,0 1 6,-2 1 5,0-1 5,1 0 7,-2 1 5,-2-1 8,-1 0 8,2 0 5,-3 2 5,2 0 3,-2 0 2,0 1 2,1 2 0,-2-1 3,1 5 0,-1 1 1,-1 1-1,-1 1 0,1 3-2,-1 0 1,-2 4 0,0-2 0,0 3 0,0 2 2,-2-2 1,-1 3-2,1-2 0,-2 1-6,0 2-6,-3-3-2,2 0-2,-2 1 0,0-1-2,-1-1-2,-2 3-3,1-5-6,2 1-9,-2 2-10,0-3-14,0-1-12,2 2-14,-2-2-8,1 1-6,1-2-3,-1 1-3,4-3 0,-2 1 1,2-3 3,-1-3 6,1 1 11,1-1 14,0-5 20,1 1 21,2-2 21,-3-3 19,3-1 19,-1-1 22,-2-2 14,2-1 13,-1 0 9,0-4 8,1-1 6,-1 0 2,1-1 1,1-2-2,1-2-5,2-1-2,2-5-2,-1 0 0,3-2-3,1-2-4,1-2-6,1-3-6,4-2-4,-1-2-5,2-2-4,-1-1-5,0-1-3,4-1-2,-2 1-4,4 0-4,-3 1-5,3 1-5,-1 3-4,-2 2-5,-3 2-4,3 2-4,-2 4-4,-3 3-3,0 2-1,-2 4-3,-4-1-1,0 3-3,-2 4-1,1 0-1,-2 2 0,-1 1-1,0 1 0,-1 3-1,1 0 2,-2 0 0,3 1 2,-3 2 0,3 1 0,-3 0 2,1 1-1,-1-1-1,2 1 2,-2 2-1,1 2 1,3-2-1,-4 2 0,1-1 1,1 1-2,-2 0-1,2 0-1,1 0-3,0 0-1,1 0-1,-1-1-2,2 3-4,-2-2-5,1 0-6,3 0-8,-2-1-7,3 0-9,-1-1-10,0 0-8,4-2-8,-1 2-7,1-3-7,0 1-4,1-1-4,-1-2 0,0-1 0,2 1 4,-2-2 5,0-2 8,1 1 7,-1-1 8,1-2 10,-1-1 9,1 1 10,0 0 8,0-3 9,-2 1 5,-1-3 7,1 2 3,-1-2 4,-1 0 3,1 0 3,-2 0 8,1 1 9,-3-3 14,2 0 17,-2 1 14,2 1 13,-3-2 12,0 0 7,-2 2 7,0-2 7,1 0 6,-3 0 6,2 2 5,-2 0 3,0 1-1,0 0-2,0 1-8,0 2-10,0 0-9,0 2-9,-2-1-7,2 1-3,-3 3-5,3 0-5,-2 0-3,0 3-7,-1 1-6,-2 1-6,1 2-7,0 1-5,-2 1-7,1 5-7,-2 1-5,-1 1-5,1 2-5,-2 4-5,1 0-5,0 3-5,-1 2-3,0 2-4,-1 1-8,-2 2-9,0 1-11,0 1-13,-1 3-11,-1 1-12,2 2-10,-1 2-6,1 1-8,-1 3-7,-1-2-6,2 2-10,5 1-5,-2-1-7,3-1-2,2-1 0,-1-2 2,2-4 5,3-2 4,0-2 3,0-4-2,3-2-5,0 0-4,-1-5-8,1-1-4,0-1-3,-2-2-1,2-1 2,-1-2 4,0 1 4,-1-6 4,-1 2 4,0-1 5,0-3 7,0-2 11,0 1 11,-1-1 13,-1-1 16,0-2 12,1-3 12,-1 3 10,2-4 6,-1 2 4,-1-2 6,2 0 4,-1-2 3,1 2 3,0-4 4,-3 1 1,3-1 3,-2 0 1,-1 1 3,3-3 1,-3 0 2,2 0 3,-2 0 3,0-3 3,-2 2 4,1-2 5,-1 1 3,0-3 2,0-2 0,-2 3-1,-1-3-1,1 2-4,-2-1-5,1-2-6,-2 0-7,0-1-16,1-1-20,-1 0-27,-1-1-33,1-1-37,0 1-39,-1-4-52,0 1-58,1-1-47,1 2-43,1-4-22,1 0-13,0 0-3,1-1 1,2-1 13</inkml:trace>
        </inkml:traceGroup>
        <inkml:traceGroup>
          <inkml:annotationXML>
            <emma:emma xmlns:emma="http://www.w3.org/2003/04/emma" version="1.0">
              <emma:interpretation id="{BE44154D-FBDA-463C-A150-B4B04DD23ECC}" emma:medium="tactile" emma:mode="ink">
                <msink:context xmlns:msink="http://schemas.microsoft.com/ink/2010/main" type="inkWord" rotatedBoundingBox="8383,14432 9010,16781 8093,17026 7467,14676"/>
              </emma:interpretation>
              <emma:one-of disjunction-type="recognition" id="oneOf41">
                <emma:interpretation id="interp205" emma:lang="en-US" emma:confidence="0.5">
                  <emma:literal>by</emma:literal>
                </emma:interpretation>
                <emma:interpretation id="interp206" emma:lang="en-US" emma:confidence="0">
                  <emma:literal>bye</emma:literal>
                </emma:interpretation>
                <emma:interpretation id="interp207" emma:lang="en-US" emma:confidence="0">
                  <emma:literal>buy</emma:literal>
                </emma:interpretation>
                <emma:interpretation id="interp208" emma:lang="en-US" emma:confidence="0">
                  <emma:literal>boy</emma:literal>
                </emma:interpretation>
                <emma:interpretation id="interp209" emma:lang="en-US" emma:confidence="0">
                  <emma:literal>bay</emma:literal>
                </emma:interpretation>
              </emma:one-of>
            </emma:emma>
          </inkml:annotationXML>
          <inkml:trace contextRef="#ctx0" brushRef="#br1" timeOffset="399880.7509">7397 14159 36,'-2'6'363,"-3"4"21,0 2 18,0 3 22,-1 4 21,3 2-3,-2 1-17,0 4-42,2 2-57,-2 2-37,1 3-29,-1 1-23,0 1-23,2-1-21,-1 4-20,0-1-20,0 1-20,-1 0-21,0-1-20,1 0-20,1 1-19,0-2-15,1-1-12,2-1-10,0-1-6,-4 0-5,4-4-2,0 0-3,0-4-2,0 1 0,0-1 2,0-3-1,-3-2-1,3-1 1,0-4 0,0 0 0,0-3 0,0-2 1,0-1-2,0-2 0,0-2 0,3-1 1,-3-2 0,4-2 0,-4-2-1,2-1 0,1-1 1,0-1 1,0-2 0,1-1 4,1-1 4,1-4 3,-2 0 6,3 1 4,2-2 4,-1-1 4,-1 2 3,4-2 4,-2 3 4,0-3 2,0 1 1,-2 3 2,2 0 1,-2 4-2,-2-2-3,2 3-4,-4 1-4,1 1-1,1-1-1,0 4 1,-1 1-2,-1 1-2,4 2-2,0 1-3,0 3-1,1 1-2,2 1 0,3-1-3,-2 3 0,-1 0-1,2 2-2,1 0-1,-1-1-5,-1 3-1,1-2-4,0 2-1,-1-1-1,1-2-2,-1 3-2,0-2 0,-3 0-2,-1-1 0,-1-1-1,-3 0-1,1 0-1,-1 0-2,-3-3-4,-5 2-4,3-3-4,-4 1-3,-1-1-3,-3-2-1,1 2-1,-4-2 0,0-1 0,0 0-1,-2-2 1,-2 0 2,3-2 0,-4-2 4,2 0 2,-1-2 5,2-1 3,-1-1 3,1-1 3,3 0 2,0-2 2,0-2 1,2 0 2,1 0 2,1 0 0,3 0 0,-2 1-1,4 0 1,-2 0 0,2-1 1,0 3-1,0 1 0,1 0 0,2 1 0,-3 3-2,3 0 0,0 0-1,0 2 0,3 2-1,-3-1-1,2 6 1,1-4-2,0 4-2,-2 2-3,4-1 0,-1 1-4,1 3-5,1 0-4,0 0-6,0-2-6,3 1-7,-1 1-7,1-1-8,1-1-7,2 0-8,0 0-6,2-3-5,1 0-4,-2-1-6,3-1-2,-1-2-3,2 1 2,0-1 0,0-2 4,0-2 6,2-1 7,-2 1 7,1-2 8,1 0 8,-2 0 8,0-2 8,-1 0 7,-1-2 9,-1 0 7,1-2 8,-3 2 5,1-1 7,-1 0 5,-1 0 9,-4-3 9,1-1 11,0 2 14,-4-1 14,3 1 17,-4-3 16,1 2 11,-3-3 11,1 2 6,-2-1 5,-2-1 4,1-1 3,-1 0 0,0 1-4,-1 1-8,-1 1-9,0-3-11,1 4-13,0 0-13,1 1-15,-1 4-12,1-2-8,-1 3-8,0 3-4,1-2-5,-1 3-3,2 1-3,0 1-3,-4 1-2,1 2-3,2 1-3,-1 2-2,0 1-4,-1-1-4,-1 3-4,0 3-5,3-1-7,-1 3-7,0 1-9,1-3-7,0 3-12,2-1-12,2 1-14,1-2-16,2-1-16,-1-1-17,2 2-18,0-4-17,0 2-16,5-2-13,-3-1-10,2-3-5,2 1-1,-1-1 1,2-2 8,-1 0 8,3 1 15,-1-4 15,3 0 17,1 0 18,-2-3 20,3 1 20,-4-2 18,2 0 17,-1-1 15,0 0 14,-2-2 12,1-1 12,-3-2 14,1 2 15,-2-1 18,-1-2 19,0 1 18,-1 0 20,-2 0 21,0 0 20,0-1 21,-1 0 20,-2 2 13,1-1 9,-2-1 7,-1 0 4,1 1-3,-1-1-5,0 1-9,-1-1-13,-1 2-14,0 0-14,0 0-16,0 1-17,0 3-17,-1-1-15,1 1-12,-2 1-6,0 2-7,2-1-5,0 1-6,-3 2-4,3 2-5,-2 1-5,0 1-5,-1 2-6,0 3-4,-1 2-6,-1 4-3,0 1-5,2 4-5,-4 5-5,0 0-5,0 3-5,-1 4-7,2 1-7,-4 3-6,2 3-7,-1 2-8,2 2-6,-3 1-7,4 3-7,-1 2-3,-1 1-3,0 2 0,2 2-1,2 0 0,-1 2 1,1-1 2,0 1 2,0-2 3,4 0 4,-2-1 5,1-2 5,-1 0 5,0-6 5,2 1 3,-3-3 1,3-2 2,-3-4 2,2-2 1,-2 0 0,0-5 3,0-1 1,1-4 2,0-3 2,-1 0 3,3-5 2,-5-1 3,3-4 1,2-1 2,0-1 1,-4-3 1,4-5-1,-3 0 2,3-2 1,-2 0-1,-1-2 1,1-2 2,-1-3-1,0-2 0,0-1 1,-2-2 1,1-3-1,1 1 1,-3-3 0,1-1-1,0-2 0,-2 2 0,2-4-2,-2 1 1,0-1-2,0-2-1,-1 2-2,-1-1-2,-1-1-2,2 1-8,-3-1-11,-1 0-18,2 1-22,-3 1-33,-1 0-38,2 0-46,-1 0-49,-1 0-53,2 1-54,0 1-65,2-2-69,3 3-47,-1 0-34,4-3-11,2 2 0,2-1 11,0 0 16,5 0 32</inkml:trace>
        </inkml:traceGroup>
        <inkml:traceGroup>
          <inkml:annotationXML>
            <emma:emma xmlns:emma="http://www.w3.org/2003/04/emma" version="1.0">
              <emma:interpretation id="{731205C2-35BF-4507-BE11-1627AAD8804D}" emma:medium="tactile" emma:mode="ink">
                <msink:context xmlns:msink="http://schemas.microsoft.com/ink/2010/main" type="inkWord" rotatedBoundingBox="9422,14662 14301,14790 14273,15833 9395,15705"/>
              </emma:interpretation>
              <emma:one-of disjunction-type="recognition" id="oneOf42">
                <emma:interpretation id="interp210" emma:lang="en-US" emma:confidence="0.5">
                  <emma:literal>breadmen</emma:literal>
                </emma:interpretation>
                <emma:interpretation id="interp211" emma:lang="en-US" emma:confidence="0">
                  <emma:literal>breadcorn</emma:literal>
                </emma:interpretation>
                <emma:interpretation id="interp212" emma:lang="en-US" emma:confidence="0">
                  <emma:literal>breadman</emma:literal>
                </emma:interpretation>
                <emma:interpretation id="interp213" emma:lang="en-US" emma:confidence="0">
                  <emma:literal>breadthen</emma:literal>
                </emma:interpretation>
                <emma:interpretation id="interp214" emma:lang="en-US" emma:confidence="0">
                  <emma:literal>breadcorns</emma:literal>
                </emma:interpretation>
              </emma:one-of>
            </emma:emma>
          </inkml:annotationXML>
          <inkml:trace contextRef="#ctx0" brushRef="#br1" timeOffset="401190.8814">9129 14506 140,'0'-17'329,"0"1"16,-2 0 15,2 4 16,0-1-1,-1 1-14,1 1-29,0 2-39,0 2-24,0 2-17,-1 0-10,1 0-8,0 2-5,-2 1-7,0 1-7,2-1-8,-3 2-12,3 3-15,-3-1-17,2 4-20,1-1-18,-3 4-18,3 3-18,-3 2-17,1 2-15,1 2-13,-1 3-12,0 2-10,-1 2-8,1 0-6,-1 1-4,1 4-1,-2-2-2,4 0-1,-4 2-1,4-1 0,-3 2-1,0-2 0,2-2 0,-3 2-3,1-1 1,1 0 0,-1-2-2,-2-3 0,3 1-2,-5-4-1,3 2-3,-1-4-1,-1 0-2,2-3-2,-2-1-1,2-1-2,-1-4 2,0 0 0,3-2 1,-3-2-1,3-1 2,-1-1 0,1-3 2,-1 0 2,0-3 1,0-1 3,2-2 2,-1-3 4,1 1 1,1-3 2,-4 0 0,4-4 1,4 2 2,-4-4 1,3 2 2,1-4 2,0 2 3,2-1 5,2-2 2,-1 2 4,2 0 0,1-1 3,1 1 0,0 1 3,-1 0 0,0 2 3,0 0 0,1 4 1,-1-1-3,0 2-1,-1 2-2,1 1-3,-2 3-2,-1 0-1,3 0 0,-3 3 0,2 1 0,-1 1-2,1 1 0,-1 2-1,2 2-1,-1 1 0,3 2-1,0 1-1,-2 1 0,2 1-2,0 2-2,-2 1-1,2 0-3,0 1 0,-1 1-3,0 1-1,1 1-2,-4-1-2,3 1 1,-6 1 0,3 0 0,-2-1 0,-2 0-1,-4 1 0,0-2 0,0 0-1,-4 0-1,0 1-4,-4-3-3,-3 1-3,1-1-4,-3 0-2,-2-2-5,0 0-7,-1-2-9,-2 1-11,1-3-14,-1-1-15,-2-2-20,2 1-21,1-3-24,0 0-24,0-3-23,3-2-20,-1-1-19,3-2-16,0-2-15,4 0-15,0-2-6,2-4-5,3 0-7,0-5-9,1 0-8,2-3-9,2-2-9,1 0-11,0-4-2,3 0 0,2 0 12,0 0 13,4-2 18</inkml:trace>
          <inkml:trace contextRef="#ctx0" brushRef="#br1" timeOffset="401487.0447">9409 14740 64,'9'7'238,"2"0"-8,0 1-10,-1 3-11,0 0-11,-1-1-13,1 3-14,0 2-13,0-1-17,0 2-15,-1-1-11,1 3-9,-3 0-6,3 1-6,-3-2-3,-1 0-4,-2 3-8,1-4-9,-3 2-7,0-1-3,-2 1-4,0-4-2,-2 2-1,0-1 0,-3-3-1,2 1-1,-2-2 0,-2 0-1,0-3-2,0 2 0,2-2 5,-2-2 8,1-1 5,0-1 5,0-1 0,2-2-2,-1-1 0,2-2 0,-1-1 0,3-1 1,-3-2 2,3-2 4,-1-1 1,1-2 0,-1-1-2,2 1-3,0-3-3,0-1-5,0 0-3,2-2-2,-1 2-2,1-4-3,-1 1-5,3 0-6,-3 0-6,3 1-7,-1-2-7,0 2-3,1-1-6,1 2-4,-1-1-3,1 2-3,1 0-3,-2 2-1,3 2-7,-2 0-9,1 1-16,2 4-17,-1-3-20,-1 5-22,1-1-23,1 1-25,-1 2-16,0 0-17,4 2-19,-3 2-22,2-2-26,0 4-28,-1-2-24,1 3-25,2-1-19,0-1-19,3 3-9,0 0-7,3-1 8,2 3 15,-3 0 16</inkml:trace>
          <inkml:trace contextRef="#ctx0" brushRef="#br1" timeOffset="402422.9746">9907 15092 137,'-3'2'259,"0"2"-2,1-2-5,1 1-6,1 1-17,0-2-23,1-1-21,1 0-17,-2 1-21,3-1-18,0 0-13,1 0-12,1-1-9,-1 0-7,2 0-4,2-1-3,-2 0-14,3-2-20,-1 1-11,1 0-5,-1-3-3,2 1-3,1-2-2,-1 1 1,-1 1 1,-1-2 2,2-1 6,-3-1 5,2 1 4,0-1 3,0-1 9,-2 0 14,0-2 9,0 1 9,-2 0 10,2 1 11,-2-4 9,-2 2 9,2 0 5,1-2 7,-5 2 5,2 0 7,-1 1 4,-2 1 3,0 1 0,-2-1-4,-1 0-5,-1 2-7,-1 3-11,1-1-11,-3 2-11,-2 0-11,-1 2-12,-2-1-11,0 2-13,-2 2-15,1-1-11,-2 5-8,1-3-9,-2 3-6,1 1-4,-1 2-5,1 0-3,2 1-1,-2 2-4,3-2-2,-2 4-5,2-1-6,2-1-5,1 1-9,1 2-10,1-1-11,0-1-14,4 1-13,0 1-17,2-3-20,2 1-19,2 0-21,0 0-17,2-1-14,2 0-6,2-1-2,1 0 0,0 0-1,4-3 4,1 0 5,0-1 8,3 0 7,0-2 16,-1-1 16,4-3 19,-1 2 19,3-2 18,-2 1 17,1-2 10,1-2 8,-1 1 7,2-2 8,-2 2 3,-2-3-1,2 0 5,0 0 4,0-1 7,0-1 6,1 0 10,-3 0 12,4-1 13,-2-1 14,0 1 14,1-3 14,-3 2 17,3-2 16,-2-1 25,-1 0 24,-1 1 22,0-1 19,-2 0 16,-2-1 15,0 1 6,-3-3 5,1 2-3,-1-2-4,-3 2-6,0-1-7,-2 0-11,0 0-13,-4 0-13,2 3-15,-2-2-14,-3-1-12,0 5-16,0-3-14,-3 4-11,-2 0-9,0 2-10,-1 1-6,-2 0-7,-2 1-6,0 2-6,0 1-4,-4 1-4,-1 2-6,-1 1-5,-1 3-5,0-1-7,-1 4-4,0 1-5,-2-1-7,3 4-6,-3-1-5,4-1-7,0 2-7,2 0-6,1 0-7,0-1-5,3-3-3,2 1-4,1 0-3,2 0-3,1-3-4,2 1-2,2-3-1,0 0 0,3-1 1,0 0 3,2-1 6,0 0 4,3-2 5,-1 0 5,2 0 4,1-2 3,1-2 4,0 0 4,1 0 3,0 0 6,0-3 4,2 1 4,-2 1 4,-1-1 2,1-2 1,0 2 2,-1-2 0,-1-1 3,0 1 0,-3-1 1,0 0 2,1 1 1,-3 0 0,2-1 1,-4 0 0,2 0 2,0 2 1,-3-2 2,2 0 1,-3 1 2,1 2-1,-1 2 1,-1-2-1,0 1 0,-1 1-1,-1 2-1,1 2 1,-1 1-1,0 1-2,2 1-1,-1 1-3,1 2-2,-1 1-2,1 0-2,-1 1-3,1 3-2,0-2-1,0 2-4,0-1-5,0-1-4,0 2-7,0-2-8,1 0-8,0 0-11,2 0-12,0-3-11,2 1-11,-1-1-13,-1-1-12,3-1-13,2-2-12,0 1-11,3-1-11,0-2-6,0 0-7,2-1-3,-1-1 1,2-1 3,-1-1 5,1 0 7,1 0 8,-1-2 12,1 0 12,-1-1 13,-2-1 13,2-1 16,-2-1 14,1 0 12,-3-2 13,2 2 10,0-3 8,-2 0 9,-1 0 8,1-1 9,-2 1 8,-1-2 13,2 0 14,-6-2 16,2 1 17,0 1 17,-1-3 20,1 0 19,-3-1 19,1 2 19,-3-2 18,3 0 15,-3-4 12,0 3 6,0-3 3,0 0-4,0 0-10,0-2-11,0 2-15,0-1-14,0 1-18,0 1-18,-3 2-17,3 4-19,0-1-14,-1 3-14,-1 4-13,1 3-9,0 1-7,-2 2-6,-2 4-5,1 2-3,1 2-5,-4 2-2,0 3-2,0 2-4,1 2-4,-1 4-4,-1 0-5,2 2-6,-1 1-5,1 0-7,0 2-6,1-1-6,1 1-6,1 0-9,3-2-9,0 1-11,0-1-11,3-3-14,0 0-15,0 1-17,3-5-18,1 0-15,2-2-14,-2 0-11,4-2-11,1-3-3,0 0 2,1-1 4,0-2 6,4 1 9,0-2 8,0-4 14,0 0 16,2 0 17,-2-2 21,3-2 21,-3 0 21,0-1 18,0-3 17,-1 1 17,-1-1 15,-1-3 17,1-2 17,-2 2 20,-1 0 24,0-1 20,-1-1 21,-1 0 21,0 0 21,-2-3 17,1 1 12,-2 0 12,0 0 8,1-2 1,-2 0-3,2 2-5,-5-3-10,4 3-13,-3-1-14,1 2-17,-1 1-18,-1 3-17,1-1-18,-2 2-14,0 3-11,-1 1-9,-1 0-7,-1 4-8,-1 1-7,0 0-5,-2 3-6,-2 1-6,-1 1-3,-1 2-4,-1 0-2,2 4-4,-4 1-3,1-1-4,-1 3-4,4-1-5,0 3-6,1 0-2,0 0 0,2 2-3,4-3-1,0 0-2,0 1-2,3-1-2,1 1-2,0-1-3,4-1-2,0-1-1,-1-1-1,3 1 0,2-2 1,-2 2-1,2-1 1,0-1 2,-2 0 0,2 0 2,0-2 3,-2 2 1,2 0 4,-1 0 0,-2-3 5,1 0 1,-1 3 3,-2-4 0,3 1 3,-1 1 0,-2-3 1,1 1 1,0-2 1,-2-1 0,2 1 1,-1 0-2,0-2 0,-1 1 0,2-1-1,-2-2 0,-1 1 0,2-1-1,-2-1 0,0-1 1,1-1-2,0 1-3,-2-2-6,1 0-10,0-1-10,-2 1-13,1-3-17,-3 1-25,2 0-28,-2-3-40,1 0-46,-1-2-44,1 1-44,-2-4-56,-2-1-60,1 0-60,-1-3-59,2-2-24,0 0-6,2 1 3,-1-4 13,4 3 22,1 0 28</inkml:trace>
          <inkml:trace contextRef="#ctx0" brushRef="#br1" timeOffset="403261.085">12278 14333 317,'-2'-6'397,"2"3"21,-4 3 21,1 2 17,1 2 16,0 1-21,-1 4-36,0 0-43,0 4-47,-1 2-33,-1 2-28,0 2-25,1 3-21,-4-1-23,4 3-22,-2 1-21,0 3-19,2 1-20,-3-2-19,0 2-19,3 2-17,-2 1-15,0 1-11,2 3-8,-4-5-8,4 4-4,0-3-3,-1 1-4,0-2-2,1 0-2,-1-2-2,2 1 0,2-2 0,1-1 0,0-3-1,0 0 0,0-3-1,0 1 2,1-4-1,1-1 0,-1-2 0,3-2 0,-4-1 0,0-2 0,0 0 0,0-4-1,0-1 0,0-1 0,0-1 0,0-3 1,0 0-2,0 0 2,0-3-1,0 0 0,0 0 2,-4-3-1,3-1 0,-2-3 1,0 2 0,0-3 2,-2-1 0,0 2 0,-2-4 1,-3 1 0,3 0 2,-3-1-1,-2 1 1,2 1-1,-4-1 2,1 3-1,1 1 0,-2 2 1,1 0-1,0 2 0,0 1-2,-1 1 1,1 3 0,-1 0-3,2 3 0,-1 0 0,2 1-3,-1 1 0,2 2-1,1-1-5,2 1-5,-1 1-9,3 1-8,0-2-14,2 1-12,1 0-17,2 1-18,2 0-22,-1-1-23,4-1-25,-1 1-26,3 1-18,0-2-13,2 0-14,2-2-13,1 1-9,-1-1-9,4-1-2,0 0-1,2 0 1,0-1 4,2-2 3,1 0 2,0-1 9,1-1 14,-1-2 8,3 1 7,-2-2 11,1-1 13,-1 1 15,0-2 18,-1 1 17,2 0 17,-2-2 21,-2 0 24,-2 0 35,0 1 41,-1 0 35,-3-1 30,0 0 30,-2 1 27,-2 0 23,-2-1 19,-1 0 16,-2 3 15,1-1 13,-3 2 14,-1-2 13,0 1 14,-1 2 10,-1-2 10,0 4 4,0-2 1,-1 2-4,-2 0-9,1 0-9,0 2-7,0-2-5,-1 4-5,-2-2-10,2 0-8,-2 1-16,4 1-21,-4-1-24,0 0-27,4-1-21,-2 1-18,1-2-14,1 2-11,1 0-10,1-1-8,1-1-8,0 1-9,1-1-7,1 1-6,1-1-5,1 0-2,1 1-4,1-1-1,1 0-1,0 1-2,4-2 1,-1 0 0,1 0 1,2 0 1,0 0 0,1-2 2,1 0 4,-1-1 3,1 0 5,0-1 6,1 2 4,-2-4 6,-2 3 6,1 0 4,-3-1 7,2 0 5,-1-1 5,-2 1 6,-2 0 5,-2 2 4,1-3 2,-2 1 3,0-2 0,-2 1 0,-1-2-1,-1 2-1,0-2-3,-1-1-3,-1 1-4,0-4-6,-3 4-4,0-4-6,1 0-5,0 0-5,-3 4-7,-1-4-6,-1 3-6,-1-1-9,1-1-10,-1 2-11,-1 0-12,2 3-15,-2-1-17,3 0-18,-3 1-28,6 1-30,-2 1-49,3 0-60,1 3-59,2 0-59,1 0-57,0 0-55,0 0-52,10 4-52,0 3-21,1-1-7,2 3 7,1-2 12,1 2 24,2 2 30</inkml:trace>
          <inkml:trace contextRef="#ctx0" brushRef="#br1" timeOffset="403942.4256">12777 14924 323,'-9'1'433,"0"2"25,2 1 26,-2 2 25,0-1 11,0 2 3,0-1-43,1 4-67,0 0-56,-1-1-52,0 2-40,3 1-36,-1 1-34,0-2-32,4 0-29,-2 1-27,2-1-27,3 0-28,0 2-21,1-3-21,2 3-13,2-4-11,1 2-7,-1-1-6,3-1-6,-1-1-4,4 1-5,0-2-4,1-1-4,0-1-3,0 0-1,2-2-1,1 1 4,-2-1 2,0-2 3,2 1 5,-3-2 4,1 0 5,-1-2 5,2 0 6,-1-1 5,-2-1 6,0 2 4,1-3 5,0 0 5,-1 0 2,-1-2 3,0 0 4,0 0 6,1 1 8,-1-3 8,0 1 8,-3-3 7,1 2 8,1-2 5,-2-1 5,0 1 6,-1-2 5,-1-1 5,2-2 5,-4 1 1,3-1 1,-2 0-2,-1-2-3,1 1-6,0 1-4,-2 0-7,0 0-6,-1 2-6,1 3-6,-2 1-5,0 0-6,0 4-5,-2 2-6,1 0-5,-1 1-5,0 3-5,-3 2-5,2 0-4,-3 2-5,1 3-5,-2 1-4,0 1-5,-1 2-7,1 2-8,1 0-9,-1-1-7,0 4-5,3-1-6,-1-2-7,3 2-6,1-1-4,1-2-8,1 1-6,1-2-9,3 2-9,-1-5-7,3 2-7,0-1-5,1-2-3,2-1-1,2 1-2,1-1-2,-1 1-3,2-3-1,0 0-1,1 0 3,0-1 7,-1-3 10,1 3 11,1-3 11,-3 0 14,0-3 11,0 3 11,1-3 8,-4 0 9,0 1 10,1-2 9,-3 1 9,0-2 8,-1-1 5,1 2 4,-1-1 0,-2-1 2,1-1-1,0-1 1,-2 0-2,1 0 1,0-2 1,-1-1-3,-1 3-2,2-5-6,-2 1-4,2 1-7,-1 0-6,1-1-7,-2 1-5,3 0-5,-2 1-4,2 2-2,-1-1-2,0 0-3,-2 3 0,1 0-2,-3 3 2,2 1 2,-3 0 4,0 2 6,0 0 5,0 2 7,-3 0 6,3 1 6,-1 1 6,-1 2 4,0 1 4,1-1 3,0 1 4,0-2 3,1 2 3,0 0 0,0 2 2,1-3 1,1 1 0,2-1-1,-3 1 1,4 0 0,1-1-3,-3 0-2,1 0-2,2 0-2,0 1-2,-2-3 0,3 3-1,-2 0-3,0-1 0,1 1 0,-2-1-2,0-2-1,1 3 0,-2-1-2,-1 0 2,2-1 1,-1 1 1,-1-1 0,-1-1 0,0 2 0,0-3-1,-1 1 2,0 0 1,0 0-2,0-1 1,0-2 0,0 2-1,0-3 1,0 3-4,0-3-6,0 0-9,0 0-12,0 0-8,0-3-9,0 3-18,0-3-21,-1 3-22,0-3-26,1 3-34,0 0-43,-5-6-40,2 1-40,1 0-25,2 5-18,-3-8-4,-1 1 5,4 7 6</inkml:trace>
          <inkml:trace contextRef="#ctx0" brushRef="#br1" timeOffset="404545.8409">13548 14864 256,'1'1'329,"1"1"15,-1-2 16,1 4 2,-1-1-10,0 1-18,1 3-26,-1-3-29,1 3-29,0 1-23,-1 1-20,1 0-17,-2-1-18,0 2-11,0 1-10,0 0-16,0 1-15,0-1-17,0 0-18,0 3-17,0-1-20,0 0-14,-2 0-10,1-1-9,-1 1-7,0 0-3,1 0-6,-1 0-4,1-1-4,0 0-9,-1-1-9,1 0-11,-1 0-14,1-1-10,-3-1-10,3-1-8,-2 0-9,3-2-4,-3 0-6,3-1-5,-1-1-5,-1-1-1,0 0 1,1-1 3,0 0 7,1-2 7,-1 0 7,-1-2 9,0 0 9,1-1 7,-1 0 8,0-1 8,2-1 5,0-1 8,-2 0 6,2-2 8,0 1 5,0-2 9,0-1 6,2-1 9,-2 3 8,4-5 11,-1 1 10,1 0 11,1-3 12,-1 2 12,-1-2 13,3 1 10,0 1 12,0-3 9,-1 5 10,4-2 7,-2-1 9,-1 3 9,1 0 9,-1 1 5,-2-1 2,4 2-4,-4 0-6,3 1-8,-2 1-9,2 1-10,-4 0-10,2 1-8,-1 0-8,-1 1-10,2 2-10,-1 0-12,3 0-12,-2 0-11,1 1-9,0 1-5,2 0-2,1 1-2,-1 3-2,3-2-1,-2 0-4,3 2-3,-2 3-5,2-3-2,0 3-1,-1 0-1,-1-1-2,0 2-2,-3 0-1,2 0-4,-1 0-3,-3 2-4,0 0-3,1-2-2,-2 0-3,0 1-3,-1 0-7,-1 2-5,0-3-9,-1 3-10,-1-2-10,0 0-19,-1-1-22,-1 1-29,1-1-35,0 1-42,-2-1-44,-1 1-40,1-2-41,-4 2-49,2-3-55,0 2-49,-3 1-45,2-1-18,-4 1-4,3 0 9,-4 0 17,4 0 28,-2 1 34</inkml:trace>
        </inkml:traceGroup>
        <inkml:traceGroup>
          <inkml:annotationXML>
            <emma:emma xmlns:emma="http://www.w3.org/2003/04/emma" version="1.0">
              <emma:interpretation id="{D4809946-F0CB-45EA-96E1-F5A23E3FFDA4}" emma:medium="tactile" emma:mode="ink">
                <msink:context xmlns:msink="http://schemas.microsoft.com/ink/2010/main" type="inkWord" rotatedBoundingBox="15061,15006 19950,15050 19932,17084 15042,17040"/>
              </emma:interpretation>
              <emma:one-of disjunction-type="recognition" id="oneOf43">
                <emma:interpretation id="interp215" emma:lang="en-US" emma:confidence="0.5">
                  <emma:literal>of</emma:literal>
                </emma:interpretation>
                <emma:interpretation id="interp216" emma:lang="en-US" emma:confidence="0">
                  <emma:literal>off</emma:literal>
                </emma:interpretation>
                <emma:interpretation id="interp217" emma:lang="en-US" emma:confidence="0">
                  <emma:literal>oof</emma:literal>
                </emma:interpretation>
                <emma:interpretation id="interp218" emma:lang="en-US" emma:confidence="0">
                  <emma:literal>oaf</emma:literal>
                </emma:interpretation>
                <emma:interpretation id="interp219" emma:lang="en-US" emma:confidence="0">
                  <emma:literal>oft</emma:literal>
                </emma:interpretation>
              </emma:one-of>
            </emma:emma>
          </inkml:annotationXML>
          <inkml:trace contextRef="#ctx0" brushRef="#br1" timeOffset="405294.8065">14799 14887 374,'-22'-4'506,"1"-1"14,5 3 7,1 2 5,2 0 2,4 0 1,-1 1-20,5 2-33,0 2-82,1-1-106,-1 2-80,2 3-66,-1 2-39,0-1-29,0 5-19,-1 1-13,0 1-9,1 1-4,-1 1-2,2 0 0,2 3-2,1-2 0,1 1-3,2 0-4,1-1-3,-1 1-3,4-2-3,0 0-2,2-1-1,-1-1-1,2-1 2,0-2-1,1-2 1,-1 0 2,2-1 1,0-2-1,1 0 0,1-2-2,-2 0 0,3-2-2,-2-2 0,1-1 0,1-2-1,-1 0 0,-1-2 0,-1-2-2,1-1-1,0-2 0,-2-2-2,0 2-1,-2-3 1,-2-3 0,-2 2-1,-2-1 1,1-1-2,-4-1 1,0-2-1,-4-1 1,1 0 1,-1-4-1,-1 3 1,-3-2-2,-1-2 1,0 3-2,1-3 2,-2 1 0,1-1 0,2 1 2,-2 1 0,2 0 2,0-1 0,2 0 2,-1 1 1,5 1 3,-3 0 2,4 1 3,0 1 2,5 1 6,-3 1 2,3 1 1,1 1 3,2 0 3,1 1 2,-1 0 0,4 4 3,0-3 1,2 2 0,-3 1-1,1 3-1,3-2-1,-1 1 0,-2 3-2,2-1-1,-1 1-1,-1 2-1,2 0-1,-1 1-1,-2 1 2,1 1-1,-1 2 0,0 1 1,-1 2 1,0 1 0,1 5 1,-1 3 0,1 1 0,0 4-2,-3 3-3,1 4 0,0 4-2,-1 2-3,-1 6-2,-1 1-3,-2 2-2,-1 4-3,0 2-2,-3 1-3,-3 2-3,0 0-4,-3 1-3,-3 3-3,-1-1-5,-4 3-4,-2 2-2,-3 0-2,-4 3-3,3-1-1,-6 4-2,0-2 1,2 2 0,-4-1 0,1-3-1,2-2 1,1-2 1,1-2 1,2-5 3,3-2 2,1-7 1,4-2 1,3-4-1,5-3 1,2-3-2,3-2-1,3-6-2,2-1-1,4-2 1,1-6 0,4-1 0,-1-3 0,1-2 2,6-5 1,-1-2 1,2-2 2,-1-5 1,4 0 1,-2-4 2,2-1 2,3-3 3,-1-3 1,1-1 4,-1 0 0,-3-4 2,4-3 1,-1 0 1,-2 0 3,-1-2 1,0 0 1,-3-4 1,1-1 0,-4-1 0,0-2 0,-4-1 0,1 0-1,-4-5-1,1-1-1,-3-1 0,-1 1-2,-3-1-3,-1 2-2,-3 1-3,-2 0-5,0 4-4,-3-1-3,-2 3-4,-3 4-9,0 0-14,-4 2-17,0 2-18,-4 1-31,1 3-37,-3 0-44,-2 2-50,-1 2-54,0-1-59,-1 3-69,-1-3-75,-2 4-54,2 0-44,1 1-20,0 0-8,0 3 4,4-1 11,-1 1 27,6-1 35</inkml:trace>
        </inkml:traceGroup>
        <inkml:traceGroup>
          <inkml:annotationXML>
            <emma:emma xmlns:emma="http://www.w3.org/2003/04/emma" version="1.0">
              <emma:interpretation id="{468BDB72-07FA-40B8-85FE-08E9DFE40849}" emma:medium="tactile" emma:mode="ink">
                <msink:context xmlns:msink="http://schemas.microsoft.com/ink/2010/main" type="inkWord" rotatedBoundingBox="15980,15309 19796,14625 20097,16304 16281,16988"/>
              </emma:interpretation>
              <emma:one-of disjunction-type="recognition" id="oneOf44">
                <emma:interpretation id="interp220" emma:lang="en-US" emma:confidence="0.5">
                  <emma:literal>glucose</emma:literal>
                </emma:interpretation>
                <emma:interpretation id="interp221" emma:lang="en-US" emma:confidence="0">
                  <emma:literal>glucoses</emma:literal>
                </emma:interpretation>
                <emma:interpretation id="interp222" emma:lang="en-US" emma:confidence="0">
                  <emma:literal>guise</emma:literal>
                </emma:interpretation>
                <emma:interpretation id="interp223" emma:lang="en-US" emma:confidence="0">
                  <emma:literal>grouse</emma:literal>
                </emma:interpretation>
                <emma:interpretation id="interp224" emma:lang="en-US" emma:confidence="0">
                  <emma:literal>glucoside</emma:literal>
                </emma:interpretation>
              </emma:one-of>
            </emma:emma>
          </inkml:annotationXML>
          <inkml:trace contextRef="#ctx0" brushRef="#br1" timeOffset="407304.7952">16804 14822 61,'-9'-12'360,"1"2"19,-2 1 18,0-2 23,-1 2 23,1 0 0,0 1-13,-4 1-27,1 0-33,1 1-30,-3 3-26,0-1-33,0 1-34,-1 2-21,-2 1-16,0 1-23,2 2-26,-2 1-26,2-1-27,-2 3-27,2 1-24,-1 0-18,2-1-11,1 3-9,0 1-6,3-1-5,-1 1-4,1-1-3,1 2-5,0 0-3,3 2-4,0-3-7,2 2-4,1 0-8,1-1-8,0 0-5,2 0-6,1-1-4,3-1-6,0 2-3,-1-2-3,6-1-3,-2 1 1,2-3 2,3 1 3,1-2 5,-1-3 7,1 2 7,2-2 6,1-1 7,0-1 6,1-1 3,2-1 6,-2-2 9,2 1 12,-3-3 6,1 1 5,-1-1 1,0-3 3,0 3 1,-2-4 1,1 1-1,-2 0 3,-1 0 5,1-1 9,-3-1 10,1 2 10,-2 0 5,3-2 1,-6 3 3,3-1 4,-1-1 4,-1 3 4,-1-2 3,-2 3 3,1-1 2,-1 1 3,0 1-3,-1 1-5,-1 3-7,1-2-7,-2 0-6,0 3-5,0 0-6,0 0-4,-2 0-3,1 3-5,-3 1-3,1 3-5,-1 1-3,0 5-3,0 0-4,0 6-2,-2 1-5,1 4-2,-2 4-4,2 2-4,-2 5-2,0 1-4,0 5-2,1 2-4,-1 2-6,-2 2-8,2 2-6,-1 1-3,0 2-4,-3 0-2,3 3-2,-3 0 0,1 1 1,0 0 0,-2 0 2,2-2 1,-4 3 2,4-2 3,0-1 5,-2-2 8,-2-3 6,2-1 3,-1-1 3,-2-2 3,1-6 2,-2-2 0,1 0 1,-1-3 0,-2-4-1,1 0-1,2-4 0,-4-3 1,0-1 1,2-2 1,-1-5-1,-1 0 1,-2-3 0,1-5-1,0 1 2,-3-5 0,1 1 0,0-4-1,-2-4 0,-1 1-1,-1-5 1,3 1-1,-3-5-1,2-1-1,1 0-1,-2-5 1,4 1 0,-3-4 1,3 1 0,1-2-2,2 0-1,0-1 0,4 1 1,1-2 0,3 2 0,-1-2-2,6 2 1,-2 1 0,4-1 2,3 2-1,0 0-1,3 2-1,2 1 1,-1 1 0,7 0 0,-2 1 0,5 1-1,-2 0 0,3 1 0,4 2-2,1-4 0,1 4-1,3-3-1,-1 2-1,1 1-1,2 0-2,1-1-2,0 0-2,2-1-2,-3 1 0,3-1-2,-2 0-1,3 0-2,-2 1 0,2-3-1,0 0-2,1-1-1,0 1 2,0-2-1,2 2 2,-2-5 0,0 2 1,0 0 7,1-2 8,-1-1 5,0 1 4,-1-3 3,-2 0 2,0 1 1,-1-2 4,1-3 0,-3 2 2,-1-3 1,2 1 1,-4-2 1,2-4 1,-4 1-3,2-3-7,1-1-3,-3 0 1,-2-1-1,1-2 0,-2 0 0,1 0 2,-3 0 0,1 1 1,-1 1 1,-4 1 1,1 1 0,-1 1 3,-3 4 3,-1 1 3,-1 3 4,-2 3 2,-1 2 5,0 3 5,1 3 5,-4 3 3,0 1 3,-4 4 0,1 0 1,2 2 1,-5 2-3,3 1-1,-3 2-4,-2 2-3,1 0-5,-3 2-4,-2 1-5,0 5-5,0 1-6,-1 1-5,-1 2-4,2 3-2,1 1-3,-3 2-2,2 1-1,0 0-1,4 5-2,-1-2 0,1 1-2,1 2-1,1 1-5,3-1-5,-2 2-5,4-1-6,-1 1-3,2-1-3,0 0-3,2 1-4,-1-1-2,3-1-4,-1 1-2,1-3-3,0 0-3,2-1 0,2-3-2,1-1 0,-1-1-1,4 0-2,2-3-2,-2 1-6,1-6-4,1 2-6,0-3-8,2-2-10,0-1-3,-1-2-2,-1-1 0,1-2 2,-2 0 2,1-4 5,-1 0 6,-2-2 6,3-1 8,-1-2 9,-2 0 10,1-2 8,0-2 14,-4 0 14,3 0 7,1-2 6,-1-2 2,-3-2 6,3 2 1,1-4 2,-4 2 1,3-3 1,-2-1 0,1 0 1,1 1 9,-1-2 10,-1 1 11,-2 1 10,2-1 9,-1 1 10,-1 0 12,-3-1 7,2 4 8,-1 1 5,0 3 5,-3 1 6,-1 1 3,1 2 3,-2 3-4,-2 1-11,1 3-8,-1 0-9,-2 4-10,-1 0-11,2 2-10,-4 2-10,3 0-8,-2 4-6,-1 0-8,-1 3-6,2-1-10,-1 1-8,1 2-10,0 3-10,0-2-11,0 2-12,2-1-12,-2 1-13,3-1-17,0 0-19,0 0-19,1-2-16,2 0-17,0-1-18,2 1-6,1-3-4,0 0 0,0-1 0,3-2 2,1 0 5,-1 0 4,3-3 5,-1 0 10,3-1 15,1 0 13,0-3 15,-1 0 15,3-2 16,0-2 11,-3 0 7,3-1 9,-2-1 8,1 1 8,-1-3 7,2 0 9,-2-1 10,-1-1 9,0 0 10,-1 1 11,0-2 10,1 0 9,-3-2 7,1 1 6,1-1 6,-5 1 10,3-1 15,-1 0 16,-1-2 18,-1 0 16,-1-2 17,-1 2 16,1-2 16,1 0 13,-1 2 10,1-1 4,-1 0-1,1-1-1,0 2-2,-3 0-10,3 1-14,-1-1-16,-1 4-18,0 0-16,0 2-17,-1 3-19,-1-1-19,-1 2-18,0 0-16,0 3-10,-1 0-7,-1 3-3,-1 0-4,0 0-2,0 3-1,-1 3-1,-1 0-1,3 2-1,-5-1-3,2 1-2,-2 2-1,2 2-4,0-1-4,2 1-7,-3 1-9,5-3-10,-1 2-10,0-1-12,2 0-13,2-1-14,1 0-14,0-1-14,1 0-13,3-3-11,0 1-10,1 0-6,3-2-8,-2-1-3,3 0-2,-1-2 3,2-1 7,0 0 7,-1-1 11,3-2 12,-2 0 13,2-1 14,-1-1 14,0 0 12,-1-2 11,-1-1 12,2 0 12,-1-1 10,-2-2 10,1 1 8,-1-2 8,0 0 11,-3-1 10,1 1 12,1-1 13,-2-2 16,0 0 15,0 0 17,0 0 17,-1-2 15,1 1 17,-1-1 15,1 0 16,0-2 13,-1-1 10,0 2 2,-1-2-1,1 1-7,1-1-8,-2 1-13,-1 1-13,0-1-15,1 2-14,0 0-17,-1 3-15,-1 1-16,0 0-16,0 2-15,-4 3-12,1 0-9,-1 2-4,-1 2-6,1 2-1,-4 0-5,0 3-2,1 3-4,-1 1-1,-2 1-3,0 1-1,-1 2-4,-2 3-4,4-1-4,-1 2-7,0-1-8,0 2-9,2-1-13,1-1-13,-1 0-13,2 0-15,2-3-16,0 2-15,2-3-17,2-1-17,-1 0-15,2-3-13,3 2-9,-1-2-7,0-1-3,4 0-1,0-4 7,-1 1 9,1-1 17,1 0 19,-1-2 20,0-1 18,1-1 19,0-1 19,-2 0 17,2-1 18,0-1 16,0 2 16,-2-3 13,0 0 9,0 0 12,-2-1 12,1 0 10,-2 0 9,0-1 14,1-1 15,-1 1 17,0-2 17,-2 3 18,2-3 18,-3-1 16,-1-1 16,2 0 13,-2 0 11,1-1 2,-1-1-2,-1 0-8,1-1-9,1 2-13,-3-2-14,2 4-11,0-3-9,-2 4-14,2 0-18,1 3-17,-3 1-17,0 1-13,1 0-12,-2 2-11,0 0-13,-2 4-3,0 0 1,-2 2-1,1 1-3,-1 2-10,1 1-18,-3 3-7,0 2-6,0-2-2,0 4-4,2 0-4,0 2-6,-3 0-1,4-1 1,-1 0-4,1 2-12,1-4-5,1 2-5,1-1 0,1-2 3,1 1 2,1-2 0,1-3 2,-1 1 0,5 0 3,-2-2 5,1-2 4,3-1 6,-2-1 4,2 0 4,2-2 4,0 0 6,0-1 8,2-1 13,-2 0 7,1-1 5,0-1 3,2-2 3,-2 1 4,2-1 5,-3 0 6,0-1 5,1 3 3,0-4 6,1 1 3,-2-1 4,-2 1-2,0-1-5,-2 1-1,1-2 0,-2 0 2,1 0 2,-2 1-1,1-3 0,-3 3-3,1-3-3,-1 1-3,1 0-4,-2-1-2,-1 0-4,-2 0 0,-2 1-1,-1-1-1,-2-1-1,0 2-2,-3 0-4,1 2-3,-5-1-4,0 1-2,-3-1-2,-1 3-3,-1 0-3,0 1-3,-2-1-3,-1 0-5,1 2-5,1 1-4,0 0-4,1 0-3,4-1-4,0 0-1,2 2-4,2 0-2,4-2-2,0 1-4,2-1-3,3 1 0,2-2-1,2 2 1,2-5 1,0 4 0,5-3 1,-3 0 2,4-2 0,2 0 3,-1 2 1,2-4 2,3 2 3,-2-3 3,2 1 5,-2 1 4,2-1 2,-1-1 1,0 3 1,0-4 2,-2 2 3,1 2 1,-1-3 3,0 2 2,-3 1 0,2-1 1,-1 3 1,-2-1 0,1-1 1,-2 4 1,-1-1-1,0 0 1,-2 1 0,1 1 1,-2 2-1,-1-3 2,-3 3 3,-1 0 4,1 0 4,-2 0 3,0 0 2,0 3 4,-2-3 3,1 1 2,1 1 1,-2 3 2,2-1 1,-5 0-1,1 3 2,2-1-3,1-1-2,-3 3-4,1 1-3,0 0-5,1-1-5,-1 0-2,-1 2-3,3 0-3,-2-2-2,2 1-3,-1 1-1,2-2-3,0 2-1,0 1 1,2 0-2,-1-2 1,2 2 0,0-1 1,2 1 0,-1 0 0,0 0 0,1-1 0,1 3 2,1-3 0,1-1 2,-1 3 0,-1-2 2,1 1 1,0 0 1,2 0 0,-2 0 0,0-2 2,-2 1 0,1 1 1,-1-1-1,1 1 2,-1-1 0,0-1 0,-2 2-1,1 0 0,-1-2-2,0-1 1,-2 1-1,0 1-1,1-1-1,-2-1-1,0-1-2,-2 2-1,0-3-2,-1 2-4,0-3-3,-2 0-5,-1 1-6,1-3-9,0 2-7,-2-1-15,1-3-19,-2 2-20,-1-3-23,0 0-26,0 0-29,2 0-32,-2-3-34,2 3-33,0-3-35,-2 0-40,4-2-42,-1 1-40,0-3-38,1 0-30,1-1-26,3 0-1,1-3 12,1 0 17,3 1 22,4-2 29,1-1 31</inkml:trace>
          <inkml:trace contextRef="#ctx0" brushRef="#br1" timeOffset="407884.9788">19013 15029 136,'0'0'270,"2"3"8,-1-2 13,0 0 14,2 1-10,1-2-19,0 2-23,-1 0-25,5-2-19,-4 0-20,4 0-18,-1 0-14,0 0-8,2 0-3,0 0-3,1-2-2,1 0-8,-3 2-12,3-2-1,-2 0 4,2-1 1,-1-1 0,0 2-1,-1-3 1,1 1 5,-1 0 9,0-1 4,-1-1-1,0 1 0,0 0-2,-1 0-3,-1-1-5,2-1-10,-3 2-12,2-2-11,-2 2-13,-2-1-4,2-1 1,1 0-8,-3 1-12,2 0-8,-3 0-4,1-1-3,0 1-4,-1-1 0,-1 0 0,-1 3 0,0-4 0,-1 2 5,-1-1 7,1 1-1,-2 0-6,-1 2 0,1-1 6,-2-1 0,1 2-2,1-2-1,-4 1-2,2 3-3,-2-2-2,2 0-5,-3-1-3,2 3-4,-1 0-3,-1 0 0,3 2 4,-3 0 1,1 2-2,0 0-2,-1 0-2,-1 3-2,2 1-1,-2 1-4,-1 1-2,2 3 0,1 0-3,-3 1 1,1 1-2,2 0-3,0 3-8,1-1-4,0 0-4,0 2 0,1 0-3,3-1 0,-5 2 0,6-2-2,-1 1-1,2 1-3,-4-2-2,4 0-4,4 1-6,-2-2-4,-1 0-5,6 0-6,-5-4-5,4 2-5,2-2-5,0-1-5,-1 1-4,3-2-4,0-1-3,1-3-2,-1 2-1,2-1 0,0-2 0,1-1-5,1 0-8,1 0-5,-2-2-4,0-1-6,2-1-6,-2-2-14,3 0-14,-2 0-20,1-3-23,-2 1-29,2-2-31,-1 0-24,0-1-20,-2-1-20,2-2-19,-3 0-34,3-2-41,1-1-42,-1-1-41,0-4-9,1 2 5,0-3 19,2-2 26,2 1 31</inkml:trace>
        </inkml:traceGroup>
      </inkml:traceGroup>
    </inkml:traceGroup>
    <inkml:traceGroup>
      <inkml:annotationXML>
        <emma:emma xmlns:emma="http://www.w3.org/2003/04/emma" version="1.0">
          <emma:interpretation id="{3F9ED3CA-7F31-45C0-AA74-BB4EE083B3C3}" emma:medium="tactile" emma:mode="ink">
            <msink:context xmlns:msink="http://schemas.microsoft.com/ink/2010/main" type="paragraph" rotatedBoundingBox="116,16377 23099,16021 23133,18232 150,1858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3243711-CDE9-464A-AC39-DFF79285B793}" emma:medium="tactile" emma:mode="ink">
              <msink:context xmlns:msink="http://schemas.microsoft.com/ink/2010/main" type="line" rotatedBoundingBox="116,16377 23099,16021 23133,18232 150,18588"/>
            </emma:interpretation>
          </emma:emma>
        </inkml:annotationXML>
        <inkml:traceGroup>
          <inkml:annotationXML>
            <emma:emma xmlns:emma="http://www.w3.org/2003/04/emma" version="1.0">
              <emma:interpretation id="{614F0EE9-240A-44C4-9830-B6A5290B489F}" emma:medium="tactile" emma:mode="ink">
                <msink:context xmlns:msink="http://schemas.microsoft.com/ink/2010/main" type="inkWord" rotatedBoundingBox="400,17310 815,17869 352,18213 -62,17653"/>
              </emma:interpretation>
              <emma:one-of disjunction-type="recognition" id="oneOf45">
                <emma:interpretation id="interp225" emma:lang="en-US" emma:confidence="0.5">
                  <emma:literal>*</emma:literal>
                </emma:interpretation>
                <emma:interpretation id="interp226" emma:lang="en-US" emma:confidence="0">
                  <emma:literal>I</emma:literal>
                </emma:interpretation>
                <emma:interpretation id="interp227" emma:lang="en-US" emma:confidence="0">
                  <emma:literal>.</emma:literal>
                </emma:interpretation>
                <emma:interpretation id="interp228" emma:lang="en-US" emma:confidence="0">
                  <emma:literal>&amp;</emma:literal>
                </emma:interpretation>
                <emma:interpretation id="interp229" emma:lang="en-US" emma:confidence="0">
                  <emma:literal>s</emma:literal>
                </emma:interpretation>
              </emma:one-of>
            </emma:emma>
          </inkml:annotationXML>
          <inkml:trace contextRef="#ctx0" brushRef="#br2" timeOffset="490419.601">48 17703 126,'-8'-7'404,"1"-4"25,0 3 22,-1-1 22,3 0 12,-4-1 10,-1-3-33,3 2-56,-2-2-55,1 2-51,-2-5-34,0 0-23,-1 1-22,1-3-22,0 0-22,-2-4-19,0 2-21,0-1-17,-1-1-18,-1-4-17,2 2-14,0-1-10,2 0-10,-2 0-5,0 1-6,2 1-3,0 1 1,-1 1 5,4 0 1,-4 4-1,6-1-2,-2 3-2,2 2-1,0 3-3,1-1-3,-1 4-1,2 0-2,3 3-2,-1-2-3,0 5 0,1-3-6,0 4-8,0 0-4,0 0-2,0 0-3,1 0-1,0 2-2,-1 0 0,0-1 0,3 5 0,-1-4-1,1 3-1,1 2-5,1 1-7,0 1-3,3 1-3,-1 3-1,1 0-1,3 0-1,-1 4 2,0-2-2,2 0 1,0 0-3,2 1-1,0 0 0,-1-3 0,4 1 1,-2 1 5,1-2 2,2-1 0,-2-1 0,2 0 0,0 0 0,0-4-1,1 1 0,-2-1 1,5-4 0,-2 3 0,-2-3 3,2 1-1,-3-2 3,2 0 1,1-1 3,-3-1 1,3 0 0,-2 0 2,-2 0 1,0 0 2,-1-1 0,0 1 1,-1-2 0,-2 2 0,0 0 2,-2 0 0,0 0 0,-4 0 1,0 0 2,0 0 0,-3 0 1,2 0-1,-5 0 2,2 0 0,-2 2-1,0-1 3,-2 1 0,2-2 0,-2 2 0,-1 0 0,1-2-1,-3 2 1,2 0 0,-4 3-1,0-3 1,-3 4-2,-2-1 1,0 0-1,-3 3 0,-1 0-2,-2 1 0,-3-1-1,2 3 1,-4 0 0,1-2 0,0 2 0,-2 0-2,3-2 0,-3 2 0,4 0 0,-2-2 0,3 2 1,-3-2 0,5 1 0,0-4 0,0 1 0,0 1-1,3-1-1,2-2-1,0-1 2,1 0-1,0 0 0,3-1 0,2-2 1,0 0-1,0-1-1,2 0 0,-1-1-2,3 0 1,-2-2 0,4 0-1,-3 0 1,3-1 0,-3 0 1,3-3-1,-1 1 1,-2-1-2,3 0 2,0 0-1,3-2 2,-2-1 0,-1 0 1,3 3 0,0-4 0,1 0 1,-1 2 0,2-2 0,0-1 0,-1 0 0,1 1 2,0 0 0,0-2 0,0-1 0,4 0 2,-2-1 0,-1 0 1,0 1 3,1-2 3,1 3 1,-1-2 1,-1 1 3,-2 1 1,2 1 4,0-1 0,0 1 5,0 0 2,0 1 1,-2-1 0,-1 2-1,2 0 2,-1-1 0,1 3 0,-2-2 1,-1 4 2,0-1 2,1 1 2,-3 1 0,3 1-1,-3 1-1,0-1-1,0 4 1,0-3 2,0 2-1,0 1 1,0 0-1,0 0-1,-3 0-2,3 0 0,0 0-4,0 0-2,0 1-4,0 2 0,0-3-2,-3 0-3,3 2-1,0 0-2,0-2-3,0 3 0,0 0-3,0 0 0,0 2-2,3 0-2,-3 1-1,3 0-2,-1 0 0,-2 4 0,2-1-1,1 1-2,-1 0 0,1 3 2,-1-1 0,0-2-1,1 4 0,-1-3-1,1 4 0,-1 1 1,-2-2-1,2 1 0,-2 3 0,0 0 0,0-2 0,0 3-3,0-3-1,0 2-2,0 0-2,0-1-1,-2-1-3,2 0-4,0-2-3,0 1-4,-2-3-4,2 2-4,0-2-4,0-3-5,0 3-5,0-2-4,2-4-4,-2 1-4,2-2-5,-2 0-5,0-1-4,3-1-4,-3 0-8,0-2-8,2 0-13,-1-1-13,-1 0-18,0 0-22,2 0-24,-2 0-26,2-1-19,-2 1-16,2-1-18,-1-1-19,1 1-20,0 0-20,-1-1-24,1-1-25,-2 3-34,0 0-40,0 0-9,0 0 8,1-7 19,0-2 26,2 5 23</inkml:trace>
        </inkml:traceGroup>
        <inkml:traceGroup>
          <inkml:annotationXML>
            <emma:emma xmlns:emma="http://www.w3.org/2003/04/emma" version="1.0">
              <emma:interpretation id="{A39499FD-E929-41BB-B6B3-88644F271741}" emma:medium="tactile" emma:mode="ink">
                <msink:context xmlns:msink="http://schemas.microsoft.com/ink/2010/main" type="inkWord" rotatedBoundingBox="1419,16198 6938,16377 6871,18443 1352,18264"/>
              </emma:interpretation>
              <emma:one-of disjunction-type="recognition" id="oneOf46">
                <emma:interpretation id="interp230" emma:lang="en-US" emma:confidence="0.5">
                  <emma:literal>Reproduces</emma:literal>
                </emma:interpretation>
                <emma:interpretation id="interp231" emma:lang="en-US" emma:confidence="0">
                  <emma:literal>Deprodones</emma:literal>
                </emma:interpretation>
                <emma:interpretation id="interp232" emma:lang="en-US" emma:confidence="0">
                  <emma:literal>A-produces</emma:literal>
                </emma:interpretation>
                <emma:interpretation id="interp233" emma:lang="en-US" emma:confidence="0">
                  <emma:literal>Reproducers</emma:literal>
                </emma:interpretation>
                <emma:interpretation id="interp234" emma:lang="en-US" emma:confidence="0">
                  <emma:literal>De-produces</emma:literal>
                </emma:interpretation>
              </emma:one-of>
            </emma:emma>
          </inkml:annotationXML>
          <inkml:trace contextRef="#ctx0" brushRef="#br1" timeOffset="420327.5073">4379 15912 275,'-12'-9'377,"-1"-1"20,2 6 18,-1-1 18,2 3 14,3 2-21,-1 0-40,1 4-51,0 1-56,0 1-37,2 3-24,-3 1-20,4 2-16,-1 2-16,0 4-15,3 2-17,1 5-16,-1 0-15,4 3-15,-1 4-11,1 3-10,3 4-9,1 2-9,0 3-5,1 0-5,3 4-6,-1 0-6,-1 3-5,-1 0-5,3 1-3,-1-3-3,-1 2-1,0-3-2,-1 0-1,1-1-1,-2-3 0,-2-1-4,-1-1-1,3-4-2,-5-1 0,2-2 0,-3 0 0,0-6 0,0 0 0,0-3 0,0-4 0,-3 0 0,2-3 0,1-4-2,-3-2 0,3-2-2,-3-1 0,3-2-2,0-3-4,0-2-4,0-1-5,0 0-2,0-2-3,-2-3 0,1 0-1,-1 0-1,-2-3 3,0 0 0,-2-3 1,0-1 2,-3 0 2,2-2 3,-4-2 6,0 2 6,-1-4 8,1-1 8,-2 0 7,1 0 6,-3-2 5,1 1 2,-2-1 3,0 2 1,2-3 1,-1 3-1,0 0 3,-1 2 1,3 1 0,-2 2-3,2-1-4,1 4-4,-1 4-4,1 0-6,3 1-3,-2 1-4,2 3-3,1 1-2,-1 2-2,0 0-1,1 3-4,3 2-2,-3 1-3,1 2-3,0 0-4,3 4-3,-2-1-6,2 4-8,1-3-8,3 5-8,-2-3-10,2 2-10,0-2-13,2 2-13,1-3-13,-1 3-14,0-4-12,4 1-14,-2-2-12,1 3-10,2-2-7,1-3-5,-1 0-3,2-1-1,1-1 2,0 0 5,3-2 6,-2-1 8,-1-3 10,4-1 11,-2 0 12,3-2 14,-1-1 14,-1-1 12,2-2 13,1 0 13,-1-1 11,2 1 11,-5-3 8,4 0 10,-3-3 9,2 1 8,-2 2 11,0-3 9,-1-2 11,0 2 14,-2-2 12,-2-2 14,1 2 14,-2-1 12,-2-2 18,1 2 16,-3-3 15,1-2 13,-4 1 14,2-1 10,-2 0 9,-2-2 8,-1 0 1,0-1 1,-1 0-3,1 0-6,-2-1-10,0 0-9,0 2-15,1 1-16,-1 1-17,0 2-14,3 1-15,-1 1-14,-2 3-14,3 4-14,2-3-10,-2 7-11,1-2-8,-1 4-8,0 4-5,1-2-5,-1 4-2,2 1-3,-1 2 0,0 1 0,1 2-2,-2 2-1,2 3-5,0 2-3,0-2-5,0 4-7,0 0-8,2 0-11,-1-1-10,2 2-11,0-3-14,2 3-15,-3-3-16,6 1-17,-4-1-15,4 0-12,1-3-9,1 0-9,-1-3-4,3 0-4,1 1 1,-1-3 4,3-1 5,-1-1 5,3-3 11,1 0 10,-2-3 15,2 1 16,1-1 15,-2-2 14,0-1 12,2-1 11,-2-2 10,0-1 11,-1 1 8,0-3 8,-2 1 7,0-3 7,-1 0 10,1 0 8,-4-2 10,1 1 9,-3-2 10,0 2 12,-1-3 14,-2 0 16,-1 1 20,1-3 19,-2 0 19,-1 1 16,-1-3 18,-1 1 15,0-2 12,0 1 10,-1-2 3,-3 0-1,1-1-5,-1 0-5,0 1-12,0-1-15,-1 0-15,2 3-19,-2 1-17,1 0-17,-1 1-18,0 3-17,3 1-15,0 0-15,-1 6-11,3-3-5,-3 5-6,3 0-4,-1 2-2,0 2-4,-1 0-3,2 2-3,-3-1-1,3 3-2,0 2 0,-2 2-2,2 1-1,-1 3-2,1 1-5,-2 1-5,2 3-8,0 2-11,-1-1-11,1 2-10,0 1-13,0-1-14,1 0-17,1-1-19,1 0-19,0 0-20,1-3-19,-1 1-16,4-3-11,1 0-11,3-3-3,-1 0 0,2 0 0,1-4 3,3 0 5,-2 0 7,2-3 11,2-3 10,-2 2 15,2-5 15,0 0 16,0 0 14,-2-2 15,2-1 13,-2 0 12,-2-2 10,-1 0 12,1-2 12,-2 0 12,0-1 12,-1 1 15,0-2 16,-4-1 15,0 1 14,-1 1 17,-2-3 15,1 2 17,0-2 17,-3 0 21,0 0 22,-2 0 19,-2-1 20,0 1 17,2 0 16,-3-3 13,-1 1 12,1 0 6,-2-2 2,0 2-3,1-4-5,-4 2-12,4 1-13,-1-1-17,0 0-20,0 1-20,0 2-21,3 0-20,-3 1-20,2 2-19,1 2-17,0 1-13,-1 2-10,1 1-9,1 3-5,-1 0-5,0 3-5,0 1-3,-1 0-3,1 3-1,-1 1-2,-1-1-2,1 4-2,0 0-3,1 1-2,0 3-5,-1 0-5,0 3-5,1-2-7,0 0-7,2-1-7,2 2-8,0-2-9,1-2-11,1 0-10,2-2-12,-1 0-10,2-1-11,2-2-8,1 0-9,0-2-9,1 1-8,1-3-5,-1-2-5,1 0 0,2 0 3,-2-2 5,3 0 7,-2-2 10,2 0 12,1 0 12,-1-2 11,1-1 10,-1-1 11,2 1 14,-2 0 11,-1-1 14,1-3 11,-1 2 10,-1-2 9,-1 0 10,0 0 10,-2-2 9,-1 2 12,1-2 12,-1 0 16,-1-2 18,-1 2 18,0-1 15,1 1 17,-1 0 18,0-3 13,-2 2 10,-2-2 5,1 0 3,0 1-1,-1-2-2,-2 0-6,1-1-9,0 2-11,-2-2-16,0 1-15,0 2-14,-2 0-15,0 3-12,1 1-11,-1 0-6,-1 5-7,1 1-6,-2 0-5,1 6-8,-2-2-6,0 3-5,-1 3-3,-2 2-4,1 2-3,-3 1-2,2 3-4,-2 0-3,1 4-5,0-1-5,0 1-3,0 1-3,0 1-2,4-2-1,-2 1-5,3-2-5,0-2-6,1 2-7,1-5-5,0 2-9,2-3-7,2-1-10,3 0-10,-1-1-11,2-3-14,1 0-17,1 0-23,1-2-23,1-1-26,2 0-22,0-3-22,1 1-19,1-2-18,0-2-16,1 1-14,2-1-12,0 0-10,0-2-10,0-1-4,0 0-4,1-2 4,-3 1 7,1-1 11,-1-1 13,1-1 15,-1 0 15,0 1 17,-2 0 16,1 1 20</inkml:trace>
          <inkml:trace contextRef="#ctx0" brushRef="#br1" timeOffset="420941.7532">5693 16990 99,'-1'3'143,"1"-3"-1,-4 2-1,4 1-2,-2-1-4,2 2-6,-2 1-11,-1-1-9,3 0-11,-3-1-10,3-1-8,-2 1-8,2 0-7,0-1-6,2 1-7,-2-1-5,3 0-5,2 0-5,-3-2-5,2 2-4,0-1-3,0 0-3,1-1-4,0 0-1,2 0-2,-2 0-1,0-1 0,2 0 1,1-1 0,-1 2 4,1-4 3,-4 2 3,3-1 4,1 1 3,-1-4 4,0 4 3,0-3 4,0 1 5,3 0 3,-2 0 4,-1-1 4,2 0 4,-1 0 3,-1 0 6,1-1 4,-2-1 7,1 0 8,1-1 11,-3 1 11,0-1 12,1-1 13,-2 1 12,1-1 9,-1 0 10,-1-1 10,1 1 9,-3 0 6,0 1 2,-1-2 0,-1 2-6,0-1-9,-1-1-12,-1 3-14,0-1-12,0 1-15,-2-1-14,1 3-12,1 0-15,-3 0-14,2 1-13,-1 2-14,-1 0-9,0 0-9,0 2-6,2 2-3,-4 1-3,3-1-4,-2 1-3,0 2-3,3 0-3,-4 0-4,3 4-1,-2-1-2,2 1-2,-2 2-2,0 1-2,2-1-4,0 2-5,-1 0-3,0 0-9,1 1-8,1 0-8,1-1-8,3 0-12,-3 0-15,3 1-11,3-2-14,-3 0-14,3 0-15,0-2-16,2 3-15,-2-3-10,4-1-10,-2 0-4,3-1-3,-1-1-2,2-2-1,2 1 6,1-2 7,-1-2 6,1 1 8,2-1 10,1-2 13,1-2 15,-1-1 16,1 1 13,1-2 12,0 1 11,0-1 10,0 0 11,0-2 9,-1 1 8,2-1 7,-2 0 8,1-1 9,-1 2 8,-1-2 8,1 0 10,-1 0 8,1-1 9,-1-1 8,0 0 11,-2 0 11,1 0 10,-1-1 11,-3-1 13,1 1 17,-1-1 17,-2-1 20,1 1 15,-2-2 14,1 1 12,-3-3 11,0 0 9,-2 2 7,1-3 4,-1 0-2,1 3-2,-3-1-5,0-1-11,-1 3-12,-1-1-18,0 1-18,-3 2-17,1 0-15,1 4-17,-3-1-16,2 1-14,-2 3-15,1 0-10,-1 2-9,1 1-6,0 1-7,0 2-3,-1 0-5,2 3-3,-2-1-1,1 2-3,-1-2-2,2 3 0,2 0-2,1 2-2,0-2-1,1 2-1,4 1 0,0 0 1,-1 1 1,2-1-1,-1 1 0,3-1-1,1 1 1,0-1 0,-1-1 1,1 0 1,-1-1 0,-1 2 0,1-2 1,-1 1-1,0-2-1,3-1 1,-3 0-1,0 1 1,0-1 2,0 1-1,1-1 1,1 1 0,-4 0-2,3-1 1,-1-2-1,0 3 0,1-1 1,-2 0 0,0-2 0,0 2 0,-2 0 0,0-3-2,1 2 1,-2-1-2,0 1-1,1-2-5,-4 1-4,0-1-5,0 0-8,0-1-13,0 1-14,-4 1-20,1-2-23,0 0-33,-2 1-39,0 1-41,-2-1-44,-3-1-43,0 0-42,-2 0-52,-2 0-54,2-1-42,-2 0-35,-1-2-11,0 0 3,-1 0 14,3 0 19,-1 0 32</inkml:trace>
          <inkml:trace contextRef="#ctx0" brushRef="#br1" timeOffset="416961.1851">1053 16291 204,'0'-2'287,"0"0"22,3-2 5,-3 1-4,0 1-17,0 0-22,0 2-17,0-2-12,0 0-9,0 2-4,0-2-5,0 2-2,0 0-2,0 0-2,0 0-4,0 2-8,0-2-5,0 2-7,0 0-5,0 0-3,-3 0-12,3 1-15,0 1-17,0 3-17,0 1-14,0 3-13,3 1-12,-3 2-12,3 5-15,-3 0-16,3 3-10,-2 3-8,2 1-4,1 3-3,-1 0-3,-1 2 0,1-1-2,1 2 0,-1 1-9,-1-1-10,3 0-6,-2 0-3,1-1-3,1 0 0,-2-2-1,-1 0-2,3-2 1,-2-1-2,-1-2 0,0 0-3,1-3-4,-1-3-5,1 1-5,0-3-5,0-2-14,0-3-19,-2-1-25,1-1-29,0-2-30,0-3-31,1 0-21,-1 1-19,-1-2-19,1-3-21,-2 0-16,0-3-17,-2 0-17,1-3-17,-3 0-13,1-2-7,-1-1 1,0-3 6,1-1 11,-3-1 13,1-2 14,1 0 15</inkml:trace>
          <inkml:trace contextRef="#ctx0" brushRef="#br1" timeOffset="417621.5841">1009 16441 45,'-2'-14'249,"0"1"3,1 1 2,0 0 0,-1 2-1,2-1-8,0 0-12,0 3-17,2-1-23,-1 0-18,0-1-17,1 1-13,1 1-9,0 1-10,-1-4-11,3 4-7,0-1-6,-3 1-9,5-1-15,-2 0-8,2 2-7,0 0-5,1 0-6,1-1-7,-1 1-5,1 1-6,1 1-5,1 0-2,0 4 2,2 0-3,-2 0-5,1 4-5,2 1-6,-1 3-3,-1 1-4,2 3-5,-1 1-3,-1 3-6,0 1-4,0 4-13,-5 1-12,0 2-7,-1 2-6,-2 1-7,-3 2-6,-4-1-8,-3 4-6,-3 0-4,-1 3-4,-6-1-1,1 3 0,-7-1 1,2 2 4,-1-2 9,-3 2 12,2-3 7,0 3 4,3-3 7,-1-4 7,4 1 6,1 1 5,0-4 6,1-1 6,4-2 2,3-2 2,0 1 2,1-5 1,2 2 1,0-6 1,3 0 1,-1 1 0,4-4-1,-1-2-2,3 0-3,0-1-3,2-2-2,1-3-4,0 0 0,1-1 0,1 0 0,0-2 2,-1-1-1,2-1 1,0-1 0,-1-1 0,1 0 2,0-1 4,-2-1 4,3 0 6,-4 2 5,3-4 8,-1 1 4,1-2 6,1 0 0,-2 0-1,0 0 3,1-3 3,-1 1 4,1-2 3,1 2 3,-2-2 3,1-1 2,-1 1 2,1 0 1,-2-3 3,3 1 1,-3-2 2,-1 1 5,2-3 7,1 3 5,-2-4 5,-1 1 4,1-2 5,-1 0 6,1 0 10,-2-2 8,1 0 6,-2 0 7,-1-1 8,1-1 7,-1 0 5,0-1 6,-2-2 6,1 0 3,-3-2 4,0-1 0,0 1 0,0 0-7,-3 0-7,1-1-8,0 1-8,-3 1-9,0 2-9,2 0-8,-1 1-9,-2 5-9,2-1-7,1 3-8,-1 3-7,-1 2-5,0 2-5,1 1-3,1 1-2,-2 3-2,3 3-2,-1-3 0,0 3-5,1 1-2,0 1-2,1 1-5,0 4-3,1-1-5,0 1-4,-1 3 1,1 1 4,-2 4 1,2-1-1,-2 5-2,1 3-2,1 0-2,0 3-1,0 3-2,0 1 0,0 2 1,0 0-1,1 2-3,1 0-7,0 1-7,-1 2-9,0-1-5,0 0-3,3 1-2,-1-1 0,0 0-4,-1-3-4,0-1-5,1 0-7,0-1-9,0-1-10,1-2-7,1-3-4,-1 0-14,1-2-18,-1-3-26,2 1-31,1-3-32,1-1-34,-2-1-30,4-2-25,-2-1-23,1-3-23,-2 1-23,1-4-25,-3-1-26,3 0-29,-8-3-21,9 0-16,0-3 9,-4-1 23,3-3 28,-1 0 35</inkml:trace>
          <inkml:trace contextRef="#ctx0" brushRef="#br1" timeOffset="417743.2338">1445 16733 133,'-7'-7'358,"1"1"23,1 3 25,0 0 26,2 1 9,-2 1 2,2 1-25,0 1-38,2 1-38,-1-2-35,0 1-28,1 0-22,1-1-16,0 0-12,0 0-18,0 0-20,1 0-25,1 0-24,0-1-23,1 0-20,-1-1-19,1 1-17,2 0-13,-1-1-9,1 1-6,2-1-5,1 0-3,1 0-2,1-1-2,0 0-1,4 0-1,-1 1-1,-1-3-2,2 3-1,-2-2 0,0 0-2,0-1-3,0 1-2,0 1-3,-1 0-2,-4 0-3,3 1-3,-2-1-5,0 1-8,-3 2-13,3 0-18,-1 0-29,0 0-37,2 2-50,-1 2-56,1 0-62,-2 0-62,1 1-75,-3 2-81,5 0-45,0 0-26,0 2-9,-1 2 2,3-1 8,0 0 15,1 2 27</inkml:trace>
          <inkml:trace contextRef="#ctx0" brushRef="#br1" timeOffset="418375.3549">2435 16821 77,'-10'-4'371,"0"2"17,3 0 18,0 2 15,3 2 14,1 0 1,-2 0-7,3 0-47,-3 2-70,2 1-54,0 1-46,-1 4-27,1 1-14,-1 1-17,2 3-16,-3 2-15,5 3-18,0-1-14,0 4-12,0 2-15,5 2-12,-3 1-13,2 3-9,0 1-8,2 2-7,0 0-4,-2 3-3,4-2-2,-4 1-1,3 0-2,-2 1 1,1-1-4,0-2-1,-3 1 0,2-2 1,-1-1-1,1-1-2,-2-2-5,-1 0-10,0-3-8,-1 2-10,-1-4-10,0 0-10,-1-2-12,-1 0-10,0-1-12,-3-1-15,0-3-15,1-1-14,1-3-10,-4-1-8,2-1-2,-1-4 0,0-2 5,0-1 7,2-2 8,-3-2 10,2-4 10,-1-1 9,0-2 14,1-4 15,-2-1 16,1-1 14,2-5 11,-2-1 8,0-2 9,1-1 7,-2-1 5,1-3 3,0-2 1,0 0 2,0-1 4,0-2 2,2 0 7,1-1 8,-2 0 9,3 0 9,-1-3 13,1 4 13,2-1 14,0-1 12,2 2 14,1 2 13,-1 1 12,1 0 11,2 3 10,-2-1 8,1 4 4,1 2 2,1-2 0,0 4-2,-1 1-4,0 3-10,2 0-9,-2 0-9,1 0-11,0 1-10,1 3-10,1-3-12,-1 3-4,2 0-2,-1-1-4,2 0-7,1 4-6,0-2-8,1-1-3,2 2-5,0 1-4,0-1-2,1 1-3,0 1-5,0 1-7,2 1-8,-1 1-10,2 3-9,-3 1-8,1 2-3,3 0-4,-4 4 0,4-1 0,-4 3-1,2 2-1,-2 3 0,1 0 0,-1 3 1,-3 2 4,0 2 8,-2 1 2,-3 0 2,-4 4 0,1 0-1,-4 2-2,-2-2-3,-3 2-9,0 1-9,-4-3-18,-3 1-21,0-1-31,-1 3-39,-1-4-44,-1-2-48,0-1-46,1 0-43,0-4-46,-1 0-47,3-5-48,0-1-52,2-3-22,3-3-11,2-3 6,5-3 14,0 0 30,0 0 38</inkml:trace>
          <inkml:trace contextRef="#ctx0" brushRef="#br1" timeOffset="418964.195">2883 16902 310,'0'8'320,"0"1"2,0 1 2,0 1-11,1 4-19,1-2-26,-2 3-29,2 0-26,0 2-27,-1-1-17,1-1-14,-1 0-18,1 1-19,0-2-8,-2 1-6,2-1-5,-2-1-6,3 0-7,0-2-7,-1 0-8,0 0-7,-2-2-5,3 1-3,-3 0-3,2-2 0,0-2-2,-1 0-1,-1-1 1,0-3 1,0 0 1,2 0 4,-2 0 4,1-3 6,-1-3 5,1 3 7,-1-3 3,0-1-1,0-1-1,-1-2-5,0-1-3,-1-1-2,1-2-5,-3-2-4,1 2-5,1-4-5,0-1-7,-1 1-8,3-3-9,-3 2-10,3-2-8,0 0-4,0 1-3,3-2 0,-3 0-3,5 1-2,-3 2-4,1-2-1,-1 1-8,1 1-7,1 2-10,1-1-13,0 1-12,-3 1-16,4 1-16,-1 2-18,-1 2-17,3 0-18,-2 0-15,2 3-14,1 0-11,-4 1-11,4 2-4,-1 0 0,1 0-4,-1 2-2,0 0-2,0 2 0,0-2 8,0 2 10,4 0 2,-1 5-1,2-5 0,0 2 3,-1 1-2,0 0 0,1 1-10,2-2-12,-3 1-2,0 2 6,1 0 10,-2-1 16,-3 1 11,0 1 10</inkml:trace>
          <inkml:trace contextRef="#ctx0" brushRef="#br1" timeOffset="418978.0899">3187 16990 106,'-5'12'147,"0"1"10,-3 0 6,1 0 2,0 0 1,0 0-5,2 0-8,0 2-16,-2-4-21,4 1-19,-2-1-22,1 0-11,2 2-7,-1-4-6,3 2-7,0-2-6,3 1-4,-1-2-5,2-1-2,1 1-5,0-1-4,3 0-2,-1-1-4,0-4-2,4 2-3,0 0 0,-1-1 0,2-2 3,0-1 1,0 0 3,0 0 6,0-1 5,2-2 6,-1 0 6,-1 0 9,3-1 8,0 1 11,0-1 12,0-2 14,-2 1 16,2-1 16,-1-1 18,-2 1 18,2 1 16,-4-3 15,0 0 14,0 0 14,-3 1 8,0 0 7,0-1 1,-3-1-4,0 0-5,0 1-9,-2-3-11,-1 0-14,-1 1-14,0 1-17,-1-2-17,0 2-18,0-2-18,-3 1-16,1 1-16,-1 1-13,-1-1-10,2 0-6,-1 2-8,-2 0-3,2 0-7,-2 1-6,0 1-3,-2-1-4,1 1-4,-2 3-3,0-4-6,-2 3-5,3 0-8,-4 0-6,0 1-11,2 0-11,-2 1-17,-2-1-21,2 2-32,-1 0-38,1 2-50,2 1-57,-2-1-59,1 1-61,0 0-72,0 0-75,4 3-39,-1-3-19,6 3-5,2-6 6,0 0 12,0 0 19,2 10 32</inkml:trace>
        </inkml:traceGroup>
        <inkml:traceGroup>
          <inkml:annotationXML>
            <emma:emma xmlns:emma="http://www.w3.org/2003/04/emma" version="1.0">
              <emma:interpretation id="{6F7BECFD-61BF-4125-9117-D11863525633}" emma:medium="tactile" emma:mode="ink">
                <msink:context xmlns:msink="http://schemas.microsoft.com/ink/2010/main" type="inkWord" rotatedBoundingBox="8096,16977 9718,16952 9730,17753 8108,17779"/>
              </emma:interpretation>
              <emma:one-of disjunction-type="recognition" id="oneOf47">
                <emma:interpretation id="interp235" emma:lang="en-US" emma:confidence="0.5">
                  <emma:literal>ATP</emma:literal>
                </emma:interpretation>
                <emma:interpretation id="interp236" emma:lang="en-US" emma:confidence="0">
                  <emma:literal>ATPP</emma:literal>
                </emma:interpretation>
                <emma:interpretation id="interp237" emma:lang="en-US" emma:confidence="0">
                  <emma:literal>ATPT</emma:literal>
                </emma:interpretation>
                <emma:interpretation id="interp238" emma:lang="en-US" emma:confidence="0">
                  <emma:literal>ATTP</emma:literal>
                </emma:interpretation>
                <emma:interpretation id="interp239" emma:lang="en-US" emma:confidence="0">
                  <emma:literal>ATAP</emma:literal>
                </emma:interpretation>
              </emma:one-of>
            </emma:emma>
          </inkml:annotationXML>
          <inkml:trace contextRef="#ctx0" brushRef="#br1" timeOffset="421676.287">7733 16644 16,'-1'-12'353,"0"1"22,-1 4 23,0 3 21,1 0 20,-1 1-13,0 3-26,1 3-42,-1 1-50,-2 3-33,1 1-25,-1 2-26,1 2-26,0 1-21,-1 4-21,-1 2-22,2 2-22,0 2-20,1 2-19,2 0-15,-4 2-13,4 0-9,0 2-7,0-1-7,0-2-6,4 2-5,-3-1-3,1 0-3,2-1-2,-1-1-1,0-3-1,1 2 1,-1-4-1,1 1 0,2-2-2,-1 0-1,1-4-1,0 2-6,-2-2-8,4-5-11,-6 3-12,3-4-16,0-3-17,-1 1-21,-1-2-21,0 0-19,-2-1-20,0-2-16,1-2-14,-2 0-11,0-2-12,0-1-3,0-1-2,-2-3 4,1-1 6,0 0 13,0-2 15,-1-2 18,0-1 20,1-2 19,-1 1 19,1-3 22,0-1 22,-1-2 18,1 0 16,-2-1 14,-1 0 14,4-2 13,-2-1 13,0 0 12,-1-2 13,3 2 8,-3-5 4,3 2 11,0 1 10,0-1 9,0-2 9,0 3 13,0-1 12,0 2 13,3 1 11,0 0 9,-1 2 8,0 1 6,2 3 5,-1 1 3,0 2 5,-1 2-3,3 4-5,-2 0-11,-1 3-12,3-1-14,-1 3-16,-1 2-14,1 2-14,0 2-14,0 0-15,3 2-10,-2 1-11,3 3-7,-1 2-8,2 0-6,1 3-4,1 2-3,0 4-2,3 0-2,-1 2 1,-1 2-2,0 1 0,2 1-2,-2 4-2,-2-4-2,2 3-2,-2-2-3,0 2-1,-1-1 0,-1-2-2,-1 1 0,1-2-2,-1 1-1,-2-1-1,1-2-2,0 1 0,0-3-1,-1 0-2,-2 0 0,2-2-1,1-2-1,0 0 0,-2-1-3,1 0-5,1-3-9,-4 0-15,3 0-21,0-3-27,0 2-37,0-2-44,1-2-46,-1 1-48,-2-1-44,2-2-45,-5-5-49,0 0-49,0 0-45,0 0-39,0 0-13,0 0 2,0 0 17,0 0 22,0 0 38</inkml:trace>
          <inkml:trace contextRef="#ctx0" brushRef="#br1" timeOffset="421776.5526">7788 17089 224,'-3'0'293,"2"0"2,1 3 4,1-3-1,1 0-24,1 3-39,-1-3-37,3 0-39,0 0-30,0 0-26,2 0-20,2-3-15,1 3-8,3-3-2,-1 3-4,2-3-3,1 1-5,2-2-5,1 0-4,-2-1-5,0 1-8,2 1-8,-2-1-11,2 1-13,-1-1-14,1 0-19,-2 0-13,-2 0-13,2 0-20,-3 0-21,1-1-28,-3 2-29,1-2-40,-3 0-45,1 0-35,1-1-31,-1 1-11,0 0 0,2 1 7,0-2 13</inkml:trace>
          <inkml:trace contextRef="#ctx0" brushRef="#br1" timeOffset="422348.9651">8207 16670 33,'-10'-6'377,"3"1"27,2 1 21,0 2 20,0 1 10,3 1 7,0 0-22,2 0-36,0 0-47,0 0-50,2 0-41,-1-2-35,2 2-23,2 0-21,-2-2-21,4 1-22,2-1-21,3 1-18,0 0-17,4-1-17,0 1-13,4 0-13,1 0-10,-1-2-8,4 2-5,-2-1-4,4 1-3,-4-1-4,1 1-2,-2 0-4,1-1-3,-2 2-2,1 0-5,-4 0-7,2 0-16,-4 0-19,-1 0-26,-1 0-33,-1 0-37,2 2-39,-2-1-31,-1 0-28,3 2-26,0 0-22,-3-2-30,2 1-30,0-1-32,3 0-33,-3-1-25,2 0-19,-1-1 6,-2 0 21,2-2 30,-4 0 35</inkml:trace>
          <inkml:trace contextRef="#ctx0" brushRef="#br1" timeOffset="422032.7371">8452 16763 150,'-1'0'313,"-1"2"13,2 1 12,0 3-2,0 1-10,0-1-15,0 4-17,0-1-22,0 4-26,0 0-21,0 1-19,0 0-9,0 5-3,2-2-3,-2 2-5,1-1-6,-1 4-9,0-2-9,0 0-11,1 2-17,0-2-18,-1 0-19,2-1-18,-2 0-12,3-3-13,-1 0-9,1 1-11,-1 1-8,2-5-7,-3 3-5,2-5-7,1 2-3,1 0-3,0-2-10,-1-1-11,2-1-21,-2 0-27,3-4-28,-2 1-31,1 0-31,0-2-31,0-1-32,-2 1-33,1-3-33,0-1-33,-5 0-34,0 0-38,0 0-32,0 0-31,2-5 0,1-2 15,-1-1 23,0 1 28</inkml:trace>
          <inkml:trace contextRef="#ctx0" brushRef="#br1" timeOffset="422688.6362">8872 16597 47,'-3'4'296,"0"1"10,0 2 1,0 1-5,0 3-13,0 1-19,2 0-23,-3 4-26,3 0-26,0 4-28,0 0-17,1 2-14,0 2-11,0 0-12,0 3-7,0-2-5,0 0-3,0 2 0,1-2-3,0 1-1,0 0-3,-1-2-1,2 1-2,0-2-1,-1-1-6,1 0-5,1-2-6,-1 1-3,2-2-5,-1-1-6,0 0-7,-1-2-7,1-1-6,1 0-6,-1 0-7,1-3-5,1 0-6,-2 0-4,-1-1-3,1-4-2,0 2-2,-1-3 0,0 0-2,2-2 0,-4-2-1,1 1 0,2-3-2,-3 0 1,3 0-3,-3 0-1,1-3-4,1 1-6,-1-2-4,1-2-5,0-2-5,-2 1-6,0-3-4,0-1-4,0-1-2,-2 0-2,0-3-1,1 1 0,-1-3 2,1 0 2,-2 0 4,0-2 3,2-3 6,-3 3 5,4-3 5,-2-1 6,0-2 4,-1 2 6,0-5 3,1 3 2,0 0 3,-1-2 3,1 3 2,-1-2 2,1 3 5,2 1 7,-2-2 6,1 3 6,-1-1 9,0 4 7,2-1 9,-3 3 8,3-1 11,0 2 7,0 0 9,0 4 12,-1-1 8,1-1 8,0 5 2,0-1 2,0 0-1,0 3-2,0 1-4,0 1-5,0 0-6,1 1-7,-1 0-8,3 1-6,-3-1-9,4 1-13,-1 0-7,-1-2-9,1 1-5,2 1-5,-1 0-1,1 0-2,-2 0 1,3 2 0,1-2 0,-1 2 0,3-3 0,-1 3 0,2 0-1,0 0 0,-1 0 0,1 0 0,2 0 0,0 0 0,-2 0 0,1 3-2,1-3-1,-1 2 1,0 2 1,2 0 3,-1-1 3,3 1 4,0 2 2,1 0 0,3 0-3,-4 2-1,2 0-3,0-1 0,0 1-3,-3 1-3,-1 0-2,-3-1-3,1 2-4,-3-3-7,1 2-4,-3 1-6,-2-1-3,1 1-2,-2 0-2,-1 1 1,-2 0-4,0 1-1,-2-1-4,-1 0-5,-2 2-10,1-1-12,-4 0-18,-2 1-17,1 1-25,-2-3-25,-1 3-44,-2-2-53,2 1-62,-3 0-69,-1 0-75,0-1-79,2-2-55,-3 2-41,0 0-16,5 0-3,-4-3 9,5 0 16,0 0 20,3-1 26</inkml:trace>
        </inkml:traceGroup>
        <inkml:traceGroup>
          <inkml:annotationXML>
            <emma:emma xmlns:emma="http://www.w3.org/2003/04/emma" version="1.0">
              <emma:interpretation id="{B073046E-5CF7-44FC-B9F8-6A3C0CBB978D}" emma:medium="tactile" emma:mode="ink">
                <msink:context xmlns:msink="http://schemas.microsoft.com/ink/2010/main" type="inkWord" rotatedBoundingBox="10884,16523 15071,16458 15089,17625 10902,17690"/>
              </emma:interpretation>
              <emma:one-of disjunction-type="recognition" id="oneOf48">
                <emma:interpretation id="interp240" emma:lang="en-US" emma:confidence="0.5">
                  <emma:literal>Adenosine</emma:literal>
                </emma:interpretation>
                <emma:interpretation id="interp241" emma:lang="en-US" emma:confidence="0">
                  <emma:literal>Adenine</emma:literal>
                </emma:interpretation>
                <emma:interpretation id="interp242" emma:lang="en-US" emma:confidence="0">
                  <emma:literal>adenosine</emma:literal>
                </emma:interpretation>
                <emma:interpretation id="interp243" emma:lang="en-US" emma:confidence="0">
                  <emma:literal>Adenain</emma:literal>
                </emma:interpretation>
                <emma:interpretation id="interp244" emma:lang="en-US" emma:confidence="0">
                  <emma:literal>Adenosines</emma:literal>
                </emma:interpretation>
              </emma:one-of>
            </emma:emma>
          </inkml:annotationXML>
          <inkml:trace contextRef="#ctx0" brushRef="#br1" timeOffset="423794.8786">10490 16345 270,'-3'-2'371,"2"-2"17,1 3 17,0 1 16,0 0 0,0 0-5,0 0-35,0 1-50,0 1-40,0 0-38,-3 0-26,3 0-20,-1 2-14,-1 3-13,0 0-14,1 2-12,-1 2-14,2 3-15,0 4-12,0 1-13,0 2-13,2 3-15,-1 4-14,3 0-10,-3 3-8,3 0-7,2 4-7,-2-3-6,0 3-5,0-3-3,1 3-3,-1-3-2,-1 0-2,2-1-4,1 0-3,-3-2-4,1-1-6,-1-2-8,0-3-15,0 2-17,0-4-23,-2-1-22,-1 0-26,5-2-28,-3-1-25,-1-2-24,-1 0-21,2-4-20,-2 0-14,2-2-12,-2 0-9,0-3-4,0-3 3,0 1 9,-2-1 13,2-1 19,-2-2 22,2-2 26,-1-1 25,-3-1 25,1 1 25,-1-3 22,-1-4 24,1-1 20,0 0 20,1-1 19,-3-4 17,-2 2 14,5-4 12,-1 1 11,-1-3 7,1 0 7,-1-2 7,2-3 6,-1 0 5,0-1 3,0-1 1,3-2 1,-1-2 1,2 2 3,0-6 3,0 3 4,0 1 5,2-1 10,1 0 11,0 1 13,0 2 11,1 0 10,1 2 8,1 2 7,0 5 5,-1-2 4,0 4 3,2 2 2,1 1-1,-2 2-2,1 1-7,-1 4-8,-1-1-13,1 3-15,-1 0-16,-2 2-16,2 0-13,0 1-13,-1 1-11,-1 2-10,3 0-10,-3 2-9,3 1-7,0 1-5,0 0-6,1 2-3,-1 2-3,2 1-2,0 2-2,1 0 1,-1 4-1,1-1 1,1 4 0,-3 0 0,3 1 0,-2 1 0,1 1-2,-2 2 0,4 0-1,-5 2 0,1-1 0,1 0-1,-1 2 0,0-1-1,-2 1-2,1 0-2,0-1-1,-1-1-2,-1 1-2,0-2 1,0 2-1,0-2-2,-3-3-4,2 2-8,1-3-14,-4-2-18,2 1-25,-1-1-32,1-2-36,1 0-41,-1-4-37,0 2-35,1-2-36,1-4-37,-3 1-41,2-1-45,-3-7-42,4 5-41,-4-5-13,7 2 4,-7-2 18,0 0 27,8-3 34</inkml:trace>
          <inkml:trace contextRef="#ctx0" brushRef="#br1" timeOffset="424092.9205">10504 16927 83,'-3'4'296,"1"-2"7,4 1 9,1 0 8,2 0-10,-2-1-23,6 1-41,-2-2-49,3 1-32,0-1-25,4 1-17,1-2-13,1 0-9,2 0-7,-1 0-8,3 0-4,-1-2-9,0 1-7,2-1-9,0 0-8,-2 0-8,0-2-11,3 0-9,-3 1-10,-2-1-16,3 1-17,-1-2-22,-2 1-23,0-2-30,0 1-30,-1-2-34,-3 2-36,2-3-43,-3 1-43,3-1-36,-3-1-35,2 1-13,1-2-5,1 0 5,-3-3 11</inkml:trace>
          <inkml:trace contextRef="#ctx0" brushRef="#br1" timeOffset="424472.6019">11295 16091 296,'-7'-2'353,"1"0"13,0 4 10,1 2 9,-1 1 5,1 3-25,-1 0-42,0 3-38,0 3-34,1 1-24,-1 2-20,2 2-13,-1 3-11,2-1-9,2 3-8,0 2-7,1 1-2,1 1-9,0 1-7,2 2-13,0 2-15,1 0-12,-2 1-9,1 0-9,2-1-11,-2 1-6,-1-1-8,0 1-5,1-2-6,1-2-7,-2 1-6,3 0-6,-2-4-5,1 2-2,0-4-2,1-1-3,-2 0-3,1-3 0,1 0-2,-1-1-2,1-3-2,0 0-1,0-2-1,1 0 0,0-3-2,0 0 0,0-1 0,-2-2 1,1-1-1,-1 1 0,0-4-1,0 1-2,-3-2 0,1-1 0,-1-1-1,1-1 0,-1 1 2,-1-2 0,1 0 3,-1-2-1,0 1 2,0 1-1,0-2 1,0-1 2,0-1 0,-1 0 0,0-1 2,-1-1 2,1-1 0,-1 1 1,1-3 1,-3-2 1,0 3 4,0-2 2,-1-2 2,-1 1 2,0 0 5,0-2 1,-1 2 2,-1 0 1,0-1 2,1 1 2,-4-1-1,0 1 1,1 2-1,-1 1-2,0 0-2,-1 2-2,1 0-2,-2 2-3,0 1-4,1-1-3,-1 4 0,3-2-4,-4 2-1,4 2-3,-1 2-1,0-2-2,-1 3-2,2-1 0,1 1-3,-1 4-1,3 0-2,-1 0-1,3 2 1,-4 2-2,2-2 0,2 2-3,-2 1 0,3 0 0,1 3-1,-1-3-1,0 1-1,2-3-5,2 3-5,0-2-4,0 0-5,2-1-4,3-1-5,-2 0-4,3-2-3,2 0-5,1-5-4,-1 2-5,1-1-4,3-1-8,1-1-8,-1-2-8,3-1-11,0-1-12,1-3-16,3-1-22,-4 0-25,2-1-25,2-1-25,-1-1-21,1-1-20,-1-2-21,0 2-21,1-2-17,-1-1-12,-2 1-23,2-2-24,-2 0-19,4 1-16,-1-1 3,0 0 14,5 1 20,-2 0 24,4 2 25</inkml:trace>
          <inkml:trace contextRef="#ctx0" brushRef="#br1" timeOffset="425493.5542">11733 16907 199,'-9'4'237,"2"0"-11,-2 0-15,1 0-12,1 0-8,3 2-13,-2-2-14,0 3-16,1-3-18,1 1-17,1 1-13,0-2-12,0 1-8,3 0-7,0-1-8,0 0-4,0-1-5,0 1-13,3-2-13,0 1-8,0-1-4,1 1-4,1-2-1,1 0-1,0 1 0,0-1 0,1-1 2,0 0 0,1 0 0,3-1 0,-4-1 3,1 0 1,3-1 0,-2 1 0,2-3 2,-1 1 1,-2-1 1,3 0 3,-1-1 0,0-1-1,-2-1-4,1 1 0,0-2 3,-3 2 4,1 0 4,-2-1 8,-1 0 6,1 0 9,-2 1 8,-1-1 10,0 1 9,-1-1 11,-1-1 10,0 3 13,-1-4 14,-1 1 9,-2 2 7,0-4 4,0 2 1,0 0 0,0 0-4,-2 2-4,0-1-7,0 1-9,0 0-10,0 1-10,-2 1-11,1 1-10,0 0-12,-1 1-11,1 1-11,1 2-9,-1 2-8,-2 1-7,0 1-7,1 0-5,-1 4-4,1 2-4,-1 1-3,1 2-4,-1 1-3,1 1 0,-1 2-1,3 2 0,-1-1-1,-2 2 0,4 2 1,-1-3-2,3 4 2,-1-4-1,0 1-1,2 0-1,2-1-2,0 1-3,0-3-5,2 1-6,2-1-6,0-2-6,0-1-8,3 1-6,0-2-6,1-2-6,0 0-7,3-2-6,1-2-8,0 2-4,1-2-3,0-1-3,0 0-1,2-3-2,0 1 1,1-2 0,2 1 0,-2-2 2,2-1 0,0-1 3,0-2 3,1 1 5,0-2 7,1-2 6,-3 2 5,3-3 5,-4 0 7,2-4 7,-2 4 7,-1-2 6,0-2 8,-1 0 6,-4 0 5,2 0 6,-2-2 6,-1 3 7,-3-1 7,2 0 9,-3-2 11,2 0 11,-2 1 9,-2-2 10,2 3 10,1-1 8,-5-1 8,2 1 7,0 1 5,-2 0 3,1 0 0,-1 2 0,1 2-4,-2 0-6,0 1-10,0 3-7,0 0-7,0 2-9,0 1-9,0 0-9,0 0-7,0 3-7,-2 1-7,2-1-4,-1 3-3,-1 0-4,1 1-3,0 3-1,-1 0-2,2 3-1,-1-3-3,1 3-2,-2 1-1,2 0 0,-1 0 0,1-2-1,0 1 1,0 1 0,0-2 1,0-1-2,0 0-1,0-1 0,1 1-1,-1-1 1,2-1-3,-1-2 1,-1 0 0,2-2-2,-2 1-2,1-3 0,-1 0 1,0 0-2,1-3 0,-1 2-1,2-2 1,-2 0 0,1-2-1,-1 0 2,0 1 1,0-3 1,0 0 0,0 0 2,0-1 1,0-2 1,0 0 0,0-1 1,0-1 4,2-2 2,0 0 4,-1 1 4,1-1 3,0-3 4,1 2 4,1-3 4,-3 0 4,5 0 6,-3 0 3,2-2 3,-2 2 3,4 0 1,-2 1 1,0-1-2,1 1-2,0 2-3,0 0-2,0 1-4,-1 2-3,0 2-5,-1 1-5,-1-1-4,2 4-6,-2 0-3,0 2-3,0 1-3,0 1 0,0 2-1,0 0-2,-2 4 0,6-1 0,-5 1-1,3 3-1,0 1 0,-2 1 0,4 0-3,-2 3-1,0 0-4,1 1-5,0 0-9,-1-2-11,2 1-15,-2 2-17,3-3-22,1-1-23,0 1-28,-1 1-28,3-4-24,1 0-23,1-2-20,1 1-17,-2 1-15,-1-3-15,5-1-11,-3-3-6,1-1-3,3 1 0,-4-2 5,3 0 6,-4-2 11,5-2 12,-2 0 14,-1-2 15,0 1 16,-1-1 15,2-3 16,0-1 18</inkml:trace>
          <inkml:trace contextRef="#ctx0" brushRef="#br1" timeOffset="426221.5504">12799 17028 59,'6'-15'173,"-1"1"22,-3 1 18,0 0 15,-2 1 10,-2-2 10,0 0 8,-1 2 4,0 1 7,-2 0 0,3-2-4,-3 4-2,1-2-2,1 4-5,-4 0-5,5 1-8,-3 2-12,0 0-12,1 1-14,0 2-16,-2 2-15,-2 2-19,1 1-22,0 0-19,-3 1-19,3 3-19,-1-1-20,-2 4-17,1 0-14,2 0-9,1 3-8,-1-1-3,1-2-4,1 3-2,1-2 1,1 2-2,0-3 0,3 0-2,0 1-2,0-1-6,3-1-7,0-1-6,1 0-7,1-2-9,1 1-9,-1-2-8,3 1-8,-1-1-9,2-2-9,2 0-8,-1-1-6,1-3-5,1 2-4,0 0 1,-2-2 2,3 0 2,-1-2 6,-1 0 6,0 2 8,1-3 8,-1 0 10,2 0 8,-3 1 10,2-2 8,0 0 6,-1-1 7,0 1 8,0 1 10,-3-1 9,0-2 10,0 2 13,-1-1 10,-3-1 12,0 2 9,-1-3 12,-1 1 7,-2 1 8,-2-2 11,-1 0 12,3 1 6,-5-1 6,0 1 5,1 0 3,-2 0 1,0-1 0,1 3-6,0-4-7,-3 3-8,1-1-11,0 0-8,0 0-7,2 2-11,-2-1-10,2-1-8,-1 1-6,1 0-9,-1-1-7,1 1-9,2-1-8,-1 2-3,3-3-3,-1-1-1,2 2-1,2 0 1,-1-1-1,3-1-1,-1 0 0,2-1-2,1 1 0,-1-3 1,2 0 0,1 2 0,0-2-1,-1 1 1,3 0 0,-1 1 0,-1-2 1,1 3-2,1 0 0,-2-1 1,-1 0 0,2 2 1,-4 0 0,2 1-2,0 0 0,-2 0-1,-2 1 0,4 1 1,-5 0 0,1 0 0,0 2 0,1 2 2,-4-2-1,2 2 1,-1 0 0,-1 2-1,0-2 0,0 2 0,0-1 1,0 2 1,0 1-1,0 0 1,0 0-1,0 0 1,0 1 0,-1 1 0,-1-1 1,2 2 1,-2 1 0,-1 0 0,-1 0 2,2 0 0,-3 0-1,2 3 0,-1 1 1,-2-2 0,0-1-1,0 1 0,1 1 0,-2-1-2,2 1-1,0-2-1,-1 2-1,0 0-1,1-2 0,1-2-1,3 4 0,-3-4 0,1 1-2,3-1 0,3 0-1,1 0-2,0-1-1,-1 1-2,3-3 1,1 1-2,0 0 0,5-1-2,-4 0 1,3 1 0,0-3 1,0 2 0,2-2 1,-1 0 0,2 1 1,-1-1 1,0-2 2,0 4 2,2-2 1,-1 1 2,-1-1 2,1 1 1,2 1 0,-5-2 1,3 3 1,-1-3 0,-1 2 0,2 0 2,-2 0-2,0 0 1,-2 2 1,0-1-1,-3 1-1,1-4 0,-1 3-2,-1 1 2,-3-2-2,2 1 1,-3-1-1,-2 2-1,-2-1 0,-3-1 1,2 3-1,-1-3-4,-2 4-3,-1-1-9,0-3-14,0 3-19,-2-2-20,1 1-30,0-1-33,-1-1-34,2 1-34,-1 0-34,1-1-34,0-2-35,0 0-36,7-2-42,-8 3-44,8-3-32,-8-3-25,8 3-2,-6-4 9,6 4 24,0 0 31,0-7 33</inkml:trace>
          <inkml:trace contextRef="#ctx0" brushRef="#br1" timeOffset="426501.8549">13440 16841 224,'0'1'327,"-2"1"9,2 2 9,0 2 1,0-1-6,0 2-19,0 4-26,0-2-28,0-1-32,2 3-26,-2-1-21,0 1-13,4-1-7,-4 2-1,0 1 3,0-2-2,0 0-6,0 0-7,0 1-10,0-1-12,0 0-15,0-2-15,0 2-15,0-2-12,0 0-10,0 1-11,0-2-15,0 0-11,0-1-13,1 0-18,1 0-25,1-2-35,-1 1-39,2-4-43,0 2-41,0 0-41,-1-2-39,-3-2-56,0 0-65,0 0-49,7 2-41,-7-2-20,11 0-9,-2-2 8,0 2 15,-2-3 29</inkml:trace>
          <inkml:trace contextRef="#ctx0" brushRef="#br1" timeOffset="426553.9553">13460 16613 74,'2'4'291,"0"0"11,3-2 5,0 0-5,0 1-10,2-2-34,3 1-44,-3-1-32,3-1-28,1 0-21,-1 0-16,-1-1-13,0-1-9,0 0-18,-2 0-22,1-2-15,-1 1-12,-1-1-9,0 3-11,-1-2-3,-3-1-3,5-1-4,-6 3-5,2-2-12,0 1-18,0 0-22,-1 0-23,-1 1-28,1 1-29,-2 1-37,0 0-40,0 0-43,0 0-45,5-6-21,-5 6-7,0 0-2,7 0 0</inkml:trace>
          <inkml:trace contextRef="#ctx0" brushRef="#br1" timeOffset="427225.1288">13789 16903 109,'4'14'259,"-3"-2"-12,2 3-22,0-4-22,-2 2-20,2 1-21,-1-2-22,-2 1-23,3 0-24,-3-1-19,0-1-20,0 0-14,0-1-12,0-1-9,-3-2-8,3 2-1,-2-3 0,-1-2 0,1 3-3,0-4-1,-1 1-2,2-2 1,-1 0 2,-1-2 4,1-2 4,-2 0 5,3-2 5,-3 1 6,2-2 6,-1-1 6,0 0 6,0-1 7,0-1 7,0-1 4,1-2 5,2 2 5,0-3 7,2 1 5,0-1 5,0-1 5,1-1 8,2-1 7,-2 2 7,3-2 5,-1 1 4,0 1 4,1-1 3,1 1 5,1 0 6,0 2 2,-3 0 3,3-1 1,-1 1 0,3 2-3,-2 0-7,2 1-7,1 1-9,-2 2-6,3-1-7,0 3-8,-1-2-7,1 3-9,0 0-9,2 2-8,-2 0-10,3 2-10,-3 0-9,0 1-6,2 1-5,-1 0-5,-1 1-5,-2 2-4,1 0-4,-1 0-1,-1 1-2,-1 3-2,0-1-2,0 0-1,-4 0-1,3 1-1,-2 2 1,0-3-3,-1 4-1,-1-1 0,0-1-2,-2 0-4,1 0-5,-2-1-12,0 1-12,-2-1-22,1-2-28,0 0-38,-1 0-44,1-1-48,-1 3-48,0-4-49,1 1-48,1-8-54,-1 8-53,1-8-41,0 9-33,0-9-7,0 9 3,0-9 17,0 0 24,4 8 38</inkml:trace>
          <inkml:trace contextRef="#ctx0" brushRef="#br1" timeOffset="427308.9693">14234 17039 118,'0'3'253,"-4"0"-1,4-2-4,4 2-16,-3-2-23,4 0-26,0-1-29,2 0-26,-2 0-25,2-1-15,3 0-12,0 0-7,1-2-6,-3 0-4,3 0-3,-3-1-1,3 1-1,0-1 0,-1 1 3,0-2 4,-3 2 4,2-3 5,1 1 5,-2-1 6,0 1 10,1 0 8,0 1 11,-4-3 8,3 2 9,-2-1 7,0-1 9,0 1 4,0-1 4,0 1 3,-1-1 0,-3-1 4,3 2 1,-1-2 0,0 0-2,1-2-5,-2 1-6,0 0-8,-2 1-8,2-2-7,-3-1-9,4 2-4,-4 0-7,0 0-4,0 1-4,0-1-6,0 2-6,0 0-7,-4 0-5,4 0-5,-3 3-3,3-3-2,-1 3 0,-2 1-3,0-3-2,0 4-3,-2-2-6,1 4-5,-1-2-6,2 2-4,-1 0-4,-3 2-3,2 0-5,-1 0-3,-1 3-5,1-1-4,-2 2-4,3 1-3,-2 0-3,2 1-1,-1 2-2,0-1-1,1 2 0,1 0-1,0 0-1,-1 1 0,1-1 0,1 2-1,-4 0-2,7 1-2,-4 1-2,1-2-6,2 1-5,-1 1-5,0-1-6,2 1-6,0-3-5,0 1-6,2 2-7,0-4-7,-1 3-7,2-3-8,1 1-9,-1-2-11,2-1-10,1 0-13,2-2-12,-3 0-12,6-1-13,-3 0-12,2 0-11,-1-2-13,2 0-11,1-1-10,0 1-8,2-4-7,-1 2-7,-1-2-5,1-2-7,0 2-6,-1-4-5,2 1-14,-1-1-17,2-2-25,-1 1-27,3 0-6,-2-2 7,3 0 10,-2-1 13</inkml:trace>
        </inkml:traceGroup>
        <inkml:traceGroup>
          <inkml:annotationXML>
            <emma:emma xmlns:emma="http://www.w3.org/2003/04/emma" version="1.0">
              <emma:interpretation id="{BCC6A070-BB97-40B0-AB9E-D37F39389AA3}" emma:medium="tactile" emma:mode="ink">
                <msink:context xmlns:msink="http://schemas.microsoft.com/ink/2010/main" type="inkWord" rotatedBoundingBox="18100,16583 23107,16505 23133,18232 18127,18310"/>
              </emma:interpretation>
              <emma:one-of disjunction-type="recognition" id="oneOf49">
                <emma:interpretation id="interp245" emma:lang="en-US" emma:confidence="0.5">
                  <emma:literal>triphosphate.</emma:literal>
                </emma:interpretation>
                <emma:interpretation id="interp246" emma:lang="en-US" emma:confidence="0">
                  <emma:literal>triphosphate</emma:literal>
                </emma:interpretation>
                <emma:interpretation id="interp247" emma:lang="en-US" emma:confidence="0">
                  <emma:literal>triphosphates</emma:literal>
                </emma:interpretation>
                <emma:interpretation id="interp248" emma:lang="en-US" emma:confidence="0">
                  <emma:literal>Triphosphate.</emma:literal>
                </emma:interpretation>
                <emma:interpretation id="interp249" emma:lang="en-US" emma:confidence="0">
                  <emma:literal>triphosphates.</emma:literal>
                </emma:interpretation>
              </emma:one-of>
            </emma:emma>
          </inkml:annotationXML>
          <inkml:trace contextRef="#ctx0" brushRef="#br1" timeOffset="429809.2637">17852 16761 231,'-5'-3'430,"1"3"34,0-3 31,1 3 27,-1 3 21,3-3-13,-2 1-30,0 1-47,0 2-53,-1-1-52,-1 1-49,1 1-37,0 2-27,-3 1-33,3 4-38,0 1-32,-1 2-30,1 4-24,-1 1-21,1 3-15,-1 2-7,4 3-8,-2 3-5,3 2-4,-3 4-3,3-1-3,0 4-2,0 2-2,0-1-2,0 3-1,0-2-1,3 1 0,-3-2-1,3 0-1,-3 0 0,1-4-1,1 1-1,0-3-2,-1-1-1,0-1 0,0-2-2,1-2-5,1-3-5,-1 0-7,-1-4-6,1 1-7,-1-4-6,0-2-8,-1-4-9,0 1-10,0-4-12,0-2-17,-1-3-18,0 0-22,-1-4-20,1-1-19,-2-3-17,-1-2-10,2-2-8,-3-4-8,1-1-7,1-1-2,-2-6-4,0 1 3,-1-4 3,0-3 9,0-2 13,0 0 18,1-3 19,2-2 21,-1-1 22,-1-5 17,2 2 15,0-2 20,1-3 19,0 0 17,1 3 14,1-6 13,0 1 12,1 2 13,1 0 10,-1 0 10,0 2 9,1 1 7,1 2 8,0 0 7,0 3 7,-2 2 2,2 2 0,0 0 1,-3 3 0,4 2 4,-3 1 6,1 0 8,2 5 10,-3-1 5,1 3 7,1 0 4,-2 3 3,2-1 1,0 3 1,0 1-1,0 1-1,-2 0 0,6 4 1,-3-2-3,-1 2-6,2 0-7,0 1-7,1 0-8,-2 2-6,4 0-7,-2 0-5,2 2-6,-1 0-7,2 2-6,-2 0-4,2 0-4,2 2-1,-3 1-3,3 0-2,-1 2-3,0 1-4,4 2-2,-4 0-4,4 1-3,-4 3-5,2 0-1,0-1-1,-2 3-1,2-1-1,0 2-2,-3-1-2,2 2-3,-3 0-1,-1 0-2,1-1-1,-2 1-3,-1 0-3,-3 1-3,0-2-1,-2 1-7,-3-1-8,-1 1-18,-1-3-24,-2 2-34,-2-2-43,-1-1-41,-2-1-43,1 1-42,-2-1-41,-1-3-45,3 0-45,-3-2-50,4-1-50,-2-5-22,2 2-5,10-4 10,-8-1 18,8 1 34,-8-5 41</inkml:trace>
          <inkml:trace contextRef="#ctx0" brushRef="#br1" timeOffset="430000.2114">18300 16241 24,'-4'10'320,"-2"2"16,1 3 13,1 0 10,3 2 8,-3 3-24,1 0-39,3 3-36,0 1-37,3 2-24,-3 0-20,4 4-11,-3-2-10,2 0-9,1 2-9,1-2-7,-1 2-5,3-1-11,-3 0-12,2 0-8,-1-2-5,2 1-15,-2-1-16,2-2-13,-3 0-10,-1-3-10,1 2-7,1-4-10,-1-1-12,-1 0-9,-1-3-7,0-1-4,-1-2-2,-1-3-3,0 0 0,0-2 4,0-4 7,-1 2 3,1-6 3,0 2 2,0 0 1,0-4 0,1 0-1,0 2-1,0-6 0,1 2 1,0-3 2,-1-2 6,-1 0 7,4-3 7,-2-1 5,-1-2 4,3-1 5,0 0 5,0-2 6,1-1 9,-1-1 11,1 2 6,0 0 6,-2-4 4,1 3 2,1 2-2,-2-1-5,2 1-4,-1 2-2,-1 0-4,4 2-3,-3 2-6,-1 0-6,2 2-7,-3 1-9,3 3-6,-2 0-6,0 1-4,-1 1-3,5 1-3,-3 0-2,-1 2-3,2 0-2,-1 2-2,0 0-1,1 2-2,2 0 1,-1 2-2,-1 0 0,2 4-1,1 0-1,-1 1 1,-1 3-1,1 0-1,-1 1-1,0 1-1,-1-1 1,-3 3-2,5 0 0,-3-2-2,-1 1-4,-2 0-6,3-1-11,-3 0-15,1-1-19,0-1-33,1 1-39,0-3-35,1 1-34,0 0-33,0-2-34,-1-1-42,1-2-45,3-1-47,-2-2-46,3-1-34,-1 0-24,4-1-4,-1-3 11,0-2 23,4 0 30,1-3 30</inkml:trace>
          <inkml:trace contextRef="#ctx0" brushRef="#br1" timeOffset="430617.6301">18993 16632 256,'-10'0'320,"1"3"0,1 1 3,-3 1 4,3 1-16,-2 1-24,0 4-36,3 0-42,-2 0-37,-1 2-32,3 1-25,0 0-21,2 1-14,0 0-13,0 0 0,2 1 7,1-2-1,1 5-2,1-5-4,1 1-5,2 0-10,1 2-10,0-2-3,0-1 1,1 0-3,1-1-7,1-2-6,1 1-3,0-2-9,0-1-16,1 0-6,2-2-2,-1 0-1,-2-1-2,4-2 6,0-1 5,-1-1 1,0 1-4,1-3 2,0 0 7,0-3 3,0 3 3,-2-2 2,2-1 0,0-1 5,-2 0 5,1-2 6,1 1 8,-3 0 7,2 0 10,-3-4 7,-1 2 10,1-2 12,-1 1 17,-1-1 13,-1-1 10,0 0 9,-3 1 7,-1-2 1,1 0 1,-2 2-3,-2-2-5,1 0-5,-1 1-8,-2-2-8,0 0-8,0 1-14,-1-2-15,-1 2-13,2-1-12,-4 1-9,0-2-10,0 2-7,1 0-5,-4 1-4,0 2-4,2 0-2,-2 2-6,0-1-3,3 0-4,-3 1-6,1 2-7,0 0-11,2 0-11,1 0-13,-1 1-12,2 1-12,1-1-15,3 1-11,0 0-11,2 1-8,0-2-8,2 2-2,0-1-4,3-1 1,0 0 2,-1 0 6,2 0 10,0-1 11,2-1 12,0 1 12,1 0 13,0-3 11,1 3 12,1-4 8,0 2 8,-3-1 7,3 1 7,-3 0 5,3 0 5,-1 0 4,1-1 7,-1 1-1,-1 2 0,1-1 4,1-1 7,-3 2 13,4 0 15,-1 0 10,-1 0 8,-1 0 7,2 3 5,-3-2 7,3 0 5,-5 3 4,1-1 3,-1 0 4,-1 1 3,-1 0-2,2 0-4,-5 1-11,1 0-9,-2-1-6,0 3-4,-2 0-4,1-2-4,-2 2-4,0 0-5,2 0-5,-6 1-5,5 1-1,-3 3-3,0-3 0,0 3-1,-2 1-4,4-2-4,-4 1-3,5 0-5,-3 0-2,0-1-4,1 2-1,1-4-3,2 3 0,-3-2-1,3 1-2,1-1-2,0 0 0,0 0-1,0 1 0,0-1-1,1 0-1,3-1 2,-4 0-1,3 0 1,0 0 0,-1 1 0,2-2 1,-1 1-1,1-1 2,0 1 0,0-1 2,-1 1 0,2 0 0,0 1 0,-1-1 1,1 1-1,-1-1 1,1-1-1,2 2 0,-4 1 1,3-3-1,0 3 1,0-3 0,0 1-1,-2 1 0,0-2 0,3 2-5,-2-1-6,0 1-4,1 0-2,-2-3-1,0 3 0,0-1-1,0 0 1,-1 1-2,1-2 0,-4 1-4,2 0-5,-2 0-11,0-1-14,0 2-19,-2-1-21,2-1-25,-2 2-29,-1-1-34,0 1-36,-1-1-47,1 0-51,-2 1-57,-1-1-58,0-1-35,2 1-25,-1 0-5,0 1 9,1-1 18,4-5 25,-3 8 29</inkml:trace>
          <inkml:trace contextRef="#ctx0" brushRef="#br1" timeOffset="431494.8265">19732 16476 264,'-3'0'380,"-1"-1"22,2 2 23,0-1 20,-1 3 16,2 1-7,-2 0-19,2 3-29,-2 2-35,-1 1-29,1 1-26,1 2-29,-3 2-31,0 2-19,1 2-17,0 3-19,0-1-21,4 3-23,-4 2-22,1 3-27,0 0-31,1 2-22,2-1-22,0 2-13,0 2-9,2-1-4,1 1-7,0-1-3,1 0-2,0 1-3,0-2-2,2 0 0,2 0-3,-3 1-1,6-4-2,-3 0 3,0-1 5,1 0 3,0-2-1,1 0 0,1 1-3,0-5-7,-3 1-9,1-3-8,1 0-11,-2-2-13,1-4-18,0 1-18,-1-2-23,0-4-25,-2 1-27,0-2-24,-2-4-24,1 1-15,-1-2-11,1-1-6,-4-2-1,2 0-1,0-1 0,0-3 7,2 2 8,-4-4 13,1 0 18,-1-2 20,0-2 24,-1-1 20,0-1 19,-1 1 19,-2-4 18,2 0 9,-6-1 8,3-1 6,0-2 5,-3 0 4,-1-3 6,0 3 4,1-3 3,-2-2 5,0 0 4,0 1 6,1-5 4,-2 3-1,1 0-2,1-2 3,1 1 4,-1 0 6,0-1 7,1 1 7,1 0 7,1 1 6,1 1 8,-1 0 5,2-1 5,-1 1 7,1 4 5,2-3 6,-1 2 7,0 0 5,2 3 8,0-1 6,0 3 6,0 0 6,0 3 5,0-2 5,0 3 6,2-1-1,0 2-2,-1 2 0,2-2 1,1 0 3,-1 1 3,2 2 4,1-1 3,-1 1 3,2 0 4,1 0 6,-1 3 9,1-2 5,1 0 3,1 3 8,-2-2 11,3 3 3,-4-1 0,2 0-3,2 2-5,-4 0-9,3 2-8,0 0-11,1 2-10,0 2-13,0 0-15,1 3-13,1 1-11,2 1-12,-1 1-11,1 2-9,-2 2-5,2 1-5,-2 3-4,-1-1-3,2 2-2,-2 0-1,-5 1-3,1-1-2,-1 1-3,-2-2-1,-3 1-3,-1 0-1,-1 0-2,-1-2-2,-1 0-1,-3 1-4,-2-1-1,-1-3-7,1 1-6,-4-2-20,2 1-27,-2-3-37,3 0-42,-3-1-45,1-2-47,1 0-47,0-3-49,0-1-60,0 0-62,1-2-46,8-2-36,-8-2-19,1 0-11,2-3 11,1-1 20,2-2 35,4 0 42</inkml:trace>
          <inkml:trace contextRef="#ctx0" brushRef="#br1" timeOffset="432707.3344">20338 16118 32,'-4'9'271,"4"3"7,0 0 7,0 4 4,0 2 2,0 2-18,0 2-30,0 2-35,0 3-39,0 0-27,-3 0-23,2 3-16,1 0-11,-3 1-10,3-1-8,-3 0-8,0 0-9,0 0-6,1 0-8,-2-2-8,-1-1-8,3 0-7,1-2-5,-4-2-4,2-2-3,0 1-2,0-3-1,0-2-3,0-4 0,2 0-1,-1-2-2,1-2 0,-1-1 0,2-1 0,0-3-1,0 0-1,0-3 0,2 1-1,-1-2 1,2-3-1,0 0 2,0-1-1,0-1 1,0-2 1,1 0 0,1-3 2,-1-3 0,3 3 5,-2-3 2,1-1 6,1 1 6,1-2 8,0 1 7,0-1 7,-1 1 3,3-1 4,-1 0 4,-1 1 2,-1 2 2,3-1-1,-1 2-2,-1 0-1,0 3 0,-2-1-5,1 3-8,1 2-7,-1 0-6,0 0-6,-4 1-5,5 3-4,-2 0-5,0 3 0,1 1-2,1 1-1,-4 2 0,3 2-5,1 1-6,-4 1-8,4 3-10,-1 1-14,-1-2-14,2 3-16,-3-1-14,3 1-12,-2 1-13,3-2-12,0 0-13,-2 0-13,4 2-13,1-4-12,-1 2-10,1-4-5,3 3-1,0-2 1,3-2 4,-1-1 5,3-2 7,1 1 5,-1-1 5,1-1 8,3-4 9,-3 1 11,2 0 11,0-2 14,0-1 13,-3 0 15,1-1 17,-3-2 17,-2-1 19,2 1 20,-5-3 23,0 1 21,-1-1 18,-2-3 17,-2 2 18,-1 0 15,0-2 14,-2 0 13,0 0 12,-3-1 10,2 1 9,-1-2 7,0 3 5,-1-3 3,-2 0 5,2 1 7,-2 1 8,0-4 20,0 3 24,0-2 17,-2 0 11,2 0 4,-4 1 3,1-1-4,-2 0-4,3 1-9,-3 1-9,0 0-14,-2 3-14,2-1-20,-1 1-19,-2 3-33,0 0-37,1 1-29,0 1-23,-1 1-17,1 2-14,-1 1-8,-1 1-8,1 1-6,1 0-3,-2 5-3,-1 0-3,2 1-3,2 2-3,-3 1-3,1 3-6,1 1-6,-1 1-8,1 2-7,2 0-9,0 0-11,0 1-12,1-1-12,3 1-13,-3 0-15,4-1-16,0 0-15,0-1-17,4-1-12,0-2-12,2 0-8,1-3-8,1 1-1,1-3-1,-1-1 4,3 0 5,-3-3 6,4 1 6,0-4 10,-1-1 11,0 1 13,0-4 14,-2 0 15,2 0 16,-1-2 14,0 0 14,-3-3 11,3 0 10,-3 0 8,0-2 9,1 1 8,-2-2 10,0 2 8,0-4 9,0 1 6,-1-2 8,0 1 5,1-1 5,-3-1 6,2 1 8,-1-1 8,0-1 9,0 0 9,-2-2 11,1 3 9,0-3 10,-3 1 10,4-3 11,-4 1 11,2-1 9,-2 0 8,0 1 8,0-2 3,1 2 3,-1 0 1,0 1-1,4 1-4,-4 3-4,0-1-5,0 3-6,0 1-9,0 2-10,-4 3-11,3 1-14,1 0-11,-2 2-12,-2 2-11,3 0-10,-2 1-8,-1 3-10,2 0-8,-1 4-6,0-1-7,0 2-6,2 0-4,-4 3-5,2 0-2,3 0-3,-3 0-2,3 0-5,0 1-4,0 0-5,0-1-5,3 0-7,-3-1-9,3 1-11,2-3-9,-3 3-6,3-4-7,0 3-8,-1-2-6,0-1-4,3-2-2,2 1 2,3-1-1,2-1-3,1 0 2,4-1 6,1 1 8,2-2 8,4-1 9,2 0 7,2-1 9,2-2 8,-2 1 8,1-2 5,0-2 5,-2 0 2,-2 0 6,-3-4 8,-2 1 4,-2 1 2,-3-4 0,-1 1 2,-4-1 1,0 0 0,-3-2 0,2 1-2,-6-1 0,2-3 0,-2 1 6,0 0 7,-4-1 5,2-2 3,-3 0 4,0 1 5,0-4 7,-3 1 7,3-3 6,-1 0 7,-2-3 8,-1 0 8,3-1 7,-1-3 8,0 1 2,0-1-1,1-3 2,-1 2 2,0-3 1,1-2-3,1 2-4,-2 1-3,2-2-5,-4 1-7,3 3-5,1-1-5,-3 2-5,3 4-6,-3 0-7,2 5-4,-3 0-5,1 4-3,0 2-3,2 1-1,-2 5-2,0 2-1,1 1-1,1 2-3,-3 2-2,1 2-3,-1 0-3,1 3 0,-2 4-3,-1-1-3,0 4-2,0 4-3,-2 0-1,1 3-3,1 1 0,0 3-2,0 2-1,4 0-1,-5-1-1,6 3-1,-2 1-2,3 0-1,3 0-2,-2-2-3,2 2-3,1-3-1,-2 2-5,3-3-5,0-1-6,0 0-7,2 0-10,0-3-8,0 0-7,2 0-9,0-2-9,0 0-11,1-4-15,0 1-17,1-1-12,-1-3-10,2 1 0,0-2 4,-1-4 4,0 1 5,2-1 4,-1 0 3,2-4-10,-2 1-17,1-2-5,-1 1 3,-2-3 13,2-3 18,0 1 16,-3-2 14,1 1 8,1-2 6,-4-1 7,1-2 9,0 0 10,-1-1 13,0 1 28,-2-3 36,2 1 26,-3-1 21,2-2 17,-1 3 16,0-4 16,-2 1 20,2 1 15,-2-2 12,0 0 10,-2 0 7,3 0 6,-3 1 4,1 1 2,-2-1-2,0 1-3,0 0-8,-2 2-10,1 2-12,-1-1-16,0 3-19,1 1-18,-2 0-17,2 1-14,-2 2-13,-1 0-12,1 2-12,1 2-9,-1 0-10,0 2-4,0 3-4,-2-3-4,1 3-2,1 0-4,-1 2-1,0 0-3,3 0-1,-2 2-3,2-1-6,-1 0-6,1 1-8,1-2-10,0 2-12,0 0-17,1-2-19,1 2-23,0 0-25,1-2-26,1 0-27,0 1-22,2-2-23,0-3-19,1 1-16,0 1-21,4-3-22,-1 0-17,1 1-14,0-2-15,-1-1-17,0-1-11,0-1-8,4 0 8,-1 0 18,2 0 20,-2-1 19</inkml:trace>
          <inkml:trace contextRef="#ctx0" brushRef="#br1" timeOffset="432998.1706">22074 16330 199,'-8'2'341,"-3"0"15,3 0 15,1 1 16,2 1 18,0-2 19,1 0-24,1 1-44,0 1-43,3 0-42,0-2-27,1 2-21,3-1-17,-1 2-13,5-1-15,0 0-14,2-2-16,0 2-17,0 0-23,4 0-27,-1-1-19,-1-2-14,2 0-19,-1-1-20,1 0-33,-2-1-36,2 0-45,-1 0-48,1-1-50,-1 0-52,1 2-45,-1-3-44,-1 2-47,1-1-49,0 1-34,2 1-25,1 1-6,-4 1 6,0 0 22,2 2 31,-1 0 34</inkml:trace>
          <inkml:trace contextRef="#ctx0" brushRef="#br1" timeOffset="433147.8922">22672 16714 94,'-2'1'389,"0"0"27,1 0 31,1 1 32,0-1 23,0-1 18,1 0-18,1-1-36,0-1-45,1 1-45,-3 0-38,0-2-31,1 1-29,0-1-30,1 1-32,-1-2-34,1 2-35,0-1-32,-1 1-27,1-1-22,-1 0-16,0 0-13,1 2-10,-1-2-9,1 1-7,-1-1-9,-1 0-9,0 0-9,0 1-12,0 0-13,0-1-17,0 0-21,0 0-28,0 1-32,0 0-31,0 1-33,0 1-39,0-2-46,0 2-56,0-3-61,0 3-57,-4-6-53,0 1-22,-1-2-7,-1 1 5,-2 0 11,1-1 22,0-1 30,2 2 31</inkml:trace>
          <inkml:trace contextRef="#ctx0" brushRef="#br1" timeOffset="428083.3956">16238 16441 320,'-1'0'377,"-2"1"26,-1 4 24,1-2 25,1 4 5,-1 2-2,-3 4-37,1-1-52,2 4-43,-2 0-38,-2 4-26,2 0-19,-2 2-17,0 3-21,2 1-23,0 1-25,-1 0-24,2 0-24,1 2-21,-2-3-20,5 1-16,-3 2-15,3-5-9,3 1-10,-2 0-4,4-1-6,-1-3-4,1 0-7,0-1-13,3-4-19,-1 2-32,1-3-39,1-1-48,-2-1-50,3-1-47,-1 0-49,1-5-46,-1 2-47,-2-3-47,2 1-49,-2-3-26,0-1-16,-7-3 3,0 0 12,11 0 30,-3-2 38</inkml:trace>
          <inkml:trace contextRef="#ctx0" brushRef="#br1" timeOffset="428466.1248">15822 16629 84,'0'-6'270,"2"0"6,2 1 8,0-1-5,4-1-11,1 0-28,3 0-36,1-1-35,2 2-34,1-2-28,5-1-24,0 3-13,3-3-7,0 2-5,-1 0-2,2 1-12,2 0-14,2 1-7,-3 0-7,-1 0-3,2 1-6,-1 1 0,-2-1 4,-1 4 5,-2-2 6,-2 2 1,0 0-1,-2 2 0,-1-2-2,-2 4 0,-2-1-1,0 3 0,-1-1-1,-3 0 1,-1 5 0,-1 0-5,-4 3-6,3-2-5,-2 4-1,0 0-1,-2 2-1,1 0 0,-1 4 0,-1-1 0,0 1-1,0 0 0,0 1 2,0-2-1,0 0-1,0 1-4,2-1-8,0 1-3,-1 0-1,1-3 0,-1 2-2,0-2 1,2 1 0,1-4 0,-3 2 1,3-2-1,-1-1 0,4-1-1,-5 1 0,3-1 5,-1-2 8,0-1 3,1 1 0,-1-3 1,-1-1 2,2 1 0,1-3-1,-3 1 0,0-2 1,-1-1-1,2-1 2,-3 0 2,1-2 2,-1 0 4,1 0 6,0-2 9,-2 0 11,0-1 14,0 0 11,0-2 14,0-2 15,-2-1 12,0-1 14,1-1 12,1-1 12,-2 0 8,2-4 8,0 1 2,0-1 2,0-1-5,0 1-7,0-2-12,2 2-11,-1-4-12,3 1-13,-4 0-12,3-1-13,2 0-12,1 2-12,-3-2-11,2 2-11,0 0-7,2 1-7,-2 0-6,2 2-6,-4 0-10,5 1-13,-2 1-19,1 2-19,-1 0-27,0 2-27,2 1-21,-1 0-17,1 1-19,-2 2-19,1 0-19,2 1-22,-2 3-27,0-1-28,1 1-23,-2 0-19,-6 0-14,10 0-12,-2 1-5,3-1-4,-4 3 7,1 1 13,0-2 18,3 2 17</inkml:trace>
          <inkml:trace contextRef="#ctx0" brushRef="#br1" timeOffset="428830.6095">16860 16808 217,'-3'13'275,"-1"0"21,1 0 8,0-1 1,-1 2-16,1-1-25,-1 0-25,3-1-25,-2 0-20,0-2-16,0 3-13,1 0-12,1-4-11,-1 1-8,2 0-17,0-4-19,0 2-17,2 0-13,-1-1-7,1-2-6,1 1-8,0-1-9,0 1-10,2-2-12,-2 1-11,1-2-12,0 0-16,0 0-17,3 0-15,-2-2-14,2 0-21,0-1-24,1 0-29,-3-1-33,-5 1-44,7-4-50,1 1-42,-1-1-39,1-1-21,0-1-11,-1 2 2,-1-3 13,1 1 11</inkml:trace>
          <inkml:trace contextRef="#ctx0" brushRef="#br1" timeOffset="429118.3728">16813 16459 256,'-11'4'256,"3"1"3,-1 2-6,2-1-11,3 0-27,0 3-34,1 0-36,3-4-36,0 4-26,3-2-19,1 0-13,0-1-9,3 0-5,2-1-2,-2 1 8,5-2 14,-1 1 12,1-3 10,2-1 8,-1 0 10,2-1 6,1 0 4,-1-1 11,0 0 10,0-1 11,0-3 9,-2 1 15,2 0 17,-2 0 4,-1-1-2,0-1 1,-2-1 2,0 1-2,-3-1-2,-2 0-1,-2 2-2,1-2-8,-3-1-12,-1-1-11,0 3-14,-1-3-16,-1 0-22,-1 1-17,-1-1-15,1 0-23,-3-1-26,1 1-25,-1 2-25,-1-1-30,0 0-37,-1 1-38,-1 2-40,0 1-44,1 0-47,-3 0-57,2 1-62,-2 1-59,1 2-55,2 0-25,-3 1-9,3 2 4,-1 0 11,2 2 22,1 0 31</inkml:trace>
        </inkml:traceGroup>
      </inkml:traceGroup>
    </inkml:traceGroup>
  </inkml:traceGroup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8T15:41:34.64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DFEA72B4-3D7E-4400-AAD1-D49754B46494}" emma:medium="tactile" emma:mode="ink">
          <msink:context xmlns:msink="http://schemas.microsoft.com/ink/2010/main" type="writingRegion" rotatedBoundingBox="13337,1503 14001,4210 13040,4446 12376,1739"/>
        </emma:interpretation>
      </emma:emma>
    </inkml:annotationXML>
    <inkml:traceGroup>
      <inkml:annotationXML>
        <emma:emma xmlns:emma="http://www.w3.org/2003/04/emma" version="1.0">
          <emma:interpretation id="{870A9271-3316-4D92-8BE3-F124BC71A7C0}" emma:medium="tactile" emma:mode="ink">
            <msink:context xmlns:msink="http://schemas.microsoft.com/ink/2010/main" type="paragraph" rotatedBoundingBox="13337,1503 14001,4210 13040,4446 12376,173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DD1C47A-F83B-472B-9792-1189E2F68BB6}" emma:medium="tactile" emma:mode="ink">
              <msink:context xmlns:msink="http://schemas.microsoft.com/ink/2010/main" type="line" rotatedBoundingBox="13337,1503 14001,4210 13040,4446 12376,1739"/>
            </emma:interpretation>
          </emma:emma>
        </inkml:annotationXML>
        <inkml:traceGroup>
          <inkml:annotationXML>
            <emma:emma xmlns:emma="http://www.w3.org/2003/04/emma" version="1.0">
              <emma:interpretation id="{957C699D-454D-4DCA-A312-27716FC9ED8D}" emma:medium="tactile" emma:mode="ink">
                <msink:context xmlns:msink="http://schemas.microsoft.com/ink/2010/main" type="inkWord" rotatedBoundingBox="13337,1503 14001,4210 13040,4446 12376,1739"/>
              </emma:interpretation>
              <emma:one-of disjunction-type="recognition" id="oneOf0">
                <emma:interpretation id="interp0" emma:lang="en-US" emma:confidence="0.5">
                  <emma:literal>toy</emma:literal>
                </emma:interpretation>
                <emma:interpretation id="interp1" emma:lang="en-US" emma:confidence="0">
                  <emma:literal>soy</emma:literal>
                </emma:interpretation>
                <emma:interpretation id="interp2" emma:lang="en-US" emma:confidence="0">
                  <emma:literal>oy</emma:literal>
                </emma:interpretation>
                <emma:interpretation id="interp3" emma:lang="en-US" emma:confidence="0">
                  <emma:literal>boy</emma:literal>
                </emma:interpretation>
                <emma:interpretation id="interp4" emma:lang="en-US" emma:confidence="0">
                  <emma:literal>roos</emma:literal>
                </emma:interpretation>
              </emma:one-of>
            </emma:emma>
          </inkml:annotationXML>
          <inkml:trace contextRef="#ctx0" brushRef="#br0">46 26 89,'-4'-6'400,"-1"-1"28,2 3 23,-2 0 22,0 1 4,3 1-4,-2 4-39,1 1-56,2 1-48,-2 2-45,3 3-31,-3 2-27,2 4-25,1 1-25,-4 5-28,4 2-28,0 3-23,4 4-20,-4 0-15,1 5-13,2 1-11,0 1-10,-2 2-7,4-1-7,-1 1-4,1 1-5,-2-2-3,0 0-1,-1-1-1,0 0-1,1 0-1,1-3-1,-4-3 0,0-2-4,0 0-1,-4-5-4,1-3-7,1 0-9,-1-3-8,-2-1-5,0-4-6,1-1-6,-1-1-2,4-3-1,-2-1-1,-1-1 0,0-3 2,4 1 2,-2-2 5,2-2 4,-1 0 9,1 0 11,0-3 10,0-1 9,1 0 10,-1-1 9,2-2 8,2 0 7,-3-1 7,2-1 7,1-2 7,1 2 6,1-3 5,2 0 5,-3 2 4,4-3 4,0 1 0,0 2 0,1-1-1,-3 0-1,4 2-4,-2 0-2,-2-2-5,4 5-6,-3-1-5,2 2-4,-3 1-4,2 1-6,-1 1-3,-1 2-6,2 2-2,-3 0-4,3 2-3,-1 2-2,1-2-1,-1 5-3,1 2-1,0 2-2,-1-2-2,0 2-3,1 0-2,0 4-1,0-2-2,-2 0-1,2 0-1,0 0-1,0 2-2,-2-3-1,2 1-3,-1-1-2,-1 0-3,0 1-3,-2-3 0,0 1-2,-3-2-1,0 1-1,-2 0-1,-2-3-2,0 0-1,-3 1 0,0-2 1,-3-1 0,-3-1 2,-1 0 2,1-1 2,-5-1 3,2-1 2,-2-1 2,-3 0 2,3 0 2,-2-2 3,2-2 2,0 0 4,-2-3 2,2 1 3,2 0 4,1-1 2,0-2 4,1 2 4,2-3 5,0 0 2,1 0 2,2-1 4,-1 0 2,5-1 4,-4-1 2,3 2 2,3-2 1,-3 0 1,1 1-1,2 0-1,-1 0-4,2 2-3,0 1-5,0 0-4,0 0-3,0 2-3,0 1-4,0 0-4,2 1-5,-2 3-4,0-2-2,0 2-3,0 2-3,0-2 0,0 3 0,0 0-1,0 1-1,1 1-1,1 1-1,-1 0-3,3 2-3,-3 0-3,3 1-3,3 1-2,-5 0-3,3 0-3,1-1-4,1-1-3,0 1-3,1 1-2,1-2-2,0 0 0,-1-3 1,4 1 1,0-1 1,2-1 3,-3 0 2,3 0 2,-1-2 4,-1 0 3,0 1 2,2-3 2,-1 0 4,-2-3 2,3 1 2,-1-1 2,-1-1 1,2-2 2,-1 1 3,-3-2 2,2 0 3,0 0 2,-1-3 3,-3 1 2,3 0 6,-2-3 1,-2-1 4,0 3 3,1-2 5,-1-1 4,-2 0 6,1-1 3,0 0 5,-2-1 2,1 2 4,-2-1 1,-1-1 3,0-1 1,0 0 1,-1 3 1,-1-2 0,0 1-2,0 0-2,0 0-2,0 4-3,0-1-4,0 3-3,0 2-3,0 0-5,0 2-5,-1 1-4,-1-1-5,0 4-5,0 2-6,2 0-6,-2 2-6,1 1-7,-1 1-5,-1 2-7,0 1-6,1 2-7,-2 0-7,1 0-5,1 2-6,0 0-6,1 2-6,-1-3-5,2 2-4,2-1-4,-1-2-3,1 1-6,2-1-3,1-2-4,0 1-4,3-1-5,-1-2-4,0 0-1,3-2-3,2 1-2,-1-3 1,1 1 3,1 0 4,1-1 5,1-3 5,-2 0 8,2 0 7,1 0 11,-2-3 10,-1 1 10,1 0 11,-2 0 8,0-2 14,-2 0 16,0 0 15,-1-2 14,-3 1 15,1 0 15,0 1 11,0-3 14,-2 1 7,2-1 9,-4 1 7,6 0 6,-7-1 5,3-1 5,-1 0 2,0 0-1,1 2-3,-2-1-4,0-1-5,-2-1-6,2 4-4,-3-1-3,4-1-3,-4 2-3,1-1-1,0 3-2,-1-1-1,0 2 0,0-1-3,0 1-1,0 2-3,0 0-3,0 0-5,-1 2-4,0 0-5,1 1-5,-4-1-7,4 3-5,-3 2-5,-1 2-5,1 2-6,0 0-5,-1 6-5,-1-1-4,0 4-5,2 2-5,-1 1-1,-1 4-4,2 3-1,-2 2-1,0 3-1,1 2-1,-1 0-2,4 5-1,-2 1-3,-1 3-4,4 2-3,-4 4-2,4 0-6,0 3-6,0 4-7,4 0-9,-4 1-8,4 1-10,-1 1-7,-2 0-8,2 0-6,1-2-6,-2-2-7,0 0-5,1-3-7,0-2-7,0-3-6,-1-3-4,2-3-1,-3-2 2,4-3-1,-1-4-2,1 0-3,-1-5-1,2-2-2,0-3 1,-2 0 1,2-6 1,0 0 7,-1-4 7,-1-1 10,2-3 11,-2-1 8,-1-2 8,2-2 9,-1-2 9,1 1 12,0-4 13,2-1 15,-4 0 12,3-1 12,1-2 12,-3-1 8,3-2 7,-2 0 5,0 0 5,1-2 4,-2-1 4,0 0 6,1 0 6,0-1 7,-3-1 4,0 0 3,-1 3 2,-1-3 2,0 0 1,-1 3-1,-1 0-1,0 0-3,-3 0 0,0 0-3,1 0 1,-4 2-3,3 0-2,-4-1-4,0 0-5,2 1-6,-4 2-5,1-2-3,0 1-5,1-1-1,-3 3-1,0-1-2,0 0-2,-1 1-1,-1-1-3,2 1-1,-3 0-1,1-1-2,-3 1 1,1 1 0,-2 0 0,2-2 0,-3 2 1,0-1 1,-1-2 2,1 3 1,-2-2 3,0-1 1,0 2 1,-3-3-1,2 1 1,-2-1-1,4-1-1,-4-1 1,2-1-1,-1 0-1,1 1-2,0-3-2,2 1-2,0-3-4,1 2-3,0-3-2,0 1-2,2-1-4,0-1-2,4-1-3,-1 0-1,2-3-6,2 1-5,1-2-6,2 2-7,2-2-7,1-3-8,1 0-10,0 0-10,6-4-11,1 2-11,3-5-17,0 3-20,3-4-30,3 2-37,3-3-43,3-3-48,1 1-46,4-1-44,1-1-50,6-2-55,-1-3-47,5 1-43,0-1-19,6-3-3,2 3 9,3-3 17,0 0 28,4 1 36</inkml:trace>
        </inkml:traceGroup>
      </inkml:traceGroup>
    </inkml:traceGroup>
  </inkml:traceGroup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8T15:51:08.231"/>
    </inkml:context>
    <inkml:brush xml:id="br0">
      <inkml:brushProperty name="width" value="0.06667" units="cm"/>
      <inkml:brushProperty name="height" value="0.06667" units="cm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3165BB"/>
      <inkml:brushProperty name="fitToCurve" value="1"/>
    </inkml:brush>
    <inkml:brush xml:id="br2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C8417FC-77CC-4FB3-8F8E-17D8CF7B6A63}" emma:medium="tactile" emma:mode="ink">
          <msink:context xmlns:msink="http://schemas.microsoft.com/ink/2010/main" type="writingRegion" rotatedBoundingBox="171,503 9834,380 9932,8099 269,8221"/>
        </emma:interpretation>
      </emma:emma>
    </inkml:annotationXML>
    <inkml:traceGroup>
      <inkml:annotationXML>
        <emma:emma xmlns:emma="http://www.w3.org/2003/04/emma" version="1.0">
          <emma:interpretation id="{5FAE27F3-54F9-4B4F-A5BB-5D5B33D21AF1}" emma:medium="tactile" emma:mode="ink">
            <msink:context xmlns:msink="http://schemas.microsoft.com/ink/2010/main" type="paragraph" rotatedBoundingBox="229,428 5850,682 5795,1900 174,164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11CAD15-1231-4FB5-9811-7433FD72E602}" emma:medium="tactile" emma:mode="ink">
              <msink:context xmlns:msink="http://schemas.microsoft.com/ink/2010/main" type="line" rotatedBoundingBox="229,428 5850,682 5795,1900 174,1646"/>
            </emma:interpretation>
          </emma:emma>
        </inkml:annotationXML>
        <inkml:traceGroup>
          <inkml:annotationXML>
            <emma:emma xmlns:emma="http://www.w3.org/2003/04/emma" version="1.0">
              <emma:interpretation id="{B7A9FF5E-0513-437A-A720-1DC88121ADFE}" emma:medium="tactile" emma:mode="ink">
                <msink:context xmlns:msink="http://schemas.microsoft.com/ink/2010/main" type="inkWord" rotatedBoundingBox="229,428 5850,682 5795,1900 174,1646"/>
              </emma:interpretation>
              <emma:one-of disjunction-type="recognition" id="oneOf0">
                <emma:interpretation id="interp0" emma:lang="en-US" emma:confidence="0.5">
                  <emma:literal>Ribosomes</emma:literal>
                </emma:interpretation>
                <emma:interpretation id="interp1" emma:lang="en-US" emma:confidence="0.5">
                  <emma:literal>Ribosomes y</emma:literal>
                </emma:interpretation>
                <emma:interpretation id="interp2" emma:lang="en-US" emma:confidence="0">
                  <emma:literal>Ribosomes }</emma:literal>
                </emma:interpretation>
                <emma:interpretation id="interp3" emma:lang="en-US" emma:confidence="0">
                  <emma:literal>Ribosomes,</emma:literal>
                </emma:interpretation>
                <emma:interpretation id="interp4" emma:lang="en-US" emma:confidence="0">
                  <emma:literal>Ribosomes )</emma:literal>
                </emma:interpretation>
              </emma:one-of>
            </emma:emma>
          </inkml:annotationXML>
          <inkml:trace contextRef="#ctx0" brushRef="#br0">67 145 196,'-3'-6'370,"3"4"14,-3-3 7,3 3 3,0 0-11,0 2-17,0 2-48,0-1-61,0 2-44,0 0-35,0 1-25,-1 5-19,1 2-22,-3-1-24,3 7-17,0 1-13,0 3-12,-3 1-8,3 4-4,0 2 0,0 4-2,0 0-1,0 1-6,0 3-5,0 0-5,0 0-2,0 0-2,0 1-2,3 1-2,-3-2-3,0 0 0,0 0-2,0-1 1,0-3-1,0 0-2,0-2-1,0 1-1,0-3-2,0-1-4,0-1-9,0-3-7,3 2-7,-3-6-9,0 2-13,0-5-11,0-1-10,-3-2-11,3-1-10,-3-2-9,3-2-10,-2-2-6,-1 1-5,1-3 0,-1-2 2,-1-2 2,0-2 4,1-2 7,-2 0 8,3-5 11,-3-1 9,2-1 10,0-3 9,1-1 11,-2-4 8,3 0 9,-1-3 8,1-4 10,1 1 15,0-4 9,1 0 7,2-2 6,1 0 7,-2-3 6,3-1 8,-2-1 6,4-1 6,-1-2 5,3 1 3,0-1 4,1 0 4,-1 2-1,3-3-4,1 4-1,-1-2 0,2 2 0,-2 1-2,1 2 0,-1 0 0,1 5-1,1-2 0,-2 3-1,0 4 0,2 1 1,-4 0 1,2 4 1,0 0 3,-2 3 0,0 3 1,0 1 0,-1 0-2,-2 2-3,3 3-5,-2-1-6,-1 5-3,1 0-4,1 0-2,0 2-4,1 2-2,0 2-4,1 0-1,-1 5-3,3 0-3,1 2-3,-2 0 0,1 3 0,1 1 0,-1 3 0,-1-2 0,0 6-1,-3-2-2,1 2-2,-1 1-3,-1 1-3,-3 1-5,0-1-1,-3 2 0,-2 0-6,0 0-8,-2 0-4,-1-1-1,-4 1-3,-1-1-1,-4 0 0,0-1-2,-3 1 0,-1-1 0,-3-2-1,1-1 0,-3-1-1,1 2 0,-2-4 5,0 1 7,1-4 3,-1 0 2,3-5 0,-1 1 1,3-1 1,0-5 0,4-1 2,0 0 0,3-3 1,2-1 0,2-3 0,1-1 0,2-1 0,2-1 1,1-3-1,1 1 0,2-2 2,1-1 0,0 0 1,0 2 0,1-2 0,-1 2-1,3 1 2,-2 0-1,3 1 0,-4 3-2,4 0 1,-3 3 0,2 1 1,0 2 0,0 3-1,1 1 1,-3 4-1,3-1 0,0 4 0,0 0 0,0 5 0,1-1-1,0 4 0,-1-1-1,0 1 0,1 0 0,1 4 0,-1-3-1,1-1 1,-1 2-1,2-2-1,-2 1 0,3 0-2,1-2 1,-1 0-2,1 1-2,0-4 0,1 0 1,3-2-1,-2 0-1,2-4-3,0 2-4,2-1-6,-2-4-8,3 0-4,-1-2-4,0-1-1,-1-1-1,1-4-1,0 2 2,-2-4 0,0 0 2,-3 0-1,3-3 1,-2 0 2,-2-2 5,0 2 6,0-3 9,-2-1 7,0 0 6,-1-4 6,0 2 8,-3-3 10,1 1 15,-2-3 15,1 1 14,-4 0 19,2-2 18,-1 0 16,-1-3 16,-1 2 11,-2-2 11,0 2 11,-2-3 12,1 2 6,-3-1 0,2 1-6,1 1-9,-3 2-12,4 0-11,-3 3-13,1 0-15,0 2-15,2 3-12,-3 1-10,3 1-9,-2 3-12,-1 2-15,2 1-8,0 1-7,-2 2-4,1 1-3,-1-1-5,0 3-4,0 2-3,0 0-6,0 1-8,1 2-10,0 0-5,-1 2-4,0 1-2,-1 1-1,3 1-2,0 0-1,0 0-2,1-1-1,0 1-6,0-1-8,1-3-9,0 1-12,2-2-11,0 2-13,-1-1-24,1-2-31,-1 1-39,3-2-42,0-2-36,-1 2-32,1-4-32,-1 2-35,0-3-29,1-2-31,-5-2-31,9 0-35,1-2-15,-1-2-6,1-3 15,2 0 27,0-2 38,0 0 42</inkml:trace>
          <inkml:trace contextRef="#ctx0" brushRef="#br0" timeOffset="261.5003">925 483 154,'-7'-3'258,"-1"3"5,3 0-7,-2 3-18,2-2-20,0 3-25,1 2-26,1-1-24,0 1-23,0 1-18,2 1-16,-1 0-11,1-1-10,1 2-9,1-1-6,1 1-4,0-2-2,1 0-1,2-1 1,-1 0 1,1-1 9,2 1 14,2-2 13,2 0 11,-1-2 7,2 0 5,0-2 12,1 0 13,0 0 8,-1 0 8,1-1 9,1-2 10,-2 1 11,1 0 11,-1-2 1,-5-1-5,2 1-4,-1 1-6,-4-2-2,2 0 0,-1 0-6,-4-1-10,2 2-5,-1 0-4,-2-3-6,0 3-12,-2-2-11,0-1-15,1 0-10,0-2-13,-2 2-8,-2-2-7,2 0-7,1 0-5,-3-2-7,0 0-7,1 2-4,-1 0-6,2 2-7,-4-1-5,2 1-9,0 2-9,-2-1-12,0 2-17,0 0-19,-1 2-24,1 2-39,-2 1-47,1 2-59,3 1-63,-2 1-73,-1 1-79,2 5-65,0 0-61,2 3-32,1 2-19,-2 3-1,5 1 5,0 3 17,0 1 20,5 3 35</inkml:trace>
          <inkml:trace contextRef="#ctx0" brushRef="#br0" timeOffset="1065.3337">1506 67 143,'-4'-16'339,"1"3"18,0 2 21,1 0 18,0 3 19,2 3-9,0 1-21,0 2-32,0-1-36,0 3-29,0 3-24,0-1-24,2 2-24,0 1-23,-1 5-20,2 2-24,1 3-21,-1 3-20,2 4-20,1 3-23,0 4-28,0 3-17,0 3-11,1 0-5,-1 3-3,0 3-1,0 0 0,0 0-1,-2 2 0,2-2-5,0 1-8,0 0-6,-1-2-6,-1 1-2,-1-4-5,2 1-4,-3 0-4,1-4-5,-1-1-6,0-1-3,-1-2-3,1-1-5,-2-2-2,0-3 1,0-1 4,-2-2 3,1-3 0,-1 0 1,0-3 0,-1-2 2,1-1 4,0-3 4,-1-2 6,0-2 4,1-1 3,1-2 3,-2-2 5,0 0 5,0-3 4,0-1 8,1-1 10,-2-3 11,-2-1 10,2-4 13,1 0 13,-1-2 11,1 0 9,-1-3 12,1-3 12,2 3 11,0-3 10,-1 0 10,2 3 12,0-2 4,2 2 0,-1-1-4,0 1-5,1 1-10,-1 2-9,3 0-8,-1 3-11,-1 2-10,1 0-11,-1-1-10,1 5-10,1 1-12,-1 1-13,-1 0-8,2 1-5,1 1-5,-1 2-2,2 0-6,0 2-9,1 0-4,0 0-3,3 1-1,0 1 0,1 1-2,1 1 2,1 2-2,-1-1 1,2 3 0,1-1 0,2 2 1,-3 0-1,3 0 5,0 2 7,-2 0 5,2-1 0,-3 2 1,0 1 2,-2-1 0,0 2-2,-2-2 2,-2 2 0,-1-1 1,-2 1-1,-2 0 2,-2-1-1,-1 0 1,-1-1 1,-4 1-1,0-1 0,0 0 0,-2-2 0,-1 1-1,-3-1 1,1-1-3,0 1 0,-2-2-4,0-1-2,-1-3-8,-1 1-8,2-2-11,-1 0-13,-1-3-19,2 0-21,0-2-26,-2-2-31,4 1-31,-2-3-34,2 0-30,2-1-29,1-2-22,-1 1-19,2-5-20,1 0-23,3-3-29,-1 1-34,1-3-24,2-1-23,2-1 7,1 0 17,-1-2 27,6-2 31</inkml:trace>
          <inkml:trace contextRef="#ctx0" brushRef="#br0" timeOffset="1683.2552">2057 718 74,'2'7'302,"-2"1"9,-2 0 3,1 3-1,-3 0-17,1 2-23,1-3-29,-1 3-33,-2 2-29,1 0-29,-1 1-24,-1 0-19,0 2-10,1-3-7,0 4-9,2-4-10,-1 3-9,-1-1-10,0 0-9,3-2-10,0-1-8,2 0-6,2-1-6,-1-1-4,3 0-3,1-3-4,2 1-1,2-3-2,0 1 0,3-1 0,1-3 0,2 1-1,2-3-1,2-1 0,0 1 0,1-2 0,0-2-2,-1 1 1,2-1-1,-1-1 0,0-1 1,-1 0 0,0 0 0,-2 1 1,-2-3 1,0 2 1,-1-3 0,-2 0 3,0 0 5,-1 1 10,0 0 13,-4-2 13,0 1 14,1 0 13,-2-1 15,-2 1 16,0-1 16,-1-1 17,-1 2 13,-2-1 13,-2-2 7,-1 1 4,-1 1-3,-2-1-4,-1 0-11,-2 0-11,0 0-13,-3 1-11,1 0-15,-1 1-15,-3-1-16,1 3-19,-3-1-13,3 2-13,-4 1-8,2 0-7,-2 0-4,2 2-2,-2 0-3,1 1-1,5 0-4,-4 1-2,3-1 0,3 1-1,-1-1-1,3 0 0,1 0-3,2 0-3,0 0-4,2 0-4,1-1-3,2 0-3,2-2-1,-1 0-2,4 1-1,-1-2 1,2-1 0,3 0-1,0-1 0,1-1 1,2 1 3,0-5 2,1 2 5,1 0 3,3 1 2,-4-2 4,3 1 2,-1-2 2,-1 0 1,0 3-1,-1-3 1,1 3 1,-1-3 7,-1 2 6,2 0 4,-1 0 1,-1 0 2,1 1-1,-2 0 1,3 2 0,-1-3 1,1 3-1,-1-1 1,1 2 1,-2-1 1,1 2 0,-1 1-5,-1-1-7,-1 2-4,-3 1-1,-1 1 0,1 0 0,-3 1 2,-2 1 2,0 2 2,-2-2 2,-2 0 2,1 5 3,0-5-4,-3 3-5,1 1-2,0 0-1,2 1 0,-2-2 1,0 2-1,0 0 1,-1 2-3,2-3-2,-1 3-4,0-1-1,2-1-3,0-1-3,-1-1 2,0 2 4,2 1 3,0-1 0,2-1 0,0 1 0,-1-1-1,1 1-1,2-1 0,-1 1-1,2-1 1,0 1-1,-2 0 0,4 0 2,-2 2 0,2-1 1,0-1 0,0 0 0,0 1 0,0 0-1,1 0 2,-1-1 0,1 0-1,-2 2 2,1-1 0,1 1 0,-3-2-1,3 1-1,-1 0 1,0-1 0,1 1 1,-2-1 0,0 2 0,0-1 0,0-1 0,-2 0 0,1 2-1,-1-3 1,-1 2 1,0 0 0,-3-1 2,3 0-2,-3-3 1,-3 4-1,3-1 1,-3 0-3,-1 0 1,-2 0-3,0-2-5,-2 2-8,1-1-13,-2 1-18,-1-1-24,-1 0-28,2 1-39,-1-2-46,1 1-43,2-1-45,-4-1-39,4-2-35,0 1-53,7-3-57,0 0-41,0 0-33,0 0-6,0 0 5,0 0 20,0 0 24,4-8 39</inkml:trace>
          <inkml:trace contextRef="#ctx0" brushRef="#br0" timeOffset="2603.3084">2989 732 230,'-4'2'350,"-1"1"13,2 5 14,-1-1 7,-1 2 4,1 0-20,-2 2-31,1 0-44,-2 1-50,3 1-37,-4-1-32,1 2-16,1-2-10,0 3-9,1-2-11,0 0-11,0 0-15,1-1-13,3 0-14,-1 0-16,4-1-14,-1 0-12,3-1-8,1-2-6,0 2-7,3-3-5,-1 2-4,4-1-1,-1-1-2,0-3-2,2 0 0,0 1-3,0-1-1,0-1 0,1 0-1,-2 0 0,1-3 0,-2 3 0,0-3 0,1 0 0,-2 0-1,-2 0 1,2 0 2,-1 0 1,-1 0 0,0 0 2,-2-3 1,0 3 0,2-1 0,-2-1 0,-3 1 1,1-2 1,2 1 0,-5 0 0,2-3 0,-2 1 1,0 0 0,0-1 0,-2 1 2,2-3 1,-2-1 3,-1 1 2,3 0 3,-3 0 2,1-2 1,0-1 2,-1 2 0,0 0 2,-1-2-1,1 0 0,-1 3 0,-1-2 0,0-1 0,2 2-1,-1-1-1,-1-1-1,0 1-2,1 0 0,1 1 1,-2-2 0,0 3 2,2-2 2,0 2 3,0-1 3,2-2 2,-1 2 1,0 1 1,1 0 1,1-2 4,0 2 2,0-1 3,1 2 0,1-1 1,0 1 1,1-1-2,-1 0-1,1 2-3,2-2-1,-3 2-2,3-1-1,0 2-1,-1-1-2,2 3-3,0-1-2,0 0-2,-2 0-1,3 3-3,-2 0-1,3 0-2,-1 3-2,0 3 0,1-4-2,1 4 1,1 1-2,-1 0 0,3 3-1,0-1-1,0 2-1,1 4-2,-1-4 1,2 4-1,1 0 0,-2 0 1,1 2-2,3-1 2,-3 0 0,-1-1-1,1 3 1,0-4-1,-1 1 0,-3-2-1,2 1 1,-3-1-2,1 0 0,0-1-1,-3-1-3,-2 0-3,0 0-4,0-1-2,-1-1-5,-1 0-6,-1-2-7,0 1-7,-2-2-9,-2-1-11,0-1-11,-1 1-9,1-1-9,0-2-7,-3 2-6,2-2-4,1 0-2,-1-1-2,-2-1 3,1 0 3,-1-1 6,0-1 5,2-4 10,-1 4 9,1-3 10,1-3 10,-1 1 10,-1-2 8,3-1 11,-1-1 9,1 0 8,1-3 6,0 0 5,0 0 6,1-2 4,1 1 6,-1 0 5,3-1 6,-1 1 7,-1 1 6,1-4 6,-1 3 3,1 1 5,1 0 4,1 2 5,-2-1 5,-1 1 4,3 1 1,-2-1 1,-1 2-3,0 0-5,1 2-4,2-1-6,-3-1-4,3 2-6,0 1-4,1 1-4,0-1-6,1 2-7,0 1-7,3-2-5,0 2-5,0 0-2,-1 0-3,3 2 1,-2 0-1,2 2 0,-2 0-2,2 2-1,-3 1-2,2 1-1,1 0 0,-3 5-2,1 0 1,0 0-1,-1 2-1,1 0-1,0 1-2,-3 0-3,0 2-3,1-1-5,-2-1-4,0 1-8,-2 0-7,1 0-10,-2-1-10,1 1-11,2 0-11,-3 1-10,1-3-11,1 0-12,-1 1-12,1-1-11,-2 0-9,1 0-8,2-1-7,-4-2-3,0 2-3,0-3 0,0 0-1,-2 0 3,0-1 3,-2 1 6,0 0 9,1-3 8,0 3 12,-1-5 12,-1 2 11,-2 0 12,3-1 12,-1-1 13,1-2 11,-1 0 13,1 0 15,-1 0 13,-1-4 13,3 1 12,-2-1 11,0 1 11,3-1 9,-3-3 12,2 0 14,-1-1 15,0 0 17,2-1 15,0-1 17,0-3 13,0 2 14,2-1 12,0 0 10,2-1 5,-2 0 6,0-1 0,3 3-1,0-3-4,-1 2-8,-1-1-11,2 0-11,0 2-13,-2 0-14,1 0-13,1 2-14,0-2-13,0 2-12,0 0-13,2 0-8,-2 1-7,2 1-5,0-2-5,1 1-2,-1 2-4,2-1-2,2 2 0,0-1-1,1 1-1,3 2-3,2-1-1,0 0-2,2 1-3,-2 1-3,2 1-1,1-1-3,-1 0-1,-1 2-3,-2 2 0,-1 1-2,0-1-4,-1 2-3,-2 0-2,0 2-3,0 1-2,-2 0 0,2 3 0,-2 1 0,0-2 0,-3 2 0,1 1 0,-2 0 0,1 1-2,-1 1-4,-2 0-7,1 1-7,-2-2-10,0 2-13,-2-2-17,1 0-18,-2 2-34,-2-1-39,0 0-54,-1 0-59,-2-1-67,1-1-69,-1-1-69,-2 2-68,2 0-34,-2-2-18,-1 1-2,1 1 7,0-3 12,2 2 17,0 0 32</inkml:trace>
          <inkml:trace contextRef="#ctx0" brushRef="#br0" timeOffset="3649.3621">4502 896 210,'2'2'245,"-1"1"-13,2 0-17,0-2-17,0 0-14,3 1-18,-2-1-17,1-1-17,2 1-16,1-1-17,1 0-14,-2-1-9,3 0-6,1-1-2,1 0-2,-1-1 0,1 0 0,0-1-1,2 2 0,-1-4-1,-1 1-1,2-1-2,-1-1-1,-1 1 5,1-1 10,-1 1 5,-1-2 5,-1 1 4,0-2 4,0 1 4,1-1 3,-3 2 4,-1-2 4,0 0 4,-1 0 6,0 0 3,-1 0 6,-2-1 3,2 1 1,0 0 4,-3-2 3,-2 0 4,2-1 3,0 0-1,-2 2-5,0-1-5,0 0-6,-2-1-8,0 1-10,0 0-7,-3 0-8,2 0-7,-1 3-6,-1 0-10,0 0-9,-1 1-11,-1 0-11,0 2-6,0 3-3,-2-4-5,0 4-5,0 2-1,-3 0-3,0 0-1,0 2-3,-1 0-4,0 2-4,0 3-2,-2-1-2,1 2-1,-1 0-2,2 2 0,-2 3-3,0-2 0,2 4 0,-1-1-5,2 0-9,0 3-4,-2 1-3,2 2-3,-1 0-3,1 2-3,0-2-2,3 1-2,-1 2-2,0-2-1,5 0-1,-2 2-2,2-2-5,0 1 3,3-2 5,0-1 1,2 1 0,2-3 2,0 0 0,3-2 1,0-1-2,2 0-1,0-3-3,3 2-1,2-3 0,0-1 2,2-1 4,-1 0 1,5-3 3,0 0 2,-1-1 2,3-2 2,2 1 3,1-3 3,0 0 3,0 0 5,-1-3 4,3-1 2,-1 0 2,-2-2 1,0 1 3,2-3 3,-2 1 2,0-2 6,-3-1 6,1-3 8,-2 1 8,-2 1 8,0-1 7,-1 1 6,-3-3 6,2 0 4,-4 0 6,0 0 3,1-1 1,-2-2 3,-2 1-1,2-1-1,-1 1-5,-1-2-5,0-1-6,-2-1-5,1 1-4,0-2-2,-1 1-3,0 0-4,0-1-3,-3 2-2,3-1-2,0 2-3,-1 2-1,1 3-2,-3 0-4,1 2-1,0 0-1,-1 3-4,-2 1-2,3 3-3,-3 1-3,0 1-2,0 2 0,0 0 0,0 0 0,0 3 0,0-1 0,0 2 1,0 1 0,0-1 0,0 2 0,0-1-1,0 2 0,2 1 0,0 0 0,4 2-1,-3-3 0,3 4-1,0 0 0,0 0-2,1 0 0,1 2 0,1-3-1,-2 3 1,1-2 0,1 0 1,-1 0-1,-1 1 1,1-3 0,0 2 1,-1 0-2,1 0 1,0 0 0,-1 1-1,1-2 1,-1 2 0,0-1 1,0 0-1,0 0 1,0 1-1,-2 0 0,1-1 1,-2-1-1,1 1 1,-2 0-1,-1-1 1,0 1-1,-2-1 1,0-1-2,0 2 1,-2-3-1,0-1 1,-1 2 0,0-3-2,-1 1-1,-1-2-3,1-2-6,-2 1-7,0-1-10,-3-1-11,0 0-16,0-2-16,1 0-19,-2 0-28,1-2-34,1 1-45,1 0-47,0-2-49,2-1-47,0-1-45,0-1-41,3-2-43,0-1-43,4 0-25,0-3-15,3-2 1,2 1 13,1-3 25,4 0 32</inkml:trace>
          <inkml:trace contextRef="#ctx0" brushRef="#br0" timeOffset="4223.1908">5527 685 92,'-2'4'296,"2"1"10,-2 1 1,2-1-6,0 0-14,0-1-23,0 1-26,0 1-28,0-1-22,2-1-18,0-1-15,-1 1-8,1 1-8,1-2-5,-1 0-3,2-1-3,0 0-5,0 2-5,1-1-6,-2-1-7,1 0-7,1 1-5,0 0-7,-1 0-4,2-1-5,-2 1-3,2-1-2,-3 0-4,1 1-1,1-1-3,-1 1-3,1-1-3,-2 1-2,-1 0-2,0 0-3,1-1-1,0 0 1,1 2 0,-2-4-1,0 4-2,1-3-3,-2 1-2,1-2-4,0 0-4,-2 2-3,2 0-3,-2-2-3,0 2-1,0 0-4,0-2-5,1 2-3,-1-1-6,0 1-1,0 0-3,0-2 0,0 2-2,0-1 0,0 0-2,0 0-4,-1 1-3,-1-1-11,2 2-11,0 0-19,-2-1-21,0 0-25,-1 0-27,0 2-23,1 0-24,-2 0-19,1 0-17,0 1-17,1-1-14,2 0-9,-5-1-8,5 1 0,-2 0 2,1-1 11,-1 0 15,1-1 22,0 2 24,-1-1 22,1 0 24,-1 1 18,0-1 19,1 2 17,-1-3 16,1 2 17,0 1 15,-1-2 17,2 1 17,0 0 17,0 0 14,-3-1 12,3 3 13,0-4 9,0 2 9,0 0 10,-3 1 8,3-2 9,0 1 8,0 0 6,0-1 7,0 2 2,-2-3 3,2 3 0,-2-1 1,2 0-1,0-1-1,0-1-3,2 1-3,0 0-6,-2-3-5,3 4-8,-3-4-7,3 3-8,-3-3-11,2 0-10,-2 0-8,1 0-9,-1 0-8,0 0-8,1 0-8,1 0-6,-1 0-4,1 0-5,-2-3-4,2 3-2,-1 0-3,1 0-1,-1 0-4,-1 0-3,1 0-4,-1 0-9,0-4-7,0 4-11,0 0-11,0 0-11,0 0-10,2 0-9,-2 0-9,1 0-11,-1 0-11,2 0-7,-2 0-9,3 0-4,-1 0-3,-2 0 3,2 0 4,-2 0 10,3 0 11,-3 0 10,3 0 7,-3 0 11,0 0 10,0 4 11,2-4 12,-2 0 10,0 3 12,0-3 9,0 0 8,0 0 8,0 0 6,0 1 4,0-1 2,0 0 4,0 1 5,0-1 4,0 2 5,0-2 3,0 0 1,0 0 2,0 0 0,0 0 2,0 0 0,0 2-1,0-2-1,0 0-2,0 0-3,0 0-4,0 0-3,0-2-5,0 2-4,0-2-4,0 1-4,0 1-9,0-1-11,0 1-15,0 0-20,0 0-24,-2 0-26,2-3-33,-3 3-39,3 0-46,0 0-50,0 0-35,0 0-26,0 0-12,-5-4-4,5 4 2,-5-4 6</inkml:trace>
        </inkml:traceGroup>
      </inkml:traceGroup>
    </inkml:traceGroup>
    <inkml:traceGroup>
      <inkml:annotationXML>
        <emma:emma xmlns:emma="http://www.w3.org/2003/04/emma" version="1.0">
          <emma:interpretation id="{438AEB49-D76D-4ED4-B90D-BCA0E178B778}" emma:medium="tactile" emma:mode="ink">
            <msink:context xmlns:msink="http://schemas.microsoft.com/ink/2010/main" type="paragraph" rotatedBoundingBox="1291,2590 6602,2386 6681,4445 1370,464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8E6DB09-13E4-4923-B4A7-DE304010ED3F}" emma:medium="tactile" emma:mode="ink">
              <msink:context xmlns:msink="http://schemas.microsoft.com/ink/2010/main" type="line" rotatedBoundingBox="1291,2590 6602,2386 6681,4445 1370,4649"/>
            </emma:interpretation>
          </emma:emma>
        </inkml:annotationXML>
        <inkml:traceGroup>
          <inkml:annotationXML>
            <emma:emma xmlns:emma="http://www.w3.org/2003/04/emma" version="1.0">
              <emma:interpretation id="{6AC7AB5E-628D-4230-A8B8-F5C1CBEEAA18}" emma:medium="tactile" emma:mode="ink">
                <msink:context xmlns:msink="http://schemas.microsoft.com/ink/2010/main" type="inkWord" rotatedBoundingBox="1291,2591 4024,2486 4066,3598 1334,3703"/>
              </emma:interpretation>
              <emma:one-of disjunction-type="recognition" id="oneOf1">
                <emma:interpretation id="interp5" emma:lang="en-US" emma:confidence="0.5">
                  <emma:literal>Protein</emma:literal>
                </emma:interpretation>
                <emma:interpretation id="interp6" emma:lang="en-US" emma:confidence="0.5">
                  <emma:literal>Pro ten</emma:literal>
                </emma:interpretation>
                <emma:interpretation id="interp7" emma:lang="en-US" emma:confidence="0">
                  <emma:literal>Protean</emma:literal>
                </emma:interpretation>
                <emma:interpretation id="interp8" emma:lang="en-US" emma:confidence="0">
                  <emma:literal>Pro Hein</emma:literal>
                </emma:interpretation>
                <emma:interpretation id="interp9" emma:lang="en-US" emma:confidence="0">
                  <emma:literal>Proteron</emma:literal>
                </emma:interpretation>
              </emma:one-of>
            </emma:emma>
          </inkml:annotationXML>
          <inkml:trace contextRef="#ctx0" brushRef="#br1" timeOffset="6087.5464">1298 2213 213,'-5'-4'383,"0"1"15,-2 3 8,4 0 7,-2 0 3,1 3-31,4-3-48,-2 2-48,2 1-50,-3 0-34,3 4-27,-2-1-31,-1 3-30,1-1-23,0 6-21,1 2-11,-1 2-8,-1 1-11,1 4-12,1 1-5,1 3-2,0 0-3,0 4-2,0 0 0,0 2-2,1-2-2,1 1-2,0 2-1,1-1-1,-2-2-2,1 2-2,0-1 0,3 1 1,-2-3-2,-1 0-3,0 1-1,1-2 0,1-1-2,-1-2-2,-1 0 1,0-1 0,-1-4 1,1 0 0,-2 0-1,0-4 0,0-1 0,0 1 0,0-4 0,-2-3 3,1 1-1,-1-2 1,0-3 1,2 1 1,-2-5 0,-1 0 0,0 0 0,-1-2 2,2-2 1,-3 0 3,0 0 1,2-5 3,-4-1 2,2-2 2,-2-1 3,0 2 3,2-6 9,-2 0 11,0-3 3,1 1-2,0-3 1,0-1 2,2 0 2,-2-3 3,0 0 3,0-1 3,0 0 0,3-4 1,-2 3 0,0-2-2,2 0-8,-2-2-8,3 2-3,-2-1 4,3-1 0,1 2-2,0 0-3,1 0-2,1-2 1,1 3 4,-1 0 1,3 1-1,0 1 1,-1 0 1,2 2 0,1 1-1,1-2-1,1 3-1,-2 2 0,2-3-3,1 2 0,0 0-1,0 2-5,0 1-9,2 1-3,-3 0-3,3 3-1,-2-2-3,2 2-1,-2 2-2,1-1-1,-1 3 0,0 1 0,0 1-1,2 2-1,-2 0 0,-1 1 0,1 4-1,0 0-2,-1 0 0,2 3-1,-2 1 0,1 2-1,1 0 1,-1 4 0,0-1 0,0 3-6,2 1-7,-2 1-4,0 2-1,1 1 0,-3 3 0,-1 1 0,1-1-1,-2 1 2,0 3-1,-2-2-1,-1 3 0,-3 1-3,-1-2-2,-2 3-2,-1 0 0,-3 0-8,0 0-13,-3 0-25,1 1-31,-3 1-40,0-2-46,-1 3-38,-1-2-35,4 0-35,-2-1-37,0-2-38,2-3-40,0-1-39,2-1-40,2-5-21,1 0-12,0-4 12,5-4 26,0-7 37,0 0 46</inkml:trace>
          <inkml:trace contextRef="#ctx0" brushRef="#br1" timeOffset="6696.0392">1650 2673 155,'-1'12'282,"-1"3"8,0 0-4,1 1-9,-1 0-24,2 1-32,0 3-35,0-4-34,0 2-24,0-1-21,2 2-14,-1-3-10,3 1-7,-1 0-7,-1-1-6,0-1-6,1 1-5,-1-3-5,-1 3-4,1-5-2,-2 3 0,0-3 0,-2 2 3,1-4 3,-1 0 4,-1 1 7,0-4 9,0 0 8,2-2 12,-3 0 13,3-2 11,-1 0 9,0-2 8,2-3 5,-3 1 5,1-2 6,-1-2 2,0 1 2,1-3-3,-2-1-3,1-2-7,1 0-5,0-1-11,1-2-11,-1 2-10,0-3-10,2 0-9,-3-1-9,3 0-9,0-2-9,3 3-7,-1-3-8,1 2-6,1-1-5,1 1-4,-1-1-5,-1 1-3,3 4-4,-2-3-1,3 2-2,-2 2-1,2-1 0,-2 3-2,0-1-1,0 2-1,3 2 0,-5-2-1,1 3 0,1 3 0,-1-3 0,1 3-1,-2 0-1,1 1-3,1 0-1,0 1-4,0 0-5,2 0-6,-2 1-7,2 0-10,0 1-11,0-2-18,2 2-20,0 0-28,-2-1-31,2 1-21,1 0-16,1 0-12,-2 4-11,3-3-12,-2 1-15,2 0-13,0 0-12,-2 0-4,-1 0-5,1 0 5,-1-2 9,-3 1 19,1-1 23,-2 2 19,0-1 16,-3 2 14,0-1 13,-2 0 18,-2 1 22,1 0 24,-2 2 22,0 0 21,0 0 20,-1 2 18,-1-3 17,2 4 13,-1-1 12,-2 2 8,2-2 5,-2 2 5,2-1 4,-1 2 3,0-1 2,2 1-1,-1 1-1,-1-3-2,1 2-1,1 0-4,1-1-4,2 0-3,0 1-3,0-2-3,0 1-2,4-2-4,-2 0-2,3 0-2,1 0-1,-2-1-1,2-3 0,2 1 2,-1 1-1,1 0 3,0-3 2,-1 1 4,4-1 2,0 1 4,-1-1 6,1-1 7,0-1 7,1 2 9,0-3 8,2-1 9,-3 0 12,4-1 11,-2-1 10,2 0 11,-1-1 11,-1-1 14,0 0 11,-1 0 8,1-1 6,-1 1-1,0-2-2,-3 0-3,1-1-4,-3 0-8,-2-1-10,0 0-7,1 0-8,-3 0-10,0 0-12,0-1-12,-1 0-15,-1-2-10,-1 1-9,0-1-6,0 0-5,-1-1-6,-1 0-5,-1 2-5,0-3-4,0 1-7,-3 1-5,1-1-5,0 1-3,-1 0-5,0 3-2,-1-1-4,0 0-4,0 2-6,-1 1-6,1-1-6,-2 2-11,1 0-9,-2 1-9,0 0-11,1 0-14,-1 1-17,-1 0-22,3 0-31,-2 1-36,3 0-43,-2 1-47,1 0-44,1 1-44,7 0-46,0 0-44,-10 0-47,10 0-50,0 0-20,-7 1-4,7-1 9,0 0 17,0 0 31,0 0 35</inkml:trace>
          <inkml:trace contextRef="#ctx0" brushRef="#br1" timeOffset="6941.1657">2430 2147 72,'-2'-5'411,"-1"2"29,1 1 20,1 2 18,-1 0 11,2 2 7,0 3-24,0-1-41,0 3-54,0 1-62,0 3-43,0 0-33,2 3-32,-1 2-32,1 5-28,-2 0-28,3 3-18,-1 2-18,0 1-15,1 1-12,1 2-14,-1-1-11,-1 3-7,3-3-7,-2 4-4,-1-1-3,0 1-2,1-2-3,2 2-1,-3-2 0,1 0-1,-1-1 0,1 1-1,0-2-2,0 1-4,2-1-4,-1-3-10,0 0-13,1-2-21,-2-1-23,3-3-34,0 0-37,0-2-36,1-1-36,-1-1-28,0-3-23,2-2-26,-3-1-25,2 0-25,-4-3-25,2-2-24,-5-5-22,0 0-17,0 0-15,0 0 13,7-3 24,-2-3 31,-1 2 33</inkml:trace>
          <inkml:trace contextRef="#ctx0" brushRef="#br1" timeOffset="7161.972">2446 2595 98,'-6'-6'355,"1"3"24,2-2 24,-1 4 25,4 0 0,-3 1-12,3 0-23,0 0-31,0 0-25,0 0-23,3 0-22,-3 0-20,2 0-20,0 0-20,-2 0-22,3 0-21,-1 0-22,1-2-23,1 2-19,1-2-18,0 0-17,3 2-17,-1-3-14,2 3-10,2-2-10,1 0-8,-1 2-3,1-2-2,0 0-3,2 2-1,-1-2-2,-1 1-4,1-1-3,-1 0-5,2 2-3,-1 0-1,-1-4-2,1 4-3,-2 0-4,1 0-2,0 4-10,-2-4-12,-3 0-23,2 2-27,0 0-45,-1 1-51,-3-1-56,2 0-58,-2 2-68,1 1-73,0-1-56,0-2-50,-2 3-22,4-2-11,-1 1 2,0 0 10,3 2 19,0-2 25</inkml:trace>
          <inkml:trace contextRef="#ctx0" brushRef="#br1" timeOffset="8011.9705">2738 2930 223,'5'0'254,"1"2"-1,0 0-12,1-1-19,0 0-22,4 1-23,-2-2-22,1 0-21,2 0-17,0 0-14,0-2-9,2 0-8,-2-1-6,3-1-3,-1 2-3,1-3-3,-2 2-7,3-3-11,-1 1-13,-1-1-13,0-1-9,-2 1-7,1-3 1,-1 2 2,0-1 7,-2 0 4,0 1 5,0-1 2,-3 1 5,1 0 5,-2-1 9,-1 0 14,0 0 10,0 0 10,-3 1 10,2-2 10,-3 1 6,1 0 3,-2 1 2,0-1 3,-2-1 4,1 0 3,-3 2 2,0 0 1,1-2-1,-2 0-3,0 1-5,0 1-4,-2 0-8,0 0-10,-1 1-9,1-1-9,0 3-7,-1 0-10,-1 0-10,2 1-9,-4 2-8,0-1-8,1 2-6,0 2-5,-2 0-5,0 3-5,2-3-4,-2 3 0,0 2-3,2 1-2,-1 2-1,1 0 0,1 1-1,0 1 0,0 0 0,2 3-2,2-1-1,-2 3-3,4 0-2,-2 0-4,3 2-8,0-1-8,2 2-11,0-2-11,2 4-14,0-3-15,3 0-14,-2-1-15,4 1-13,0-3-12,1 2-8,1-4-2,3 1-2,0 0-4,1-3 3,-1 0 1,3-1 6,-1-3 6,2 1 9,1-3 12,0 1 11,1-2 11,1-1 12,0-1 12,2-3 7,-2-3 5,2 1 7,0-1 5,-1-1 8,0-1 6,-1-1 8,0-3 5,-1 1 1,0-3 1,-3 1 4,0-1 10,-3 0 10,1-2 9,-1 1 13,-3-1 13,1 0 13,-1-1 16,-1-1 18,-1 2 18,-2-2 19,-1 1 18,1 0 22,-2-1 25,-1 0 15,0-2 13,-1 4 4,-1-5 2,-1 3-4,-1 1-8,0-1-8,0 3-12,-3-3-13,1 2-15,1 2-15,0 0-17,-2 1-14,3 4-18,-1-1-15,0 2-15,-1 1-11,3 2-8,0 2-6,0 0-5,-1 0-5,0 3-4,1 1-5,-3 0-4,3 2-3,0 1-6,-2-1-2,3 5-4,-2 0-4,-1 0-3,0 3-3,3 0-1,-1 1-4,1 0-5,0 2-3,0 0-5,1-1-6,-1 1-8,3-2-11,0 0-11,-1-1-15,1-1-17,-1 0-25,2-2-29,1 1-35,-2 0-40,2-2-38,0-1-35,2 0-32,-2-1-29,0-1-43,2-3-47,0 0-38,3-1-35,-3 1-7,3-3 6,-10-1 19,12-1 25,-2-3 36</inkml:trace>
          <inkml:trace contextRef="#ctx0" brushRef="#br1" timeOffset="8273.2701">3305 2422 15,'-10'-1'304,"1"-2"0,1 3 3,-2 3 5,3 1-14,1 1-24,0 1-35,1 1-42,-2-2-35,3 3-32,-1-2-21,2 1-16,2 0-9,1-1-4,1 0 5,2-3 9,2 1 13,-1-2 14,4 0 13,-1-2 14,4-2 11,0 0 12,1 0 4,0-2 6,2 0-1,-1-1 0,1 1-2,0-3-3,-1 0-5,-1 1-6,0 0-12,-5-1-13,3 0-16,-5-1-15,0 1-15,-1 1-13,-1 0-13,-3-1-9,0 0-7,0 1-7,0 1-3,-3 0-6,3 0-3,-2 1-4,-1-1-4,-1 1-3,1 0-7,1 2-4,-1-2-9,1 4-12,-1-3-12,0 3-16,2 0-21,-1 3-24,-1-2-36,3 2-43,-3 1-43,0 2-45,-1 1-41,2 0-37,-1 2-50,-1 1-55,1 2-47,0-1-42,0 3-15,0-1-1,0 1 13,3 1 20,0-3 35,0 2 40</inkml:trace>
          <inkml:trace contextRef="#ctx0" brushRef="#br1" timeOffset="8624.7541">3573 2814 252,'4'12'267,"1"2"3,-1 0-13,1-2-21,-3 0-26,1 3-28,-3-4-29,2 2-28,-2-3-19,0 2-15,-2-2-7,2 0-7,-3-2-7,1 0-5,0-1-4,-1-2-6,0-1-4,2 1-3,-2-3 0,1 1-2,1-2 0,-1-1-2,1-1-1,-1-1-2,1-1-3,-2 1-2,1-2 0,-1-1-1,3-2 3,-3 0 2,2 0 3,-2-1 4,0-3 4,0 0 9,1 0 6,0-1 9,-1-1 7,1 0 9,0-1 9,1 1 12,-1-1 8,2-1 11,0 0 8,0 1 9,0 2 6,0-1 4,2 0-2,-1 0-6,1 0-6,0 0-9,1 1-8,-1-2-8,3 2-10,0 2-11,-3-2-11,3 0-11,0 1-11,-1-1-12,0-1-10,2 5-8,0-2-7,-2 1-4,1 1-3,1 1-2,0 0-2,1 0-2,1 3-2,-3-2-1,4 2 0,-1 0 0,1 1-2,-2 2-1,4 1-1,-1 0-1,-1 1-1,1 2-1,1 1 0,-1 0-2,0 2 0,0 3 0,0 0 0,-1 2-1,1 0-1,-1 1-1,0-1 0,-3 4 0,1 0-1,-2 0-2,0 0-4,0 2-7,0 0-11,-3-2-15,0 2-23,1-1-29,0 2-43,-1-2-50,-2 1-55,2-1-59,-2 1-68,3-1-74,-1 2-54,1 0-41,1 0-18,1-1-5,0 0 5,0-1 10,2 2 21,5-2 30</inkml:trace>
        </inkml:traceGroup>
        <inkml:traceGroup>
          <inkml:annotationXML>
            <emma:emma xmlns:emma="http://www.w3.org/2003/04/emma" version="1.0">
              <emma:interpretation id="{B0694D9F-8888-4A00-B0BB-DFA97F33C5FF}" emma:medium="tactile" emma:mode="ink">
                <msink:context xmlns:msink="http://schemas.microsoft.com/ink/2010/main" type="inkWord" rotatedBoundingBox="4902,2452 6602,2386 6681,4445 4981,4510"/>
              </emma:interpretation>
              <emma:one-of disjunction-type="recognition" id="oneOf2">
                <emma:interpretation id="interp10" emma:lang="en-US" emma:confidence="0.5">
                  <emma:literal>factor</emma:literal>
                </emma:interpretation>
                <emma:interpretation id="interp11" emma:lang="en-US" emma:confidence="0.5">
                  <emma:literal>facto r</emma:literal>
                </emma:interpretation>
                <emma:interpretation id="interp12" emma:lang="en-US" emma:confidence="0">
                  <emma:literal>facto .</emma:literal>
                </emma:interpretation>
                <emma:interpretation id="interp13" emma:lang="en-US" emma:confidence="0">
                  <emma:literal>facto 8</emma:literal>
                </emma:interpretation>
                <emma:interpretation id="interp14" emma:lang="en-US" emma:confidence="0">
                  <emma:literal>facto x</emma:literal>
                </emma:interpretation>
              </emma:one-of>
            </emma:emma>
          </inkml:annotationXML>
          <inkml:trace contextRef="#ctx0" brushRef="#br1" timeOffset="9223.1787">4762 2008 134,'0'-2'348,"0"-2"4,3 1 5,-1 0 4,0 2-2,1 1-2,1 1-45,-1 2-64,-1 0-41,1 1-27,2 0-7,-1 5 4,-1 1-4,2 4-11,-1 2-5,1 2-6,-1 5-2,0 3-2,1 2-3,-1 5-4,-1 4-6,2 2-6,-1 5-13,-1 4-18,1 1-21,-2 6-22,1 1-14,-1 2-10,-1 2-4,1 3-2,-2 3-2,-2 1-3,1 2-3,-3-1-5,2 3-12,-3 1-16,0 1-26,0 1-30,0-2-37,0-1-38,-2-2-31,2-2-28,-2-4-18,4-3-16,-1-6-8,4-2-6,0-7-3,0-6-2,5-4 6,-1-5 13,2-5 21,1-5 29,2-3 34,1-4 38,0-3 34,0-3 31,2-4 25,-1-3 23,0-4 21,1-4 18,0-2 19,2-3 18,-2-4 20,2-3 18,1-5 23,3-3 23,1-1 21,-1-3 20,0-4 20,1-1 19,-1-4 14,1-1 8,-2-1 3,-1-2-5,-3-1-6,1 0-10,-4 1-11,0-2-12,-1-1-16,-3 2-17,-2 2-17,-2 0-18,-2-1-20,0 5-22,0 1-18,-3 2-15,0 0-12,-1 3-8,-1 2-7,-1 3-5,1-1-6,-2 5-6,0 1-5,-1 2-6,0-1-3,-1 3-3,1 0-2,-2 3-4,1-1-4,2 5-4,-2-1-7,0 3-6,1 0-10,1 3-9,-1 0-12,1 1-14,0 3-20,2 0-23,-2 1-32,2 1-38,-1 2-38,1 2-43,-2-2-38,3 4-37,-1 1-36,0 0-36,0-1-44,1 4-46,-1 0-24,1 1-14,1-1 8,3 1 15,0 1 29,0 0 36</inkml:trace>
          <inkml:trace contextRef="#ctx0" brushRef="#br1" timeOffset="9612.5463">5397 2510 45,'-2'-11'360,"-3"1"23,0 1 25,3 0 20,-6 0 21,4 1-8,-2 2-20,0-3-35,-2 3-42,1-1-33,1 2-27,-1-1-23,-2 1-20,0 1-22,1 0-23,-2 2-25,0 0-23,1 2-22,-3 2-21,0 0-20,2 2-20,-3 1-19,-1 2-17,2 0-11,-1 4-10,2-1-3,-1 1-5,1 3-2,0-3-1,1 2-1,2 2-1,1-1 0,0 0-2,0-1-3,5 2-4,-3 0-4,0-1-5,3-1-7,1 1-7,-1-3-6,2 2-10,0-3-6,2 2-6,-1-2-6,1 0-5,0-3-3,4 1-1,-2-1-1,0-2 1,2 0 5,-1-2 4,1 0 7,0-2 6,1 0 7,-2-1 9,2-1 8,1-2 7,-1 1 6,0-3 6,0 1 4,0-2 4,1-1 5,-1 0 5,0-1 7,1-1 5,1 0 8,-2-2 12,3 2 10,-2-3 10,1-1 11,-2 2 9,1-3 7,-2 1 8,2 2 3,-1-3 5,-2 2 0,0 0-2,1-1-5,-3 4-4,2 0-8,-2 2-11,-1 2-9,1 1-10,-1 1-9,-1 0-9,-1 3-9,0 3-5,-1 0-5,1 0-4,-2 1-2,2 4 0,0-1-2,0 3-2,0 2-6,0 1-5,0 1-10,0 0-13,2 1-20,-1 2-23,1 0-29,0 0-33,0-3-33,1 2-35,0 0-33,4-2-33,-2-1-31,1-2-33,0 1-36,-2-2-35,4-3-32,-1 1-32,2-2-8,0-1 6,0-1 19,-2-1 27,3-2 32</inkml:trace>
          <inkml:trace contextRef="#ctx0" brushRef="#br1" timeOffset="10068.0486">5629 2443 187,'-6'-13'330,"0"4"15,2-1 18,-2 3 1,2 0-2,-1 2-20,0 1-24,1 2-36,1 0-38,0 2-31,1 0-28,0 0-23,-1 2-16,1 2-16,-1 1-14,1 2-14,0 1-16,1 0-17,-3 3-17,3 1-17,-1 0-16,2 0-11,0 3-5,2 0-3,-1 0-2,1 0 0,1 1 0,-1-2-2,2 1-1,0-1-4,0 0-4,1 1-5,-2-2-7,1-2-7,3 0-7,-2 1-8,0-1-6,2 0-7,-1-2-5,0 0-6,2-1-6,-1 1-5,0-4-2,4 1-3,-2 0 0,1-2 2,-1 0 3,3-2 4,0 1 6,1-3 4,-1 0 6,0 0 6,2 0 5,-1-2 4,-1 0 3,1-1 5,2-1 5,-3 0 3,1 0 4,-1-1 4,0-1 4,-2 1 3,1-1 3,-3-1 3,-1-1 1,0-1 3,-1 3 1,-2-2 3,-1 0 5,2-1 4,-3 1 2,2-2 6,-3-1 5,1 2 4,-2-1 2,0-2 4,-2 1 5,1-1 5,-3-1 6,2-1 7,-3-1 6,2 1 6,-1-3 10,-1-1 8,0 0 9,2-2 8,-4-1 9,3 0 9,-2-2 10,0-3 9,0 2 6,-1-1 5,0-4 3,0 2 0,0-3 1,-1 0-1,0 1-5,2 0-7,-2 0-8,3 1-11,-2 3-9,2-1-10,0 5-9,1 1-10,1 5-9,-2 0-8,2 4-4,1 1-7,0 4-6,0 2-6,1 1-6,-1 3-4,1 0-4,1 4-2,-2 1-4,2 4-4,0 0-3,0 2-4,0 4-2,2 1-3,-1 5-4,2 0-2,1 3-1,-1 1-1,2 3 1,0 0 0,1 1-2,-1-1 0,1 1 1,0 0-1,0-1 0,-1 0-5,1 1-6,0-2-9,0 2-10,0-3-16,-1 0-18,0-1-25,2-1-30,-2 1-37,1-3-41,0 1-38,0-3-39,-2 0-40,0-2-40,-1 2-41,2-5-40,-1 1-35,1-2-30,0-1-6,-3 0 5,6 0 20,-2-6 27,-2 1 35</inkml:trace>
          <inkml:trace contextRef="#ctx0" brushRef="#br1" timeOffset="10479.2873">5940 2376 255,'-6'-6'339,"2"1"9,0 1 12,1 0 11,0 2-11,1-2-23,2 1-40,0 3-46,0-2-40,2 2-32,-2-2-24,3 2-20,-3 0-11,3 0-5,-1 0-3,0 0-2,2 0-6,-3 0-10,4 2-8,-1 0-12,-1 1-9,2-2-9,-3 4-3,3-1-1,0 0 3,-3 1 6,1 2 1,0 0-2,1-1-3,-2 4-4,1 0-2,-1 1-1,-1 1 0,1 1-2,-2 1 1,0 2-1,0 0-1,0 2-2,0-3-6,0 4-8,-2-1-7,1 0-7,-1-1-6,0-1-4,1 1-4,-1 0-4,2-4-1,0 2-1,0-2-1,2 1-1,-1-3 0,3 0 0,-1 0 1,1-2-1,-1-1-1,3-2-1,2 0 1,-3 0-2,3-3 2,-1 2-1,0-3 0,3 2 0,-1-4-1,-1 0 2,2 0-1,-1-2 0,1-1 0,-1-1 2,-1 0 0,1-1 1,1-1 2,-2 1 1,-1-3 4,2-1 4,1 0 5,-2 0 6,-1 0 7,0-2 6,0-1 6,0 2 4,-1-3 6,-1 1 4,-1-1 5,1-1 5,-1 1 3,-1-2 2,0 1 1,-1 0 0,-2-1-3,-2 0-3,1-1-5,-3 2-5,1-1-4,-2 2-3,-1-1-6,1 0-4,-2 3-6,-2-2-3,0 1-5,0 3-4,1 0-5,-3 1-4,0 2-4,2 1-3,-1 0-6,1 1-5,-1 0-8,2 1-8,-2 0-11,1 2-11,0 1-15,2 0-15,-2 0-26,2 1-29,0 0-42,3 2-49,-2 1-47,2-2-45,-1 0-44,0 1-41,5-3-40,0 0-41,0 0-31,0 0-28,0 0-6,0 0 6,0 0 20,0 0 27,0 0 42</inkml:trace>
          <inkml:trace contextRef="#ctx0" brushRef="#br1" timeOffset="10772.7966">6231 2392 61,'2'6'275,"6"2"8,-4 1 0,4 1-6,1 2-14,-2-1-21,3 2-32,1 1-39,0-1-24,1 2-18,2-1-13,-1 0-13,-1 0-10,2 0-9,-4 0-9,2-1-10,-2 1-9,1-1-13,-3 0-8,0-2-8,-1 0-6,-2 1-2,2-1-3,-4-2 0,1-1-2,-2 1-4,0 0-1,-2-3-1,0-1 3,-2 1 0,1-2 3,0 0 3,-1-1 6,0-1 5,2 0 8,-3-2 8,3-2 7,-3 1 7,-1-2 7,1-1 10,1 0 8,-2 0 10,0-3 8,-1 0 5,1-2 5,-1 0 5,1 1 2,-1-3-3,1-1 0,0 2-2,-3-2-4,3-1-4,1 2-4,-2-4-7,0 0-6,2 2-8,0 0-7,-1-2-9,4 0-6,-2 2-8,2-2-6,0 0-7,0 4-4,2-3-7,-2 3-5,2 0-5,0-2-6,-1 4-5,1 0-9,-1 0-7,1 2-9,-2 0-10,2 3-16,-2 0-21,3 1-28,-3-1-33,5 3-33,-2-1-34,-2 1-32,2 1-31,1 0-23,-1 0-20,-3 0-30,0 0-36,0 0-33,0 0-31,8 3-14,0 2-3,-4-2 18,2 2 28,0 1 31</inkml:trace>
        </inkml:traceGroup>
      </inkml:traceGroup>
    </inkml:traceGroup>
    <inkml:traceGroup>
      <inkml:annotationXML>
        <emma:emma xmlns:emma="http://www.w3.org/2003/04/emma" version="1.0">
          <emma:interpretation id="{D0B09103-3C06-4119-8D55-42C798BC3BB9}" emma:medium="tactile" emma:mode="ink">
            <msink:context xmlns:msink="http://schemas.microsoft.com/ink/2010/main" type="paragraph" rotatedBoundingBox="429,4382 9207,4296 9226,6152 448,623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B0A7126-F2F4-4C46-A131-85A17E7CC68F}" emma:medium="tactile" emma:mode="ink">
              <msink:context xmlns:msink="http://schemas.microsoft.com/ink/2010/main" type="inkBullet" rotatedBoundingBox="435,4931 1140,4924 1145,5380 439,5387"/>
            </emma:interpretation>
            <emma:one-of disjunction-type="recognition" id="oneOf3">
              <emma:interpretation id="interp15" emma:lang="en-US" emma:confidence="0">
                <emma:literal>.</emma:literal>
              </emma:interpretation>
              <emma:interpretation id="interp16" emma:lang="en-US" emma:confidence="0">
                <emma:literal>,</emma:literal>
              </emma:interpretation>
              <emma:interpretation id="interp17" emma:lang="en-US" emma:confidence="0">
                <emma:literal>y</emma:literal>
              </emma:interpretation>
              <emma:interpretation id="interp18" emma:lang="en-US" emma:confidence="0">
                <emma:literal>4</emma:literal>
              </emma:interpretation>
              <emma:interpretation id="interp19" emma:lang="en-US" emma:confidence="0">
                <emma:literal>-</emma:literal>
              </emma:interpretation>
            </emma:one-of>
          </emma:emma>
        </inkml:annotationXML>
        <inkml:trace contextRef="#ctx0" brushRef="#br2" timeOffset="107692.8863">381 4542 122,'-14'4'313,"1"-1"8,-1 2 8,4-3-3,-1 2-13,1 1-23,3-1-30,-3 0-27,3 0-24,2-1-13,-2 1-10,4-2-3,-1 0-1,1 1 4,0 1 8,1-2 0,2-1-1,0 0-3,0 0-6,0 1-10,0-2-11,2 0-15,-2 0-17,0 0-15,3-2-13,-1 2-16,-1-1-13,1 0-11,0 1-11,1 0-6,1 0-9,0 0-4,2 1-3,-1 0-2,2 1-2,2 0-1,1 1-2,0 0-3,1 0-2,2 0-1,2 0-1,-1 0-2,2 0 0,-2-1-2,5 0-1,-3 2-1,2-2-1,-1 0-2,3-2-2,-2 3 4,0-3 7,1 2 3,0 0 2,-1-2 0,1 0 0,-1 0 1,0 0 1,1 0-1,-1 0-1,1 0 0,-2 0 0,0 0 0,-2 0 0,1 0-6,-1-2-7,-1 2-5,-1-2-1,-1 2-1,0 0 0,0 0-1,-2 0 0,-3-3 0,3 3-1,-3 0 1,0-2 1,-2 2-1,-1-2 0,1 2 1,-1-2-1,0 0 1,-2 2 0,1-2-5,0 0-8,-1 2-2,-2-3-2,0 3-1,0-2 1,0 2-1,0-2-1,-2-1 1,-1 1-1,3-2 1,-3-1-1,3 1 2,-3-1-1,0 1 5,0-3 6,-2 0 4,2 1 3,-1 0 1,-1-3-1,0 2 1,2 0 0,-3 0 0,0 0 0,0 1 3,0-1-1,2 0 1,-1 1 1,0-1 0,0 1 0,-1-1 0,3 1 0,-3 1 0,2 0 2,1 0 1,-2-1 1,1 3 1,1-1 0,0 0 1,1 0-1,0 1 0,1 1 2,0 0 1,0 1 1,-1 0 2,0-1 0,2 1 2,0-1-2,0 2 1,0 0-1,0 0 1,0 0-2,0 0 1,0 0 0,0 2-2,0-2 1,0 1-2,2 1-2,0-1-2,-2 0-1,1 1-1,-1-2 0,1 2-1,-1-2-2,1 0-1,-1 2 0,0-1-3,2-1 1,-2 1-1,2 1-1,-2-1 0,1 1 1,1 0-1,1 1 0,-1 1 1,2-2-1,-1 4 5,2-1 7,-1 2 5,2 0 2,-1-2 1,1 3 2,2 0 0,-3 0 1,3 0 0,-4 1 1,4-5 1,-2 4 0,0 0 0,1-2 1,-2 2-4,1-1-8,0-1-2,-2 1-3,4-1-1,-3 1-1,0-3 0,-1 1 0,1 1 0,0-1 0,-3 0 0,4-3 0,-2 3 1,-2-1 1,1 0 1,-1 1 0,-1-1 2,-1 0 3,0-1 2,0 1 1,-1-1 1,-1 1-1,-1 0 0,1 0 1,-2 0-1,-2 0 0,4 1-3,-5-1-1,0 1-3,-1 1-3,-2 0-4,1 1-4,-1 0-4,-2-1-6,2 0-7,-4 1-7,2-1-10,-1 0-12,-1 1-18,2-1-24,-1 1-28,1-1-31,-1 3-41,2-2-47,0 0-48,0 1-53,2-1-57,2 0-63,-1-2-53,3 3-47,0-1-25,3 2-13,0 0 6,4-2 17,-1 2 26,3 0 30</inkml:trace>
      </inkml:traceGroup>
      <inkml:traceGroup>
        <inkml:annotationXML>
          <emma:emma xmlns:emma="http://www.w3.org/2003/04/emma" version="1.0">
            <emma:interpretation id="{33139A03-72A0-4B52-AC15-F9B24831B2F1}" emma:medium="tactile" emma:mode="ink">
              <msink:context xmlns:msink="http://schemas.microsoft.com/ink/2010/main" type="line" rotatedBoundingBox="1978,4366 9207,4296 9226,6152 1996,6223"/>
            </emma:interpretation>
          </emma:emma>
        </inkml:annotationXML>
        <inkml:traceGroup>
          <inkml:annotationXML>
            <emma:emma xmlns:emma="http://www.w3.org/2003/04/emma" version="1.0">
              <emma:interpretation id="{BB7DBD92-0339-4C79-9659-5AE88061BE33}" emma:medium="tactile" emma:mode="ink">
                <msink:context xmlns:msink="http://schemas.microsoft.com/ink/2010/main" type="inkWord" rotatedBoundingBox="1980,4606 5981,4567 5997,6184 1996,6223"/>
              </emma:interpretation>
              <emma:one-of disjunction-type="recognition" id="oneOf4">
                <emma:interpretation id="interp20" emma:lang="en-US" emma:confidence="0.5">
                  <emma:literal>Prokaryotic</emma:literal>
                </emma:interpretation>
                <emma:interpretation id="interp21" emma:lang="en-US" emma:confidence="0">
                  <emma:literal>Prokaryotic'</emma:literal>
                </emma:interpretation>
                <emma:interpretation id="interp22" emma:lang="en-US" emma:confidence="0">
                  <emma:literal>Prokaryotic''</emma:literal>
                </emma:interpretation>
                <emma:interpretation id="interp23" emma:lang="en-US" emma:confidence="0">
                  <emma:literal>Proparyolic</emma:literal>
                </emma:interpretation>
              </emma:one-of>
            </emma:emma>
          </inkml:annotationXML>
          <inkml:trace contextRef="#ctx0" brushRef="#br2" timeOffset="108681.1332">1977 4281 147,'-2'-5'340,"1"1"13,-2 0 17,1 0 16,0 1-1,1 1-12,-1 0-28,0 1-38,0 1-26,1 0-22,-1 1-14,0 1-9,2 0-7,-2 1-8,2-1-10,-3 2-12,-2 2-15,3 0-18,0 3-18,-1 3-21,-2 2-19,1 0-19,0 4-19,-2 3-18,1 0-14,-1 3-14,0 2-9,1 1-8,-1 0-2,0 2-3,1 0-1,-1-1-2,2 1 0,-1-2-3,1 2 1,-1-3-1,2 3 1,0-4-1,2-1-1,-2 1-3,0-4-2,0-1-4,-1-1-5,4-4-4,-2 2-4,1-4-4,-1-2-5,0 0-6,1-1-5,0-5-8,0 0-5,1 0-6,0-2-4,-2-1-3,2-2-6,0 0-6,0-2-7,-2 0-7,1-3-4,-1 0 2,1-1 2,-1-1 4,1-3 6,-2-2 4,3-1 6,-3-3 4,3 0 6,0-2 5,0-1 8,3-2 9,0-2 10,0-1 14,3-1 5,1-3 5,1-1 3,-1 0 2,3-2 2,2 0 1,0-3 3,2 1 1,-1 0 1,1 1 1,0 1 0,1 2 3,1-1-1,-1 5 0,-2 2 0,4-2 1,-4 5 0,2 1 1,-2-1-1,1 4 1,-1 0 1,-1 3 0,2 0 1,-4 0 1,2 2 1,-2 3 2,-1-2-1,1 4 2,-2 0-1,-1 2 0,-1 0 2,0 1 0,-2 3 0,2 0-1,-1 0 2,1 3 2,-1 0 3,0 0 4,0 2 0,0-1 2,3 3 4,-5 1 6,3 0 7,-2 0 7,1 2 5,-2 1 6,2-1 3,-3 3 6,1 0 2,-1 0 4,-2 2-1,-2 0-1,2 1-2,-3 0-2,-1-1-4,1 3-4,-3 0-7,-2-1-8,1 1-5,-1 0-8,-2-2-5,-2 2-4,0-1-11,2-1-12,-4 1-22,1 0-23,1 0-36,0-1-40,-2 0-41,4 0-41,-2-1-37,0 0-33,2-4-49,0 3-55,1-3-49,4-2-47,-3 2-18,4-3-4,-1-3 9,5-5 18,0 0 33</inkml:trace>
          <inkml:trace contextRef="#ctx0" brushRef="#br2" timeOffset="108998.3748">2253 4532 139,'0'6'300,"-2"0"3,1 3-2,-1-2-12,1 4-22,-1 2-28,1-2-33,0 3-37,1-1-36,0 2-26,0 3-20,0-2-11,1 2-6,0 0-4,1-1 0,-1 2 0,1-2 2,-1 3-2,1-3-1,-2 0-4,3-1-4,-3 1-3,0-2-1,0-1-2,0-1-1,0 1-2,0-4-4,-3 1-2,3-3-1,-2-2-1,1 1 2,-1-3 4,1 0 7,-1-1 7,1-3 7,0 2 11,-1-2 11,2-2 9,0 0 7,-2-2 3,2 1 2,-1-3 2,-1-1-1,2 1-2,-1-4-1,1-1-5,-1 0-5,1 0-9,0-3-8,0 1-12,0-3-11,0 1-12,1-2-10,0 2-6,2-3-4,1 1-3,-2 3-1,1-2-2,2 1-1,-2 0-3,1 2-2,1 0-3,-1 0-2,1 2-2,-1 1-3,2-1 0,0 1-3,-2 1 0,3-1-3,0 5 1,0-4-3,2 4-6,-2-3-11,4 4-19,-1-3-22,0 3-30,1 2-33,1 0-29,-1 1-25,-1 1-27,2 1-26,-2-1-24,1 2-27,-1 0-26,0 0-29,0 0-24,-1 2-23,2-1-11,-2-1-6,1 0 9,2 0 19,0 0 15,-2-2 14,2 3 24</inkml:trace>
          <inkml:trace contextRef="#ctx0" brushRef="#br2" timeOffset="109294.1182">2650 4607 87,'-4'4'291,"-1"0"10,3 0 2,-6-1 0,3 4-11,-3-1-14,1 3-25,1-2-25,-5 3-24,4-2-21,0 2-22,0 0-22,0 3-25,0 0-25,1-4-18,0 5-13,1-1-11,-1-1-11,2 2-4,1 0-5,3-3-6,-2 3-7,2-3-5,2 0-5,-2 2-1,3-2-2,0-2-1,0 2-1,1-1 2,1-2 2,1-1 3,0 1 5,-2-1 3,4 0 3,-1-2 6,0-1 6,2 0 7,-1 1 6,1-2 5,-1 0 5,2 0 9,0-3 10,-1 2 9,1-2 10,-1 0 10,-1-2 10,1 2 9,-1-3 8,-1-1 7,1 0 6,-4 0 4,3 0 2,-2-1 1,0-2 1,0 0-3,-3 0-4,3-1-5,-2 1-6,-1-1-8,0-3-7,0 1-8,-1 1-9,-1-4-7,0 1-5,-1 1-5,-1-1-7,0 0-4,0 2-3,-1-1-5,1 0-5,-3 1-5,2 0-4,-2 1-6,-1 0-6,-2 0-5,1 1-5,1 0-5,-3 0-4,0 2-6,2 0-5,-3 1-6,-1 0-5,0 1-10,1-1-11,0 2-14,-2 0-14,0 0-17,2 3-15,-2-2-27,0 2-32,3 2-45,-1-2-57,1 3-53,-2 0-53,2 0-68,1 2-75,2 0-51,3 1-36,0 1-12,3-7 2,1 8 10,4 1 14,1 0 24,4-1 29</inkml:trace>
          <inkml:trace contextRef="#ctx0" brushRef="#br2" timeOffset="111146.7524">3063 4443 204,'2'-8'335,"0"1"14,-1 1 13,1 1 12,-1 0-4,2 1-12,0 0-16,-3 1-19,3 1-15,-3 0-8,2 2-18,-2 0-17,0 0-10,0 2-5,0 0-7,0 1-12,0 0-15,-2-1-17,2 2-19,0 0-24,-3 1-19,3 4-19,0 1-18,-2 1-18,1 4-8,-1 0-4,1 3-4,-2 4-5,0-1-4,0 2-4,0 2-4,0-1-1,-1 1-4,0 1-3,-1 0-5,2 3-4,-1-3-7,-1 0-5,0-1-7,3 2-12,-3-1-7,3-3-5,-1-1-8,1 2-10,-1-4-18,-2-1-19,5 0-23,-2-4-23,1-1-25,1-1-28,0-3-32,0-2-32,1 1-26,1-3-20,-2-1-21,5-1-19,-2-3-15,-1-1-9,1 0-7,1-3-5,0-1 1,2-3 5,1-2 11,1-1 14,-1-3 22,2 0 24,1-3 21,0-3 18,2 0 22,-1-2 24,0 1 26,1-1 30,0-2 36,-2 0 44,3-1 38,-1 1 37,0-5 31,-1 3 30,-1 0 26,0-3 22,0 3 26,-1 1 26,1-1 13,-2 1 6,1 2 3,0 0 3,-2 3-3,4-1-4,-5 4-4,1 0-5,1 1-2,-3 5-1,0-1-2,-2 3-3,1 1-10,-1 4-14,1 0-6,-3 1-2,0 2-6,-1 0-8,0 2-9,0-1-10,0 4-6,1-2-4,1 4-3,0 1-2,-1 0-3,1 2-2,1 1-4,-3 3-6,2-1-3,0 3-3,-2-1-2,0 2-2,-2 1-3,0 1-2,-3-1-9,-1 0-8,-1 2-11,1-2-12,-5-1-11,2 0-7,-1 2-4,-2-2-5,0 0 0,0-2-2,-1 0-2,0 1 0,1-5-1,-1 1-1,-1-1-1,4 0 0,-2-2 0,2-1 0,0-1 0,3-2 0,0-3 1,1 1 0,2-2 0,1-1 0,1-1 0,2 1-1,0-3 1,0 1 0,2-1-1,-1-1 1,1-3 5,-2 3 6,2-3 4,0 3 0,1-2 2,0 1 0,-1 1 0,0 0-1,1 1 0,-3 0-2,3 2 2,-1 1 0,-2 0-1,2 1 0,-2 2-5,0 0-6,3 1-4,-3 0-1,2 1-6,1 1-7,0 2-3,1 1-2,1 0 0,-1 3-1,1 2 0,1 1-1,-2-3 0,3 2 1,-2 2-1,2-2 0,1 0 0,-2 2-1,2-1 5,0-2 5,1 0 3,1 0 0,-1-1-6,2-2-8,-2 1-13,3-2-14,0 0-17,-2 0-18,2-4-18,1 2-20,-1-2-15,2 0-17,-3-1-14,1-1-10,0-1-9,-1 2-8,1-4 1,-1-4 4,0 4 12,1-5 13,0 3 17,-2-3 17,2-2 19,0 0 18,-2-1 17,2 0 15,-2-1 16,-1-2 11,1 2 11,1-3 10,-1-1 9,0 1 7,1-1 8,-2 1 7,0-3 12,-1 0 12,1 2 18,-2-3 17,0 2 17,-1-3 19,1 0 16,-2 3 19,0-4 17,2 3 16,-3-2 12,-1 3 9,0-2 4,2 1-1,-5 0-4,2 1-7,-2 1-12,0 1-13,0 2-13,-2-1-13,2 1-14,-5 2-16,2 1-14,0 0-12,-1 2-13,-1 1-9,1 1-8,-1 0-6,-1 2-6,0 1-3,-1 1-6,-1 0-4,1 2-4,-3 0-3,1 1-5,-2 1-4,2 2-4,-1-1-5,0 4-4,1 1-2,0 0-2,0 0-2,0 3-2,0-1-2,2 3-2,-1 1-3,1-2-2,-1 2-5,4 0-2,-4 1-5,4-3-4,0 2-7,0-2-4,1 1-3,1-3-6,2 2-4,0-1-5,2-3-4,-1 2-7,1-3-6,3 1-5,0-2-6,-3 0-2,6-2-1,-2 0-1,2-2 2,-1 1 2,3-3 1,-3 1 5,3-3 4,-3-1 6,3 0 7,-1-1 8,2-3 8,-2 1 9,-2-1 10,2-3 7,0 0 7,0 0 7,-2 0 8,2-3 8,-1 1 4,-1-2 6,-1 0 4,1-2 8,-1 2 9,0-2 8,0 0 12,-3-1 8,3-1 7,-2 1 7,-1-2 4,2 1 2,-1-3 2,-1 0-1,1 0 1,-2 0-3,-1 1-4,1 1-4,0 0-7,-1 3-7,1 0-9,-1 2-9,1 0-6,-2 7-4,0-2-7,0 2-2,0 2-3,-2 0-2,1 2-2,-1 2-2,1-1 0,-1 1-2,-1 2-2,1 1-3,-2-3-1,1 3-3,1 3-2,-1-1-2,-1 3-3,-1 1-3,0-1-2,2 1-3,1 0-2,0 2-5,0 0-3,1-1-5,1 0-5,0 0-6,1-1-7,1 1-6,0 1-7,3-4-7,0 1-7,-3 0-7,5-3-7,-2 2-5,2-5-3,0 4-2,1-3-2,0 0 3,3-1 4,-1-1 5,0-1 6,2 1 8,0-2 6,2-1 9,-1 0 8,-1 0 8,1-1 8,-1-2 9,-1 1 6,-1-1 6,0-1 5,-1-1 5,-2 0 1,3-3 3,-3 1 6,0-1 2,-1 1 4,-2-2 4,3 0 5,-3 0 6,0-2 9,1-2 8,-1 2 8,-1-2 7,2 0 8,-2 1 5,-1-3 4,0 1 1,0 0 0,-1 0-1,1 1 0,-2-2-3,0 1-2,0 1-5,0 1-8,0-1-5,0 2-7,0-1-7,-2 6-7,1-2-3,-1 3-6,0 1-3,2 0-1,-2 1-3,2 3-2,0 0-2,0 0 0,-3 2-2,3 0-2,-2 1-3,2 1-1,-3 0-2,3 2-2,-2 0-1,1 1-2,0 4-1,0-1-3,-1 1-1,2 1 0,-2 0-3,2-1 0,0 3-2,2 0-1,0 0-2,-1-1-2,0 1-4,2-1-6,0 0-4,2 0-4,-3 0-1,5 0-1,-2-3-4,3 3-3,1-1-2,0-3-6,1 0-1,2 0-1,-2-1-1,4-1 1,-1-3 3,-3 0 3,2 1 5,0-3 3,-1 0 2,0-2 4,-2 0 4,1-2 5,0 0 5,-1-3 5,-4 1 5,3 0 4,-2 0 5,0-3 2,0 3 6,0-3 5,-2-1 4,-1 1 5,2-1 5,-1-1 5,-1 0 3,0-2 4,-1 0 4,-1-1 3,0 0 2,1 0 3,-1-3 1,1 2 1,-2-2 0,3 2-2,-1 1-2,-1 0-3,0-1-5,-1 5-6,3-2-4,0 4-4,-3 0-4,2 4-4,0-4-4,-1 4-4,-1 2-3,0 0-2,0 0-5,-1 2-2,-1-2-4,0 3-2,2 0-2,-3-1 2,3 2 0,-3 0-2,3 0-1,-1 1 0,0 2 0,-1-2-1,-1 3-3,3-1-2,-2 1-3,2 1-1,0-3-3,0 2-2,0-1-4,2-1-6,-2 1-3,5-3-4,-3 1-5,1 1-4,2-2-5,1 0-4,0 0-4,1-1-3,0 0 0,1-3-1,2 2 1,2-2 3,0 0 4,-1-2 5,0 2 4,1-3 4,0 0 6,0 0 5,0-1 5,-2 0 7,-1 0 8,1 0 10,-2 0 6,-1 0 8,0-1 8,0-2 8,-2 0 8,3 1 8,-5 1 9,2-2 7,-1 1 7,0-2 6,-1 1 6,-1 0 5,1 1 3,-3 1 1,0-1-1,0 1 3,0 1-3,0 0-2,0 2-5,0 2-2,-3 0-4,3 0-3,-2 1-5,1 1-4,-2 3-6,0 1-5,-1 2-5,-1 1-2,-1 3-5,-1 3-5,1 1-5,-3 5-4,0 0-6,1 3-5,-2 2-5,0 2-6,-1 2-4,1 3-3,1-1-1,-2 2-2,0 1-1,-1 1-1,1-1-2,0 2 0,2-3-1,-2 1-1,1-1-1,1 0 0,1-1 0,-2 0-1,4-3 0,-1 2 0,1-3 1,0-2 1,0 3 0,1-4 2,1 0 1,-2-2 0,-1-1 2,2-3 1,0-2 0,-2 0 1,0-3 0,0-2 0,1-1-1,-3-4-2,0 0-2,-1-2-4,0-3-4,-2 0-5,2-3-7,-3-1-5,0-3-6,1-2-9,-3-2-9,0-1-12,0-3-15,-1-3-18,-2-1-23,0-2-26,-1-4-32,1 0-35,2-4-34,-2-2-31,3 0-33,1-2-31,2-3-38,0 0-43,2-2-38,6 2-35,-2-1-7,6 2 7,0 0 20,6 1 25,1 1 35</inkml:trace>
          <inkml:trace contextRef="#ctx0" brushRef="#br2" timeOffset="111572.344">4670 4616 65,'-3'-1'398,"1"0"29,-1 0 24,1 1 21,0 1 21,2 0 23,-3 2-25,1-1-49,0 0-58,-1 1-62,0 1-41,-2 0-32,1 0-31,-1 3-28,1-1-29,1 2-29,-2-2-23,2 4-23,-1 1-21,1-3-23,0 3-16,1 2-13,2-2-8,-2 0-4,2 1-3,0-3-2,2 2-2,-2 0 1,4 0 0,-1-3-1,0 1 0,1 1 0,-1-3-1,3 0 0,0 1 0,1 1 0,1-2 2,-1-3 1,3 1-1,-1 1 1,2-2 1,-2 0-1,1 0 1,1 0 2,1-1-1,-2-3 1,2 2 1,-2-2 1,3 0 1,-2-2-1,2 0 2,-2 0 1,2-3-1,-3 2 2,2-1 4,-1-1 6,-3 1 5,3-1 5,-2-2 5,-2 1 5,-2-1 4,2-1 2,-4 1 3,1 0 2,-1-3 2,1 0 3,-3 1 0,-1-2 0,0 0-2,0 0-5,-1-1-5,-3 0-4,1 2-4,-1-1-5,1 0-4,-4-2-3,2 4-3,-2-1-5,-1 1-3,1 1-4,-3-1-4,0 2-3,-1-1-5,-1-1-6,-1 4-8,1-1-9,0-1-13,0 2-14,0-1-23,2 1-29,0 3-42,-1-2-47,3-1-44,1 3-42,0-1-45,-1 0-51,1 1-58,7 2-64,-5-5-34,5 5-18,0 0-1,0 0 6,0-7 19,0-2 28,5 2 41</inkml:trace>
          <inkml:trace contextRef="#ctx0" brushRef="#br2" timeOffset="112008.521">5047 4094 135,'1'0'332,"1"1"10,0 1 18,-1 0 24,1 2 13,1-1 10,-1 3-23,0 2-38,1 1-25,1 1-21,-1 3-17,0 0-14,-1 3-10,0 2-6,-1 2-6,-1 0-7,-1 1-13,-1 1-20,0 2-25,-1-1-29,0 1-27,2 4-26,-2-3-21,0 1-20,0-1-11,0 4-12,0-4-6,0 1-6,0-1-6,2-1-5,0 1-4,-1-1-5,2-1-3,0-1-3,2 0-4,0 0-2,1-4-5,0 0-4,2 2-12,-1-5-14,2 3-23,-2-4-25,4 3-37,-1-3-41,0-2-42,1 1-43,-2-2-33,2 0-30,-3-1-34,1-3-34,-1-1-41,-2-2-44,-3-4-29,0 0-21,0 0 4,0 0 16,0 0 32,9-3 40</inkml:trace>
          <inkml:trace contextRef="#ctx0" brushRef="#br2" timeOffset="112057.2471">5118 4583 299,'-1'-7'320,"1"1"13,0 1 4,1-1 3,1 2-21,-1 2-32,1-4-35,0 2-36,0 0-24,1 1-19,2-2-16,-2 1-15,3 0-14,0 2-11,1-3-12,0 2-9,1-1-12,-1 0-13,-1 1-9,3 0-9,-3 1-6,2-1-5,-1 1-7,0 1-3,3 1-4,-5 0-1,2 0-2,1 0-2,-1 1-2,0 1 0,-2 1-1,0 1 0,-1 0-1,1 0-3,0 1 0,-2 2-1,2-1 1,-3 1 0,2 2-1,-1 1 2,-3-2 0,3 5 3,-3-2-1,3 2-1,-3 1 1,0-2-1,0 3 0,0 0 0,0 0-2,-3 0-4,3-2-2,-3 2-2,3 0-1,-2-2-2,1 2-2,-1-4-1,0 3 0,2 0-1,-2-4-1,1 2 0,-1-2-7,0-1-11,2 0-19,-1-1-22,1-1-26,0-2-28,0 0-26,0-2-26,0 1-30,0-1-30,0-2-37,0-1-36,0 0-42,0 0-46,0 0-24,0 0-16,6-4 6,0-2 16,0 2 23,0-1 24</inkml:trace>
          <inkml:trace contextRef="#ctx0" brushRef="#br2" timeOffset="112362.4117">5371 4357 179,'-4'0'302,"-1"0"9,2 2 8,2 0-14,-1-2-21,1 2-29,-1 0-29,2-2-27,0 0-28,2 0-19,-1 0-16,1 0-10,0 0-8,3 0-2,0 2-3,-3 0 0,4-2-1,-1 2-2,-1-2-3,3 1-4,-2 1-5,1-2-5,-2 2-5,1-2-5,-2 0-4,1 0-5,1-2-9,-1 0-9,1 1-11,-2-1-9,1 2-9,-1-2-7,3 0-6,-4 2-18,3-2-22,-3 0-29,1 2-32,0-2-32,0 2-32,0 2-34,0-2-34,-3 0-41,0 0-44,0 0-51,0 0-51,0 0-28,0 11-11,0 0 7,-1-1 15,-1 0 24</inkml:trace>
          <inkml:trace contextRef="#ctx0" brushRef="#br2" timeOffset="112600.1314">5642 4587 123,'0'0'348,"0"0"25,0 0 25,0 3 19,0-3 16,0 0-4,0 0-12,0 0-21,0 0-23,-1 0-22,-1 0-20,2 0-18,-2 0-18,-1 0-19,0 0-18,-1 0-21,0 0-25,1 0-26,-2 0-28,0 0-28,0 4-29,0-4-24,-2 2-21,0 0-17,0 2-12,1 0-9,-1 0-5,-1 1-3,2-1-4,-1 3-3,-1-1-2,1 3-2,0-1-3,0 0 0,0 3-2,-1-1-1,3 0 0,-2 1-3,4 2-1,-4-2 0,3 3-2,-1-1-3,1 1-1,1 1-3,0 0-1,1-3-3,2 3-1,0-1 0,0-1-3,0 0-3,0-1-1,2 2 0,1-2-1,0-1-1,1 0-2,1-1 0,-1-1-2,3 0-1,0 0-2,0-1-4,1-1-5,0 1-4,-1-4-5,4 2-6,0-2-5,-1 1-7,-1-2-7,3 0-8,-2-1-6,2 1-8,0-2-10,-2 0-10,2-1-12,0 0-13,-2-1-15,2 0-14,0-2-15,-2 1-18,2-1-19,0-3-21,-1 3-25,-2-4-30,1-1-34,-1-2-31,1 1-28,1 1-6,-3-3 6,2 1 13,0 0 18,1-1 21</inkml:trace>
        </inkml:traceGroup>
        <inkml:traceGroup>
          <inkml:annotationXML>
            <emma:emma xmlns:emma="http://www.w3.org/2003/04/emma" version="1.0">
              <emma:interpretation id="{F8A202FB-B9AF-4C6C-95DC-8D9ACF550F0C}" emma:medium="tactile" emma:mode="ink">
                <msink:context xmlns:msink="http://schemas.microsoft.com/ink/2010/main" type="inkWord" rotatedBoundingBox="6871,4318 9207,4296 9225,6082 6888,6105"/>
              </emma:interpretation>
              <emma:one-of disjunction-type="recognition" id="oneOf5">
                <emma:interpretation id="interp24" emma:lang="en-US" emma:confidence="0.5">
                  <emma:literal>(705)</emma:literal>
                </emma:interpretation>
                <emma:interpretation id="interp25" emma:lang="en-US" emma:confidence="0">
                  <emma:literal>(205)</emma:literal>
                </emma:interpretation>
                <emma:interpretation id="interp26" emma:lang="en-US" emma:confidence="0">
                  <emma:literal>(70s)</emma:literal>
                </emma:interpretation>
                <emma:interpretation id="interp27" emma:lang="en-US" emma:confidence="0">
                  <emma:literal>(20s)</emma:literal>
                </emma:interpretation>
                <emma:interpretation id="interp28" emma:lang="en-US" emma:confidence="0">
                  <emma:literal>(7705)</emma:literal>
                </emma:interpretation>
              </emma:one-of>
            </emma:emma>
          </inkml:annotationXML>
          <inkml:trace contextRef="#ctx0" brushRef="#br2" timeOffset="115059.3708">7264 4287 5,'0'-1'269,"-3"1"7,3 0 6,0 0-13,0 0-20,0 0-30,0 0-31,0 0-31,3-2-29,-3 2-22,2 0-17,0 0-11,1 0-7,1 0-6,-1 0-3,2 0-3,1 0-3,0-1-3,1 1-4,3-2-3,0 1-1,1 0 1,-1 0 0,2-1 2,1 1-1,-1 0 0,1-1-2,-1 1-2,3-1-2,-2 1-1,4 0-1,-3-1 2,1 2-2,0-1 1,0 0 2,0 0-1,-2-1 0,2 1-2,0 0-1,-1-1-2,0 1 0,-1-1-1,-1 2-2,2-4-1,-4 4-3,2 0-2,-2-3-1,-1 2-2,0-1-1,0 1-3,-2-1-2,1 0-2,-4 2-3,3-2-3,-3 1-1,0 1-2,-1 0 0,0 0-1,-1 0 0,-1 1 1,-1 1 3,0-2 4,-1 4 3,-1-1 6,0 1 9,1 0 5,0 1 8,-2 2 5,0 3 5,-1-1 5,2 1 3,1 3 4,-6 0 0,5 3 1,-3 0-3,-1 1-2,0 1-2,-1 0-6,-1 1-7,1 0-6,0 0-6,-1 0-6,-1 1-3,2 0-5,1-2-5,-1 0-1,0 4-3,3-4-1,-4 0-1,6-1-3,-3 3-1,0-3-1,2 0-4,-1 0-1,1 1 0,1-3-1,-1-1-1,1 0-1,0 1 1,2-2-2,0-2 0,0 1-2,0-3 0,2 2 1,0-2-1,-1-1-1,1 1-1,-2-4-12,2 1-16,1-1-24,1 0-27,-3 0-28,1-1-29,2-2-30,-1 4-32,0-3-31,-3-3-33,0 0-50,0 0-59,0 0-42,0 0-34,0 0-6,7 4 10,-7-4 18,0 0 23,12 0 27</inkml:trace>
          <inkml:trace contextRef="#ctx0" brushRef="#br2" timeOffset="115472.4164">8068 4393 215,'-7'1'311,"0"0"10,-1 2 9,1 1-3,0 0-10,-3 1-34,5 2-49,-4-1-41,1 2-43,1 2-21,0-1-14,-1 0-13,1 3-10,-1 1-10,2-1-9,-1 3-8,1 0-6,0-1-6,0 0-4,1 3-7,1 1-5,-1-2-6,0 2-8,2-1-3,0-1-5,0 1-5,2 0-2,-1-2-3,2 2-1,0-4-2,2 1 0,-1-2-1,0 2-2,2-2 0,2-3-1,-2 2 1,4-2 0,-2 0 0,2-2-1,0-1 1,1 2 1,1-3 2,1 0 2,2-1 5,-1-1 3,2-1 5,1 1 5,-3-2 4,3 1 5,-2-2 5,0 0 6,3-2 8,-3 1 10,2-2 8,-1 1 8,-1-1 7,0-1 8,-2-1 7,-1 0 7,1-1 8,-1 0 7,-1 0 7,-1-1 6,1 0 2,-2-2-1,-1 0-3,0 2-3,-2-3-5,1 0-3,-1-1-5,1 0-4,-4 0-6,1 1-6,-1-3-8,0-2-10,0 2-8,-1 0-9,1 0-5,-5-2-6,3 0-3,-2 3-4,-1-1-6,0 2-4,2-3-6,-3 0-3,0 1-5,0 2-4,-2-1-3,1 0-2,-1 3-3,1-1 0,0 2-3,-1 0-2,1 0 0,-2 0-4,1 1-1,0 1-1,-3 1-5,1-1-2,1 1-7,-1-1-7,-1 1-8,0-1-10,3 3-11,-1-1-13,0 0-17,1 0-22,5 1-30,-4 0-34,5 2-38,1 0-40,0 1-37,1 0-35,1 0-25,0 1-22,1-1-26,3 0-30,-5 0-37,0 0-39,0 0-12,7 1 1,2-1 21,2 2 31,-1-1 37</inkml:trace>
          <inkml:trace contextRef="#ctx0" brushRef="#br2" timeOffset="115885.71">8613 4367 15,'0'-2'366,"-4"2"26,4-2 27,-3 2 24,1 0 21,2 0-6,-2 2-19,-1-2-33,1 0-41,-2 2-36,0 0-33,-1-2-28,-1 2-26,-2-1-24,3 1-23,-4 0-25,0 0-26,2 0-23,-4 2-23,3-1-19,0 3-18,0-4-14,-2 3-12,2 1-7,1 0-6,1 0-3,-1 0-5,-1 0-1,2 0-4,1 1-1,-2 0-1,3-1-1,-1-2 0,2 3-2,1 0-1,-1 0-2,1-2 1,1 1-2,1 1-1,1 0-1,1 0 0,1-2-1,-1 4 1,1-5-1,2 3-1,-1 0 1,3 0 0,0-2 0,-1 2-1,1 1 1,2 0-1,0-1 2,0 0 0,-2 1 0,4 0 0,-3 0 1,0-2-1,3 2 1,-4-1 0,2 1 1,-2-3-1,0 3 1,0-3 1,0 2 0,0-2-1,1 0 0,-3-1 0,0 1 1,1 1 1,0-2-1,0 0-1,-1 0 1,-1 1 0,0-1 0,-1 1 0,1-1-1,-2-2 1,1 3 1,-1 1 1,-1-1 1,1 0 2,-2 0-1,0-1 0,0 2 0,-2-1-1,1 1 1,-3-1 0,2 1 1,-1-1-1,-2 0 0,1 1 0,1-1-2,-2 0-2,0 1-2,-3-1-1,2-3-1,-1 4-3,-2-3-7,0 1-8,-1 0-14,1-1-21,-1-1-24,-2 0-29,1-2-37,0 2-37,-1 0-32,2-2-30,1-2-34,-3 0-36,2 0-41,1-2-44,-1-1-45,0-2-47,3 1-15,4-1 2,-1-2 18,1 0 25,3 0 33,3-2 38</inkml:trace>
          <inkml:trace contextRef="#ctx0" brushRef="#br2" timeOffset="116208.6112">8746 3880 48,'-2'0'314,"2"0"11,0 0 12,0 0 11,2 3-1,-1-1-9,3 0-13,-3 2-13,1 0-17,3 1-17,0-1-12,-1 3-8,2 1-3,-2-1 2,3 3-4,0-1-6,1 2-3,-3 0-6,2-1-14,3 2-16,-1 1-23,-1 2-24,-1-1-21,3 1-21,-1 0-16,-1 2-18,1-1-10,2 3-8,-2 0-5,1 1-2,1 1-5,-3-1-3,3 1-5,-3 3-4,0 0-4,1 0-2,-2 1-4,4 0-3,-4 0-3,0 4-3,1-3-1,-4 1-3,4 1-2,-4 0-3,1 0-2,-1 0-3,-1 2 0,-1 0-2,-2 0-2,-2 0-2,-1 1-1,1-1-2,-3-1-2,-1 0-1,-2 1-1,1 0-3,-1 0-3,-3-2-3,0 0-9,-2 0-13,0-1-15,-1 0-17,-2-1-26,0-3-30,-1 2-47,1-2-55,-3 0-63,0-3-63,-4 4-72,3-3-78,-2 3-54,-2 0-42,2-1-12,0 2 1,-2 1 9,-1 1 12,0 2 24,0 2 31</inkml:trace>
          <inkml:trace contextRef="#ctx0" brushRef="#br2" timeOffset="113617.0431">7295 3874 234,'3'-10'315,"-1"0"12,0 2 12,-2 1-3,4 3-9,-4-3-23,0 3-32,0 0-25,0 2-22,0-1-12,0 1-5,-4 2-2,4 0-1,-2 0 0,2 2 4,-2-1-2,-1 1 0,0 0-7,-1 0-12,-2 0-15,-1 2-17,-2 3-16,-1-1-17,-3 1-16,0 2-15,-2 3-15,-2-1-15,-2 6-14,1 1-14,-2 3-12,-1 0-10,0 4-7,-1 1-3,0 1-1,0 0 0,0 4 0,0 1 1,1 1 0,1 1-1,-1 1 1,0 1 1,0 2-2,2 0 1,1 1 0,-1-1 0,2 2 0,-2-1 1,4 2 0,1-1-3,0-1 0,3 0 0,0-2 0,2 2 0,3 0 0,1 0 1,1-1 0,3-2-1,1 3 0,3-5 1,1 3 0,2-3-1,1 1 0,1-4-1,4 1 1,-1-1 0,3-2 0,2-2 0,0 0-1,1-1 0,2-1 0,3-1 1,-2 0 0,2-3-1,0-1 0,2 2-1,-2-4 0,2 0 1,-2-1 1,-1 0-1,1-2 1,0 0 1,-2-4-1,1 2-1,-3-1 1,1-3 0,-3 0-1,1 0 0,-4-3 2,1 1 0,-1-3 0,-2 0-1,-1 1 1,-1-2 1,-3 0-1,-1-1-2,0-1 1,-1 1-1,-1-2 0,1 0 0,-3-2-4,0 1-2,-1 0-5,0-2-7,0 1-14,1 0-17,-1-3-22,0 1-28,2 0-33,-2-2-37,0-1-34,3 0-34,-3 1-31,3 0-31,-3-2-34,0 0-37,0-2-48,0 1-51,0 1-20,0-1-2,0-1 14,0 2 23,0 1 31,-3 0 33</inkml:trace>
        </inkml:traceGroup>
      </inkml:traceGroup>
    </inkml:traceGroup>
    <inkml:traceGroup>
      <inkml:annotationXML>
        <emma:emma xmlns:emma="http://www.w3.org/2003/04/emma" version="1.0">
          <emma:interpretation id="{8933EA85-FA09-4E21-81F1-B2E2827ACA05}" emma:medium="tactile" emma:mode="ink">
            <msink:context xmlns:msink="http://schemas.microsoft.com/ink/2010/main" type="paragraph" rotatedBoundingBox="427,5911 9903,5790 9932,8099 457,821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7D28BAD-C411-46A5-9D46-36F55F9B13AD}" emma:medium="tactile" emma:mode="ink">
              <msink:context xmlns:msink="http://schemas.microsoft.com/ink/2010/main" type="inkBullet" rotatedBoundingBox="434,6408 1312,6397 1319,6921 440,6932"/>
            </emma:interpretation>
            <emma:one-of disjunction-type="recognition" id="oneOf6">
              <emma:interpretation id="interp29" emma:lang="en-US" emma:confidence="0">
                <emma:literal>→</emma:literal>
              </emma:interpretation>
            </emma:one-of>
          </emma:emma>
        </inkml:annotationXML>
        <inkml:trace contextRef="#ctx0" brushRef="#br2" timeOffset="118166.3947">292 6126 242,'-7'0'291,"0"0"9,1-1 5,2 1-13,1 0-22,-2 0-38,3-2-46,2 2-27,0 0-17,0 0-13,0 0-9,2 0-5,-2 0-2,3 0-2,-1 0 0,-1 0-2,1 0-2,-2 0-3,2 0-5,-2 0-6,2 0-8,-1 0-6,3 0-3,-1 0-5,1 0-2,1 0-4,0 0-2,0 0-2,4 0-4,-1 0-1,4 0-2,-2-4-3,2 4-1,1 0-1,-2 0 0,3 0-3,-1 0-4,4-2-3,-3 2 0,4 0-4,-1 0-6,-1-3-1,2 3-2,0-2-1,2 2 1,0 0-2,-1-2 1,3 0 1,0 2 0,-1-2 0,1 0 0,1 2-2,-2-2-2,3 0-1,-2 1 0,2-1-1,-2 2 0,0-2-1,2 2-4,-2-1-1,0 1-2,-1-1-2,1-1 1,-2 1-2,-3 0 1,0 0-2,-3 1-1,-2-4 0,-1 4-1,0-2-2,-4 2-1,-2 0-1,0 0-2,-2 0 1,1 0 0,-4 0-1,3 0-1,-3 0 0,0 0 0,0 0 0,0 0 2,0-3 0,0 3-1,-3 0 1,3 0 0,0-1 0,0 1 0,0 0 0,-2-1 0,2 1 1,0-2-1,0 2 0,0-1 2,0 1-1,0-1-1,0 0 1,0-1 1,0 1-1,-2-1 0,2 1 1,0-2-1,-3 1 2,3 0-1,-3-1 0,3-3-1,-2 4 0,2-5-1,-4 3 0,1-3 0,-1 0 0,-1 2-3,2-2 0,-1 1 0,-2-1-1,1 1 1,0 0 1,-2-1-1,3 0 0,-4 1 0,3 2 2,0-1-1,0-1 0,-2 1 1,3 1 1,-1-2 0,2 1 2,-1 1 1,-2 0-1,4 0 0,0 1-1,-1-1 2,1 2 2,1-1 4,-1 1 4,0 1 2,2 0 5,0-1 5,0 1 2,0 1 4,0 0 3,0 0 3,0 0 3,0 0 2,0 0 3,0 0 0,0 0 1,0 0-2,0 0-2,0 1-4,0 1-3,2-2-3,-2 1-4,2 0-1,-1 1-2,1-1-4,0 1-2,-2 0-4,1-2-1,1 2-2,-2-2-2,0 2-2,2-2-1,-2 3-1,0-3 0,3 3-1,-1-3 1,1 3 1,-1-1 0,0 1 1,3-1 2,-1 2 1,0 1 2,3-1 2,-2-1 1,0 0 1,1 1 3,2 2 0,-1-1 2,0 0 1,-1 1 0,1-2 1,1 1-1,-1 1 1,-1-2-2,2 2-1,-1 0 0,0 1 0,1-1-1,-1 1-1,1-2-1,-4 1-1,2 0-1,-2-1 0,1 1-2,-1-3-1,1 3-1,-2-1-1,0 0 1,-2-1 0,1 1-2,-1 0 0,1 0 0,-1 0 0,-1 0 1,0 1-2,0-2 0,0 1-1,0 2-2,-1 0 0,-1-1 0,-1 1-2,2 1-1,-2-1 0,-2 0-2,1 2-2,0 0-1,-1-1-3,-1 1-1,-1 0-3,-1-3-3,1 2-4,-2 0-9,1 2-11,-2-2-14,0-1-15,-1 0-23,1 1-29,0 0-43,0-1-49,-2 2-49,1 1-45,-2-1-61,1 0-65,-1-1-54,-3 3-49,3 0-25,-2 0-14,2 0 1,1 1 8,0-1 22,2 1 25,0 0 43</inkml:trace>
      </inkml:traceGroup>
      <inkml:traceGroup>
        <inkml:annotationXML>
          <emma:emma xmlns:emma="http://www.w3.org/2003/04/emma" version="1.0">
            <emma:interpretation id="{83B37230-8E24-4254-933A-4A96EAF87899}" emma:medium="tactile" emma:mode="ink">
              <msink:context xmlns:msink="http://schemas.microsoft.com/ink/2010/main" type="line" rotatedBoundingBox="2053,5890 9903,5790 9932,8099 2082,8198"/>
            </emma:interpretation>
          </emma:emma>
        </inkml:annotationXML>
        <inkml:traceGroup>
          <inkml:annotationXML>
            <emma:emma xmlns:emma="http://www.w3.org/2003/04/emma" version="1.0">
              <emma:interpretation id="{8C140C95-9B0C-42A9-B8EC-81AB2552C983}" emma:medium="tactile" emma:mode="ink">
                <msink:context xmlns:msink="http://schemas.microsoft.com/ink/2010/main" type="inkWord" rotatedBoundingBox="2188,6208 3724,6763 3387,7693 1852,7137"/>
              </emma:interpretation>
              <emma:one-of disjunction-type="recognition" id="oneOf7">
                <emma:interpretation id="interp30" emma:lang="en-US" emma:confidence="0.5">
                  <emma:literal>Euler</emma:literal>
                </emma:interpretation>
                <emma:interpretation id="interp31" emma:lang="en-US" emma:confidence="0">
                  <emma:literal>Eulo</emma:literal>
                </emma:interpretation>
                <emma:interpretation id="interp32" emma:lang="en-US" emma:confidence="0">
                  <emma:literal>Eve</emma:literal>
                </emma:interpretation>
                <emma:interpretation id="interp33" emma:lang="en-US" emma:confidence="0">
                  <emma:literal>Sure</emma:literal>
                </emma:interpretation>
                <emma:interpretation id="interp34" emma:lang="en-US" emma:confidence="0">
                  <emma:literal>Rule</emma:literal>
                </emma:interpretation>
              </emma:one-of>
            </emma:emma>
          </inkml:annotationXML>
          <inkml:trace contextRef="#ctx0" brushRef="#br2" timeOffset="120651.8958">2097 5912 219,'0'-5'298,"0"1"7,0 1-6,0 0-13,0 1-18,0 1-20,0-1-22,0 0-23,0 2-14,0 0-12,0 0-4,0 0-5,0 0-2,0-2-3,0 2 2,0 0 0,0 0 2,1 0 2,-1 0 1,0 0 1,0 0-2,0 0-4,0 2-5,0-2-8,-1 2-8,-1 0-10,1-2-8,0 0-7,-1 1-7,2-1-9,-3 2-9,3-2-8,-2 0-10,2 0-10,0 0-10,0 0-9,0 0-7,0 0-6,0 0-5,0 0-5,0 0-4,0 0-4,0 0-4,0 0-2,0 0-4,2 0-3,-2 0-1,0 0-1,3 0-2,-3 0-1,0 0-1,0 0-1,2 0 0,-2 0 1,0 0-1,0 0 1,0 0-1,0 0 1,0 0-1,0 0 1,0 0 1,0 0-1,0 0 1,0 0 0,0 0 0,0 0 1,-2 0 0,2 0 0,0 0 0,0 2-1,0-2 1,0 0 2,0 0-1,0 0-1,0 0 0,-3 0 0,3 0 0,0 0-1,0 1 0,0-1 0,0 0 1,0 0 0,0 0 1,0 0-1,0 0-1,0 0-1,0 0 1,0 0-1,0 0 1,0 0 2,0 0 0,0 0-1,0 0 1,0 0 0,0 0-2,0 0-1,0 0 2,0 0-1,0 0 0,0 0 0,0-1 1,3 1-1,-3-2 0,0 2-1,0-2 2,2 1 0,-1-1-1,0 0 0,1 2 1,1-2 1,0 1 0,0-2 0,0 1 0,1-1 0,-2 0 1,2 1-1,-1-1 1,0 0 0,1 0 0,-2 1 0,-1-1 0,1 1 0,0 0-1,-1-2 2,1 4 0,-2-3 1,0 3-1,1-2 1,-1 0-1,0 0 1,0 0 0,1 0-2,-1-1 2,0 0-1,2 0 0,-2 1 2,0 0-1,1 0-2,-1-1 0,2 1 0,-2 0 0,0 0 0,0-1 0,0 3 0,0-1 1,0 0 0,3-1 0,-3 1-1,0-1-1,0 1 1,0 0 1,0-1 0,0 2 0,0 0 1,0-1 0,0 1-1,0 0 1,0 0 0,0 0 1,0 0-1,-3 0 1,3 0 0,0 0 2,-2 1 3,1-1 3,-1 2 2,1-1 2,0 0 3,-1 1 1,1-1 1,-3 1 0,1-1 0,-1 0-1,1 2-2,-4-1 0,1 1-2,-3 1-1,0 0-3,-1 1-2,0 1-3,-2 0-3,2 1-4,-2-1-1,0 1-3,2 2 1,-2-1-1,0 0 1,2 3 1,0 0 0,-1-1 1,1 2 0,1 0 1,0-1-1,2 0 0,1 2-1,-2-2-1,3-1 2,0 0-1,1 0 0,-1 1 0,2 0-1,1-3-1,0 1 0,0 0 0,2 0-2,0 0 1,2-3-1,0 2-1,-2 0 0,4-1 2,0-1-1,0 1 0,1 0-1,-1-1 2,2 0 1,1-1-1,0-2 1,2 4 0,-1-3 0,0 1 2,3-1-1,-1 0 1,0-2 0,-1 1 0,3 1-1,-2-4 1,2 0-1,0 2 0,-2-2 1,2 0 0,0 0 0,-2 0 0,2-2 1,0 2-1,0 0 0,-2-4 0,2 4 1,0-3 0,-1 3 0,0-1 0,-1-2 0,-2 3 0,1-4 0,-1 4 1,-1-2 0,-2-1 0,2 1 1,-4 1-2,1 0 2,-1-1 0,1 2 0,-3 0 0,-1 0 1,0 0 1,0 0 2,-1 0-1,-1 0 0,0 0 2,1 2 0,-1-2-1,0 1-1,0 0 2,-4 2-2,2 1 0,-4-2 0,-1 2-2,-1-2-1,1 5-2,-2-1 1,-3 2-2,-1 0 0,1 1-1,1 0 0,-1 2-1,0 1 1,-1-1-1,0 2 1,3 1 0,-1-1 1,0 5-1,3-3 1,-2 1 1,0 0-1,2 3-1,0-2 0,1 3-2,2-1 0,-3 0-2,4 1-1,0-3-1,0 3-2,0-3-1,1 2-3,2-1-2,0-1 0,1-1-2,0 0-2,2-3-1,0 2-1,2-2-2,0-2 0,1-1-2,0 0-1,2 0-2,-1-3 0,2 1-3,0-1 1,2-3-1,-1 2-1,0-3 0,2 0 0,2 0 0,-1-2 1,-1-1 1,3 0 2,-2-1 3,4-1 3,-1 0 2,-1-1 3,2-1 2,-2 0 4,2 0 2,1-3 3,-2 0 1,1-1 1,-1 1 3,-1 0 1,1-2 1,0-2 2,-1 0 0,0 0 1,-2 0 2,2-2 1,-1 3 0,-2-3 2,0 1 1,0-3 2,-1 2 3,2-2 3,-5-1 2,2 1 3,2-1 1,-4 1 3,3-2 2,-4 2 1,2 0 1,0-1 0,-1 3 1,-2 1 0,2 1 0,0 0-1,-3 1-1,-2 3-1,2 4 0,0-1-2,-2-1 1,0 3-2,0 0 2,0 2-2,-2 2 0,2-1-1,-2 2 0,2 0-2,-2 1 0,2-1-2,-3 3-1,0-1-2,-1 3-3,2 1-3,-3 2-1,1-2-3,0 3-3,-1 1-3,1 1-2,1 1-2,-2-2-2,1 3-2,-1-1-4,0 1-2,3-1-3,-1 1-4,1-2-5,2 3-3,0-2-5,0 0-2,0-2-5,0 2-2,2-2-5,1-2-2,1 1-6,1-1-2,0 0-3,2-4-4,-2 1-3,5 1 0,-1-3 0,-1-1-1,1 0-1,3-1 1,0-2 0,1 0 4,-1-1 3,0-1 4,2-1 5,-1-2 4,-1 0 8,1 0 6,-1-1 6,0-1 4,-1 1 6,-1-4 5,0 1 6,-3-2 4,2 1 5,-1 1 3,-1-2 2,-1 0 2,2 0 3,-3-2 5,1-2 4,-1 2 7,-1 0 7,-1-1 10,2-1 10,-3-2 8,2 2 7,-1-3 4,0 0 6,-1 0 1,0 0 3,0-2 0,-1 1-1,1 2-1,-1 1-4,1-2-6,-2 0-6,0 3-7,0-2-9,0 2-8,0 3-7,0-1-5,0 2-4,0 3-2,0-3-1,0 4-2,0 1-2,0 0 0,0 1-1,0 2-1,0 1 2,0 1-2,0 0 0,0 1-2,0 0-1,0 0-1,-2 3-2,1-1-1,-1 0-1,1 2-1,-1-1-2,-1 4-1,0 2-1,0-1-2,0 1-3,1 2-1,0 2 0,-3 0-2,2 1-1,3-2 0,-3 4-1,3-3-2,0-1-3,3 2-2,-3 1-1,3-2-5,2-1-2,-3-1-4,3 1-4,0-1-4,1-2-2,0 1-2,1-3-2,2 2-3,1-2-3,0-1-2,1-1-2,0-1 0,3 0-2,-2-2-1,1 0 2,-1 0 1,2-2 3,-1-1 1,-1-1 3,2 0 2,-2 0 4,0-1 4,0-1 3,0-1 6,-2 0 3,0 0 4,-3-2 2,3 1 4,-3-2 4,0-1 3,-1-1 1,0-1 3,0 0 2,-2-1 0,2-1 0,-2 0 3,1 0 0,-1-4 2,-1 4 2,0-3 4,-1-1 5,1-1 6,-1 0 5,0-3 7,-2 0 5,3 0 4,-3-1 3,0-1 3,0-1 2,0 0 2,2-1 2,-2 0 0,2 0-1,-1-2-2,0 3-1,-1-1-5,1 1-6,-1 1-4,2 1-5,-2 3-2,2 0 0,-2 2-2,0 2 0,0 3-1,0 1-2,0 2 0,0 3 1,0 1-1,0-1 0,-2 4-1,0 4 1,1-4-3,0 3 0,-2 1-3,1 3-2,-3 1-3,0 2-3,2-1-2,-2 6-3,-1 2-3,0 0-3,2 4-3,-3 2-1,2 1-4,-1 0-3,2 2-6,-1-1-6,2 1-7,1 0-7,0 0-9,0-3-9,2 3-11,2-4-12,0 0-14,0 0-15,3-4-16,0 1-19,0-3-17,3 0-17,-1-3-11,0 1-10,2-2-4,2-2-3,0-2 5,0 0 5,2-2 10,-1-3 12,1 1 13,-1-2 14,2-2 18,1-2 19,-2-2 19,-1 2 21,0-3 15,2-2 16,-2 0 12,0-4 11,0 4 6,0-4 6,-2 0 3,2-1 4,0-1 7,-1 1 8,-2-3 12,0 1 12,-1 0 17,0 0 18,-1-1 16,-2-2 17,1 1 14,0 2 14,-2-4 13,-1 3 13,1-2 10,-1 0 7,1 0 2,-1 1-2,-1-1-8,1 0-8,-1 2-13,-1 1-16,1 0-13,-2 4-15,0 1-12,0 1-14,0 1-9,0 3-13,-2 1-7,1 3-9,-1 0-4,1 0-2,-1 0-3,0 2-4,-1 0-3,-1 2-3,0 2-3,-2 0-2,1 2-3,-3 0-2,0 1-4,-2 4-5,0-2-2,0 2-4,2 0-3,0 0-3,0 1-3,0 0 1,1-1 0,0 0-1,5-1-1,-3-1 0,2 2 0,1-2 1,0-1-1,2 1 1,0 0 0,2-4 1,-2 3-1,2-1 0,1 0 0,2 0-1,-3 0 2,3-1 1,0 1-1,-1 1 2,1-1-1,-1 1-1,0-3 2,1 3-2,-2-1 2,1-1-1,1 2 1,-1-2 1,1 1 0,-2 0 1,4 2-1,-4-2-1,1 0 1,2 0 1,-1 0 0,1 1 0,0-3 1,-2 2 0,2-2 1,0 2-1,1-3 1,1 0 0,-4 2-1,4-4 0,-3 3 0,2-3 1,0-1 0,-1 1 0,-2-4 0,1 2 0,-1-1-1,1 0-1,0-1 0,-2 0 0,2 0-1,0 0 0,-1-1-1,-1 0 1,0-1-1,-1 2 0,0-3 0,3 1-1,-2-2 0,-1 0-1,2-1-3,-1 1-3,1 0-3,-1-3-5,0 1-7,0-2-9,-3 0-17,2 0-20,-1 0-28,0-1-33,-1-2-39,0 2-40,0-2-43,0-1-42,0 1-46,-1 0-50,1-3-54,0 1-57,0 1-23,0 0-10,0 1 7,1-1 16,1 0 25,1 1 31</inkml:trace>
        </inkml:traceGroup>
        <inkml:traceGroup>
          <inkml:annotationXML>
            <emma:emma xmlns:emma="http://www.w3.org/2003/04/emma" version="1.0">
              <emma:interpretation id="{DD11D477-93F5-4C82-A7D7-581302728098}" emma:medium="tactile" emma:mode="ink">
                <msink:context xmlns:msink="http://schemas.microsoft.com/ink/2010/main" type="inkWord" rotatedBoundingBox="3801,6758 6173,6223 6511,7720 4138,8255"/>
              </emma:interpretation>
              <emma:one-of disjunction-type="recognition" id="oneOf8">
                <emma:interpretation id="interp35" emma:lang="en-US" emma:confidence="0.5">
                  <emma:literal>agonic</emma:literal>
                </emma:interpretation>
                <emma:interpretation id="interp36" emma:lang="en-US" emma:confidence="0">
                  <emma:literal>cryonic</emma:literal>
                </emma:interpretation>
                <emma:interpretation id="interp37" emma:lang="en-US" emma:confidence="0">
                  <emma:literal>argotic</emma:literal>
                </emma:interpretation>
                <emma:interpretation id="interp38" emma:lang="en-US" emma:confidence="0">
                  <emma:literal>agonis</emma:literal>
                </emma:interpretation>
                <emma:interpretation id="interp39" emma:lang="en-US" emma:confidence="0">
                  <emma:literal>dyonic</emma:literal>
                </emma:interpretation>
              </emma:one-of>
            </emma:emma>
          </inkml:annotationXML>
          <inkml:trace contextRef="#ctx0" brushRef="#br2" timeOffset="122150.0741">4047 6488 227,'-5'-5'314,"2"-2"13,-1 2 8,-1 0 8,0-1-7,0 1-16,-2-2-25,2 1-29,0-2-16,-2 5-7,-1-3-4,1-1-3,-2 2-3,2 0-4,-2 0-5,-2-1-7,1 2-9,1 1-12,-1-1-16,1 2-16,-2 0-21,1 0-20,0 0-19,1 2-17,0 0-16,-1 2-16,0 0-13,3 2-9,-3 0-8,1-1-7,1 1-4,-1 2-6,1 0-3,-1 2-4,-1 0-1,5 0-1,-2 3 0,-1 2-1,2-4-1,-2 4 1,4 0-1,-2 0 1,2 2-2,-1 0 1,2 1-2,1-2 1,0 3-1,1-2 1,1 0 1,1 2-2,1-4 1,0 2-1,3-4 1,-1 3 0,2-4-2,1 3 2,1-3 0,-1-1 0,4-2 0,-3 1 0,4-3 0,0 1 0,0-2 1,0-2-1,0 0 1,1-2 0,-1-2 1,2 0 0,-2-1 1,0-1 0,1-1 0,-3-2 2,2 0 0,0-1 1,-1-1 0,0-2 2,-2 1-1,1-2 1,1 0 0,-2-1 1,0 0-1,-4 2 1,4-4 1,-2 1 1,-1 0 0,-2-1 2,2 0 3,-3 1 1,1-1 2,0 0 0,-2 1 3,-1-2 1,1 0 1,0 3 1,-2-2 0,0 2 1,0 3 0,0-2 1,0 2-1,-2 3-1,0 1 1,1 1-2,0 1-1,0 0-2,1 2-1,-2 1-1,2 1-2,-2 0-2,2 1-1,0 1-2,0 0-2,0 0-2,-1 2-1,-1 3-3,1-1-2,0-1-1,-1 5-2,-1 0-2,0 2 0,-1 1-4,2-1-1,1 2-2,-1 2-3,1-1-2,1 1-5,0 0-3,1 0-4,2 0-6,-1-1-4,2 0-6,2-2-5,-2 0-5,3 1-6,0-5-4,0 4-6,2-4-5,-2 2-3,2-2-4,1 0-2,-1-3-1,1-3 0,0 4 3,0-3 2,2-1 3,0 0 4,0-2 4,-3-1 6,3-1 7,-2-1 7,0 0 8,0-2 7,-3 0 8,3-1 6,-2 2 6,-1-3 4,0-1 3,0-1 5,-5 0 4,3 0 2,1-1 1,-3 0 2,0 0-1,0 0 1,0-2 1,-2 0 0,1 0 2,-1-2-1,1 1 0,-2 0 2,0-1 1,0 1 2,0-2-1,0 1 3,0 1 1,0-1 4,0 1 3,0 2 2,-2-1-1,2 0 3,0 2 0,-1 0 2,1 1 1,0 2 1,-2 0 0,2 3 0,-1-1 0,1 0-1,0 2-1,-1 0-2,-1 1-4,2 1 0,-2 1 0,1 1 0,-1 0 0,1 0-2,-1 2-3,1-2-1,1 5-2,-4-1-2,0 0-1,4 3-3,-3 1 0,1 0-2,0 1-3,1 0-1,-1 1-3,0 1-8,2 0-7,0 0-5,2 0-5,0 0-6,-1-2-5,1 0-8,0 1-5,1-1-9,1 0-6,0 2-9,0-3-6,1-1-8,1 0-7,0 0-3,-1-1 0,4-1 2,-2-1 3,1 1 2,0-2 3,1 1 5,0-3 5,1 2 7,-2-3 7,1 1 7,-1 0 7,1-3 9,-1 2 8,1-2 8,-1 0 6,-1 0 6,0-2 2,0 2 3,1 0 3,-2-3 3,0 0 0,-1 1 3,0-3 2,2 2 1,-2-1 0,1-1 2,-2-1 2,0 3 1,1-3 0,0 1-1,-3-1 0,1-1 1,1 1 1,-1 1-1,-1-2 1,1 0 0,1 0 1,-3 1 1,1-3-1,0 5-1,-2-3 1,3 0-1,-1-1-2,-1 3 2,1-1 1,0-1 0,-2 1 0,2 0 0,0-1 3,-1 1-1,1-1 1,-1 1 2,1-1 1,-1 1-1,-1 0 2,1-1 1,1 1-1,-1-1 1,1 1-4,0 0 2,-1-1 2,1 0 1,-1 1 1,0-1 2,1 2 2,-1-1 4,1 1 5,-2 0 4,3-1 7,-3 1 6,3 1 7,-3 0 7,1 1 7,-1-1 7,0 2 7,0 0 5,0-2 5,0 1 1,0 3 1,-1-2 0,1 0-2,0 2-3,-3 0-6,3 0-4,0 0-6,0 0-6,0 2-7,0 0-7,0-2-8,0 2-7,-3 1-8,3-1-5,0 2-6,-2 0-4,1-1-5,-1 3-4,0 0-3,-1 2-2,-1 0-1,3 2-5,-1-3-3,1 3-7,0-1-9,-1 0-8,1 2-9,1-1-9,0-2-11,1 1-12,1-1-11,-1 0-12,2-1-13,0 1-12,0-1-14,1-1-9,1-1-6,1 1 0,1-1 4,-1-2 5,4 1 4,-2-1 6,1-2 4,1-1 9,0 0 9,-1-1 11,2-1 13,0-1 13,-1 1 13,-1-1 10,1-2 11,-2 2 5,2-2 5,-4 0 5,1-2 4,-1 1 7,0 0 6,-3-2 9,3 0 10,-3-1 11,1 2 13,1 0 12,-2-1 14,0 0 15,0-1 16,0 3 15,-2-3 15,0 1 16,1-1 16,-2 3 13,3-3 10,-3 1 4,0-1-1,0 0-4,0 3-6,0-3-9,0 3-10,0 1-11,0-1-13,0 1-12,0 1-13,0 1-15,0 2-13,0 1-11,0 0-9,-3 1-7,3 2-5,0 1-5,-2-1-5,1 5-3,-1-1-5,-2 4-1,0 0-6,0 5-2,0 3-5,-1 1-2,0 4-4,2 2-3,0 3-2,-1 3-2,2 0-3,-1 6-1,0-3-1,1 2 0,-2 4-2,1-1 1,0 0 1,-1 2-1,1-5 1,-1 4 1,-1 0-2,0-3 2,2 1-1,-2-2 0,-1-2 0,1 1-1,-1 1 2,1-3-1,-2-1 2,0 1 0,0-2 0,0-2-1,-1 0 0,-2-2 0,-1 0 2,-2-1-1,-1-4 0,-1 1 1,-2-2 2,-2-2-1,0-2 2,0-3 0,-3-1-1,0-1 1,0-1-1,-2-4 1,1-1 0,1-2-3,-2-1-4,2-2-3,0-4-3,-1-2-5,1-1-6,0-4-7,1 1-6,2-6-7,1-1-9,-1-4-13,2 0-14,0-4-20,0-5-24,4 0-31,-1-5-33,2 0-33,2-3-32,3-2-31,2-3-29,3 0-35,2-3-36,2-1-45,6 0-48,1 0-23,4 1-7,3 1 10,3-1 18,3 2 29,0 0 36</inkml:trace>
          <inkml:trace contextRef="#ctx0" brushRef="#br2" timeOffset="122503.6149">4914 6289 185,'-14'15'320,"4"3"1,-2-3 5,0 4 9,2 0-8,0-1-18,-1 2-41,1-2-55,2 4-44,-1-4-37,2 0-26,2 2-20,-1-2-15,2-1-12,1 1-4,1-4-3,2 1-5,2 0-8,1-2-9,1-1-10,-1 0-8,4 0-5,0-3-3,1 1-4,2-2 1,2 0 1,-1-3 1,2 0 0,-1 0 2,3-1 1,0-1 0,0 0 1,1-2 2,1-1 0,0 0 3,0-1 1,0-2 2,0 0 5,-1-1 2,2 0 2,-2 1 9,2-3 11,-1-1 9,-1 1 10,-1 0 11,1-3 12,-1 3 11,-2-3 12,1 2 14,-4-3 11,2 1 11,-2 1 8,-1-1 5,-1 0 3,-2 1-3,-3-3-6,0 2-7,-2 2-6,-1-3-8,0 1-11,-1-1-12,-2 4-12,0-2-12,-3 0-16,-2-1-13,3 2-11,-6 1-10,-1 0-8,2-1-8,-3 1-8,-1-1-9,-3 1-10,3 2-11,-3-4-12,2 3-19,0-1-22,-1 3-30,3-3-35,-1 1-43,4 1-46,0-1-42,1-1-39,1 1-49,4-2-51,-1 0-54,2-1-54,1 1-21,4 0-4,1-2 7,-1-1 16,5-1 27,-2 1 34</inkml:trace>
          <inkml:trace contextRef="#ctx0" brushRef="#br2" timeOffset="122761.508">5341 5878 103,'0'-4'366,"0"1"16,0 3 16,0 1 14,0 1 13,0 0-9,0 1-22,3 2-37,-3-1-44,2 3-29,0 2-25,-2 1-21,3 2-19,-3 3-17,2 1-17,0 2-15,-2 3-15,0 1-14,0-1-14,0 3-16,-2 1-16,0-1-19,2 2-19,-3 0-18,3 2-16,-2-2-11,0 1-7,2 0-3,-3-2-4,1 2-3,-1-2-3,3-1-10,-2 0-14,0 0-24,1-1-26,-1-1-34,1 0-39,1-2-36,0 2-34,0-4-32,1 1-32,-1-2-33,2-1-33,-1-2-37,1-3-38,0 2-28,0-4-25,1-1 3,0-3 18,-3-5 30,0 0 35</inkml:trace>
          <inkml:trace contextRef="#ctx0" brushRef="#br2" timeOffset="122966.9578">5375 6313 29,'-3'-9'312,"3"3"11,0 1 10,3 1 5,-3 0 0,5 0-17,-2 0-27,-1 0-29,0 1-31,3-1-21,-1-1-19,1 1-12,0 2-8,2-1-7,-2-1-6,3 0-7,-1 1-10,1 0-8,-1 0-11,-1 1-12,2 0-10,-1 1-10,0 0-9,-1 1-7,1 1-7,-2 0-7,1 2-9,0 0-4,-1 1-3,0 1 1,0 2 1,-1-1 2,1 3 0,-1 0 0,1 3-1,-2-1-3,0 2-5,-1 0-4,-2 2-4,3 0-3,-3 2-2,0 0-3,0-1-3,-3 0-3,3 2-7,-2-1-4,2 1-2,-2-1-3,1-2-1,-1 1-2,-1-2-3,1 0-4,0-1-5,1-2-12,-1 1-14,0-2-24,1-1-25,1-1-32,0-2-35,1-1-34,1 1-34,0-3-36,-1 1-35,0-2-34,-1-2-35,0 0-38,0 0-39,0 0-23,5-6-14,-1-3 8,0 3 19,1-4 28,2 1 33</inkml:trace>
          <inkml:trace contextRef="#ctx0" brushRef="#br2" timeOffset="123218.9616">5617 6037 180,'-2'-4'330,"0"0"14,-1 3 13,3-1 8,-2 2 4,2 2-16,-1-1-26,1 0-29,0 0-33,0 1-25,0-2-23,0 2-18,1 0-17,1-2-14,-2 0-14,3 0-15,-1 0-15,0 0-17,1 0-19,2 0-19,-1 0-21,1 0-15,0 0-13,0 0-10,1 0-5,-2 0-4,4 0-4,-4 0-15,3 2-21,-2 0-30,0-2-34,0 4-38,0-1-40,-1-1-42,1 4-44,-5-6-54,5 5-56,-1 1-40,-1 1-33,0 1-15,3 0-8,-2 1 10,3 2 19,4 2 29</inkml:trace>
          <inkml:trace contextRef="#ctx0" brushRef="#br2" timeOffset="123502.0556">6071 6242 368,'-7'-1'414,"1"0"32,2 1 27,-2 0 24,-1 1 1,0 0-9,0 1-37,0-1-53,-1 0-44,-1 1-39,2-1-32,-3 0-27,0 2-28,-2 0-27,5-2-29,-3 3-29,1 1-27,-1-1-22,0 0-22,2 3-18,-1 0-12,0 0-8,0 2-7,-2 0-5,4 2-5,-3-1-2,3 2-3,-1 0-4,2 1-3,-2 0-2,3 0-1,2 1-2,-2 0-2,3-1-1,-2 2 0,3-2-3,1 3 1,1-3-1,1 1-1,1 0-1,0-2 0,1 1 0,1-2 0,-3 1-1,6-1-2,-2 0 0,2-2-3,-1 0-1,3-1-2,-3-2-5,4 0-6,-2-3-4,3 1-7,0 1-7,0-3-10,-2 0-11,4 0-12,-2-2-14,0 0-21,2-2-26,-2 0-29,1 0-32,-1-1-32,3 1-30,-1-2-34,-1-1-35,-2-1-43,1-1-45,2-1-34,-1 0-28,-1 1-7,0-2 5,1 0 17,-1-1 22,3 4 31</inkml:trace>
        </inkml:traceGroup>
        <inkml:traceGroup>
          <inkml:annotationXML>
            <emma:emma xmlns:emma="http://www.w3.org/2003/04/emma" version="1.0">
              <emma:interpretation id="{52AE0DFB-B6A1-4714-A9EE-FEB2D4FB73E3}" emma:medium="tactile" emma:mode="ink">
                <msink:context xmlns:msink="http://schemas.microsoft.com/ink/2010/main" type="inkWord" rotatedBoundingBox="7187,5825 9903,5790 9926,7571 7209,7606"/>
              </emma:interpretation>
              <emma:one-of disjunction-type="recognition" id="oneOf9">
                <emma:interpretation id="interp40" emma:lang="en-US" emma:confidence="0.5">
                  <emma:literal>(80s)</emma:literal>
                </emma:interpretation>
                <emma:interpretation id="interp41" emma:lang="en-US" emma:confidence="0">
                  <emma:literal>(805)</emma:literal>
                </emma:interpretation>
                <emma:interpretation id="interp42" emma:lang="en-US" emma:confidence="0">
                  <emma:literal>(80)</emma:literal>
                </emma:interpretation>
                <emma:interpretation id="interp43" emma:lang="en-US" emma:confidence="0">
                  <emma:literal>[805)</emma:literal>
                </emma:interpretation>
                <emma:interpretation id="interp44" emma:lang="en-US" emma:confidence="0">
                  <emma:literal>[80s)</emma:literal>
                </emma:interpretation>
              </emma:one-of>
            </emma:emma>
          </inkml:annotationXML>
          <inkml:trace contextRef="#ctx0" brushRef="#br2" timeOffset="124093.0591">7454 5718 185,'3'-8'372,"0"-1"27,0 4 29,-2 1 27,-1 1 26,0 3 1,0 0-12,0 1-43,-1 3-58,-2-2-39,-2 2-31,0-1-24,-2 4-22,-3-3-20,0 7-21,-4-2-24,1 2-29,-3 4-25,-1 1-26,-2 2-24,-1 3-26,-2 0-18,2 3-13,-1 3-8,1 0-3,-3 1-4,1 0-3,2 1-1,1 2-1,0 0-1,3 1-3,-3 0-1,5-2-3,-1 1-1,1 1 0,4-2-2,1-1-1,1-2-1,3 2-2,0-4-2,4 3 1,1-6-3,1 1-2,2-1-6,4-3-9,0 1-13,2-3-15,-1 1-19,4-2-24,2-3-29,-1 2-34,2-2-34,1 0-35,2-4-36,1 1-36,0-3-37,0 1-38,1-5-38,1 1-41,0-4-26,2 0-19,-3 0 3,4 0 14,-2-4 27,0 1 32,2 1 36</inkml:trace>
          <inkml:trace contextRef="#ctx0" brushRef="#br2" timeOffset="124596.1072">8067 6015 125,'-11'-16'344,"3"3"17,-4 1 15,0 0 15,0 1 14,-1 3-20,0-1-33,-2 1-40,-2 1-45,1 2-29,-2-1-22,1 1-16,-2 1-14,0 0-10,0 1-9,-2 1-11,2 2-7,0 0-13,1 2-12,-1 0-12,2 1-10,1-1-10,1 2-11,0 0-9,3 1-8,-1-3-8,1 3-7,1-2-6,4 1-5,0 0-9,1 0-6,3 0-4,0 0-3,-2 0-4,5-2-3,0 4-2,0-3-2,2 3-1,1 1-1,1 0 0,1-1-1,0 3-1,3 1 1,1 0 0,0 0-1,3 1 0,1 2 0,1 0 1,3 0 2,1-1-2,1 1 2,0 2-2,3-1 0,0 2 0,0-1 0,1 1-1,0 1-1,-2-3 0,-1 0 1,3 2 0,-2 0-1,-2 0 0,0 0-1,1-1 0,-4 1 1,-1 1-1,0-2-1,-2 1 0,-1 1 0,-1 2-1,-1-4 1,-3 1 1,-2 1 0,0 1 1,-5-2-1,0 0-1,0 0-1,-5-3-2,0 2-4,-3-2-2,-3-1-4,-1-1-3,0 0-3,1-4-5,-5 2-3,0-2-3,2 0-2,-3-1-2,1-3 1,3 1-1,-3-2 1,3-1 3,-2-1 4,2-1 4,1-1 6,0-2 6,1 1 6,2-3 10,1-1 8,-1 2 7,1-2 8,1-3 2,2-1 5,0 0 2,0 1 5,1-3 2,-1 1 1,2-3 2,3-2 1,-1 3 1,-2-4-1,3 2-2,0-1-4,3 1-3,-2-2-2,2 1-1,0-1-1,1-1-4,0 0-1,2 2-2,1-1-1,0 0-4,3 1-1,-2-1-1,3 1-4,-3 1-1,4 1-1,0-4-1,-2 3-1,4 2 0,0-2-3,-3 1-1,3 0 0,-4 2-1,2 0-1,0 0 0,0 2 1,-3-1-3,1 2-1,-1 2-1,-3 0 0,1 2-2,0-1-1,-2 2-1,1-1 1,-2 4-2,1-2-1,-2-1-3,1 3-3,1-2-8,-2 2-8,-1 1-16,3 0-18,-1 0-29,-1 1-33,1 0-42,0 1-47,0 0-48,-1 0-49,-3-1-56,0 0-58,7 4-54,-2 2-52,3 1-20,-1-2-4,1 3 8,-2 0 15,1 1 26,0 1 32</inkml:trace>
          <inkml:trace contextRef="#ctx0" brushRef="#br2" timeOffset="124960.0766">8509 6094 178,'-7'6'319,"0"2"9,2 1 9,0-1 12,-2 3-6,3-1-14,-3-1-42,1 3-55,3 0-35,-2-1-26,1 2-21,-1-1-17,2 1-13,1 0-10,-1 1-11,1-3-11,2 2-9,0-3-10,2 1-14,-1 2-15,1-2-10,3 2-10,2-4-6,-2 1-6,2-1-1,1 1 1,1-3 1,1 1 5,-1-1 1,3-1 4,1-1 0,-1-1 0,2 0 3,-1 0 3,1-2 3,0 1 1,-1-3 4,3 3 1,0-3 2,-3 0 1,2-3 3,-2 3 1,3-3 6,-3 2 8,-1-2 11,1 0 12,-2-1 11,-1-2 12,0 1 7,-1 2 7,-3-4 3,2-1 3,-3 1 1,2-1 3,-4 2 1,2-3-1,-2-1-3,1 1-7,-1 0-8,-3-2-9,2 0-9,-2 0-12,0 0-7,-2-1-7,2 0-6,-3-2-5,1 1-5,0 1-4,-2-1-5,0-1-5,-1 3-4,0-1-6,0 0-3,-2 2-5,3-2-5,-4 2-4,1 1-5,0-1-5,-1 3-8,1-1-7,0 1-12,-3 0-15,3 1-14,0 0-17,-1 2-26,3 1-29,-3-3-43,2 4-48,1 0-50,-2 1-48,2 0-52,0 1-51,5 0-57,0 0-58,-8 2-22,8-2-8,0 0 6,-6 4 12,6-4 23,0 0 30,0 0 41</inkml:trace>
          <inkml:trace contextRef="#ctx0" brushRef="#br2" timeOffset="125305.9739">9050 5875 33,'5'-5'343,"-3"-1"21,2 2 25,-3 0 29,1 2 13,-1 0 6,-1 2-17,0 0-29,0 0-29,-1 0-28,-1 0-21,1 2-19,-3-2-14,2 2-16,-3-2-17,2 0-21,-1 2-25,-2-1-27,0 0-28,-2 1-26,1 0-24,0 1-23,-3 0-17,0-1-16,1 2-11,-1-1-9,0 2-7,0-2-6,2 0-4,-1 4-3,0-3-1,1 3-1,1-1-1,2-1 0,1 2-1,0-1 0,0 1-1,0 0-1,3-2 0,1 1 0,1 1 1,1 0 1,1 0-1,0-2 1,1 4 0,0-2 2,1 1 0,-2 0 0,3-1 0,0 1 1,1-1-1,1 4 0,-1-3 0,0-1 3,0 3-2,0-1 1,0-1-1,-1-1 1,3 4 0,-1-2-1,-1-1 1,0 0 1,1 1 0,-2 0-1,1 0 2,-1-1-1,-1 3 0,2-4-2,-2 3 0,1-1 1,0 0 0,-1-1 1,0 0 0,-1 0-1,-1 0 0,1 1 0,-4-5 0,1 3 1,-1 0 0,0 0 0,-1-2-2,1-1-2,-4 2-2,1-3-4,2 1-6,-2 1-7,-2-1-10,1-2-12,0 0-17,-3 2-21,3-1-29,-2-2-33,1 0-34,-2-1-37,2 2-30,-2-2-27,3 0-27,-4 0-27,3-2-28,-3 0-29,1-3-36,1 0-35,1-3-16,-1 1-9,2-1 15,-1 0 26,2-3 30,1 0 35</inkml:trace>
          <inkml:trace contextRef="#ctx0" brushRef="#br2" timeOffset="125641.4953">9015 5303 100,'0'-1'360,"0"-1"20,0 2 18,1 0 18,-1 0 15,3 0 11,0 2-27,0-1-43,0-1-34,1 3-29,1 0-24,0-1-21,0 2-14,1 0-12,2 1-11,0 0-13,3 1-11,-1 3-14,3 0-12,2 3-11,1 1-15,-1 0-19,4 3-17,-2 5-16,4-2-10,-1 4-6,0 1-3,1 2-4,0 2-2,1 2-1,1 0-2,0 5-2,0-4-5,0 5-3,1-1-7,2 1-5,-2 2-3,1-1-5,-1-1-3,2 1-3,-4-2-4,0 2-5,0-1-5,-3-1-5,1-1-5,-5 1-3,-1-1-2,-2 1-1,0 0-3,-3 0 0,-1 0-3,-3 1-1,0-1 0,-2 0-3,-3 1-1,-3-4-2,-2 3-3,0 0-4,-4-3-9,-3 0-11,-1 2-15,-5-4-18,-1-1-17,-4 1-17,-4-2-31,0 0-37,-5 0-54,-1-1-62,-4-1-68,-2-1-73,-4-2-77,-1-1-79,-2-1-33,-2 1-10,1-4 3,-2 0 9,0 0 14,-1-3 17,0 1 30</inkml:trace>
        </inkml:traceGroup>
      </inkml:traceGroup>
    </inkml:traceGroup>
  </inkml:traceGroup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8T15:52:27.86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7454439-03FF-49AD-87C3-D26B6E30A132}" emma:medium="tactile" emma:mode="ink">
          <msink:context xmlns:msink="http://schemas.microsoft.com/ink/2010/main" type="writingRegion" rotatedBoundingBox="18023,2420 19399,2098 19562,2794 18186,3115">
            <msink:destinationLink direction="with" ref="{693C43D3-AD47-4327-BD4C-57D6AE21D9D6}"/>
          </msink:context>
        </emma:interpretation>
      </emma:emma>
    </inkml:annotationXML>
    <inkml:traceGroup>
      <inkml:annotationXML>
        <emma:emma xmlns:emma="http://www.w3.org/2003/04/emma" version="1.0">
          <emma:interpretation id="{804406C9-44E5-4268-8475-0D4B777949E1}" emma:medium="tactile" emma:mode="ink">
            <msink:context xmlns:msink="http://schemas.microsoft.com/ink/2010/main" type="paragraph" rotatedBoundingBox="18023,2420 19399,2098 19562,2794 18186,311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21726F6-D0CC-4E15-9743-BDA95D841CC8}" emma:medium="tactile" emma:mode="ink">
              <msink:context xmlns:msink="http://schemas.microsoft.com/ink/2010/main" type="line" rotatedBoundingBox="18023,2420 19399,2098 19562,2794 18186,3115"/>
            </emma:interpretation>
          </emma:emma>
        </inkml:annotationXML>
        <inkml:traceGroup>
          <inkml:annotationXML>
            <emma:emma xmlns:emma="http://www.w3.org/2003/04/emma" version="1.0">
              <emma:interpretation id="{B5511FC9-7577-449E-8901-0E522D2EE550}" emma:medium="tactile" emma:mode="ink">
                <msink:context xmlns:msink="http://schemas.microsoft.com/ink/2010/main" type="inkWord" rotatedBoundingBox="18023,2420 19399,2098 19562,2794 18186,3115"/>
              </emma:interpretation>
              <emma:one-of disjunction-type="recognition" id="oneOf0">
                <emma:interpretation id="interp0" emma:lang="en-US" emma:confidence="0.5">
                  <emma:literal>DNA</emma:literal>
                </emma:interpretation>
                <emma:interpretation id="interp1" emma:lang="en-US" emma:confidence="0.5">
                  <emma:literal>D N A</emma:literal>
                </emma:interpretation>
                <emma:interpretation id="interp2" emma:lang="en-US" emma:confidence="0.5">
                  <emma:literal>D NA</emma:literal>
                </emma:interpretation>
                <emma:interpretation id="interp3" emma:lang="en-US" emma:confidence="0">
                  <emma:literal>$DNA</emma:literal>
                </emma:interpretation>
                <emma:interpretation id="interp4" emma:lang="en-US" emma:confidence="0">
                  <emma:literal>DANA</emma:literal>
                </emma:interpretation>
              </emma:one-of>
            </emma:emma>
          </inkml:annotationXML>
          <inkml:trace contextRef="#ctx0" brushRef="#br0">1076-384 167,'-2'10'322,"1"3"15,1-2 14,0 4 7,0 0 0,0 2-13,-1 3-20,1-2-18,0 0-19,0 4-16,0-2-20,0 1-14,0-1-16,0 1-15,1 1-14,0-3-16,-1 2-14,2 0-18,-1-1-18,1 2-17,0-4-16,-1 2-24,1 0-27,-1-2-18,2-2-11,-2 0-8,2 0-5,1 0-9,-2-3-9,1 2-16,2-3-20,-2 0-15,1 1-15,-1-5-15,0 2-16,0-1-7,-2-2-4,3 0-8,-1-3-9,-3 0-5,1 0-7,1-1 0,-2-1 1,0-2 11,1 0 12,-1-2 15,0-1 13,0-1 16,-1 0 12,-1 0 9,1-3 6,1 0 6,-3-2 10,-1-2 7,0 2 6,1-3 7,2-2 7,-3 1 5,2-2 5,-1 1 3,1-4 4,-1 2 2,1-3 1,1 1 1,0-3 2,0 2 1,1-1 3,0-1 1,0-1 3,0 1 2,0-3 3,1 4 2,0-3 3,0 1 5,3 1 3,-1 0 4,0 1 4,-1 0 6,3 1 6,-2 1 10,0 1 6,-2 2 10,3 1 11,-1 0 8,0 3 10,-1-1 8,1 3 5,1 0 7,-2 2 5,1 1 5,-1-1 4,-1 2 1,-1 1 1,4 1-4,-3 1-4,0-1-7,0 3-10,-1 0-8,4 0-8,-4 0-5,1 3-8,2-1-7,0 1-8,1 1-7,1 1-7,-1 2-7,1-1-8,0 4-4,0-2-2,1 3-4,0 2 0,0-1-2,0 3-4,0-1-11,-2 3-14,3-2-10,-2 4-4,0-2-3,-1 3-3,1-2-1,-1 2-1,0-2-1,0 4-3,0-2-3,-1 0 0,0 2-2,0-3-2,-1 1 7,-1 1 12,0 0 4,1-1 3,-1-2-2,-1 1 0,3 1-5,-1-3-6,-2 0-8,2 1-9,-2-3-2,0 0 0,4-2-16,-4 1-24,3-4-26,0 2-28,-1 0-21,3-2-18,0-2-23,0 1-25,0-3-24,1 1-23,2-3-31,-4-1-37,-4-3-39,0 0-40,0 0-25,10-3-18,-4 2 8,0-2 17,2-2 13,-6-1 9,3 2 19</inkml:trace>
          <inkml:trace contextRef="#ctx0" brushRef="#br0" timeOffset="247.6381">1092 71 174,'-3'-1'305,"2"1"11,-2 0 10,3 0-5,0 0-13,0 0-18,0 0-17,3 0-24,-3 0-25,1 0-8,2 0-3,1 0-1,-3 0-1,3 1 1,1-1 5,0 0 2,0 2 0,2-2-5,1 0-5,1 0-8,0 0-10,-1-2-9,3 1-12,0 0-20,-1-1-27,-1 1-20,1-2-17,0 2-16,1-1-15,-3 0-12,1 2-11,-1-3-8,-1 3-5,1-2-7,-1 2-5,0-2-10,-2 1-11,2-1-15,-3 1-17,0 1-24,0 0-28,3-1-35,-3 1-40,2-2-39,0 1-37,-2 0-45,3-1-49,-7 2-48,4-2-49,2-3-41,-1 3-39,4 0-8,-6-2 4,5 2 15,-1-1 17,1 1 30</inkml:trace>
          <inkml:trace contextRef="#ctx0" brushRef="#br0" timeOffset="-995.087">88 71 26,'0'-13'357,"0"2"14,0 0 9,0 2 11,0 2 9,0 3-19,0 0-30,0 1-32,0 0-32,0 1-21,0 1-15,0 1-19,0 0-18,0 0-14,-1 1-11,1 2-8,-1 0-6,-1 1-9,2 0-13,0 3-14,0 0-14,0 4-14,0 1-14,0-1-14,0 2-15,0 0-11,0 4-12,2-2-6,-2 0-8,1 0-5,-1 1-4,1 1-3,-1-4-5,0 3-3,0-3-2,0 1-3,4 1-2,-4-3-1,1 1-2,-1 0-1,0 0-1,0-1-1,0-1 0,0-1-2,0 0-5,0-3-4,-1 0-5,-3 0-6,4-2-6,-1 1-4,0-3-6,-1 2-5,2-3-5,-1 0-5,1 0-6,-2-2-3,1 0-3,1 0-1,-2 0-1,0-2 4,1-1 4,0-1 5,-2 0 4,0-1 6,0-2 3,0 0 6,2-1 6,-6-1 6,5-2 5,-1 2 4,-2-2 5,1-2 3,1 0 3,0 0 2,-1-1 2,1 0 1,-1-3 0,1 2 1,0-1 0,1 0 0,-2-1 0,1 1-1,0 1 1,2 0 5,0 0 6,-1 0 4,1 3 4,1-1 1,0 2 0,0 0 1,0 2 0,0 0 4,0 3 1,0-1 2,0 2 0,1 1 0,1 0 3,-2 1-4,0 2-8,1 0-3,-1 1-3,0 0-2,0 0-2,1 0-1,-1 1-1,0 0-1,0 1-2,2-1 0,-1 0 0,1 1 2,-1 1 3,3-1 5,-2 1 4,3-1 4,0 2 3,-2-1-3,2 1-3,2 0 0,1 0-1,-1 1 1,1 1-1,1-1 0,0-1 0,1 1-3,-1 2-2,1 0-1,0-1-4,1 1-1,1-2-1,1 2 4,1 0 5,-2 0 4,-1 0 0,3-3 1,-1 5 1,-1-3 0,2 2 2,-1-1 0,-1-2-3,1 1-1,0 2-3,-1-1-1,0 0-1,-2 0-2,1-1-1,-3 0-1,0 0-3,-1 1 1,-2-1-1,1 1-1,-1-1-1,-1 1-1,-1-1 2,-2 3-2,-1-3 0,-1 2-1,0 1 1,-4 0-1,0 2 0,2-1-3,-8 2-1,3-1-7,-4 1-7,0 1-9,1-2-10,-4 2-14,0-2-14,-3 1-17,2-1-19,-2 0-23,0-1-24,2 0-25,-3-2-26,0-1-22,4 1-20,-2-2-16,3-1-14,2-1-15,-2-2-13,4 0-8,-1-2-8,1-2-20,2 0-26,4-2-20,0-1-18,1-2 3,1 0 14,4-2 17,1-4 21</inkml:trace>
          <inkml:trace contextRef="#ctx0" brushRef="#br0" timeOffset="-463.8831">497-132 108,'-2'3'347,"1"1"16,1 1 9,0 2 6,0 2 6,0 2-18,0 1-27,-1 0-34,1 2-37,-2 1-28,2 1-26,0 2-18,0-2-16,0-1-26,2 3-26,-1-1-18,0-1-11,1 0-14,-1 1-14,3-2-13,-3 0-12,1 0-11,2 0-9,1 0-10,-2-4-6,-3 3-4,4-2-3,-1-1-3,0 0 0,-1-1 0,0-1-2,-1-2-3,1-2-1,-2 0-6,0-1-7,0-2-7,0 2-7,0-3-5,0-1-5,0-1-5,-2 0-6,2-2-2,-1 0 0,-1-1-1,1-1 0,0-1 0,-2 1 3,0-3 6,-1-3 7,4 0 8,-3 0 6,-1-1 7,3-3 5,-3 1 7,4-4 9,-2 2 6,2-3 4,0 1 7,0-1 6,0-1 11,0 1 12,0-1 9,2 1 7,-2 1 5,4-1 6,1 0 5,-2 3 3,-3 0 3,4 1 0,-1-2 0,0 4 0,1 0 0,1 2-2,-1 0-6,-1 2-8,-2 1-5,3 1-3,-1 3-4,-1 0-3,1 0-3,1 2-4,-1 0-3,-1 2-5,1 0-3,4 2-4,-4 0-4,1 2-4,0 0-4,2 0-4,1 3-3,1 1-3,-2 1-3,2 2-3,0 0-1,1 1-1,0-1 1,-1 0-1,0 2 0,1 1 0,-2-2-1,1 1 0,1 0 0,-2-1-1,3 2-1,-3-1-1,0 1 0,1-3 1,-3 3 0,3-2 0,-1-1-1,0 1 0,1 0 1,-4-3 1,4 1 1,-4-2-1,1-1 1,0-1 0,-3-1 2,1 1 3,1-2 4,-3-2 5,-1 1 4,2-2 5,-2-1 5,0 0 5,0-1 5,2 0 4,-2-2 5,0-1 1,0 0 3,0-1 1,0-1-1,0 1-1,0-3-3,0-1-3,0-2-4,-2 0-5,2-2-4,-2 1-6,2-3-6,-1-1-4,-1 1-4,0-1-2,1 2-2,-2-3-2,0 3-2,0-2-1,0 3-4,0-2-3,0 2-8,0 2-6,-2-1-11,3 1-11,-1 2-15,-2 0-16,2 0-22,1 3-25,-2 1-33,3 1-35,1-2-36,-3 2-35,3 0-36,0 0-38,0 0-32,0 0-29,0 4-28,0 0-29,3-6-26,-2-3-24,4 1 1,-1 1 15,2-1 27,2 2 33,-1-2 37</inkml:trace>
        </inkml:traceGroup>
      </inkml:traceGroup>
    </inkml:traceGroup>
  </inkml:traceGroup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8T15:51:19.74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693B99B-2B9A-4BE2-A513-AF7FA5018E23}" emma:medium="tactile" emma:mode="ink">
          <msink:context xmlns:msink="http://schemas.microsoft.com/ink/2010/main" type="writingRegion" rotatedBoundingBox="6588,2889 7433,2889 7433,4620 6588,4620"/>
        </emma:interpretation>
      </emma:emma>
    </inkml:annotationXML>
    <inkml:traceGroup>
      <inkml:annotationXML>
        <emma:emma xmlns:emma="http://www.w3.org/2003/04/emma" version="1.0">
          <emma:interpretation id="{D8DF0B90-CD8F-44EE-B145-AC6BB6557108}" emma:medium="tactile" emma:mode="ink">
            <msink:context xmlns:msink="http://schemas.microsoft.com/ink/2010/main" type="paragraph" rotatedBoundingBox="6588,2889 7433,2889 7433,4620 6588,462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698DE53-2DCB-4744-87A1-5B405B86531B}" emma:medium="tactile" emma:mode="ink">
              <msink:context xmlns:msink="http://schemas.microsoft.com/ink/2010/main" type="line" rotatedBoundingBox="6588,2889 7433,2889 7433,4620 6588,4620"/>
            </emma:interpretation>
          </emma:emma>
        </inkml:annotationXML>
        <inkml:traceGroup>
          <inkml:annotationXML>
            <emma:emma xmlns:emma="http://www.w3.org/2003/04/emma" version="1.0">
              <emma:interpretation id="{49C32CE9-A5ED-46DE-A069-121D2EDD7001}" emma:medium="tactile" emma:mode="ink">
                <msink:context xmlns:msink="http://schemas.microsoft.com/ink/2010/main" type="inkWord" rotatedBoundingBox="6588,2889 7433,2889 7433,4620 6588,4620"/>
              </emma:interpretation>
              <emma:one-of disjunction-type="recognition" id="oneOf0">
                <emma:interpretation id="interp0" emma:lang="en-US" emma:confidence="0.5">
                  <emma:literal>P</emma:literal>
                </emma:interpretation>
                <emma:interpretation id="interp1" emma:lang="en-US" emma:confidence="0.5">
                  <emma:literal>y }</emma:literal>
                </emma:interpretation>
                <emma:interpretation id="interp2" emma:lang="en-US" emma:confidence="0">
                  <emma:literal>y y</emma:literal>
                </emma:interpretation>
                <emma:interpretation id="interp3" emma:lang="en-US" emma:confidence="0">
                  <emma:literal>j</emma:literal>
                </emma:interpretation>
                <emma:interpretation id="interp4" emma:lang="en-US" emma:confidence="0">
                  <emma:literal>y b</emma:literal>
                </emma:interpretation>
              </emma:one-of>
            </emma:emma>
          </inkml:annotationXML>
          <inkml:trace contextRef="#ctx0" brushRef="#br0">6575 2413 221,'0'0'347,"-1"-2"17,1 2 15,-2 2 0,2-2-8,-2 2-24,1 1-34,0 0-38,-1-2-43,1 3-32,-1 0-30,1 1-25,-1-1-21,0 1-18,1-1-16,0 2-16,0 2-17,-1 1-13,2 0-13,0 2-11,0 0-10,0 0-4,2 0-3,-1 1-2,0-1-3,0 2-2,3 0-2,-1-2-7,0 0-6,-1 1-10,2-1-10,0 0-11,0 0-10,-1-3-10,2 1-10,-1-1-7,3-2-9,-2 1-4,1-3-6,-2 2-4,4-3-1,-1-1 0,0 0 3,3-2 5,-3 0 7,2-2 7,-1 0 6,2-1 10,1 0 8,-3-2 8,2 0 8,-1-2 8,2 1 8,-2-3 7,-2 2 6,3-2 11,-1-2 10,-1 0 12,-1 3 12,1-3 15,-1 1 14,0 1 16,0-2 17,-2 0 22,0 3 21,-1-2 22,1-1 17,0 2 20,-1 0 19,-1-2 13,0 2 11,-3-2 4,3 0 1,-2 1-2,-1 2-7,0-1-10,0-1-12,0 2-17,0 0-18,-1 3-17,1-1-16,-3 1-18,3 1-16,0 1-17,0 2-14,0 1-11,-2 1-8,2 1-6,-1 0-6,1 2-5,-2 2-4,2 0-4,-1 2-4,-1 4-4,2 2-4,-1 1-5,1 3-3,-1 2-4,1 3-1,-2 4-2,0 1-2,1 1 1,-1 4 0,1 1 1,-1 2 0,1 2-1,1 4 1,-3 0-1,0 4-2,1 2 0,-1 2 0,1 2 1,-1 4-2,-1 1-3,2 2-8,-1 2-5,0-1-7,0 0-5,0-1-3,3-3-2,-3-3-4,3 0-4,0-4-3,0-4-6,3-4-4,-2-3-3,2-1-4,2-5-1,-1-2 2,2-1 1,-2-4 4,4 0 0,-1-4 0,1-1 1,-1 1 2,0-6 5,2 0 4,-4-2 6,1-1 4,1-3 6,-1-1 3,0-1 4,1 0 3,-2-1 5,2-2 5,0-1 2,-2-1 3,0 1 2,1-2 4,0 1 1,-1-1 0,2-1 2,-4 0 2,1 0 1,2-1 2,-3-1 2,1 1 4,1 1 1,-2-3 4,0 3 1,0-2 3,0 2 0,-1-2 1,0 1-1,1-1 0,0 1 1,0 0-1,2-1 0,-4 2 1,2 0-2,-1-2-1,0 2-2,1 0-2,-1-2-1,1 2-2,0 0 0,-2 0-1,2 0-1,-1 0-1,0 0-1,-1 0 1,1 0-1,-2 0 0,0 0 1,0 0 1,0 0 1,0 0 1,0 0 2,0 2 2,-2-2 3,1 2 3,-1-2 4,0 2 3,2-1 2,-3 0 3,1 1 1,-1-1 1,-2 1 1,1-2 1,-1 2 2,-1-2 0,0 3 1,-4-3 0,3 0-2,-4 0 0,0 0-2,-2 0-1,0 0-3,-2 0 0,-2-3-1,3 3-1,-4-2-2,-1-1 0,1-1-3,0 0-1,-1-2-1,-1-1 0,1 1-1,-1-3-1,0-1-3,-2 1 1,3-2-2,-2-4-1,1 2-2,1 0-1,0-2-1,1-2-1,1-2-2,0 2-3,-1-3-1,3 0-3,0 0-2,0-3 0,4 0-1,-1 0-2,1-2 0,2-1-1,2 0-2,1 0-1,2-1-1,-1 1-3,5-3-5,-1 1-4,2-2-7,2 1-9,-1-2-10,2 1-12,4-2-11,-1-1-10,0-1-13,4 2-11,1-1-18,-1 0-18,1 1-23,2 0-27,-1 2-31,2-2-35,0 4-27,-1-2-27,3 3-18,-2 2-15,-1 1-20,2 1-22,-3 1-35,1 1-39,-3 0-26,3 2-17,-1 0 6,0 4 17,0 1 31,-1 0 38</inkml:trace>
          <inkml:trace contextRef="#ctx0" brushRef="#br0" timeOffset="235.1403">7227 2644 276,'3'4'439,"-3"1"36,2 1 33,0-1 27,1 0 21,1 1-11,-4-3-28,1 1-50,0-1-60,0 0-46,-1-2-38,0 1-34,0 0-32,0-2-33,0 0-33,0-2-35,0 0-32,0 2-26,2-1-21,0 1-15,-1-3-13,-1 3-9,0-3-7,2 3-7,-1-2-5,-1 2-7,0 0-2,2 0-5,-2 0-4,0 0-2,0 0-2,0 2-2,0-2-2,0 3-7,0-3-11,-2 3-16,1-2-17,-1 1-27,1 0-32,-3 1-53,2 1-64,1-1-72,-6 0-72,7-3-83,-7 4-85,1-1-43,-1 1-22,0-4-5,7 0 4,-9 3 11,9-3 15,0 0 25</inkml:trace>
        </inkml:traceGroup>
      </inkml:traceGroup>
    </inkml:traceGroup>
  </inkml:traceGroup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8T15:51:47.159"/>
    </inkml:context>
    <inkml:brush xml:id="br0">
      <inkml:brushProperty name="width" value="0.02646" units="cm"/>
      <inkml:brushProperty name="height" value="0.02646" units="cm"/>
      <inkml:brushProperty name="color" value="#00B0F0"/>
      <inkml:brushProperty name="fitToCurve" value="1"/>
    </inkml:brush>
    <inkml:brush xml:id="br1">
      <inkml:brushProperty name="width" value="0.02646" units="cm"/>
      <inkml:brushProperty name="height" value="0.02646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B245E3ED-2748-46A1-8D9A-55CE746B9527}" emma:medium="tactile" emma:mode="ink">
          <msink:context xmlns:msink="http://schemas.microsoft.com/ink/2010/main" type="writingRegion" rotatedBoundingBox="18382,4188 18247,7950 13935,7796 14069,4034"/>
        </emma:interpretation>
      </emma:emma>
    </inkml:annotationXML>
    <inkml:traceGroup>
      <inkml:annotationXML>
        <emma:emma xmlns:emma="http://www.w3.org/2003/04/emma" version="1.0">
          <emma:interpretation id="{949AA898-BC6A-4843-95C7-A61BC781EAC9}" emma:medium="tactile" emma:mode="ink">
            <msink:context xmlns:msink="http://schemas.microsoft.com/ink/2010/main" type="paragraph" rotatedBoundingBox="18376,4682 15652,4766 15635,4197 18359,411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7719319-23B9-4978-8503-07A97D0DF051}" emma:medium="tactile" emma:mode="ink">
              <msink:context xmlns:msink="http://schemas.microsoft.com/ink/2010/main" type="line" rotatedBoundingBox="18376,4682 15652,4766 15635,4197 18359,4113">
                <msink:destinationLink direction="with" ref="{693C43D3-AD47-4327-BD4C-57D6AE21D9D6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FAB0369F-CEC3-469C-A792-BDCD71FA4975}" emma:medium="tactile" emma:mode="ink">
                <msink:context xmlns:msink="http://schemas.microsoft.com/ink/2010/main" type="inkWord" rotatedBoundingBox="18376,4662 17520,4688 17511,4379 18366,4353"/>
              </emma:interpretation>
              <emma:one-of disjunction-type="recognition" id="oneOf0">
                <emma:interpretation id="interp0" emma:lang="en-US" emma:confidence="0.5">
                  <emma:literal>,</emma:literal>
                </emma:interpretation>
                <emma:interpretation id="interp1" emma:lang="en-US" emma:confidence="0">
                  <emma:literal>.</emma:literal>
                </emma:interpretation>
                <emma:interpretation id="interp2" emma:lang="en-US" emma:confidence="0">
                  <emma:literal>w</emma:literal>
                </emma:interpretation>
                <emma:interpretation id="interp3" emma:lang="en-US" emma:confidence="0">
                  <emma:literal>W</emma:literal>
                </emma:interpretation>
                <emma:interpretation id="interp4" emma:lang="en-US" emma:confidence="0">
                  <emma:literal>-</emma:literal>
                </emma:interpretation>
              </emma:one-of>
            </emma:emma>
          </inkml:annotationXML>
          <inkml:trace contextRef="#ctx0" brushRef="#br0">1848 221 129,'0'3'158,"0"-1"-11,0-1-16,2 0-15,-1 1-15,-1-2-16,3 2-16,-3 0-16,3-2-11,-3 0-10,1 0-8,1 0-5,0 0-3,1 0 0,-3 0 0,1 2 0,1-2 3,-1 0 2,0 0 2,1 0 4,-2 0 1,1 0 4,1 0 1,-2 0 3,2 0 2,-2 0 0,0 0 1,0-2-1,0 2-1,0 0-1,1 0-1,-1 0 0,0-2-1,0 0-2,0 2 0,0 0-1,2 0-1,-2-2-2,1 2-2,-1-1 0,0 1-2,1-1 0,-1 1-1,2 0-2,-2-2-1,0 2-1,0-1-1,0-1 1,0 2-3,1 0-2,-1-2-1,0 2 0,0 0-2,0 0 0,0 0-2,4 0 0,-4 0-1,0 0-2,1 0-1,1 0-1,-2 0-2,0 0 0,4 0-1,-4 0 1,0 0-1,1 0-1,1 0 1,-1-2 0,1 2-2,-2 0 0,2 0 1,-2 0 0,0 0 1,0 0-2,2 0 2,-2 0 0,0 0 1,2 2-1,-2-2 0,1 0 0,-1 0-1,2 2 1,-1-2 1,1 2 0,-1-2-1,0 1 0,-1-1-1,3 0 1,-3 0 0,0 0 1,0 2-1,0-2 0,4 0-2,-4 0 0,0 0 0,0 0 0,0 0 1,0 1 1,0-1-1,0 0 0,1 0 1,-1 0 0,0 0 0,0 0-2,0 0 0,0 0 1,0 0 0,0 0 1,0 0-1,0 0 0,0 0 1,0 0-1,0 0 0,0 0 1,0 0-2,0 0 0,0 0 0,0 0 0,0 0 1,0 1 1,3 1-1,-3-2-1,0 0 0,0 0 0,0 0 0,3 2 0,-3 0 0,0-2 1,1 2 0,-1-2 0,2 0 1,-2 3-1,0-3-1,2 0 0,-2 0 1,0 0 0,0 0 1,1 0 0,-1 2 0,0-2-1,0 0 1,0 0-1,0 0 1,0 0 0,0 0 1,0 0 0,0 2 1,0-2 1,0 0 3,0 0-1,0 0 1,0 0 1,0 0 1,0 0 2,0-2 1,0 2 2,0 0 1,0 0 1,0 0 1,0 0 1,0 0 1,2 0-1,-2 0 1,0 0-1,0 0 1,0 0 0,0 0 1,0 0-1,0 0-1,0 0-1,0 0-2,0 0 0,0 0-1,0 0-1,0 0-1,0 0-1,0 0 0,0 2-1,0 0 1,0-2-1,0 0-1,0 2 2,0-1 1,0 0 1,0 0 1,0 1 0,0 0 0,-2-2 1,2 1 1,-1 0 0,1 0 2,-2 1-1,0-1 1,1 0-1,1 1 1,0-1-1,-3 0 0,3 1-2,-3-1 0,3-1-1,0 0-2,0 3-1,-1-3-1,1 0-1,0 0-2,0 0 0,0 0-1,0 0-1,0 2-1,0-2 0,0 0-1,0 0-2,0 0 0,0 0 0,0 0 0,0 0 1,0 0-1,0 0 0,0 0 0,0 0-1,0 0-1,0 0 0,0 0 1,0 0-1,0 0 0,0 0-1,0 0 1,0 0 1,0 0 1,0 0-1,0 0 0,0 0-1,0 0 1,0 0 0,0 0 1,0 0 0,0 0 0,0 0 0,0 0-1,0-2 1,0 2-2,0 0-3,0 0 2,1 0 1,-1 0 1,0 0 1,0 0-2,0 0 0,0 0 0,3 2-1,-3-2 1,0 0 0,3 0 1,-3 0 0,1 0 0,1 0 2,0 0-1,-1 0-2,1 0-1,-2 0 1,0 0 0,2 0 3,0 0-1,-1 0-1,1 0-1,-1 0 1,-1 0-1,2 0 1,-2 0 0,2 0-1,-2 0 2,0 0-1,4 0 1,-4 0-1,0 0 0,0 0-2,0 0 1,3 0 1,-3 0 1,0 0-1,0 0 0,0 0 1,0 0-1,1 0-1,-1 0 1,0 0 0,0 0-1,4 0 0,-4 0 1,0 0 0,0 0-1,2 0 0,-2 0 1,1 0 0,-1 0 0,2 0 0,-2 0 0,0 0 1,0 0 0,0 0 0,2 0 1,-2 0-1,0-2-1,0 2 2,0 0 0,0 0 0,0 0 0,0 0 0,0 0 1,0-3-1,0 3 2,0 0 0,0 0 1,0 0 2,0 0 0,0 0 0,0 0 1,0 0 0,0 0 0,0 0 1,0 0 0,0 0 0,0 0 1,0 0-1,0-1-2,0 1 0,0-2 0,0 2 1,0 0 0,1 0 0,1-1 1,-2 1 0,1-1-2,-1 1 1,0 0 0,0 0-2,1 0 1,-1-2 1,0 2 0,0-1 0,0 1-1,0 0-1,0 0 0,0 0 0,2 0 0,-2-1 1,0 1 0,0 0 2,0-2 3,0 2 2,0 0 1,0-1 1,0 1 1,0-1 0,0 1 2,0 0 3,0 0 3,0 0 2,0 0 3,0 0 3,0 0 2,0 0 2,0 0 1,0 0 3,0 0 1,0 0 1,0 0 1,-2 1 1,1-1-1,0 0-1,1 0-1,-2 0-3,2 0-1,0 0-2,0 0-3,0 0-2,-1 0-4,1 0-3,0 0 0,0 0 0,0 0-2,0 0 0,0 0 0,0 0 0,0 0 1,0 0 0,0 0-2,0-1 0,0 1 2,0 0 1,0 0 1,0 0 1,0 0 2,-2-1-1,2 1 1,0 0 1,0 0 3,0 0 0,0-2 2,-2 2 3,2-2 1,-1 1 1,-1 1 1,2-1-2,0 1 0,-4-1-1,4-1 2,-1 2 0,-2-2 1,3 2 2,-4-2-2,4 2-2,-2 0 0,-1-2-3,1 2-1,-1-3-1,1 3 0,0 0-2,-1 0 1,0-2-1,0 2 1,0 0-3,2 0-2,-3-2-2,1 2-1,1-2-2,-1 2 0,-2 0-2,1 0 0,-1-2-2,0 2 0,2 0-2,-1 0 0,-1-1-1,-2 1 0,2 0-2,-1 0 0,1 0-2,-1 0 0,-1 0-2,2 0-1,-2 1 0,1-1 0,0 2 0,-2-2-1,4 0 1,-2 2-2,1 0-2,-3-2 1,0 0-2,3 2 1,-3-2-1,1 3 0,0-3-2,0 2 0,-1-2-1,-2 4 0,1-4 0,2 3 0,-1-1 1,-2 0 0,1 0 0,2-1 0,-3 0 0,1 0 0,0 1 0,2-1-1,-4 0 3,3 1 0,-4 0-1,4 0 1,-1-1 0,-1 2-2,2-1 0,-3 1-1,1-3 1,0 3 0,3-3 0,-4 3-1,2-1-1,-2 0 0,1-2 0,0 2 0,0 0 1,-2 0 0,0 0 0,1-2 0,-2 3-1,-1-3 1,2 2 0,-1 0-1,0-2-1,2 0 1,-3 0 2,1 0-1,1 0 0,-2 0-1,2 0 0,-3 0 0,3 0 0,0 0 1,-2 0 0,1 0 0,1-2 0,-2 0 0,2 2 0,2 0-1,0-3 0,-1 3-1,3 0 1,1-2-1,0 2 2,1-2-1,3 2 1,-3 0 0,5-2-1,-3 0-1,2 2 0,0 0 1,1 0-2,1-2 1,0 2 0,0-2 1,1 2-2,1-3 0,-1 3 1,0-2-1,-1 1 1,4 1-2,-3-3 1,-1 1 0,3-1 0,0 2 2,-2-2-1,2 0 0,1 1 0,-1-1 1,-1 1 0,1-2 0,2 2-1,-1-1 0,-1-1 1,4-1-2,-3 3 0,2-2 0,-1 0-1,2-1 1,-3 1-2,1 0 1,2 0-1,-3 1 0,2 1-1,0-2 1,-2 0 1,3 0-1,0 0 1,-2 0 0,0 0 0,1 0 1,-2 0-1,4 2 1,-4-3 0,3 1 0,-3 2 1,2-1-1,-3 0 0,3 0 0,-2 1-1,0-1 1,0 0 0,0 3 1,1-3 0,-3 3 1,2-2 0,-3 2 1,2-2 0,-2 2-1,1-2 0,-1 1 1,-1 1 1,0 0 0,0 0 0,0 0 0,0 0 1,0 0 0,0 0 1,0 0-1,-1 0-1,1 0 2,0 1 0,0-1 0,-2 0 2,2 2-2,-1-2 1,-2 0-1,3 2 1,-1-2 0,1 0-1,-2 2-1,0-2 1,1 3-1,-1 0-2,-2 0 1,1-1 0,0 2-1,1 1-1,-2-1 1,1 0 0,-1-1 0,1 1-1,-2 0 1,1-1 1,0 1-2,-1 0 0,3 1 0,-3-2 1,-2 1 0,2 1-1,-1-2 0,0 3 1,0-2 0,2 3-1,-3-3 0,2 0 0,-2 1 1,2-1 0,2 0 0,-3 1 0,1-1 0,2 0 0,-1 1 0,-1-2-1,2 2 0,1-2 0,0 0 0,1 2 0,-1-1 1,1 0 2,-1 1-1,2-1-2,0-2 1,0 3 1,0-4-1,0 4 1,2-2 0,-1 1-1,1 1 1,-1-1 0,1-1 0,0 1 1,0-1-1,1 1-1,0 0 1,0 0-1,0 1 1,-2-1 0,3-1 0,-1 1 1,1 0-1,0-1 0,0 1-1,1 0 1,0 0-1,-3 0 0,5 0 0,-3 0-1,-1-1 1,2-1 0,-1 0 0,-1 2 1,1-1 0,0-1-3,0 0 1,0 0 0,0 0 1,1 0 1,0-1 0,-1 1-1,1 0 0,-1-2 0,-1 2 1,1-1-2,0-1 1,-2 1-2,1-1-2,0 0-1,1 2-5,-2-2-8,1 0-12,0 1-15,0-1-20,-2 2-21,1-2-29,-1 0-35,-1 2-33,4-2-32,-4 2-32,3-2-31,-3 0-33,0 0-30,0 0-41,0 0-44,0 0-29,0 0-21,0 0 1,-7-2 12,7 2 24,-7-4 32</inkml:trace>
        </inkml:traceGroup>
        <inkml:traceGroup>
          <inkml:annotationXML>
            <emma:emma xmlns:emma="http://www.w3.org/2003/04/emma" version="1.0">
              <emma:interpretation id="{35D2BA60-BF8F-4671-BEDC-2E9BA2ABD41F}" emma:medium="tactile" emma:mode="ink">
                <msink:context xmlns:msink="http://schemas.microsoft.com/ink/2010/main" type="inkWord" rotatedBoundingBox="17411,4703 17136,4711 17119,4151 17394,4143"/>
              </emma:interpretation>
              <emma:one-of disjunction-type="recognition" id="oneOf1">
                <emma:interpretation id="interp5" emma:lang="en-US" emma:confidence="0.5">
                  <emma:literal>Y</emma:literal>
                </emma:interpretation>
                <emma:interpretation id="interp6" emma:lang="en-US" emma:confidence="0">
                  <emma:literal>a</emma:literal>
                </emma:interpretation>
                <emma:interpretation id="interp7" emma:lang="en-US" emma:confidence="0">
                  <emma:literal>@</emma:literal>
                </emma:interpretation>
                <emma:interpretation id="interp8" emma:lang="en-US" emma:confidence="0">
                  <emma:literal>,</emma:literal>
                </emma:interpretation>
                <emma:interpretation id="interp9" emma:lang="en-US" emma:confidence="0">
                  <emma:literal>W</emma:literal>
                </emma:interpretation>
              </emma:one-of>
            </emma:emma>
          </inkml:annotationXML>
          <inkml:trace contextRef="#ctx0" brushRef="#br0" timeOffset="2065.0933">741 294 242,'-2'0'315,"1"0"8,-1 0 8,2 0-12,0 0-23,0 0-29,2-2-29,-1 2-24,1-2-22,0 2-15,3 0-10,-2 0-2,4-2 0,0 0-2,0 2-3,2 0-3,-1-2-3,4 0-5,0 2-5,-2-3-8,2 0-8,0 0-16,-1 1-18,0 2-20,1-3-17,0 0-14,-1 2-11,1-2-11,-1 2-11,-3 0-21,1-1-25,0 1-30,-1 0-36,-3 1-26,3 0-25,-2 0-29,0 0-30,-2 0-35,-1 0-36,-3 0-53,0 0-60,0 0-36,0 0-26,6 4 1,-6-4 10,8 4 25,-4 0 29</inkml:trace>
          <inkml:trace contextRef="#ctx0" brushRef="#br0" timeOffset="1850.3073">751 4 136,'0'1'298,"0"2"14,0 1 8,-1 0-7,1 3-14,-2 1-22,1 1-22,-1 0-27,2 2-27,0-1-22,0 3-19,0 1-14,0 0-10,2 0-15,-1 0-16,2 3-12,0-1-8,-2 0-10,2 0-9,1 1-5,-1 1-2,2-2-5,0 0-8,-1-1-5,-1 0-7,3 0-5,-1 0-5,-2-2-5,1 2-6,-1-2-5,0 1-2,2-3-5,-3 2-1,1-4-3,-1 2-3,0-2-4,-1-3-3,-1 0-6,2 0-8,-2-2-11,0-1-11,0 0-10,0-2-11,0-1-9,0 0-9,4-1-4,-4 0-1,0-2-2,0 1 3,0-2 1,0-2 5,0 1 5,0-2 9,-4 0 9,4-1 9,0-1 11,-2 0 12,2-1 8,-1 0 7,-1-1 7,0-1 4,1-2 4,-1 2 2,0-1 4,2-2 3,-3 3 2,-1-3 5,1 0 3,2-2 5,-2 3 3,2-3 3,1-1 6,-3 2 6,3 1 8,-4-3 5,4 3 7,0-2 7,0 2 7,0-1 5,0-1 6,4 3 4,-4 0 5,3 0 7,0 0 10,-1 2 13,1 0 6,1 0 4,-1-1 2,1 4 3,1 0-2,-2 1-3,1 0-2,-3 2-7,5 1-6,-5 1-4,3 0-8,-1 1-8,0 1-11,-1 0-13,1 2-7,1 2-6,-3 0-8,5 0-8,-1 2-5,-2 0-4,1 0-4,2 1-3,-1 2-2,0 1-3,2 1 0,-2 2-2,1-2-2,0 3-3,0-1-7,-2 2-10,3 2-7,-3-2-2,1 2-2,-2 0-1,2 0-2,-2 2-1,0-1-2,-2 1 0,3 0-1,-3 0 0,1-1 0,-1 1 0,-1-1 4,0 2 6,0-3 2,0 1 1,0-2-3,0 1-3,0-1-8,0 1-7,0-3-13,0-1-16,0 2-18,0-2-19,3-1-23,-3 1-28,0-2-24,1-3-22,1 1-20,-1-1-18,1-1-16,-2-1-14,0 0-15,0-1-14,0-1-9,-2-2-3,2 0-16,0 0-18,0 0-18,-4-6-13,0 1-2,-3-1 4,4-1 11,-1 0 15</inkml:trace>
        </inkml:traceGroup>
        <inkml:traceGroup>
          <inkml:annotationXML>
            <emma:emma xmlns:emma="http://www.w3.org/2003/04/emma" version="1.0">
              <emma:interpretation id="{B867ECE6-A0AF-4117-99CE-0F87C7BBC0CE}" emma:medium="tactile" emma:mode="ink">
                <msink:context xmlns:msink="http://schemas.microsoft.com/ink/2010/main" type="inkWord" rotatedBoundingBox="17032,4723 16398,4743 16383,4239 17016,4219"/>
              </emma:interpretation>
              <emma:one-of disjunction-type="recognition" id="oneOf2">
                <emma:interpretation id="interp10" emma:lang="en-US" emma:confidence="0.5">
                  <emma:literal>.</emma:literal>
                </emma:interpretation>
                <emma:interpretation id="interp11" emma:lang="en-US" emma:confidence="0">
                  <emma:literal>*</emma:literal>
                </emma:interpretation>
                <emma:interpretation id="interp12" emma:lang="en-US" emma:confidence="0">
                  <emma:literal>@</emma:literal>
                </emma:interpretation>
                <emma:interpretation id="interp13" emma:lang="en-US" emma:confidence="0">
                  <emma:literal>,</emma:literal>
                </emma:interpretation>
                <emma:interpretation id="interp14" emma:lang="en-US" emma:confidence="0">
                  <emma:literal>I</emma:literal>
                </emma:interpretation>
              </emma:one-of>
            </emma:emma>
          </inkml:annotationXML>
          <inkml:trace contextRef="#ctx0" brushRef="#br0" timeOffset="1389.8027">34 29 197,'0'-8'358,"0"1"17,0 1 15,0 3 19,0-1 18,0 2-20,0 0-40,0 2-46,0 0-48,0 0-34,-3 0-26,3 0-15,0 2-9,0-2-12,0 4-13,0-1-17,0 1-14,3 2-18,-3 1-19,3 4-16,-2-3-14,-1 4-14,4 2-12,-3 1-9,0 2-8,0 0-7,1 1-5,0 1-3,-1 1-3,1-2-2,-1-1 1,1 2-2,-1-2-1,0 2 1,1-4 0,0 3 0,-1-3-2,-1 1-1,0-1 1,0-1-1,0-1-1,0-2-1,0 2-4,-1-3-5,-1 1-4,0-2-7,0 1-6,-1-3-8,0-1-7,-1 1-9,3-2-6,0-1-6,0 0-4,1 0-3,-4-2-2,4-2-2,0 4 2,0-4 1,0-4 4,-1 4 5,-2-2 8,0-2 7,2-1 7,-3-2 7,1 0 9,1 0 5,-1-2 5,0-2 7,-2 0 6,2 0 8,0-2 6,2-1 6,1-1 9,-4 1 5,4-3 6,0-1 4,0 2 6,0-3 2,4 2 4,-3 0 2,2-1 3,0 1-2,2 1-2,-1 0-2,0 1-3,3 0-5,-3 3-4,4-1-5,-5 1-5,5 3-3,0-1-3,-1 1-4,1 1-3,-3 3-3,3-1-2,-1 1-1,-1 1 0,2 0-1,-3 1-2,3 2 1,-1 0 1,0 1-2,0 1 1,0 0 0,1 1-1,1 1 0,-2-1 0,1 1-1,0-1 2,-1 2-2,2 1-1,-2-2 1,-3 0 1,2 0 0,0 2 0,-2-1-1,-1 0 0,2 0-1,-5 1 1,2-1-1,-2 0 1,-2 2-1,2 0 0,-5 1 1,2 0-1,2 0-1,-3 0-1,-1 1 0,-1-1-2,2 1 1,-3-1-1,0 1-1,0 0-2,-1 0 1,3 0-1,-3-1 0,0 1-2,1 0 0,1-1 0,0-2 1,2 1-2,-2-2 0,3 2-1,0-1-2,0 0 2,0 1-1,2-1 0,-1-2-1,2 4 0,0-3 1,0 3 1,0-3-1,0 0 1,0 3 0,2-2-1,-1 2 0,1 0 3,-1-1-1,0 0 2,1 0 0,-1 2 1,1-2 0,1 1 2,-1-2 0,2 1-1,-3 1 0,6 0 0,-5 0 1,3-3-1,-1 3 1,0 0 0,1 1 0,-2-2-1,5-1 0,-5 1 0,2-1-2,2 0-3,-2 1-4,2-3-5,-4 1-9,4-1-9,-2 3-12,2-4-13,-2 1-14,2 1-15,-4-2-14,1 0-16,1-1-14,-2 1-14,2-1-13,-1-1-10,-1 0-6,4 0-7,-3-1 1,-3-1 1,2 1 6,1-2 7,-2 0 10,1-1 12,0 1 13,1-3 12,-3 2 14,3-2 14,-1-1 13,0-1 13,0 1 13,1-2 11,1-1 14,-2 0 11,1 0 12,1-2 10,-3 0 13,3 0 9,-1-2 12,-2 1 9,-1 2 11,3-3 11,-1 3 9,0-4 9,-2 5 7,0-2 7,1 2 5,-1-1 5,1 2 3,0 2 2,-2 1 0,1 2-2,-1 0-1,2 2-3,-2 0-3,1-1-4,-1 3-6,0 0-4,0 3-6,0-3-7,0 3-7,0 0-7,0 1-8,0 1-8,0 1-8,0 0-4,0 3-7,0 0-7,0 1-5,0-1-5,0 4-4,0-2-5,0 0-3,0 1-1,1 0-2,-1-1-1,0 1-1,0 0 1,0-1-2,3 1-3,-3-2-1,0 0-3,0-3-3,0 4-3,0-4-2,0-1-3,0 1-4,0 0-4,0-1-5,0-1-3,0-1-3,0-1-3,0 1 1,0-2 0,0-1 0,0 1-1,0-2 1,0 0 1,-3-2 3,3 1 4,0-1 5,-1-2 5,0 2 3,-1-2 4,1-1 7,-1 0 5,-1-2 7,0-2 7,0 3 6,0-3 9,2-1 7,-4 0 7,3 0 7,-2 0 7,3-1 5,-3-1 9,2-1 6,-1 0 7,1 2 2,1-3 2,-1 3-1,1-4-1,1 2-4,0 3-3,1-3-6,1 2-3,-1 2-7,1-2-5,1 4-7,-1-1-8,2 3-6,-3 0-5,3-1-5,-2 2-6,3 0-3,-4 2-4,2-2-1,0 4-2,0 0-1,-2 0 0,3 0-1,-1 0-1,-1 4 0,1-2 0,1 2-2,-1 0 1,2 2-2,0 0 1,1 0 0,0 4 0,-1 0 0,3 0-1,0-1 1,-1 2-1,0 1-1,-1-1-1,1 0 1,3 2 0,-1-4 0,-2 2-1,1-1 0,0 0-1,1 0 0,0 0 0,-1-1-2,0-1 0,1 0 2,-2 0-1,1-2 0,-2 2-1,2-3 1,-3 0-1,2-1 1,-3 0 1,0 0-1,0-1 0,-2-1 1,1-2 3,-1 2 2,-1-2 2,1-2 6,-1 2 7,0-2 7,1-1 9,-1-1 4,1 0 6,0-1 2,-1-1 3,3-1 3,-1 1 5,0-3 1,1-1 3,-3 1-1,0 0-1,1-2-4,1-1-6,-3 2-7,0-3-8,0 1-5,0 1-5,0-1-3,-3 1-3,1 1-3,1-1-4,0 2-3,-3-2-4,1 2-5,0 0-6,-1 1-8,3 1-9,-3 0-10,1 1-12,2 0-19,0 0-22,-1 1-30,1 1-32,-1 0-40,0-1-40,2 1-31,0 0-25,2 0-28,-2-1-26,2 1-33,-2-1-36,0 5-34,0 0-34,1-8-14,-1 8-5,3-8 15,1 1 27,1 2 34,-1 1 38</inkml:trace>
        </inkml:traceGroup>
        <inkml:traceGroup>
          <inkml:annotationXML>
            <emma:emma xmlns:emma="http://www.w3.org/2003/04/emma" version="1.0">
              <emma:interpretation id="{4A257CEA-C216-429B-B7EF-70B3512D3642}" emma:medium="tactile" emma:mode="ink">
                <msink:context xmlns:msink="http://schemas.microsoft.com/ink/2010/main" type="inkWord" rotatedBoundingBox="16260,4722 15652,4741 15643,4449 16251,4430"/>
              </emma:interpretation>
              <emma:one-of disjunction-type="recognition" id="oneOf3">
                <emma:interpretation id="interp15" emma:lang="en-US" emma:confidence="0.5">
                  <emma:literal>.</emma:literal>
                </emma:interpretation>
                <emma:interpretation id="interp16" emma:lang="en-US" emma:confidence="0">
                  <emma:literal>o</emma:literal>
                </emma:interpretation>
                <emma:interpretation id="interp17" emma:lang="en-US" emma:confidence="0">
                  <emma:literal>-</emma:literal>
                </emma:interpretation>
                <emma:interpretation id="interp18" emma:lang="en-US" emma:confidence="0">
                  <emma:literal>a</emma:literal>
                </emma:interpretation>
                <emma:interpretation id="interp19" emma:lang="en-US" emma:confidence="0">
                  <emma:literal>°</emma:literal>
                </emma:interpretation>
              </emma:one-of>
            </emma:emma>
          </inkml:annotationXML>
          <inkml:trace contextRef="#ctx0" brushRef="#br0" timeOffset="3637.1531">-207 249 42,'7'-1'216,"-3"0"-5,-1-1-7,0 2-8,-1 0-8,1 0-10,1-2-16,-1 2-19,-1 0-15,1-2-15,1 2-7,-4 0-5,4 0-3,-1 0-3,-3-2-1,3 2-2,-2 0 2,3-3 1,-3 3 2,0-2 1,1 2 2,-1 0 2,1 0 1,-1-2 1,1 2 3,0 0 3,-2 0 2,0 0 2,0 0 2,0 0 3,0 0 2,0 0 1,0 0 2,0 0-1,0 0 1,0 0-2,0 0 1,0 0 0,-2 0-3,0 0-4,1 0-5,-1 2-6,-1-2-8,1 0-9,-3 2-9,-1-2-9,2 3-8,-4-3-10,-1 2-7,-1 2-7,-1-2-10,1 0-6,-4 1-6,3 0-7,-3 1-5,1 0-2,-2-2-2,0 1-1,0 2 0,-1-2 0,1 0 1,-2 0-1,0 1 1,-1-2 0,2 2 0,1-2-1,-1 3 0,1-3 0,-2 0-1,4 0 0,-1 1 1,0 1-2,-1-2-1,2 0-2,1 1-2,-2-1 0,2 1-2,0-1-1,0-1-1,1 0-2,-1 1 0,1-1-3,3 0-1,-3 0-3,3 1-2,0-2-3,-3 0 1,4 0 1,0 0-1,-1 2 1,1-2 3,2 0 0,0 0 3,-2 0 1,4 0 0,-2 0 2,2 0 1,0 0 3,2 0 0,1 0 2,0 0 1,0 0-1,0 0 0,0 0 0,0 0-3,0 0-1,0 0-1,1 0 0,0 0 0,1-2 0,-1 2 0,1-2 0,-1 0 0,1-1 2,0 1 0,-1-1 0,1 0 2,2 0 0,-1 1 2,0-1 2,-1 0 2,3 2-1,1-4 1,-3 3 0,2-2 2,-1 1 0,0-1 2,1 0 0,1 0 0,-2 1 1,2 0 0,0 0 1,0-2-2,0 4 2,0-2 0,-1 0 0,2-1 0,-1 2 1,1-3 0,-1 2 2,-2 1 1,3-2 1,0 2 2,-2-3 1,0 3 2,2 0 0,-2-1 1,1 0 1,0 0 1,0 1 2,-2 0 3,1 1 1,-2-2 1,1 2 2,3-2 1,-5 3 1,3-3 0,-2 3-1,-1-2 1,1 2-1,-1-3 0,0 3 1,-1 0-2,-1 0 1,0 0-2,0 0-1,0 0-1,0 0 0,0 0-1,0 0-1,0 0 0,0 0 1,0 0 0,0 0 2,-1 0 0,1 0 1,-2 0 0,2 0-2,-2 0 0,1 3 0,-1-3-1,0 2-4,-1-2 0,0 3-1,-1 0-2,-1 0-2,2-1-2,-3 2-1,3 1-3,-3-1-1,0 0-2,0-2-2,0 1 0,1-1 0,-2 2-1,2 0 1,0-1 0,-2 1-1,4-1 1,-4 1 0,0-2 0,2 1 0,0 0 1,-2-1 0,4 1-1,-1 0 1,0 0 0,0-1-1,-1 0 1,2 2-1,0-2 0,0 0 1,0 1-1,0-3 0,0 2 0,3 0 1,-3-2 0,2 0-1,1 2-1,0-2 1,-4 0 0,4 0 0,0 0 1,0 0-1,0 0 0,0 2-1,0-2 1,0 0 1,0 0-1,0 0-1,0 3-1,0-3 0,4 1 1,-4 2 2,0-3 0,1 2 0,2-1 0,-3 1 0,3 1 0,-3 0 0,1-2-2,1 1 0,1 0 1,0 0 0,-1 0 1,-1-1 0,2 1 1,-2 0-1,3 1 0,-3 0-2,2 0 0,1-1 0,0 0 1,-4 1 0,3 1 1,-1-2 0,1 0 0,0 1 0,0-2 0,-2 2 0,1-1-1,0 0 0,-1-2 0,-1 3 1,3-3 0,-3 0 0,0 0 1,0 0 0,0 0 0,0 0 2,0 0-1,0 0 1,0 0 0,0 0 0,0 0 0,0 0 0,0 0 2,0 0-2,0 0 1,0 0 0,0 0-1,0 0 0,0 0 0,0 0-1,0 0 1,0 0-2,0 0 0,0 0 0,0 0 0,0 0-1,0-3 1,0 3 0,0 0 0,0 0-1,0 0 0,0 0-2,0 0 1,0 0 1,0 0 0,0 0 0,0 0 0,0 0 1,0 0-1,0 0 0,0 0 1,0 0-1,0 0 1,0 0-1,0 0 2,0 0 1,0 0-1,0 0 1,0 0-2,0 0 1,0 3-1,0-3 1,0 0 0,0 0-2,0 1 1,0-1 0,3 0 0,-3 2-1,0-2 1,1 0-1,-1 0 0,0 1 0,3 0 0,-3-1-1,0 1-1,4 1 2,-4-1-1,1-1-1,1 2 1,-2-1 0,2 0 1,0 1 0,-1-1 0,3 0 1,-3 1 0,1-1-1,2 0 0,-3 2 1,4-2 1,-3 1 0,2 0 1,-1 0 0,1 2 1,0-3-2,1 1 1,-2 0-1,1 0 0,1 1-1,-2-2 1,1 2 0,3 1-1,-5-4 1,3 3-1,0 0-2,0-2 1,1 1 1,-2 0 0,3 0 0,-2 0-1,2 1 1,-2-1 0,2 0 0,-4 0-2,4 0 1,-2 1 0,2-2 0,-2 2 0,2-1 1,-4 1-1,4-2 0,-2 2 0,2-2 0,-3 1-2,1-2 0,-1 4 2,-1-3 0,1 0 0,0 0 0,-2 1-2,1-2 1,0 0-1,-1 0 0,0 2 1,-1-2 1,-1 0 0,2 0-1,0 2 1,-2-2 0,0 1-2,0-1-1,0 0 0,0 1 1,0-1-2,0 0-2,0 0-5,0 0-6,-2 0-9,2 0-13,-2 0-16,2 0-21,-1 0-29,-1 0-33,0 0-37,1 0-39,-1 0-38,0 2-38,0-2-39,-3 0-41,5 0-47,0 0-55,-7-2-30,7 2-17,-9-1 1,9 1 12,-9-1 24,9 1 31</inkml:trace>
        </inkml:traceGroup>
      </inkml:traceGroup>
    </inkml:traceGroup>
    <inkml:traceGroup>
      <inkml:annotationXML>
        <emma:emma xmlns:emma="http://www.w3.org/2003/04/emma" version="1.0">
          <emma:interpretation id="{2C2E00BC-40ED-4164-B95C-67D0AD47BAC2}" emma:medium="tactile" emma:mode="ink">
            <msink:context xmlns:msink="http://schemas.microsoft.com/ink/2010/main" type="paragraph" rotatedBoundingBox="14279,4131 17950,4491 17594,8119 13923,775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7D15A59-E899-4DD0-AE9C-9D5BB97D9ECF}" emma:medium="tactile" emma:mode="ink">
              <msink:context xmlns:msink="http://schemas.microsoft.com/ink/2010/main" type="line" rotatedBoundingBox="14017,6800 17688,7160 17594,8119 13923,7759"/>
            </emma:interpretation>
          </emma:emma>
        </inkml:annotationXML>
        <inkml:traceGroup>
          <inkml:annotationXML>
            <emma:emma xmlns:emma="http://www.w3.org/2003/04/emma" version="1.0">
              <emma:interpretation id="{C5A99D33-1FA3-426B-9BA4-B04D1BC39A0C}" emma:medium="tactile" emma:mode="ink">
                <msink:context xmlns:msink="http://schemas.microsoft.com/ink/2010/main" type="inkWord" rotatedBoundingBox="14017,6800 17688,7160 17594,8119 13923,7759"/>
              </emma:interpretation>
              <emma:one-of disjunction-type="recognition" id="oneOf4">
                <emma:interpretation id="interp20" emma:lang="en-US" emma:confidence="0.5">
                  <emma:literal>Ribosomes.</emma:literal>
                </emma:interpretation>
                <emma:interpretation id="interp21" emma:lang="en-US" emma:confidence="0.5">
                  <emma:literal>Ribosomes .</emma:literal>
                </emma:interpretation>
                <emma:interpretation id="interp22" emma:lang="en-US" emma:confidence="0">
                  <emma:literal>Ribosomes</emma:literal>
                </emma:interpretation>
                <emma:interpretation id="interp23" emma:lang="en-US" emma:confidence="0">
                  <emma:literal>Ribosomes -</emma:literal>
                </emma:interpretation>
                <emma:interpretation id="interp24" emma:lang="en-US" emma:confidence="0.5">
                  <emma:literal>Re bosoms</emma:literal>
                </emma:interpretation>
              </emma:one-of>
            </emma:emma>
          </inkml:annotationXML>
          <inkml:trace contextRef="#ctx0" brushRef="#br1" timeOffset="14281.2135">-1531 2675 80,'0'-7'298,"1"1"13,-1 0 4,2 2-2,0 1-11,-1 3-16,-1 0-26,1 0-32,-1 3-27,0 1-25,0-2-13,-1 3-4,0 3-9,-3 2-6,1 1-9,2 4-9,-2 1-8,0 4-12,2 1-11,1 4-10,-4 1-11,4 4-9,0-1-10,0 1-9,0 3-5,4 0-6,-4 0-5,1 1-3,2-1-6,-3 1-3,3-3-4,-3 2-3,1-2-1,1-3-3,-1 2-2,1-2-1,-2 0-2,0-4 1,0 0-1,-2-1-1,1-3-1,-1 0 0,1-2 0,1 0 1,-3-5 1,3-1-1,-3 1 0,2-4-1,1 0 1,-4-1 0,4-4 1,-3 1-1,3-3 0,0 1 1,0-2 0,0-1 1,0-1-1,0-2-1,0 2 4,0-3 4,0-2 6,0 0 7,0-1 8,0-1 8,0-1 10,3-1 11,-3-1 9,4 0 8,-4-2 5,1 0 6,2 1 4,-3-1 4,3 1 0,0 1-3,0-1-2,1 0-7,1 1-6,0 1-6,-2-1-9,6 3-8,-6-1-8,5-1-5,-1 3-6,-2 0-4,2 0-1,-1 0-2,2 1-1,-1 0 0,1 1-1,-3 2-1,3-1-1,0 0-1,-1 1-1,-1 1-1,3 0-2,-1 2 0,1 0-1,1 0-3,1 0-1,-2 0-3,3 4-1,-1-2-1,0 2-2,1 1 0,-1-2 0,1 2 0,-1 1-1,-2 0-1,1 1-1,1 0 0,-2 2-1,2-1 1,-4 1-1,0 1 2,-1-2 0,0 1 2,-1 2 1,-4-2 1,1 2 2,-2 0-1,-2 0 1,1-1 0,-4 2 1,-1 0 0,-2-1-1,-2 0 0,0 2-1,-2-3 0,-2 3-1,2-2-2,-5 0-3,0 0-1,3 0-5,-3-4-2,1 3-8,1-2-5,-1-1-11,1-3-11,2 0-13,0 1-15,1-3-19,-2 1-26,6-2-30,-2-1-37,4-1-32,-1-2-34,4-1-26,0 0-21,1 1-17,2-5-13,3-2-11,2-1-9,-1 1-11,3-4-11,0 0-10,1 1-7,3-3-2,-1 0 2,3 1 13,-1-2 21,2 3 21</inkml:trace>
          <inkml:trace contextRef="#ctx0" brushRef="#br1" timeOffset="13574.5712">-1873 3017 54,'-2'-5'296,"-1"1"7,3-1 3,-4 3-10,4 0-17,0 2-28,4 0-32,-4 2-32,1-1-33,1 2-26,-1 0-25,2-1-12,0 2-8,0 0-6,1 0-5,-1-2 4,5 2 5,-2 3 8,-2-4 11,4 1 11,-1 0 14,1 0 14,-1 0 16,1-1 12,2-3 12,-3 2 7,2-2 7,-1 0 1,2 0 0,-3 0-4,0 0-8,1-2-10,-1 2-10,0-3-12,-2 1-13,-1 0-12,-1-3-12,2 1-11,0 0-11,-1 0-9,-1-2-6,0 3-5,-1-3-4,0 0-3,-2-1-2,3 0-4,-3 1-2,4 0-2,-4-1-3,0 0-4,0-1-4,0 1-4,-4 1-6,4 1-4,-3 0-4,2-1-3,-2 3-3,0-2-3,0 1-4,-1 0-8,-1 2-8,0 1-11,-2-1-13,2 2-13,-5 0-14,2 2-15,-3-1-18,-1 1-26,0 2-29,1 3-43,-3 1-47,2 2-51,0-1-51,0 2-55,0 2-58,2-1-53,0 3-50,1 1-23,0-1-7,1 3 5,1 2 13,0 0 22,2 0 27</inkml:trace>
          <inkml:trace contextRef="#ctx0" brushRef="#br1" timeOffset="14635.0504">-1197 3225 75,'0'6'282,"0"-4"-2,-3 3-11,3 3-18,-3-1-15,3 0-13,-1 2-17,-3 2-17,3 0-17,-1-2-20,2 2-16,-4 1-16,3-2-11,-1 3-10,1-1-4,-1 1 0,1 0-3,0 0-2,1-2-5,0 1-6,0-1-6,0 0-8,1 2-6,0-2-9,2-2-6,0 1-8,1-1-3,-1 0-6,2 1-4,-2-3-2,5 1-5,-4-2-4,3 0-4,0 0 0,2-1-3,-2 0-3,1 0 0,3-1 1,-2-2 2,2 0 1,-1-2 4,0 0 4,0 0 7,2 0 8,0-2 11,0 0 9,0-2 10,-2 1 10,2-1 12,2-1 12,-2-1 14,-2 1 12,0 1 12,0-3 8,-2 0 4,1 0 4,-2-1-2,0 1-3,-2-2-4,2-1-3,-4 0-4,2 3-7,-1-4-7,1 2-6,-2 1-7,0-2-7,-2 1-6,1-2-6,-2 4-5,0-3-6,-2 1-3,1-1-3,0 0-5,-2 3-5,-1-2-4,0-1-3,0 2-4,-1 0-6,-1 1-6,2 0-7,-3 3-6,-2-3-5,1 3-3,1 0-3,-4 0-4,1 1-4,-2 0-5,2 2-4,-4 1-6,3 0-7,-3 0-9,1 1-8,-3 2-10,1 0-10,0 1-12,-2 0-12,4 0-18,-2-1-21,2 3-27,-3-2-32,3 3-38,3-1-41,-1 1-38,3 1-40,1-3-36,-1 2-36,2 0-53,3-2-62,3-5-26,0 0-7,3 8 9,0-1 15,3-2 27,3-1 33</inkml:trace>
          <inkml:trace contextRef="#ctx0" brushRef="#br1" timeOffset="13288.3344">-2236 2675 201,'-3'-3'343,"-1"2"6,3 1 5,-1 3 5,-2 0-23,1 1-37,2 5-42,-5 2-48,1 2-41,2 2-38,-1 3-34,-1 2-33,2 3-17,-4 2-11,2 5-9,1-1-7,1 3-6,-1 0-5,0 1-2,-1 1-3,1-1-1,-1 1-2,0-2-1,1 1 0,1-2-1,-2 0 1,0-3-1,-2 2 2,4-2-2,-2-2-1,-1-2-2,-2-1-1,4-1-2,-2-2 0,0 0-4,2-4 0,-3 1-2,0-4-3,5-1-1,-3-1-2,0-2-2,1-2-3,0-3-3,-1 0 0,2 1 0,0-3-1,3 0 1,-1-4 1,-1 0 2,0-3 2,1 1 2,0-2 2,1-1 2,-1-2 3,-1-3 1,0 1 4,1-4 3,1 0 6,-2-3 6,2 1 4,0-3 7,0-1 4,0-1 8,2-1 7,-1-2 12,3-3 9,-2-1 13,3 0 12,-1-2 11,0 0 14,4-1 11,1-2 11,-2-1 7,3 1 4,1-1 1,1 0 2,0 2-3,-1 1-5,1 1-7,2 3-8,-1 0-9,-1 2-9,0 1-12,0 5-13,1-2-11,-2 4-11,1 2-9,0 1-7,-4 2-8,3 2-6,-2 4-3,-2-2-1,2 4-2,-1-2-4,-1 3 0,0 2-2,0 2 1,0 0-1,0 0 0,-1 2-2,1 2 0,1 3-1,-1-2 0,0 5 0,1-1 0,0 1-2,-1 3-1,-3 0-2,3 2-1,-3 1 0,1 0-1,-4 0-1,1 3-1,-2 0 0,0-1 0,0 1 0,-2 1 0,-3-1-1,0 0-1,-3 2-2,-1-1-2,0-1-2,-4 2-3,-1-3-3,1 3-4,-3-1-5,-1 0-3,-1-2-4,-1 2-3,0-2-3,0 0-2,-1-2 0,3 1 1,-1-4 0,0 0 2,3-1 2,0-1 2,2-2 3,1 0 5,1-5 5,3 3 3,1-4 3,0-1 4,5 1 3,-1-2 1,1 1 1,2-2 0,0 0 1,2 0 1,-1 1 0,1-1 1,-2 2 1,2-2 0,5 1 0,-4 0 2,1 1 1,0 0 1,2 2 1,2 0-1,-3 2-1,3-2 2,0 3-1,0 0 0,-1 1 0,1 0 0,-1 3 0,2 0-1,-1 0-2,-1-1-1,2 2-2,-1 0-1,1 0-1,-1 2-1,0-1-3,1 2-5,0-2-8,-1 1-8,0 0-8,1 1-11,1-2-11,1-1-10,-3 0-9,3 0-8,-2-1-8,2 0-6,1-2-7,-4-1-6,6-3-5,-6 2 0,3-2 1,-3-1 5,3-1 5,0-1 8,-1 0 10,0-2 9,-1-2 11,1 0 8,-1-1 7,1-1 8,2-1 7,-4-1 7,3 1 8,-1-2 7,0-4 8,-3 1 9,5 1 7,-4-2 8,1-1 12,0 1 10,-1 0 11,-1-2 14,0 1 16,-1-1 16,0 1 16,-1-1 16,-1-1 15,0 0 14,-1 3 12,1-3 7,-3 2 5,0 0-1,-1 1-2,0 0-6,0 0-6,0 1-10,0 4-12,-1-1-12,0 0-15,-1 3-12,2-1-13,-2 3-13,1-2-13,-1 4-9,1 0-9,1 0-6,-2 0-6,1 0-6,0 4-3,-1-1-5,1 1-5,-3 2-3,0 1-4,0 1-6,-1-2-6,1 4-5,-1-1-6,1 1-9,3 0-8,-3 1-11,0-3-10,1 1-12,0 1-15,2-1-17,-3 0-21,1-1-23,3 2-26,0-2-24,0-1-25,0-2-20,0 1-19,0-1-18,0 0-15,3-1-16,-1-2-14,0-1-15,-1-1-12,-1 0-12,0 0-11,0 0-8,3-5-7,1-2 6,3 0 14,-3 0 17,2-2 19</inkml:trace>
          <inkml:trace contextRef="#ctx0" brushRef="#br1" timeOffset="15249.8624">-579 3169 228,'3'-12'342,"0"0"16,-1 1 3,0 3 1,-1 3-16,1 0-22,0 0-20,-2 0-21,0 1-12,0 2-7,0 0-4,-2 1-1,0 1-9,1 0-16,-1 0-11,0 0-13,-3 0-10,0 0-8,1 0-10,-4 0-10,0 1-15,1 2-17,-4 0-25,-1 2-27,1 1-21,0 0-19,-2 3-13,2-4-10,0 5-6,0 0-5,2-1-3,-2 0 0,4 2-8,0 2-8,1-4-6,0 3-3,1 1 2,2-2 6,-1 2 3,1-3 2,2 2 0,1 0 0,0-1 0,1 2 0,2-2 0,0 0 0,1 0 1,0-1-2,0-2 0,2 1 1,-1 0 0,2 0 0,-2-1 1,2-1-2,0-1 1,1 1-1,-1-1 1,-2 0 2,3 1-1,1 0-1,-2-1 1,1 0 1,3 1 0,-6-3 0,3 3 0,-1 0 0,0-2 0,0 2-1,-2-1 1,2-1-2,-4 1 1,2-1 0,0 3 0,-3-4 0,-2 2 0,4-1-3,-4 0-3,-4 1-4,4-1-6,-2 1-7,-3-2-10,0 2-10,2-1-15,-4-1-16,2 2-24,-2-1-24,0-1-29,1 1-31,-1-2-28,0 3-24,-1-4-21,2 2-17,-1-1-15,-1-2-13,2-1-7,-2-1-5,3-2-6,-1 1-7,2-2-8,0-2-10,1 1-1,3-4 5,2 0 5,1-2 10,2 0 13,2 0 17</inkml:trace>
          <inkml:trace contextRef="#ctx0" brushRef="#br1" timeOffset="16143.9749">-428 3265 17,'2'-2'316,"-2"-1"9,-2 0-4,0 3-10,0 3-11,-1 0-10,0-1-12,-1 1-9,1 2-17,-4 2-21,3 1-19,-2-2-17,0 4-23,2 1-25,-3-2-18,2 3-16,-1 1-9,1-1-5,1 2-8,0 1-13,1-2-11,-1 2-15,3-2-10,1 2-8,-3-1-10,3-3-7,3 1-6,-3-1-4,5 0-3,-4 0-4,3-1-1,1-2-1,1-2 0,0 1 0,-1-2 1,3-1-2,1 1 0,0-3-1,0 0 1,-2 0-3,4-2 1,-3 0 0,3-2 0,-2 2 2,0-4 1,1 1 0,-3 0 1,3-1-1,-1 0 0,-2 0 0,-1-1 2,0 1 0,0 1 1,-2-2 1,1-1 2,-2 1-1,-2-1 1,0 2 2,-1-1-2,0-1 0,-1 2 2,0-2 0,-1 0 2,1-1 2,-1 2 2,-1-1-1,0-1 0,0 0 0,0-1-1,2 4 1,-4-5-2,3 3 1,-2-1 0,3 1-2,-3-1 0,2 1-1,-1 0-1,0-1-3,0 2 0,0-1-2,2 1 0,-3-1 0,3 3 0,-1-3-1,1 1-1,1 0-1,0-1 1,0 3-1,0-3 0,1-1 1,1 3 2,-1-3 0,3 3 1,-1 0-1,-1-3 2,3 3 3,-1-2 3,1 1 2,0 0 4,-2-1 3,4 4 4,-2-4 3,2 4 5,-2-3 3,2 3 5,0 0 4,0 0 5,-1 0 4,1 2 3,0-2 1,-3 2 2,2 0 2,-1 2-1,2-2 1,-2 4-3,0-2-3,1 2-2,2 1-5,-3 1-5,2-1-5,0 3-5,1 0-4,-3-1-5,2 4-4,1 0-3,-1 0-4,1 0-3,-2 1-2,0-1-2,1 0 0,0 2-2,2-2 0,-4 0 0,2 1-1,1-1-1,-1 0 1,0 2-1,-4-2 0,4-2 0,-2 0 0,0 1 0,2-2 0,-4-3 0,2 1 0,-1 0-1,-1-1 1,1 1-1,-2-2 1,-1 0 0,1-3 0,0 0-1,-2 1-2,0-1 0,0 0-2,0-1 0,-2 0-2,0-1-1,1 0-1,0-1 0,-2 0 1,0 1-1,0-2 0,0-1 1,-2 0-1,2 0 2,-1-1 2,0-3 0,-1 3 2,1-3 1,-1 0 3,2-1 2,1 0 3,-2 0 2,1-1 1,2-1 4,-2 0 2,3 2 3,-1-1 0,1 1 0,0-2 1,0 1 1,1 1 1,-1 0 0,3 2 0,-2-1 0,-1 0-1,3 3-1,1-2 0,-3 1-3,1 2 0,2-1-1,-1 1-1,-2 0 0,2 2 0,0-2-1,-1 1 0,-1 3 0,3-2 0,-1 1 1,0 0-2,1-1 0,0 2-1,0 0-2,1 0 1,-1 0-1,2 2-2,-2-1 0,3 2 1,-2 0-1,2 1-1,0 0 0,-1 2-1,0 1-2,1-1 0,-2 3 1,1-2-1,-1 3 1,0-1-2,2 2 1,-2-2 0,1 3 0,0-1-1,0 1-1,-2 0 0,0-1 0,-1 1-3,2-1 2,-1-1-2,-1 1-1,1 0-2,-1-2-3,-3 2-1,2 0-1,-2-3-3,0 0-1,-2 2-1,2-2 0,-3-1 0,-1 1-1,1-4 1,1 3-2,-1-1-1,-1-1 3,1-1 1,2 0 1,-2-3 3,3 2 0,-3 0 2,3-3-1,-1 0 1,-1-3 1,-1 3 0,0-3 2,0 1 1,0-2 2,0 1 2,1-2 3,-2-1 2,3-1 3,-2 1 4,0-3 2,0 1 7,1-2 2,2 1 6,0-2 3,0 0 4,0 0 4,2-2 3,0 2 3,-1 1 0,2-5 1,0 4 0,-2-2-1,3 3-1,-2-2-1,1 2-1,2 1-2,-1 0-1,1 1-1,-1 2 0,0 0-1,4 0 2,1 1-1,1 0 0,1-1-3,0 3-2,3 0 0,-2-1-3,3 1-2,-2 0-3,0 2-1,2 0-3,-1 1-3,-2 1-3,-1 0-4,3 2-4,-2 0-3,0 1-1,-2-1-1,2 2-1,-2 2 0,0-1-1,1 2 1,-1 0 0,-1 0-1,0 2-1,-2 1-1,1-1 0,-4 2-2,3-2-2,-3 3-4,1-2-6,-3 0-6,-1 0-9,1 0-10,-2-1-9,0 0-13,-2 1-14,1 0-19,0-1-22,0-1-30,-3 2-39,3 0-40,-5-3-41,1 5-36,2-1-34,-1-1-30,-1-2-26,1-2-28,-2 0-27,1-1-26,5-6-22,-3 5-9,3-5-1,0 0 19,0 0 33,0 0 39</inkml:trace>
          <inkml:trace contextRef="#ctx0" brushRef="#br1" timeOffset="16804.658">418 3425 42,'-1'-1'299,"-2"1"10,-2 0-1,2 0-6,2 1-19,-2-1-25,2 2-29,-2-2-33,1 4-31,0-1-29,1-2-23,0 2-18,0-1-15,-1 3-11,2-3-12,0 2-9,0 0-7,2 1-9,-1-1-6,1-2-5,2-1-4,-1 1-4,1 2-2,0-2-2,1 1 0,-1-2-1,3 0 1,-2 1 5,2-2 2,0 0 5,0-2 6,1 1 8,0 0 10,1-2 10,1 1 12,-3-3 11,1 3 9,1-2 6,-1-1 7,1 1 11,-2-2 8,3 1 6,-2-2 5,-2-1 5,2 4 2,-1-3 1,-1-1-2,1 0-3,-3 1-6,3 0-8,-2-3-4,0 1-3,-2 0-7,3 0-7,-2-1-7,0 1-6,-2-2-5,3 0-5,-4 1-4,3 0-4,-3-1-3,0 0-2,0 2-1,-1-2-2,0 0 0,-1 3-1,0-1-2,-2 0-2,0 1-2,0 0-3,0 3-2,-2-1-4,2-1-4,-1 3-4,0 1-4,-3 2-5,2-2-3,-2 3-4,3 4-3,-3-1-5,-1 1-2,1 0-4,1 5-3,-1 0-4,0-1-4,-1 3-4,0 0-5,1 2-5,-1 0-6,3 0-7,-2 4-8,2-2-8,0 0-7,0 2-7,1 0-9,1 0-9,2-1-10,-1 1-9,2-1-11,0 2-10,2-3-11,-1 1-12,2-3-11,1 1-9,0-3-10,0 2-10,2-2-6,2-1-4,1-1 2,-2-1 6,3-1 8,0 0 11,2-3 11,-1-1 13,1 1 13,1 0 18,2-4 16,-2 0 17,3 0 18,-1 0 17,0-4 12,1 0 13,-2 1 8,-1-1 9,2 0 8,-3-3 9,2-1 10,-2 0 12,-2 1 12,0-2 13,-3 0 11,3-1 9,-3 1 11,0-2 14,0-1 14,-4 3 13,2-4 12,1 2 12,-3-2 6,0 1 3,0-1-1,-1 0-2,-1-2-7,0 1-8,-1 0-5,0 0-6,0 0-7,2 0-9,-2 1-11,0 0-11,0 2-13,1-1-11,-1 1-8,0 2-9,0 1-5,0 0-6,0 2-4,0 0-3,0 1-4,0 2-4,0-1-2,0 1-3,0 3-3,0-2 0,0 0-2,0 2-1,2 0-3,-2 0-1,0 2-1,2 0-2,-1-2-2,-1 3-1,0 1-1,3-2-3,-3 1 0,3 3 0,-3-1-2,1 2-1,3 0 0,-4 1-2,3-1 0,-3 3-1,4-2-1,-1 1 0,0 1-1,-1-1 1,1 1 0,1-3 0,-3 3-1,3-1 1,-1-1-1,2 2 0,-1-1 0,1-2 1,0 3 0,-1 0-1,0-1 0,0 1 0,-1-3 0,4 2 1,-2 1-2,2 1 1,-2-3 0,0 1 0,1 0 0,-3-1 0,2 2 0,-2-3 1,1 2-1,-1-3 0,-1 3-1,-1-2-1,-1 1-4,0 1-4,-1-3-4,-1 1-5,-1-1-7,-2 0-8,1 1-9,-1-1-12,1 1-13,-4-2-15,3 3-23,-3-4-27,1 1-34,-4 1-38,4-1-35,-4 0-37,2 1-33,-1-1-30,0-1-35,0-1-34,-2-1-43,0 0-46,1-2-19,1 0-3,2-2 11,1 2 24,0-4 32,4 0 40</inkml:trace>
          <inkml:trace contextRef="#ctx0" brushRef="#br1" timeOffset="17147.1319">1222 3427 347,'0'0'432,"0"0"28,1 0 25,1 0 24,-1 0 18,1 4-22,-2-4-44,2 0-51,-2 0-57,0 0-45,0 0-39,0-4-35,0 4-29,0 0-31,0 0-30,3-2-28,-3 2-25,0 0-23,4-1-19,-4 1-15,1 0-13,2-1-7,-3 1-6,3 0-5,-3-1-7,0 1-10,0 0-11,0 0-20,0 0-23,0 0-36,-3 0-42,3 1-46,-3 0-47,2 0-44,-6-1-41,7 0-60,0 0-69,-7 0-46,-2 2-34,1-2-11,0 4 0,-1-4 13,-1 3 20,3-3 34</inkml:trace>
        </inkml:traceGroup>
      </inkml:traceGroup>
      <inkml:traceGroup>
        <inkml:annotationXML>
          <emma:emma xmlns:emma="http://www.w3.org/2003/04/emma" version="1.0">
            <emma:interpretation id="{72FD5C99-831C-477A-B784-F59806D72658}" emma:medium="tactile" emma:mode="ink">
              <msink:context xmlns:msink="http://schemas.microsoft.com/ink/2010/main" type="line" rotatedBoundingBox="15397,4226 15317,6459 14799,6440 14879,4208">
                <msink:destinationLink direction="with" ref="{693C43D3-AD47-4327-BD4C-57D6AE21D9D6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4928DFE3-01EF-4010-8E7B-32142C29EA3C}" emma:medium="tactile" emma:mode="ink">
                <msink:context xmlns:msink="http://schemas.microsoft.com/ink/2010/main" type="inkWord" rotatedBoundingBox="15370,4226 15352,4751 14965,4737 14984,4212"/>
              </emma:interpretation>
              <emma:one-of disjunction-type="recognition" id="oneOf5">
                <emma:interpretation id="interp25" emma:lang="en-US" emma:confidence="0.5">
                  <emma:literal>.</emma:literal>
                </emma:interpretation>
                <emma:interpretation id="interp26" emma:lang="en-US" emma:confidence="0">
                  <emma:literal>@</emma:literal>
                </emma:interpretation>
                <emma:interpretation id="interp27" emma:lang="en-US" emma:confidence="0">
                  <emma:literal>,</emma:literal>
                </emma:interpretation>
                <emma:interpretation id="interp28" emma:lang="en-US" emma:confidence="0">
                  <emma:literal>°</emma:literal>
                </emma:interpretation>
                <emma:interpretation id="interp29" emma:lang="en-US" emma:confidence="0">
                  <emma:literal>o</emma:literal>
                </emma:interpretation>
              </emma:one-of>
            </emma:emma>
          </inkml:annotationXML>
          <inkml:trace contextRef="#ctx0" brushRef="#br1" timeOffset="9739.6113">-1243 50 38,'-4'-3'320,"-1"-2"13,0 1 13,1 2 14,1 0-8,2 2-21,-3 0-19,2-3-22,-3 2-22,4 1-25,-3 0-13,2 0-6,-1 0-8,0 0-7,-1 0-6,1 1-6,-1 2-9,0-3-11,-2 2-15,3 0-16,-1 1-19,-1 1-16,0 0-17,2 0-13,-5 1-14,5 2-12,-3-2-10,0 4-10,0-2-8,3 3-7,-4-1-4,3 2-5,1 1-1,-2-1-2,1 0-2,-1 2-3,0 2 0,1-1-1,1 0-1,2 1 2,-3 0-1,4 1 0,-2 0 0,2-2-1,0 3 0,0-2-2,0-1 0,2 1 2,2-1-1,-3-1-1,5-2-1,-3 2 1,2-3-2,0 2-1,2 0-2,-4-3-1,5 0-1,0 0 0,-1-1-1,1 0 1,-3-2-1,5-1-1,-2 0 0,1-1 1,-2 0-1,3-2 1,-1 2 0,-1-3 2,3-1 0,-3 0 1,3-1 2,-2-1 1,1 0 2,1-1-2,-1-1 1,-1 0 0,1-2 1,1 3 0,0-4 1,-3 0-1,3 1 2,-3-3 1,2 2 0,1 0 2,-2-3 1,0 1 0,-2 0 2,1 0 3,-1-1 1,-1-1 2,0 2 2,0-3 1,-1 0 1,-1 1 4,0-1 1,-1 0 1,1 1 2,-1-2 0,-3 0 2,2 1 1,-2-2 1,0 3 0,-2-4 1,2 2 0,-3-1 3,-1 1-1,1 1 1,1-2 0,-3 0-1,0 3 0,1-3 0,1 2-2,-2 0 0,0 1-2,-2 0-1,4 0 0,-5 2-3,1-1 0,-2 2-3,0 1-2,-1 0-1,3-1 0,-3 3-2,0-1-2,0 2 0,-1 0-3,-1 0-1,0 1 1,3 1-1,-3 0-2,2 2-1,-1 0-1,-1 0-1,2 2-1,1 0 0,-1 1-3,0 1 1,0 1 0,0 0-1,0 1 0,-1 1 0,4 4-2,-2-3 0,0 2 0,3 1-1,-2 1 0,1-2 0,2 3-2,-2 0 0,3 1 0,0 1-3,1-2 0,-3 4-1,4-2-4,-1-1-1,0 2-3,1-1-1,1 0-2,1-1-2,0 1-2,1-2-2,1 1-2,1-1-2,0 0-2,-1-1-2,4 0-2,-3-2-1,1 1-2,2 0-1,0-3-3,0 0-2,-1 0-1,3-2 0,-2 2 0,2-3 2,-1 0 1,-1-1 1,2 0 4,0-1 2,1 0 2,0 0 4,-1-3 3,0 2 3,3-2 5,-3-2 3,4 2 5,-2-2 2,0-1 2,0 1 1,1-2 2,1-1 0,-4 1 1,3 0 2,-1-3-2,0 3 1,-2-3 2,1 0 1,0 0 0,0 1 1,-3-2 0,1 0 3,-1-2 4,0 1 4,0 1 4,0-1 3,-3-2 2,2 2 4,-3-2 5,1 1 2,0-1 2,-1 1 3,0-1 2,-2 2 3,0-2 2,-2 0 0,0-2-1,1 3-1,-3-1-1,2 0-1,1 2-2,-6-2 0,3 1-3,1 1 0,-2-1-1,1 1-2,0 0-2,-2 0-1,0 1-2,0 1-1,-2-1-3,3 2 0,-5 1-2,1-1-2,2 2-2,-1 0-2,-2 1-1,1 0-2,2 1-3,-1 1-2,-2 1-1,1 0 0,2 1-1,-2 2-2,0 0 0,0 1-3,2 0 0,-3 1 0,0 2-1,1-3-1,2 7 0,-1-2 0,-4 1 0,5 1-1,-1 1-1,-1 0-2,1 3-1,2 0-3,-2 1-1,3 0-3,-1-2-2,2 3-1,-1-2-3,2 0-2,3 1-4,-3-2-2,3 1-3,0-3-1,3 2-2,-3-2 0,3-2-1,0 1 0,0 0 0,1-3 0,1 0 1,-2-2 1,3 1 1,1-1 2,-2-3 2,1 0 4,-1 0 2,3-1 2,0 0 3,-3-2 2,3 0 2,-1-2 2,3 0 2,-2-1 2,1 0 0,-2 0 3,4-1 0,-3 0 2,2-1 0,-1 0 1,-2-1 0,2-1 0,0 0-1,0-1 2,-2 1 1,2-4 1,0 2 2,-2 2 3,0-3 2,0-1 2,-3 3 2,0-3 3,1 0 2,-1 3 3,-1-3 2,0 0 1,1 1 3,-3 1 1,-1-2 2,0 1 0,0 2 1,0-1 1,0 0 1,0 0 0,-1 2-1,-3-1 0,1 1-1,2 0-1,-2 1 1,0 2-2,0-2 2,0 1-2,-1 1 1,1 0-3,-3 0-1,1 0-2,0 1-4,0 0-1,-1 1 0,0 2-3,0-2-2,-1 2-2,0 0-2,-1 2-2,0-2-3,4 2-1,-3 1-2,0 1-1,0 0-2,2 1 0,-3 2 0,4 1 0,-3-2-2,2 5-1,-2-2 1,2 2-1,-2-2-1,4 1 0,-1 2-2,0-1 0,0 1-1,0-2-1,1 1-2,2 0-1,-1 0-2,2-2-2,0-1 0,0 2 0,2-3-1,-1 0-2,2 0 0,1-1 0,-2 0-1,1-1 1,0-2-1,1 2 2,3-2 1,-4 0 1,1 0 1,2 0 1,0-2 0,0 1 2,0-2 0,-2 0 2,2 0 1,0-2 2,0 1 1,0-1 0,0 0 1,2 0 0,-3-1 0,2-3 2,-2 4 1,1-3 0,-2-1 3,3 1 1,-3 0 2,0-1 2,1-1 1,-1 0 3,-1-1 3,1-1 3,-3 3 4,1-2 2,-2-1 3,0 0 3,0 0 3,0 0 3,-2-2 2,1 1 1,-3 1 1,1 0 2,0 0 0,-1 2 0,-1-2-1,1 2-3,0 1-1,-1 0-2,2 1-3,-1 3-2,-1-2-4,-1 1-2,2 1-4,0-1-2,-3 2-4,3 0-3,-2 1-2,1 0-2,0 1-3,0 0-1,-1 2-2,2 1 0,0-1 0,-3 1-2,2 2 0,2-1 0,-4 2-1,3 1 0,-1-1 0,2 1-2,-1 1 1,0 1-2,0-3 1,2 3-1,-1 0-2,1-2 0,1-1-2,-1 1-1,0 0 0,2 0-3,0 0 0,0-2-2,2 1 1,0 1-2,1-1-1,0-3 1,-1 3-1,2-3 0,0 0 1,0 0-1,-1 0 0,2-1 2,-1-1-1,1 0 0,0-2 1,-1 2 0,0-2 1,0 0 0,1 0 0,2 0 2,-2 0 1,1-2 0,0 2 1,0-3 0,0 1 2,1-2 1,-1-1 2,0 1 1,0 1 1,0-2 1,-1 1 1,-1 0 0,0-3 0,1-1 1,-1 1-1,-1 1 1,0 0 1,1-2 1,-3-1-2,1 2 1,2 0 0,-4-2 1,1 1 1,1 0-1,-2-2 3,0 4 0,-2-2 1,1 0 2,1 1 0,-4 2 1,1-2 2,-1 1 1,1 2 1,-1-2 1,-1 1 0,1 3 0,0-2 0,-3 1-1,3 1 0,-2 1 0,-1-1-1,-1 1-1,1 1 0,1 0-2,0 0-1,-1 1-2,0 1 0,0 0-2,3 1 0,-2 0-1,0-1-1,0 3-1,0 1 0,0 0-1,1 3 0,-2 0-1,3 0 0,0 2 0,-1-2-2,0 3 0,1 1-2,3-3-2,-3 2-2,0 0-3,4-1 0,-3 0-2,3 1-3,0-3-2,0 2-2,0-2-1,3 0-1,-3-1-3,4-2 0,0 3-2,-3-3-1,3 1 0,1 0 0,0-3 1,-1 0 1,0 0 0,0 0 4,3-1 1,-2-2 2,3 0 1,-1-1 2,0 0 1,1-1 2,1-2 3,0 1 2,0-1 2,-2-1 2,4 0 1,-3 0 2,0-1 1,1 0-1,0-1 0,-1-1 0,1-1 2,-1 1 0,-1 0-1,1-2 1,-1 0 0,-2 0 0,1 0 1,0-1 0,-2-1 1,1 2 2,-1-1 0,-3-3 2,4 2 2,-5 0 2,3-2 3,-3 3 2,0-3 1,-3 0 4,3 0 3,-5 1 3,4 0 3,-2 0 4,0 0 0,-2 1 1,2 0 1,-2 1 1,1 1 1,1 2-1,-4 0 0,4 1-1,-1 0-2,-1 2-3,1 0-2,0 1-2,-2 1-3,1 0-3,0 2-1,0 0-4,-1 0-1,0 2-2,0 0-3,-1 1-2,0 1-1,-1 2-3,0 0 1,1 2-2,1 2 1,-1 1-1,-3 0-1,3 1-2,2 0 0,-3 3 0,2-2-1,0 2 0,0 0-1,1 1-1,2-3-3,-1 3 0,0-1-4,0-2-2,2 2-2,-1-2-2,1 0-1,1 2-4,1-4-2,0 0-3,1 1-1,1-3-1,-1 2-1,1-2 0,0-1 0,0-1 2,1 0 0,0-2 2,0 0 1,-2-1-1,6 0 4,-6-2 2,3 2 4,1-3 2,0 1 2,-1-2 0,2 0 3,0 0 0,0-2 2,1 1 2,0-3 0,1 2 2,-2 0-1,3-3 2,0 0 1,0 0-1,-2-2 1,-1 2 0,3-3 1,-2 0 1,-1-1 2,1 2 0,1-3 2,-2 1 2,0-1 3,-2-1 2,-1 2 3,2-3 4,1 1 2,-5 0 1,3-1 2,-2 3 1,-1-2 2,1 0 1,0 3 2,-2-1 0,0-1 1,0 3-1,0 0 1,-2 1 0,0 1-1,1 0-1,0-1-1,-2 2-1,0 0 0,-1 0 0,2 1 0,-3 1 0,1 0-2,-2 2 0,0-2-4,0 2 0,-1 0-4,-1 2-1,3-2-2,-5 2-2,5 3-1,-6-2-2,3 2-1,0-1-1,-1 3-2,3-1-1,-3 1-2,2 3 0,0 0 0,-1-3-2,2 4 0,-2 0-1,3 0 0,-2 0 2,3 1-2,-1-1 0,2 0 0,2 0-2,-2 0 0,0 0 0,3-2-2,-1 2 1,1 0-1,0-4 0,0 4-1,0-4-1,1 0 0,-1-1-1,3 1 1,-3-1 0,3-1 0,-2-2 0,-1 1 0,3 0 1,1-1 1,-3-1 1,2-1 0,0 0 2,2-1 0,-2 0 1,2 0-1,2-1 1,-3 0 0,2-1 1,1-1 0,0-1 0,1 0 0,-2 1 0,2-2 0,-1-1 1,0 1-1,-1-2-1,1 1 1,1 0 0,-2-1 0,0 0 2,-2 0 1,3-1-1,-4 1 1,2-1 1,-1 0 2,-1 1 2,1-1 0,-1 1 2,-2-1 1,0 2 2,1 1 0,-2-2 1,0 0 1,0 2 0,0 0 3,0-1-1,0 4 3,0-3 0,0 3 0,0 0-1,-2 0 0,2 1 1,0 1 0,0 0 0,0 0-1,0 0-1,0 0 0,-1 0-1,0 0-3,-1 1 0,-1 1-2,0-2-3,-1 4-1,1-2 0,-3 1-3,1-1-2,0 2-1,0 1-1,-1 1-2,-1 1 0,2-2-1,-1 3 0,0 0-2,0 0 1,0 1-1,4-2 0,-5-1-2,3 0-2,1 1 0,2-1 0,-3 1-1,3-1 0,-1-2-2,1 3 0,1-3-2,0 2 0,0-3-1,0 2-1,1-2 1,1 0-1,-1 0 1,1 0 0,0-2 0,-1 1 0,2-1 1,0 0-1,0 1 2,2-2 1,-4 0 0,2 0 2,0-2 0,2 1 1,-2 0 1,2-1 1,-2 0 1,1-1 0,3 0 2,-2-1-1,2 0 2,-2 2-1,2-3 1,-4 1 1,4-2 0,-2-1 1,2 2 1,-3-3-1,0 1 1,1-1 1,1 0-1,-3 1 0,1-1 0,-1 1 0,0-1-1,0-1 2,0 3 1,-2-2-1,-1-1 1,4 2 0,-3 0-1,-1-1 0,0-1 1,0 3 1,0-1 1,0 2 1,0 0 1,0-1 1,0 3 1,-1-1 1,-3 1-1,4 1 2,-1-2-1,0 2 2,-2 2-1,0-2 2,-1 2-1,1-3 1,-2 3-2,1 0 0,-3 0-1,3 0-1,-2 3-1,0-3-1,-1 2-1,0 0-1,0 3-1,0-1-1,-1 1 0,3 2-2,-3-1 0,0 2 0,1-1-2,1 3 0,0-2-2,2 3 1,-2-1 0,1 0-1,1 1-1,0-1-1,-1 3-1,3-4-1,-2 2-2,1 0-2,2-1-1,1-1-2,-4 3-1,4-3-1,0-1-1,0 0-1,4 0 0,-4 0-1,1-4 1,1 3 0,-1-1 0,1-1 1,0-1 2,1 0 1,1 1 1,-1-3 0,-1 0 3,1 0 0,2 0 1,-2-2 2,1 0 0,3 0 1,-3-2 1,2 0 1,-1 2 0,3-2 1,0 0-1,-3-1 1,3-1 0,-1 0 0,0-1 2,0 1-2,0 0 0,1-3 1,-3 3 0,3-3 1,-1 0 0,0-1 0,0 0 1,-2 1 1,0-1-1,1 0 0,-3-1 1,2 1 0,-3 0 1,1-1 0,0-1 3,-1 2-1,0-1 1,-1 0 1,-1 1 0,0-2 2,0 3 0,-1-2 1,-1 0 2,0 3 0,1-3 1,-3 1 1,2 1 1,1 2 1,-4 0 0,2-1 0,0 1-1,0 1 0,-2 1 0,1-1 0,0 2-1,-1 0 0,1-1 0,1 3 1,-3-2-1,1 2-3,2 0 0,-1 0-1,0 0-2,-3 2 1,2-2-1,-1 3 0,1-1-1,-1 0-1,0 2-2,0 1 0,1 0-1,-3 2-1,2-1-1,1 2 0,-2 2 0,2-1 0,-2 2-1,3-2 0,-2 2-1,0 1 0,2-1 1,-1 1-2,1-1-1,1 0-3,0 1 0,3 0-3,-4 0-2,4 0-3,0-1-4,0 0-2,0-1 0,0-2-3,4 1-1,-4-1-1,3-1-1,0 0-1,-1-1 0,1-1-1,2-1 1,-1 0-1,1 0 1,-2-1 2,3-1 1,-3 1 1,3-2 2,0 0 2,-1-1 1,2 0 0,-3-1 3,4 0 1,-3-2 3,3-1 2,-1 0 2,0 0 1,0 0 3,-2-2 1,3 2 1,-2-1 2,-2 1-1,3-3 1,-2 1 1,1 1-1,0-3 1,0 1 0,-1-1 1,-1 0 0,-1 1 0,1-2 3,1-1-1,-3 1 0,2 0 1,-1 0 2,-1-1 2,-1 2 2,0-3 3,-1 0 3,0 2 1,0 0 2,-1 1 2,0-2 2,-3 1 0,1 2 2,-1-3 2,-1 2 2,1 1 0,1-1 0,-1 2-1,-1-1-1,1 2-1,-1 0-4,1 1-1,-1 2-1,0 0-2,3-1-2,-3 3-1,1 0-3,0 0-2,-1 0-2,0 3-2,1-1-2,-1 0-1,-2 2-3,2 1-1,2 1-4,-4 2-2,2 1-4,-2 1-3,3 2-4,1-1-5,-2 2-4,2 0-3,-2 1-6,0 1-3,3-1-3,-2-1-3,3 1-1,-1 0-3,2 0 0,0-2-1,2 0 0,-1 0 1,3-1 1,-4-1 2,2 0 3,1-3 5,0 1 3,1-2 3,-1 0 3,2-1 3,-2-1 4,1 0 1,1-3 4,1 1 2,0-2 3,1 0 2,0 0 3,0 0 2,0 0 0,1-2 2,-3-1 0,3-1 1,1 1 0,-2-3 0,1-1 2,-1 0 0,-1 3 0,2-3 1,-1 0 0,-1-1 3,0-1 0,-2 3 3,0-2 3,1 0 2,0-1 2,-3 1 3,1-2 1,-1 1 2,0-2 2,-2 2 0,0 0 1,0-1 0,-2 2 0,0-1-1,1-1-1,-2 1-3,0 3-1,0-1-4,2 1 0,-4-1-5,2 1-3,0 1-3,0 3-6,-1-2-5,-1 1-5,0 0-9,2 2-9,-5-1-10,2 0-10,-1 2-13,-1 0-15,1 0-19,-2 0-18,1 0-29,1 2-35,-1 0-44,3-1-45,-2 2-46,0 0-43,7-3-46,-7 2-49,-1 0-46,3 3-48,0-3-17,5-2-2,-6 6 10,1-1 14,2 2 28,-1-1 33</inkml:trace>
        </inkml:traceGroup>
        <inkml:traceGroup>
          <inkml:annotationXML>
            <emma:emma xmlns:emma="http://www.w3.org/2003/04/emma" version="1.0">
              <emma:interpretation id="{234E8AFD-9D89-4483-84E6-4460459CD0D6}" emma:medium="tactile" emma:mode="ink">
                <msink:context xmlns:msink="http://schemas.microsoft.com/ink/2010/main" type="inkWord" rotatedBoundingBox="15370,4970 15317,6459 14799,6440 14853,4951"/>
              </emma:interpretation>
              <emma:one-of disjunction-type="recognition" id="oneOf6">
                <emma:interpretation id="interp30" emma:lang="en-US" emma:confidence="0.5">
                  <emma:literal>.</emma:literal>
                </emma:interpretation>
                <emma:interpretation id="interp31" emma:lang="en-US" emma:confidence="0">
                  <emma:literal>n</emma:literal>
                </emma:interpretation>
                <emma:interpretation id="interp32" emma:lang="en-US" emma:confidence="0">
                  <emma:literal>a</emma:literal>
                </emma:interpretation>
                <emma:interpretation id="interp33" emma:lang="en-US" emma:confidence="0">
                  <emma:literal>m</emma:literal>
                </emma:interpretation>
                <emma:interpretation id="interp34" emma:lang="en-US" emma:confidence="0">
                  <emma:literal>,</emma:literal>
                </emma:interpretation>
              </emma:one-of>
            </emma:emma>
          </inkml:annotationXML>
          <inkml:trace contextRef="#ctx0" brushRef="#br1" timeOffset="12228.2722">-1189 758 115,'1'-4'286,"0"0"2,1 1-4,-1 0-10,1-1-10,-1 0-21,1 1-24,0 0-19,-1 1-15,0 0-7,-1 1-1,0 1 0,0-1 1,0 1 2,0 0 5,0 0 3,0 0 6,0 0 2,0 0 1,0 0 0,0 0-2,0 0-7,0 0-9,0 1-12,0 0-14,0 2-12,0-1-12,0 3-14,0-1-13,0 3-14,0 0-14,0 4-11,0 1-13,0 1-9,-1 3-9,1 2-7,-1 2-4,-1 1-3,0 1-4,1 4-4,-1 4-2,-1 0-2,1 0-1,-1 2-2,-1 2 0,3 2-1,-5-1-1,3 1 0,-2 0-1,1 2-1,0-3 0,0 3-1,-1-3 1,2-1 0,-3 2 0,5-5-1,-4 2 0,2-2-2,0 1 0,0-4 0,0 1-2,1-2 0,0 3 0,0-4-1,1 2-1,-1-3-1,1 0-2,1 2 1,0-1-1,0-2 1,-4-1-2,4 0 0,0 0-2,0-2-1,0 1-2,-2 0 1,0-3 0,-1 0 0,3-1 1,-1 0 1,-1-2 0,0 1 0,-1-2 0,-1 0 0,1-2 3,1-1 1,-1-2 1,-1 1 1,1-3 2,2 1 1,-2-3 2,3-1 0,-3 0 2,3-1 0,-1-1-2,-1 0 1,0-3 1,2 0 0,0 0 0,0 0 0,0 0 0,0 0 0,2-3 0,0 1 0,-1 1-1,-1-2-1,3-1 1,1 0-1,-1-1 3,1-1 0,0-1-2,0 3 1,1-4 0,-1 1 1,-1-2 1,4 3-1,-2-2 1,2-2-1,-2 2 1,1-1 0,0-2 1,0 1-1,0-1-1,1 1 0,1 1 0,-3-2 0,3 0 0,-4 0-1,4-1 1,-2 1 1,1 0-1,-1-2 0,1 2 0,0 0-1,-2-2-1,2 3 0,-2-1 1,2 0 2,-4 2 0,4-2 1,-2 1 0,2 2-1,-2-2-1,0 1 1,1 1 0,-3 0 1,2 2 0,-2-1 1,2 0 1,-1 1 3,-2 1-1,1 1 1,-1 0 1,-1 0 1,-1 0 3,3 1 1,-3 1 2,0 0 2,0 2 3,0 0 2,0 0 2,0 0 0,0 0 1,0 0 0,0 0 0,0 0 1,-3 0-2,3 2 0,0-2-2,0 1-2,-1 0-2,-1 1-1,0 1-3,1-1-3,-1 2-1,-2 0-3,1 0-1,0 1-2,1 1-1,-5 1-1,3 0 0,1 1-2,-2 3 0,0-3 0,-2 0-2,2 3 0,-2-1 0,0 1 0,3-1-1,-3 1 0,-1-1 1,0 0-1,1 0 1,2-1-2,0 1 1,-1-3-1,0 4 1,0-4 1,0 0-2,3-2 2,-2 2 0,1-1 0,0 0 0,0-1 0,0-1 0,1 0 0,2 1 1,-2-3 1,3 0-2,-3 2 1,3-2 0,-1-1-1,-1 1 1,2 0-1,0-2 0,0 0 1,-2 0 2,2 0 0,0 0-2,0-2 1,-1 0 1,-1 1 0,1-1 0,-2 2 0,0-4-1,0 2 2,-1 0 3,-1-1 3,0-1 3,3 0 0,-4 0 2,0-1 2,0 1 3,0 1 1,1-1 3,-2-1 1,3 1 5,-2 1 0,-2-3 4,3 1-1,-3 0 1,2-1-1,0 2-3,0-1 0,0-1 0,-1 1-2,1-1-1,0 1 0,0 0-3,0 3-1,0-4-3,2 2-2,-2 0-2,0 0-2,0 0-2,0 0 0,0 0-1,1 1-2,0 1-1,0-1-1,-1 0-1,2 0-2,-3 3 0,4-2-1,-4 0 0,3 1-2,-1 0-1,-1-1 0,1 1-3,-1-1-1,1 2-4,0 0-4,0 0-3,0-2-6,1 2-5,-1 0-9,1 0-7,1 0-14,-1 0-14,-3-1-20,5 1-25,-3-1-33,2-1-38,-1 2-41,1-1-39,0-1-37,-3 1-35,6 1-41,0 0-43,0 0-45,-5-2-48,5 2-16,0 0-5,-4-6 11,4 6 20,0 0 33,0 0 39</inkml:trace>
        </inkml:traceGroup>
      </inkml:traceGroup>
    </inkml:traceGroup>
  </inkml:traceGroup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8T15:53:38.117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00B0F0"/>
      <inkml:brushProperty name="fitToCurve" value="1"/>
    </inkml:brush>
  </inkml:definitions>
  <inkml:traceGroup>
    <inkml:annotationXML>
      <emma:emma xmlns:emma="http://www.w3.org/2003/04/emma" version="1.0">
        <emma:interpretation id="{6FCC4B81-BD46-4011-90F8-85EB27245C0D}" emma:medium="tactile" emma:mode="ink">
          <msink:context xmlns:msink="http://schemas.microsoft.com/ink/2010/main" type="writingRegion" rotatedBoundingBox="19780,3757 22038,4809 21530,5901 19272,4849">
            <msink:destinationLink direction="with" ref="{693C43D3-AD47-4327-BD4C-57D6AE21D9D6}"/>
          </msink:context>
        </emma:interpretation>
      </emma:emma>
    </inkml:annotationXML>
    <inkml:traceGroup>
      <inkml:annotationXML>
        <emma:emma xmlns:emma="http://www.w3.org/2003/04/emma" version="1.0">
          <emma:interpretation id="{E7CDFEBA-E292-46FC-B5CF-96C4DB76C22A}" emma:medium="tactile" emma:mode="ink">
            <msink:context xmlns:msink="http://schemas.microsoft.com/ink/2010/main" type="paragraph" rotatedBoundingBox="19780,3757 22038,4809 21530,5901 19272,484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DAA540D-E2B9-4E2C-A6A8-740D75A2DF82}" emma:medium="tactile" emma:mode="ink">
              <msink:context xmlns:msink="http://schemas.microsoft.com/ink/2010/main" type="line" rotatedBoundingBox="19780,3757 22038,4809 21530,5901 19272,4849"/>
            </emma:interpretation>
          </emma:emma>
        </inkml:annotationXML>
        <inkml:traceGroup>
          <inkml:annotationXML>
            <emma:emma xmlns:emma="http://www.w3.org/2003/04/emma" version="1.0">
              <emma:interpretation id="{C4D868EA-C0A1-4DA1-9F8D-4B21C3AC29B7}" emma:medium="tactile" emma:mode="ink">
                <msink:context xmlns:msink="http://schemas.microsoft.com/ink/2010/main" type="inkWord" rotatedBoundingBox="19780,3757 22038,4809 21530,5901 19272,4849"/>
              </emma:interpretation>
              <emma:one-of disjunction-type="recognition" id="oneOf0">
                <emma:interpretation id="interp0" emma:lang="en-US" emma:confidence="0.5">
                  <emma:literal>vires</emma:literal>
                </emma:interpretation>
                <emma:interpretation id="interp1" emma:lang="en-US" emma:confidence="0">
                  <emma:literal>meritorious</emma:literal>
                </emma:interpretation>
                <emma:interpretation id="interp2" emma:lang="en-US" emma:confidence="0">
                  <emma:literal>vomitoria:</emma:literal>
                </emma:interpretation>
                <emma:interpretation id="interp3" emma:lang="en-US" emma:confidence="0">
                  <emma:literal>retorsion</emma:literal>
                </emma:interpretation>
                <emma:interpretation id="interp4" emma:lang="en-US" emma:confidence="0">
                  <emma:literal>vires:</emma:literal>
                </emma:interpretation>
              </emma:one-of>
            </emma:emma>
          </inkml:annotationXML>
          <inkml:trace contextRef="#ctx0" brushRef="#br0">-108 1642 237,'0'-7'274,"0"0"6,0 2-3,2-1-9,1-1-21,0 2-26,2-2-32,-1 1-34,3-1-28,-4 0-22,6 1-13,-2 0-9,1-3-6,0 3-1,1-1 0,1 1 1,1-1-1,-1 1 0,2-1 0,0 1 2,-2-2 1,3 3 1,-1-2 2,2 2 0,-1 0 10,-1-1 14,2 2 5,-2 2 1,2-2-4,-2 0-4,1 1-4,-1 0-4,2 3-5,-2-2-5,1 2-4,1 0-7,-3 0-5,2 2-6,0 0-14,-1 0-20,2 2-10,-1 0-6,-1 0-3,0 0-4,2 2-6,-1 0-7,0 1-5,-2 1-1,-1-1-2,1 1-1,-3 1-1,1 2 0,-1-2 2,-1 3 0,-1 0 0,-3 0-2,2 1 0,-2 1 0,-3-1 4,0 3 6,0-1 3,-2 1 3,1 0 1,-4 2-1,-1-1 0,3 1 1,-3 0-2,0 0 1,0 0 0,0 2 1,-1-2 0,1 1 0,-1 3 1,-1-3-1,1 2 0,1 0 0,-2-1-1,1 2 0,-2-2 1,1 1-1,1-2-1,1 1-1,-1 0 0,1-2-2,1 2 0,-2-1-3,4 0-1,-2-1-1,2-1-1,2 0-3,0-1-1,1-1-2,0 0-3,1-4-1,2 3-2,0-2-1,2-2-2,-1 1 0,0-2 0,1-1 0,2-1 0,0 0-2,1-2 1,3 1 1,-4-3 1,3 1 1,0-1 3,0-3 4,0 3 2,1-3 2,-3-3 3,3 3 2,0-3 1,0 1 2,-3-2 1,3 0 2,-2-2 2,2 1 2,-1-2 2,-1 1 1,-1-3 2,0 1 2,1-1 4,0 0 4,-1 0 5,-1-3 6,2-1 4,-1 0 6,0-2 4,-2 1 5,3-4 3,-2 3 4,2-2 4,-2-1 2,0-1 2,0 1 2,1 0 0,-3 2-2,3-3-3,-1 1-3,0 1-4,1-1-3,0 0-3,-4 0-4,3 0-5,-1 2-3,2 1-3,-1-3-4,-1 1-5,0 1-4,0 0 2,1 1 4,1 0 0,-4 2 1,3-2-2,1 2 0,0 0-1,-1 0-2,-3 0 1,3 1-1,0 1-1,-2 0 1,3 0-1,-4 2-1,4 2-4,-2 0-6,2 0-5,-1 1-2,-2 1-2,3 1 1,-2-2-1,2 1-1,-1 2 0,0-1 0,0 1 0,0 0 0,-1 2 1,1 0 1,0 1 0,0 0 0,0 1 0,1 0 0,-1 2 1,1 0 0,1 1 0,-1-1-1,1 2 1,0 1 0,-1-2 1,0 3-2,1-1 1,0 2-1,-1-2-1,0 4 1,1-2-1,-1 3 1,-2 0-2,-2 0 0,2-2 0,-1 1 0,-1 1 0,0 1 1,0-1 0,-3 2-1,-1-1 1,0 0 0,0 1 1,-1-1 0,-3 2-1,0 1-1,0-1 1,-3 0 1,2 1 1,-2-2-1,-1 1-1,-1 0-1,-1 1 0,-1-2 2,2 2-5,-2 0-9,3 0-3,-4 0-3,2-2 0,-1 1 2,3 0-2,-3 1 0,2-1 0,-2 0 0,3-1 1,-1 0 0,-1 0 1,3 2-2,0-2 5,1 1 8,0-2 5,0 1 1,0 0-1,3 0-1,-2-1 0,2 0 1,-2-2-1,1 3-4,4-2-3,-2 0-4,1 0-4,-1-1-2,0 0-5,2 0-4,0 1-5,2-3-5,0 1-6,-1 1-5,1-1-5,-2-3-4,4 3-3,-1-1-3,2-1-2,-1 0 1,0-3 1,0 2 1,1-1 1,1 1 1,0-2 2,1 0 3,0 0 4,0-3 2,1 1 5,0 2 4,-1-3 5,1 0 5,1-1 4,0 0 3,-1-1 4,1 0 2,-1 1 2,1-4 3,0 2 3,0 1 3,2-3 3,-3 0 4,-1-1 2,4-1 0,-2 0 3,-2 0 5,4-2 5,-4 0 5,2-2 7,0 1 8,0 1 7,-2-2 6,-1-1 8,1 1 10,1-2 8,-2 2 8,1-3 6,1-1 8,-3 1 3,2-2 1,-2 0-1,2-1-1,0 0 1,1 1 1,-3-2 0,2-2-3,0 1-5,0 0-6,1 1-7,-3 0-9,2-1-6,1 1-8,1 0-5,-2 1-5,4-2-4,-3 3-4,0-3-8,0 3-9,-1 0-5,4 0-4,-4-2-3,2 3-3,-2 0-2,4 1 0,-4 1-1,2-2 0,-1 3-2,2 0 1,0 1 0,0 1 0,1 0-1,-2 1 0,3 1 0,-1 1 0,-1-1 0,0 3 0,0-1 0,1 0 0,-3 2 1,3-1 0,-2 2 1,0-2-1,0 3 1,-1-1-1,-1 2 2,-2 0 1,3 0 1,-2 2 0,0-1-1,0 3 0,2-2 0,-4 2 1,4-1-1,-1 3 0,0-1 0,-1 3 1,1-2-1,1 3 0,-1 0-1,0-1-2,2 1 0,-6 2-1,4-1 1,-2-1-2,0 2 1,-2 0 0,3-2 0,-1 1 0,-4 1 0,1 0-1,0-3-1,0 5 0,-1-2 1,-1 0 0,0 0 0,-1 1 0,-1-1 0,-1 2 0,1-2 0,-2 0-1,0 1 0,0-1 1,-1 0 1,-1-1 0,0 1 0,1 0-2,-4-1 0,1 1 0,-1-1 1,-1 0 0,0 1-1,0-2 1,0 2 0,-1 0 0,3-1-1,-3-1 0,2 1-1,2-1-1,-2 0-7,0-1-8,0 2-3,2-1-5,-2-1-1,0 2-1,-1-2-3,3 1 0,2 0-2,-3 0-3,1 1-1,-1-1-2,2-1-2,-1 1-2,-1 1 2,3-2 6,-3 1 3,2 1-1,1 0-1,-2-1-2,1 2-3,0 0-1,2-1-1,-3 0-1,3 1-3,0 0-2,0-4-4,-1 3-1,3 0-3,-2-2-2,3 1-2,1-2-1,-3 2-1,3-3-2,0 2 0,3 1-4,-3-3-2,1 0-2,3 1 1,-2-3 0,3 2 3,-1-1 2,0-1 4,3 0 4,-3 0 3,4-1 3,-1-1 5,0 0 6,-1-2 5,3 0 5,0 0 5,0 0 6,-2 0 3,4-2 3,-4 2 4,2-2 5,-2-1 1,4-1 0,-4 0 3,2 0 5,-1 0 0,2 0 0,-4 0 3,1 1 5,0-1 6,1-3 3,-2 1 8,2-1 8,-1 1 5,0 0 3,0-2 4,-2 0 3,3 0 2,-1 1 1,0 0 0,0-1 4,0-2-1,1 2-1,-1 0-2,-2 0-1,2-1-1,0 0-5,-1 1-2,0-1-2,0 0-1,0 1-2,-2-1-1,2 1 0,0-2-2,0 2-1,0 0 1,1-1 0,0 0 2,1 2-1,1-3 0,1 1-1,-1 0-1,3 2-3,0-2-1,0 0-1,1-2-1,1 5-3,-4-2-3,2 0-1,-2 0-4,2 0-4,-2 3-3,1-1-3,-2 0-3,0 1-2,0-1-4,-1 2-1,-3 1 0,2 1 1,1-1-1,-2 1 1,0 0 0,0 1 1,-1 0-2,0 0 2,1 1-1,-2 0-2,1 0 0,-2 1 1,3 0 1,-1 0 1,-2 1-1,1-1 0,1 0 1,-2 2-1,-1-1 1,1 1 0,0-1-1,1 0 1,-3 2 0,2-2 0,0 3 0,0-1-2,-1 0 0,1 0 1,-1 1 1,0-1 0,-1-1 0,1 3-1,-1-3-1,0 3 0,-1-1 1,0 0 0,0-1-1,-1 1-1,0 1 0,-1 0 2,1 1 0,-1 0-1,-1 0-1,1 1 0,-3 0 0,2-2 1,-1 3 0,-1-2-1,0 1 0,1 1 1,-2-3 0,2 2-1,-3 2 1,4-2 0,-4 0 0,2-1 1,-3 4-2,1-2 1,-1-1-1,2 1 0,-1 0 0,-1-1 1,1 1 0,0 1-1,0-1 1,0 0-1,-1-2 1,3 1 0,-3 0-1,2 0-1,1-1 0,-2 0 0,2 2 0,-2-1 2,3-1-1,-2-2 0,0 3 0,0-1 1,1 1 0,2-2 0,-2 1-1,-1-1-1,3 3 0,-2-1 3,1 0-1,-2 1 1,3 2 4,-4-2 7,2 2 2,-1 1 3,0 0 0,0-1 1,0 2-1,1 0 1,0-1 0,-1 1-2,3 0 0,-1-1-1,-1 0 1,1 0 0,0-1-3,0 0-7,0 1-4,1 1-2,0-4-1,0 2-1,0-2 0,1-1 1,0 0 1,0-2 1,1 1 0,1 0 0,0-2-1,0-1 1,0-2-3,0 2-1,1-1 0,1 1 2,0-4-1,0 2 0,1-2 1,0 0-1,0-2 0,1 2-1,3-2 1,-3-1-1,2 0 1,1 0 2,1 1 1,-2 0 1,1-3 1,2 1 1,0 1-1,0-3 1,-2 1 2,2 1-1,0-3 1,0 2 0,-1-1-4,2-1-6,-1 3-5,-1-3-3,0 4 0,1-1-1,-2 0-1,0 0 0,0 0 1,0 0 0,1 0-1,-3 0 0,2 1-1,-3-1 2,2 1 4,0-1 7,-2 0 5,0 0 0,1 1 2,-2-1-1,3 2 0,-3 0 0,2 0 1,-1 0-2,0-1-1,0 0 0,3 1-1,-2 0-1,-2 0 0,2 0-1,1 0 0,0 1 0,-2-1 0,2 0 0,-1 1 0,1 0-1,-1 0 0,-2-1 0,2 2 2,-1 0 0,-1 0-1,4 0 0,-3 0 1,-1 0-1,-2 0 0,3 2 1,-3-1 0,0 0 0,1-1 1,-1 1-1,1 1 0,-1 0-1,1-1 0,0 0 0,-1 0 0,0 2 0,0-2 0,-1 2-1,0-1-1,0 2-1,0-3-2,0 3-3,0 0-2,0 0-3,-1 0-3,0-1-3,-2 4-2,0-3-5,0 0-6,0 3-8,0-3-7,0 0-4,0 2-9,0-2-6,-1-1-11,0 1-8,1-2-14,1 3-12,-3-1-17,2 0-17,1 1-17,-2-1-16,3-2-10,-2 2-7,0-1-14,2-1-16,-3 1-19,3-3-22,1 0-30,0 0-34,0 0-35,0 0-35,0 0-8,0 0 5,0 0 14,-7-3 17,7 3 14</inkml:trace>
          <inkml:trace contextRef="#ctx0" brushRef="#br1" timeOffset="42761.5312">398 1720 104,'-4'-1'286,"4"1"18,-2 0 2,2 0-8,-1 0-18,-1 1-22,0 0-20,1 0-19,1 1-27,0 0-30,0-1-20,0 0-15,0 0-10,0 1-8,0-1-13,0 2-16,0-2-10,0 1-5,0-2-3,0 2-2,0 0-3,0-2-2,0 3 2,1 0 5,1 0 3,0-3 1,-1 4 3,1-3 3,2 2 4,-3-2 5,5 1 3,-3 0 3,2 0 5,-1-2 2,2 2 4,0 0 3,-2-1 1,3-1 3,-2 0-2,1 0-3,-1 0-2,-1 0-6,-1 0-3,1-1-6,1-1-6,-1 0-5,-1 2-8,1-2-5,-1 0-8,-1-1-8,1 0-7,-3 0-4,3 1-5,-3-1-3,4 0-3,-4 0-3,0-1-3,0 1-4,0-1-4,0 0-5,0-1-6,-4 0-7,1 0-5,0 1-6,1 2-9,-1-3-10,-1 1-16,1 0-17,2 2-23,0-1-25,-1 1-30,1 1-30,1 1-22,-4 0-16,4 1-17,-3 1-18,2 1-19,-2 1-21,2 0-27,-2 0-31,3-4-25,-5 5-24,1 3-7,-3 0 0,4 0 12,-2 0 18,2-1 16,-1 1 15</inkml:trace>
          <inkml:trace contextRef="#ctx0" brushRef="#br1" timeOffset="43106.6118">447 1993 56,'-5'7'303,"1"0"7,-1 2 0,1 1-17,1-1-25,0-2-23,0 1-27,0 0-17,2 0-16,-1 0-15,2-3-16,2 1-9,-1 1-5,2-3-9,0 2-10,0-1-5,3-1-3,-1-4 6,2 3 7,0-1 7,1 0 3,-3 0 5,3-1 4,-1 0 4,0-1 1,1 0-1,-4 0-4,3-1-4,-2 0-5,0-1-7,0 0-5,-1 0-9,-3-1-7,4 3-12,-2-4-12,0 1-12,-3-1-13,1 0-11,1 0-11,-1-1-7,1 0-6,-2 2-6,0-2-4,0 0-5,-2-1-5,1-1-6,-1 2-7,1 1-9,-2-3-7,0 2-12,-2-1-11,2 2-15,-1-2-17,-1 2-19,2 1-25,-2-2-23,2 3-25,-1 2-22,-3-2-22,6 2-12,-3 0-9,-1 2-12,0 0-10,1 1-13,-1-1-11,-2 2-19,1 2-21,-1-1-12,0 1-8,-1 1-2,2-3 0,-2 3 3,1 0 5,1 0 8,0 0 7</inkml:trace>
          <inkml:trace contextRef="#ctx0" brushRef="#br1" timeOffset="43321.9773">352 2203 107,'-2'5'279,"0"-1"-5,1 0-15,0 3-18,0-1-19,-1 1-17,0-1-14,1 1-13,-1 1-13,1 0-16,-1-1-12,2 0-12,0 0-15,0-1-16,0 0-9,0 1-2,2 0 2,-1-3 6,1 1 6,-1-1 6,3 0 6,-2 0 6,3 0 5,0-2 4,-2 2 5,1-2 5,0-1 7,0 1 7,1-2 3,0 0 0,-1 0-1,2 0-3,-4 0-8,3 0-8,1-2-8,-3 1-11,0 0-8,0 0-11,0-3-10,0 2-12,0-1-11,-1 1-14,-1-2-8,-1 0-8,3 1-9,-3-2-6,3 2-8,-3-3-8,1 2-7,3-2-11,-4-1-10,0 0-14,0 2-14,1-1-16,1-3-20,-2 3-24,0 1-25,2-2-26,-2 0-21,2 0-21,-1 1-14,1 0-15,0-1-8,-1 3-3,0-2-6,2 1-5,0 0-7,-1-2-5,-1 3-1,-1-3 3,0 7 4,3-7 6,1 0 5,0-1 1,-3 1-2,3 3-5,1-3-2,0 0-1</inkml:trace>
          <inkml:trace contextRef="#ctx0" brushRef="#br1" timeOffset="43663.9439">586 2066 73,'0'1'205,"0"1"2,0 0 6,0 1-8,0 0-13,0-1-11,0 0-11,0 2-7,0-2-5,0 3-6,2-1-7,0-2-7,-1 0-8,0 2-3,1-1-3,1-1-6,-2 0-10,3-2 3,-1 0 8,1 3 8,-1-3 6,1 0 6,1 0 7,-1 0 4,0 0 1,-1 0 2,2 0-3,-2-3-2,1 3-4,0 0-2,-2 0-4,1-2-8,0 0-8,-1 0-8,-1-1-10,1 1-10,-1-2-12,0 2-10,-1 0-11,4-1-8,-3-1-9,1 0-6,-1 0-7,-1 1-8,3-1-7,-3-1-7,0-1-8,0 1-8,0-2-8,0 2-11,0-2-9,0 1-11,0-3-11,0 3-12,0-1-13,0 0-17,0 1-18,0-2-20,0 2-19,1-1-12,-1 1-8,2-1-10,-1 0-10,1 1-11,0-1-11,-1 3-18,0-1-21,-1 0-17,0-1-14,0 6-13,0 0-12,0-9-9,0 9-8,0-7-4,0 7-4,0 0 9,2-11 13</inkml:trace>
          <inkml:trace contextRef="#ctx0" brushRef="#br1" timeOffset="43822.6623">750 1771 129,'-2'0'261,"1"2"0,1 0-9,-5 0-14,5 1-7,-2 1-3,-2 0-10,3 1-16,-2 1-17,1 0-15,1 1-12,0-3-10,-1 2-10,0-1-9,2 1-3,0-2 0,0 1 2,2 0 3,0-3-2,0 1-7,1 0 1,0 0 3,1-2 10,-1 0 14,2-1 8,0 0 3,-1 0 1,2-1 4,0 0-4,-1-1-1,2 1-8,-2-2-8,-2 0-9,4 1-10,-2-3-12,-1 2-11,0-1-19,2 0-20,-3-1-14,2-1-11,-1 1-8,1-1-5,-2 0-5,-3-1-4,4 0-6,-3 1-8,-1-2-7,3 1-9,-3-1-9,0-1-12,0 3-15,0-1-13,0-2-23,0 2-28,0 0-26,-3 0-20,3 2-23,0-1-23,0-2-19,0 3-17,0-1-15,0 1-16,0 3-18,0-2-23,0-1-19,0 2-17,0 3-8,0 0-5,0 0-9,0-8-13,0 8 5,0 0 12,0 0 17,0-11 19</inkml:trace>
          <inkml:trace contextRef="#ctx0" brushRef="#br1" timeOffset="44185.904">961 1530 188,'0'-1'285,"0"1"6,0 0-5,0 1-13,0 2-13,-2 0-11,2-1-19,0 2-19,0 0-20,0 1-16,0 1-13,0 0-9,2 1-6,-1 0-4,0 0 9,1 1 15,1 0 6,0-1 4,0-1 1,0 0 2,0 1 1,2 0-4,-3-3-1,3 2-3,0-3-3,0 2-5,0-1-4,0-2-7,-1 0-14,0-1-21,0-1-14,1 0-9,-1 0-9,-1-1-8,0-1-6,1 1-8,-3 0-6,0-1-6,0 0-5,-1-1-4,4 0-4,-4 1-5,3-1-4,0 0-4,-2-1-3,2 1-3,-2-1-4,3-3-3,-3 3-3,0-2-4,1 1-5,-1 1-5,1-1-6,-2-1-4,0 2-6,0 0-7,0 0-5,0 0-8,0 1-7,0 1-9,0 0-11,0-1-12,0 3-14,0 0-18,-2 0-18,1 0-23,-1 0-20,1 0-21,0 3-17,-1-1-16,0 0-12,1 2-12,-1 1-9,0 0-9,-1 3-13,0 0-15,-2-1-9,-1 3-5,0 1 3,0-2 4,-1 3 6,-1 0 8,4-2 4,-2 1 5,1-1 5,0 1 5,1-2 9,2 0 8</inkml:trace>
          <inkml:trace contextRef="#ctx0" brushRef="#br1" timeOffset="44761.9676">1043 1827 84,'1'4'189,"0"0"0,0 0-2,-1 1-5,4-1-7,-4 1-9,0 2-7,0 0-6,0 0-10,0 1-8,0-1-10,0 1-10,0 1-2,-4 0 6,4-1 1,-1 1-1,0-1 0,0 1 0,-3-2 0,4 1 1,-1 1-1,-1-2-2,0 0-4,1 0-7,1-1-4,0 1-1,0-2-9,0-2-13,0 1-6,0 0-2,0-1-3,1 0-1,-1-3 4,2 0 8,-2 0 6,0 0 5,0 0 7,2 0 9,-2 0 5,0-2 2,0 1 2,0 0 0,0-1-3,1 1-1,-1-1-4,0 1-3,0 0-10,0-1-12,0 1-10,4 0-10,-4-1-7,0 0-7,1-1-8,-1 1-8,0-1-6,1 0-9,-1 0-8,0 2-8,0-1-10,0 0-9,0 1-10,0 0-10,-1 1-13,0 0-13,-3 0-17,4 0-21,-1 1-17,-3 0-15,2 1-8,-1-1-2,0 0-3,0 2-3,1-1 0,0 1 1,-1-1 2,-1 0 4,3 1 7,-2 1 5,2 0 15,-2 0 16,-1 0 15,2-1 14,-1 2 7,0-1 4,-1 0 5,2 1 5,1 2 5,-3 0 3,0-1 6,0 1 3,-1 1 5,0 0 5,1 2 2,-1-1 2,2-2 4,-2 3 1,1 0 3,1-1 1,-2 0 4,2 0 5,0 1-2,0-1-1,0-2 1,1 1 4,1 0 3,1-1 4,0-3 4,0 3 6,0-3 5,1 0 9,1 1 6,0-1 10,1-2 6,-2 1 8,2-2 13,0 0 17,0 1 13,-1-2 12,1 0 9,1 0 10,-3 0 9,3-2 8,-2 1 5,1 0 1,2-2 0,-3 1-2,1 0-5,1-2-5,-1 0-8,-2 1-9,2-1-11,-3 0-11,3 1-12,-2 1-12,-1 0-12,4 0-10,-4 0-12,0-1-8,0 3-8,0-2-6,0 2-6,0 0-6,0 0-5,-4 0-6,4 0-8,-1 0-6,-2 0-10,3 2-10,-3-2-13,2 0-17,-2 3-15,-1-2-18,1 0-19,1 1-19,-1-2-23,-2 2-25,3 0-17,-3 1-15,-2 1-14,5 0-14,-3 2-9,1 1-10,0-1-4,-1 0-2,1 2 0,1 0-1,-2 0 5,1-1 6,1-1 10,-1 2 11,1-1 8,1 1 6,0-2 11,1 1 12,1-7 16,0 9 16,0-9 18,0 11 18,0-3 18,1 0 21,3-1 18,-2-1 19,1 0 20,2-1 20,-1-2 21,1 1 19,-2 0 16,1 0 15,1 0 10,-1 0 10,2 0 8,-1-1 5,-2 1 8,2 0 6,1 0 4,-3-1 4,2 1-3,-1 0-6,2 1-4,-3-1-5,3-2-2,-1 1-1,-3-1-2,4 0-2,-1-1 0,-1 1 0,1-1-2,-1 0-2,1 1-1,-2-1-1,-2 0 4,2 0 7,0 1 3,-2 0 2,1-2-1,0 0 0,-2 0-3,1 0-3,-1 0-4,0 0-7,0 0-6,0-2-9,0 0-9,0 1-11,0 0-12,0-2-14,-1 1-15,-1-1-15,0-1-17,2 1-17,0-1-18,0-3-16,0-1-11,-1 1-8,1-1-11,0-2-11,1 1-14,1-2-16,0 0-20,-1 0-23,0-2-20,0 2-17,3-1-15,-3-1-13,5 0-8,-1 1-6,-1-1-4,2-1-5</inkml:trace>
          <inkml:trace contextRef="#ctx0" brushRef="#br1" timeOffset="45123.966">1203 2126 184,'0'4'259,"1"0"-5,1 0-13,-1-1-17,0 1-22,2 3-19,-3-3-19,5 3-11,-3-3-6,-2 2-12,4-1-13,-1-2-9,0-1-7,-1 2-3,2 1-4,-1-3 1,2 1-1,-2-1 0,2 0 0,-2-1-1,1-1-2,3 0-11,-2 0-18,2 0-12,-2-1-8,-2-1-12,3 1-12,-1 0-10,-2-2-11,1 1-14,1-1-13,-2-1-17,-1 1-18,0-1-15,-1-1-16,-1-1-14,0 2-13,0-3-19,0 0-19,0 1-15,0 0-11,0-1-10,0 0-9,0 7-11,-1-8-9,1 2-8,0 6-7,0-11-6,0 2-7,1-1-8,-1 3-4</inkml:trace>
          <inkml:trace contextRef="#ctx0" brushRef="#br1" timeOffset="45226.6889">1368 1871 147,'-4'3'245,"1"1"-7,2 0-10,-2 1-13,3 1-14,-1-2-18,1 1-16,0-1-18,1-2-15,-1 4-14,3-4-11,0 2-6,0-1-4,0 0 0,1 0 4,1-1 4,-1-1 6,1 1 8,-1-2 8,2 0 17,0 0 22,0 0 14,0 0 9,0 0 5,-1-2 4,-2 1-1,2 0-1,0 0-7,-1-1-9,1 1-10,-1-2-11,-1 0-12,-2 1-13,3-1-24,-1 2-30,-3-2-22,4-2-20,-4 3-19,1-2-22,1-1-24,-2 1-24,0 0-28,0-1-30,0 1-26,0 2-28,0-2-23,-2 0-23,2 0-21,0 0-22,-1 0-27,1 0-28,-4 0-26,2 0-22,2 4-24,0 0-20,-5-5-10,4-1-3,1 6 10,0 0 18,-4-6 20,4 6 24</inkml:trace>
          <inkml:trace contextRef="#ctx0" brushRef="#br1" timeOffset="45541.3404">1548 1745 67,'-3'3'323,"1"0"14,-1-1 14,1 1 14,1 0-1,-1 0-9,2 1-14,0-2-13,0 1-21,2 1-24,-1-2-16,2 1-13,0 0-9,0 0-8,2-1-8,-2 1-10,2-2-8,2 0-9,-3 1-11,2-1-12,-1-1-23,2 0-27,-2 0-21,0-1-16,1-1-14,0 1-14,-2 0-10,1-1-8,0 1-7,-2 0-6,1 0-5,-3-2-6,3 2-4,-2-1-5,-1-1-4,1 1-4,0 2-4,-1-2-4,-1-1-5,2-1-6,-2 2-7,0 0-8,0-1-12,0 0-10,0 0-15,0-1-17,0 0-20,0 1-24,0-1-25,-2 1-27,2-1-24,-1 0-23,-1-1-18,0 0-18,2 1-24,-1 1-28,1-1-24,-2-2-25,2 6-24,-4-7-24,4 7-16,-1-7-7,1 7 7,-4-6 20,4 6 20,0 0 23</inkml:trace>
          <inkml:trace contextRef="#ctx0" brushRef="#br1" timeOffset="46745.0128">1211 2670 200,'0'1'219,"-1"1"-10,-2 2-12,0-1-14,2 1-15,-3 0-11,1-1-12,1 3-6,-1-2-7,0 3-12,-1-3-12,4 3-13,-4-3-10,1 1-7,3 1-5,-3-1-6,1 2-3,2-2-4,-2 1-3,1-2-2,1 1-3,0 1-9,0-3-13,0 1-8,0 0-3,1 0-3,1 0-2,-2-2-3,2 0-1,1 1-2,0-3 1,1 0-1,0 0-4,-1 0-3,1 0-4,2 0-7,0 0-5,-2-3-7,3 3-7,-2-2-9,2 2-7,-2-2-10,2-1-10,-2 1-25,-2-1-28,3 1-28,-3-3-26,-3 5-27,6-4-26,0-2-24,0 1-25,0-3-10,-1 1-4,2-1-3</inkml:trace>
          <inkml:trace contextRef="#ctx0" brushRef="#br1" timeOffset="46615.8698">1428 2445 114,'0'0'224,"0"2"7,0-2 10,1 1-5,-1 0-9,4-1-10,-4 3-9,0-3-2,0 0-1,1 0-1,-1 0-4,2 0 0,-1 0-1,-1 0 1,2 0 2,-1-3-5,0 3-7,1 0 1,0-1 5,-1 0 2,1-1-1,-2 2-6,1 0-8,-1 0-12,2-2-11,-2 2-12,0-2-12,0 2-13,0 0-12,-2-3-12,2 3-11,0 0-14,-1 0-13,1 0-10,-2 0-10,1 0-8,1 0-8,-2 0-5,0 0-5,1 0-8,0 0-10,-1 0-12,-1 0-13,2 0-19,-4 0-23,3 3-26,-3-3-29,-1 2-29,-2 0-31,1 0-26,-2 0-25,1 1-17,0 1-15,-1 0-13,0 1-16,1 2-14,0 0-12,-3 0-12,3 1-8,-3-1-5,2 1-3,2-1-6,-4 1-6,4 0 10,-2-1 15,2 2 14</inkml:trace>
          <inkml:trace contextRef="#ctx0" brushRef="#br1" timeOffset="46599.906">1746 2074 105,'-3'9'174,"0"1"1,2-3-2,-2 4-3,-1-6-4,2 4-4,-3-2-6,5 2-4,-1-2 3,-1-1 7,2 0 0,0 1-1,0 0-2,0-1-5,2-3-5,-1 3-5,-1-2 1,4 0 5,-3 0 5,0-2 7,0 0 9,-1-2 8,4 3 6,-1-3 4,-2 0 3,2 0 2,-2-3-1,2 3-1,1-2-2,-2 1-1,0-2-5,1 1-7,-2-1-11,1 1-11,0-3-13,-1 3-13,0-1-21,0-1-22,-1 0-18,0 1-14,0-1-9,0-3-8,0 3-7,-1-2-4,0 1-6,0 1-5,-1-1-6,0-1-2,-1 1-6,0 0-7,2 0-6,-2 1-6,0 2-6,0-2-9,0-1-9,2 3-8,-2 0-14,-1 2-13,1 0-19,-2 0-18,0 0-24,-1 4-28,0 0-23,0-1-23,-2 1-19,-2 3-18,0 1-18,0 2-15,-1-1-20,-2 0-22,-1 2-14,3 2-10,-4-4-5,2 3 0,1 1 4,-3-2 8,1 0 10,1 1 10,2-2 11,-3 0 12,2 1 14</inkml:trace>
          <inkml:trace contextRef="#ctx0" brushRef="#br1" timeOffset="47076.8733">1667 2361 232,'0'4'295,"-1"1"4,-2-1-10,3 0-15,0 1-25,0 0-31,0 1-23,3 0-20,-2-1-21,3 0-21,-2 2-14,1-1-12,2-2-13,-1 1-15,1-1-10,-1 1-5,0-1-1,-1-1-2,2-2 5,1 2 9,0-1 5,0-2 4,0 2 3,0-2 1,-2 0 2,2 0 1,0 0 0,0-2-1,0 2-2,-4-2-2,5 2-6,-2-3-5,0 2-8,0 0-9,-1-1-9,1 0-10,-1 0-12,-1-1-14,-2-1-17,3 2-18,-4 0-17,2-1-20,-2-1-16,1 4-18,-1-6-14,0 4-13,0-3-9,2 1-4,-2-1-10,2 0-10,-2-2-8,1 1-6,-1 1-6,0-2-7,0-1-10,0 1-17,0 7-12,0-11-12,0 2-14,-1 1-12,1 8-16,0-10-16,0 10-5,1-7 3,1-1 3</inkml:trace>
          <inkml:trace contextRef="#ctx0" brushRef="#br1" timeOffset="47477.6715">1893 2223 209,'-1'4'262,"1"-1"8,0 3-5,0 0-11,0 1-11,0-2-11,1 2-20,0 0-24,1-1-20,-1 1-20,4-2-13,-3-1-12,2 2-5,-3-2-5,2 0-9,1-1-11,1 1-3,0-2-3,-1 1 1,1-3 3,-1 0 4,-1 2 6,5-2 4,-6 0 1,4 0 0,-2-2-3,3 2-4,-2-2-5,-3 1-7,3 0-8,-1-2-9,0 1-9,1-1-13,-1 0-15,-1 0-16,0 1-18,1-1-23,-3 0-24,2 2-25,-3-2-23,3 0-16,-3 1-12,0 0-13,0 0-11,0-1-14,0-1-12,0 0-9,0 0-8,0 0-6,0 0-4,0 2-3,0-3-3,0 2-2,0-1-3,0 4-15,0 0-19,0 0-19,1-7-18,-1 7-8,4-6-3,-4 6 5</inkml:trace>
        </inkml:traceGroup>
      </inkml:traceGroup>
    </inkml:traceGroup>
  </inkml:traceGroup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8T15:52:41.63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F900497-A179-4BCC-9FE2-3DDFAE08320B}" emma:medium="tactile" emma:mode="ink">
          <msink:context xmlns:msink="http://schemas.microsoft.com/ink/2010/main" type="inkDrawing" rotatedBoundingBox="21300,888 21342,869 21345,875 21303,894" semanticType="callout" shapeName="Other">
            <msink:sourceLink direction="with" ref="{693C43D3-AD47-4327-BD4C-57D6AE21D9D6}"/>
          </msink:context>
        </emma:interpretation>
      </emma:emma>
    </inkml:annotationXML>
    <inkml:trace contextRef="#ctx0" brushRef="#br0">3226-1677 10,'0'0'86,"0"0"-12,0 0-7,-2 0-6,1 0-9,0 0-9,1 0-10,0-2-11,-3 2-11,3 0-9,-4 0-8,4 0-7,-1 2-6,-1-2-8,2 0-10,-7 5-12,2-2-16,-3 2-22,0 1-22</inkml:trace>
  </inkml:traceGroup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8T15:52:41.94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  <inkml:brush xml:id="br1">
      <inkml:brushProperty name="width" value="0.21167" units="cm"/>
      <inkml:brushProperty name="height" value="0.21167" units="cm"/>
      <inkml:brushProperty name="color" value="#FAC08F"/>
      <inkml:brushProperty name="fitToCurve" value="1"/>
    </inkml:brush>
  </inkml:definitions>
  <inkml:traceGroup>
    <inkml:annotationXML>
      <emma:emma xmlns:emma="http://www.w3.org/2003/04/emma" version="1.0">
        <emma:interpretation id="{693C43D3-AD47-4327-BD4C-57D6AE21D9D6}" emma:medium="tactile" emma:mode="ink">
          <msink:context xmlns:msink="http://schemas.microsoft.com/ink/2010/main" type="inkDrawing" rotatedBoundingBox="14072,1458 22389,312 23217,6318 14900,7464" hotPoints="22257,4541 18775,8023 15294,4541 18775,1060" semanticType="enclosure" shapeName="Circle">
            <msink:sourceLink direction="with" ref="{07719319-23B9-4978-8503-07A97D0DF051}"/>
            <msink:sourceLink direction="with" ref="{72FD5C99-831C-477A-B784-F59806D72658}"/>
            <msink:sourceLink direction="with" ref="{6FCC4B81-BD46-4011-90F8-85EB27245C0D}"/>
            <msink:sourceLink direction="with" ref="{E7454439-03FF-49AD-87C3-D26B6E30A132}"/>
            <msink:sourceLink direction="with" ref="{44012B5F-C56E-4278-A3CF-72A5C2BFE4C2}"/>
            <msink:sourceLink direction="with" ref="{F104D211-5500-41DB-AC17-C30AE4374807}"/>
            <msink:sourceLink direction="with" ref="{CED9979E-C2F8-4EFE-9DED-37BD1C29D853}"/>
            <msink:sourceLink direction="with" ref="{5FD09C4A-D8F5-4BF0-88DC-8782ED207666}"/>
            <msink:sourceLink direction="with" ref="{1C5D5F85-1ACA-4FC1-9174-CCABDE7F440A}"/>
            <msink:sourceLink direction="with" ref="{57834B9C-E0B3-4D62-94C0-D1CB363808C4}"/>
            <msink:sourceLink direction="with" ref="{7D85427A-1650-448C-B6D6-ED53C48A256A}"/>
            <msink:destinationLink direction="with" ref="{1F900497-A179-4BCC-9FE2-3DDFAE08320B}"/>
          </msink:context>
        </emma:interpretation>
      </emma:emma>
    </inkml:annotationXML>
    <inkml:trace contextRef="#ctx0" brushRef="#br0">2819-1285 102,'-1'0'133,"-2"0"-18,1 0-17,1 0-21,1 0-18,-3 0-15,-1 0-23,0 0-26,4 0-28,0 0-32,0 0-30,-10 0-31,0 0-20,0 0-16</inkml:trace>
    <inkml:trace contextRef="#ctx0" brushRef="#br1" timeOffset="-73555.3456">-537-1451 88,'-8'-2'196,"1"0"-11,-3-1-19,0 1-23,-1 0-18,1 0-18,0 1-18,-4 0-19,2 0-15,-1 1-12,-1 0-7,-1 1-5,0 1-4,-3 1-3,0 0-3,2 2-3,-4 1 0,3-2 0,-2 3 2,1 0 1,-1 1 0,-1 2-1,1-1 2,-1 0 1,-1 3 7,1-1 12,-1 3 4,0 0 4,-1-1-3,0 3-5,-2 1-3,3 0 0,-3 0-1,0 1-3,0 1 0,0 2-3,0-1-2,-1 2-3,-2-3-9,1 2-11,1 2-7,0 0-4,-3 1 1,1 2 6,-1-3 0,-1 3 0,0 0 0,-2 2 2,-4 2-1,3-1 0,-6 3 0,3 0 0,-2 3 6,-3 1 7,0 1 4,-2 1 2,-1 1 2,1 2 1,-1 3 1,1 0 3,-3 2 1,1 2 0,-2-2 1,1 4 2,-1-3 0,-2 4 2,1 0-6,0-2-6,-2 3-9,1-4-10,-1 3-4,1-4-3,1 3 0,1 0 0,0 1 0,0-3-1,1 2 0,2-1 0,1 0 1,4-1-1,-1 1 0,2 1 0,1-3 5,1 2 6,1-3 4,1 4 0,1-1 0,0-1-1,1 2-1,2-2 1,-2 2 0,2 0 1,1 2 0,2-1-1,0 1 1,1-1 1,-1-1-2,2 0 0,2-1 1,0 0 1,2-1-1,0-2 0,1-2-3,3 2 0,1-3-2,1 0-3,2-2 0,4-2-1,-2 0 1,5 0 0,0-2 1,2 1 2,0-2 1,6 1 0,0-3 0,2 1 2,0 1 0,5-1 2,-2-2 0,3 1 2,2-2-1,1 0-1,-1 2 0,1-2-2,1-1 0,3 2-2,-1-1 0,1 1 1,1-2 0,1 0-1,1 0 0,0 0 0,2 2 1,1-3-1,-2 3 1,2 0 1,0-1 2,1-1 2,2 2-1,-3-1 1,4 0 1,-1 0-1,1 1 1,-1-2 3,1 2-2,1-1 1,-2-1-1,4-1 0,-5 0 1,2-1 1,2 1-1,0 0 0,-1-3 0,1 2 2,0-2 0,0 0 0,2-1 2,-1-1 0,0 1 2,3-1 2,0 0 3,0 2 4,-2-3 1,4 0 3,0 2 3,-1-2 5,-1-1 4,4 0 5,-3-1 0,-1 0 0,1 1 1,2-3-1,-2 1 0,0 0 0,3-1-1,-4 0 0,1-1-3,3 0-3,-4-1-4,1 2-3,1-1-5,0-2-5,1 2-2,-2-1-1,2-2 1,-1 0-1,0 1 0,1-2-1,0 0 0,1 1-1,-3-2-1,2 1 1,0-1 2,0-1 4,1-1 1,-1 1 3,2 1 1,2-4 1,-2 3 1,0-1-1,1-1 1,0 1 0,1 0 1,0-3 0,0 2 1,0-1-1,2-1-3,0 0-2,0-1-4,-2-1-2,4 1-2,0-1-3,-1 0-2,-1 0-1,2-1 0,-3-1-2,4 4 1,-4-6-2,1 3 1,-1-1 1,3-1-1,-4 0 1,3 0 1,-2-1 0,0 0 1,1-3 3,0 1 1,-2 1 0,4-2 0,-3 0-2,2-2-1,1 1 3,-3 1 0,2-3-2,0 0 1,-1 3-1,2-4 0,0-1-1,-1 1-2,2-2-1,0 1-2,0 0 0,-1-2-1,1-1 0,1 0-2,-1 0-3,2-1-3,-1-1 0,3 1-1,-3-2-2,1 2 0,2-1 1,-3-3-1,3 2 1,-3 0-1,1-2 0,-2 3 0,1-1 0,-2-3 1,1 2 1,0-2-1,-2 1 0,0-1 1,1 1 0,-1-2-1,0-3 0,-1 6-1,-1-4 0,1 1-1,-1-2 0,0 4 0,0-2 0,-3-2 1,2 2-2,-4 1 0,2-1-1,-3-1 0,2 2 0,-1-2 0,-1 0 1,-1 1 0,1 0-1,-2-2 1,0 0 0,0 0 0,0 1-1,-1-1-1,-1 0 0,2 1 1,-2-2-1,1 3 1,-1-3-1,1 2 1,0-2 0,-2 3 0,0-3-1,0 2 0,1-2 0,-1 1-1,-1-1 1,-3 2 5,2-2 7,-1 3 4,-1-3 1,-2 2 2,1-2 0,-2 3 0,1 0-1,-1 0 2,0-2-1,0 2 0,-2-2 0,0 1 1,0-1-2,0 2-3,-2-3-7,1 2-4,-2-1-1,3 1-2,-3-1 0,0 1-6,1-2-6,0 2-4,1-1-2,-2-1 0,1 0-1,0-2 0,1 4-1,-1-2 0,2-3 0,-2 2 0,-1 1-1,0-2 2,3-1 1,-3 3 4,1-1 7,-1 0 4,0 1 2,-2 0 5,1 2 8,-1-3 4,-3 1 2,3 0 1,-1 2 0,-1-2 0,0 1 1,-1-1-1,0 2 0,1-1 1,-2 1-2,-1-2 0,2 2-1,-1-1-4,1 1-7,-3-2-3,2 2-2,1-1-1,-2 1-1,0-1 1,-2 1 0,2-1 0,0 0-1,0 0 1,-2 1-1,2-1 0,0-1 0,-3-1 0,2 2 0,0-2 0,0 2 1,1 0 0,0-2-1,-2 0 0,2 1 1,0 0-7,-2-2-5,2 2 0,0-2 7,1 0 2,0 1 2,-1-1 1,0-1 0,-1 0 1,1 1 0,0-1-1,0-1 1,-2 0 1,2-1-1,-1-1 6,-2 1 8,2-2-2,-3 1-5,-1 1-12,5 1-12,-7-3-7,2 3-4,1-1-2,-1 0-2,0 2 1,-3-1-1,2 1-1,-1 1 0,0-1-1,1 1 0,-1 1-1,-2 0-1,2 0 10,0-1 12,-1 2 5,1-1 5,0 2 1,-2-2 0,1 3 0,1-1-1,-2 0 1,2 0 0,-1 3 0,1-2 1,-2 1 1,0-1 0,0 1-1,0-1-1,2 2 0,-3-3 0,-1 2 1,3 0 1,-1 0 0,0-1 1,-1 0-2,2 3 0,-3-2 1,1-1-1,-1 2 0,2-2 0,0 3-1,-2-2 1,-1 0 1,4 3 0,-4-5 0,1 4 0,0-1 0,1 0 0,-1 1 0,-1 1-1,2-2 1,-2 1 0,0 1 0,0 0 0,0 0 1,0 1-1,-2-1 2,1-1-1,-1 2 0,1-2-2,0 0 2,1 1 1,-4-1-1,4 0 1,-4 0-1,4-1 0,-3 2 0,0-1 0,0 1 0,0-1-1,0-1 1,0 2 1,0-1-1,0 0 0,1 0 0,-3 0-1,-1 1 1,3-1-1,-2-1 2,1 1 0,0 1 0,-1-1 1,-2 1 2,2-2 0,-1 3 0,2 0-1,-2-1 1,1 1 1,0 0 1,2-2 0,-4 2-1,3-1 0,-1 0-1,2 2-1,-2-2 1,0 1-1,3-1-1,-5 1 1,3-1-2,1 1 0,-2 0-1,2-2 1,-2 2-1,0 0 0,-1-1-1,2 1 2,-2-1 0,0-1-1,0 3 1,0-2-1,-1 0 0,2 0 0,-2 1 0,0-2-1,-1 1 1,1 0 1,0 0-1,0 0-1,1 0 0,0 1 0,0-1-1,0 0 1,1 1 0,-2 0 1,2-2-1,-1 3 0,1-2 1,-2 0-1,3 1-1,1 2 0,-4-2 0,3 1 1,-2 0-1,3-1 1,-4 1-1,3 0 0,-1-1-1,-2 0 2,2 3-1,-2-4 0,4 1 0,-4 2 0,2-4 0,-2 2 2,2 0 0,-3-1 0,2 0-1,-1 2-1,-1-4 1,1 0 0,-2 2 0,1-1-1,0-1-1,-1 0 2,0-1 0,1 3 1,-2-2-1,0 0-1,-1 1 0,3-2 0,-3 3 2,2-3-1,-1 3 0,-1-1 0,1 0 0,1 2 0,-1-1-1,-1 1 0,0 0 0,3-2 0,-3 0 0,3 4-1,0-1 2,-1-1-1,0 2 1,1 1 0,0-1 1,2-1 0,-2 2-1,-1-1-1,1 0 1,1 0 0,-3 0 0,1 0 0,1-1 1,1 1-1,-3-2 0,1 2-1,1 0-1,-3 2 1,3-4-1,-2 2 0,1 0 2,1 1 0,-3 0 2,3-1 0,-3 0-2,0 2 0,1-1-1,-1 0 0,3-1 1,-2 2 0,1 0 1,-3-1 0,0 0-1,2-1 0,-4 5 0,4-5 0,-1 3 0,-1-1-1,1 0 1,0 1 0,-1 0 0,1 0-1,-1-1-1,4 0 2,-2 1 0,-1 0 0,3-1 0,-3 2-1,0-1-1,1-1 2,3 3-1,-2-3 1,0 0-1,0 2-1,-2-2 1,3 1 1,-3 0 0,3-1 0,-3 1-1,2 1 0,-2-2 1,3 3 1,-1-3 0,-1 1-1,-1-1 0,2 0-1,-1 2 2,-1-1 1,3-1-1,-3-1 1,1-1 0,-1 2-1,0 0 0,-1 0 0,1 0-1,-1 0 0,0-1-1,2 1 1,-2-1 0,0 3 0,1-4 1,0 4-1,-1-1 0,1-1 0,-1 0 0,1 1 0,-1-1 0,-2 0 0,2 0 0,0 1 0,-2 0-1,1-1 2,1 2-1,-2-1 1,2 0 0,-1 1-2,-1 0 1,2-1 0,0 1 0,-2-1 1,3 1 0,-3 0-2,4 0 1,-2-1 1,0 2 0,2-1 0,-2-1-2,0 1 0,2 0-1,-2-1 0,-2 2 1,2-1 0,-1-1 0,-1 0 1,2 1-1,-1 0 1,0-1-1,1 2 0,-1-1 0,-1 0 0,2 0 1,-1-1 0,1 1 1,-1 1-1,1 1 0,-2 0 0,1-2-1,2 1-1,-1 1 1,0-1 0,1 0 0,-2 0 0,1 0 0,0 3 0,0-2-1,-1 0 0,3 1 0,-4-2-1,4 1 1,-4 1 1,2-2 1,1 2-1,0-2 1,-1 0 0,0 3 0,4-5-2,-3 3 1,2 2 0,-5-2 0,6 1 1,-3-1 0,3 1 0,-4-2 0,1 2-1,0 0 0,0-1 0,-1 0 0,0 2-1,2-2 2,-2 1-1,0 2 2,2-3 0,-2 2-1,0-2-1,2 1 0,-2 0 1,1 1-1,-1-1-1,1 0 1,0 0 0,-1 0 0,-1-1 0,1 1 0,0 0 1,-1 2-1,3-2-1,-2-2 0,-2 1 2,2 3 0,0-1 0,1 0 1,-1-1-2,-2 0 1,1 0 0,1 2-1,-2-2-1,2 1 0,-2 0 1,1-2-1,-2 0 0,-1 2 1,1-1 0,-2 1 0,1 0-2,1 0 1,-2-1 0,3 2 0,-2-3-1,-2 3 0,0 0 0,-1 0 0,0 0 1,1-2-1,-1 2 1,-3 0-1,3 0 0,-2 0 0,2-3-1,0 3 1,-2-1 2,2-1-1,-4 2 1,4 0 1,-2-1-1,1 0 1,-1 0 0,0 1 0,0-2 0,0 2 0,1-3 0,0 2 0,-1 0-1,2-1 0,-1 2-1,0-2 0,2 0 1,-2 2 0,3-2 0,-1 2-1,-1-2 0,0 2 1,-1-1 1,3-1-1,-2 2-1,-1 0 0,1 0 1,1-4 0,-2 4 0,1 0-1,0 0 0,1 0 1,1 0-2,-3 0 1,2 0 0,0 0-1,1 0 1,0 0-1,0 0 0,0 0 1,2 0 2,-1 0 0,-1 0-2,3 0 0,-3-2 1,2 2 0,0-2 1,-1 2-1,0-2-1,2 1 1,-5-1 0,3 2-1,-4-2 0,3 2 1,-3 0 0,1 0 0,0 0 0,-1 0 0,0 0 1,2 0-1,-2 0 0,1 0 0,0 0 0,1 0 0,1 0 1,-3 0 0,2 0 0,-1 0 0,1 0-2,1 0 0,0 2 1,0 0-1,0-1 1,0 1 0,1-2 0,0 0 1,1 2-1,-1-2 1,1 2 0,-1-2-1,2 4 1,-2-4 0,1 2-1,2 1 1,-2-1 0,1 2 0,-2-2-2,2 0 0,-2 1 0,1 0-1,1-1 0,-3 1 1,2 0 0,0-1 1,0 1 1,-1-1-1,1 0-1,1 1 0,1-2 1,-3 0 0,3 1 0,-1-2 0,3 3 0,-1-2 0,1 0-1,1 1 0,0-2-1,0 2-1,2 0 2,-1-2-1,2 0 1,0 0 1,0 0 0,3 0 0,-2 0 0,0 2 1,2-2 0,-1 1 1,3-1-1,-3 0 1,1 1 1,1-1-2,-1 0 1,1 0-1,0 0 0,1 0-2,-1 0-1,-1 0 1,3 0 0,1 3 0,-3-3 0,3 0 0,-3 0 0,2 0 0,1 0 0,-4 0 1,4 0-1,-2 0 0,2 4 0,-1-4 2,-1 0 1,0 0-1,1 0 2,-1 0-1,1 0-1,-2 0 0,2 2-2,-3-2 1,1 0 0,2 0 0,-2 0 1,2 1 0,-2-1 0,-1 1 0,0 1-1,0-2-1,-1 1-1,1 1 1,-2 0-1,2-2 1,-3 2 2,0-1-1,-1 0 1,1 2-2,2-2 0,-3 0 0,2 2 0,0-1 1,0-1-1,0 2 1,-1-1 0,0 1 0,3-3 0,-2 2-1,0 1 0,2 0-1,-3 0 1,2-3 1,1 2 1,-1 1 0,0-2-2,1 0 0,0 1 0,0-1 1,4 0 1,-4 1-1,4-1 1,-3-1-1,3 0 1,0 0 0,0 0-1,0 0-1,-1 0 0,-1 0-1,0 0 0,0 0 2,2 0-1,-1 0-1,-1 0 0,0 1 0,1-1-1,-2 0-1,0 0 0,0 0-2,-2 0-3,1 0-6,1 0-6,-3 0-8,0 0-9,-1 0-7,1-1-4,-5 0-26,4-2-36,-2 0-39,-2 0-38,1-1-44,0-2-46,0 1-64,-4-4-73,1-2-49,-2-1-36,0-1-22,-1-4-12,1 1-5,-1-4-2,-1 2 24,3-2 35</inkml:trace>
  </inkml:traceGroup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8T15:53:45.630"/>
    </inkml:context>
    <inkml:brush xml:id="br0">
      <inkml:brushProperty name="width" value="0.04667" units="cm"/>
      <inkml:brushProperty name="height" value="0.04667" units="cm"/>
      <inkml:brushProperty name="color" value="#00B0F0"/>
      <inkml:brushProperty name="fitToCurve" value="1"/>
    </inkml:brush>
  </inkml:definitions>
  <inkml:traceGroup>
    <inkml:annotationXML>
      <emma:emma xmlns:emma="http://www.w3.org/2003/04/emma" version="1.0">
        <emma:interpretation id="{44012B5F-C56E-4278-A3CF-72A5C2BFE4C2}" emma:medium="tactile" emma:mode="ink">
          <msink:context xmlns:msink="http://schemas.microsoft.com/ink/2010/main" type="writingRegion" rotatedBoundingBox="20213,2778 22891,5408 22308,6001 19630,3372">
            <msink:destinationLink direction="with" ref="{693C43D3-AD47-4327-BD4C-57D6AE21D9D6}"/>
          </msink:context>
        </emma:interpretation>
      </emma:emma>
    </inkml:annotationXML>
    <inkml:traceGroup>
      <inkml:annotationXML>
        <emma:emma xmlns:emma="http://www.w3.org/2003/04/emma" version="1.0">
          <emma:interpretation id="{E00FAB58-2444-4317-9BDC-F9DB1DBBB169}" emma:medium="tactile" emma:mode="ink">
            <msink:context xmlns:msink="http://schemas.microsoft.com/ink/2010/main" type="paragraph" rotatedBoundingBox="20213,2778 22891,5408 22308,6001 19630,337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B607C54-FD91-40BC-B1CA-EB417BE7F96C}" emma:medium="tactile" emma:mode="ink">
              <msink:context xmlns:msink="http://schemas.microsoft.com/ink/2010/main" type="line" rotatedBoundingBox="20213,2778 22891,5408 22308,6001 19630,3372"/>
            </emma:interpretation>
          </emma:emma>
        </inkml:annotationXML>
        <inkml:traceGroup>
          <inkml:annotationXML>
            <emma:emma xmlns:emma="http://www.w3.org/2003/04/emma" version="1.0">
              <emma:interpretation id="{B54F2153-71B3-4BDC-9E0F-2B80EFD720A2}" emma:medium="tactile" emma:mode="ink">
                <msink:context xmlns:msink="http://schemas.microsoft.com/ink/2010/main" type="inkWord" rotatedBoundingBox="20160,2832 20942,3599 20412,4139 19630,3372"/>
              </emma:interpretation>
              <emma:one-of disjunction-type="recognition" id="oneOf0">
                <emma:interpretation id="interp0" emma:lang="en-US" emma:confidence="0.5">
                  <emma:literal>oleo.</emma:literal>
                </emma:interpretation>
                <emma:interpretation id="interp1" emma:lang="en-US" emma:confidence="0">
                  <emma:literal>danio.</emma:literal>
                </emma:interpretation>
                <emma:interpretation id="interp2" emma:lang="en-US" emma:confidence="0">
                  <emma:literal>Ileo.</emma:literal>
                </emma:interpretation>
                <emma:interpretation id="interp3" emma:lang="en-US" emma:confidence="0">
                  <emma:literal>The-o.</emma:literal>
                </emma:interpretation>
                <emma:interpretation id="interp4" emma:lang="en-US" emma:confidence="0">
                  <emma:literal>oligo.</emma:literal>
                </emma:interpretation>
              </emma:one-of>
            </emma:emma>
          </inkml:annotationXML>
          <inkml:trace contextRef="#ctx0" brushRef="#br0">2085 926 84,'0'2'264,"0"-2"-3,0 3-6,-4-3-9,4 3-12,0 0-15,0-1-19,0 1-24,0-1-16,0 3-12,0-1-12,0-1-10,0 1-9,0-1-7,0 1-7,0 2-5,0-1-4,0 1-3,0-2-3,0 1-1,0 0 0,0 0-1,4 1 0,-4-1-2,0-1 1,3 0-1,-3-1 2,4 1 2,-4 0 3,3 0 2,-1-1 3,-2 1 0,2-2 2,-1 0 2,1 1-1,1 1 1,-1-1-1,0-2 0,0 2-3,-1-1-2,-1-2-6,3 2-5,-3-1-3,4-1-4,-3 0-4,-1 0-4,3 0-4,-3-1-5,3-1-4,-3 2-5,1-2-4,1-1-6,0 2-3,-1-2-3,0 1-3,0 0-3,1-1-4,0 1-2,-1 0-3,-1 2-3,0-2-5,0 0-4,0 2-6,0-2-8,0 1-9,0 1-8,0 0-11,0 0-12,0 0-14,-1 0-14,1 0-20,0 0-22,0 0-24,0 1-27,0 1-23,0-2-25,0 2-17,-2 0-13,0 0-10,1 0-9,0 1-7,0 1-3,-1 0-4,0-1 0,1 1 3,-2 1 5,0 0 8,-2 1 9,5-6 9,-3 7 10,3-7 7,-3 7 7,1-1 8,2-6 9,-3 6 9,3-6 8</inkml:trace>
          <inkml:trace contextRef="#ctx0" brushRef="#br0" timeOffset="242.8801">2074 1201 54,'-1'5'137,"-1"1"1,0-2-1,1 2-4,-1-1-5,1 1-8,-1-1-6,1 2-7,1-1-7,-1 1-6,1 0-4,0 0-3,0-1-5,-3 3-3,3-4-4,0 3-2,0-3-4,0 1 0,0 1-1,0-3 2,0 3 1,0-3 3,0 1 0,0-1 2,3 1 1,-3-2 1,1 1 3,0 1 1,1-1 4,1 0 3,0-4 4,0 4 5,0-1 6,0-1 4,-2-2 6,3 2 5,-1-2 6,1 0 8,1 0 8,-2 0 7,2 0 6,-1 0 3,-1-2 3,4 2 0,-6-2-4,2 2-4,0-3-7,0 3-7,0-4-7,-1 4-10,0 0-9,0-2-10,-1 0-13,1 2-13,-1 0-12,-1 0-12,0 0-10,0-2-7,0 2-9,0-2-4,2 2-4,-2-3-3,1 3-5,-1-2-8,1 1-7,-1-2-11,0 1-11,4-1-12,-4 0-16,0-1-16,1 2-22,-1-1-26,0-1-28,2 0-28,-1 1-27,-1-1-25,3-3-23,-3 3-17,1-2-12,1 1-15,-1 1-18,-1 4-23,2-10-28,0 2-21,0 0-19,1 2-4,0-3 3,1 0 16,-2 1 20,1-1 24</inkml:trace>
          <inkml:trace contextRef="#ctx0" brushRef="#br0" timeOffset="563.1914">2272 1002 280,'-2'0'295,"-1"0"-2,0 1-6,-1 0-22,1 2-28,-1 0-29,4 0-29,-1-1-26,-1 1-28,1 1-22,0-1-19,-1-1-11,2 0-7,0 2-4,0-2-4,0 1-5,2-1-5,-1 2-2,0-2-1,2 0 0,1 1 2,-3-3 4,1 2 3,2 0 7,-1-2 6,1 0 8,1 0 9,-1 0 7,0 0 7,0 0 5,3-2 6,-4 0 5,3 2 3,-2-3 1,1 3 1,0-4-1,-1 4-1,0-4-5,0 2-5,-2-1-8,1 1-6,0-2-8,-1 2-7,-1 0-8,2 0-8,-2-1-7,1 1-8,0-1-6,-1-1-8,-1 0-6,0 0-5,0 0-5,0 0-3,0 2-7,0-3-8,0 1-12,0 1-11,-1-3-16,-1 1-16,0 1-20,-1 1-19,1-2-21,-1 2-22,0-1-19,-1 0-19,4 0-14,-4 0-11,1 0-13,-2 1-11,5-1-9,-3 2-11,-2-2-14,1-1-19,4 5-12,-5-4-11,2-2-4,-3 1-3,6 5-7,-4-6-11,0 1-2,4 5 4</inkml:trace>
          <inkml:trace contextRef="#ctx0" brushRef="#br0" timeOffset="-996.1037">1870 462 310,'-1'-1'337,"-1"1"12,1 0 1,0 0-4,-1 1-24,1 0-33,1 1-29,0-1-29,-2-1-29,2 2-29,0-2-25,0 1-22,0-1-26,0 0-27,0 0-20,2 1-13,-1 1-13,1-1-11,-1 0-3,0 0-2,1 1-4,1-1-4,0 2-2,-1 0-1,2-1 2,-3 0 5,3 0 5,-2 0 3,3 1 5,-1 1 2,-1-4 4,1 2 3,0 0 4,0-2 4,-1 2 7,-2-1 6,3-1 4,-1 0 5,-1 0 2,1 0 2,-1 0 3,0 0 1,-1 0 3,-1 0 3,0 0 3,0 0 3,0 0 2,-1 0 1,-1 0 1,0 0-1,1 0 0,1 0-1,-2-1 0,2-1-2,-2 2-2,2 0-3,0 0-2,0-2-2,-2 0-4,2 2-2,-1 0-4,1-2-6,-4 0-4,4 2-6,-1-3 1,1-1 1,-3 2 0,3 0-3,0-2-3,0-1-3,0 2-3,0 0-3,-3 0-4,3 0-5,0 1-5,0 0-7,0 1-14,-1 0-14,-1 1-20,0 0-20,2-3-17,-1 3-17,1 0-18,0-2-19,0 2-25,0 0-24,0 0-21,0 0-17,0 0-15,0 0-15,0 0-8,0 2-7,0-2-7,1 0-8,-1 0-14,0 3-16,0-3-11,0 0-8,0 0-3,0 0-2,0 0-3,0 0-4,0 0 7,0 0 14,0 0 16</inkml:trace>
          <inkml:trace contextRef="#ctx0" brushRef="#br0" timeOffset="-653.6165">2058 434 273,'0'-2'308,"0"-2"0,0 2-10,-2 1-12,0 0-13,1-1-10,1-1-11,-2 3-13,2-2-13,-4 2-12,4-2-14,-1 1-8,1 0-6,0 0-14,-2-1-16,2 2-8,0 0-2,-2 0-6,2 0-6,-3 0-9,3 0-9,0 0-11,-2 0-8,2 2-10,-2-1-7,1 0-10,-1 0-11,1 1-8,-1-2-9,0 2-7,2 1-6,0 0-5,-2 0-6,0 1-4,2 0-4,0-1-5,0 1-4,0 0-4,0-2-2,0 1-1,0-1 0,2 1 2,0-3 1,-2 1 0,2 0 1,1 1 0,0-1-1,1-1 1,-4 0 1,5 0 5,-2-1 3,3-1 6,-3 1 6,3 0 6,0-2 4,0 1 5,0-3 3,-1 1 4,-2 0 2,2 1 4,-1-3 2,1 1 1,0-1 3,-1 2-2,-3-1-3,2 0 2,2-1 1,-2 1-5,-3 1-11,3-1-1,-3 3 2,0-3 1,0 1-2,0 0-3,0 2-3,0-1-7,0 1-11,-3 0-8,3 2-8,-3-2-12,3 2-16,-1 0-8,-3 0-5,4 0-15,-3 0-21,3 2-21,-1-2-22,-1 4-25,1-1-26,-2 1-18,0 0-10,0 3-15,-1-3-18,1 5-15,-4 0-17,3 0-22,0 1-25,-2 0-19,-2-1-13,3 2-10,-2-3-7,2 2 2,-2-1 7,3-2 6,0 4 6,0-3 10,0 1 13</inkml:trace>
          <inkml:trace contextRef="#ctx0" brushRef="#br0" timeOffset="-324.1325">2097 578 71,'2'0'223,"-2"0"-5,0 0-3,0 2-2,0-1 2,0 1-10,0-2-12,0 2-10,-2 1-9,2 1-17,-2 0-19,0 0-15,1 0-13,1 1-9,-4 1-9,4-4-7,-3 3-5,3 1-13,0-1-18,-4 1-8,4 2-8,-1-3-3,-1 2-4,1-1 3,-1 1 4,1 0 2,1 1 0,0-3 0,0 2 1,0 0 0,0-1 0,0-1 0,0-1 2,0 1 1,1 1 3,1-1 0,-1-1 1,1 1 5,-1-2 7,-1-1 4,4 2 5,-1-4 5,1 0 6,-3 3 3,3-2 6,-1-1 5,2 0 3,-1 0 6,-1 0 5,4 0 4,-3 0 5,-1 0 0,0-1-2,0-2-3,-1 3-2,2-2-4,-1 0-6,0-1-4,-2 1-6,0-2-6,-1 2-7,4-1-8,-3 1-10,1-1-9,-2 1-9,0-2-7,0 2-6,0-1-6,0 3-7,-2-4-6,1 2-6,-3-1-10,4 1-9,0 0-13,-1 0-13,1 2-17,-1 0-17,1 0-23,-2 0-28,2 0-25,-1 2-26,-1 0-19,1 0-15,-1 3-17,0-1-17,0-1-17,-3-1-15,1 4-15,0-1-16,-3 2-12,0 0-14,-1 0-13,3 1-10,-2-1 0,2 1 7,-1 1 9,1-3 13</inkml:trace>
          <inkml:trace contextRef="#ctx0" brushRef="#br0" timeOffset="41500.1968">2344 1535 26,'-3'0'240,"0"0"-2,0 2-8,2-2-9,-3 2-6,4-1-13,0-1-18,-4 1-18,4 2-19,-3-3-19,3 0-18,0 0-18,-1 0-14,1 0-14,0 0-11,0 2-11,0-2-11,0 0-9,0 0-10,0 0-9,0 0-9,0 0-11,1 0-9,-1 0-11,0 0-10,3 0-13,-3 0-11,0-2-13,0 2-14,0-3-14,-3 2-14,3 0-11,-1-1-13,1 2-12,0 0-12,0 0-12,0 0-10,0 0-7,-4-4-6,4 4-3</inkml:trace>
        </inkml:traceGroup>
        <inkml:traceGroup>
          <inkml:annotationXML>
            <emma:emma xmlns:emma="http://www.w3.org/2003/04/emma" version="1.0">
              <emma:interpretation id="{7A6B071C-3BEC-4499-B9C3-CD1BD6230F90}" emma:medium="tactile" emma:mode="ink">
                <msink:context xmlns:msink="http://schemas.microsoft.com/ink/2010/main" type="inkWord" rotatedBoundingBox="21208,3755 22891,5408 22316,5993 20633,4341"/>
              </emma:interpretation>
              <emma:one-of disjunction-type="recognition" id="oneOf1">
                <emma:interpretation id="interp5" emma:lang="en-US" emma:confidence="0.5">
                  <emma:literal>org</emma:literal>
                </emma:interpretation>
                <emma:interpretation id="interp6" emma:lang="en-US" emma:confidence="0">
                  <emma:literal>song</emma:literal>
                </emma:interpretation>
                <emma:interpretation id="interp7" emma:lang="en-US" emma:confidence="0">
                  <emma:literal>soon</emma:literal>
                </emma:interpretation>
                <emma:interpretation id="interp8" emma:lang="en-US" emma:confidence="0">
                  <emma:literal>-org</emma:literal>
                </emma:interpretation>
                <emma:interpretation id="interp9" emma:lang="en-US" emma:confidence="0">
                  <emma:literal>vat-oxy</emma:literal>
                </emma:interpretation>
              </emma:one-of>
            </emma:emma>
          </inkml:annotationXML>
          <inkml:trace contextRef="#ctx0" brushRef="#br0" timeOffset="40932.0835">2963 1822 108,'-5'0'290,"2"0"2,-1 0-2,3 0-6,-3 0-8,2 0-8,1 0-11,1 0-12,-4 0-13,4 0-13,-1 0-12,-1 0-12,1 0-10,0-3-8,-1 2-10,1 1-9,-1-1-12,1-1-12,-1 2-14,0-2-13,1 0-15,0 2-14,-1-2-15,-1 0-17,2-1-19,-4 1-17,3 0-20,-2 0-19,0-1-20,0-2-19,-1 1-19,-1 0-18,0 1-17,0-2-14,-2 1-14,0 2-12,-1-3-12,0-1-8,0 2-7,-2-1-4,0-1-3,0 2-4,-1-1-1,-1 1-3,1-1-1,-1-2-5,-2 0-8,0 1-10,-2 1-13,2-3-12,-4-1-12,4 0 0,-5 5 6</inkml:trace>
          <inkml:trace contextRef="#ctx0" brushRef="#br0" timeOffset="40794.991">3339 1830 275,'-8'2'301,"3"0"14,-2 1-2,3 1-12,0 0-8,-1 2-10,1-1-12,-1 0-12,2 2-15,1-2-14,-3 4-11,2-2-8,0 1-8,3-1-7,-1-1-7,-1 0-7,2 0-8,0 1-10,2-1-11,-1-1-12,-1-3-13,3 3-13,-3-1-11,3-2-10,-3 1-8,5 0-8,-5-2-7,2 1-3,-2-2-4,1 0-4,1 0-4,0 0-4,1-2-4,-1 1-4,0 0-2,1-1-6,0-1-2,0 1-5,0-2-2,-2-1-5,2 3-2,1-2-4,-1 0-2,-2-1-3,0-1-5,1 1-4,-1 0-6,1 0-4,0-1-4,-2-1-6,-2 2-5,0-1-7,1-1-8,-2 3-10,0 0-11,-2-2-16,1 1-7,1 0-5,-1-1-17,-2 2-22,0 0-22,1 1-25,-2 1-19,0 0-20,-1 0-23,-1 0-28,0 2-21,2-2-19,-2 2-14,-2 0-12,3 0-20,-3 0-24,-1 0-8,0 0-2,2 2 3,-2-2 6,0 0 16,2 2 20</inkml:trace>
          <inkml:trace contextRef="#ctx0" brushRef="#br0" timeOffset="38390.1199">3284 1768 95,'-3'2'287,"0"2"9,1 2-1,1 0-4,-1 1-14,2 0-18,-1 0-25,1 1-30,0 3-26,0-3-25,0 1-17,0 0-14,1 0-9,1 1-8,-1-4-2,1 2-3,0 0 0,-1 0-1,2-1 9,0 0 12,-2-1 6,5 1 2,-3-2 1,2 0-1,-1-1 1,1-1 0,-1 1-1,-1-2 3,1 2 0,3-3 1,-3 1 0,1-1 0,-2-1-10,2 0-18,-2-1-9,0-1-4,-2 1-7,3-1-3,-1 0-7,-2 0-4,1 0-6,0 0-7,0-3-8,1 3-8,0-3-7,0 0-8,-2-1-10,2 1-9,-3 0-11,5-1-11,-3 0-13,-2-1-13,0 0-15,4 1-16,-4-1-19,1 2-19,1-2-23,-2 1-25,1-1-20,-1 2-20,0-1-16,0 2-15,0-1-14,0 1-11,0-1-19,0 1-23,-1 2-17,-1 0-14,2 2-12,0 0-12,0 0-10,0 0-7,0 0 2,0 0 7,0 0 12,-8 0 15</inkml:trace>
          <inkml:trace contextRef="#ctx0" brushRef="#br0" timeOffset="38526.907">3401 2002 103,'-2'7'235,"2"2"-6,-2 2-10,2-1-9,0 0-7,0 1-10,2 0-12,-2-4-2,2 4 3,1 0-2,0-3-3,0 0-7,1 2-7,1-1 0,-2-1 7,1-2 9,3 0 10,-5-1 9,3 1 6,0-2 6,-3-1 4,3 2-4,-4-3-12,3-2-7,-1 2-6,2-2-4,-2 0-3,0 0-9,0 0-11,0-2-18,1 2-16,-1-2-17,0-1-13,1 1-13,-3-1-15,2 0-13,1-1-11,0 1-9,-2-2-9,1 1-7,0 0-7,-1 0-9,-1-1-9,0-1-7,1 0-9,-2-1-9,0 2-10,0-3-12,0 2-13,-2-1-14,1 1-18,0-1-22,-2 3-23,-1-1-23,1-1-22,-1 3-18,0-1-14,0-1-13,0 3-15,-2 0-16,1 1-21,-3 1-16,-1 1-12,2 2-8,-4 0-5,3 0 0,-3 1 3,0-1 4,-1 3 4,0-1 4,2-1 4,0 1 6,0 1 9</inkml:trace>
          <inkml:trace contextRef="#ctx0" brushRef="#br0" timeOffset="40432.551">3814 1921 271,'-1'-4'359,"1"2"7,0 0 1,0 2-2,0 0-8,0 2-11,0-1-11,0 0-12,0 2-15,1-1-15,-1 2-13,2-1-12,-1 1-20,0 1-24,1-3-14,-1 3-9,1-2-12,0 0-15,-1-1-18,1 1-21,-1 0-19,-1 0-16,3-3-18,-3 2-16,3-2-9,-2 0-2,-1 0-10,0 0-11,0 0-8,0 0-5,0-2 0,0 2 2,0-2-7,0 2-12,0-1-13,0 0-13,0-1-16,-1 1-18,-2-1-26,3 0-32,-3 0-27,0 1-27,2-2-22,-3 0-20,1 1-25,1 0-28,-1 0-20,-1-2-13,0 1-20,0 0-25,4 3-18,-7-6-18,3 1-11,-2 0-10,-1 1 1,1-2 6,2 3 12,-3-2 14,0 1 19</inkml:trace>
          <inkml:trace contextRef="#ctx0" brushRef="#br0" timeOffset="40381.6879">3689 2196 224,'-1'0'300,"1"0"2,0 2-4,0-1-11,0 2-13,0 0-14,0-1-16,1 3-13,0-2-12,-1 1-12,4 0-10,-3 0-7,2-2-6,0 2-9,-2 0-12,3-1-6,-1-1-5,0 0-2,-1 1-2,1-1 2,1-1 1,-3 0-2,3 1-6,-1-1-9,1 0-6,-1 0-6,1-1-8,-1 0-8,0 0-9,-1 0-11,1 0-8,1-1-10,-1 0-8,-1 0-9,1-1-9,1 1-7,-1 0-7,-3-1-7,1 2-7,2-3-7,-3 3-12,1-2-11,-1 2-15,0-2-20,0-1-22,0 0-30,0-2-31,0 2-29,0-1-30,0 0-19,0 0-17,0 0-17,0-1-20,0 0-17,0 0-17,0-1-20,0 0-20,0 6-9,0-8-4,0 0-8,0-1-12,0 9 6,0-11 11,2 2 8,0 0 4</inkml:trace>
          <inkml:trace contextRef="#ctx0" brushRef="#br0" timeOffset="39997.81">3572 2371 21,'-1'4'273,"-1"2"18,1-2-3,-1 3-11,2-1-11,0 1-10,0 2-5,2-4-2,-1 3-2,1-2-3,0 1-4,1-1-5,0 0 1,1-2 1,-3 0-5,3-1-8,-1 2 0,1-3 0,-2 0-6,-1 2-7,3-3-13,-1 0-14,0-1-17,-1 0-18,2 0-15,-1 0-16,-1-1-15,1 0-16,0-1-15,1 0-15,-4 2-12,1-2-8,0 1-8,0 0-8,3-1-7,-4-1-8,1 1-11,-1-1-11,2 1-13,0-2-14,-1 1-17,0-1-20,0 0-23,1-1-25,0-1-26,-1-1-28,1 0-25,-1 3-25,1-3-16,-1 0-14,0 1-10,-1-3-12,4 4-10,-4-4-14,0 0-13,0 1-15,0 8-8,0-7-7,0-2 0,0 9 3,0-10 7,0 10 11,0-10 7,0 10 6</inkml:trace>
          <inkml:trace contextRef="#ctx0" brushRef="#br0" timeOffset="42518.9235">3813 2322 148,'-5'-2'305,"2"0"16,-1 0 15,0 1 3,1 1-6,1-1-6,0 1-8,1 0-6,-1 0-3,1 0-8,-1 0-8,2 0-7,-2 0-10,2 0-10,0 0-10,0 0-13,0 0-14,0 0-17,0 1-18,0 0-19,2 1-20,0 1-28,1-1-29,0 2-22,-1 1-16,1 4-12,2-1-9,1 3-4,-1 0-4,0 0 0,2 4-1,0 0-1,1 0-1,-3 3-2,2-2-3,3 2-2,-2 1-3,0 1-7,1-1-10,2 1-1,-1 1 5,-2 0 2,4-1 0,-1 4-1,1-3-2,-1 1 0,0 0-2,2 0 0,1-2-2,-2 4 0,1-4 0,0 1 4,-1-1 8,1 1-2,1-2-5,1 0-13,-2 1-13,1-3-7,2 1-3,-1-3-2,-2 0-1,1 1-1,0-2 0,-1-1-1,2-1-1,1 0-1,-2 0-2,-2-1-1,1 0 0,-1-2 6,2-1 10,-3 0 5,0 0 1,1-2 0,-4 0-1,3-2-2,-1 0-1,0 0-2,-3-1 0,0-1-2,-1 0 0,0-1 0,-2 0 0,1-1-1,-3 0 1,2 0 0,-3 0 1,-1-1 0,4 0 2,-4-1 3,2 1 2,-2-2 2,0 0 2,0 1 3,1-2 2,-1 1 2,0-2 1,0-1 1,0 1 3,0-1 1,0-1 2,-1 0 1,1-1-1,-2-1 1,-2 0-1,3 0 1,-3 0-1,2-2-1,-1 0 1,0 0 0,0 0 0,0 0 1,0-1 0,2 1 1,-3-2 1,3 0 3,-2-1 0,3 2 2,-1-3 3,-2 4 2,3-4 3,-4 1 2,4 1 1,-1 0 2,0 1 3,1 0 0,0 0 1,-1 1 1,1 3-1,0 0 1,0 1 0,0 3-1,0-1 1,0 2-3,-2 0 0,2 1-1,0 2-2,-2 0 1,1 0-1,-1 2-1,0-2-3,1 3-1,0 0 0,1 2-2,-1-1-2,-1 3-1,2 1-1,-2 0-2,2 3-2,0 1-1,0 0-1,0 3-2,0-1-1,0 1-2,0 0 2,0 2-2,0-1 0,0 0 0,2-1 1,0 3 0,-1-6-1,0 3 1,0-2 0,1 2-1,1-2 1,1 1 0,-2-1 0,3-2 1,-1 1-1,-1-1 0,2 0 0,-1 0-1,0-1 0,1-2 1,0 0-1,-1 0 0,1 0 0,-3-1 2,-1-2 0,3 1 0,-1-2 0,0-1 0,-2 1 0,0-1-1,1-1 1,-2 0 1,0 0 0,0-2 0,0 3 3,-2-3-1,1 2 1,-2-2 1,-1 1-1,-1-1-1,-1 1 1,-1-1-2,-3 2 1,-4-2-2,1 0-1,-2 0-3,-3 0-4,-2-2-3,2 1-5,-1 0-6,-4-1-8,2-1-10,2 1-12,-2-1-16,1-1-21,0 2-19,2-1-21,-2 1-32,3 0-40,-1 0-41,4 2-43,-3 0-56,3 0-65,1 0-53,0 2-49,1 0-22,3 3-8,0 0 6,4 1 18,-3 3 16,5 1 19</inkml:trace>
        </inkml:traceGroup>
      </inkml:traceGroup>
    </inkml:traceGroup>
  </inkml:traceGroup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8T15:07:46.102"/>
    </inkml:context>
    <inkml:brush xml:id="br0">
      <inkml:brushProperty name="width" value="0.04667" units="cm"/>
      <inkml:brushProperty name="height" value="0.04667" units="cm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882C779-533D-46DA-BC08-94BB1DB02949}" emma:medium="tactile" emma:mode="ink">
          <msink:context xmlns:msink="http://schemas.microsoft.com/ink/2010/main" type="writingRegion" rotatedBoundingBox="14898,7765 23503,7712 23525,11161 14919,11213"/>
        </emma:interpretation>
      </emma:emma>
    </inkml:annotationXML>
    <inkml:traceGroup>
      <inkml:annotationXML>
        <emma:emma xmlns:emma="http://www.w3.org/2003/04/emma" version="1.0">
          <emma:interpretation id="{102849AF-C3BC-4583-915E-6593BE9BC5AE}" emma:medium="tactile" emma:mode="ink">
            <msink:context xmlns:msink="http://schemas.microsoft.com/ink/2010/main" type="paragraph" rotatedBoundingBox="15184,7733 20125,7997 20003,10290 15062,1002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B5EB9C0-C7E0-48B2-9131-8F13AF54F032}" emma:medium="tactile" emma:mode="ink">
              <msink:context xmlns:msink="http://schemas.microsoft.com/ink/2010/main" type="line" rotatedBoundingBox="15184,7733 20125,7997 20003,10290 15062,10026"/>
            </emma:interpretation>
          </emma:emma>
        </inkml:annotationXML>
        <inkml:traceGroup>
          <inkml:annotationXML>
            <emma:emma xmlns:emma="http://www.w3.org/2003/04/emma" version="1.0">
              <emma:interpretation id="{2B17C7BA-474E-4991-A07B-108C82FA4F55}" emma:medium="tactile" emma:mode="ink">
                <msink:context xmlns:msink="http://schemas.microsoft.com/ink/2010/main" type="inkWord" rotatedBoundingBox="15184,7733 20125,7997 20003,10290 15062,10026">
                  <msink:destinationLink direction="from" ref="{B5CBBD13-8BBD-4741-8C31-24B1834E1704}"/>
                </msink:context>
              </emma:interpretation>
              <emma:one-of disjunction-type="recognition" id="oneOf0">
                <emma:interpretation id="interp0" emma:lang="en-US" emma:confidence="0.5">
                  <emma:literal>Eukaryotic</emma:literal>
                </emma:interpretation>
                <emma:interpretation id="interp1" emma:lang="en-US" emma:confidence="0.5">
                  <emma:literal>Eukaryote c</emma:literal>
                </emma:interpretation>
                <emma:interpretation id="interp2" emma:lang="en-US" emma:confidence="0">
                  <emma:literal>Eukaryote .</emma:literal>
                </emma:interpretation>
                <emma:interpretation id="interp3" emma:lang="en-US" emma:confidence="0">
                  <emma:literal>Eukaryotes c</emma:literal>
                </emma:interpretation>
                <emma:interpretation id="interp4" emma:lang="en-US" emma:confidence="0.5">
                  <emma:literal>Eukaryote to</emma:literal>
                </emma:interpretation>
              </emma:one-of>
            </emma:emma>
          </inkml:annotationXML>
          <inkml:trace contextRef="#ctx0" brushRef="#br0">574 51 203,'0'-8'389,"0"1"31,0-1 32,0 2 25,0 0 22,0 1-13,0 3-27,-1-5-36,-1 6-37,1-3-31,-3 4-30,1 0-28,-3 0-30,-2 3-29,-4-1-31,1 1-31,-3 4-32,-3 2-30,-4 2-31,0 3-22,-3 0-19,0 5-14,-2 1-11,-1 2-6,-1 4-7,3 0-4,-3-1-3,4 3-1,0 2-4,1-3-3,4-1-4,1 0-4,4-1-2,1-2-3,1 0-6,6-2-5,0-4-5,1 0-8,2 1-7,1-5-10,2-1-9,2 0-10,1 0-9,0-2-8,0-1-6,2-3-5,-2 1-6,4-2-1,-1-2-1,1 1 0,1 0 2,1-1 7,-1-2 8,2 0 9,1-1 10,1 0 11,-3-1 13,3 0 11,-3-2 11,3-1 8,0 2 7,1-1 9,-1 1 5,-3 0 5,3-5 7,-3 4 4,3 0 4,-1-2 6,0 1 4,-1-1 4,1 2 5,0-2 6,-1 2 5,1-3 5,1 3 3,-3 0 7,3 1 6,-4-2 2,1 1 2,-1 1 2,-3-1 3,0-1 4,0 4 3,-2-2 4,0 1 1,-1 1 0,-2 0-1,-2 0 0,1 1 1,-2 1-4,-1 0-3,0 1-2,-1 1-4,-3 3-4,-2-2-6,-1 4-7,-1 2-8,-2 3-7,-4-1-6,0 4-7,-3 1-5,2 2-5,-2 0-4,-1 3-3,1-3-3,0 5-1,-2-2 0,0 2-2,4 3 1,-2-2-1,3 0-2,1-1-1,-1 4-1,3-4-2,-1 1-3,2-1-4,2-2-3,1 1-5,3-1-7,2-3-8,-2 1-10,4-1-9,1-3-7,2 2-11,-1-2-12,0-1-12,2 2-13,0-4-11,2 0-10,0 0-12,-1-2-11,2 2-6,2-3-7,2 1-2,-2-2 0,3-1 1,1-2 2,-1 0 8,2 0 9,1 0 10,1-4 13,-3 2 12,4-2 13,0-2 14,0 0 14,1-1 13,3-2 11,-3-2 12,2-1 10,2-1 7,1-1 8,-1-1 3,1-1 4,2-3 2,0 0 4,-1 1 5,1-2 7,0 0 8,0-1 10,-2-1 11,-1-1 14,1-2 16,-1-1 15,-1 1 15,0-1 14,-1-2 15,-2 1 16,1-1 15,-2 1 18,0-3 7,-4 3 6,1 0 0,-3-1-4,-1 5-4,-2-3-9,0 3-11,0 0-12,-3-1-12,1 5-11,0-2-14,-2 3-13,0-1-15,0 3-14,0-1-13,0 3-11,0 2-7,0 1-7,0 2-4,0-1-4,0 1-5,-2 2-4,2 0-3,-2 2-4,1-2-3,1 5-2,-4-1-3,4 1-2,-3 2-3,2 3 0,1-1-3,-4 3-5,1-1-6,2 3-5,-2 2-6,0 1-5,0-1-5,0 3-6,-1-2-5,1 2-8,2-2-9,1 2-11,-4-2-9,4 2-10,4-1-7,-4 1-9,3-2-8,0 1-8,2-1-11,0-2-9,0-2-9,2 0-10,2-1-6,1 0-5,1-3-1,1 0 3,-1-2 2,0-3 4,4 0 7,-2-1 11,1 0 10,-3-2 14,4-1 14,-1-3 14,-1 1 16,2-3 14,-2 0 14,1 0 13,-1-2 13,2 0 10,-2-3 15,-1 0 15,0-2 14,-1 1 17,0-1 18,-3-1 18,4 0 17,-6-1 17,2-2 18,-1 1 19,-3-2 18,1 0 17,0-2 12,-2 0 9,1 1 2,-3-3 0,1-2-6,-1 0-9,1 1-11,-2-2-13,0-1-14,0 2-13,0 1-15,0-1-18,0 3-16,0 0-17,0 2-15,0 1-9,0 1-10,0 4-6,0 0-6,0 3-4,0 2-7,0 2-3,0 1-5,-2 1-3,1 1-3,-1 2-1,1 2-2,-1 1-1,0 1-1,-1 3-2,2 0-1,-4 3-3,-2 2-2,4 1-4,-2 3-5,0 0-5,0 4-5,1 1-5,-1 0-6,2 2-6,-1-1-8,1 0-10,2-1-10,-3 5-13,4-3-14,4-1-14,-3 1-14,2-1-14,1-2-17,-1-1-17,3 1-14,2-1-12,0-2-9,0-3-3,4 1 0,1-2 2,0 0 8,1-1 13,2-2 10,-1-3 11,2 2 12,0-1 15,0-3 16,-1-1 21,4-1 19,-3-1 18,0-1 13,0-1 10,-1-1 8,1-2 9,-3-2 5,2-1 4,-3-1 5,0-1 5,0 0 9,-2-2 9,-1-2 12,0 1 11,-1-4 13,-1 1 14,-1-1 17,-1-2 19,1-1 19,-1 0 17,-1-2 17,-2-1 15,4-1 20,-6-1 22,2-4 13,1 0 6,-4-1 3,0-3-1,0-1-5,0-1-8,0 0-11,0-2-14,0-2-8,-4 3-7,4-1-11,0 0-13,0 2-15,-3 2-17,3 3-14,-1 0-12,1 5-9,0 1-8,0 4-7,0 2-5,0 4-6,0 1-4,-4 2-10,4 3-11,0 4-8,-3 2-7,3 0-5,-1 2-3,-1 4-4,0 1-1,-1 3-3,0 2 1,0 2-7,-1 3-7,1 2-6,-2 3-3,2 2-3,2 0-1,-3 1-4,1 3-4,0-1-3,0 0-7,1 2-4,0 1-6,1-1-5,-1 1-7,1-1-3,-1 1 2,2-1-4,0-1-6,0-1-8,0-1-12,0 2-16,2-4-15,-1-1-21,2 0-22,1-2-25,0-2-24,1 0-20,-1-2-14,4-3-9,-2-1-3,4 0-2,-1-4-1,3 0 2,-3-2 6,3-3 9,1-1 13,-2-1 17,0-4 21,4-1 24,-4-2 27,3-3 23,-2-2 21,1 0 14,1-3 9,1-1 9,-4-3 8,3-4 12,-3 0 14,3 0 18,-2-2 19,0-2 20,1-1 23,0-3 20,-3 2 19,1-2 21,1-2 19,-4 1 21,3-2 25,-1-2 28,-1 4 28,-1-1 19,0 2 17,0-2 10,0 3 5,-3 2-1,2 3-6,-1 0-9,-1 4-11,0 3-13,-2 1-14,0 2-17,-1 3-20,0 1-21,-2 5-22,0-1-22,0 5-20,-2 0-18,0 2-17,1 3-11,-1 0-8,0 2-6,-1 4-5,0 2-4,-2 0-5,0 3-4,1 1-3,-5 1-6,1 1-4,-1 2-1,-3-1-3,1 4-1,1-2-1,-2 1-3,0-2-2,1 0-4,0 2-4,-4-3-3,4 2-6,0-2-5,-2 2-3,0-3-2,3 0-2,-3 0-2,0-4-3,0 1 0,3-1-2,-1-1 2,1 0 3,2-4 2,2-3 4,-1 0 3,2-1 5,1-1 5,0 0 3,3-2 5,-1-2 2,2 0 4,0-1 0,2 0 3,-1 0 1,1 0-1,0-1 0,-1 1 1,2 0 1,1 0 2,-3 0 3,4 1 1,-2 1 4,2-1 0,0 3 2,0-2 3,0 0 1,1 3 3,1-2 3,-3 1 2,3 3 2,-1-2 3,1 1 1,-1 1 0,1 0-2,-3 1 0,5 1-2,-6-2 0,5-2-1,-1 2-1,-1 2 0,2-2-2,-3-3-1,3 2-2,-1-1-2,-1 0-3,2-1-1,-1 0-3,-2 1-2,1-1 0,-1-1-3,0-2-2,0 3-3,-1-4-4,0 0-5,-1 0-8,0 0-7,0 0-12,0-4-12,1 0-20,-1 0-23,-1-1-30,-1 1-37,2 0-42,-1-1-47,0 3-43,-1-5-40,-1 5-44,3-2-44,-3 4-50,0 0-55,0 0-21,0 0-5,0 0 9,12 2 18,-3 0 30,3 4 34</inkml:trace>
          <inkml:trace contextRef="#ctx0" brushRef="#br0" timeOffset="714.1975">2208 806 182,'0'-16'456,"0"3"40,0-1 29,0 1 28,-4 4 17,4-1 11,-1 1-29,-3 2-50,0 1-57,-1 2-61,-2-1-48,-1 1-40,0 1-44,-3 1-47,-2 2-40,2 4-40,-4-1-30,1 0-26,-4 4-17,0 0-13,0 3-10,-1 1-8,1 3-7,-1-3-7,1 4-8,2-1-7,2 4-7,-1-1-8,1-1-7,2 0-5,-1 1-7,2 0-10,1 0-8,4 0-8,0-3-11,1 2-13,0-1-13,2 0-14,3-2-13,0 0-12,0-1-12,0-1-10,1 0-11,3-1-9,0 1-6,1-2-1,0-4 0,1 1 4,3-1 7,-3 2 7,2-2 13,0-2 12,3 0 16,1-3 15,-1 0 17,0 0 16,2-3 16,0 0 15,-2-2 12,2-2 12,0 0 10,2 0 7,-4-2 11,2-1 13,-2-1 13,2 0 16,-2-2 17,1 1 18,-3-1 18,1 1 16,1-3 19,-3 2 19,2-3 18,0 0 16,-4 1 11,2-1 9,-1-1 3,-3-2-1,1 1-5,0 2-8,-2-1-14,1-1-13,-3 4-14,-1-1-14,3 4-16,-1-3-16,0 4-18,-1 1-17,-1 4-13,0-1-10,0 1-9,0 2-7,0 0-7,0 3-4,-1 1-7,-1 1-5,0 1-8,-1 2-8,2 1-6,-3-1-7,1 4-9,0 3-9,0 0-12,-1-1-13,3 4-13,-1-2-17,1 4-19,1-1-19,0 0-20,-4-1-19,4 3-15,4 0-14,-4-2-13,1 0-10,2-2-6,1 1-4,1-4 1,-1 3 3,1-2 6,3-1 9,-1-2 12,2 0 13,1-2 16,1 1 18,1-3 18,-1-1 17,0 0 18,4-1 18,-1 0 13,2-2 13,-1-1 12,3 0 12,-2-1 13,2-1 12,-2-1 13,1 1 13,-2-5 13,-1 1 10,-1-1 11,0-2 10,0-1 11,-3 1 12,-2-3 13,1-1 16,-3 1 16,0 0 17,-1-2 19,3 3 17,-3-4 17,0 0 15,0 2 14,0-3 14,-2-1 5,0 0 1,0 2-3,1-4-7,-3 2-8,-1 0-12,3 1-14,-3-2-15,0 1-20,0 3-19,0-1-21,0 3-21,0 0-20,-3 0-19,3 3-11,-1 3-8,-3 1-8,3 0-6,-2 1-5,-1 2-5,-1 2-4,1 2-6,-1 2-5,2 1-4,-6 2-5,5 0-3,-3 4-5,1 1-5,-1-2-4,2 4-6,1-1-4,-3 2-4,6 3-4,-3 1-5,2-2-1,0 1-4,2 1 1,0-1-2,2 0 0,0-1-1,-2 0 1,2 0 3,1-2 2,0 0 2,1-2 3,0 2 4,0-3 5,1 0 6,-1 1 2,3-1 3,-1-3 2,2 0 2,2 1 3,1 0 4,1-2 2,-3 1 1,4-2 1,0 1 2,0-1 0,1 0 0,-1-2 0,2 2-4,-1-3-5,-1 1-9,-1-2-7,0 0-6,-2 0-10,1-3-12,1 3-12,-3-3-15,-1 0-17,-1-3-19,-1 3-24,-1-3-28,0 0-22,0 0-24,-2 0-19,-1-1-19,-1-1-24,-1 0-28,0 5-33,-1-9-39,-1 2-26,0-3-23,1 3 1,-1-2 10,2 1 20,0 8 26,2-10 22</inkml:trace>
          <inkml:trace contextRef="#ctx0" brushRef="#br0" timeOffset="1950.4323">2982 802 82,'-3'-10'343,"-2"3"18,0-1 21,0 4 19,2-1 10,0 4 3,0 0-29,0 1-43,-1 1-47,3 2-48,-3 0-35,1 4-28,0 0-20,0 0-12,0 5-19,-1-2-19,1 2-20,0 1-22,1-1-16,1 4-19,1 0-11,0-2-9,0 2-9,0-1-9,1 1-9,2-1-11,2 1-8,0 0-9,0-2-5,1 0-6,-1-1-5,2-2-7,-1 1-6,2-1-5,0-2-4,0 0-2,4-1-2,-3-3 1,4 1 8,-1-2 13,0-1 8,1 0 7,2-3 1,-1 1 0,-1-1 7,0-1 12,0-2 3,-2 0-1,2 0 2,0-3 2,-2 1 4,1-3 3,-4 0 0,1-1-2,0-1-1,-1-2 3,0 0 13,-2 2 18,1-2 11,-3 2 7,4-1 17,-4-2 21,1 0 19,-1 1 15,1-1 16,0 1 15,-2 0 12,0-1 9,2-1 6,-5 4 4,4-4-3,-4 0-6,3 4-9,-3 1-7,0 0-10,0 0-11,0 4-12,0 0-13,0 0-12,0 1-14,0 1-10,0 1-5,-3 2-7,3 2-7,-4-2-4,4 5-5,-5 2-3,2 0-7,2 2-2,-1 4-4,0 2-3,1 4-3,-1 1 1,1 4 5,-1 2 0,2 2-3,0 3 0,0 2 0,2 2-1,-1 2 1,1 2-2,1 1 1,0 0-2,0 2-2,2 3-2,-1 0-3,0 1-7,1 0-12,0 3-5,0-2-5,0 2-1,-4 0-2,4 1-2,-2-2 0,1-2-1,-1 2 0,0-1 1,-1 1 0,-1-5-1,-1-1-5,0 1 1,-1-4 0,-3 1 2,0-5 3,0 1 0,-4-4 2,-1-2-1,-3-4 0,-1 0 1,1-3-3,-5-4 1,0-3 0,-3-2 5,1-2 7,0-1 4,-4-5 2,2 0 0,-1-3 0,1-1 0,0-4 1,-2-1 2,0-1 0,4-3 3,-2-1 2,2-1-1,1-5 2,-1 1 4,3-3 7,-1-1 2,1-2 3,3-4 1,1-1 2,-1 0 1,3-5-1,0-1-1,2-2-1,2-3 1,3-2-2,-1 0-1,3-2-1,1-2-5,1 2-10,3-4-6,4 1-6,0 0-8,3 0-6,0 0-9,4-1-9,2 5-11,1-1-13,2 1-14,-1 4-15,4 1-16,-3 3-15,5 0-14,-3 3-13,1 2-9,3 2-6,-4 2-2,6-1-1,-3 3 4,4-1 6,-1 2 8,-1 0 10,1 2 15,1-3 15,-2 3 16,1 0 16,-1-1 16,0 1 13,-1-2 13,-3 2 11,2 1 4,-3-1 0,-3 1 2,1 0 4,-2 2 4,-4 0 4,1 1 11,-6 3 12,1 1 14,-2 1 18,-2 1 17,-2 2 15,-3 1 14,-1 0 13,0 3 15,0 0 16,-1 0 9,-3 3 6,1 0 6,-2 1 7,1 2-2,-1 1-9,1 1-14,-4 1-16,5 3-16,-3 0-17,-1 0-16,2 0-15,1 3-14,-1-1-15,2 0-14,-1 0-14,3-1-18,-1 0-17,2-2-15,0 3-13,2-1-11,-1-2-8,3 1-6,-1-2-3,2 0 0,-1-1-1,1-1 2,2 0 3,-1-1 7,1-1 9,1-2 8,-2-1 11,2 1 9,-1-1 10,1 0 10,-2-1 9,2-2 7,0 0 5,0 0 8,0-2 6,2-1 11,1 0 13,1 2 14,-3-5 14,3 3 16,-1 0 15,-1-2 12,1-1 9,0-2 9,-3 1 7,4 0 3,-6-2 1,2-1-1,-2 0 2,-1 0-4,-1-2-4,0 0-7,0 0-10,-1-2-10,-2 2-9,-1 0-9,0-1-7,-1 1-6,-2-1-7,-1 0-2,0 0 1,0 2-4,-2 0-8,-2 2-6,-3-1-6,-1 1-5,1 1-5,-4 1-6,3 0-8,-5 1-7,1 0-9,0 3-9,-2-1-10,4 1-11,-2 1-12,1-1-13,-1 3-12,2-2-16,1 0-18,-2 2-27,2 0-34,0 0-38,2 2-40,1 0-43,2-2-42,-1 3-48,1-3-50,8 0-50,-8 1-50,8-1-25,0 0-12,-8-4 3,8 4 11,-5-4 24,5 4 31,0 0 38</inkml:trace>
          <inkml:trace contextRef="#ctx0" brushRef="#br0" timeOffset="2237.1472">3933 346 236,'0'-3'395,"0"3"29,0 0 28,1 0 28,1 4 26,-1 0-3,1 2-20,0 1-38,-1 0-50,1 3-39,-1 2-37,-1 1-38,0 1-40,0 1-31,0 3-22,0 0-33,0 3-36,0 0-31,-1 1-29,-1 3-21,1 1-15,-1 0-6,0 2 1,1 2-2,-1-2-3,1 3-4,-1-2-3,0 2-7,1-1-8,1-1-9,0 1-10,-4-3-16,4 0-21,0-1-31,0-1-37,4-1-39,-3 0-38,3-2-40,0 0-40,1-3-50,2-1-55,-2-2-55,3-2-52,1 0-23,1-2-13,0 0 6,3-5 15,-1-1 28,1-1 35</inkml:trace>
          <inkml:trace contextRef="#ctx0" brushRef="#br0" timeOffset="2524.6794">3973 777 244,'-10'-4'316,"4"-2"7,3 0 7,-1 2 6,4 0-20,0-2-33,4 0-44,-1 1-45,3-2-31,1-1-24,2 0-13,-1 4-9,4-4-3,-1 2-1,0-1 0,4 0 5,-2 2 3,1 0 8,-3 2 5,2-2 5,0 0 5,-1 3 5,0-2 3,0 4 2,-3 0-2,3 0-5,-1 0-3,-1 2-5,-2 1-5,-2 1-5,1 1-8,-1 0-8,1 0-8,-3 2-8,3 1-8,-1 2-10,-1 1-9,0 1-8,0 0-7,0 2-6,-1-1-7,0 2-4,1 1-6,-2 3-4,0-2-3,-1 1-5,-1 1-2,1 2-4,-2-3-3,0 2-3,0 0-3,0-2-2,-2 1-7,1 0-6,-1-3-10,-1 0-8,0 0-16,-1 0-16,3-3-25,-3 2-29,1-3-41,-2 0-46,4 0-45,-2-2-42,-1-1-42,-1-1-42,2-2-46,3-6-48,0 0-37,0 0-28,0 0-5,0 0 6,0 0 21,0 0 27,0 0 40</inkml:trace>
          <inkml:trace contextRef="#ctx0" brushRef="#br0" timeOffset="2719.5725">4162 529 182,'0'4'273,"1"-2"0,1 1-7,3 0-20,-1-1-23,5-1-24,-1-1-21,1 0-18,3-1-16,-1-1-8,2 1-4,0-3 8,0 2 13,1-1 15,-3 0 15,2 0 19,-1 1 20,-3-2 14,1 1 9,0 3 1,-2-4 1,-2 1-5,-3 1-8,4 2-9,-6-3-11,3 3-19,-4-2-23,0 2-22,-4 0-24,3 0-22,-3 0-23,1 0-19,2 0-18,-3-2-15,1 2-15,0 0-18,0 0-20,1 0-27,1 0-30,-1 2-43,2 0-45,0 1-46,2 1-43,-1 1-37,2-2-32,-3-3-47,5 10-52,0 1-48,-2 0-45,4 1-15,1 2 1,-3 4 15,2-2 22,1 4 39,1 1 43</inkml:trace>
          <inkml:trace contextRef="#ctx0" brushRef="#br0" timeOffset="3034.5101">4809 819 119,'-10'-4'393,"0"-2"31,2 1 30,0 0 28,0 0 28,2 3-2,-4-1-19,4 1-43,-2 0-55,-2-1-42,0 3-35,1-2-31,-3 2-27,3 2-30,-3-2-28,3 3-28,-3 1-29,1 1-26,0 0-27,1 2-20,-1 0-17,0-1-13,-1 0-8,3 3-7,-1 0-3,0-2-5,1 2-1,2 2-5,1 0-2,-1-1-2,1 2-1,3 0-4,-2-1-4,-2 2-4,4 1-4,0-3-3,0 2-3,1 0-3,0-1-3,2 0-3,0 4-2,2-3-5,1-2-3,0 2-4,2-1-3,-2 0-2,6 0 0,-3 0 0,2-2-1,2 0 2,-1 0 0,1-3 0,1 2 2,2 1 0,-1-4 3,2 0 2,1-2 4,-3 1 2,5-2 3,-1 0 3,-2-2 3,1-1 2,2-1 2,0-2 0,-3 0-2,2-2-4,-1 3-4,1-5-10,-2 2-11,-1-2-15,0 0-21,2-3-24,-4 1-29,0 0-23,1-1-24,-3-2-27,1 2-31,0-2-41,-2 0-47,-4 0-49,3-1-48,-1-1-21,-1 4-9,0-4 9,-2 0 14,5 3 22,-3-1 27</inkml:trace>
        </inkml:traceGroup>
      </inkml:traceGroup>
    </inkml:traceGroup>
    <inkml:traceGroup>
      <inkml:annotationXML>
        <emma:emma xmlns:emma="http://www.w3.org/2003/04/emma" version="1.0">
          <emma:interpretation id="{19588FB2-0E85-4BC5-BC9D-946F841FDDCF}" emma:medium="tactile" emma:mode="ink">
            <msink:context xmlns:msink="http://schemas.microsoft.com/ink/2010/main" type="paragraph" rotatedBoundingBox="14907,9245 23512,9193 23525,11161 14919,1121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4EEDD87-3F06-4A7F-B963-5D0E3320F38F}" emma:medium="tactile" emma:mode="ink">
              <msink:context xmlns:msink="http://schemas.microsoft.com/ink/2010/main" type="line" rotatedBoundingBox="14907,9245 23512,9193 23525,11161 14919,11213"/>
            </emma:interpretation>
          </emma:emma>
        </inkml:annotationXML>
        <inkml:traceGroup>
          <inkml:annotationXML>
            <emma:emma xmlns:emma="http://www.w3.org/2003/04/emma" version="1.0">
              <emma:interpretation id="{E5839DD2-F1F8-4B19-8B53-E0D3D218993F}" emma:medium="tactile" emma:mode="ink">
                <msink:context xmlns:msink="http://schemas.microsoft.com/ink/2010/main" type="inkWord" rotatedBoundingBox="14909,9621 17236,9606 17242,10600 14915,10614"/>
              </emma:interpretation>
              <emma:one-of disjunction-type="recognition" id="oneOf1">
                <emma:interpretation id="interp5" emma:lang="en-US" emma:confidence="0.5">
                  <emma:literal>Plank,</emma:literal>
                </emma:interpretation>
                <emma:interpretation id="interp6" emma:lang="en-US" emma:confidence="0.5">
                  <emma:literal>P lark,</emma:literal>
                </emma:interpretation>
                <emma:interpretation id="interp7" emma:lang="en-US" emma:confidence="0">
                  <emma:literal>p lark,</emma:literal>
                </emma:interpretation>
                <emma:interpretation id="interp8" emma:lang="en-US" emma:confidence="0">
                  <emma:literal>P (ark,</emma:literal>
                </emma:interpretation>
                <emma:interpretation id="interp9" emma:lang="en-US" emma:confidence="0">
                  <emma:literal>p (ark,</emma:literal>
                </emma:interpretation>
              </emma:one-of>
            </emma:emma>
          </inkml:annotationXML>
          <inkml:trace contextRef="#ctx0" brushRef="#br1" timeOffset="34212.4578">-111 2085 210,'0'-2'356,"0"-2"22,0 1 24,0 3 27,2-3 6,-1 3-3,-1 0-20,0 3-29,0-3-34,0 2-38,0 1-25,0 0-19,0 1-18,0 1-20,0 2-21,-1-2-22,-1 6-24,0 0-23,2 1-24,-1 4-21,-1 1-20,2 0-18,-1 3-14,1 1-10,0 0-9,0 1-6,0 1-5,0-1-2,0 2-2,0-2 0,0 0-1,0-1 0,1-1 0,-1 2-1,2-2-1,-1 1-1,1-2 0,0-1-2,-1-2-2,-1 1 1,0-1-1,0-2-1,0 0-1,0-1-3,0 0-3,0 1-6,0-3-6,0-3-4,0 1-8,-1 0-5,-1-4-8,0 0-6,1-1-7,-1-1-6,1-1-6,-1-4-6,0 1-5,2-3-2,-1 1 1,-1-4 1,1 2 3,-1-4 4,-1-1 7,-1 0 6,1-4 6,2-1 8,-6 2 7,4-6 7,-2 2 7,0-4 6,0 2 7,1-2 5,-1 1 4,2-4 2,-4 3 5,4-2 4,-2 2 2,2 1 0,0-2 2,-1 1 4,1 1 4,0 2 3,1 0 5,1-3 2,1 5 3,0-3 2,0 0 3,0 1 2,1 1 3,1 1 0,1-1 4,2 3 5,0-3 1,0 3 0,1 1-1,1-1-1,-3 2-1,4-2 0,1 3-1,-1 2-2,0 1-1,-2-1-2,2 1-4,0 3-2,0 1-5,0-1-2,-1 3-3,1-2-2,0 3-2,-2 1-2,6 1 0,-4 1-2,1 0 0,1 0 0,-2-1 0,2 4-2,-1-1-1,1 3-1,-2 0-1,2 0 0,0 0 0,-1 0 0,-1 3-1,0 1-2,0 0 0,1-1-2,-5 4 0,4-3-2,-4 2 1,0 1 0,0 0 1,-3 2-1,1-1 0,-2 0-2,0 1 0,-2-1-1,-1 3-2,0-2-1,0 1-4,-4 0-5,2-1-5,1 2-8,-3-2-11,-1-1-15,-2 4-21,2-4-25,-1 0-35,-1 1-42,0-2-44,2 1-46,-2-1-41,1-2-37,1 1-40,1-1-38,-1-3-45,3 1-44,1-1-18,-1-3-6,5-6 13,0 0 21,0 0 32,0 0 42</inkml:trace>
          <inkml:trace contextRef="#ctx0" brushRef="#br1" timeOffset="34469.4452">287 2071 233,'-1'-4'360,"1"-1"21,0 2 21,0 3 18,0 0-4,0 0-14,0 0-34,0 0-39,0 3-35,1-3-32,-1 2-26,0 1-22,0 1-19,2 1-14,0 0-16,-1 2-18,-1 1-14,0 1-17,2 4-13,-2 1-12,1 0-10,-1 3-9,0 1-8,0 1-9,0 2-7,-1 3-5,-1-3-6,1 2-7,-1-1-6,0 0-4,1 2-6,-1 0-5,1-2-4,-1 2-5,0-1-14,2-1-16,0 1-18,0 0-21,2-3-31,0 2-35,-1-1-36,2 1-34,1-2-32,-1 1-32,0-2-33,0-1-32,4-1-34,-2 1-32,1-3-30,0 0-28,3-2-7,-1 0 1,0-1 22,0-3 31,1-1 33</inkml:trace>
          <inkml:trace contextRef="#ctx0" brushRef="#br1" timeOffset="35410.9728">698 2439 75,'-4'-15'350,"1"4"25,0-2 27,0-1 20,-1 4 19,1-1-3,-2 0-15,2 2-28,-2-3-37,0 3-30,1 2-28,-3-2-23,2 2-23,-3 0-19,3 2-21,-1-2-21,1 5-24,0-1-22,0-1-21,1 3-23,0 1-24,0 0-17,0 1-18,-1 3-10,0-1-7,-1 1-8,-2 3-4,1 2-3,-1 1-1,0 0-3,0 3-3,1-1-5,-1 5-5,0 2-2,0-2-1,0 3-5,3 0-2,-3 0-4,5-2-7,-2 5-8,0-4-9,2-1-10,2 1-12,1 2-10,1-2-11,1 0-10,1-3-12,0 0-10,2 1-11,-2-4-10,2 1-9,2-4-7,1 2-6,0-3 0,-2 1 2,5-3 5,-2 0 7,0-2 7,2-2 9,-1 0 8,1 0 11,1-3 12,-4-3 13,4 0 14,-1 0 14,0-1 13,-3-2 11,2-1 12,0-2 9,-1 1 9,-1-3 10,-1-1 9,1 2 10,0-3 13,-2 1 12,-1 0 11,2-2 10,-2 0 9,-1 1 11,1-1 14,0-1 13,0-1 11,-2-1 9,0 1 7,-3-1 7,4 1 3,-4-2 2,0 2-3,0-1-5,0 1-8,0 2-9,0-1-10,-4 3-9,4 1-13,-3 0-14,3 1-12,-1 5-12,-1-2-11,0 3-12,1-1-10,1 3-11,-2 1-6,0 1-4,1 1-4,-1 1-4,1 3-2,1 2-3,-2 0-2,2 0-5,0 2-8,0 2-9,0 1-11,0 0-12,0 4-16,0 1-18,0 0-18,2 1-20,-1 1-20,1 0-23,-1 0-18,3 0-17,-1 1-11,0-4-6,0 4-5,2-5-3,2 2 5,-1-3 7,2-3 12,0 1 16,-1-3 16,2 0 15,1-2 21,-2-1 23,3 0 19,-3-1 18,2-2 13,-2-1 11,3 0 15,-4-2 15,1-2 14,-2 2 13,-1-3 11,3-1 9,-4 0 10,0-1 11,0 2 10,-1-2 10,0 1 12,0-1 11,-1 0 12,0 0 12,-1-1 8,1 1 5,-2-2 3,0 0 1,0 0 0,0 2 1,0-3-1,0 3-3,0-1-6,-2 0-7,1 3-9,1-1-9,-2 1-9,2 2-11,-2 1-11,1 0-11,-1 0-8,0 1-9,1 0-9,1 1-9,-2-1-10,2-1-6,-1 3-8,1-3-9,0 3-6,0-3-6,0 3-6,0-3-7,0 1-2,0 1-2,0-2-1,0 0 1,0 0 0,0 0 2,0 0 2,0 0 6,1 0 3,1-2 6,-1 1 3,1-5 3,0 3 7,-1-2 5,1-3 3,0 1 1,-1-2 1,1 2 1,1-3 1,0-2 3,0 0 2,1 2 2,-3 0 5,3-4 5,-1 2 6,0 0 3,2-2 4,0 3 2,-1-1 4,1 0 5,-1 3 1,0-3 2,1 3-1,0 0-2,0 3-1,1 1-1,-1 0-2,2 2-5,-3-1-2,1 3-4,2 1-4,-2 1-3,-1 3-5,1-1-2,0 3-3,-2 2 1,4-2-1,-2 5 1,-1 0-3,1 1-1,0 1-3,2 2-1,-3-2-3,0 1 0,0 0-2,1-2-1,0 1-3,0-1-3,0 0-2,0 0-3,-1 0-5,5-3-6,0 1-8,3-1-10,-3-1-9,4-2-11,2 0-9,-2 1-9,3-2-6,-2 0-6,4-2-4,0 1-1,-2-4-3,1 2-2,0-2 1,-1-2 2,1 2 7,-2-4 8,0 1 10,1-2 9,-2 1 10,2-1 10,-1-1 8,-1 0 5,-2-1 8,-1-2 6,-1 0 5,-2 2 4,0-3 6,-2-1 9,-1-1 3,0 2 1,-2-2 6,0-1 5,0 1 7,-3-1 8,4 0 7,-4 0 11,0-1 8,0-2 10,-4 0 10,4-2 11,-3 1 9,3-3 8,-1 1 9,-3-3 9,1 0 7,-2-1 6,1 0 5,0 1 1,-1-6 1,1 4 0,0-1-5,0-3-4,-1-1-4,0 2 2,2-1-6,-1 0-9,1 0-6,0 4-8,0 1-7,0 2-9,-1 2-7,4 4-8,-1 3-7,-1 2-8,0 3-5,-1 2-5,0 5-7,0 2-11,0 3-5,-2 3-6,0 2-2,2 2-6,-4 3-6,2 3-10,2 4-8,-2 0-6,0 4-5,2 0-4,0 1-8,1 2-8,1 2-12,-1 1-11,1 1-18,1-1-22,-4-1-27,4 2-30,0 0-30,0-1-33,4-1-31,-4 2-30,1-1-29,2-3-29,1 1-32,-1-5-31,2 2-28,1-5-26,2 2-11,-1-2-1,2-3 13,4 0 23,-1-3 31,2-2 36</inkml:trace>
          <inkml:trace contextRef="#ctx0" brushRef="#br1" timeOffset="35777.2475">1579 2441 199,'1'-17'333,"2"3"17,1-1 19,1 2 1,-1 0-6,1 1-18,2 0-26,-3 0-30,3 3-31,-1-1-22,1 3-19,-1-2-12,-1 2-9,2 0-10,-3 0-8,1 2-11,0 1-8,0-1-10,-2 0-10,2 2-12,-2-2-14,0 3-10,-3-1-9,4 3-9,-4-4-11,1 4-9,-1 0-8,0 4-9,0-4-7,0 1-6,0 2-7,0-1-4,0 3-3,0-1-2,0 1-1,0-1-2,0 0-1,0 3-2,-1-1-1,1 4 0,-4-2 0,1 2-2,2-1 0,-3 1 0,0 2-2,-1 0-2,0 2-1,0-2-2,0 0 0,0 1-1,2-2 0,-2 0-1,0 0-2,2 1 0,0-3-3,1 1 0,1-1 1,1 0-1,0 0 1,0-2 1,1 0 0,1 0-1,0 0-1,-1 1 1,1-2-2,1 0 1,0 2-1,1-1 1,0 0 0,0 0 0,0-2 1,1 0-1,0 1 1,0 0-2,-2 0 0,4-2 0,-3 2 2,0 0-1,4-2 1,-3 0 1,1 0 1,0 1 0,-1 0-1,2-1 0,-1-1 0,1 3 0,-1-3 2,1 2 0,-3-2 0,1 1-2,2 1 0,-4-1-2,2 0-2,0-1-3,-1 2-2,0-1-4,-3 1-9,4-2-11,-3 2-14,-1-1-19,-1 1-23,4-1-34,-4-1-37,0 1-37,0-1-37,-4 1-35,4-1-35,0-3-41,0 0-42,-8 5-46,8-5-45,-5 4-18,-1 1-2,6-5 12,-6 4 20,6-4 30,0 0 38</inkml:trace>
          <inkml:trace contextRef="#ctx0" brushRef="#br1" timeOffset="36331.155">2069 2536 144,'1'0'322,"1"0"13,0 0 12,-1 2 13,1-2-9,0 3-19,-1 1-38,2-3-45,-1 1-40,0 0-37,-1 1-28,-1-1-21,0-2-15,0 3-12,0 1-13,0-3-14,0 0-13,0 2-12,-1-1-16,-3 1-15,1-1-14,0 0-16,0 1-11,-2 1-10,2-4-8,-4 3-7,2-3-8,2 2-9,-2 0-5,0-1-5,1-1-2,-1 0-3,2-1 2,-1-1 4,3 0 7,-3-1 7,4 1 7,-3 0 7,3-1 5,0 1 7,0-3 5,0 0 9,0 3 6,0-2 6,0 1 4,3 1 5,-3-1 4,4 1 5,-4 1 5,3 0 6,-1 0 5,1-1 4,-2 0 5,1 2 4,1-3 4,0 3 3,1-2 3,-1 2 2,0-1 2,0 1 2,1 0 0,-3 0-1,2 0-3,1 1-3,-1-1-3,0 2-5,0-2-4,1 3-2,-1-1-3,0 1-1,0-1-5,0 2-4,1-1-3,-3 0-2,2 1-2,-3-2-3,4 1-2,-4 2 0,0-1-2,0-1-4,0 1-3,0-1-4,-4 1-4,4-2-6,-4 1-4,0 0-2,1 0-3,2 0-3,-4-2-3,2 1-3,-2-1-2,1-1-1,0 3 1,-1-3 1,2 0 2,-1 0 2,1 0 4,0 0 4,0-3 4,-1 3 3,1-3 4,0 1 6,0-1 4,0-2 8,-1 1 5,3-1 5,-3 2 5,1-1 7,0-1 6,1 2 6,-1-4 8,3 1 6,0 1 11,0-1 11,3 0 9,1 0 8,-3-2 9,6 1 8,-4 0 9,3 0 10,1 0 9,-1 0 8,1 0 7,-2 0 9,-1 0 4,3-1-1,-2 4-4,0 0-4,-1-1-7,1 1-7,-2 1-8,1 1-10,-4 0-11,1 1-12,2 1-11,-3 0-12,4 0-11,-4 1-14,1 1-9,1-2-8,0 4-7,-1-2-4,1 2-4,-1 1-1,1 1-3,0 0-4,-1 1-1,-1 1-3,0 3-2,2-3-1,-1 4-3,-1 0-1,0 0-1,0 0-3,0 1-2,-1 0-5,-1-3-6,1 2-9,-1 1-13,0-4-13,-1 3-20,0 2-22,0-4-29,-4 2-32,2 1-36,1-2-38,-4 2-38,-1 1-38,0-2-45,1-2-48,-2 2-49,-1 0-48,-1 0-18,4 2-1,-1-2 11,-1 0 18,0-2 27,6 2 31</inkml:trace>
        </inkml:traceGroup>
        <inkml:traceGroup>
          <inkml:annotationXML>
            <emma:emma xmlns:emma="http://www.w3.org/2003/04/emma" version="1.0">
              <emma:interpretation id="{AD523ECC-78EA-4065-8363-B23CA09F0C0B}" emma:medium="tactile" emma:mode="ink">
                <msink:context xmlns:msink="http://schemas.microsoft.com/ink/2010/main" type="inkWord" rotatedBoundingBox="17969,9691 20326,9677 20335,11180 17978,11195"/>
              </emma:interpretation>
              <emma:one-of disjunction-type="recognition" id="oneOf2">
                <emma:interpretation id="interp10" emma:lang="en-US" emma:confidence="0.5">
                  <emma:literal>Pugin,</emma:literal>
                </emma:interpretation>
                <emma:interpretation id="interp11" emma:lang="en-US" emma:confidence="0">
                  <emma:literal>Regi,</emma:literal>
                </emma:interpretation>
                <emma:interpretation id="interp12" emma:lang="en-US" emma:confidence="0">
                  <emma:literal>Fungi,</emma:literal>
                </emma:interpretation>
                <emma:interpretation id="interp13" emma:lang="en-US" emma:confidence="0">
                  <emma:literal>Aug',</emma:literal>
                </emma:interpretation>
                <emma:interpretation id="interp14" emma:lang="en-US" emma:confidence="0">
                  <emma:literal>Pugin;</emma:literal>
                </emma:interpretation>
              </emma:one-of>
            </emma:emma>
          </inkml:annotationXML>
          <inkml:trace contextRef="#ctx0" brushRef="#br1" timeOffset="37059.9124">2850 2221 229,'2'-17'333,"-1"4"15,2-2 12,1 4-10,-1-2-21,2 0-31,-1 1-33,1 1-27,0-2-20,3 1-18,0-1-15,0 2-13,4-1-11,-1 1-7,0 0-4,1-1-6,0 2-5,1-2-2,-1 3 3,2-1-4,-1 1-3,2 0-6,-4 0-8,3 4-6,-2-3-6,1 2-14,-1 3-16,0-1-13,1 3-11,0 1-9,-2 3-7,2 2-8,0 1-9,-4 2-10,3 3-13,-1 1-25,-1 4-32,-2 0-33,0 2-37,-2 1-28,1 3-26,-3 0-31,0-1-34,0 2-42,-4 1-45,0-1-47,0 2-49,-4-2-32,0 0-27,-2 0 4,-1-1 21,-1 1 28,-1-4 32,1 2 27</inkml:trace>
          <inkml:trace contextRef="#ctx0" brushRef="#br1" timeOffset="36825.7328">2926 2139 49,'1'-4'366,"-1"-3"32,2 4 22,-2-1 18,0 3 12,0-1 12,0 2-14,0 2-21,-2-1-33,1 1-38,-1 0-29,0 1-27,1 1-25,-1-1-28,1-1-27,1 2-29,-4 3-25,1 0-24,2 1-23,-3 1-23,3 3-20,-2 1-18,1-1-12,-1 5-8,1-2-7,0 2-6,1 2-7,1-2-4,0 0-4,0 2-4,1 0-2,1 0-2,0-1-4,1-1-1,0 2-3,0-3 0,2 1-8,-2-3-8,2 2-15,0 0-17,0-3-23,0 1-30,-2-1-38,0-1-44,0-1-44,1-1-44,-3-1-34,3 0-32,-4-1-34,0-3-35,0-5-38,0 0-42,0 0-19,0 0-9,0 0 12,0 0 22,0 0 35,0 0 41</inkml:trace>
          <inkml:trace contextRef="#ctx0" brushRef="#br1" timeOffset="37365.5706">2931 2511 230,'-2'-2'271,"2"-3"1,0 2-5,2 1-9,-1 0-13,1-1-15,-1-1-22,1 4-28,0-3-18,-1 2-13,-1 0-13,3-1-15,-1 1-14,0-1-10,-1 0-13,-1 0-9,4 1-12,-1-2-12,-2 2-9,3-1-12,-1 1-6,0-1-6,0 1-4,2 1-4,0 0-4,-2 0-3,4 0 0,-4 1 0,2 1-2,0-1-4,1 1 0,0-1 1,-1 0-1,-2 1 1,6-1 0,-6 1-1,3 0 0,1-1-1,-3 0 1,1 0-1,-1 1 1,0-1-2,1 0 2,0 2-1,0-3 1,-2 0 0,0 0 0,1 2-1,-3-2 1,2 0-2,2 0 2,-2 0-1,2 0 0,0 0-1,0 0-3,0-2-3,0 2-4,0-3-4,-1 2-5,0 1-7,0-1-4,1-1-4,0 1-9,0 0-8,0 0-9,0-1-11,-1 0-9,0 2-8,0-1-12,1-1-17,0 2-17,0-1-20,-5 1-27,0 0-30,0 0-26,0 0-25,0 0-14,10-1-9,-2-2 1,-8 3 8</inkml:trace>
          <inkml:trace contextRef="#ctx0" brushRef="#br1" timeOffset="38575.489">3306 2378 280,'-1'-3'323,"1"1"14,0 0 14,0 2-6,0 0-17,0 0-17,1 0-20,-1 0-24,0 0-27,0 0-23,0 2-22,0-2-12,0 2-7,0-1-9,0 1-9,-1 1-11,-1-1-13,2 5-13,0-5-14,0 2-13,0 3-15,0 0-14,0 0-10,0 0-8,2 3-10,-1 1-6,2-1-7,1-2-4,-3 4-5,4-1-3,2 2-3,-4-3-1,2 1-2,0-1-6,1-2-4,0 2-2,-1 0 0,3-1-2,0-2-3,0-2-4,1-1-4,-1 1-5,0-1-7,1-1-7,1 0-7,0-1-6,-3-2-3,2 0-3,1 0-1,0-2-1,-2 0-3,1 0 1,1-1 2,1-2 5,-2 2 4,2-4 6,-2 3 6,3-4 7,-4-1 6,3 1 6,-3-1 4,3-1 6,-2 0 3,-1-2 6,0 0 1,0-1 4,-3 0 3,1 1 6,0-1 5,1-1 10,-1 0 11,-1 0 12,-2-1 10,2 2 9,-2-1 11,1 0 8,-1 0 9,-1 0 8,-1 2 5,1 0 4,-2 1 0,0 1-1,0 1-4,0 1-8,0 1-10,0 4-10,0-3-11,0 4-9,-2 1-7,1 1-9,-1 0-9,0 1-8,1 1-8,-1 0-3,0 2-4,-1 0-4,2 0-3,-3 1-2,1 3-1,-2-1-2,4 2-1,-1 2-6,-1 0-5,1-1-6,1 3-6,-1 2-9,0-3-8,2 3-8,0-1-10,0 3-12,0-2-10,0-1-12,2 0-11,0 1-9,-1-4-8,3 2-4,0 0-1,1-2 3,-2-2 2,4 2 5,1-2 8,2-3 8,-1 0 8,1 0 12,1-1 13,1-1 11,-3-2 11,1 1 11,0-1 10,-1 0 8,-2-2 5,1-2 7,-3 0 5,1 2 8,-1-3 9,0 1 11,0-2 10,-4 1 9,2-2 11,1 1 8,-1-1 13,0 2 9,0 0 9,1-4 8,-3 2 7,1-3 4,-1 2 2,1-2-3,-2 1-7,0-2-8,0 2-7,0 0-10,0-1-9,0 4-11,0-2-14,0 2-9,0 0-8,0 0-5,-2 2-7,2 1-7,0-1-5,-1 2-3,1 0-1,0 0-3,-2 0-1,1 2-2,-1-1 0,0 1 1,1-2 0,1 0-1,0 2-5,-2 0-2,2-1-4,0 0-4,0 1-3,0-1-3,0 0-2,0-1-1,0 0-3,0 2-2,2-2-2,-2 2-2,0-2-2,1 0-1,1 0-2,-2 0-1,2-2 1,-1 0 2,1 1 2,-1 0 2,1-1 1,0 0 2,-1-2 2,-1 1 1,3-2 2,1 1 1,-3-1 3,2-1 3,2 1 3,0-3 2,-2 1 3,1 0 1,0-1 2,0 3 0,-3-2 3,4 0 0,-2 0 2,1 2-1,-3-2 0,1 4 0,1-2 0,0 1 0,0 1 0,-1 1 1,1 1 0,-1 1-2,1 0 0,0 1 1,1 2-3,-3-1-1,2 2 1,1-1-1,-1 2-2,2-1-1,-2-1-3,2 2-3,0-1-3,-1 0-3,1-1-3,2 0-3,-1-1 0,2 1-1,2 0 1,0-1 1,-1-1-2,4-1 2,2 0 2,-2 0 4,1-1 2,1-1 3,2 1 1,-1-2 4,4-1 2,-2-1 5,1 1 1,-1-1 1,3 0-2,-4-2 1,4 2 3,-1-2 1,-3 1 0,0-1 4,-1 1 5,-2-1 9,-3 0 10,1 1 11,-3-2 10,-1 2 8,-3-1 7,2 2 8,-6-3 8,3 3 5,-3-2 1,-1 0 1,-1 2 1,-1-3-3,-1 1-3,0 0-8,-1 0-7,-1 0-9,2 0-10,-3 0-8,-1 0-7,-1 1-5,0 2-8,0 0-2,0-1-2,-2 3-1,1-1-4,1 1-1,-4 2-1,1 2-3,1 1-1,-1-1-2,0 3-1,1-1-1,1 3-2,0 1 0,0 1-2,1-2 0,0 5-1,1-1-1,4 0 0,-2 0 1,0 0-1,2 1 0,1 0 1,2-3 0,0 3-1,2-2 0,0-1 2,-1 2 0,1 0-1,1 1 1,0-1 1,1 2 1,-3-1-1,2 1-1,1-1-1,1 2 0,-2 2 1,-2 1 0,4 1 0,0 1 0,-2-3 2,2 5-1,-2-2 0,1 5-1,0-2-3,3 0 1,-1 1 1,2 1 0,0-1 1,0 3 0,2 0 0,1-2-1,2 3 1,-3 0-2,3-2-1,-2 2 0,-1-1 0,0 2-1,-1-2 0,-1-1-4,-1 4-3,-2-5-6,-2 0-6,-3 5-7,0-5-6,0 0-8,-7 1-7,2-2-7,-3 2-7,-1-2-9,-4-1-12,0-1-12,-5 0-14,0 0-11,-2-3-12,-1 1-9,-4-5-6,1 0-5,-2-2-5,1 0 2,-4-4 2,1-2 4,1-3 6,-1 0 9,-1-3 10,2-3 14,1 0 14,-1-3 15,2-2 17,1-2 15,2-1 16,2-1 13,3-4 13,0 3 6,3-5 7,3 2 7,1-3 6,2 0 3,1-1 3,3-4 3,4 2 0,0-2 0,1 2 0,4-4-1,0 1 0,3-1 1,-2-2-1,6 0 0,-3 0-2,4 1-2,0-2-2,2 2 1,-1 0-1,4-1 0,1 0 1,1 2 0,1 0 1,0 0-1,0 1-2,1-1-1,1 2-1,-1-3-1,2 4-2,-1 0 0,1-1-1,-1 1-1,3 1 0,-4 0-3,2 0-1,1-1-1,0 1-3,0-1-1,-1 2-3,2 1 2,-2-1 1,2 1 0,-2-1 1,1 3 0,-1-1-1,2 3 1,-2-2-1,-2 4 2,1-1 6,-2 3 7,-2 0 10,-3 0 11,0 2 10,-3 1 9,0 3 7,-1 1 7,-3 1 10,-2 1 5,-4 1 5,2 0 2,-4 2 4,1 2-2,-2 1-1,-2 1-3,1 1-3,-3 0-8,1 1-6,2 1-8,-3 2-8,0 1-6,-1 2-8,0-2-8,0 3-5,0-2-3,0 3-1,1 0-4,0-1-4,0 1-5,-1 1-5,1 0-3,0-1-3,0 0-3,1 0 0,0-1-6,0-2-3,-1 2-8,4-1-7,-3-2-18,3 1-18,0-2-25,0 0-26,0-2-30,3 2-31,-3-1-31,4-2-31,-3 0-33,3 1-34,-1-5-33,0 1-33,-3-3-38,0 0-37,0 0-21,11 0-12,1-3 11,-3 1 21,3-3 26,-3-3 28</inkml:trace>
          <inkml:trace contextRef="#ctx0" brushRef="#br1" timeOffset="38826.6211">4715 1941 187,'2'3'249,"-1"1"10,1-3 9,0 2-3,1 0-6,0 0-9,0-2-7,1 2-4,-3-2-2,6 1 3,-4-1 8,2 1 7,0-2 9,-1 0 10,0 0 10,0 0-7,0 0-17,-3-2-13,3 1-12,-1-1-9,-3 1-8,1 0-18,-1-1-23,2 1-21,-2-1-24,0-1-23,2 0-20,-2 1-24,1-2-24,-1 0-16,0 0-13,0 2-20,0-1-26,0-1-29,0 1-32,0 2-41,2 1-42,-1 0-48,1 0-48,0 1-54,-1 1-59,-1-2-58,0 0-62,0 0-33,5 5-23,-2 3 1,2-1 14,-2 0 23,1 3 28,-3 2 39</inkml:trace>
          <inkml:trace contextRef="#ctx0" brushRef="#br1" timeOffset="39374.9485">5151 2407 28,'-7'3'406,"2"0"32,4-1 23,-2 1 23,-1 1 17,1-2 16,-2 1-25,0-3-46,1 3-59,-1-2-65,1 1-49,0-1-38,-1 1-38,0 0-35,0-1-31,0 1-31,0-2-28,1 2-28,0 0-28,0-1-30,-1 0-22,0-1-25,0 2-24,0-2-27,0 0-21,1 0-16,0 0-14,3-2-12,-3 1-10,1 0-8,2-1-3,-1 0 1,0-1 4,2-1 7,0 1 12,0 1 14,2-3 18,0 3 22,-1-1 19,-1-1 15,3 2 14,-1-1 13,1 0 11,-3-1 11,4 2 7,-1 1 6,-2-1 8,3 0 7,-1 1 5,0 0 5,2-1 4,0 1 3,0 0 4,-1 1 4,0 0 2,0-4 0,3 4-1,-1 0-1,1 0 1,-2 0 0,-1 0-1,5 4 0,-6-4-2,2 1 1,-1 2-2,1-1-3,0 2 0,-2-1-4,2 1 1,2-1 1,-4 2-2,2-1 0,-2 1-2,0-2 0,0 1-2,-1 1 0,0 0 0,-2-1-2,0 0-1,0 0-1,-2 1-1,0-1-2,-1-1-1,-2 0-4,0 0-2,1-1-3,-3 0-3,2-1-2,-1 1-4,-2 0-3,0-2-2,0 0-1,1 0 0,1-2 0,-1 0 0,1 2 0,-1-1 1,3-1 4,-3 1 3,2-2 6,1 0 4,-1 0 7,1 0 10,1-1 8,0-1 6,1 0 6,1 0 7,1-2 8,0 2 8,0-2 12,0 0 13,0 0 13,0 0 15,0 0 13,1 3 10,1-4 8,0 2 7,1 1 5,0-1 5,0 0 5,1 1 0,0 0-1,1 1-2,-2-1-3,1 1-4,0 1-7,1 0-7,0 0-11,0 2-9,0-1-9,0 2-10,-1-1-8,0 1-8,1 0-8,-1 1-5,1 1-4,0 0-9,0 1-7,1 2-8,-2-1-8,4 1-5,-4-1-6,1 4-3,0 0-3,0 0-3,-2 2-1,4-1-1,-2 2-3,-2 1-1,2 0-2,-1-1 0,0 1 0,-1 0 1,-2 1-1,1-1-2,0 2-1,-2-2-4,0 1-2,0-1-11,-2 0-15,0 1-21,-1 0-24,0-1-33,-2 3-38,0-1-41,1-1-42,-5 1-43,-2 0-42,-3 0-63,1 0-72,-5 2-42,0 1-26,-1 0-7,0 0 6,-4 0 17,0 2 22,2 0 34</inkml:trace>
        </inkml:traceGroup>
        <inkml:traceGroup>
          <inkml:annotationXML>
            <emma:emma xmlns:emma="http://www.w3.org/2003/04/emma" version="1.0">
              <emma:interpretation id="{E1B79CEF-0BCD-4604-BE9D-DF987D2E264B}" emma:medium="tactile" emma:mode="ink">
                <msink:context xmlns:msink="http://schemas.microsoft.com/ink/2010/main" type="inkWord" rotatedBoundingBox="20860,9209 23512,9193 23521,10594 20868,10610"/>
              </emma:interpretation>
              <emma:one-of disjunction-type="recognition" id="oneOf3">
                <emma:interpretation id="interp15" emma:lang="en-US" emma:confidence="0.5">
                  <emma:literal>Animal.</emma:literal>
                </emma:interpretation>
                <emma:interpretation id="interp16" emma:lang="en-US" emma:confidence="0">
                  <emma:literal>Animal,</emma:literal>
                </emma:interpretation>
                <emma:interpretation id="interp17" emma:lang="en-US" emma:confidence="0">
                  <emma:literal>Animal</emma:literal>
                </emma:interpretation>
                <emma:interpretation id="interp18" emma:lang="en-US" emma:confidence="0">
                  <emma:literal>Airmail.</emma:literal>
                </emma:interpretation>
                <emma:interpretation id="interp19" emma:lang="en-US" emma:confidence="0">
                  <emma:literal>Aimed.</emma:literal>
                </emma:interpretation>
              </emma:one-of>
            </emma:emma>
          </inkml:annotationXML>
          <inkml:trace contextRef="#ctx0" brushRef="#br1" timeOffset="40995.2883">5759 2576 53,'-5'-5'325,"2"-3"16,0 3 14,1-1 13,2 0 10,0-2-21,2 3-35,1-2-38,0-1-38,2-1-30,0 1-25,1-1-13,-1 0-4,3 1-3,0-1-4,1 2-3,0-2-5,-1 2-3,2 0-3,0 0-5,-1 0-7,-1 0-6,2 2-8,-2-2-8,0 2-8,-1-1-8,1 0-9,0 3-9,1-1-9,-1 1-9,1 0-11,-3 3-7,2 0-8,0 0-6,2 0-6,-2 3-3,1 2-5,1 0-3,-2 1-1,2 5-3,0 0-2,-2-1-2,0 4-2,0-1-3,-2 2-1,2 2-2,0 1-3,-1-1-1,-2 1-1,-1 1-2,1 0-1,0-2 0,0 0-1,0 1-2,-2 0-5,0-4-7,0 0-5,-3 0-6,5-2-8,-5 1-9,4-3-6,-4 0-8,3-1-8,-2-2-7,3-1-8,-1-3-8,0 0-7,0 0-6,1-2-2,-1-1 0,2-1 3,-1 1 4,0-3 5,0-3 5,1 3 7,2-2 8,-1-3 9,1 2 8,-2-4 10,1 1 8,0-3 9,1 2 8,-1-2 7,1-1 9,-2-1 8,3 2 10,-3-3 12,1-1 9,-1 0 11,0 0 12,-1-2 11,1 1 11,-1-3 11,-1 0 9,-3 1 9,1-1 7,-1-1 7,0-2 1,0 0 2,0 1-3,-1 1-4,1-1-5,0 3-8,0 1-7,0 2-9,-3-1-9,3 5-8,0 1-8,0 2-6,0 2-6,-4 2-5,4 1-6,-1 4-5,-3 2-3,4 1-3,-3 1-2,2 3-2,-3 1-2,1 1-4,0 2-2,0 2-3,-2 2-3,2 2-5,-1 0 0,0 3-2,0 1 1,3 2 0,-1-2-1,2 3-2,0-2-1,2 0 0,-1 1-3,3-3-2,0 2-2,1-3-2,2 2-2,-1-3-2,2-1-4,0-1-6,-1 1-4,2-5-7,0 2-8,2-1-8,1-1-12,1 0-13,-1-2-16,3-3-20,0 0-25,-3-1-29,3 0-28,-1-2-24,3 1-20,-1-4-16,-3 2-20,1 0-23,-3-3-31,1-3-35,-1 0-31,-1 0-30,-1-2-16,-2-3-10,1-1 11,-5 0 22,2-2 26,0 0 26</inkml:trace>
          <inkml:trace contextRef="#ctx0" brushRef="#br1" timeOffset="40505.1196">5801 1852 242,'0'-5'374,"-1"0"30,1 1 30,0 1 21,0 3 16,0 0-10,0 0-26,0 0-35,0 3-40,-2-3-35,2 5-28,0 3-26,0 0-21,0 2-34,-2 5-38,2 4-33,0 1-32,-1 5-24,1 0-19,0 5-14,-2 0-13,0 1-16,1 5-16,-1 1-9,1-2-7,1 2-5,-2-1-2,2 1-3,0-1 0,0 0-1,0 0 1,0-2-2,0 1-1,0-2-3,2-1 0,-1-1 2,1-3 5,-1 0-2,-1-4-8,2 0-13,0-2-14,-1-1-21,1-2-22,0-3-23,-1-1-26,-1-4-24,2-1-23,-1-1-14,-1-2-13,2-3-13,-2 3-12,0-6-8,0 1-6,-2-2 2,1-2 4,-1 1 12,1-6 16,-1 3 22,0-3 22,1-2 23,-3-1 22,3 0 16,-2-3 13,1-3 14,0 0 18,1-1 17,-2-1 19,3 0 16,-4-5 14,3 2 15,-3-2 12,1-1 10,3 1 9,-1-3 9,-1 1 9,-1-3 9,1-1 11,1-1 10,-1 2 10,0-2 10,1-1 11,-1 1 11,1-3 14,1 3 6,0-3 4,0 3 14,1-1 21,1 0 14,1 2 13,-1 1 10,1 2 11,-2 0 3,1 4 3,0 1-3,-1 1-7,-1 4-10,3 1-11,-3 1-8,0 3-6,0 1-15,0 1-22,0 2-19,-3 3-19,3-3-17,0 4-17,0 3-13,0 0-13,0 0-8,0 3-6,0 1-6,0-1-5,0 6-5,3-2-5,1 5-5,-3-2-4,3 3-4,0 4-2,1 0-4,2 3-1,-1 0-2,1 4-1,-3-3-1,3 2-2,1 1-1,0 2 1,-2-2-5,2 3-8,1-1-3,-3 0-2,2-1-2,0 5 1,-1-3 0,1 1-2,0 1-1,1 0-1,-1 1 0,4-2-1,-4 3 0,1-4-2,1 2 3,-2-2 5,2-1-1,-2 0-7,0 1-11,-2-4-14,3 0-21,-3-2-24,0 0-34,1-1-39,-2-3-41,0 2-45,-2-3-34,2 0-32,-5-2-32,0-2-34,0 0-43,0-4-47,-4 1-30,4-9-25,-1 8 2,1-8 12,0 0 30,-7 3 37,7-3 41</inkml:trace>
          <inkml:trace contextRef="#ctx0" brushRef="#br1" timeOffset="41303.0706">6241 2007 74,'0'11'232,"0"0"7,2 0 0,1 1-1,2-2-11,-2 1-16,4 1-13,-2-1-13,-1-2-12,3-1-12,0 2-5,-1-1 3,2-4 4,0 2 10,1-3 9,-1 0 14,0-1 5,0 0 3,0-2 6,-2 0 8,1-1 3,-1-1 0,1 0 1,-4-1 1,2-1-4,-2 1-8,0-3-11,0 0-16,-1 1-19,0-5-20,-1 4-16,1-5-15,-1 1-16,-1-1-17,0 1-12,0 0-10,0-3-9,0 3-5,0 2-7,-1-2-8,-1 0-5,1 0-4,-3 4-5,1-3-2,0 1-14,0 1-14,-1 2-21,0 0-22,0 0-26,1 4-26,0-1-34,0 1-40,-1 1-35,3 3-34,-1-3-36,1 3-37,-1 0-45,0 3-50,2-7-48,-1 8-48,1 1-18,-3 0-3,1 1 13,0 1 21,2 1 32,0-2 36</inkml:trace>
          <inkml:trace contextRef="#ctx0" brushRef="#br1" timeOffset="42624.2198">6590 2381 236,'3'9'310,"1"-3"1,-3 5 2,3-1-10,-1 0-16,-2 1-23,1 0-26,1 0-29,0 1-29,-1-1-21,1 3-16,-1-2-20,0-1-21,-1 2-13,1-1-8,-1 1-6,-1 0-6,0-1-10,0 0-10,0 1-8,0-3-7,0 2-8,-1 0-8,-1-3-8,1 3-10,-1-3-9,0 0-8,1 0-8,-1-4-5,-1 0-6,1 2-9,1-3-4,-1 1-5,2-2-4,0-1-3,0-2-3,-2 3-1,2-3 2,-1 0 4,1-3 4,-3 3 7,3-2 6,-4-3 6,3 0 7,-3-1 6,1 1 6,0-2 8,1-1 5,1 1 5,-2-1 4,1-1 3,0-1 3,1 1 1,-1-1 4,1-2 4,1 1 4,-2-2 5,2 0 3,0-1 4,0 0 4,0-1 3,2 1 3,-1-1 4,1 0 7,1-1 8,0 0 8,2-1 5,-2-1 2,4 4 1,-2-3 2,1 3 3,0-2 1,1 2 1,-1 0 0,1 2 1,-2 0 5,1 1 7,1 1-2,-1 1-3,0 2-5,-1-1-4,2 2 0,-1 1-1,1 0-2,-1 1-6,1 1-3,-3 2-4,0 1-4,0 0-4,1 0-10,0 1-12,0 1-6,0 0-7,0 3-1,-1-2-4,0 4-4,1 0-6,-1 1-9,1 1-9,0 2-6,0 0-3,0 2-1,0 1-3,-2 0 1,2 2-2,-1-1 0,1 3-1,0-1-2,0 1-1,0 1 0,-4-2-2,3 1 5,0 1 4,0-1 1,-3-2-3,3 1-6,-1-1-6,0 0-8,0 0-6,-1-4-5,-1 3-4,1-4-1,-2-1-1,0 0-1,0-1-2,-2-3 1,1-1 2,-1 0 2,-1-1 4,0-1 5,0-1 5,-1 0 6,3-2 6,-3-2 2,0 2 2,0-2 4,1-1 4,0-1 2,0-1 0,0 2 4,-1-2 1,1-1 4,1-1 3,1-2 7,-1-1 5,1 1 6,1-1 5,0 0 6,0-2 11,0-1 6,0 0 4,1 1 7,1-3 11,-1-1 7,3 1 8,-1-2 5,2 0 7,0 1 7,-1 0 9,4-1 2,-3 1 1,2-3-2,1 2-3,-2 2-5,2-2-6,0 3-7,0-2-6,1 3-7,0-2-7,-2 3-8,2 0-9,-1 0-10,2 2-13,0 1-6,-2 4-4,-2-3-4,2 4-2,0 1-1,-1 0-2,-2 3-2,1 3-4,1-1-2,-1 3-3,0-2-1,3 5-2,-5-1 0,3 3 1,-1 0-2,1 4-1,-2-3-3,3 3-1,-5-1-6,2 2-9,0 4-4,-1-2-4,1 0-6,-2 2-7,2 0-9,2-2-9,-2 2-13,1-1-13,2-1-15,0-1-15,-1 1-17,1-2-16,1 0-13,1 1-7,0-4-10,1 2-10,2-3 0,0-2 4,-2 2 4,2-2 5,0-3 9,0-1 11,0 0 12,3-2 17,0 1 16,-3-4 19,2 0 17,-1 0 16,-1-3 16,2 1 13,-2-1 11,-4-1 8,3-1 8,-3 3 8,-1-5 12,0 0 13,1 0 16,-3 1 16,0-3 17,-1 1 18,2-1 16,-2-1 16,-2 1 17,0-1 16,-1 0 15,-1-1 12,-1 3 12,0-4 10,0 1-1,-1 0-4,-3-2-9,3 0-11,-6 2-8,4-4-7,-2 1-10,0 3-11,1-3-13,-1 1-15,-2 1-15,2 4-17,2-1-11,-2 2-13,1 2-6,-1 0-4,0 1-4,-2 4-4,3 0-8,-4 0-11,1 4-6,-1-1-5,0-1-2,-2 5-5,1 0-1,-3 1-4,3 2-6,-3-1-11,1 3-5,1-1-5,1 1-4,2 1-4,-1 0-1,2-1-3,1 1-2,0 1-3,0-3-2,4 3-1,-3-1-3,4-3 1,0 2 3,4-3 6,-3 1 4,3-1 3,-1-2 3,2-1 1,-1 1 1,1-2 2,2-2 2,-2 3 2,3-5 2,0 1 3,1-2 3,-1 0 1,4 0 2,-3-2 4,3 1 0,1-2 2,-2 0 1,2-1 3,0 0 3,-2-1 0,2-1 2,0 0 3,-2-1 0,0 2 2,1-2 1,-3-2 2,1-1 1,0 3 2,-2-3 1,0 0 2,-2-1 1,2 2-1,-1-2-1,-2 1 1,3-1-1,-5 4-2,2-2 0,0 2-1,-2 2 0,0 0-1,-1 0-2,-1 3-2,1 0-1,-2 2-2,0 0-1,-2 0-2,1 3-1,-1 0-3,0 2 1,1 0 0,-2 2-1,-1 2-1,1 0-2,1 3 0,1-2-1,1 2 1,-3 1-2,3 2-1,0-2-1,0 2 1,3-1-2,-3-3-2,1 2-3,3-1-3,1 0-4,-1 0-3,1 0-3,2-5-5,1 1-3,-2-1-2,4 0-2,-1-1-2,3-2-2,-1 3 0,0-5 0,4 3 0,-1-2 0,-1-1 3,3-1 2,1 1 5,-1-2 2,1 0 3,0-2 3,0 1 3,3-1 3,-4 0 2,1-3 2,1 2 0,-2-1 3,2-1 5,-2 2 1,-1-2 1,-2 0 3,0 0 2,-1-3 0,1 2 2,-1-1 0,-4-3 2,1 2 1,-1 1 0,-3-3 1,3-1 2,-4 1 1,0 0 1,3-2 0,-6 0 2,1-2 0,-2-1 0,0-2-1,0-2 0,-2 1 0,1-2-2,-2-2 1,-1-2 1,3 0 0,-6-3 2,4-1-1,-2 0-1,0-3 4,-1-1 6,0-3 4,1-1 2,-2-1 1,1-3 2,-2 0 0,0 1 2,0-2-1,0-1 0,-1 0-1,1-1 1,-1 4-1,1-2 0,-4 4-4,3-1-7,-1 4-4,0 2-1,-1 2-9,1 4-13,1 2-4,1 3-3,0 4-1,0 0 2,-1 4 2,1 3 3,4 2 2,-1 0 1,0 4 1,0-1 1,2 4 0,0 1 0,-1 0 9,3 1 12,1 2 5,-3 2 2,3 0 0,0 4-1,0 1-3,0 4-3,0 2-4,0 1-1,0 4-2,0 2-1,3 5-3,0 0 0,2 3-1,0 1-3,-1 3 0,1 2 1,3-1-1,-1 0 1,1 2-2,0-1 0,-2 2-1,6-2-2,-4 0 2,1-1 0,3 1 1,-4-2-1,3-2-1,0 0 1,1-1-2,-3-1-4,3-3-1,-3 2-2,3-5 0,-4 1-2,1-2-1,-1-1-3,0 0-9,1-2-12,-1-3-14,-2 1-15,0-2-23,-1-1-26,2 0-38,-4-2-42,2-1-43,0 0-44,-1-3-46,0 0-46,-1-1-55,0-1-57,0-2-37,1 0-27,0 1-5,-4-7 7,9 5 17,-1 0 24,1-2 37</inkml:trace>
          <inkml:trace contextRef="#ctx0" brushRef="#br1" timeOffset="42879.4829">8309 2446 111,'-3'4'355,"3"1"22,0-2 25,0 1 23,3-1 26,-2 0-6,4 0-21,0-1-30,0 0-37,0-2-29,0 0-26,-1-2-17,1 2-11,-1-1-11,0-2-12,1 0-15,0 0-16,0 2-18,0-2-18,0-1-23,-1 0-21,0 0-18,-3 2-18,2-2-12,-1 1-11,0-1-9,-1 1-7,-1 1-7,0 0-7,0-1-6,0 1-7,2-2-7,-2 3-6,2-1-6,-2 1-9,0 0-10,0-2-10,0 3-11,-2 0-11,0 0-14,1 0-17,-1 0-21,-1 0-23,0 0-35,-2 0-40,-2 0-44,1 3-49,-2-3-52,0 0-56,8 0-59,-12 1-65,4 2-42,-1 2-31,1-3-7,0 4 4,3 2 15,-2 0 16,3 2 34,-1 0 42</inkml:trace>
        </inkml:traceGroup>
      </inkml:traceGroup>
    </inkml:traceGroup>
  </inkml:traceGroup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8T15:53:47.047"/>
    </inkml:context>
    <inkml:brush xml:id="br0">
      <inkml:brushProperty name="width" value="0.04667" units="cm"/>
      <inkml:brushProperty name="height" value="0.04667" units="cm"/>
      <inkml:brushProperty name="color" value="#00B0F0"/>
      <inkml:brushProperty name="fitToCurve" value="1"/>
    </inkml:brush>
  </inkml:definitions>
  <inkml:traceGroup>
    <inkml:annotationXML>
      <emma:emma xmlns:emma="http://www.w3.org/2003/04/emma" version="1.0">
        <emma:interpretation id="{F104D211-5500-41DB-AC17-C30AE4374807}" emma:medium="tactile" emma:mode="ink">
          <msink:context xmlns:msink="http://schemas.microsoft.com/ink/2010/main" type="writingRegion" rotatedBoundingBox="20838,2609 20983,3763 20519,3822 20373,2668">
            <msink:destinationLink direction="with" ref="{693C43D3-AD47-4327-BD4C-57D6AE21D9D6}"/>
          </msink:context>
        </emma:interpretation>
      </emma:emma>
    </inkml:annotationXML>
    <inkml:traceGroup>
      <inkml:annotationXML>
        <emma:emma xmlns:emma="http://www.w3.org/2003/04/emma" version="1.0">
          <emma:interpretation id="{8496852F-986C-4CD7-9774-FAAC31A99BDE}" emma:medium="tactile" emma:mode="ink">
            <msink:context xmlns:msink="http://schemas.microsoft.com/ink/2010/main" type="paragraph" rotatedBoundingBox="20838,2609 20983,3763 20519,3822 20373,266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A9BE7AA-9FE1-410A-9D1B-D2C10E3107F1}" emma:medium="tactile" emma:mode="ink">
              <msink:context xmlns:msink="http://schemas.microsoft.com/ink/2010/main" type="line" rotatedBoundingBox="20838,2609 20983,3763 20519,3822 20373,2668"/>
            </emma:interpretation>
          </emma:emma>
        </inkml:annotationXML>
        <inkml:traceGroup>
          <inkml:annotationXML>
            <emma:emma xmlns:emma="http://www.w3.org/2003/04/emma" version="1.0">
              <emma:interpretation id="{DC076811-B57F-4ECC-9580-BB7AFC3EE671}" emma:medium="tactile" emma:mode="ink">
                <msink:context xmlns:msink="http://schemas.microsoft.com/ink/2010/main" type="inkWord" rotatedBoundingBox="20613,2643 20754,2599 20800,2747 20659,2791"/>
              </emma:interpretation>
              <emma:one-of disjunction-type="recognition" id="oneOf0">
                <emma:interpretation id="interp0" emma:lang="en-US" emma:confidence="0.5">
                  <emma:literal>.</emma:literal>
                </emma:interpretation>
                <emma:interpretation id="interp1" emma:lang="en-US" emma:confidence="0">
                  <emma:literal>I</emma:literal>
                </emma:interpretation>
                <emma:interpretation id="interp2" emma:lang="en-US" emma:confidence="0">
                  <emma:literal>|</emma:literal>
                </emma:interpretation>
                <emma:interpretation id="interp3" emma:lang="en-US" emma:confidence="0">
                  <emma:literal>o</emma:literal>
                </emma:interpretation>
                <emma:interpretation id="interp4" emma:lang="en-US" emma:confidence="0">
                  <emma:literal>°</emma:literal>
                </emma:interpretation>
              </emma:one-of>
            </emma:emma>
          </inkml:annotationXML>
          <inkml:trace contextRef="#ctx0" brushRef="#br0">2521 83 138,'-2'4'281,"0"1"9,1 1-2,1 2-8,0 0-12,0-2-15,0 3-22,0-2-26,0 0-22,0 0-23,1 2-17,1-1-15,0-2-10,-1 1-7,3 0-5,-2-2-5,-1 1-3,6-1-3,-4-1 6,1-1 13,1 1 7,-1-1 4,0-1 4,1 0 0,1-2 4,1 2 4,-4 0 4,2-2 5,0 0 1,0-2 1,1 0 1,-3 2 0,3-4-12,-2 1-18,1 1-12,-1 0-10,1-2-8,-1 0-7,-1 0-7,1 0-6,0-1-7,-3-1-8,2 1-5,0 3-7,-2-5-14,1 3-17,0-2-12,-1 1-7,1-1-4,-2 1-3,0 1-3,0 0-4,0 0-3,0 0-2,0 0-4,0 1-4,0-1-6,0 2-7,0 2-2,0-3 3,-2 3-8,1 0-12,1 0-9,-2 0-7,0 0-18,1 3-26,-1-3-27,1 2-26,0-2-25,-2 4-23,-1-1-25,1 1-29,2 0-21,-3 0-19,4-4-13,-7 5-12,4 1-19,-2-2-22,0 0-7,3 3-2,-3-3 12,5-4 20,0 8 21</inkml:trace>
        </inkml:traceGroup>
        <inkml:traceGroup>
          <inkml:annotationXML>
            <emma:emma xmlns:emma="http://www.w3.org/2003/04/emma" version="1.0">
              <emma:interpretation id="{A15B7D7C-2736-4365-B5FF-071FA030D494}" emma:medium="tactile" emma:mode="ink">
                <msink:context xmlns:msink="http://schemas.microsoft.com/ink/2010/main" type="inkWord" rotatedBoundingBox="20842,2726 21038,3745 20556,3837 20360,2818"/>
              </emma:interpretation>
              <emma:one-of disjunction-type="recognition" id="oneOf1">
                <emma:interpretation id="interp5" emma:lang="en-US" emma:confidence="0.5">
                  <emma:literal>it's</emma:literal>
                </emma:interpretation>
                <emma:interpretation id="interp6" emma:lang="en-US" emma:confidence="0">
                  <emma:literal>its</emma:literal>
                </emma:interpretation>
                <emma:interpretation id="interp7" emma:lang="en-US" emma:confidence="0">
                  <emma:literal>i's</emma:literal>
                </emma:interpretation>
                <emma:interpretation id="interp8" emma:lang="en-US" emma:confidence="0">
                  <emma:literal>in's</emma:literal>
                </emma:interpretation>
                <emma:interpretation id="interp9" emma:lang="en-US" emma:confidence="0">
                  <emma:literal>is's</emma:literal>
                </emma:interpretation>
              </emma:one-of>
            </emma:emma>
          </inkml:annotationXML>
          <inkml:trace contextRef="#ctx0" brushRef="#br0" timeOffset="-521.3638">2340 721 191,'-2'-2'257,"2"2"-5,-1 0-11,1 2-6,0-2-4,0 3-10,-2-2-9,2 4-14,0-2-14,0 1-13,0 0-14,0 2-12,0-2-15,2 0-5,-1 1-2,1-1 3,-1 0 2,2 1-3,0-1-7,0 0-3,0-2 0,0 0-1,2 1 2,-2-3 0,1 2 1,0-1 5,0 0 7,1-1 6,0 0 8,-1 0-1,1 0-4,-2-1-5,1 0-5,1-1-8,-1-1-5,0 1-6,1 0-8,-3-2-6,1 2-5,1 0-7,1-3-7,-3 1-11,-1 0-14,3-1-8,-1 3-5,-2-2-5,0 1-2,1-3-5,-1 1-2,1 0-4,0-1-3,-1-1-3,-1 0-3,0 1-3,0-3 0,0 3-2,0-2-2,-1 0-4,-1-1-4,0 2-7,1-2-7,-1 0-9,0 2-8,-1-1-14,-1 1-13,3-1-16,-1 2-17,-2-3-27,3 3-30,-3 1-24,1-2-18,3 1-19,-2-2-18,0 3-14,1-2-13,-1 2-16,-1 0-18,2-2-9,-2 0-5,0 2 0,0-2 1,0 0 12,0 1 17,2 0 12,-3-1 9,4 7 8,-1-7 10,-1-1 10,2 0 12,0 8 17,0-8 21,0 8 18,0-10 16</inkml:trace>
          <inkml:trace contextRef="#ctx0" brushRef="#br0" timeOffset="-301.0392">2395 390 21,'0'-3'142,"0"1"11,0 2 8,0-2 6,0 2 2,-4-2 2,4 2-1,0 0-3,0 0-5,0 0-8,0 0-9,0 2-10,0-2-10,0 2-11,0-2-9,0 2-7,0-2-7,0 3-6,0-1-5,0 0-4,0 1-3,0-1-3,4 2-1,-4 1-2,0-1 0,1-1-2,1 1 0,-1-1-1,2-1 1,-3 0-1,1 0 2,1 2 0,0-4 0,-1 2 2,2 0-2,0-1 10,0 1 15,0-2 7,-1 2 5,1-2 3,1 0 4,-3 0 3,5 0 3,-5 0 2,4-2 1,-2 2 1,1-2 0,0 1 1,-1-3 0,-2 2-12,2 0-19,1-1-12,0 0-7,-4 0-8,1 1-7,0-2-7,0 0-8,1 0-7,-2 0-6,0 0-6,0 0-6,0-2-4,0 2-8,0-1-11,-2-1-10,1-1-15,0 1-14,0-1-20,1 3-19,-4-3-24,3 0-26,-2 0-22,0 1-25,2 1-21,-2-1-25,-1 1-27,1-2-29,1 1-24,-3-1-19,2 3-21,-3-2-22,5 0-16,-3 0-18,1-1 0,3 7 8,0-9 14,0 2 19,0-1 23</inkml:trace>
          <inkml:trace contextRef="#ctx0" brushRef="#br0" timeOffset="583.7591">2621 285 252,'2'3'272,"0"1"-1,-1-2-6,1 0-9,-1 3-11,2-1-15,-3 0-16,4 0-14,0-1-16,-3 1-14,1-1-10,0 1-7,0 1-6,1 1-5,0-1 8,-1 0 12,0-1 5,1 2 1,-3-1-3,3 1-2,1-1-3,-4 2-2,4-3-3,-1 1-4,0 1-4,-1-1-4,1-1-4,1 0-3,-1 0-15,-1 0-20,1-2-13,2 1-7,-3-3-7,2 2-4,-3-1-5,2 0-5,1-1-5,-2 0-5,1 0-2,0 0-5,1-1-1,-4 0-1,5-1-3,-2 2 1,-3-3-2,3 3 1,0-2-8,-3 2-14,1-2-6,1 1-6,0 0-2,1-2-2,-3 1-3,1-1-1,-1 0-3,1 0-1,1 0-2,-2-1-3,1-1-1,-1 3-4,0-3 6,2-1 10,-2 1 6,0-1 0,0 1 1,0-1 0,0 4-3,0-2-3,0 0-4,0 0-6,0 0-10,-2 1-10,1 2-12,-1 0-14,1-1-19,0 2-22,1 2-20,-5-1-17,2 3-29,-3 0-37,3 1-32,-2 2-33,-2 0-39,-2 2-41,1 1-37,-2-1-35,0 3-31,0 0-30,2-2-2,0 3 11,0-2 13,1 0 16,3 1 30</inkml:trace>
          <inkml:trace contextRef="#ctx0" brushRef="#br0" timeOffset="609.5414">2681 610 264,'0'3'282,"0"-1"1,0 0-4,0 1-8,0 1-9,0 0-15,0 0-17,0 0-17,0-1-19,0 3-15,0-1-13,0-1-6,0 2-7,0-1 6,1 2 11,-1 0 2,2-2 1,-2 2-4,2-1-3,-2 1-8,1 1-6,-1-1-6,2-1-6,-1 1-7,-1 0-4,1 0-6,1-2-5,-1-1-16,-1 3-18,4-3-10,-3 0-6,1 1-5,-2-1-4,0 0-2,4 1-1,-3-3-3,2 0-3,-1-2-2,0 1-5,2 1-1,-3-1-2,1-1-3,-1 0-1,1 0-2,0 0-2,-2 0-1,0 0-2,3 0 0,-3 0-2,0-1-1,0 1-2,0-2-1,0 1-1,0 1-2,0 0-2,0 0-1,0-1-2,0 1-3,0 0-1,0 0-4,-3 0-5,3 0-5,0 0-8,0 0-6,-2-1-9,0 1-7,1 0-11,-2 0-10,1 0-12,0 0-18,-2 0-18,1 0-28,2 0-32,-3 1-25,1 0-19,-2-1-18,1 3-16,-1-1-16,0 1-16,1 1-20,0 0-22,-4 1-14,4 1-11,-3-1-3,-1 1 4,0 3 14,4 0 19,-2-2 14,0 0 10,0 1 13,1 0 12,2-2 17,-2 1 18,2-2 27</inkml:trace>
          <inkml:trace contextRef="#ctx0" brushRef="#br0" timeOffset="983.2983">2589 966 16,'0'4'145,"0"-1"8,0 2 8,0 1 6,1-2 10,-1-1 11,0 1 3,0 0-1,2 1-7,-2 1-12,2-1-9,-1 0-7,-1 0-7,3-1-6,-3 2-3,3 1-2,-3-1-1,5 1 0,-4-3-5,1 1-7,2 0-3,-1-1-1,0-1 5,-1 3 10,3-2 6,-2 1 5,0-3 4,1 5 3,0-5 2,-3 2 1,2 1-2,0-1-4,0-1-5,0 0-9,-1 0-7,2-2-7,-3 0-10,2-1-11,-3 3-10,4-3-10,-4 2-9,0-2-10,4 0-8,-4 0-10,3 0-5,-3 0-6,1 0-3,1 0-3,-1 0-3,0 2-3,1-2-3,-1 1-1,1-1-3,0 1-1,-2-1-2,1 0-1,-1 0-2,0 2-1,0-2-1,0 0-2,0 1 0,0-1-2,0 0-1,0 2-2,-1-2-1,1 0-2,-2 0-6,0 0-5,2 0-8,-1 1-7,-1-1-8,2 0-11,-1 0-14,0 0-16,1 0-19,0 0-20,-2 0-26,2 0-25,0 0-21,-1 0-20,1 1-21,0 0-21,-3 1-25,3-1-25,0-1-31,0 0-36,0 0-35,0 0-32,-11 3-11,11-3 1,-5 2 16,-3 1 22,8-3 21</inkml:trace>
          <inkml:trace contextRef="#ctx0" brushRef="#br0" timeOffset="1545.4296">2653 1089 117,'-3'0'298,"0"2"8,0 0 2,0 1-17,2 1-26,1-2-24,-4 0-26,4 1-26,-3 1-27,3-2-20,0 0-18,3 1-17,-3 0-16,4 1-16,-3 0-17,2-2-10,0 2-5,0 1-4,0 0-3,-1-1-1,2 3-2,-3-3-1,2 2 2,1-1-1,0-1 1,-1 2 5,-2-2 6,2 0 4,1 0 1,0-2 1,-1 3-1,-1-1-1,1-1 0,1 2 0,-1-1-3,-3-2-2,4 1-4,-1-2-3,0 0-2,1 1-1,-1-2-1,2 2 0,-3-2 1,5 0 2,-3 0 1,-1 0 2,2 0 1,-1-2 2,0 2 1,-1-2 0,2 1 2,-2 0 0,0 0-3,-2-1-1,3 0-2,-2 2-3,3-3-4,-5 0-4,1 0-5,1 1-4,-1-1-5,0 1-7,1 0-5,-1-1-9,1 3-9,-2-2-10,0-1-12,0 2-14,0 0-12,0-1-13,0 1-11,0 0-8,0-2-8,-2 2-8,2-1-10,-1 1-11,1-1-10,0 1-6,0 0-4,0-1-2,0 2-3,0 0 0,0 0 0,-2 0-5,2 0-10,-1 0-6,0 0-7,-1 0 2,2 0 3,-1 0 4,1 0 5,0 0 6,0 0 3,0 0 6,0 0 5,0 0 5,0 0 6,0 0 12,0 0 17,0 0 11</inkml:trace>
        </inkml:traceGroup>
      </inkml:traceGroup>
    </inkml:traceGroup>
  </inkml:traceGroup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8T15:52:24.77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ED9979E-C2F8-4EFE-9DED-37BD1C29D853}" emma:medium="tactile" emma:mode="ink">
          <msink:context xmlns:msink="http://schemas.microsoft.com/ink/2010/main" type="writingRegion" rotatedBoundingBox="16522,4882 17449,4882 17449,5094 16522,5094">
            <msink:destinationLink direction="with" ref="{693C43D3-AD47-4327-BD4C-57D6AE21D9D6}"/>
          </msink:context>
        </emma:interpretation>
      </emma:emma>
    </inkml:annotationXML>
    <inkml:traceGroup>
      <inkml:annotationXML>
        <emma:emma xmlns:emma="http://www.w3.org/2003/04/emma" version="1.0">
          <emma:interpretation id="{0C772D22-40C6-4000-8D9D-4B5579C67BEC}" emma:medium="tactile" emma:mode="ink">
            <msink:context xmlns:msink="http://schemas.microsoft.com/ink/2010/main" type="paragraph" rotatedBoundingBox="16522,4882 17449,4882 17449,5094 16522,509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20375A7-8EDE-4060-9B6D-DE91C0DEC0C9}" emma:medium="tactile" emma:mode="ink">
              <msink:context xmlns:msink="http://schemas.microsoft.com/ink/2010/main" type="line" rotatedBoundingBox="16522,4882 17449,4882 17449,5094 16522,5094"/>
            </emma:interpretation>
          </emma:emma>
        </inkml:annotationXML>
        <inkml:traceGroup>
          <inkml:annotationXML>
            <emma:emma xmlns:emma="http://www.w3.org/2003/04/emma" version="1.0">
              <emma:interpretation id="{5228567E-485F-4984-8108-DA00F27D181C}" emma:medium="tactile" emma:mode="ink">
                <msink:context xmlns:msink="http://schemas.microsoft.com/ink/2010/main" type="inkWord" rotatedBoundingBox="16522,4882 17449,4882 17449,5094 16522,5094"/>
              </emma:interpretation>
              <emma:one-of disjunction-type="recognition" id="oneOf0">
                <emma:interpretation id="interp0" emma:lang="en-US" emma:confidence="0.5">
                  <emma:literal>.</emma:literal>
                </emma:interpretation>
                <emma:interpretation id="interp1" emma:lang="en-US" emma:confidence="0">
                  <emma:literal>*</emma:literal>
                </emma:interpretation>
                <emma:interpretation id="interp2" emma:lang="en-US" emma:confidence="0">
                  <emma:literal>-</emma:literal>
                </emma:interpretation>
                <emma:interpretation id="interp3" emma:lang="en-US" emma:confidence="0">
                  <emma:literal>F</emma:literal>
                </emma:interpretation>
                <emma:interpretation id="interp4" emma:lang="en-US" emma:confidence="0">
                  <emma:literal>&amp;</emma:literal>
                </emma:interpretation>
              </emma:one-of>
            </emma:emma>
          </inkml:annotationXML>
          <inkml:trace contextRef="#ctx0" brushRef="#br0">317 823 161,'-7'0'305,"-3"-3"6,2 3 7,-1 0-12,2 0-21,-2 0-30,0 0-33,2 0-30,0 0-31,0 0-18,0 0-14,-1 0-5,1 3-4,2-2 4,-2 0 5,4 1 3,-2-1 2,1 0 1,1 1 1,0-2 0,2 2 0,0 0-2,-1-2 0,2 0-2,-1 0-2,1 3-5,0-3-3,0 0-7,0 0-7,0 0-7,1 1-3,2 0-5,0 1-5,1-2-5,0 2-7,3-2-6,-2 2-7,3 1-5,3-3-3,-3 4-6,6-4-4,-2 0-4,3 0-4,-2 0-5,3 0-4,1 0-4,0-4-5,1 1-1,1 1-2,0 0-1,1-2 0,1-1-2,-1 1-1,3 0-4,-1-1-1,2 1-1,-4 0-1,4-2-1,-2 1 1,2 0-2,-1-1 0,-1 2-1,2-2-2,-2 1 1,1 1 0,0-2 0,0 1 0,-1-1-1,-3 2 1,0-1-1,2 0 0,-3 1-1,-2-2 0,2 1 0,-2 1 0,-2-2 0,0 4 1,0-2 1,-3 1 0,1-2-2,-1 2-1,-3 0 0,0 1 1,-1-1 0,2 0-1,-6 2 2,2-1-1,0 1 0,-1 1 1,-1-3-1,-1 3-1,-1-2 0,-1 2-2,0 0 1,0 0 2,0 0-1,0 0 0,-1 0 0,-1 0-1,2 0-1,-2 0-3,1 0 0,-1 0-3,1 0-1,0 2-1,-1-2-2,-1 0-2,2 3-2,-4-3-2,-1 1-1,1 2-1,-3 0-1,1 0 1,-7-1 0,4 1 2,-4 1 0,-1 0 3,2 0-1,-1-1 2,-5 3 1,4-4 2,-5 2 0,2 0-1,-2 0 1,1-1-1,-1 1 1,0 0 1,-1-3 0,-1 1-3,1 1 0,-1 0 0,0 0 0,1-1 0,-1 1 0,1 0 1,0-1 1,-1 1 3,1 0 0,-1 0 2,1-3 0,2 2 1,0 1 0,0-1 1,0-2 3,3 4 0,-2-4 1,2 2 3,-2-1 0,3 0 0,-1 0 0,1 1-1,0 0 1,2-1 1,-2 0-1,2 0 1,-1 1-1,3-1 1,-1 0-1,1 1-1,1-1 1,1 1-1,0 0 1,3 0 0,0-1 1,0-1-1,0 2-1,4-2-1,-5 2 1,2-2 2,3 0-2,1 0 0,-1 0 1,0 0 1,1 0 0,-1 0 0,2 0 2,0 0 0,0 0 1,0 0 0,2 0 0,-1 0 0,1 0 0,1 0 0,-1 0 3,2-2 4,4 2 2,-3-2 1,2 2 1,1-1 0,3-1-1,0 0 0,1 0 1,3-1 0,0 1 0,0-1 4,2 1 0,0-2 0,1 2 0,3-1-1,-4 3 0,3-4 0,1 2 0,-2-1-1,1 1 1,2-1 0,0 0 1,-2 0 0,3 1 0,-1-1-2,2 0-1,-2 1-3,0-1 0,3 0-3,-1 0-1,0 1-3,-2 1-1,4-3-2,-4 2 0,2 0-1,-4 0-1,2-1 0,1 1-2,-4-1-1,1 2 1,-2 0 1,-1-1-1,-1 1-1,1-1 1,-4 2 1,2 0-1,-3-4 0,0 4 0,-2-2-2,1 2 0,-3 0 1,-1 0 1,2 0 1,-6 0-1,2 0-1,0 0 0,-3 0 1,1 0 0,-1 0 0,0 0 0,-2 0 1,0 0 0,0 0 2,-2 0-1,0 0 2,1 2-1,-1-2 2,1 0-1,-2 0 0,0 4 0,-2-4-1,2 0-1,-4 0 0,-2 2 0,1-1 0,-3 1 0,-2-1-1,-2 2 0,0-1-2,-3 1 0,0 0 0,1-1-1,-4 0 1,0 2-1,-2-3 1,1 1-1,-2 1 1,2 0-1,0 0 0,0-1 0,-2 1 1,2 0-2,0-2 0,-2 2 1,2-2-1,-1 2 0,3-2 2,-2 1-1,5-2-1,0 2 1,0-2 0,2 3 0,-1-3 1,-1 2 0,4-2 0,-2 4-1,2-4 1,-2 0 0,1 2-1,2-1 1,1 0-2,-1 0 1,0-1 2,0 2-1,3 0 1,-1-1 0,1 0 0,0 0 0,2 1 1,-1-2 0,0 0-1,1 1-1,2 0 0,-2-1 1,4 0 0,-1 0 1,1 0 0,0 0-2,1 0 0,1 0-1,-1 0 1,2 0-1,0 0 0,0 0 0,0 0-1,0 0 1,2 0 0,-1-1-1,1 1 0,0-1-3,-1-1 0,2 1-2,1 0-3,-1 0-2,4-3-4,0 2-4,2-1-4,-1-1-6,4-1-6,2 3-13,-1-4-13,2 1-17,3-1-17,-2 1-23,3-1-25,0 3-24,1-3-24,3 1-23,-1 0-23,1-2-23,1 1-21,0 0-23,-2-1-20,4 0-38,-3-2-46,1 1-24,2 1-15,0 0 8,-1-2 19,1 3 22,0-2 25</inkml:trace>
        </inkml:traceGroup>
      </inkml:traceGroup>
    </inkml:traceGroup>
  </inkml:traceGroup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8T15:53:55.778"/>
    </inkml:context>
    <inkml:brush xml:id="br0">
      <inkml:brushProperty name="width" value="0.04667" units="cm"/>
      <inkml:brushProperty name="height" value="0.04667" units="cm"/>
      <inkml:brushProperty name="color" value="#00B0F0"/>
      <inkml:brushProperty name="fitToCurve" value="1"/>
    </inkml:brush>
  </inkml:definitions>
  <inkml:traceGroup>
    <inkml:annotationXML>
      <emma:emma xmlns:emma="http://www.w3.org/2003/04/emma" version="1.0">
        <emma:interpretation id="{6AD4C0D8-BC18-4A80-8808-58D5D5A336E5}" emma:medium="tactile" emma:mode="ink">
          <msink:context xmlns:msink="http://schemas.microsoft.com/ink/2010/main" type="writingRegion" rotatedBoundingBox="19259,8056 23922,7875 24077,11867 19414,12049"/>
        </emma:interpretation>
      </emma:emma>
    </inkml:annotationXML>
    <inkml:traceGroup>
      <inkml:annotationXML>
        <emma:emma xmlns:emma="http://www.w3.org/2003/04/emma" version="1.0">
          <emma:interpretation id="{214C9F06-82D7-4407-9958-272E34A31654}" emma:medium="tactile" emma:mode="ink">
            <msink:context xmlns:msink="http://schemas.microsoft.com/ink/2010/main" type="paragraph" rotatedBoundingBox="20313,7968 22445,7944 22462,9480 20330,950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CE38F5BB-93FF-4BBD-9FC6-DE7D9E27FF72}" emma:medium="tactile" emma:mode="ink">
              <msink:context xmlns:msink="http://schemas.microsoft.com/ink/2010/main" type="line" rotatedBoundingBox="20313,7968 22445,7944 22462,9480 20330,9504"/>
            </emma:interpretation>
          </emma:emma>
        </inkml:annotationXML>
        <inkml:traceGroup>
          <inkml:annotationXML>
            <emma:emma xmlns:emma="http://www.w3.org/2003/04/emma" version="1.0">
              <emma:interpretation id="{6EDB4411-1E6B-441F-A804-546ED34FD422}" emma:medium="tactile" emma:mode="ink">
                <msink:context xmlns:msink="http://schemas.microsoft.com/ink/2010/main" type="inkWord" rotatedBoundingBox="20313,7968 22445,7944 22462,9480 20330,9504"/>
              </emma:interpretation>
              <emma:one-of disjunction-type="recognition" id="oneOf0">
                <emma:interpretation id="interp0" emma:lang="en-US" emma:confidence="0.5">
                  <emma:literal>Rough</emma:literal>
                </emma:interpretation>
                <emma:interpretation id="interp1" emma:lang="en-US" emma:confidence="0.5">
                  <emma:literal>Rough h</emma:literal>
                </emma:interpretation>
                <emma:interpretation id="interp2" emma:lang="en-US" emma:confidence="0">
                  <emma:literal>Rouge h</emma:literal>
                </emma:interpretation>
                <emma:interpretation id="interp3" emma:lang="en-US" emma:confidence="0">
                  <emma:literal>Roughs</emma:literal>
                </emma:interpretation>
                <emma:interpretation id="interp4" emma:lang="en-US" emma:confidence="0">
                  <emma:literal>Rog h</emma:literal>
                </emma:interpretation>
              </emma:one-of>
            </emma:emma>
          </inkml:annotationXML>
          <inkml:trace contextRef="#ctx0" brushRef="#br0">10 169 112,'-5'-2'433,"3"0"16,0 0 11,1 2 10,1 2 8,0 0-4,0 4-12,0 0-53,1 1-74,1 4-53,-1 0-43,2 3-39,0 2-36,0 2-28,0 1-23,0 2-16,-2-1-11,3 2-10,-2-1-8,3 2-10,-2 1-9,1 0-9,-1-2-11,2 1-4,-2-2-1,-1 2-1,1-2-2,1-2-2,-3 3 0,1-3-2,2 0 1,-4-3 0,1 0 1,1-3-1,0 0 0,-2-2 1,0 0-1,0-2-5,0-2-7,0-2-3,0 1-2,0-3-2,0 0-1,0 0-2,0-3-2,-2 0-4,2 0-1,-2 0-5,1-2-3,1 0-2,-4-1-2,1 1-5,-1-4-7,3 1-4,-3-2-3,-1 0 0,0-4 1,1 3 3,0-3 0,-1-1 3,3 0 4,-2-3 5,1 2 7,0-4 6,1 1 4,-2 0 9,3-2 9,-1-1 6,1-1 3,1 0 2,0 0 3,1-1 2,1-1 1,-1 0 2,3 0 2,0-1-1,0 1-2,0-1-1,3-1-3,-1 2-1,1-1 0,2 1 1,-1 1 0,1 0-1,-1 3 2,-1-2 4,4 3 7,-2-1 2,0 6 0,1-3-1,-3 4 0,3-2 0,-1 3 0,-1 1-1,-1 3 0,1-1 0,-1 0-1,2 1 0,-2 2-1,0 2-5,1-5-6,-1 5-2,1 2 0,1-1-1,-1 1 0,3 1 1,-1-1 0,-2 2 1,3 5-1,1-5-1,-3 2-2,2 2 0,-3 1 0,3 0-2,-3 0-2,1 2-2,-1 0-1,-3 2-2,-1-2-1,1 4-7,-3-1-9,-1-2-3,-1 4-4,-1-1-2,-1 0 1,-2 2-2,-1-1-3,2 0-2,-5 1-2,-1 1-2,-1 0-3,-1-3-2,-2 3-3,-1-2 2,1 2 5,-1-3 2,-3 2 0,2-4 1,-1 4-2,-1-4 3,2 1 1,1-2 3,1-1 0,-1-2 4,1 2 1,2-3 4,1-2 2,1 1 3,3-1 3,-1-2 1,0 0 2,3-1 2,0-1 1,0 0 1,3 0-2,0 0 2,1-1-1,0 1 0,0 0-1,1 0 0,0 0-2,1 0 1,0-2-1,-1 2 1,1 0-1,-1 0-1,1 0-1,0 0 2,2 2 0,-1-1 6,1 1 8,-1 1 5,3 0 2,0 2 2,2 1 1,-3 0 2,2 3-1,1-1 2,-1 1 0,1 2 0,0-1 0,-3 0 1,3 2-2,-1-1-6,0 0-7,0 2-5,0-2-2,1 1-1,0 1 0,-1-2-2,4 0 0,-3 2 0,1-2 0,-2-1-2,2 1 2,0 0-1,-2-2-2,-1 1-3,2-1-5,-4-1-7,2-2-8,-1-1-11,-2-1-12,1 1-15,-3-1-17,4 0-28,-4-1-34,0-1-28,3-2-23,-1 0-24,-2 0-22,2 0-15,1-2-16,1-1-18,1-1-20,0-1-14,0-2-13,1 1-8,-1-3-4,1 0 5,1-4 12,3 2 6,-4-2 6,1-2 10,0 2 10,3-4 14,-3 2 13</inkml:trace>
          <inkml:trace contextRef="#ctx0" brushRef="#br0" timeOffset="425.0812">575 394 123,'5'-9'234,"-3"1"11,-1 3 16,-1 0 17,-1 1 2,-2 4-4,-2-2-12,3 2-16,-3 2-18,-1 0-17,0 0-17,-1 3-16,-1 0-12,1 0-11,-2 3-9,-1 1-8,2 2-17,1 0-22,-1 2-17,0-1-15,1 1-5,-1 1 2,4-1-4,-2 2-5,2-3-5,-1 3-5,2-2-4,1 1-6,0-1-4,2 0-5,0-1-2,0 1 1,2-2 3,0-2 3,1 2 0,2-1-1,-1-1 3,2-3 6,2 1 6,-2-1 7,3 1 7,-1-3 11,3-2 8,1 0 10,-1 1 6,1-1 2,2 0 4,-1-2 1,2-2 0,0 0 0,0 2-3,1-3-2,-1-1-2,-2 0-3,2 0-5,-1-1-4,-1-1-6,0-1-6,-2 0-4,-1 2-2,-3-2-1,4-2 0,-5 1-1,0 1-1,0-2 0,-4 0 1,5-1 0,-6 2 1,2-1 1,-3-2 0,-3 0 2,3 2 2,-4-2-2,0 1-2,0 0-4,-2-1-4,-1-2-4,0 2-4,-1 0-4,-1 0-7,0 1-4,0 1-5,-1-2-6,-1 3-4,1-1-6,1 1-6,-1 2-2,0-1-4,-1 1-2,2 1-1,-2 0-4,3-1-6,-3 2-8,1 1-8,0-1-9,0 0-12,2 0-9,-1 4-13,2-2-11,-1 1-13,1-1-16,0 2-15,2 0-28,0 0-33,1 2-37,-1-1-38,4 1-30,-3 2-24,4-2-23,0 0-21,0 3-27,0-1-28,0-4-23,0 0-23,0 0-16,7 4-14,0 0 1,1-1 10,-1-1 30,-7-2 40,10 2 35</inkml:trace>
          <inkml:trace contextRef="#ctx0" brushRef="#br0" timeOffset="1206.8212">832 310 70,'4'-1'308,"-3"-1"20,1 0 13,0 2-2,0 0-11,-2 0-8,0 2-5,0-2-8,0 2-8,0-1-9,0 2-13,0 2-9,0-2-9,0 2-17,0 1-23,0 0-18,-2 0-16,2 2-13,0 3-11,-2-2-14,2 1-19,-2 0-20,2 0-24,0 3-20,0-3-17,0 2-12,0 0-11,0-2-8,0-1-8,2 1-5,2 2-4,-3-2-4,6-1-4,-5 1-7,3-4-8,0 2-8,3-1-8,-1-1-9,1 0-7,1-1-7,1-1-7,1 1-5,-3-1-2,3-2-4,-2 0-1,2-2 0,-1 0 1,0 0 6,-3-2 9,2 0 8,1-2 9,-2-1 7,-1 0 8,1-1 7,-1 0 6,1-3 6,0 2 7,-1-2 8,0 0 10,-2-1 10,1 0 11,-1-2 7,0 2 8,1-1 9,-1 0 9,-2-1 9,2 1 9,0-1 3,-3 0 1,2-1 3,-1 1 5,-2-3 1,-1 0-3,3 3-2,-3-2-6,0-1-4,0 2-6,0 0-2,0 1 0,0-1-4,0 3-6,-3 1 0,3 1-1,0-1-3,0 5-5,0-1-4,0 1-4,0 2-4,0 0-4,-1 1-2,1 1-3,0 0-8,0 1-9,-2 1-6,1 1-4,1 1-8,-2 2-10,0-2-3,1 4 2,0 2-3,0 0-3,-1 0-5,0 1-8,1-1-6,-1 5-7,2-2-9,0 0-9,0-1-11,2 2-13,-1-2-8,1 1-7,1 0-22,-1-2-30,3 1-16,-2 0-10,4-3-9,0 2-8,2-2-4,-1-1-4,3 0 2,0 0 3,1-1 4,2-1 6,1-1 5,1-1 8,-1 0 16,2-1 20,-2-1 14,4 0 9,-4-2 12,4-2 11,-3 0 11,0-1 10,0-1 8,1 0 8,-2-1 12,1 0 12,-1-1 14,0-1 16,-2-1 12,1 0 10,-2 0 11,-1-1 13,1 0 13,-3-3 16,2 3 15,-1-1 20,-5-3 22,3 3 24,-1-2 19,0-1 19,-3 3 17,-1-2 14,2 0 11,-3-2 11,0 1 3,-1 3-1,-1-2-3,-1 0-8,-1 1-10,0 0-14,-1 0-19,-2 3-22,1 1-19,1 0-19,-4 2-22,2 1-19,-3 1-15,1 0-12,0 0-9,-2 2-8,1 1-7,-2 1-8,1-1-5,-1 3-6,-1 3-4,2-4-5,-2 3-5,3 1-6,-3 0-3,3 2-3,0 1-2,-1 0-3,0 1-2,3-1-2,-1 1-2,1 1-1,0 0-2,1-2 0,1 2-2,1-2 1,1 2-1,1-2 1,1 0 0,0 0 0,1-3 0,1 1 2,0-1 0,1 1 0,-1-2 1,1 1-1,2-3 2,-2 1 1,4-2 2,-1 1 2,0-1 0,1 0 2,1-1 1,-1-1 1,4 0 0,-4 0 1,2-1 1,-1-2 2,2 0 0,-2 1 3,1-2 0,-2 0 2,0 1 1,-1-2 0,1 2 1,0-4 2,-2 3 2,-2-2 3,4 1 3,-5 1 4,3-2 3,-1 1 3,0 1 2,0 0 3,-1 0 2,-2 0 1,0 1 3,1 1 0,-1-1 2,-1 0 2,4 2-2,-4-1 0,0 2 0,0 0-3,0 0-1,0 0-2,0 2-1,0-1 0,0-1-1,0 3-2,0 2-1,0-2-2,0 4-1,0 0-2,0 2-2,0 1 0,0 3-2,0 2-2,0 0-2,0 3-1,0 1-3,0 1-2,0 1-1,0 1 0,0 1-1,0 1-1,0 2 0,-4 0 0,4 0 3,-1 2 6,-1-3 4,1 3 2,0 0-1,-1-2 3,1 4-1,-3-4 1,1 2-1,2-2 1,-2 0 0,2 1 0,-4-2-1,3 1 1,-1-2-5,-1 1-6,-1-1-2,2-2-3,-4 1 0,2-3-1,-3 1 1,2-2 0,-2 0-2,-3-2 2,2 0 0,-3-3 0,-1-1 1,0 0-1,1-1 1,-3-2-1,1-1 0,-2-3-2,1 0-1,-1-2 1,0 1-2,-3-5 0,4 0-12,-4 0-14,0-4-11,1 1-9,1-1-9,-2-3-8,0 0-9,3-4-8,-2-1-10,2 1-12,0-6-14,-1-1-16,1-4-22,3 0-24,-1-4-22,4 0-19,0-2-24,2-2-26,4 0-25,-3-3-24,6-1-27,0 2-31,1-3-32,2 1-38,2-2-25,0 1-20,3 0 8,2-2 20,1 3 23,1 0 25</inkml:trace>
          <inkml:trace contextRef="#ctx0" brushRef="#br0" timeOffset="1705.7284">1706-247 286,'0'5'417,"0"1"31,3 3 31,-3 2 24,1 2 22,0 1-13,1 3-31,-1 0-48,1 3-57,-1 0-44,-1 3-37,0 0-37,0 0-37,0 1-30,0 1-29,0 3-34,0-1-38,0 0-27,0 2-25,0 0-14,0 1-12,0-2-8,0 1-7,0-1-4,0 0-3,0-1 3,0-1 5,0-2 3,0-1 0,0-1 1,0 0-1,-1 0 4,1-6 8,-2 1 1,1-1 3,-1-4 0,2 0 0,0-2 0,0-1-1,0-3-5,0-3-12,0 1-6,0-2-6,0 0-5,0-2-5,0-2-6,2 0-8,-1-2-3,1 0-2,-1-3-1,1 0 0,1-3 0,0 1 1,0-3 7,0-2 11,1 1 6,1-3 6,-2 1 5,1-1 4,1-3 3,-1 1 0,0 1 1,1-3-1,-2 1 1,3 0 1,-1 1-1,-3-1 0,3 3 0,0 0-2,-2 3 1,2-1 1,-2 4-1,0-1 0,1 2-1,-4 3 0,4 2 0,-4 1-1,0 0 0,0 2 0,0 1-2,0 1 2,0 2 0,0 0 0,0 2 0,0 2-1,0 2-1,0 0-1,0 1-3,-4 2-3,4 0-5,0 3-4,-1-1-5,1 0-6,-3 0-7,3 1-8,0-1-8,0-2-11,0 3-8,0 0-11,3-3-8,-2 1-12,-1-1-8,4 0-8,0 1-6,0-3-6,1-2 3,-1 2 3,2-2 4,2-2 3,-1 2 8,4-1 8,1 0 9,-1 0 10,2-1 12,1 0 11,-1-2 13,2 1 11,-1-1 9,0-1 12,0-1 4,-3 0 2,1-1 3,2-1 4,-4 0 3,0-1 1,1-1 0,-2 0 1,0 2 0,0-2-2,-2-1 2,1 1 0,-1-1 0,-1 1-1,0-1 2,-1 2 1,-2-2-2,2 0-1,-1 0-3,-2 2-2,1 0-7,-1 0-10,-1-2-11,-1 2-12,0-1-13,0 1-13,-1 0-17,-1-2-16,0 0-26,1 0-29,-1 1-27,-2-3-24,4 5-26,-5-5-25,5 5-26,-3-5-26,-1-2-7,0 1-1,1-2 4,0 2 3</inkml:trace>
        </inkml:traceGroup>
      </inkml:traceGroup>
    </inkml:traceGroup>
    <inkml:traceGroup>
      <inkml:annotationXML>
        <emma:emma xmlns:emma="http://www.w3.org/2003/04/emma" version="1.0">
          <emma:interpretation id="{A556F011-18CE-470E-9C20-68CF8F44DABC}" emma:medium="tactile" emma:mode="ink">
            <msink:context xmlns:msink="http://schemas.microsoft.com/ink/2010/main" type="paragraph" rotatedBoundingBox="19323,9697 23986,9516 24048,11115 19385,1129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48068ED-15C6-4064-8A14-4E2683AD3EA3}" emma:medium="tactile" emma:mode="ink">
              <msink:context xmlns:msink="http://schemas.microsoft.com/ink/2010/main" type="line" rotatedBoundingBox="19323,9697 23986,9516 24048,11115 19385,11296"/>
            </emma:interpretation>
          </emma:emma>
        </inkml:annotationXML>
        <inkml:traceGroup>
          <inkml:annotationXML>
            <emma:emma xmlns:emma="http://www.w3.org/2003/04/emma" version="1.0">
              <emma:interpretation id="{3041FDE0-E355-4CDB-8E06-A56116396E8D}" emma:medium="tactile" emma:mode="ink">
                <msink:context xmlns:msink="http://schemas.microsoft.com/ink/2010/main" type="inkWord" rotatedBoundingBox="21235,9840 23994,9733 24048,11115 21289,11222"/>
              </emma:interpretation>
              <emma:one-of disjunction-type="recognition" id="oneOf1">
                <emma:interpretation id="interp5" emma:lang="en-US" emma:confidence="0.5">
                  <emma:literal>Endoplasmic</emma:literal>
                </emma:interpretation>
                <emma:interpretation id="interp6" emma:lang="en-US" emma:confidence="0.5">
                  <emma:literal>Endoplasmic C</emma:literal>
                </emma:interpretation>
                <emma:interpretation id="interp7" emma:lang="en-US" emma:confidence="0.5">
                  <emma:literal>Endo ptarmic</emma:literal>
                </emma:interpretation>
                <emma:interpretation id="interp8" emma:lang="en-US" emma:confidence="0">
                  <emma:literal>Endoplasmic c</emma:literal>
                </emma:interpretation>
                <emma:interpretation id="interp9" emma:lang="en-US" emma:confidence="0">
                  <emma:literal>Endoplasmic (</emma:literal>
                </emma:interpretation>
              </emma:one-of>
            </emma:emma>
          </inkml:annotationXML>
          <inkml:trace contextRef="#ctx0" brushRef="#br0" timeOffset="4870.8111">943 1976 29,'-2'-3'368,"1"-1"17,-1 1 21,0 2 23,2 1 19,-1 1 16,1 1-17,-2 0-35,2 1-42,-1 3-48,1 1-35,0 2-31,0 4-24,0-1-20,1 7-23,1-1-22,1 5-24,0 3-24,0 1-21,0 2-20,1 4-17,2 1-16,0 3-11,0-1-8,2 4-5,-3 0-3,3-1-3,-1 0-4,2 1-1,-1 1-1,-2-2-2,2-2-1,0 0-3,-1-1-3,0-2-2,0 1-4,-2-5-3,2 0-4,-3-2-5,0-3-3,1-2-4,-2 0-5,0-5-5,-3-1-5,1-2-7,-1-2-7,0-2-10,0-3-10,0 0-5,0-3 0,0-1-8,4-2-14,-4 1-14,2-3-14,-2 0-9,0-3-7,0-1-4,0-1-3,0-2-2,0-2 0,0-2 5,-2-2 3,2-2-1,-5-1-6,2-2 9,0-4 14,0 3 7,-2-3 7,1-4 6,0 0 9,-1 1 7,1-2 9,1-1 7,-2-2 7,1 0 8,1 0 9,-2-1 7,1-1 10,-1 0 7,1 0 8,3-1 12,-2 1 16,-1 0 9,3 0 9,0 1 6,0 1 5,1 0 4,0 1 5,1 2 7,0 2 5,0 2 8,3 0 5,0 4 6,0-3 4,1 5 5,1 0 7,0 2 4,-1 0 4,0 4 13,2-2 18,1 2 10,-1 2 5,1 2 2,0 1-1,-1 0 2,1 2 1,0 0 3,3 3 3,-1 1 1,0 0 0,4 1-3,-4 2-3,0 1-12,2 2-19,0-1-9,0 2-5,-2-1-3,2 1-4,0 2-5,-2 1-4,2-3-8,0 4-6,-1 0-6,0-2-5,0 1-3,-2 3-2,2 0-1,-1-4-3,-1 3-2,-2 1-3,1-2-3,-3 0-5,2 1-2,-3 2-5,-1-2-4,-2-1-3,-1 3-3,-1 0-5,-2-2-11,0-1-17,-2 0-11,-1 1-8,-3 1-9,2-3-11,-3 2-10,-2 0-11,-1-1-15,1 0-16,-3-1-22,1-1-24,0 0-24,0-2-24,-1 2-25,2-3-27,-2 0-34,2-4-38,3 0-32,-2-2-30,2-2-31,2 0-32,3-4-27,-1 0-25,5-4 1,-1-1 12,4 1 19,-1-3 22,5-1 34</inkml:trace>
          <inkml:trace contextRef="#ctx0" brushRef="#br0" timeOffset="5213.0996">1539 1628 244,'-2'-3'405,"2"1"12,0 0 20,-3 2 24,3 0 4,0 0-8,0 0-22,0 0-31,0 2-34,0-1-40,3 0-28,-3 2-24,0 1-33,4 0-35,-1 2-25,1 1-17,0 2-27,3 1-33,-2 1-23,2 4-21,0 0-17,2 2-17,-1 0-9,0 5-8,-1-2-7,1 3-6,0-1 0,-1 2 4,1 2 1,-3 0 0,2 1 2,0-1 5,-3 0-3,0 0-8,3 0-7,-5-1-8,3 0-10,0 0-13,-3-2-16,1-3-18,0 2-30,1-2-35,-2 1-32,-1-4-32,3 0-26,-1-2-23,-1 0-18,1-1-16,0 1-20,2-2-26,-2-2-18,0-1-12,0-1-11,0-1-9,-1-1-2,-2-7 0,4 4 5,-4-4 8,7 5 15,-7-5 20</inkml:trace>
          <inkml:trace contextRef="#ctx0" brushRef="#br0" timeOffset="5847.9479">1964 2039 212,'-3'-8'305,"0"-3"14,0 4 16,0 2 1,2-2-8,-3 0-7,3 2-8,-2 0-5,0 0-4,0-1-6,0 2-9,1 0-8,0 0-8,0 0-8,1 0-12,-1 1-11,1 2-15,-1 0-15,2 1-19,-2 0-19,2 1-22,0 1-28,-3 1-32,-1 1-23,3 0-17,-5 2-14,3-1-9,-2 3-7,1 1-6,-2 1-5,0 1-3,2-2-4,0 6-1,-3-2-2,4 1 0,-1 1-1,-1-1 0,2 3-1,1-3-1,-1 2 0,3-1-3,-3 1 0,3-2-2,0 0-3,0 0-2,0-1-4,0-1-4,0 0-4,3-1-5,-3-1-5,1-1-6,1 0-3,0-4-6,1 2-5,1-2-3,0 0-2,0-1-1,1-2 2,-3 0 0,3-2 4,0 0 2,-1 0 5,2-4 3,0 2 6,-1-2 5,-1-1 6,2-1 5,-1-1 6,2 0 3,-2-2 5,2-1 2,-3-1 3,0 1 0,1-3 3,-1 2 2,1-3 2,0 1 6,-1-1 4,0 1 4,0 0 7,0-1 5,-1-1 4,0 3 5,-1-1 3,1 0 2,1 1 2,-3 0 3,1 0 0,-1 3 0,0-1-1,1 1-2,-1 2-5,-1 2-4,0 1-6,0 0-5,0 1-5,0 1-5,0 2-2,0 0-2,0 2-4,0 1-2,0 1-3,0 0-4,-1 3-4,-1-2-6,1 6-4,-2-3-7,0 3-6,1 0-6,-1 1-6,1-1-3,0 2-9,1 0-9,1-1-8,0 1-8,0-1-6,0-1-5,0 0-6,1 0-5,1-2-4,0 1-2,1-1-2,2-2 0,-1 0 0,-1 0 2,5 0 4,-2-1 4,-1-1 4,2-2 2,0 2 2,1-3 5,-3-2 5,3 0 5,1 0 5,0 0 4,-2-2 3,2-1 3,0 1 0,0-1 2,-2-1 2,3-2 3,-3 2 3,0-4 7,-2 1 3,2 0 6,-4-2 3,2-2 3,-2 0 3,2 1 4,0 0 4,-3-2 6,2 1 2,-1-1 3,-2 0 1,2-1 3,0-2 3,0 2 2,-1-2 2,-1 2 4,1-2 4,0-1 5,0 3 3,-1-2 3,1 2 5,0-1 4,-1 2 4,1 1 4,-2 0 5,0 0 3,0 3 2,0-2 2,0 3 0,0-1-3,0 2 0,0 1-2,0-1-3,-2 2-2,2 0-3,0 1-1,0 1-3,0-1-1,0 3-2,0 0-3,0 0-3,2 0-2,-2 3 0,0-1 1,4 0 0,-3 1 1,-1 1 0,4 0 1,-2 1-3,1 2-3,0-2-2,0 3-3,1 1 0,-1-2-2,2 3 0,-1-1-3,-1 1-2,4 1-3,-5-2-2,3 2-4,0 2-1,-1-3-2,0 2 0,0 0 1,-1-1 1,2 0 0,1 0-2,-1 2-1,0-1 2,2-2 0,-4 2 1,5 1 0,-2-2 0,2 0 1,-1-1 0,-1 0-2,1 0 1,-2 0 0,1-1 0,-1-1 0,-2 0 0,1 1-1,-3-3-5,3 1-9,-4-2-8,-4-1-12,4 1-12,-3-1-15,0 0-14,1 1-16,-3-1-13,0-2-14,3 0-22,-5 0-24,3-2-21,1 0-16,-2 0-13,2 0-8,-2-2-9,0-1-8,5 3-8,-2-5-9,-3-1-6,-2-1-5,7 0-5,-2 0-1,1-3 2,1 1 8,1-2 9</inkml:trace>
          <inkml:trace contextRef="#ctx0" brushRef="#br0" timeOffset="6572.403">2436 1946 88,'3'-2'248,"-1"-1"2,0 3-4,1 0-7,-1 0-11,1 3-11,0 1-16,0-1-16,0 3-18,-2 1-17,3 1-17,-2-1-13,1 2-10,0 2-11,0-2-7,-1 1-8,0 3-5,2-1-4,-1-2 0,-2 3-2,2 1 0,1-3-2,0 4-2,0-1-2,2 1 2,1-2 4,-1 1-1,5 1-3,-6-4-4,5 3-2,-5-3-6,2 0-2,1 0-6,0-2-7,-2-1-5,-2-1-4,1-2-5,-4 0-2,2-1-8,0-1-8,-3-1-5,1-2-2,-1 2-2,0-2 1,0 0-1,0-2-4,0 2-1,-1-2-2,1-1 0,-3 1 0,3-2-1,-3 0 1,2-2-1,-3 1 0,3 0 0,-2-3 1,2 0 3,-1-1 0,1 0 5,-1 0 5,1-2 5,-1 1 5,0-3 6,2 1 4,0 2 4,0-3 5,0-1 3,2 3 5,0-4 4,1 2 4,0 0 1,-1-1 2,1 1 0,1-3 1,0 3-1,-1 1-2,2-1-3,0 1-4,1-2-4,0 2-2,0 3-5,0 0-5,-1 1-4,2 1-6,-1 2-3,0 3-3,-2-3-2,4 2-4,-4 3-3,2 0-2,-1 3-2,-1 2 0,0-2-2,0 3-1,-1 3-4,-2-2-1,2 4-5,0-2-5,-3 4-5,0-2-4,0 3-3,0-1-5,0 1-5,0 1-3,0-2-3,0 0-4,0 1-1,0-2-2,1 1 1,1 0 3,0-2 5,2 1 6,-1-1 3,0-3 3,-1 3 4,1-2 2,2-1 5,-2-3 4,0-1 4,-2 0 3,3-1 2,-3 0 3,1-2 1,-1-1 0,0 0-1,1-1-1,-1-1 0,1-1 0,-1-1 0,1 0 3,0 0 1,-1-1 2,-1 0 0,4-4 0,-1 1 2,1-2 2,-2 0 3,-1-2 4,3 3 3,-1-4 4,-1 0 2,1 0 3,1-1 3,0 0 3,0-1 2,-1-2 3,3 3 2,-1-2 3,-2 1 0,1-1-3,1 0-1,-1 3-3,0-2 6,0 3 13,0-1 5,2 5 2,-3-1-2,0 3-3,-1 0-2,0 2-5,0 2-2,-1 1-4,1 1-2,0 2 0,-1 1 0,0 1 0,0 1-11,3 0-16,-4 4-13,3-1-10,-2 3-7,-1 0-7,3-3-9,-2 4-6,1-1-7,-1 1-8,3 0-7,-1-1-7,-1 1-5,3 0-7,-1-1-3,1-2-5,0 2 3,-2-3 2,5 1 5,1 0 4,0-1 7,-1 0 5,2-1 8,0-3 10,1-1 6,-1 1 7,2 0 5,0-2 6,-2 0 5,2-2 8,0 0 6,-2 0 9,2-2 7,-2 0 7,2-2 8,0 2 8,-2-2 8,1 0 9,-1 1 10,1-2 9,-4 0 11,2-2 11,-1 1 10,-2-1 10,-2 2 6,2-3 6,-1 1 2,-3-1 2,3 1-1,-2-1-1,0 0-2,-1 0-5,2 0-6,-3 0-5,1 1-8,-1-1-8,-1 0-7,3 2-9,-2-1-8,-1 2-8,4-1-7,-4 2-6,0 0-5,0 2-6,0 0-5,0 1-5,0 1-4,0 0-5,0 1-4,0 1-3,0 0-6,0 1-3,-4 1-7,4 1-6,-1 2-7,-2 0-7,2 2-8,-2 2-9,-2-2-8,1 3-10,1 2-10,-2-2-13,3 1-16,-2 0-18,3 0-23,-2-1-26,0 2-26,3-3-26,-1 1-24,1-1-21,-2-1-28,1-1-30,-1 0-30,0 0-26,2-9-33,0 0-32,-1 7-20,1-7-15,0 0 9,1 8 22,-1-8 26,5 6 33</inkml:trace>
          <inkml:trace contextRef="#ctx0" brushRef="#br0" timeOffset="6928.9174">3362 1572 195,'-4'0'330,"0"2"9,0-2 9,4 2 11,0-2-8,-4 2-17,4-2-29,0 1-37,0-1-38,0 0-42,4 1-22,-4-1-11,4 0-18,0 2-18,0-2-25,1 1-29,0 0-32,-1 0-32,1 1-37,-2 1-38,4-1-43,-4 2-48,-3-4-46,0 0-44,2 7-57,2 0-66,-1 0-30,-2 1-12,1 2 0,0 0 6,-2 0 14,3 2 20</inkml:trace>
          <inkml:trace contextRef="#ctx0" brushRef="#br0" timeOffset="7119.7632">3583 1822 441,'-3'-5'523,"-2"1"33,2 4 22,0 0 14,0 0 6,0 0-1,0 2-43,0 0-65,-1 2-71,0-1-74,-1 3-57,-2 1-49,0 1-48,0 2-50,-1 3-37,0-1-34,-1 3-21,1 0-15,-1 3-10,1 0-8,-1 1-5,1 0-5,-1 1-3,2-2-3,-1 3-5,3-3-5,0 1-4,1-2-4,-3-1-5,6 0-4,-1-1-4,2-4-5,0 2-4,2-1-4,-1-3-4,4 2-4,-2-2-6,0 0-4,2-3-4,0 1-4,1-1-4,1 0-6,2-1-5,1-1-6,-3-1-6,3 1-6,0-1-8,2-2-10,0 0-9,-1-1-10,2-1-10,1-2-12,-3 0-20,1 1-25,0-3-20,-3-3-18,1-1-19,2-2-20,-3 0-26,2-1-27,-2-2-32,-2-2-34,-1 0-9,3 0 2,0-2 10,-1 1 16,3-3 26</inkml:trace>
          <inkml:trace contextRef="#ctx0" brushRef="#br0" timeOffset="3207.6349">-514 1754 3,'5'-11'380,"-3"3"24,0 0 25,-1 2 23,-1 1 24,-1 1-3,-1 1-16,0 0-34,-3 2-44,0-1-45,0 0-45,-2 2-28,0 0-20,-3 0-19,-1 0-20,-2 0-21,-2 0-23,-3 2-22,-2 1-23,2 0-22,-5 2-22,3 2-17,-2 0-11,-1 2-7,0 0-5,0 0-3,0 2-4,0-1-1,2 1-4,2 1-2,1-1-2,2 1-2,2 0-2,1 0-1,2 1-2,1-1-1,2 1-3,-1 2-1,6-2-3,-2 1 3,2 1 4,0-3 1,3 1-1,0 0-2,3 0-4,0-1-2,2-1-2,0-2-3,5 2-2,-2-2-1,3-3-2,2 1-1,1 0-1,-2-2-5,7-1-7,-3 0-4,3-1-1,-1-2 0,2-1 2,0 0-5,1 0-5,-2-1-2,1-2 2,0 1 1,-2-1 0,2-1 2,-5 0 2,0 0 3,2 0 2,-3 0 2,0 0 3,-4 2 2,0-2 2,-2-1 6,0 1 9,-2 0 6,-2 1 4,1 1 5,-4-2 3,2 2 4,-3 1 2,-3 0 1,3 0 1,-3 1 1,0 0 0,-1 0 1,-1 0 1,0 0-1,-2 1 1,-1 0-1,-3 2-2,2-1-1,-3 2-5,1 1 4,-1-1 4,1 4 2,-1-1 2,0 0-2,2 2 0,-2 2-1,0-1-2,3 2 0,-1-1-1,-1 1-1,4 2-2,-2 1-1,0-2-3,2 2-7,1-2-11,-2 2-4,4-2-6,0 2-2,-1 0-1,2-3-2,1 1-2,2-1-3,0 1-1,0 0-2,2-2-2,1 0 0,0-1-1,1 1-1,-1-2 1,5-1-2,-2-1-1,0-1-3,1 1-3,0-2-2,4-1 0,-2-1-4,2 1-3,0-3-3,0-1-6,2-1-3,0-1-2,-1-1 0,1 1-1,1-2 2,-2 0 5,3-2-1,-3 2-2,1-2-1,1-3 3,-4 2 4,0-1 4,4-1 8,-6 0 11,3 0 10,-3 1 11,0-1 9,1-2 11,-2 1 7,1 1 7,-2-2 12,1 1 13,-2 1 9,0 1 7,0-1 5,0-2 3,-1 4 0,-1 1-3,-2 0-2,3 0-3,-4 2-6,1 2-5,-1-1-6,0 3-5,0 0-5,0 0-5,0 0-4,0 0-4,-1 1-1,1 1-1,0 0-1,0 1-2,-4 1-2,4 0-2,0 1-1,0 1-2,0 1-3,0 0-1,0 3-3,0-2-4,0 0-4,0-1-3,0 0-4,0 2-4,0-3-3,0 1-3,0 0 0,0-3-1,0 3-1,0-3-1,0 0 0,0-2 0,0 1 1,0-1 1,0 0 1,0-1 1,0-1 3,0 0 3,0 0 3,0 0 2,0-1 3,0-1 1,-1 0 2,-2-1 0,3 1 1,-3-2 1,3-2 2,-1-1 2,-1 1 2,1-1 2,-1-2 0,2 0 1,2-1-1,-1 1 0,1-2 0,-1 0-1,5 1 2,-1-1 0,-3 0-1,3 0 2,1 3-2,1-3 0,0 0-1,0 4-1,0-3-1,0 3-1,3-2 1,-3 4-1,0 0-1,1-1 0,-1 2 0,-1-1 1,1 1-1,0 2-1,1-2 2,-1 4-1,1-2 1,0 2 2,-3 2-1,3-2 0,-1 4 0,-1 0-1,2 0 0,-3 1-2,3 1 0,-1 1-1,0-3 0,0 4-1,0 1-1,1 1-1,-3-3-1,3 4 1,-1 0-5,1-3-3,-2 2-8,1-1-8,0 0-13,-4 0-14,4 0-16,-2-1-18,2 0-23,-3-3-22,0 2-23,0 0-25,-1-1-16,2 0-15,-1-2-17,1 1-20,-2-1-20,-1 0-21,-2-4-22,0 0-24,0 0-30,0 0-32,0 0-10,0 0 2,0 0 12,0 0 20,0 0 15</inkml:trace>
          <inkml:trace contextRef="#ctx0" brushRef="#br0" timeOffset="4021.5797">269 1472 36,'-4'-5'381,"3"-1"18,-2 3 11,3 0 19,-3 1 23,3 2-7,-1 2-20,-1 1-32,1-1-39,-1 2-37,2-1-32,-2 4-27,2 0-22,0 4-30,0 2-32,0-2-23,0 5-17,2 0-26,0 4-32,-1 0-24,1 2-19,-1 2-13,2 0-11,0 1-6,-2 4-6,3-3-2,-3 2 0,0 0 0,2 0 0,-1 0 2,-1 2 0,3 0 12,-2-2 15,-1 3 10,3-3 4,-3-1 4,2 2 1,0-1 2,-2-1-1,3-2 1,-1 0-1,-1-3-2,3 1 1,0-4-1,-2 2 0,2-4-7,1 1-8,-1-4-6,-1 1-1,0-3-3,1 0 0,-1-1-1,1-2-2,0-2 1,-4 0-1,1-3 0,2 0-1,-4 1 1,0-3-1,0 2 2,0-4 1,0 0 3,0 0 4,0 0 3,0 0 3,0-2 4,-4 0 1,4 2 1,-2-2-1,2-1 0,-3 1 1,0-2-1,0 0-1,0-3-2,-2 3 1,1-1-3,0-1-2,1-1-3,-2-1-2,-1 2-1,1-3-1,0 2 0,0-1 1,0 1 0,-2 0 1,3 1 0,0-1 2,-2 0-2,1 2-1,-1 1-1,0-1-3,2 2 0,-2-1-2,0 1-3,0 0-3,0 2-1,0 0-2,1-1-1,2 2-2,-4 2 0,3-1-3,0 2-2,-1 0 0,-1-1-1,1 2-1,0 0 1,0 1-3,0 2 0,0 0 0,-2 0-2,4 2-4,-4-2-3,3 1-4,-1 1-4,1-1-5,0-1-5,-1 1-3,3 0-6,-2-1-6,4 0-7,-3-1-7,3-1-8,0 1-9,3-2-8,-3-1-10,4 1-12,-4-2-13,4 0-20,0-2-27,0 2-20,1-2-18,1 0-16,-2 0-13,3-2-12,3 2-9,-1-2-9,-1 0-9,3-2-5,-2-1-3,2-1-5,-3 0-6,3-1 8,1 0 16,-2 0 14,-2-2 13,3 0 14,-2-2 14,2 0 19,-1 1 20,0 0 22,1-3 22,-3 1 27,4 2 28,-2-2 38,1-1 41,0 2 33,-1-1 29,1 1 23,-4 0 19,1-2 17,0 2 16,-1-1 19,0 2 20,-2-1 15,0 3 11,-3-2 0,2 3-4,-3-1-3,2 3-3,-3 1 0,4 1 3,-4-1 9,0 1 12,0 1 7,0 2 7,0 0-7,0 2-11,0-1-11,0 1-9,-4 0-6,4 2-6,0 0-11,-3 0-16,3 2-15,-1 0-14,-1 3-21,0-2-22,2 2-19,-2 2-15,2 0-14,-1-1-9,1 2-9,0 1-6,0-3-4,0 3-4,1-2-2,1 0-2,-2 1 0,2 0-1,0-1 0,-1-1-1,2 1 0,1-2 0,0 1 2,-1 0-1,-2-2 0,3 1 0,1-1 1,0 0-2,-1-1 0,1 0 2,-2-1-1,2-1 0,2-1 1,-2 0 2,2-1 1,-2-1 0,1 0-1,2 0 1,0-2 2,1 0 4,1-2 3,-3 0 3,1 0 2,1-3 2,1 1 4,0 1 4,-1-3 3,-1 2 2,0-3 3,-1 1 3,1-2 4,0 0 5,-5 0 1,5 2 1,-4-5 0,1 3 1,-1-2 1,1 2 1,0-1-1,-3-1-2,1 3-1,0-1 0,1-1-3,-4 0-1,2 3-3,-2-4-5,0 2-2,0 0-3,0 1-4,-2-1-3,-2 1-2,3 1-4,-4 0-3,1-1-3,-2 3-4,-1-2-2,-1 2-7,0 0-7,0 0-6,-3 0-9,0 1-8,0 1-8,-1-1-11,0 3-14,2-4-15,-2 1-17,0 3-31,0-2-35,1 0-39,0 2-42,3 0-41,-4 2-43,4 0-53,1-2-57,-2 2-55,1-1-52,8-1-25,-6 4-12,2 0 3,4-4 12,-4 7 28,4-7 35</inkml:trace>
        </inkml:traceGroup>
      </inkml:traceGroup>
    </inkml:traceGroup>
    <inkml:traceGroup>
      <inkml:annotationXML>
        <emma:emma xmlns:emma="http://www.w3.org/2003/04/emma" version="1.0">
          <emma:interpretation id="{581CC65F-C108-4953-9F97-4BD0BBD20BCB}" emma:medium="tactile" emma:mode="ink">
            <msink:context xmlns:msink="http://schemas.microsoft.com/ink/2010/main" type="paragraph" rotatedBoundingBox="19389,11125 23774,10948 23811,11873 19427,1205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41B4E37-AB3B-4E06-B212-FD8487761F15}" emma:medium="tactile" emma:mode="ink">
              <msink:context xmlns:msink="http://schemas.microsoft.com/ink/2010/main" type="line" rotatedBoundingBox="19389,11125 23774,10948 23811,11873 19427,12050"/>
            </emma:interpretation>
          </emma:emma>
        </inkml:annotationXML>
        <inkml:traceGroup>
          <inkml:annotationXML>
            <emma:emma xmlns:emma="http://www.w3.org/2003/04/emma" version="1.0">
              <emma:interpretation id="{D31D288C-2187-4E7B-ACC0-CBA91ACF9D65}" emma:medium="tactile" emma:mode="ink">
                <msink:context xmlns:msink="http://schemas.microsoft.com/ink/2010/main" type="inkWord" rotatedBoundingBox="19389,11125 23774,10948 23811,11873 19427,12050"/>
              </emma:interpretation>
              <emma:one-of disjunction-type="recognition" id="oneOf2">
                <emma:interpretation id="interp10" emma:lang="en-US" emma:confidence="0.5">
                  <emma:literal>Reticulum</emma:literal>
                </emma:interpretation>
                <emma:interpretation id="interp11" emma:lang="en-US" emma:confidence="0">
                  <emma:literal>Reticulum.</emma:literal>
                </emma:interpretation>
                <emma:interpretation id="interp12" emma:lang="en-US" emma:confidence="0">
                  <emma:literal>reticulum</emma:literal>
                </emma:interpretation>
                <emma:interpretation id="interp13" emma:lang="en-US" emma:confidence="0">
                  <emma:literal>Retinaculum</emma:literal>
                </emma:interpretation>
                <emma:interpretation id="interp14" emma:lang="en-US" emma:confidence="0">
                  <emma:literal>reticulum.</emma:literal>
                </emma:interpretation>
              </emma:one-of>
            </emma:emma>
          </inkml:annotationXML>
          <inkml:trace contextRef="#ctx0" brushRef="#br0" timeOffset="13611.6288">-758 3184 177,'-4'-2'439,"1"1"34,-2 1 21,2 0 18,0 1 11,1 1 7,-1-1-30,-1 0-47,1 1-53,1 1-56,-1-1-50,-3 2-48,1-1-36,2 1-30,-1 3-30,-1-1-34,2 2-25,0 2-25,1-1-23,-1 3-23,-1-1-14,3 0-10,1 2-7,-2 2-3,2-1-2,0 2-4,0 0-1,0 1-5,0-1-4,0 2-8,0 1-10,0-1-12,2-2-6,-2 2-8,1-1-12,3-1-18,-4 1-21,3-1-23,-3 2-18,0-2-14,0 1-14,-3-2-14,3 1-9,-5-2-7,3 0-1,-2-1 3,-1-2 6,2 0 9,-2 0 12,0 0 18,3-6 20,-5 1 23,3-1 18,1-1 14,-2-1 20,2-2 20,1 1 18,-1-2 19,1-2 14,-1-1 12,1 0 12,2-1 11,-2-2 10,0 0 10,1-1 8,1-3 11,0 1 7,0-2 8,1 1 5,1-3 2,0 0 1,3-1-2,0-2 4,-1 0 4,2-3 7,0 2 6,2-3 5,0 0 2,3-2 5,-3 0 2,3-1 2,1 0 0,-1-1 1,1 1 0,0 1 8,2-2 9,-1 1 0,1 2-5,-1 1-8,1-2-10,0 3-9,-1 0-9,3 4-10,-5-3-9,3 3-9,-2 3-9,0-2-8,0 3-6,2 0-7,-4 1-12,0 1-4,2 1-5,-4 2-1,1 1-2,0-1 1,-1 3 0,-3-1-1,2 1 1,-2 3 0,2 0 1,-4 0-1,4 3 1,-3-2-1,2 3-3,-2 0-5,1 1-8,0 1-6,-2 0-4,1 3-5,-3-2-5,3 4-6,-4 0-4,0 1-8,0 1-7,0 0-9,-5 2-11,1 1-12,1-2-12,-5 4-5,-1-2-5,0 1-8,1-1-9,-4 3-6,0-1-4,-2-1-4,-1 2-4,-2-4-1,3 3 0,-2 0 6,2-2 9,-2-1 9,3-1 9,-2 1 12,3-3 11,-2-2 11,1 1 12,4-2 9,-1-2 9,1 0 11,3-2 10,0-1 9,1-2 9,3 0 6,0-1 5,1-1 6,1 0 5,0 0 6,0-1 3,0-1 2,1 1 2,1 0-1,-1 1-1,0 0-2,-1 0-2,4 0-2,-3 0-2,2 0-6,0 0-1,-2 0-5,2 0-5,1 1-3,0 2-3,0-2-3,1 5-2,-1-4 1,-1 3 0,3 1 0,-1 2 2,1 0-1,-1 0 0,3 1-2,-4 1-1,3 1 1,1-2-1,0 2 0,-1 0 0,1-3 1,-1 1-1,1 0 0,2 0-1,-1-1 0,-1 0-2,3 1 0,1-3 2,-2-1 0,2 1 2,0-3 0,0 1 0,1-1-2,1 0 0,-2-2 1,-1 1 2,1-2 0,2 0-1,-2-2 0,0 1 0,-2-2 2,0 0 0,4-1 1,-4 1-1,0 1 0,1-5 2,-3 3 0,3-2 0,-2-1 2,-2 1 3,2 0 5,-1-2 6,-1 0 4,-1 0 6,2-1 8,-5 0 8,2 1 11,0-3 12,-1 2 11,-1-1 13,0-1 13,0 0 13,-3 2 8,1-2 6,2 1 2,-3-1 4,0 2-1,0-2 0,0 3-5,0-3-7,0 2-8,0 1-8,0 0-11,0 3-13,0-1-10,0 1-13,0 1-10,0 2-9,0 0-7,0-1-5,0 3-5,0 0-3,0 3-4,0-3-2,0 3-3,-3-1-2,2 1-2,1 1-2,-3 0-3,3 1-4,-1 1-2,-1 1-3,-1 0-3,0 3-5,1-1-6,-2-1-6,3 3-8,-1-2-8,0-1-10,2 1-11,-2 1-14,2-2-14,0-2-16,2 1-18,-2-1-22,2-1-25,0-1-26,-1 0-25,1-1-23,1 0-22,-2-1-19,0-2-16,1 2-21,0-2-23,-2 0-31,0 0-35,0 0-21,0 0-15,7-2 9,1-3 20,-3 2 24,3-2 27</inkml:trace>
          <inkml:trace contextRef="#ctx0" brushRef="#br0" timeOffset="13955.399">-252 3203 105,'-1'1'295,"-2"2"2,2 1-1,-1-1-22,2 3-32,0-1-36,0-1-37,2 2-31,-1-1-30,2 1-24,1 0-20,1-1-12,-1-1-9,3 2-1,-2-4-1,1 2 3,2-1 4,0-1 7,2 0 6,-1-1 12,-1 0 12,3 1 11,-3-2 8,4-2 8,-2 1 7,0 0 8,0-1 7,1 0 9,-4-1 8,2 0 6,-2 2 7,1-1 2,-4-1 3,1-1-1,-1 1 0,-1 1-3,0-2-2,-1 1-6,-2-1-7,0 1-7,0-1-9,-2 2-12,1-4-13,-1 3-14,1-1-12,-3-1-12,2-1-12,-1 2-8,0-3-9,0 4-7,0-3-7,-2 0-6,2 1-4,2-1-6,-3 1-5,1 0-7,-2 3-8,1-3-9,1 1-11,-4 2-13,3-2-14,1 1-19,-1 1-23,-1 0-28,1 2-32,0 0-34,-1 0-33,2 0-31,1 0-30,-2 2-24,3 0-23,1-2-30,0 0-33,-7 3-40,7-3-45,-5 6-12,0-1 5,1-1 20,1 3 30,3-7 31</inkml:trace>
          <inkml:trace contextRef="#ctx0" brushRef="#br0" timeOffset="15834.439">223 3452 188,'-5'-4'332,"-1"0"-5,2 2-5,-1 0-4,1 2-24,1 0-31,-1 0-35,4 0-35,-1 0-33,1 0-36,0 0-31,1 0-30,-1 0-19,4 0-13,-1 0-5,1 0 1,1-3-1,0 2-4,1 0-1,1-1-1,4-2-1,-2 4 1,3-4 4,-1 1 6,2-1 6,0 0 6,-1-1 5,3 3 3,0-2 4,-1 1 4,3 1 4,-2-2 4,1 1 2,-1 0 4,1 0 1,-1 1 3,1 1-1,-2-1 0,1 2 6,-3 0 7,2 2 7,-1-1 3,-2 1 5,-1 2 1,1 0 3,-4 1 1,0 0-2,1-1-6,-2 5 0,0-1 6,-2 1 1,-1 0-1,1 1-8,-4-1-12,1 4-11,-1-2-9,0 4-9,-1-4-8,1 2-8,-4 1-9,1 0-1,0 0 1,-1-1-6,1 0-9,-2 0-8,1-2-5,3 2-9,-4-2-8,-1-1-12,5 1-13,-2-2-17,0-2-17,0-1-23,1 0-23,1-1-26,-1-1-28,2 0-26,0-3-26,2 3-28,-1-4-26,1 2-31,1-2-31,-3 0-28,0 0-23,4-6-23,3 3-23,-4-5-2,4 1 7,0-4 21,2 0 24,-1-1 22</inkml:trace>
          <inkml:trace contextRef="#ctx0" brushRef="#br0" timeOffset="15492.6736">269 3101 303,'0'-2'392,"-4"-2"24,4 4 16,0 0 13,0 0 12,0 0-14,-1-3-27,1 3-37,0 0-42,0-3-28,0 3-22,0 0-16,0-1-14,0 1-25,0-2-29,0 2-25,1 0-21,-1 0-19,0 0-16,0 0-17,0 2-14,4-1-14,-4 2-12,0 0-8,0 3-8,1 2-6,0 3-6,0 0-6,1 5-3,0 3-3,-2 1-4,0 3-8,1 3-11,-1 0-8,0 4-4,0-3 2,0 2 5,-1 0 2,1 0-2,0 1-1,0-1 1,0-1-2,0 0-4,0-1-3,0-1-6,0-1 0,0-2 0,0-2-4,1 0-10,1-3-19,0 1-24,-1-3-24,1 1-25,2-5-28,-1 1-32,1-1-26,1-4-25,-2 0-19,2-1-19,3-2-17,-1-2-13,0 1-21,0-4-24,-7 0-16,7-2-17,0-3-14,-1-1-12,-1-3-4,1 1 4,-3 0 17,1-5 23,-1 2 24</inkml:trace>
          <inkml:trace contextRef="#ctx0" brushRef="#br0" timeOffset="16176.0918">637 3166 160,'-5'4'281,"1"0"4,-1 0 2,1 2-14,1-1-21,1 0-20,1-1-21,1 1-24,0-1-24,1 0-16,1 0-15,1 1-7,-1-1-5,3 0-1,-1-3 1,3 2 13,-3 0 20,3-2 10,1 0 10,0-1 5,0 0 6,-1 0 3,4-1 3,-1 0-2,0-2-3,0 0-6,0 2-6,-1-2-10,-1 0-11,1-2-21,-1 1-27,-1 0-19,1-1-16,-2 1-14,-1 1-13,-2 0-14,2 0-15,0-2-15,-3 1-13,2 2-19,-3-1-17,1 1-25,-2 1-28,0 0-28,0 1-31,1 0-30,-1 1-28,0 0-35,0 1-37,0 1-33,0-1-31,0-2-33,0 0-34,0 0-23,3 10-19,-3-2 8,1 3 18,1 0 20,0-1 22</inkml:trace>
          <inkml:trace contextRef="#ctx0" brushRef="#br0" timeOffset="18585.8994">1107 3323 384,'-6'-2'428,"0"1"31,0 1 25,2 0 21,-2 0 3,0 1-6,0-1-32,0 2-45,2-1-43,-3 0-45,5 1-43,-4-1-42,1-1-29,1 3-22,-1-1-28,1 1-32,0 0-27,-1 1-28,-1 0-22,3 3-20,-1-1-10,-1 3-11,1-2-5,0 4-7,-3 0-2,3-2-2,1 4-3,-2 0-1,2-2-1,-2 3-1,0-2 1,3 3 0,-2-4 0,0 2-2,1 1 0,2-1-2,-1-1-1,2 2 1,0-2 1,0-1-1,2 2-2,-1-4-1,2 2-2,1 0-2,0-4-4,-1 2-2,4-2-1,0 0-2,-1-1-1,5-1-1,-4-3-2,3 3-2,0-3-2,-1 0-1,3-2 0,0 0 1,0 0-1,-1 0 2,-1-4 1,3 2 3,-1-2 0,0 1 3,0-2 2,-1 0 2,1-1 3,-1 0 2,1 0-2,-1-1-7,-1-1-1,0-1-1,-1 0 1,0 0 1,-1 1 2,-1-3 3,0 1 2,-1 0 0,0-2 4,0 1 0,0-1 2,-1 0 3,-1 0 9,0-1 12,-1 0 6,1-1 5,-3-2 2,2 1 3,-3 0 3,3-1 1,-3 0 2,0 0 1,0-1 7,0 1 6,0 1 3,0 1 3,0 1-3,-3-1-1,3 1-2,0 2-1,0 0-3,0 4-1,-3-2-3,3 3-2,0 0-3,0 1-3,0 0-8,0 3-9,0 0-5,0 2-5,0 2-3,0-1-3,0 3-2,0-2 0,-1 2-3,1 1 0,-4 2-2,3 3-1,-2-1-8,0 3-9,0 1-7,-2 2-8,2 3-4,1-2-5,-1 2-4,-1 2-6,3-1-5,-1 0-6,2 1-6,-4-1-6,4 0-6,0-1-4,0 1-4,4-2 2,-4 0-3,2-2-2,3-1-2,-2 0-1,1-2 1,1 0 1,0-1 0,1-2 2,5 2 2,-3-3 2,3-1 4,1-3 1,-2 1 7,2-1 8,0-2 8,0 1 10,1-2 5,-1-1 7,2-1 3,-3-2 7,0-1 3,1 0 6,0 1 5,-2-1 4,2-3 8,-4 0 6,3-1 6,-2 0 6,0 0 4,-2 0 5,0-2 5,-2 1 5,1 0 6,0-2 6,-1 0 8,-1 2 10,0-3 8,0 0 9,-1 1 3,-2 0 5,2-4 2,-2 4 0,1-4 0,0 0-2,-2 0 0,0-1-1,0-2-3,0 0-3,-2 1-8,2 0-7,-2 1-7,2 0-7,-1 0-6,1 0-5,0 3-5,0-1-2,0 3-3,0-1-1,0 1-3,0 2-4,0 3-3,0-1-2,0 1-1,0 3-2,0-1-1,0 2-2,0-2 0,0 4-1,0 0-1,0 0-1,0 0-2,0 0-1,0 0 0,0 2-1,0 0 0,0 0 0,0 2 0,0-1-1,0 3-1,-3 1 0,2-1-1,1 2 0,-3 1-2,3 2 0,-4 2 0,4-3 0,0 2-2,0 0-3,-1 0-2,1 2-2,0-3-2,0 1 0,0 1 0,0-3-3,1 3 0,-1-1-3,4-3-1,-4 1 0,3-1-1,-3 0 0,1-1-1,2-1 2,-2 2 1,3-3 1,-3 1 1,1-3 0,0 1-1,1 1 0,-1-2 2,-1-2 1,3 4 0,-4-3 1,3-1-1,1 0 1,-4 0-1,4 0 1,-1-2-1,-2 2 0,3-1 1,-1 0 0,-1-1 2,1 0 0,1 0 0,-1 0-1,-2 0 2,2 0 1,1 0 0,0 0 0,-4 0 0,0 0 1,2 0 2,-1 0 0,1 0 1,0 0-1,-1-1 0,1 0 2,0 1 1,-2-2 0,2 2 0,-1 0 0,1 0 1,1-2 0,0 2 0,0 0 1,1-2-1,0 2 0,0 0-1,0-2 1,1 0 0,-1 2 0,-1 0-1,1 0-1,-2-3 1,-1 3-1,-1 0 1,4 0-1,-4-3 1,3 3 0,-3 0 0,0 0 0,1 0-1,-1 0 0,0-3-1,1 3 1,-1 0 0,0 0 1,0 0-1,0 0 1,0 0 0,0 0 0,0 0 0,0 0 1,0 0 0,0 0 0,0 0 0,0 0 1,0 0-1,0 0 2,0 0-1,0 0 0,0 0-1,-1 0 1,1 0 0,0 0-1,0 0 0,0 0-1,0 0 1,0 0 0,0 0 0,1 0 0,-1 0-1,2 0-1,-2 0-1,0 0 1,0 0 1,0 0 0,0 0-1,0 0-2,0 0 0,0 0 1,0 0-1,0 0 1,0 0-1,0 0-1,0 0 2,0 0-1,0-1 1,1 1-2,-1 0 1,0 0-1,0 0 1,0 0 0,0 0 0,0 0 2,0 0-2,2 0 0,-2 0 1,0 0-2,1 0 2,-1 0-1,2 0 0,0 1 0,-1-1-1,0 0 0,-1 0 0,2 0-1,-1 0 0,1 0 0,-1 0-1,1 0 1,0 3-1,-1-3 0,0 0-1,0 0 0,3 0 0,-3 0 0,3 0 0,-2 0 1,1 0 0,2 0 0,-1 0 2,0 0 1,1 0-1,-2-3 1,5 3 0,-5-1 1,2 0 1,1 0 0,0-2 2,-3 0 0,3 0 1,-1 1 0,-2-1-1,1 1 2,1-3-1,-2 3-2,2-4 1,-2 4 0,0-3 1,-2-1 0,3 1 0,-1-1-1,0 1-1,-1-1 0,0 0 0,-1 0 2,3-1-1,-3 1 0,1-3 0,-1 1 0,0-1 0,1-1-1,-1 1 0,-1-2 0,0 0 5,4 0 8,-4 0 4,0 0 0,0-1 1,0-1 1,0 1 0,0-3 0,0 0 1,0 2-1,0-3 0,0 1 0,0-3 1,0 2 0,0 0-5,0 0-8,0-2-3,0 1-3,0-1 0,0 1-2,0-1 1,0 2 1,0 0 0,0-1-1,0 2 0,-4 1 3,4 1 1,-1-1 3,-1 3 4,2 0 1,-1 0 2,1 2 2,-1 0 1,1 2 3,-2 0 2,2 1 1,-1 3 3,1-1 1,0 2 1,0 0 0,-2 2-1,2 0-3,-2 2 0,1 0 0,-1 2-3,1-1 0,0 4-3,-1 1-1,1 3-3,-2-1-1,-1 5-4,3 0-1,-2 4-2,0-1-1,2 4-3,-1-2 0,0 1-2,1 3-2,0-1 1,0 1-1,-1 0-2,0 1-1,1 1-7,-1 0-8,2 0-6,-1-1-3,1 0-2,-1 0-2,1-1-2,-2 1-1,2-1-1,0-2-1,0 3-2,0-5 0,0 2-1,0-2-1,2 1 3,-1-4 9,0-1 3,2 1 2,1-1 3,-1-3 2,2 1 5,-2-2 6,5 0 3,-4-1 0,2-1-2,2 0-3,-3-3-6,2 1-5,1-5-6,0 1-5,-1-1-7,-1 0-6,0-2-6,2-1-5,-1-1-6,1 0-6,-1-1-2,0-1 0,2 1 2,0 0 3,1-2 7,1-3 7,-4 3 9,3-3 6,0 0 8,-3 1 8,0-3 1,1 0-2,-3-1 0,2 0 0,-3-1 4,2 0 5,-2 1 8,1-1 13,0-1 9,0 0 9,2 1 13,-4-2 11,4 1 10,-2-3 6,2 3 12,-2-5 14,-2 1 8,2 0 5,1 1 2,-3-5 0,1 2-3,-1 2-7,0-3-5,0 3-5,-1 0-8,-1 0-10,0 3-14,-1-2-16,0 2-9,0 0-6,0 5-4,-1 0-4,0 2-3,-1 0-3,1 2-1,-1 4-1,1-3-2,-1 2-3,0 1-2,1 0-2,0 1 5,0 2 9,-1-3 2,0 4-1,1 0-3,-3 0-1,2 2-2,1 0-3,-4 2-2,0 0-3,1 3-4,1 1-3,-2-1-4,3 2-4,-1 2-3,-1-2-4,3 3-3,-1-1-1,2 2-2,-4-2-4,4 3-2,0-3-2,0 0-2,0 0-3,0 0-3,0 2-3,4-3-2,-4 1-2,2-1-1,-2-1-2,3-2-1,2 1-3,-4-1 0,3 0-2,1-3 2,1 2 1,2-2 1,-1-1 1,0-1 3,4 1 3,-2 0 6,3-2 8,0-1 1,-1-1-3,0-1-3,1 1-3,0-2-6,-2-1-8,0-1-14,0 0-16,-1-1-7,1-3-1,1 2-2,-2-1-3,2-2-8,-1 0-10,-1 0-3,1-1-3,-2-1 0,1-2-1,-1 1 1,0-2 3,1 1 8,-2-2 11,0-1 1,0-2-2,-3 1-1,0-1 2,1-1 3,-2-1 6,0-1 5,-2 0 8,1 0 7,-1 0 10,-1 2 8,0-1 8,0 1 10,0-2 7,-1 2 7,-1-1 8,2 1 5,-1-1 6,1 3 6,-2-1 4,2 1 5,-1 1 4,1-2 4,0 4 5,0 0 4,0 1 7,0 1 3,0 2 5,0-1 5,0 1 6,0 1 7,0 2 6,0 1 9,0 0 8,0 2 9,0 1 9,-1 0 9,1 0 8,0 0 6,0 0 4,-2 2 7,2 1 6,-2 1 2,2 1 1,-1 1-3,1 3-5,-2-1-8,1 3-9,-1 1-12,1-1-10,0 5-12,1-1-12,0 0-10,0 2-9,0 0-9,0 1-11,0-1-8,0 1-6,0-1-4,0 1-6,0-1-1,0 0-2,0-1 1,0 1-1,1 0 0,-1-2 0,1 1-1,1-1-1,-1-1-2,1-1 0,-1 1-2,3-3 0,-2 3 0,3-3 0,0 1-1,-2-2 0,6 2-1,-2-1-1,1-2-1,0 0-3,3-2-4,-4 0-5,0-1-5,1-3-7,-4 1-5,4-2-7,-6 1-7,3-3-6,0 0-8,-3 0-6,1 0-5,0-3-4,0 0-2,0-1 1,-2 0 2,3 0 6,-1-1 5,-3-2 6,3 2 7,-2-3 6,0-1 6,1 0 8,-1 0 3,1-2 0,-2-1 4,0 0 3,2 1 9,-2-2 12,1 1 6,-1-1 6,0-1 4,2 1 3,-1 0 3,0 0 4,1 1 4,-1-1 3,-1 0 7,0 1 9,4 1 7,-3-1 5,0 0-1,0 2-4,3-2 0,-1-1 0,-2 3 3,2-1 1,0 0 1,0 1 2,0 0-1,0 1-2,1-1-1,0 4-1,-3-2-1,2 1-2,0 0-3,0 2-2,2 1-5,-5 0-3,4 4-4,-1-4-4,-2 3-3,1-1-3,0 2-2,0 0-2,0 0-1,1 0 0,-2 2-1,-1 0-2,3 1-1,0 1-1,2-1-3,-2 2-2,1 2-1,1 0-1,-2-1-2,2 2 1,-2 1-3,1 2 0,3-1-3,-4-2-1,-1 3-2,3-1 0,-2-1-1,1 2-2,-1 1 0,1-1 0,-1 1 0,-2 0-1,2-1-1,0 1-1,0-1-1,-1 0-2,0 1-2,0-3-2,-1 2-1,1 0-3,-1-2-4,-1 1-2,0-3-2,0 0-5,0 0-2,0-2-4,0 1-3,0-1-1,0-1-2,0 0 0,0 1-1,0-3 1,0 0 0,0-2 0,2 2 1,-2-2-1,0 0 0,0-2-1,0 2 0,0-2 2,0 0 2,-2-2 3,2 1 2,-1-1 2,-1 0 3,1-2 1,-1 2 4,2-3 3,-2 1 4,2-1 6,0 0 7,0-4 8,0 3 8,0-3 7,0 1 7,0 0 6,0 0 6,0-1 6,0 0 5,0-1 3,2 1 4,0-1 2,-1 0 2,1-1 1,1 0-2,-1 2-2,1-3-2,2 1-5,-2 1-4,1-1-5,1 1-13,-1 2-16,1-1-9,1 2-5,0 2-3,-1 0-3,0 3-3,1-2-4,2 1-1,-3 1-2,1 2 0,0 0 0,0 0-1,0 1 0,0 1 8,0 1 12,-1 1 3,-2 0 0,1 0 0,0 2 0,1 3 0,-1-1-1,3 1 1,-4 2 0,4 2-2,-3-1 0,-1 3-3,2-2-1,-1 3 0,0-1-1,1 2-1,-3-2-1,3 2 0,1-1-3,-5 0-2,3 1-1,-1-2-4,0 1-2,1-3-2,1 2 0,-1-2-2,-1-1 1,2 1-2,-2 0-1,-1-1-2,1-2-1,2 0-3,-3 0 0,2-3 0,-1 1 1,0-2 1,-1 0 0,0 0 1,-1-1 0,-1 1-1,4-4 2,-4 2-1,1-2 2,1 0 2,-2-2 2,1 2 2,-1-2 4,0 0 1,3-1 1,-3 1 2,1-2 2,1 0 2,0-1 1,-1-1 4,1 0 1,-2-2 4,2-2 4,1 2 3,1-3 6,-1-2 2,-3 2 3,7-1 5,-2-1 4,-3 0 3,3-2 4,-1 2 2,0 0 2,1 0 1,-2 0-1,3 0-1,-1 1-2,-5 1-3,5 0-3,-2 4-4,1-3-1,-2 3-5,1 0-4,-1 3-4,-1 0-4,-1 1-3,4 3-2,-4 0-2,2 0-1,-1 3-2,3 1 0,-4 0-2,3 0 1,-2 3-1,0-1 0,1 1-2,-1 2 2,1 0-1,-1 2-2,-1-2-1,0 3-2,0-1-2,0 1-3,0 0-2,0-1-3,0 1-4,0-1-3,0-3-5,0 3-5,0-2-8,0 0-6,0-2 0,2-2 6,0 1-7,0-1-14,1 1-13,0-2-11,3 1-15,-1-1-16,0-2-22,3-2-23,1 1-18,0 0-17,1-1-16,-1 0-19,2-1-29,-3 0-34,4-5-29,-1 4-24,1-3-25,-2-1-23,3 1-16,1-3-11,-2 3 3,3-2 14,-3-1 15,5 0 16</inkml:trace>
          <inkml:trace contextRef="#ctx0" brushRef="#br0" timeOffset="18903.4114">3466 3252 210,'-1'0'486,"0"0"34,1 0 28,-3 0 14,3 0 9,0 0-20,3 0-34,-3-1-43,1-1-48,-1 1-45,1-1-46,-1 1-50,2-2-54,-1 2-47,1 0-44,0 0-39,-1-1-39,1 1-40,-2 0-42,0 1-46,-2 0-48,-1 0-54,1 0-57,1 0-51,-2 0-45,3 0-60,0 0-67,0 0-53,-9-3-49,9 3-25,-9 0-13,9 0 9,-9-3 21,1 3 32,8 0 39</inkml:trace>
          <inkml:trace contextRef="#ctx0" brushRef="#br0" timeOffset="21970.6698">-230 3512 138,'0'-1'273,"0"1"-6,0-2-9,0 2-12,0 0-14,0 0-22,0 0-27,0 0-22,0 0-22,-2 0-19,1 2-18,1-2-9,-2 1-2,2-1-6,0 2-2,-2-1-6,2-1-1,0 1-4,0 1-2,0-1-1,0 0-3,0 2-1,-1-2-1,1 2-2,0-2-1,0-1-1,0 3 0,1 0-1,-1-1 1,2-2 0,0 2 2,-1-1-3,1 0 0,0 0-2,0 1-2,-1-1-3,2 0-1,1 1-4,-4-1-3,4 0-4,-4-1-4,3 2-4,-3-1-4,1 1-5,1-2-3,0 1-1,0-1-4,-1 0-1,1 0-2,0 1-2,-1-1-1,2 0 0,0 0 1,-2 0 2,4 0 2,-2 0 1,0-1 0,1 1 2,0-1 1,1-1 2,0 1 1,0-2 0,0 0 0,-1 1-1,-1-1-1,4 1 0,-5 0 0,3-3-2,0 2 0,-1 0-2,0 1 0,0-2-1,-1 1-1,2-1-1,-1 0 0,-2 0 0,3 2 1,-2-4 2,-1 3 2,1-1 0,-3 0-1,3-3 3,-3 3 2,4 0 2,-4-2 4,0 1 3,0-2 3,0 0 4,0 2 4,0-2 4,0-2 4,0 1 2,0-1 1,0 2 1,0-1 1,0 0-2,0 0 0,0 1-3,0 0-3,0 3-2,0-2-4,0 1-5,0 1-4,0 0-5,0 1-4,0-2-4,0 2-2,-4-1-2,4 0-1,-3 0 0,3 0-2,-1 0-1,-1 0 0,1 2 1,0-4 1,-1 5 1,1-3 3,-1 2-1,0 1 2,-1 0 1,1-1 3,-1 1 1,-1 1 0,1 0 1,-1 0 1,1 1-1,-1 1 1,-2-1 0,0 0 0,0 1-1,1 2-1,0 0-1,-2-1 1,2 1-2,-2-1-4,2 3-2,-1-1-2,2 0 1,-3 1-2,2-1-1,-2 4-3,2 0-2,-2-1-1,3 1-1,-2 2-2,2-1-3,-1 1-1,1-2-1,0 1 1,0 3 1,0-3-2,0 3 0,-1-1-1,1-1 0,-1 3 1,2-2 0,1 1-2,-1 1 1,-1-3 0,3 3 0,1-2 0,-3 0 0,3 0-1,0-1 1,0 1-1,3-1 2,-3 0 0,1-1-1,3 1 1,-1-1-1,-1-2-2,1 2 1,2-1-1,-1 0-1,1-4 1,-1 4-2,0-2 0,3 2-1,-2-3-3,2 1-1,1-1-1,0 1 0,0-3-3,2 2-1,-1-1-1,-1-2-3,3 1-1,0-2-3,0 1-3,1 0-6,1-2-7,1 0-7,-2 1-7,-1-2-8,3-2-11,-1 1-9,-1 0-14,1-2-13,-1 0-14,0-1-17,-1 0-18,0 0-12,1-1-11,-1 2-10,-1-5-13,1 1-11,1-2-12,-2 1-19,2-2-24,-4-3-22,3 3-20,-3-3-24,4-2-26,0 0-10,0-1-1,-2 0 4,4-3 7,-1 2 15</inkml:trace>
        </inkml:traceGroup>
      </inkml:traceGroup>
    </inkml:traceGroup>
  </inkml:traceGroup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8T15:53:51.150"/>
    </inkml:context>
    <inkml:brush xml:id="br0">
      <inkml:brushProperty name="width" value="0.04667" units="cm"/>
      <inkml:brushProperty name="height" value="0.04667" units="cm"/>
      <inkml:brushProperty name="color" value="#00B0F0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FD09C4A-D8F5-4BF0-88DC-8782ED207666}" emma:medium="tactile" emma:mode="ink">
          <msink:context xmlns:msink="http://schemas.microsoft.com/ink/2010/main" type="writingRegion" rotatedBoundingBox="19670,2648 22903,2847 22823,4144 19590,3945">
            <msink:destinationLink direction="with" ref="{693C43D3-AD47-4327-BD4C-57D6AE21D9D6}"/>
          </msink:context>
        </emma:interpretation>
      </emma:emma>
    </inkml:annotationXML>
    <inkml:traceGroup>
      <inkml:annotationXML>
        <emma:emma xmlns:emma="http://www.w3.org/2003/04/emma" version="1.0">
          <emma:interpretation id="{92AF024E-1F7F-4183-A250-E4302F7BBBB3}" emma:medium="tactile" emma:mode="ink">
            <msink:context xmlns:msink="http://schemas.microsoft.com/ink/2010/main" type="paragraph" rotatedBoundingBox="19670,2648 22903,2847 22823,4144 19590,394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3C22479-30F3-4B6B-966B-01759967A731}" emma:medium="tactile" emma:mode="ink">
              <msink:context xmlns:msink="http://schemas.microsoft.com/ink/2010/main" type="line" rotatedBoundingBox="19670,2648 22903,2847 22823,4144 19590,3945"/>
            </emma:interpretation>
          </emma:emma>
        </inkml:annotationXML>
        <inkml:traceGroup>
          <inkml:annotationXML>
            <emma:emma xmlns:emma="http://www.w3.org/2003/04/emma" version="1.0">
              <emma:interpretation id="{37A6AE92-31EE-4FDD-B82E-C46DD6C403EC}" emma:medium="tactile" emma:mode="ink">
                <msink:context xmlns:msink="http://schemas.microsoft.com/ink/2010/main" type="inkWord" rotatedBoundingBox="19670,2648 22903,2847 22823,4144 19590,3945"/>
              </emma:interpretation>
              <emma:one-of disjunction-type="recognition" id="oneOf0">
                <emma:interpretation id="interp0" emma:lang="en-US" emma:confidence="0.5">
                  <emma:literal>O</emma:literal>
                </emma:interpretation>
                <emma:interpretation id="interp1" emma:lang="en-US" emma:confidence="0">
                  <emma:literal>G</emma:literal>
                </emma:interpretation>
                <emma:interpretation id="interp2" emma:lang="en-US" emma:confidence="0">
                  <emma:literal>C</emma:literal>
                </emma:interpretation>
                <emma:interpretation id="interp3" emma:lang="en-US" emma:confidence="0">
                  <emma:literal>Q</emma:literal>
                </emma:interpretation>
                <emma:interpretation id="interp4" emma:lang="en-US" emma:confidence="0">
                  <emma:literal>Z</emma:literal>
                </emma:interpretation>
              </emma:one-of>
            </emma:emma>
          </inkml:annotationXML>
          <inkml:trace contextRef="#ctx0" brushRef="#br0">3384 1237 205,'-4'1'302,"4"1"13,-1 0 18,-1 1 21,1 1-2,0 0-15,-1 0-16,1 1-19,-1-2-22,0 1-21,-1 1-17,2 2-13,0 0-10,-1-1-8,1 1-11,1-1-8,0 0-22,0 1-27,0-1-17,0 0-11,0-2-19,1 1-19,2 1-15,0-1-10,0-1-10,0-1-8,1 1-6,-1 0-5,4 0-5,-3-1-4,-1-1-4,2 0-2,-1-2-2,0 2-3,0-2 1,1 0-1,-2 0 0,3-2-2,-3 2 1,2-2 1,-3 2-1,3-2 1,-2-1 0,1-1-2,1 2 2,0-2 1,-3-1-1,-1 2 0,3-1-2,-1 0 0,-1-1-2,1 1-3,1-1-4,-1-1-6,-2 1-9,0-2-10,1 1-18,-2 0-19,0-1-20,1 1-18,-1-1-16,0 2-13,0-2-14,0 2-16,0-2-15,-1 1-13,-1-1-11,1 0-10,1 3-8,0-4-6,0 3-8,0-1-7,0 1-4,0 0-4,0 5-6,0 0-6,0 0-6,1-9-6,-1 9-3,0 0-1,3-5 1,-3 5 2,3-6 10</inkml:trace>
          <inkml:trace contextRef="#ctx0" brushRef="#br0" timeOffset="315.9509">3557 1205 226,'0'4'227,"3"0"-3,-3 1-5,0 0 2,3 1 3,-3-1 2,1 1 2,3 2-5,-1-1-8,-1-2-4,1 1-1,0-1 0,2 0 2,-1 0 8,-1-1 9,3 0 7,-3-1 5,2 1-8,-1 1-12,1-2-11,-1-2-11,0 1-8,-1-2-8,2 2-13,1 0-17,-5-2-15,3 0-14,-2 0-20,1-2-23,0 0-17,-1 2-14,-1-2-18,1 1-17,-1-2-12,0 2-9,3-3-8,-4 0-8,3 1-10,-3-1-11,1 0-13,2 0-15,-3 0-17,3 0-19,-3 1-22,0-1-24,0 0-15,0-1-11,0 0-15,0 1-19,0 0-18,-3-2-16,3 2-19,-3 1-20,3 3-24,0 0-28,-1-6-24,1 6-21,-7-7-7,5 2 3,2 5 4,0 0 3,-5-5 15,5 5 17</inkml:trace>
          <inkml:trace contextRef="#ctx0" brushRef="#br0" timeOffset="477.4143">3687 1038 234,'-2'-1'308,"0"1"-2,2 1-10,0 1-14,0 0-15,0 0-14,0 2-12,0 1-15,0 0-18,-1-1-15,1 3-16,0-1-11,0 1-9,0 0-16,0 0-20,0 1-8,0-1 1,0-1-4,0 1-5,1-2-7,1 1-5,0 0-8,0 0-9,-1 0-8,4-1-8,-2 0-8,0-2-10,-2 2-4,3-2-5,-1 1-6,0-1-6,-1-2-6,1 1-5,1-1-4,-3 0-3,3-1-5,-1 0-2,1-1-4,-1 0-5,-3-1-7,2 1-4,3 0-11,-4-2-12,2 0-11,0 0-13,0 1-11,0-1-13,-1-3-12,0 4-11,0-2-11,-1-1-13,3 2-6,-4-2-5,3-1-9,-3 0-11,1 1-12,-1-2-11,0 1-15,0-3-17,0 9-19,0-11-20,0 2-27,0 0-26,0 9-6,0-11 3,0 4 6</inkml:trace>
          <inkml:trace contextRef="#ctx0" brushRef="#br0" timeOffset="805.9901">3758 783 27,'-5'1'330,"0"3"17,3-2 14,-1 0 13,3 2-11,-3 0-23,1 0-28,0 0-28,2 0-33,0-1-36,0 2-26,0-1-22,0-2-18,2 2-15,0 1-22,1-3-25,-2 1-17,2 0-14,-2 0-10,2-1-7,1 0-8,-1-1-10,-1 0-7,1 1-5,1-2-4,-1 0-2,-2 0-2,2 0 0,2 0-2,-2-2-2,-1 1-5,1 0-8,0-1-10,1 2-8,-4-4-8,3 1-9,1-1-6,-3 0-3,2 0-4,-3 1-6,3-1-5,-3 1-7,1-1-6,-1 0-4,0-1-3,0-1 1,0 1 1,0 1 4,-1-3 0,1 0 3,0 0-5,-3 1-7,3 0-13,-3-1-15,2 3-13,1-2-10,-4 1-13,1 0-12,3 5-14,0-7-16,-4 0-18,1 0-19,3 7-16,-5-6-16,3-1 0,2 7 7</inkml:trace>
          <inkml:trace contextRef="#ctx0" brushRef="#br0" timeOffset="1148.3202">3855 700 7,'-1'2'298,"1"-1"11,0 2 19,0-1 23,0 0-2,0 3-14,1-1-23,-1-2-29,2 2-38,0 1-42,-2-3-31,1 1-23,1-1-18,-1 1-17,-1-1-11,3 2-10,-2-2-15,2-1-19,1 1-9,0-2-1,0 0-1,1 0-2,1 0 7,-1 0 9,2-2 6,-3 1 5,2 0 5,0 0 6,0-1 6,0-1 1,-4 1 3,3-1 0,1 0-5,-3 1-6,2-1-4,-3-1-4,1 1-5,0-1-5,-1 1-5,0-1-5,-1 0-5,-1-2-5,3 1-7,-3 1-4,0 0-7,0-1-6,0 0-9,0 0-10,-3 1-15,3-1-16,-1 1-18,-3-1-17,1 3-22,2-2-22,-2 0-21,0-1-23,0 3-20,0 0-21,1 0-20,-2 1-22,3 1-29,-3 0-30,4 0-27,0 0-25,-8 3-25,1-1-29,-1 2-8,1 2 3,0-1 8,0 0 13,2 3 16</inkml:trace>
          <inkml:trace contextRef="#ctx0" brushRef="#br1" timeOffset="-15761.8512">1502 1205 269,'-3'0'305,"0"0"-4,0 0-10,2 0-23,0 0-30,-1 1-30,0 0-30,1 1-31,-1-1-28,1 1-22,1-1-21,0 0-14,0 1-12,0 2-9,0-3-6,0 1-2,0 0 2,0 2-1,0-3-2,0 3-2,1 0-2,-1 0 0,0 1-3,0-1 1,0 0 2,2-1 2,-2 3 2,1-4 2,-1 3 0,2-2 0,0 3 0,-1-3 0,0 2 1,0-1 1,1 0-1,0 0 0,-1 0 0,-1-1 1,3 1 0,-3 0-1,3-1-2,0-1-2,2 2-1,-4-2-2,2 1-2,0 0 0,2-2-3,-1 2-2,0-3-3,0 2-1,-1-2 0,4 0-2,-2 0-2,2 0-1,-2 0 1,2-2-1,0 2-1,1-3 1,-1 1 0,2 0 0,-2-3 0,2 1 1,0 0 0,-4-1 2,3-1 0,0 2 1,0-3 1,-1 1-3,-2-1-2,2 0-1,-4-1 2,1 2-1,0-3 1,0 2 0,-2-3 0,1 1 2,-1 0 2,-1 0 1,-1 0 0,0-1 2,0-1 0,0 0 4,-1 1 8,-1-3 4,-1 1 4,1 0 2,-2-1 2,1 0 1,-1 0 2,3-3-1,-2 3-1,-1-3 0,1 1-2,-1-1-1,3 2-2,-1-3-3,0 2-6,1-3-5,1 2-6,0-1-4,0 1-2,1-2-3,1 2-1,0-1-2,-1 1-1,2 1-2,0-1-1,-2 2 1,3-3-1,-1 4 1,-1-1 1,3 0 1,0-1 2,-1 2 1,0 1-1,0-1 7,-1-1 9,2 3 6,1-3 3,-3 2 2,3 1 3,0-1-1,-1 1 1,-2 1 2,6-1-1,-6 2 2,4-2 0,0 2 1,-1 0 0,1 1-7,-2-1-7,2 1-4,-1 1-5,0 1-3,1 0 0,0-1 0,-2 2-2,3-1-3,-2 1-8,0 0-3,0 0-3,-2 1 0,3 0 0,0 1 1,-2-1 2,0 0 0,1 1 1,1 0 2,-2 3-1,1-3 1,-2 3-1,1 0 4,-1 0 7,-1 0 2,2 3 2,-2-3 0,4 3-1,-2 0-2,2 1 0,-3 1-1,0 1-1,3 0 0,-2 2-2,2 0-1,-2 2-2,-2 1-1,1 2 0,3 0 0,-4 0-3,1 3-1,-1 0-1,0 1-1,-1 1-2,-1 2 0,-1-2 0,0 2 1,0 1 0,0-1 1,-1 1 0,-1 0 0,1 1 0,1 0 1,-2-2-1,0 3 1,1-2-1,-1 0 1,2-1 0,-2 1 1,0 0-1,1-1-1,1 2-3,0-2-1,0-2 2,0 3 0,0-4-1,0 0-1,0 0 0,0 0-1,0-2 0,0 2 0,0-2-2,0-1 0,1-1-3,1 1 1,0 0 0,-2-3-2,2 1-1,-1 0-2,3-2 0,-1 1-1,-1 0 0,1-4-1,2 1-1,-2 0-2,1-1-2,1-1 0,-1 0 0,1-3-1,0 1-1,0 1 0,2-3 1,-4 2 0,5-2 2,-1-1 0,1 0 0,0-1 3,-1 0 0,-2-1 1,5 0 2,-2-1 2,3 0 1,-3 0 3,3-3 2,-2 1 0,2 0 1,-1 0 1,0-1 0,-1-2 0,0 0 1,0 1 0,-2-3 2,4 4 0,-5-4 1,1 0 0,0-1 0,0 1-1,0 0 1,-2-1 0,0-1 2,1 1-1,-2-2 3,0-1 2,0 2 3,2-1 4,-3-1 4,2-3 2,-1 1 3,1 3 2,-2-3 4,2 0 2,-2-1 0,3 1 1,-1-1 1,-1 0-3,2-1-1,-3 1-2,3-1-4,-1 1-2,-2-3-3,1 2-3,0-2-3,0 2-3,-1-3-1,1 3 3,-1-1 5,-1 0 3,-2 0 1,2 0 1,-1 1 0,-1-1 0,4-1-1,-4 1 0,3 1 0,-2-2 0,2 1-2,-3 2 0,1 0 0,1-2-5,1 3-7,0-1-3,0 0-2,-2 1-1,2 0 0,1 2 0,-4 0 1,3 0 1,1 3-1,1-3 0,-3 2 1,-1-1-1,3 2 1,-1 0-1,-1-1 0,1 2-1,1 1 1,0 1-2,-1-2 0,1 1 0,1 0 0,-1 3 0,1-2 1,-1 3 0,2-2-1,0 1 1,-1 1 0,-1 0 0,2 0 2,0 1-1,0 0 0,0 0 1,0 0 0,1 1 1,1-1 0,-3 2 1,2 0-1,-4-1-1,4 1 1,-2 1 0,2 0 1,-3 0 0,0 1 1,1 1 0,-2-1 1,1 2 0,1 0 1,-1 2 0,1-1 0,-1 0 0,1 5 0,-1-1 1,-1 1 0,1 1 0,3 1 0,-3 3-1,1-2 2,-2 4-1,2 0 0,-2 2 0,1-1-1,0 3 0,-1 0-1,-2 1-1,2 3 0,-2-2 1,1 1-2,-2 0 0,0 2 0,-2-2-1,1 3-1,-2-3-1,2 1 0,-2-2-5,-1 3-9,0-3-2,0 2-1,0-1-2,-1-1 0,0 0-1,1-2-1,-1 0 2,1 2 0,1-3-1,-1 1 0,0 1 1,1-3-1,-1 2 5,1-2 7,0 0 4,1 0 1,-2-2 1,3 1 0,1-1 0,-3-1 1,3-1 0,-3 1-2,3-3 0,0 1 0,0 0 1,0-1-1,0-1 0,0 0-1,0 0 1,0-2-2,0-1 1,3 2-1,-3-3 0,3 2 0,-3-3-2,1 0 1,3-3 0,-2 3 0,1-1-1,2-1 1,-1 0-1,1 1-1,-1-3 0,0 1 0,3-1 1,-2 1-1,3 0 0,-1 0-2,0-2 1,0 0 0,0 0 1,1 1-1,-3-2 1,6 0 0,-3 0 0,0 0 2,1 0 0,0-2 1,0 1-1,2 0 2,-3 0 0,3-1 0,-1-1 2,0 1 0,1-2 0,-2 1 0,0-1 0,0 0 0,-2-1 0,2 0 0,0-1-1,0 1 0,-2 1 0,2-4 1,0 3-1,0-4 1,-2 2-1,1 0 0,-1-1-2,1-1 2,-3-1-1,0 2 0,1-3 1,-3 0-1,1 2 0,1-1 1,-2-3-1,0 1 1,-1 0 0,-2-2 0,4-1 1,-4-1 1,3-1 0,-2 1 1,2-2-1,-3-2-1,3 0 6,-2 0 6,3-2 5,-1 3 1,-3-4 2,4 2-1,-1-1 0,0 0 1,-1 0-1,-2 2 1,0-1 1,4 1-1,-3-1 0,2 0 0,-3 1-4,3 1-7,-3 1-4,1-1-1,-1 2 0,0-1-2,2 3 1,-2-3-1,2 2-2,-2-2 0,1 3 0,-1-1 1,2 0 0,-1 1-1,1 0 1,0-1 0,1 3-1,1-1-1,-3-1 1,3 1 0,-1-1 1,4 3 0,-5-1 1,3 0 0,0 0 0,-2 1 0,2-1-1,-1 3 0,3-2 1,-3 1-1,0 2 1,1-1-1,-1 1 0,1 1 0,0 1-1,-2 0 0,2 1 0,1 0-1,-3 1 0,2-1 3,-1 3-1,1-1 0,-1 1 0,-1 1 1,5-1 0,-6 1 1,4 1 0,-2 0 0,3-1 1,-3 2-1,3 0 0,-2 0 1,1 2 0,0-1 1,0 0 0,1 1 1,1 1 1,-3-1-1,3 1 0,1 1 1,0-1 1,-2 3 1,4 0 1,-1 1 1,1 1 1,-4 1-1,1 1 2,0 2-2,3 0 2,-4 3 0,1 1 0,-3 0 0,2 2 0,0 2 0,-4 0-1,-1 1 0,1 0-2,-1 2-2,-2 2 0,0-1-1,-2 2 0,1-1-1,-2 1 0,0 0-3,2 0 1,-6-1-1,3-1-1,1 2-1,-2-3-1,-2 2 1,2-2-6,-2 0-6,0-1-4,3 3-1,-3-4-2,0 0 2,2 3-1,0-3-1,-1-1 0,0 2 0,0-3-1,2 1 2,-1-1 0,1 0-1,1-3 5,-1 0 7,2-1 3,-1 2 1,1-4 1,-1 2-1,2-1 0,-1-2-2,1 2 0,1-2 1,0 0-2,0 0-1,0-1-1,0 1-2,0-2-1,0-1 0,0 2 3,1 0 6,1-2 2,-1 0 1,-1-1 2,2-1 0,-1 0 1,1 0-1,0-2 0,-1 1 1,0-1-1,0-1 1,-1 3 2,4-3 0,-1 0-4,1 1-5,-3-1-3,3 0-1,0 1 0,0-2 0,1 1 1,-2-2 1,3 1 1,1-1 0,-2 0-3,1-2-7,1 0-3,-1 0-1,2 0-2,-1-2 1,1 2 0,-3-2 0,6-1 0,-4 1 0,2-1-1,-2-1-1,4 0 0,-1 1 1,0-1 6,1 0 8,-3 1 3,0-1 2,3-2 2,-3 1 1,2-2 0,-1 0 1,1 1 0,-1 1-1,-1-4 2,0 2-1,3-3 2,-4 1-1,2 1 0,0-3-1,-4 0 0,3 2-2,0-1 2,-1-3-1,-1 2-1,0 0 1,-2-3 0,2 2 0,-3-1-1,2-2 0,-1 2 1,-1-1 0,0 0 0,0-3 0,-2 3 2,1-3-1,-1 1 1,1-2-2,-1 2 1,-1-3 0,0 3 0,0-2 1,0 1-2,0-1 1,0 1-1,0-1 0,0 2-2,0 0-2,0 0 1,0-3 1,0 3 5,0 0 6,0 0 4,0 1 1,4-2 1,-4 1 0,1 0 0,0 1 0,0 0 1,3-1-1,-4-1 2,1 2 1,3-2-1,-2 3-1,1-1-5,0 2-7,0-2-4,0 0-1,-2 2-1,3 0 1,-1-1-1,1 1 0,0 2-1,0-1 0,-1 0 0,2 2-1,0-1 0,-3 2 1,5-1 0,-3 3 0,-1 0-1,2-2 1,-1 3 0,0 0-1,1 0 1,1 1 1,-1-1-1,0 1 0,1 1 0,0 0 0,0-1 0,0 3 1,-1 0 0,2 0 0,-2 1 1,0-1-1,1 1 2,1 1 0,-2 0 2,2 0 0,1 0 2,0 1 1,-1 1 3,1-1 1,4 1 0,-2 0 1,-2 3 1,4-2 1,0 2 1,-1 1-1,-1 1-1,0 0 0,0 0-1,1 0 0,-2 2-1,0 0 0,0 1-1,-2 2 0,1 0 0,-1 2-1,-1 3-1,1-2-1,0 2 0,-2 0 0,0 2-1,-1 1 0,-1 0-2,0-2-1,0 1-2,-2 1 0,-1-1-2,0-1 0,-1 0-4,-2 1-8,0-2-4,2 2-1,-4-1-1,1 1-1,-1-2 0,1 0 0,-1 3 1,1-2 1,0 0 0,-3-1 1,2 1-1,0 0 1,0 1 3,0-2 7,-1 0 3,1-1 2,-1 2 2,1-2 0,0 1 2,-1-1 0,1 0-1,2-1 0,-4 1-1,3-1-1,-1 1 1,-1-2 0,4 0 1,-5-1 0,4-1-1,-1 2 0,-1-1-1,2-2 0,-2 4 0,0-4 0,3 1 0,-2 0-1,1-1 1,-1 1-1,3 0 0,-2-1 0,1 1 0,0-1-1,1-3 1,-1 3 1,2 0-1,-2-3-1,0 0 1,2 0-1,0 0 0,0 0 2,0 0 0,0-3 0,0 2 0,0 0 0,2 0 0,0-1 0,-2-1 0,3 0 0,1-1 0,0 3 1,0-3-1,3 2 0,-3-3 0,2 3 1,1 0 0,0-3 1,3 2 0,-3-1 0,2 0 2,0 0-1,-3-3 1,2 2-1,1-1 2,-1-2-1,-2 2 2,2-1 0,-1 0 1,0 1 0,1-1 1,-1-1 1,-1 0 1,1 0 1,0 0 4,1-1 9,0-1 4,-2 1 2,1-2 2,0 1-1,1-1-1,-2 1 2,0-3-1,0 1-1,0 1-1,-1-3 0,0 1 0,-2-3-2,1 4-6,3-5-8,-5 2-4,4-2-4,-2 0 0,1-1-1,-2-1 1,3 1-1,-1-3-5,-2 1-8,1 0-3,1-1-2,-2 0-1,-1-2-1,1 0-1,0 0 1,1 0-1,-4 0 1,4-3-1,-1 2-2,-2-1 2,1-1 0,0 0 4,-2-1 7,2 0 3,-1 1 2,3-2 1,-1 2 0,-2-1 0,2 1 2,-2-1 4,3 4 8,0-2 4,-1 1 1,0 0 0,-2 3 0,4-2-1,-1 3 1,-1-1-1,1-1 1,-1 3 0,4 0 2,-3-2-2,-3 4-1,3 0-5,0 0-6,-1 2-3,0-1-3,0 1-1,0 0-1,1 3 1,-1-3 2,1 3-1,-2 1 0,-1-1-1,3 0-1,-1 0 1,-1 0 0,1 1 0,2 0 1,-1 1 0,1-1 0,0 2 1,-3 0 0,3-1-1,-2 2 1,0-3 0,-1 3 1,2 0 1,-1 0 0,0 0 1,-1 3 2,2-1-1,0 0-1,-1-1 1,1 3 1,1 1 0,-1-1-1,1 1 1,0-1 0,2 3 0,-3 0-1,2 1-1,0 1 0,0 0-1,-1 0 2,0 0-1,1 4 0,2-3 0,-3 4-1,2-1-1,-2 1 1,2-2-1,-4 2 1,4 1 0,-2-2-1,0-1 0,0 1 0,-1 0 0,-3 0-1,3 0 1,-1-4-1,-2 3 0,2 1-1,-3-2 1,0 0 0,0 2-1,0-3 1,-3 2 0,3 0 0,-1-3 0,-1 2 0,1 0 0,1-2 0,-4 2-1,4 0 0,-1-2 1,-1-1 0,1 2 0,1-2 1,-1-1-2,1 0-1,0 1 1,-2 0 0,2-1 1,0 2 0,0-3-1,0 0-1,0 1 0,0-1 2,0 1-1,2-2 0,-1 2 0,-1-2-1,1 1 1,1-1 1,-1 1 0,-1-2 0,4 1-2,-4-1 0,1 0 0,1 1 2,-1-2 0,2 0-1,0-1-1,0 1 1,0 0 0,0-3 1,2 2-1,-2 1-1,4-3 0,-2 1 0,0 0 0,2 1 1,1-2 1,-1 0 0,0 0 0,0 0-1,0 0 1,-1-2 0,1 1 0,0 0 1,0-2 0,0 1 0,1 0 0,-3-1 1,4 1-1,-2-1 0,0-1 1,1 0-1,-1 1-1,0-1 2,-2 0-1,1-3-1,0 3-2,-2-3-2,3 0-2,-3-1-5,0 0-5,0 0-7,1-2-7,-3-1-11,2-1-12,-3 1-16,-1-3-28,3 3-32,-3-5-36,4 3-37,-4-1-43,4-1-44,-4 1-54,0-3-56,0 1-60,-4-1-61,4 1-28,-1-2-13,-2 3 1,3-3 9,-3 2 23,3-2 32,-1 4 33</inkml:trace>
        </inkml:traceGroup>
      </inkml:traceGroup>
    </inkml:traceGroup>
  </inkml:traceGroup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8T15:53:49.218"/>
    </inkml:context>
    <inkml:brush xml:id="br0">
      <inkml:brushProperty name="width" value="0.04667" units="cm"/>
      <inkml:brushProperty name="height" value="0.04667" units="cm"/>
      <inkml:brushProperty name="color" value="#00B0F0"/>
      <inkml:brushProperty name="fitToCurve" value="1"/>
    </inkml:brush>
  </inkml:definitions>
  <inkml:traceGroup>
    <inkml:annotationXML>
      <emma:emma xmlns:emma="http://www.w3.org/2003/04/emma" version="1.0">
        <emma:interpretation id="{1C5D5F85-1ACA-4FC1-9174-CCABDE7F440A}" emma:medium="tactile" emma:mode="ink">
          <msink:context xmlns:msink="http://schemas.microsoft.com/ink/2010/main" type="writingRegion" rotatedBoundingBox="20883,3763 21250,2727 21636,2864 21269,3900">
            <msink:destinationLink direction="with" ref="{693C43D3-AD47-4327-BD4C-57D6AE21D9D6}"/>
          </msink:context>
        </emma:interpretation>
      </emma:emma>
    </inkml:annotationXML>
    <inkml:traceGroup>
      <inkml:annotationXML>
        <emma:emma xmlns:emma="http://www.w3.org/2003/04/emma" version="1.0">
          <emma:interpretation id="{AFB012AF-07D0-4D59-8B57-ECCE02A5EB16}" emma:medium="tactile" emma:mode="ink">
            <msink:context xmlns:msink="http://schemas.microsoft.com/ink/2010/main" type="paragraph" rotatedBoundingBox="20883,3763 21250,2727 21636,2864 21269,390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CB5E326-B0BB-4B20-96E5-E3A75AA58C8D}" emma:medium="tactile" emma:mode="ink">
              <msink:context xmlns:msink="http://schemas.microsoft.com/ink/2010/main" type="line" rotatedBoundingBox="20883,3763 21250,2727 21636,2864 21269,3900"/>
            </emma:interpretation>
          </emma:emma>
        </inkml:annotationXML>
        <inkml:traceGroup>
          <inkml:annotationXML>
            <emma:emma xmlns:emma="http://www.w3.org/2003/04/emma" version="1.0">
              <emma:interpretation id="{53D887F0-5892-408B-828B-43E179EC57CA}" emma:medium="tactile" emma:mode="ink">
                <msink:context xmlns:msink="http://schemas.microsoft.com/ink/2010/main" type="inkWord" rotatedBoundingBox="20862,3752 21137,3046 21526,3198 21252,3904"/>
              </emma:interpretation>
              <emma:one-of disjunction-type="recognition" id="oneOf0">
                <emma:interpretation id="interp0" emma:lang="en-US" emma:confidence="0.5">
                  <emma:literal>w;</emma:literal>
                </emma:interpretation>
                <emma:interpretation id="interp1" emma:lang="en-US" emma:confidence="0">
                  <emma:literal>:</emma:literal>
                </emma:interpretation>
                <emma:interpretation id="interp2" emma:lang="en-US" emma:confidence="0">
                  <emma:literal>i</emma:literal>
                </emma:interpretation>
                <emma:interpretation id="interp3" emma:lang="en-US" emma:confidence="0">
                  <emma:literal>w.</emma:literal>
                </emma:interpretation>
                <emma:interpretation id="interp4" emma:lang="en-US" emma:confidence="0">
                  <emma:literal>w,</emma:literal>
                </emma:interpretation>
              </emma:one-of>
            </emma:emma>
          </inkml:annotationXML>
          <inkml:trace contextRef="#ctx0" brushRef="#br0">2812 1195 93,'0'0'132,"1"0"13,1 3 8,0-1 7,-1-1 4,0 2 4,0-2 7,1 1 11,0 1 3,1 0 1,-2 0-2,2 1-3,-2-1-3,3-1-6,-1 3-6,-2-2-7,2-2-2,0 2 2,0 0 4,1-1 3,1 1-3,0-1-11,-2-1 2,2 0 4,1 1 1,-1-2 1,0 0-2,1 0-2,0 0-2,0 0-1,0 0-8,0 0-9,0 0-10,0 0-11,0 0-11,-2-2-9,3 1-15,-2 0-18,0-1-13,-1 1-10,1-1-8,-1 0-8,-3 2-6,3-2-4,0 1-5,-4 0-2,3-2-4,-3 3-3,3-3-7,-3 2-6,0-3-11,0 2-17,0 0-14,0-1-12,0 1-16,0-1-15,0 0-19,0-1-19,-3 0-23,3 0-22,-3 1-16,3 1-13,0-1-13,-1-1-12,-2 0-3,3 2-1,-4-3-3,4 3-3,-1 0-6,0-2-9,-1 3 1,1-5 5,1 4 9,0 0 11,0 0 10,0-1 5,0 1 10,1-1 13,1 2 13,-1-1 13,0 0 18,-1 1 16,4-1 24,-1 1 30,-2-1 24,2 1 23,0 0 22,-3-1 19,1 0 20,1 2 18,0-3 18,-1 3 16,1-1 14,-2 0 11,0-1 9,0 2 9,0 0 3,2 0 4,-2 0 7,0 2 12,0-1 2,0 0 0,0-1-4,0 3-5,0-3-9,0 2-7,0 1-7,-2 0-8,2 0-7,0-1-6,0 1-5,2-1-7,0 0-11,-1 0-14,1 1-8,0-1-6,-1 0-3,1-2 1,2 2-5,-1 1-6,-2-3-2,2 3 1,0-2 2,2 1 3,-1 0 4,0-2 4,0 0 5,-3 0 6,5 0 6,-1 0 6,-2-2 6,-1 0 6,3 1 10,0 1 12,-2-3 5,2 0 4,-2 1 1,1 0-1,0 0 0,-1-1-3,1 1-5,-3-1-7,3 0-7,-1 1-9,-1-2-10,1 0-9,-1 0-8,-1 1-10,1-2-7,0-1-8,-2 2-10,0-3-12,0-1-11,0 3-13,-2-1-13,0-1-12,2 0-14,-1 0-14,-1 2-18,1-1-18,-1 1-18,1-1-18,0 1-11,-1 1-7,1-2-9,-3 2-6,3 0-5,-3 0-4,1 0-2,-1 0-2,3-1 3,-2 1 2,0 1 3,0-1-1,0 1 7,1-1 10,-2 0 8,3-1 7,-4 1 11,3 0 12,2 0 13,-3 1 17,3 1 15,0-2 14,0 1 16,0-1 17,0 1 21,0 1 26,0-1 15,0 1 15,0-1 12,0 1 11,0 1 7,0 1 7,0-3 4,0 3 4,0 0 12,0 0 15,0 0 10,0 0 5,0 0 4,0 0 2,0 0 0,0 3-3,0-3 0,0 0 2,-4 1 1,4 1 3,0-1 6,0 1 8,0-2-5,-1 1-12,1 0-9,-2 0-8,2 1-7,0-1-8,0 0-4,0 1-1,0-1-6,0 1-8,0 0-6,0 0-7,2-1-9,-1 0-11,-1 0-8,4 1-3,-1-2-1,-3 2 2,4-2 2,-1 0 2,0 0 3,-1 3 1,1-3 0,2 0 0,-1 0-1,-1-3-3,2 3-2,1-2-1,-3 2-4,0-2-2,1 0-5,-1-1-4,0 1-5,1-3-5,-4 1-4,3 1-4,1-2-5,-4 1-5,1 2-9,-1-2-9,0-1-12,0 1-15,0-2-23,-1 2-26,1 0-23,-4-2-18,4 2-21,-3-1-22,1 1-21,-1-1-19,0 0-17,0-1-14,0 1-20,0 1-21,0-1-15,0-1-13,-1 1-6,0-1 0,0-1-11,0 3-12,-1-3-7,1 3-3,1-3 7,-2 2 12,3-2 16</inkml:trace>
          <inkml:trace contextRef="#ctx0" brushRef="#br0" timeOffset="1124.1135">3295 652 127,'-1'5'230,"1"1"-5,0 0-6,-2 1-8,2-1-10,0 1-9,0-1-13,0 1-12,0-1-12,0 3-11,0-2-2,0 0 5,0 1 2,2 0-1,-2 0-5,1-1-6,-1 1-4,0-1 0,0 1 0,2 0 0,-2 1 7,0-2 10,0 2 9,0-3 4,0 0-2,0 1-7,2 0-5,-2 0 2,1-1 3,-1 1 5,0-1 1,2-1-2,-2 0-4,2-1-4,-2 0-11,0-1-15,0-1-14,0 1-11,0 0-12,0-3-12,1 1-11,-1-1-10,0 0-10,0 0-7,1 0-6,-1 0-5,0-1-4,1 1-6,-1 0-2,2-3-3,-2 3-2,2 0-2,-2-3-2,1 3-2,-1 0 0,0 0-1,0 0-1,0-2 0,0 2-3,0 0-2,-1-2-3,1 2-4,-2 0-7,0-1-5,1 1-8,1 0-7,0-1-8,-1 1-8,0-1-17,1 1-22,-2-2-20,0 0-24,1 2-21,-1 0-21,0-2-21,1 1-23,-1 0-22,-2-1-23,3 1-31,-5 1-35,6 0-35,0 0-34,-9-2-27,9 2-23,-12 0-4,1 0 5,11 0 14,-8 2 20,-1 1 22</inkml:trace>
          <inkml:trace contextRef="#ctx0" brushRef="#br0" timeOffset="366.014">3064 632 169,'-2'-2'304,"-2"1"6,3 0 2,1 1-7,-3 0-13,1 0-17,0 1-21,2 0-24,0 1-26,-3-1-21,3 1-18,-4-1-11,4 0-9,-1 1 1,1 2 10,-2-3 0,2 0-2,0 1-3,0 1-3,2-3-3,-1 2-2,-1-2 2,4 2-1,-1-2 1,-1 3-3,3-3-3,-4 0-5,3 0-16,-2 0-20,1 0-13,0 0-9,0 0-7,0 0-6,-2-3-7,-1 3-6,4-2-7,-4 2-6,1-2-6,-1 0-7,0-1-4,2 1-4,-2-2-4,0 2-2,0 0-6,0-1-6,0-1-6,0 0-9,-2 0-10,1 1-13,1-1-15,-4 0-18,3 0-22,-2-1-23,0-1-25,0 2-27,0-1-22,1-2-23,-2 1-25,3-1-26,-4 1-22,3 0-18,-1 1-18,-1-2-18,-1 0-21,2-1-18,-2 3-17,2-2-15,0 0 6,0 1 17,0 0 19,3 6 21</inkml:trace>
        </inkml:traceGroup>
        <inkml:traceGroup>
          <inkml:annotationXML>
            <emma:emma xmlns:emma="http://www.w3.org/2003/04/emma" version="1.0">
              <emma:interpretation id="{B741DF7D-DBD5-43EC-825C-EAE6F3F720E8}" emma:medium="tactile" emma:mode="ink">
                <msink:context xmlns:msink="http://schemas.microsoft.com/ink/2010/main" type="inkWord" rotatedBoundingBox="21260,2753 21551,2781 21526,3047 21234,3020"/>
              </emma:interpretation>
              <emma:one-of disjunction-type="recognition" id="oneOf1">
                <emma:interpretation id="interp5" emma:lang="en-US" emma:confidence="0.5">
                  <emma:literal>8</emma:literal>
                </emma:interpretation>
                <emma:interpretation id="interp6" emma:lang="en-US" emma:confidence="0">
                  <emma:literal>Y</emma:literal>
                </emma:interpretation>
                <emma:interpretation id="interp7" emma:lang="en-US" emma:confidence="0">
                  <emma:literal>y</emma:literal>
                </emma:interpretation>
                <emma:interpretation id="interp8" emma:lang="en-US" emma:confidence="0">
                  <emma:literal>)</emma:literal>
                </emma:interpretation>
                <emma:interpretation id="interp9" emma:lang="en-US" emma:confidence="0">
                  <emma:literal>%</emma:literal>
                </emma:interpretation>
              </emma:one-of>
            </emma:emma>
          </inkml:annotationXML>
          <inkml:trace contextRef="#ctx0" brushRef="#br0" timeOffset="527.552">3134 307 115,'-2'0'305,"1"2"9,1-1 8,0 2 6,0 0-8,1 1-14,1-1-23,-1 1-28,1 1-29,0 0-27,-1 0-22,1-1-17,-1 0-12,2-2-8,0 3-7,-2-3-3,3 0-6,-2 2-3,1-1-6,0-1-3,1 0-4,1-2-5,0 2-2,-1-2-3,0 0 0,0 0 0,0 0-2,0-2-1,1 2-3,-1-3-3,-1 0-3,3 0-6,-1 1-6,-2-2-5,1-1-7,-1 3-7,2-2-6,-3-1-5,1 0-8,0-2-5,1 0-5,-3 1-5,1-3-3,-2 3-5,4-3-3,-4 2-2,1 1-3,-1-1-4,0 0-6,-1 0-8,1 0-11,-4 3-11,4-3-14,-1 3-15,-1-3-22,-2 3-23,1 0-25,0 0-29,2 1-26,-2 1-25,0 0-24,0 2-23,0 0-21,2 2-20,-6-2-22,5 2-24,2-2-25,-10 3-26,3 3-12,0-1-5,-1 1 11,4 0 22,-2 1 23,1-3 24</inkml:trace>
          <inkml:trace contextRef="#ctx0" brushRef="#br0" timeOffset="874.7744">3276 258 84,'2'-2'330,"0"2"26,-1 0 26,2 2 29,0-1 9,2 1 0,-5 0-15,2 1-23,1 0-31,0-1-36,1 1-27,-1 0-24,1 1-20,0-2-19,-1 2-21,1 1-21,1-2-25,-1 1-27,1 0-21,0 0-19,-1 0-14,0 1-15,0-3-9,0 2-7,2 0-2,-1 0-1,2-2-1,-3 2-1,2-2-1,-4-1-1,3 1-1,0-2 2,-1 0-3,1 1 0,-1-1-1,-1 0 0,0 0-1,-1-1 0,-1 1-2,-1-2 0,3 1-2,-3 0 0,0 0-2,0-1-1,0 0 0,0 1-4,0 0 0,0 0-2,0-1-2,0 1-2,0 0-1,0-1-3,0 1-3,0 0-1,0 0-3,0-1-2,0 2-1,0-2-2,0 2-3,0-2-2,0 1-6,0-1-6,0 2-6,-3 0-7,3 0-9,-1-1-8,-3 1-12,1 0-12,1 1-14,-3 1-14,0-1-16,1 1-21,0 0-11,-2 2-9,-2 0-18,3 1-23,-3 2-22,1 0-20,-1 0-16,4 2-13,-2 0-19,0 1-21,0 0-14,1-1-12,-2 2-6,3-2-4,-2 0-12,1 2-12,0-1 0,2-2 8,-2 1 10,2 0 11,0 0 17</inkml:trace>
        </inkml:traceGroup>
      </inkml:traceGroup>
    </inkml:traceGroup>
  </inkml:traceGroup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8T15:53:54.265"/>
    </inkml:context>
    <inkml:brush xml:id="br0">
      <inkml:brushProperty name="width" value="0.04667" units="cm"/>
      <inkml:brushProperty name="height" value="0.04667" units="cm"/>
      <inkml:brushProperty name="color" value="#00B0F0"/>
      <inkml:brushProperty name="fitToCurve" value="1"/>
    </inkml:brush>
  </inkml:definitions>
  <inkml:traceGroup>
    <inkml:annotationXML>
      <emma:emma xmlns:emma="http://www.w3.org/2003/04/emma" version="1.0">
        <emma:interpretation id="{57834B9C-E0B3-4D62-94C0-D1CB363808C4}" emma:medium="tactile" emma:mode="ink">
          <msink:context xmlns:msink="http://schemas.microsoft.com/ink/2010/main" type="writingRegion" rotatedBoundingBox="20437,4250 21081,4250 21081,7883 20437,7883">
            <msink:destinationLink direction="with" ref="{693C43D3-AD47-4327-BD4C-57D6AE21D9D6}"/>
          </msink:context>
        </emma:interpretation>
      </emma:emma>
    </inkml:annotationXML>
    <inkml:traceGroup>
      <inkml:annotationXML>
        <emma:emma xmlns:emma="http://www.w3.org/2003/04/emma" version="1.0">
          <emma:interpretation id="{5DDD8500-D08A-43C3-A62B-3A0FF0669BC9}" emma:medium="tactile" emma:mode="ink">
            <msink:context xmlns:msink="http://schemas.microsoft.com/ink/2010/main" type="paragraph" rotatedBoundingBox="20437,4250 21081,4250 21081,7883 20437,788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8322152-9CB3-49D6-B91D-94D32263FA25}" emma:medium="tactile" emma:mode="ink">
              <msink:context xmlns:msink="http://schemas.microsoft.com/ink/2010/main" type="line" rotatedBoundingBox="20437,4250 21081,4250 21081,7883 20437,7883"/>
            </emma:interpretation>
          </emma:emma>
        </inkml:annotationXML>
        <inkml:traceGroup>
          <inkml:annotationXML>
            <emma:emma xmlns:emma="http://www.w3.org/2003/04/emma" version="1.0">
              <emma:interpretation id="{E82D6468-3068-472F-A2C9-2E11252BA1AA}" emma:medium="tactile" emma:mode="ink">
                <msink:context xmlns:msink="http://schemas.microsoft.com/ink/2010/main" type="inkWord" rotatedBoundingBox="20437,4250 21081,4250 21081,7883 20437,7883"/>
              </emma:interpretation>
              <emma:one-of disjunction-type="recognition" id="oneOf0">
                <emma:interpretation id="interp0" emma:lang="en-US" emma:confidence="0.5">
                  <emma:literal>.</emma:literal>
                </emma:interpretation>
                <emma:interpretation id="interp1" emma:lang="en-US" emma:confidence="0">
                  <emma:literal>'</emma:literal>
                </emma:interpretation>
                <emma:interpretation id="interp2" emma:lang="en-US" emma:confidence="0">
                  <emma:literal>,</emma:literal>
                </emma:interpretation>
                <emma:interpretation id="interp3" emma:lang="en-US" emma:confidence="0">
                  <emma:literal>1</emma:literal>
                </emma:interpretation>
                <emma:interpretation id="interp4" emma:lang="en-US" emma:confidence="0">
                  <emma:literal>!</emma:literal>
                </emma:interpretation>
              </emma:one-of>
            </emma:emma>
          </inkml:annotationXML>
          <inkml:trace contextRef="#ctx0" brushRef="#br0">499-1 149,'0'0'277,"0"0"8,0 0 0,0 0-4,0 0-12,0 0-15,0 0-17,0 0-22,0 0-17,0 2-16,-2-2-8,2 0-3,0 0 0,0 0 0,0 0 4,0 2 3,0-2 6,0 2 5,0-1 1,0 2-3,0 0-3,2 1-7,-2 0-8,1 1-10,0 2-11,-1-1-10,0 1-11,1 2-9,-1 0-10,2 4-10,-2-2-10,0 2-13,0 2-8,0 3-6,-2 1-5,1 3-7,1-1-4,-1 5-4,0 1-2,-1 2-4,0 1-4,2 2-2,-1 3-4,1 1-1,-3 0-4,3 4-2,0 0-3,-3 2-1,3 0-1,-1 1-2,1-1 0,0 3-2,-4-1 1,4 1-1,-3-1 0,3 3 1,-1 1-1,-2 2 0,0 2 1,0 1 0,0-1 2,-1 3 1,1 0 1,-2 1 0,-1 1 1,0 0 1,0 1 1,-1 1-1,-1-3-1,1 0-1,-1 0 1,0 0 0,-1-1-3,2 0-5,-1-4-3,1 3-1,-1-3 0,1 1 0,3-2-2,-3-1 0,2-2-1,0-2 0,0 0-1,1-2 0,-1-1-2,2-2 0,2-1 3,-2 1 2,0-3 1,0-1-1,0-1 0,1 2-1,0-2 0,-1-3-1,-1 3 1,2-4 0,1 1-2,-3-2 0,3 1-1,-2-1 0,0-2 1,2-1 0,-1 0-1,0 1-1,1-2 1,-1 0-1,1-2 1,0 1 0,-1-3-1,1 1-1,-1 1-1,1-2 0,-1-1-1,-1 3-2,3-3-1,-4 0-1,2-1-1,1 0 0,1-1-2,-4 1 0,4-3-2,-2 1-2,2-1 0,0-3-2,0 1 0,0-2 2,0 0-1,0-1 1,0-2-2,0 1 1,2-1 0,-2-3-1,0 2 1,4-3 0,-4 1 1,1-2-1,1 0 2,0-2 1,0 1 2,-2-1 0,1 0 1,1-3 3,0 2-1,-2 0 0,0-1 2,0 1 1,0-2 0,0 0 2,1 0 0,-1 0 0,0 0 0,0 0 0,0 0 0,0 0-1,0 0-1,0 0 0,0 0-1,0 0 0,0-2 0,0 2-2,0-1-1,2-1 0,-1 0-1,1 2 1,-1-3 0,2 0-2,0-1 2,0 1 0,3 0 2,-1-3 0,-3-1 1,3 1 1,1-2 0,0 0 1,-2-3 2,3 0 1,1 1 0,0-2 2,-1-1-1,1 0 3,0-2-1,1 1-1,0-2-1,-1 1 1,2-4 0,0 3 1,1-2-1,-3 0 0,3-1 0,1 0-1,-2-1 1,0 1 0,2 1 0,-1-3-2,0 1 1,0 1 1,0 1 0,-3-1 1,3 2 0,-3 0 0,3 1 1,-2-1-1,0 5 2,-2-3-1,0 1 0,0 2 1,-1-1-1,0 1 1,-2 1 0,0 0 1,-1 1-1,2 1 2,1 2-1,-5-2 2,3 2 1,-3 1 1,0 1 1,0-1-1,1 2 2,0 0 1,-2 1 0,0 1 2,0 0 0,0-1 1,0 3 1,0 0-1,0 0 0,0 0 1,0 0-1,0 0 0,0 0 0,0 0 0,0 0 0,-2 0 0,2 3 0,0-2 0,-2 2-1,1-1-3,0 2-2,0 1 0,-3-1 0,3 3-3,-5 0-1,1 3 0,2-1-1,-1 0-2,-2 3-2,0 0-1,-2 0-4,1 1-2,0 1-4,-2-2-4,-2 3-2,3 0-3,-3 0-2,-1 0-2,1 2-3,0 0-2,-1 1-3,0-1-1,-1 2 0,3 0-2,-4 1 1,2-3 3,0 2 1,2-1 3,0 0 2,-1-1 3,3 1 1,0-2 1,1 0 2,-1-4 2,1 3 3,-1 0 1,4-5 1,-2 1 2,0-1 1,2 0 2,1 0 1,-4-1 3,3-2 2,3-3-1,-2 1 1,-1-1 2,3-1 1,0 0 1,0-2 0,1 1-1,0-1 0,0-1-1,0 0 1,0-1 2,0-1 1,0 1 1,0 0 2,0-1 1,0 1 2,0-1 2,0 1 1,-2 0 0,0-2 1,2 1 2,-1-1 1,-1 0 2,0 3 1,1-4 1,0 1 0,0-1 0,-4-1 0,2 1 1,0 0-1,2 0-1,-4-1 0,1 2 0,-1-2 0,0-1 0,2 2-1,-2-1-2,1 1-1,1 0-1,-4 1-2,3-3-2,-2 3-3,0-1-1,2 0 0,-2 0-2,0-1-1,-1 1 0,-1 1-3,1 1 0,-1-4-2,2 5 1,-3-2-4,2 0-2,1 1-5,-1-1-8,-3 0-9,3 1-11,2-2-8,-4 2-8,2-1-26,0-3-35,-1 4-36,3-3-32,-2-1-38,4 2-41,-4-3-51,2-1-57,0 0-59,-2-1-61,4-2-28,-4 0-11,2-1-4,-3 2 1,-3-3 23,-1 0 33</inkml:trace>
        </inkml:traceGroup>
      </inkml:traceGroup>
    </inkml:traceGroup>
  </inkml:traceGroup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8T15:54:28.996"/>
    </inkml:context>
    <inkml:brush xml:id="br0">
      <inkml:brushProperty name="width" value="0.04667" units="cm"/>
      <inkml:brushProperty name="height" value="0.04667" units="cm"/>
      <inkml:brushProperty name="color" value="#00B0F0"/>
      <inkml:brushProperty name="fitToCurve" value="1"/>
    </inkml:brush>
  </inkml:definitions>
  <inkml:traceGroup>
    <inkml:annotationXML>
      <emma:emma xmlns:emma="http://www.w3.org/2003/04/emma" version="1.0">
        <emma:interpretation id="{E94B21E3-CB46-4965-B4F6-00946D778A4D}" emma:medium="tactile" emma:mode="ink">
          <msink:context xmlns:msink="http://schemas.microsoft.com/ink/2010/main" type="writingRegion" rotatedBoundingBox="21903,5974 24397,5471 24528,6121 22035,6624"/>
        </emma:interpretation>
      </emma:emma>
    </inkml:annotationXML>
    <inkml:traceGroup>
      <inkml:annotationXML>
        <emma:emma xmlns:emma="http://www.w3.org/2003/04/emma" version="1.0">
          <emma:interpretation id="{B87E4BBD-1C40-4B3C-AAE6-15F271130798}" emma:medium="tactile" emma:mode="ink">
            <msink:context xmlns:msink="http://schemas.microsoft.com/ink/2010/main" type="paragraph" rotatedBoundingBox="21903,5974 24397,5471 24528,6121 22035,662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A610080-9486-4EA6-83AC-6B3926A2C21A}" emma:medium="tactile" emma:mode="ink">
              <msink:context xmlns:msink="http://schemas.microsoft.com/ink/2010/main" type="line" rotatedBoundingBox="21903,5974 24397,5471 24528,6121 22035,6624"/>
            </emma:interpretation>
          </emma:emma>
        </inkml:annotationXML>
        <inkml:traceGroup>
          <inkml:annotationXML>
            <emma:emma xmlns:emma="http://www.w3.org/2003/04/emma" version="1.0">
              <emma:interpretation id="{731207DB-0266-49EA-A6E3-32BEF7D4B664}" emma:medium="tactile" emma:mode="ink">
                <msink:context xmlns:msink="http://schemas.microsoft.com/ink/2010/main" type="inkWord" rotatedBoundingBox="21903,5974 24397,5471 24528,6121 22035,6624"/>
              </emma:interpretation>
              <emma:one-of disjunction-type="recognition" id="oneOf0">
                <emma:interpretation id="interp0" emma:lang="en-US" emma:confidence="0.5">
                  <emma:literal>Ribosomes</emma:literal>
                </emma:interpretation>
                <emma:interpretation id="interp1" emma:lang="en-US" emma:confidence="0.5">
                  <emma:literal>Ribosome .</emma:literal>
                </emma:interpretation>
                <emma:interpretation id="interp2" emma:lang="en-US" emma:confidence="0">
                  <emma:literal>Ribosomes'</emma:literal>
                </emma:interpretation>
                <emma:interpretation id="interp3" emma:lang="en-US" emma:confidence="0.5">
                  <emma:literal>Re bromes</emma:literal>
                </emma:interpretation>
                <emma:interpretation id="interp4" emma:lang="en-US" emma:confidence="0">
                  <emma:literal>Re booms</emma:literal>
                </emma:interpretation>
              </emma:one-of>
            </emma:emma>
          </inkml:annotationXML>
          <inkml:trace contextRef="#ctx0" brushRef="#br0">116 146 330,'-2'-4'390,"0"1"17,1 3 15,-1-2 23,2 2 26,-2 0-11,1 2-32,1 1-41,-2-1-46,-3 4-36,2 1-28,0 1-23,-2 3-22,1 0-20,0 4-20,-1 0-21,0 6-22,0-1-30,0 1-33,1 2-25,-1 0-19,1 0-12,1 1-9,0-2-6,0 1-4,1-1-1,1-1-2,0-1-7,1-1-11,0-1-4,0 0-2,0-4-3,0 2-2,1-2-3,0-1-3,-1-1-5,0-3-4,2 1-5,-2-2-7,0-1-9,0-3-9,1 0-4,-1-2-2,0 1-7,0-1-8,0-2-10,0-2-8,0 2-7,-1-3-6,-1-1-5,1-2-6,0-3-4,1-2-2,-3 1 3,-1-3 9,3 0 5,-5-4 5,3 1 5,0-3 6,1 1 7,-2-1 9,1-1 7,0-1 8,2 0 9,0-1 10,1 1 11,0-3 15,1 2 9,0-1 9,2-1 13,0-1 15,2 2 14,-1 0 16,3 2 15,0-1 14,-2 2 10,5-2 10,0 3 7,-1 2 9,1 0 3,0 3 3,1 1-1,-1 1-2,0 3-4,0-1-4,-2 2-5,1 2-4,0 0-5,0 4-7,-1-1-5,0 1-5,0 1-5,-1 1-4,0 1-3,0 1-4,0 1-3,1-2-2,-1 3-4,2 1-2,-1 2-5,-1 0-4,2 1-4,-2-1-3,1 4-3,-1 0-1,2-1-4,-2 3-3,1 0-2,-2 0-3,1-1-2,-1 2-4,-2-1-2,3 2-5,-3-2-5,-1 2-6,-3-2-6,0 2-4,0-3-7,-3 2-3,-1-1-7,-3 0-5,0-1-8,-1 2-7,-4-2-8,2 0-10,-3-1-5,-2 0-7,0 1-3,-1-2-5,0 1-7,-3-1-11,4-1-6,0-2-4,-2 1-1,3-1 1,-1-3 4,1 3 6,4-3 8,-1-2 8,3 0 9,0 1 10,2-3 10,1 0 9,4 0 12,-1 0 17,0 0 10,2 0 9,0 0 6,2 0 4,0 0 9,-1 0 9,4 0 6,1 2 5,-3 0-2,3 0-2,1 0-2,1 3-2,0-2-2,-3 1 1,3 2-1,-1-1 2,2 0-2,-3 2-1,1 1-5,0 1-8,1-3-5,0 2-4,-1 1-1,1-1 1,0 0 1,-1-2-1,0 3-1,0-3-2,2 1-2,-1-1 1,-1-1 1,1 1 3,2-3-2,-1 1-1,-1-1 1,3-1 0,-1 0 0,0-2-1,0 0 2,0-2 2,1 1 3,-1-1 6,-1-1 4,1 0 6,-1 1 7,2-3 10,-1 3 8,-1-3 10,-2 1 11,1-2 10,-1 1 10,0-2 11,-1 1 8,-1 0 7,1 0 4,-1-1 3,-2 0 1,2-1-1,0 3-3,-3-3-4,2 1-13,-1 1-16,-3-1-12,1 1-11,2 0-9,-3-1-9,0 1-6,0 0-6,0 1-5,-3 3-5,2-3-3,1 1-3,-3 0-4,3-1-3,0 3 5,0 0 9,-4 2 4,4 0-1,-1 0 0,0 2-3,-1 0-2,2-2-3,-1 3-4,-1 1-4,1-2-5,-1 2-5,0 1-8,2-3-6,-1 2-8,0 1-7,0 0-11,1 1-10,0-1-16,0 2-17,0-3-12,0 3-10,1-1-25,0-1-34,2 1-33,0-2-37,0 1-38,1 2-40,0-2-38,0-1-36,-4-4-41,6 4-42,1-1-21,1-1-10,-8-2 2,9 2 6,-2-1 21,2-1 27</inkml:trace>
          <inkml:trace contextRef="#ctx0" brushRef="#br0" timeOffset="374.784">547 142 224,'-2'0'306,"-3"2"9,1-2 10,4 2-3,0 0-9,0 0-19,0-2-22,0 3-19,0-1-18,5 0-10,-1-2-7,-2 2-1,1 0 1,2-2 0,-1 2-1,0-1-2,1 0-4,-1-1-7,-1 0-8,4 0-13,-5 0-15,3-1-19,-2 0-21,-1-1-21,0 2-19,0 0-17,-1-2-15,1 0-12,-2 2-9,0-2-7,0 0-7,-2 2-7,2-3-7,-1 1-10,-1 0-10,0-2-14,2 1-17,-2-1-21,1 0-24,-1-1-33,0-1-35,1 2-35,-1 0-34,0 0-30,-1-1-30,-1-1-30,3 2-30,-2-3-32,0 0-32,-2 0-32,5 7-33,-4-6-3,1-2 13,0 2 25,3 6 32,0 0 33</inkml:trace>
          <inkml:trace contextRef="#ctx0" brushRef="#br0" timeOffset="662.956">713-137 108,'0'5'323,"0"-1"16,0 4 15,0 2 9,0 0 5,0 3-10,4 2-20,-4 0-26,3 2-30,-3 1-21,1 2-19,2-1-13,0 5-13,0-4-11,-1 3-9,0 1-13,0-1-11,-1-1-15,1 3-15,-1-1-17,1-2-17,0 1-15,-1 0-15,-1-2-12,0 1-14,0-1-10,0-2-7,0 3-8,-1-4-5,-1 0-5,-1-1-4,0 1-3,0-4-3,0 1-3,-2-6-2,1 4 0,0-2-1,0-2 1,3-3 0,-1 0 0,-2-2-1,1 0 0,1-1-1,1-2-1,1 0-3,0-1 0,0-1 0,0-1 1,0-2-1,0-1 0,0 0-1,0-1 0,0-1 2,0-3 1,0 1 2,1-2 3,1 1 2,0-2 4,-1 0 5,3 1 2,-1-2 3,4 4 2,-5-1 1,3-1 4,0 0 2,-1 3 1,0-3 0,2 2 0,-1 2 0,0 1 0,0-1 0,0 2 0,0 0 0,2-1-1,-3 3-1,0-1 0,2 2 0,-1 0-1,1-1-1,-2 2-2,1-1 0,-1 1-1,0 1-1,0 0-2,0 1-1,0 1-2,1-1-1,-1 2-2,-1-1-1,3 2-2,-1 1-1,-2-1-1,1 1-2,0 1-1,1-1 0,-1 2 1,-1 0-2,1 1 0,-2-1-2,-1 2 0,3 0-1,-4-2-1,0 2-2,0 0-2,0 0-5,0-1-4,-4 1-6,2 0-7,-3-3-6,2 2-10,-1-2-12,-2 1-12,0 0-16,2-3-23,-4 3-25,0-3-22,1 2-20,0-1-27,1-2-29,0 0-32,-2 2-33,3-3-26,-3 0-22,2 0-22,-1-2-21,7 0-18,-6-3-16,6 3-8,-5-3-5,5 3 6,-1-8 10,2 0 23,4-2 30</inkml:trace>
          <inkml:trace contextRef="#ctx0" brushRef="#br0" timeOffset="1275.9397">1016 228 163,'-7'6'321,"-1"-2"13,3 3 10,-2 0-1,-1 3-8,1 1-20,-2-2-26,1 2-28,1 0-32,-1-2-25,1 3-23,3-2-14,-4 0-10,2 0-10,3 1-10,0-2-11,0-1-9,2 1-13,1-2-12,0 2-13,1-4-10,2 2-11,0-3-9,0 3-7,3-3-6,-1 0-5,2-2-5,1 0-3,0 1-1,3-3-1,-3 2-1,3-2 1,1 0 0,-2-2 2,2 2 1,0-3 2,-4 1 2,4 0 1,-1-2 2,0 0 0,-1 1 2,0-1 0,-3 0 1,2 0 0,1-1 1,-3 2 2,-2-3 1,2 1 1,-2 0-1,-2-1-1,1 1-1,-1 1-3,-2-1-2,1-1-4,-1 1-2,-1-1-4,0 1 0,0 0-2,-1-1-3,-1 0-2,1-1-4,-2 0-4,-1-2-3,2 3-7,-3-3-4,0 1-6,2 0-5,-2 2-4,-1-2-5,-2 0-7,0 1-9,1 0-8,-4 1-6,2-1-8,-2 0-8,3 1-7,-3 0-6,1-2-4,1 4-1,0-1-3,2 0 0,0-1-1,2-1 3,-2 3 2,3 0 4,3-3 4,-1 3 3,2-3 6,2 3 6,-1 0 7,3-1 7,0-1 7,-1 0 6,2-1 5,3 1 5,-1-1 6,1 1 3,3 0 3,-1-3 4,0 2 4,-1 2 4,1-2 6,0 0 4,1 1 6,-2-1 4,2 0 6,-3 1 8,-1 0 4,3-1 6,-3 2 7,0-1 8,0 4 8,0-3 10,-1 2 8,0-1 10,0 1 7,0 1 7,-2 0 3,-1 0 2,1 2 1,3 0-1,-3 0-2,1-2-3,-2 2-2,2 0-5,-1 0-5,-1 0-6,1 2-8,-1-2-9,0 2-8,-2 0-9,0 1-5,1 1-7,-2 0-4,0 2-5,0-2-5,0 2-4,0 1-3,-2 0-4,1 1-3,0-1 0,-2 4-3,0-2-2,-1-2 0,3 2-3,-1 0-1,-2-2-1,-1 1-1,5-1 1,-1 1 0,0 0 0,0-1 0,1 0-1,0-2 1,0 1-2,0-2 1,1 2 0,0-1 1,0-1 1,4 0-1,-1-1-1,-2 3 0,-1-2 1,3 1 0,-1-1 0,1 0 1,0 0 1,1 1 0,-1-1 0,-1 1-1,4-1 0,-5 2-1,3-1 0,0 1 1,2-2 0,-3 1 0,0 1 1,1-1 0,1 0-1,-1 2 0,-2-2 0,4 1-1,-2-2 2,2 2 0,-2 1 1,0-3-1,0 1 0,0 1-1,0-1-2,-2 0-3,3 1-3,-1-3-6,-5 1-8,2-1-11,0 0-13,-2-3-9,0 1-7,0 1-22,-2-1-30,0 0-32,2 0-33,-4 1-28,0-2-25,1 2-31,-1 0-33,-1-2-27,-1 0-25,6 0-24,0 0-21,-8-4-23,8 4-26,-8-2 1,8 2 13,-6-3 23,1-3 31</inkml:trace>
          <inkml:trace contextRef="#ctx0" brushRef="#br0" timeOffset="2162.0425">1406 93 55,'0'-7'307,"-3"0"13,3 3 1,-4-1-6,3 3-10,-1 0-13,-2 1-16,1-1-18,0 2-20,1 0-20,-2 2-17,1-1-20,0 0-14,1 2-13,-2-1-11,3 1-11,-2 1-9,0 0-8,0 1-9,2 1-10,-1-1-11,0 1-13,2 1-14,0-1-12,0-1-9,0 2-5,2 0-5,0-2-3,1 1-3,-2 1-3,2-1-3,1 1-4,0-3-2,0 0-2,0 3-2,0-3 0,1 1-1,2 1 1,-4-2 3,4 0 3,-2-2 2,3 1 2,-1 0 4,0 0 2,0-3 2,0 2 3,-1-2-1,0 0 1,0 0-2,0 0 1,-1 0-2,-3 0-1,1-2-1,0 2-2,-1-2-2,-1 1-3,1 0-4,-1-1-6,0 2-7,-1-3-5,0 3-5,0-2-6,0-1-7,-1-1-7,1 0-4,-1 0-4,-1-1 6,1 0 11,-1-2 6,1 1 1,-1-1 1,0-1 2,1 1 2,-1 0 2,2-1 3,-4 0 7,3 1 4,1-1 6,-3-1 4,3 0 3,-3 2-6,3-1-15,-1 1-5,-1-1 0,2 0 1,0 1 1,0 0 2,0 1 3,0 1 4,2-1 3,-1 1 3,-1 1 2,3 0 4,-3 2 4,3-3 4,-3 2 3,1-1 3,3-1 2,-4 3 3,2 0 4,1-1 3,0 0 2,0 0 3,0 3 1,0-2 1,0 0 2,0 1 0,3 1 0,-1 0-2,-4 0 0,3 1-2,1 1 1,-1 0-2,1 1-2,-1 0 0,0 0-2,3 1-1,-3 2 0,4 0-3,0 0-1,-1 2-4,3 0-2,-1 1-3,1 0 0,-1 2-4,-1-2-2,2 0-3,-1 2-1,-2-2-3,1 2-3,-3-2-3,2 1-2,-2 1-3,2-3 0,-3 3-1,2-2-1,-2 0-1,1-1 0,-1 2 0,0-2 1,0 0-2,-1-2-1,4 0-1,-6-1-2,3-1-2,-2 1-3,0-2-1,-2 0-1,0 0-3,0-2 0,0-1-4,-2 3-1,0-3-1,2 0-2,-2 0-1,0 0-1,1-3 0,1 3 1,0-3 1,-3-1 2,3 1 3,-4-2 2,4-1 5,-3 2 5,3-3 5,-4 2 5,3-4 3,-1 2 4,1-2 6,0 1 5,-1-3 5,1 0 5,1 2 3,0-3 3,0-1 2,1 2 2,1 0-1,-1-2-2,0 2 1,2-1 0,1 1 0,-1-2-2,1 2-1,-1-1-1,2 3-2,-1 0-3,0-1-1,0 2-2,-1 1-1,4 0-3,-3 0 0,-1 2-1,2 0-2,0 1-2,2 2 0,-4-1-1,2 1-1,1 1-1,-1 1-2,-1 1-1,2 2-1,-1 0-2,-1-1-2,0 4 0,0 1 0,-1-1-3,2 2-1,-1 0-1,-2 3-3,1 0-2,0-2-3,0 3-5,-2 0-3,1-1-5,-1 1-4,-1-2-4,4 0-4,-4 1-5,0-2-4,3 2-3,-3-2-1,0-1-3,0-1 1,0-1 1,0 0 1,0-4 1,0 3 4,0-3 4,-3 0 2,3 0 3,-4-2 4,4-2 3,-1 1 5,-1-2 3,1 1 4,0-3 4,-1 0 3,1-1 3,-1-2 5,2 0 6,0-1 6,0-2 3,2-2 6,-1 2 6,1-3 4,0 0 7,1-1-4,1-1-7,0 1-4,2-1-1,-3 3 0,1-2 1,1 2 0,1 2-2,-4 0-1,5 3-2,-3 0-2,-1 1-1,0 3-3,0 1-3,0 3 3,-2 0 10,2 0 1,-1 3-1,0 1-2,0 2-3,-1 1-4,3-1-4,-3 4-6,3-1-7,-2 0-7,-2 4-7,1-2-10,1 0-10,0 2-13,-1-2-13,1-1-18,-1 0-21,1 1-32,-1 0-39,0-4-39,1 4-38,-1-2-40,-1-2-35,2 2-33,0-2-29,-1 0-35,3-1-39,-1 1-28,3-3-25,-1 0-2,2-2 13,2-1 26,2-1 36,-1-3 39</inkml:trace>
          <inkml:trace contextRef="#ctx0" brushRef="#br0" timeOffset="2749.5637">2138-44 97,'-2'-3'306,"1"2"10,-3-1 8,3 2-9,-1 0-21,2 0-25,0 2-27,0-1-28,0 0-25,0 1-22,2-1-20,-1 1-14,3-1-10,-1 0-6,1-1-8,0 0-6,1 0-9,-2 0-3,3 0-3,-1-1-1,3 0 1,0-2-1,-1 0 1,1 0 3,-4 1 7,4-2 2,-3 0 3,1 0 2,-2 0 0,3-1 1,-3 0 2,0-2 0,1 1-1,-1-3-1,-1 3-3,3-3-3,-1 0-5,-2 1-6,-2-1-9,1-1-9,-1 1-8,0-1-8,-1 3-6,0 0-6,0 0-6,-1 1-7,0 1-7,-2 1-6,0 2-7,-1 1-7,1 2-9,-4 1-6,2 2-8,-3 3-4,1 3-7,-1 0-6,-1 1-10,0 2-10,0 1-12,2 2-13,1 1-15,-1-1-15,0 1-14,4-2-14,-1 2-15,3-2-10,-2 1-11,3-2-4,3 0-4,-3 0 2,3-3 3,1 0 8,1-1 10,0-4 20,5 3 25,-2-4 21,6 2 22,-1-3 24,3 0 22,3 0 23,-4-4 21,5 0 18,-2 0 18,1-4 14,-3 0 15,-1 0 12,-1-3 12,-2-2 9,0 2 7,-2-4 12,0-1 13,-3 2 10,1-4 7,0 1 4,-1-1 1,-1 0-3,-1 2-4,0-2-4,-1 1-6,-1 2-6,1-1-6,-1 3-10,-2 1-12,0 2-15,-1 1-15,0 1-11,0-1-8,-1 5-6,0-2-7,1 2-6,0 2-2,0 0-6,-3 3-1,3-1-5,0-1-2,3 5-5,-3-1-2,1 1-5,2 1-1,0 1-5,0 1-2,0-1-3,0 1-3,0 1-2,-2-1-2,3-2 0,-2 2-2,-1-1 0,3 1-3,-3-3-1,1 1 1,0 0-4,-2 0-3,2-2-5,-1 2-5,1-2-7,-2-1-6,0 0-10,0-1-11,-2-1-16,-1 0-20,-1 1-31,-1-2-38,2 1-47,-7 0-50,-2-1-50,0 2-50,-4-3-57,-3 2-62,0 1-41,-4-3-34,-2 0-12,-4 2 0,-2-4 8,1 2 11,-3-2 29</inkml:trace>
        </inkml:traceGroup>
      </inkml:traceGroup>
    </inkml:traceGroup>
  </inkml:traceGroup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8T15:51:39.836"/>
    </inkml:context>
    <inkml:brush xml:id="br0">
      <inkml:brushProperty name="width" value="0.02646" units="cm"/>
      <inkml:brushProperty name="height" value="0.02646" units="cm"/>
      <inkml:brushProperty name="color" value="#00B0F0"/>
      <inkml:brushProperty name="fitToCurve" value="1"/>
    </inkml:brush>
    <inkml:brush xml:id="br1">
      <inkml:brushProperty name="width" value="0.21167" units="cm"/>
      <inkml:brushProperty name="height" value="0.21167" units="cm"/>
      <inkml:brushProperty name="color" value="#FFFF00"/>
      <inkml:brushProperty name="fitToCurve" value="1"/>
    </inkml:brush>
  </inkml:definitions>
  <inkml:traceGroup>
    <inkml:annotationXML>
      <emma:emma xmlns:emma="http://www.w3.org/2003/04/emma" version="1.0">
        <emma:interpretation id="{7D85427A-1650-448C-B6D6-ED53C48A256A}" emma:medium="tactile" emma:mode="ink">
          <msink:context xmlns:msink="http://schemas.microsoft.com/ink/2010/main" type="writingRegion" rotatedBoundingBox="17598,5763 16910,3411 19111,2768 19798,5120">
            <msink:destinationLink direction="with" ref="{693C43D3-AD47-4327-BD4C-57D6AE21D9D6}"/>
          </msink:context>
        </emma:interpretation>
      </emma:emma>
    </inkml:annotationXML>
    <inkml:traceGroup>
      <inkml:annotationXML>
        <emma:emma xmlns:emma="http://www.w3.org/2003/04/emma" version="1.0">
          <emma:interpretation id="{6C07676D-C67B-4BFF-B753-5671ABB9336B}" emma:medium="tactile" emma:mode="ink">
            <msink:context xmlns:msink="http://schemas.microsoft.com/ink/2010/main" type="paragraph" rotatedBoundingBox="18585,5408 17715,3646 18199,3407 19069,516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4AFFAC5-98EB-4207-AFC6-D5E19BB7F468}" emma:medium="tactile" emma:mode="ink">
              <msink:context xmlns:msink="http://schemas.microsoft.com/ink/2010/main" type="line" rotatedBoundingBox="18585,5408 17715,3646 18199,3407 19069,5169"/>
            </emma:interpretation>
          </emma:emma>
        </inkml:annotationXML>
        <inkml:traceGroup>
          <inkml:annotationXML>
            <emma:emma xmlns:emma="http://www.w3.org/2003/04/emma" version="1.0">
              <emma:interpretation id="{7E3626A4-463B-44CD-9550-120722CA0829}" emma:medium="tactile" emma:mode="ink">
                <msink:context xmlns:msink="http://schemas.microsoft.com/ink/2010/main" type="inkWord" rotatedBoundingBox="18585,5408 17715,3646 18199,3407 19069,5169"/>
              </emma:interpretation>
              <emma:one-of disjunction-type="recognition" id="oneOf0">
                <emma:interpretation id="interp0" emma:lang="en-US" emma:confidence="0.5">
                  <emma:literal>Is.</emma:literal>
                </emma:interpretation>
                <emma:interpretation id="interp1" emma:lang="en-US" emma:confidence="0">
                  <emma:literal>III'.</emma:literal>
                </emma:interpretation>
                <emma:interpretation id="interp2" emma:lang="en-US" emma:confidence="0">
                  <emma:literal>I.</emma:literal>
                </emma:interpretation>
                <emma:interpretation id="interp3" emma:lang="en-US" emma:confidence="0">
                  <emma:literal>II.</emma:literal>
                </emma:interpretation>
                <emma:interpretation id="interp4" emma:lang="en-US" emma:confidence="0.5">
                  <emma:literal>Is. .</emma:literal>
                </emma:interpretation>
              </emma:one-of>
            </emma:emma>
          </inkml:annotationXML>
          <inkml:trace contextRef="#ctx0" brushRef="#br0">1516-438 49,'0'-2'234,"0"1"-1,0 1-9,0-1-14,0-1-12,0 2-11,0 0-15,0-1-19,1 1-17,2 0-18,-3-2-4,1 1 1,2 0 2,1-1-2,-1 1 3,-1 0 3,3-1 3,-2-1 5,3 1 0,-1 0-4,-2-1 1,4 0 3,-2 0 3,2 1 2,-3-1-8,4 2-11,-4-2-3,2 0 4,-1 2 1,0 0 1,2-1-3,0 1-3,-2 0 0,0 1 3,1 0-2,-2 0-6,4 0-3,-4 0-5,3 0-4,-2 1-5,2-1-9,-2 1-12,1 1-8,-2-1-10,4 0-5,-1 1-8,0-1-10,2 2-13,-2-2-7,0 2-4,2 1-5,-2 0-4,4-1-3,-3 1-2,3 1-2,-2-1-3,0 1-1,0-1-1,-1 2-2,3 1 1,-2-1 5,0 1 6,0-2 2,-2 3 3,2 0 0,0 0 1,-2 2 0,0-2 2,0 1 0,-3 0-1,2 0 1,0 2-1,-2 0 0,-1 0 1,2-2 0,-2 2-1,0-1 1,0-1-1,-1 2 0,-1-1 0,1 1 1,-2-1 0,0 1 0,0-2 1,0 2-1,0-2-1,0 0 0,0-1 0,0 1 0,0 1 0,0-2 1,0 0-1,0-2 1,0 3 0,-2-1 0,1-1-2,1 1-1,-2-1 1,0-1 0,1 2 2,1-3 0,-3 2-1,3-1 1,-3 1 0,2-1-1,-3 3-1,1-3 0,2 1 0,-2-2 0,0 2 0,0 0 0,1-1 0,-2-1 0,1 3 0,2-1 1,-3-1-1,1-1 0,-1 2 1,3-1 0,-2-1 1,0 0 0,0 1 0,0-1 1,0-1-1,0 1 0,2-1 0,-4 0-2,3 0 0,1 1 0,-2-2 1,0 0 0,3 2-1,-1-2-1,-1 1 1,0-2 0,0 1 0,2 0 0,-1 0 0,-1-1 0,2 1 1,0-1 1,-2 0-1,2-1-1,0 1 0,0-2 1,0 2 0,0-2 0,0 2 0,0-2-1,0 3 0,0-1 0,-1-1 1,1 2 0,0-1 1,0 0 0,0-1 0,-2 2-1,2 0 1,0-2-1,0 2 0,0-1-1,0 0 1,0 1 0,0-1 0,0 0 0,0 2 0,0-2 0,2 1-1,-2-1-1,0 2-1,1-1 2,-1 1 0,2-1 0,-2-1 0,2 1 0,-1-1 2,-1 3 0,2-3-1,0 1 0,0 0-1,-1-1 0,-1 1 2,3 0 0,-3-2 0,3 1 0,-3-2-2,1 2 0,1 0 0,0-2 0,1 0 0,-3 0-1,1 0 2,-1 0-1,2 0 2,-2 0-1,1 0 0,-1 0-1,1 0 0,-1 0 2,2 0 0,-1 0 1,1-2 0,0 2-1,-1-2 0,1 2 0,-1-2 1,0 1-1,1 0 0,-1-1 0,3 1-1,-4-1-1,1 2 0,1-2 0,2 2 0,-4-2 1,3 1 1,-2 1 0,3-1-1,-2-1 0,1 1 1,0 0 0,0-1 0,-2 2 0,2-3-1,1 3 1,0 0 0,-1-2-1,-2 2-1,3 0 0,-1-3 1,-1 3 0,1 0 0,0 0 1,1-1-2,0 0 1,-1 1 0,2-2 0,-3 1-1,1 1 1,2 0 1,-1-1 0,-1 0 1,2-1 0,-1 0-1,0 2-1,0 0-1,0-1 1,0 1 1,0 0 0,-1 0-2,1-1 0,0 1 3,-1 0-2,-2-1 2,3 1-1,-1 0-2,-1-2 0,1 2 2,0 0-1,-1 0 1,1 0 0,0 0 0,0 0 0,0 0 0,0 2 0,-1-1-2,2 0 1,-3 0-1,2 1 1,1 0 1,0-1 0,0 1 1,-1 1 0,0-2-2,2 2 0,-4-3-1,1 2 1,2 1 1,1 0-1,-3 0 1,-1-1 0,3 0-1,-1 2 1,0-1 0,-1-1 0,2 0-2,-1 2 0,-2-2 1,2 3 1,1-1 0,-4-1 0,4 1-1,-3 0 1,0 0 0,2 1 0,-1 1-1,1-1 1,-1-2-2,-1 4 1,0-3 0,0 3 0,-1-1 1,2-1-1,0 2 0,-2-1-1,0 1 1,0 0 0,0-2-1,0 1 1,0-2 1,0 3-1,0-3 3,0 2 0,0-1-1,0-1 1,0 1-1,0 1-1,0-1-1,-2-1 1,2 0 1,0 0 0,-2-2 0,1 3 1,0-1-1,0 0-1,-1 0-2,0 1 0,1-2 1,-1 1 0,0-2 1,1 2 0,1-2 0,-1 1-1,1-1 1,-1 1-1,1 0 0,0 0-1,0-1 1,0 1 0,-4-1 1,4 1 0,0 0 0,-3-2 0,3 1 0,0 2 0,0-2 0,-1 1-1,1-1 1,0 2 0,-3-1-1,3 1 0,0 0 1,0 1-2,-1-1 0,-1-2 0,1 2 2,1-1 0,0 1 0,-2-2 0,2 2 0,0-1-2,0 0 0,0-1 0,0 1 1,0-1 0,0 1 1,0-1-1,0 0 0,2 0 0,-1 2-1,1-2 0,-1 0 0,-1 1 0,3-1 0,1 0 0,-4-2 1,4 2 1,-2 0 0,-1-2-1,3 2-1,-1-2 1,0 2 0,-1-2 1,2 0 0,-3 0-1,2 0-1,1 3 2,0-3-1,-1 0 1,0 0-1,1 2-1,-1-2 1,2 0 0,-1 0 1,1 0 0,-2 0-1,1 0-1,0 0 0,0 0 1,1 0 1,0 0 0,-1 0-2,1 0 0,-2 0 1,1 0-1,1 2 1,0-2-1,0 0 0,-1 0 0,2 0-1,-3 0 1,3 0 1,-1 0 0,-1 0 0,0 2 0,1-2 0,-1 1 1,-1-1 0,4 1 0,-4 0-1,1-1 1,-1 0 0,-1 2 0,1-1 0,1 1-1,-1-1 1,-1 0 0,1 1 0,1-1 0,-3 0 0,2 1 0,-3 0 0,3 1-1,0 0 2,-2-1 0,1 1 1,0-2-1,0 1 2,-1 1-1,3 1 1,-3-2-1,1 2 1,0 0 0,-2 1 1,2-1 1,-1-1-2,1 1 0,0-1 0,-1 1-2,-1 1 1,3-1 0,-3 0-1,0 0 1,0-1 0,0 2-2,0-3 1,0 2-1,0 1 0,-3-1-2,3 0 0,0 0 0,-1 1 0,-1-3 1,0 0 1,1 1-1,-1-1-1,2 2 0,0-2 1,-2 1-4,0-1-2,-1 1-8,0-1-10,1 1-12,-2 0-18,3 0-22,-2-1-28,-1 1-33,-3-1-38,4 1-35,-1 1-32,-2-1-34,0 0-32,6-3-35,-8 1-35,8-1-40,-12 0-40,1-1-15,2-1-2,0 1 15,0 0 21,1-2 32</inkml:trace>
          <inkml:trace contextRef="#ctx0" brushRef="#br0" timeOffset="-1660.1051">1768-448 162,'2'-3'332,"-1"1"8,-1 0 5,2 1-13,-2-1-22,0 2-19,0 0-22,0 0-22,0 0-24,0 0-15,-2 2-14,2-1-15,-1 1-17,-1-1-11,0 0-9,1 2-8,-1 0-9,-2 0-3,3-1-2,-3 2-8,1 2-11,-2-1-11,0 2-11,1-1-12,-1 0-10,1 0-9,0 2-10,-1-1-8,3 1-7,-3-2-5,1 0-2,2 1-4,-1-1-2,0 1-3,0-2 0,0 2-4,2 0 0,1 0-2,-4-1-2,3 0 0,1 1 0,0-1 1,0 1 2,0-1-1,0 0-1,0 1 0,1-1 0,3 1 0,-4-1-1,1 1 2,0-1-1,1 1 0,1-1 0,-2-1 0,3 0 0,-2-1-1,1 1 0,0 1 0,1-3 0,-2 1 0,3 3 0,-1-3 0,0 2 1,1-1-1,1-1 0,-2 1 0,3 1 1,-2-2 0,2 1-1,0 1 0,-2-4 2,2 2 0,-3 1-1,2-1 1,-1 1 0,2-1-1,-2 0-1,0 0 1,2-1 1,0 1-1,-2 0 0,2-1-1,-2 1 1,1 1 0,-2-1-1,3-1 1,-4 1 1,1 2-1,1-2 1,-2 0 0,-1 3-1,1-1 0,-3 0 0,4 1 0,-4 0 0,0 1 1,0 0 0,0-1-1,0 1-1,-4-1 1,4 2 1,-1-1-1,-1-1-1,1 1 0,0 0 1,-1 0 0,-1 0 1,0-2 0,0 3 0,0-2 0,2 1 0,-4-1 0,2 0 0,0-1-1,-1 1 0,0 0-1,2-2 0,-1 2 0,0-1 1,0 1-1,2-1-1,-1 1 1,1-1 0,1-1 2,0 1-1,0-1 0,0 0 0,1-1 0,1 1 0,0-2 0,1 1 1,2 0 0,-1 0-1,-1 1 1,3-3 0,-3 0-1,2 2-1,-1-2 1,0 1 0,1-3 0,1 2 1,-1 0-2,2 0 0,-4 0 0,2-1 0,2 1 1,-2 2 1,2-2 0,-3 1-1,2-1 1,-1 1 0,2 0-2,-2-2 0,3 2 0,-1-1 1,1 1 0,0 0 1,-1 2-1,1-1 0,-3 0-1,2 1 1,1-1-1,-1-2 1,0 3-1,0-1 0,-1 0 1,1 0 1,-2 2-1,1-1 1,-2-1-1,0 1 1,1 1 0,-1 0 2,1 1-1,-2-1-1,0 1 1,-1-1 1,-2-1 1,4 2 0,-4-1 1,0 0 0,0 2-1,0-2 1,0 1 0,-4 1 1,4 0 0,-2-1 0,2 1-2,-1 0 0,-1 0 0,-1-1-1,1-2 0,1 3 0,-1-1-2,1 0 0,0-3 0,1 2-1,0-1-1,0 0 0,1-1 1,0 1 1,1-1 0,-1-1 1,1 0-1,1 1 0,0 0 0,-1-2 0,2 2-1,1 0 1,-2-1-1,2-1-1,0 2 0,-1-2 0,1 3 1,-1-3-1,0 2 1,0 0 1,-1 0-1,2 0 0,0 0-1,-1 1 0,-1-2 0,3 1-1,-1-2 2,-2 1 2,1-1 0,-1 0-1,0 2-1,0-2-1,-1 0 0,0 1-1,0-1-1,-1 0-1,1-2-5,-2 2-6,0 0-8,0-2-10,0 2-16,0-1-18,0 0-21,0-1-24,0 3-23,-2-3-23,1 3-22,-1-3-18,0 3-20,2-3-20,-3 1-20,-1 0-16,4-1-21,0 0-23,0 0-24,-8 3-25,8-3-8,-8 1 3,8-1 13,-9 1 18,9-1 18</inkml:trace>
          <inkml:trace contextRef="#ctx0" brushRef="#br0" timeOffset="1925.4825">1764-767 207,'-1'-3'213,"-1"-1"-11,0 1-12,1 1-13,1-1-15,-4 3-3,4-3 5,-2 3-6,1-2-8,1 0-10,0 1-9,0-1-6,0 1-4,0 0-6,0-1-7,0 2-1,0-2 1,0 2 4,0-1 2,0 1-4,0 0-6,0-1-3,0-1 2,0 2 2,0 0 3,-4-1 1,4 1 3,0-2 4,0 2 6,0 0 3,0 0-1,0 0-3,0 0-4,0 0-4,0 0-6,0 0-5,0 0-8,0 0-5,0 0-7,0 0-5,0 0-6,0 0-5,0 0-5,0 0-5,4 0-5,-4 0-3,0 0-5,0 0-3,0 0-4,0 0-5,0 0-3,0 0-2,0 0-5,0 0 0,0 2-1,0-2-3,0 0-2,1 1-2,1 1-1,-2-1 1,4 0-3,-3 1 1,3-2-2,-2 2 1,1 0 0,0 1-3,2 1 1,-3-4-1,1 3-1,2 0 0,-2-1 0,0 1 1,-2 1 0,3-2 0,-2 0 0,1 1-1,0 1-1,0 0 0,0-1 2,-2-1-1,3 3 0,-3-2 1,-1 1 0,3 0 0,-3 1-1,3 1-1,-3-1-1,1 1-1,1-1 2,-1 1-1,-1 1-1,0 0 2,0 0-2,0-2 1,0 2-2,0-1 1,0 3-1,0-1 0,0-1 1,0 1 0,0-1-2,0 0 1,0 1-1,-1 0 0,1-1 1,-2 1-1,1 3-2,1-4 1,-3 3 0,3-2 0,-3 1 0,3 0 0,-1 0-1,-3 1 2,2-1 0,-1 1-1,0-1 1,-1 0 0,2 2 0,-1 0-2,0 0 1,0-2 5,0 1 7,-2 1-2,2-3-4,1 3 1,-1-2 6,0 1 2,-1-3 3,2 4-1,-1-2 1,0-2 1,3 0 0,-4 0 2,4 2-1,-2-3-5,1 1-8,1-1 1,-4 0 6,4 1-2,-1 0-8,-1-2-2,1 0-1,-1 1-2,2 1 1,-1-3-1,0 3 0,1-1 0,0-2-1,0 1 1,0 1 0,0-1 1,0 0 1,0-1-6,0-1-7,0 2-3,0-2-1,0 0-2,1 1 0,0 1-1,1-1 0,-1 0 1,1-1-1,-1-2 1,-1 2 0,4-1-2,-3 1 1,1 0 4,2 0 8,-3-1 4,3 1 1,-2-2 1,1 0 0,0 1 2,0-1 1,0 0 0,1 1-2,1-1 2,-2 0 0,1 1-1,1-1 1,1-1-2,0 3 0,0-3 0,-2 2 0,2-2 0,0 3 0,1-3-1,-2 1 0,2 1 0,0-1-1,1 1 0,-1 0 1,1-1-1,0 0 2,-1 1 0,-1-1 1,1 2 0,-1-2-1,-2 1 1,4-1-1,-4 2 0,3-2 0,-3 2 0,0 0 1,0-1-1,0 0 1,0 0-2,0 1 1,1-1 0,0 2-1,-1-1 2,1 0 1,-1 1-1,0 0-1,-1-2-1,1 1 0,-2 0 1,1 1 0,0-2 0,-1 2 1,0-1 0,-2 0 0,2 0 0,-1-1 0,1 0-1,0 2 0,-1-1-1,-1-1 0,3 0 2,-2 0-1,1 0 0,-1 1 0,-1 1 0,4-2 1,-4 0-1,0 1 0,0-1-1,3 1 0,-3 0 2,1 0 0,-1-2-1,1 1 1,-1 2 0,2-2 0,-1 1 0,-1 1-1,2 0 1,-2-1-1,0 1 1,0 0 0,0-1-1,0 1 2,0-2-1,0 2 0,0-2 0,0 1-2,0 0 1,0-1 1,0 1 0,0 0 0,0-1-1,0 1 1,0 0-1,0-1-1,0 0 1,0 0-1,0 0 1,0 1 1,0 1-1,-2-2 1,2 0 0,-1 1 0,1 0 0,0 0 0,-2 1 0,2-2 0,0 0 0,0 0 1,0 1 0,0 0-1,0 0-1,0-1-1,0 1 0,0-2 2,0 0-2,0 1 0,0-1 0,0 1 1,0-1-1,0 0 1,2 1-1,-1-2 1,1 1 0,-1 0 1,1-1-1,0 1 0,-1 1 1,0-2 0,1 1 0,1 1 1,-2-2-1,3 0 0,-3 0 0,1 2 1,2-2 0,0 0 0,0 0 1,1 0 0,-1 2 0,1-2 1,0 0 1,-2 0-2,1 0 1,1 3 1,0-3 0,1 0 1,2 0-2,-1 2 0,1-2 0,-3 1-1,3-1 0,-1 1 0,0-1-1,1 2-1,-1-2 0,0 0 2,2 2-2,-2-2 0,0 0 0,-1 0-1,1 0 1,1 2 0,-2-1-1,-1 0 0,0 1 0,1-1 1,0 1 0,0-1-1,0 0 0,-1 1-1,-2-2 0,1 2 0,1 0 2,-2-2-1,1 3 1,-3-3-1,2 2 0,1 0 1,-1 2-1,-3-2 0,4 1 0,-4-1 0,1 1 0,1 1 1,-1 0 1,-1 0-1,0 0 0,0-2 0,0 3-1,0-1 0,0 0 0,-1 3 1,-1-3-1,1 0 1,1 1 0,-4 1 1,1-2-1,3 2 0,-4 0-1,1 1 1,-2-2-1,3 1 1,-3 1 0,1-1 1,1-1-1,2 1 0,-4-1-2,2 2 0,0-1 0,0 1 1,-2 0 1,3-2 1,-3 1-1,2 1-1,1 1 1,-1-2-2,-2-1 2,1 2-1,2 0 1,1-1 0,-3 1 0,3-2 0,-1 2 0,1-1 0,0 1-1,-1-1 0,1-1 0,-1-1 0,2 2 0,0-1 0,0 0 0,0 1 0,0-1 0,2-1-1,-1-1 0,1 2 1,-1-1-1,2 2 1,0 0-1,0-1-1,3 1 1,-1-3 1,-2 1-1,1 1-1,2-1 1,-1-1 0,0 1 2,2 2 0,-2-2-1,1 0 0,0-1-1,0 1 0,-2 0 1,3 0 0,-2 0 0,1-1-1,0 1 0,0 0 1,0 1 0,-3-3 0,3 2 0,-1-1-1,-2 1 0,2-1 2,-1-1-1,1 1 0,-2-1 1,3 2-1,-3-2 1,2 1-1,-3-1 1,1-2 0,0 2 0,1 1-1,-2-3 1,-1 2 0,1 0 0,0 0-1,-1 0 1,-1 2 0,0-4 0,4 3-2,-4 1 2,0-2 1,0 0 0,0 1-1,0-2 1,0 5 0,0-3 0,0 0-1,0 1 0,0 1 0,0-2 0,0 1 0,0 0 0,0-1 0,0 2-1,0 1 0,0 0 0,0-2 0,0 3-1,0-3-1,0 1 0,0-1 0,0 2 2,0-1-1,0 1 0,0-2 1,0 1 0,0 0-1,0 2 2,2-2 0,-2 2 0,1-1-2,3 1 1,-4-1-1,1 1 1,1-1 0,-1 0 0,0 1 1,2-1-1,0 1-1,1-1 1,-2 1-1,1-1 0,0 1 0,1 0 0,-3 1 0,1 0 1,3-4 0,-1 5 0,-1 0 0,1-1 0,0-1-1,-1 0 0,-2 1 0,2 0 0,2 0 0,-2-2 0,0 0 0,-2 0 1,3 1 0,-2 0 0,1-1 0,-1-1 0,1 0-2,-2-1 0,1 0 0,-1 0-1,0-1-3,-1-1-3,4 0-4,-4-1-6,0 1-5,0-2-14,0 0-15,0 0-26,0 0-30,0 0-38,0-2-40,0 1-34,0-1-29,0 0-32,0-1-33,0 3-40,0 0-42,0-8-48,0 8-50,0-10-18,0-1-1,1 0 17,1 0 28,-1 2 35</inkml:trace>
          <inkml:trace contextRef="#ctx0" brushRef="#br0" timeOffset="3414.9922">1671-537 131,'-4'-5'229,"1"3"-5,0-3-8,1 2-9,-2 0-1,3 1 5,-2-1-5,0 0-12,2 3-13,-2-2-14,-1 0-13,1 2-10,1-3-9,-1 3-3,-1-2-5,1 2-2,-2 0-3,1 0-1,1 2-14,-4-2-21,4 3-10,-1 1-6,-1-2-1,1 0 0,0 1 0,-3 1 0,3-1 4,-1 2 10,0-1 2,0 1 4,0 1 0,-2-1 2,2 1 5,0 0 8,-1 1 3,2 1 2,-3 0-2,2 1-1,-2-1 0,4 2 2,-4 1-5,3-1-5,-1 2-4,1 0-4,0-1-5,1 0-3,-1 2-5,2-2-5,0 0-7,-1 2-4,3-3-5,0 1-5,0 2-4,0-2-8,5-2-6,-3 2-6,2-2-4,0-1-4,2 0-2,2 0-2,-1 1-1,2-5-1,-1 3 0,4-1 0,2-1-1,-2 0 1,3-1-1,0 1 0,1 1 0,0-3 0,3 3-6,0-1-8,0-1-3,-2 2-2,1-1-2,1-1 0,0 1-2,-2 0 0,1 0-2,-4-1 0,2 0 1,-3-1-1,1 2 0,-3-2-1,0 0 4,-4 0 8,1 0 2,-3 0 3,0-1 0,1 1-1,-5-2 2,1 1-1,-1-1 1,1 2 0,0 0 1,-2-1-2,0 0 1,0 2 0,2-1 0,-2 3 1,2-1-1,-1 2 0,-1-2 1,0 2-1,0 1 1,0-1-2,0 1 0,-1-1-2,-1 2-1,0-3 2,2 1 0,-2 1-1,0-2-1,1-1 1,-1 3-1,1-1 0,1 0-1,-4 1 0,4-2 0,-2 2 1,1 0 0,1-2 1,-4 0-1,3 1-1,-2 0 0,2 1 1,-1-2 1,1 1 0,-1-1 0,0 2-1,1-1 0,1 0 0,0-3 0,0 5 0,0-3 1,0 1 0,0-1-1,1 1-1,1-1 0,0 1 0,-1-2 1,1 0-1,0-1 1,1 1 0,1 1 0,-1-1 1,1 2 1,0-1-1,2-2-1,0 3 0,-2-3 1,3 1 1,0 1 0,-2 1-1,0-2 0,3 0 0,-2-1 0,2 1 0,-5 1 0,5 0-2,0 1 0,-1-3 0,1 3 0,-3-2 2,2 1-2,1 1 1,-1-2-1,0 0 0,0 1 1,0 0 0,1-1 0,-3 1 1,0 1 0,1-2-1,0-1 1,0 1 0,0 1-1,-3-1-1,3 0 1,-1-1 1,-3-2 0,-1 3-2,1-1 1,0 0 0,-1 0 0,1 1-1,-2-2 0,0 1 1,1 0-1,-1-2 1,0 4 0,0-2 0,0 0 0,0 2-1,0-3 1,0 3 1,0-3 0,0 2-1,0-1 1,0 2 0,0 0 0,0-3 0,0 4 0,0-3 0,0-2 0,2 3 0,-1-1 0,0 1-1,-1-1-1,2 1 0,-2 0 1,0-1-1,2 0 0,-2 1 0,1 1 0,-1-1 2,2 1-2,-1-2-1,-1 1 1,3 0-1,-3 0 1,1 1 1,2 0 0,-3 0 0,4-1-1,-2-2 1,1 4 0,0-3 0,1 0-1,-2 1-1,1-1 2,0 0-1,0-2 1,1 4 0,3-3 0,-4 0-1,1 1 0,1 1 1,0-2 0,2 1 0,-4-2 0,4 3-1,-2-3 1,2 1 1,-2 0 0,2 0 0,-4 1 0,2-2-1,2 2 0,-3 1 0,0-1 0,0-2 0,1 3 0,-2-1 1,3-1-1,-1 1 0,-2 0-1,1 0 1,1 0 0,-2 0 0,2-1 0,-2-1 1,1 2 0,-1 1 0,1-1 1,-3 0 0,2 0-2,0 0 0,-2-1 1,1 2 1,0-3 0,-1 2 0,1 0 1,-1 1 1,0-2-2,1 1 1,-1 0-1,-1 1 1,0-2-1,0-1 0,0 5-1,0-2 1,0 0 1,0 2-2,0-1 0,0 1 1,0-2-1,0 2-2,-1 0 0,-1-2 0,2-2 2,-1 4 0,0-3 0,-1 3-1,2-3 0,-1 0 0,1-1-1,-2 1 0,0-1 0,2 1 1,0-2 1,-1 1 0,1 0 0,0 0 0,0-1 0,-2 1 0,2-1-1,0 1 0,-1 0 0,1-2 1,-1 1 1,1 1 0,-2 0-1,1 0 0,1-1-2,0 1 0,-4 0 0,4-1 0,0 1 0,-3 1 1,3-2-1,0 0 0,-4 1 0,4-1-2,-3 2 0,3-2 0,-1 1-1,-1-1 0,0 1-2,2 0-2,-2-2-3,1 2-5,-1-2-4,0 0-6,1 1-6,-1-2-6,1 2-9,0 0-10,-1-2-14,1 1-18,1 1-23,-4-2-26,4 0-29,0 0-30,0 0-27,4 2-25,-4-2-22,1 0-18,1 0-26,-1-2-31,-1 2-43,0 0-49,0 0-27,3-7-12,0 3 8,-3 4 20,5-8 27,-3 0 30</inkml:trace>
        </inkml:traceGroup>
      </inkml:traceGroup>
    </inkml:traceGroup>
    <inkml:traceGroup>
      <inkml:annotationXML>
        <emma:emma xmlns:emma="http://www.w3.org/2003/04/emma" version="1.0">
          <emma:interpretation id="{8AEBA496-FE6C-4B3C-AC32-6EF329E199DC}" emma:medium="tactile" emma:mode="ink">
            <msink:context xmlns:msink="http://schemas.microsoft.com/ink/2010/main" type="paragraph" rotatedBoundingBox="17598,5763 16910,3411 19111,2768 19798,512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AEEFE14-107D-4595-AC6B-C8CC7AF39542}" emma:medium="tactile" emma:mode="ink">
              <msink:context xmlns:msink="http://schemas.microsoft.com/ink/2010/main" type="line" rotatedBoundingBox="17598,5763 16910,3411 19111,2768 19798,5120"/>
            </emma:interpretation>
          </emma:emma>
        </inkml:annotationXML>
        <inkml:traceGroup>
          <inkml:annotationXML>
            <emma:emma xmlns:emma="http://www.w3.org/2003/04/emma" version="1.0">
              <emma:interpretation id="{4AB61C96-7C73-47BB-ACA0-113880A224B4}" emma:medium="tactile" emma:mode="ink">
                <msink:context xmlns:msink="http://schemas.microsoft.com/ink/2010/main" type="inkWord" rotatedBoundingBox="17598,5763 16910,3411 19111,2768 19798,5120"/>
              </emma:interpretation>
              <emma:one-of disjunction-type="recognition" id="oneOf1">
                <emma:interpretation id="interp5" emma:lang="en-US" emma:confidence="0.5">
                  <emma:literal>a</emma:literal>
                </emma:interpretation>
                <emma:interpretation id="interp6" emma:lang="en-US" emma:confidence="0">
                  <emma:literal>.</emma:literal>
                </emma:interpretation>
                <emma:interpretation id="interp7" emma:lang="en-US" emma:confidence="0">
                  <emma:literal>o</emma:literal>
                </emma:interpretation>
                <emma:interpretation id="interp8" emma:lang="en-US" emma:confidence="0">
                  <emma:literal>@</emma:literal>
                </emma:interpretation>
                <emma:interpretation id="interp9" emma:lang="en-US" emma:confidence="0">
                  <emma:literal>c</emma:literal>
                </emma:interpretation>
              </emma:one-of>
            </emma:emma>
          </inkml:annotationXML>
          <inkml:trace contextRef="#ctx0" brushRef="#br1" timeOffset="-6939.2595">2120-1166 54,'-17'-2'261,"3"-1"6,-2-1-3,0 4-11,1-2-18,0 0-25,-1 2-34,2-2-39,1 1-21,-1-1-15,2 0-7,-1 2-5,-1 0-4,2-4-4,2 4-3,-2 0-3,4-2-3,-4 2-3,1 0-3,2-2-3,-2 2-4,1 0-4,0 0-3,1 0 0,0 0-5,0 0-5,2 0-3,-4 0-3,4 0-2,-1 2-1,1-2-3,-1 2-2,1 2-1,-2-4-3,1 5-1,0-1-3,-1 0-2,-1 1 0,-1 1-1,1-1-1,0 3 4,-2 0 3,0 1 3,-1 0 3,1 1 2,-3 2 2,0-1 3,0 1 2,-1 1 1,-2-1 0,1 3 2,2-1 3,-5 3 7,2 0 9,-2 1 4,2 0 0,-1 0 1,-3 3 0,1-1 1,1 0 0,-1 3-2,1-1-1,-4-1 1,2 3 1,-1 2 2,0-3 0,0 3-4,0 0-6,0-2-4,0 4-1,3-1-5,1 0-4,-2 0-3,1 0-2,1 1-2,1 0-3,2 0-2,-1 1-2,3 0-3,-1 1-6,2 0-4,-1 3-3,1-3-2,2 2-1,1-2 0,0 2 2,3-1-1,-1 1-1,1-3-2,0 4 2,3-3 0,0-1 0,0 1 1,3-2-1,1 0 1,0 2-1,0-4-7,0 0-10,1-1-6,3 2-2,-1-3-2,1-1 0,0-1-1,1 2-1,2-1 0,0 0 1,3-1 0,-1-1-2,-1 1 2,1 1 1,2-2 3,0 0 8,1 2 4,-1-1 1,1 0 6,0-2 7,1 1 5,-1 0 2,3-1 1,-2 0 0,4-2 1,-3 2 0,3-2 0,-1-1 0,0 2 0,2-2 2,-3-1 0,3 0 0,-4 1-5,5-3-6,-4 2-3,4-1-3,-3 0-1,0-1 0,3-1-1,-4 1 1,4-3-1,-4 3-1,4 0 0,-3-2 1,0 1 0,2-1-1,-2-1-3,2 1-8,-2 0-4,2-1-1,-1-1-2,-2 1 0,0-2 0,0 1 0,2-1 0,-3 0 0,3-2 0,-2-1 0,3 1 0,-3 0 1,1 0 4,-1-3 7,3 3 5,-2-1 3,0 0 1,0-1 2,1-1 1,0 0-1,-2 0 1,4-2-1,-4 1 2,2 0 1,1-1 1,-2 1 0,2 0 0,2-2 2,-3 0 1,1 1 1,1-1 1,0 0 4,0 1 0,0-2 3,1 0 1,0 0 3,1 0 0,-2 0 1,1 0 1,2 0 2,-3 0 0,1 0 0,0-2 0,-1 1-2,2 0-1,-1-2-2,-3 1-3,0-2 0,0 2-2,0-1-1,-1-1 0,-1 2-3,-2-2-1,2 0 1,-2 0-1,0-1-3,-1 1 1,2 0-1,-1 0-1,-1 1 1,0-1-1,-2 0-2,2 1 6,0-3 5,2 1 6,-2 0 0,0-1 0,-1 1 0,3 1 0,-1-1 1,-2 0 0,3-3 0,-1 2 0,3-1-1,-1 2-1,-4-1 1,4-1-5,-2 0-8,1 0-5,-1 1-1,1-1-1,-2 0-1,0 1-1,-1-1-1,1 1 1,0-1 0,-1 3 1,-3-3 2,1 2 1,0 0 1,-1 1 1,-1-2 2,0 1-1,-1-1 1,1 1 1,0 1-1,-3-1 1,0 1 2,1 2 0,-1-2 1,-1 0-1,3 0 0,-1 0-1,-2 0-1,1 0-1,-1 2-1,0-4-1,2 4-1,-3-3 1,3 1-2,-2 0 1,-1 1-2,3-1 0,1 0-2,-3 0-5,2-1-8,-1 3 1,0-3 5,1-1-3,-2 1-6,1 0-2,1-1-2,-1 1-2,1 1-1,-2-1-1,-1-1 1,3 1-2,-2-3 0,1 4 4,3-3 7,-4 0-2,1 0-5,1 2 3,-1-1 6,0-2 3,3 0 0,0 1 1,-4 0 1,2 1 0,0-1 0,-1 0 0,1 1 1,-2 1 0,3-4 0,-3 5 0,2-4-1,-3 3 1,1-1-1,0 2 0,1-1 1,-2 0 0,1-1 1,0 1 1,-3 0-2,4 0 1,-2-1 1,3 2 0,-2-3 2,-3 0 0,1 1 1,0 0 0,1 0 0,-1-2 0,1 0 0,-1 0 1,3 1-2,-3 0 1,0-1 0,1-3 0,1 4-1,-2-1-1,3 0-1,-4 0-1,3 0 1,-3 2-1,4-3-2,-4 1 2,1 1 1,1 1-1,0-1-1,-2 2 0,2-2 0,-1 0 0,1 1 0,-2-1 0,2 2 0,-1-1-1,1-2 1,-1 1 0,-1 0 0,0 1-1,1 0-1,-1-1 0,2-1 1,-2 1 0,0-1 0,0 1 1,0 0 0,0 1 1,0-1 0,0 2-1,0-1 2,0-1 0,0 0-2,0 0 2,0-1 0,0 1-1,0-1 0,0-1 5,0 3 8,0-2 2,0-1 2,0 2-1,0 0 0,0-1 1,0 1-1,0 1 1,0 0-1,0-2 1,0 3 0,0-2 0,-2 1 0,2-1-5,-1 1-7,1-1-3,0-2-2,-1 3 0,1-3-1,-2 5 0,2-4 0,0 1-1,-1-1 1,1 1 1,-2 0 0,2-1-1,-2 1 0,1-2-1,-1 3 1,2-2 0,-2 0-1,0 0-1,1 0 1,1 1 0,-4-3 1,4 1 0,-2 0-1,1 1 0,1-2-1,-4 1 1,4 0-1,0 0-7,-1 2-13,-1-3-4,2 4-4,-1-2-1,-1 0 1,1 0-2,0 0 0,-1 0-1,0 0 1,1-1 1,-1 0-1,1 3 1,-1-2 0,1 0 7,0 0 13,-2 0 4,-1 1 4,3-1 0,-1-1 1,-2 3 1,1-2 1,0 0 0,-1 0 0,-1 0 0,1 1-2,-1-1 0,1-1-1,1 0 1,-1 0 1,-1 0 0,1 0 1,-1 0 0,0 0-1,1 1-1,0-1 0,0 2-1,0 0 1,0-2-1,0 4 1,-1-2 0,0 1 0,1 0 1,3-1-1,-6 0 1,3 0 0,1 1 0,-2-1-1,2 2 1,-2-2 1,1 1 0,-3-1 0,3 0 1,-2 1-1,0 0 0,0 0 0,0 0 0,-1-1-1,1 2 1,1-1 0,-2 1 0,1 0 1,0-1-1,2 2 0,-2-2 1,0 0 0,0 3 0,0-3-1,-1 1 1,0-1 0,0 1 0,1 1-1,-1-1 0,0-1 0,0 1 0,3 0-2,-2 0 0,0-1 2,2 0-1,-1 3-1,3-1 0,-3 0 0,-1 1 1,3-1 0,-2 0-1,1-1 1,-2 0-1,0 1 1,2-1 1,-3 0 0,2-1 1,-1 2-1,0-1 0,0-1 0,2 0-1,-3 1 0,2 0 1,-2-1-1,2 1 1,-2 1 0,3-1 0,1 0 0,-1 1-1,0-1-1,-1 1 0,1 0 0,-1 1 1,0-3-1,1 4 0,-4-2 1,4 0 0,-2 1 0,1-4 0,0 3 0,-2-1 0,0 0 0,3 3 0,0-2 0,-1-1 0,1 2-1,1-1 0,-3 2 1,5-2 0,-4 1 0,2 1-1,0-1 0,-2 0 0,2-2 1,-1 1-1,0 2 0,0-2 1,0 1-1,1-1 2,-2 1 1,3-1-1,-3 2-1,1-3 0,0 2 1,-1-1-1,2-1 1,-1 1 0,-3 0-1,2 2 0,-2-3 0,2 1 0,-1 2 0,2-2-1,-3-1 0,3 3 1,0 0 1,-1-1 0,1 1 0,1-1-1,-3 0 1,1 0-1,2 1 0,-1-1 0,-1 2 0,1-2 0,0 3 1,1-4-1,-2 1-1,-1 1 0,3 0 0,-1-1 1,1-1-1,-2 2 0,2-2 0,1 3 0,-5-3 1,3 0 1,1 0-1,-2 0-1,2 1 1,-4-1 0,2 0 0,1 1 1,0 1-1,1-1-1,-1 0 1,-1 2 0,1-2 0,-1 3-1,2-4 0,-1 3 1,1-1 1,-1-2-1,1 2-1,-1 1 0,1-2 1,0 2 0,-1-3 0,1 4 0,0-2 1,0 1 0,0 0 0,2-1-1,-3 1 1,0 1-2,1-3 1,2 3 0,-3-1 1,3-1-1,-2 0 1,2 2-1,-2-2-1,1 2 1,1-1 1,-1 0-1,0 1-1,2-1 0,0-1 1,-3 0-1,3 2 1,-5-2 0,5 2 1,-4-1-1,2 1 0,2-1 0,-3 1 0,1-2 0,-1 2-1,2-1 0,0 1 2,-1 0 0,-1-2-1,1 1 1,1 1 1,-1 0-1,1-1 0,-2 0-2,0 1 1,2-2 0,-3 1 1,3 0 0,-1-1 0,-2 2-1,1-3 0,1 3 0,-1 0 0,1-2 1,-1 0-1,0 1 0,0 0 0,2 1 1,-2-1 0,-1 1-1,3-2-1,-2 2 0,0-1 0,0 0 1,0 1 0,1-2 0,-3 1 0,1 0-1,1-1 0,-1 1 0,0-1 0,1 1 1,0 0-1,0-1 0,0 2 0,0 0 1,0 0-2,0 0-1,0 0 0,1 0-2,-2 0-1,3 0-2,-3 0-1,2 0-2,-1 0 0,1 0-1,-1 0-2,2 0-2,-2 0-2,0-2 0,0 2-1,0-2-1,0 2-1,-1-1 0,0 1 2,2 0 2,1 0 1,-3-3 1,1 3 2,2 0 1,-1 0 1,1-3 2,0 3 3,-1 0 2,0 0 1,1 0 2,-2 0 1,1-2 0,0 2 0,-1 0 0,-1 0-1,3 0 1,-1-2 0,-2 2 0,3 0-1,-3-2-1,1 2 0,3 0 1,-2-1-3,0 1 1,1 0-2,-1-2-2,1 2-2,-1 0-2,1-2 1,1 2-5,0 0-6,0 0-8,0-2-8,0 1-13,-1 0-14,1-2-24,0 1-28,0-3-40,1 1-45,0 2-44,1-3-41,-1-4-40,1 0-40,-1-1-61,3-1-71,-2-3-33,-1 1-14,1-5 1,0 3 9,-2-4 21,0 1 27,0-3 39</inkml:trace>
        </inkml:traceGroup>
      </inkml:traceGroup>
    </inkml:traceGroup>
  </inkml:traceGroup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8T15:56:12.152"/>
    </inkml:context>
    <inkml:brush xml:id="br0">
      <inkml:brushProperty name="width" value="0.06667" units="cm"/>
      <inkml:brushProperty name="height" value="0.06667" units="cm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6003BC6-9B22-4301-814F-270883735CC6}" emma:medium="tactile" emma:mode="ink">
          <msink:context xmlns:msink="http://schemas.microsoft.com/ink/2010/main" type="writingRegion" rotatedBoundingBox="429,316 9499,561 9359,5773 289,5528"/>
        </emma:interpretation>
      </emma:emma>
    </inkml:annotationXML>
    <inkml:traceGroup>
      <inkml:annotationXML>
        <emma:emma xmlns:emma="http://www.w3.org/2003/04/emma" version="1.0">
          <emma:interpretation id="{AAC26911-5108-4659-970D-21B03912CB0F}" emma:medium="tactile" emma:mode="ink">
            <msink:context xmlns:msink="http://schemas.microsoft.com/ink/2010/main" type="paragraph" rotatedBoundingBox="429,316 9499,561 9436,2893 366,264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7183A96-FED7-49C9-8A8F-46494B07CD94}" emma:medium="tactile" emma:mode="ink">
              <msink:context xmlns:msink="http://schemas.microsoft.com/ink/2010/main" type="line" rotatedBoundingBox="429,316 9499,561 9436,2893 366,2648"/>
            </emma:interpretation>
          </emma:emma>
        </inkml:annotationXML>
        <inkml:traceGroup>
          <inkml:annotationXML>
            <emma:emma xmlns:emma="http://www.w3.org/2003/04/emma" version="1.0">
              <emma:interpretation id="{AB9B0D13-0974-44A6-BA22-E44AAB15BB6A}" emma:medium="tactile" emma:mode="ink">
                <msink:context xmlns:msink="http://schemas.microsoft.com/ink/2010/main" type="inkWord" rotatedBoundingBox="425,469 2850,535 2791,2714 366,2648"/>
              </emma:interpretation>
              <emma:one-of disjunction-type="recognition" id="oneOf0">
                <emma:interpretation id="interp0" emma:lang="en-US" emma:confidence="0.5">
                  <emma:literal>Sepedi</emma:literal>
                </emma:interpretation>
                <emma:interpretation id="interp1" emma:lang="en-US" emma:confidence="0">
                  <emma:literal>Tepui</emma:literal>
                </emma:interpretation>
                <emma:interpretation id="interp2" emma:lang="en-US" emma:confidence="0">
                  <emma:literal>Tepuis</emma:literal>
                </emma:interpretation>
                <emma:interpretation id="interp3" emma:lang="en-US" emma:confidence="0">
                  <emma:literal>Sepia</emma:literal>
                </emma:interpretation>
                <emma:interpretation id="interp4" emma:lang="en-US" emma:confidence="0">
                  <emma:literal>Sepsis</emma:literal>
                </emma:interpretation>
              </emma:one-of>
            </emma:emma>
          </inkml:annotationXML>
          <inkml:trace contextRef="#ctx0" brushRef="#br0">592 275 209,'6'-22'310,"-1"0"8,1 0 6,0 1 5,-2-3-6,1 5-9,-2-3-33,1 4-39,-1 2-8,-3 0 9,0 2 11,0 4 9,-2 0 4,-1-1 1,-1 5-2,-2 2-4,-3-1-8,2 1-11,-5 0-15,0 1-19,0 2-22,-4 2-23,-1 1-34,-2 0-38,0 2-28,-2 1-23,-2 2-13,1 2-8,-3 2-5,2 1-4,-3 2-1,1 1-3,-4 3-2,4 2-1,0 0 0,0 1-2,1 3-1,2 0-2,0 1-1,2 1-1,4 2 1,-1-2 0,4 0 0,3 1 0,-1-1 0,4 0 0,1-2-4,2 1-8,2-3-4,2 0-2,2 1-1,0-3 0,3-1 1,2 3 1,3-3-1,0 0-1,0-1 0,2-1 0,0 2 0,3-2 0,1 1 4,1-2 8,0 0 5,2 1 1,-2-1 2,2-1-1,2 1 0,-2-1 0,0-1 2,3 1-2,-5-2 1,2 1 0,-2 0 2,0-2-1,-2 1 1,1-1 0,-5 2 0,1-1 0,-1 0 2,-3 0 0,-3-2-1,-1 3 1,-2 1-1,-4-4 2,1 4-1,-7 0 1,1-2-1,-5 3-1,-3-1 0,-1 2-1,-2-1-5,-4 2-4,0-3-5,-4 3-5,-1-4-8,-2 3-11,0-4-15,3 1-15,-1 0-20,0-3-20,2 0-28,3-3-30,0-1-25,3-1-26,0-3-19,7 2-20,-2-3-11,4-2-8,2 0-11,2-2-9,2-3-13,0 0-12,4 5-23,0-8-27,2-3-7,3 0-1,0 0 12,5-3 19,-1 1 18</inkml:trace>
          <inkml:trace contextRef="#ctx0" brushRef="#br0" timeOffset="477.0878">719 844 156,'-5'5'320,"0"2"9,1-1 0,-2 1-6,0 0-20,-2 1-27,3-2-34,0 2-35,-2-1-26,2-1-22,1 0-12,-1-1-7,2 1-13,1-1-17,0-1-9,2-1-7,0 2-3,0-3-3,0 2-7,3-2-7,0 1-11,2-1-9,-1 0-10,2-2-10,1 3-8,1-3-8,1 0-3,1 0-3,0-3-5,2 3-1,2-4-2,-2 2 1,3-1 0,-3-1-3,5-1 0,-2 0-1,1-2 0,2-1 1,-3 1-2,1 0 1,-1-3 0,1 1-2,-1-2 1,2 2 0,-2-2 0,-1 1-1,1 0 1,-3-1-1,2 0 1,-4-1 0,0 3-1,-1-4 1,-1 2 0,-3 2 1,0-1 0,-1-1 2,-1 3 1,-1-1-1,0 0 3,-2-1 2,-2 3 5,0-1 6,-1 0 12,-1 2 15,1-1 10,-2 2 5,0 1 4,-2-1 3,0 2 1,0 0 0,-1 2 0,-2-1-1,0 4-1,-1-1-2,-2 2-5,-1 0-5,1 3-12,-3 2-17,1 0-8,-2 2-8,3 1-8,-1 2-12,1 0-5,-1 0-3,1 3 0,2 2-1,-1-1 0,2 0-1,-2 3 0,4-1 0,0 2 0,0-1 0,3 0-1,-2 1 1,3 0 5,0 0 6,1-1 4,1-2 1,1 3 1,2-4 0,2 0-1,1 0 0,-1-2-1,3 0-1,2-3-1,-2 1 1,2-1-1,1-3 1,1 2-1,1-1 1,1-3 0,0 0-1,3 0 0,-2-2 0,3 1 0,-1-4 1,1 1 1,2-2-1,0 0 2,0-1 0,0-1-1,0 0 1,-1-2-1,-1 1-2,0-1-1,-1-1-3,-1 0-3,-4-1-4,1 0-7,-3-1-7,1 1-8,-4 1-7,1-3-10,0-1-10,-1 4-8,-1-3-10,0 2-10,-2 1-12,0-3-10,1 2-11,-2 0-9,3-1-11,-3 1-5,3 1-4,-3 0-8,0 0-10,0-1-15,0 1-16,0 4-29,-3-7-37,0 0-29,-1 3-24,-1-1-6,5 5 4,-5-5 9,0 1 13</inkml:trace>
          <inkml:trace contextRef="#ctx0" brushRef="#br0" timeOffset="1496.0926">1088 746 223,'0'-8'288,"-3"0"6,3 2 7,-3-3 7,3 2-8,-2 0-21,1 1-13,0 1-12,-2 0 9,3 0 15,-2 2 12,1-1 7,-1 1 4,0 2 0,2-2-2,-2 1-5,1 2-11,-1-3-12,-1 3-16,-1 0-20,2 0-24,-1 0-28,-2 5-35,0-1-39,-3 3-27,-1 3-19,0 1-13,-4 6-9,-1 1-8,1 5-6,-3 3-8,1 4-12,-2 2 0,0 4 5,-2 3 1,-1 2 0,1 1 0,0 2 0,-2 3-2,1 0-4,0 1-2,1 2-1,-1-3 1,3 3-2,0-1 5,0-2 6,1 2-2,1-1-6,3 0-4,0-3-1,2 1-2,0-2-1,3-3 0,-1 0 0,2 0 0,1-4 0,2-1-2,-1-3-2,1-1-2,3-2-1,-3-2-3,3-3-3,0-2-3,0-3-6,0-2-2,0-3-4,3-2-4,-3-1-3,3-3-4,-3-3-1,2-1-1,0-1-1,-1-2 2,0-2 3,0-2 4,1-2 1,0-1 5,-1-3 3,1-1 3,1-5 4,-1-2 3,2-1 5,-3-3 2,1-4 2,1-1 2,-1-4 2,2-2-2,-3 0 0,2-3 1,0-1-1,-2-3 1,2-2-1,1-2 0,-2 1 1,3-3 0,-2-2 2,2 1 0,0-2 1,0-1 1,2 1 0,2 0-1,-1 1 1,2 1-5,0 2-7,2 0 1,-1 2 8,2 2 2,-1 1 0,1 2 2,2 3 1,-3 2-1,3 2 0,-2 0 1,-1 4 1,2 1 0,-2 4 1,0-2 3,0 4 7,-1 1-1,0 3-6,1 0-3,-1 1 0,0 2-2,-1 1 0,0 0 0,0 4-1,2 0 3,0 1-1,-1 1 2,0 2 0,1 0 0,2 0 2,-1 2 2,-1 2 2,2 1 3,-2 1 0,-1 0 2,1-2 1,-1 4 0,1-1 2,-2 1-2,0 3 0,-3-1-1,2-1-1,1 4 1,-3-2 0,-2 2-7,3 1-11,-4 1-4,1 2-4,-2-1 0,0 1-3,-3 1-1,-1 2-1,-1 1-1,-3-1-1,0 3 1,0-2-2,-4 1-2,1 1-4,-3-2 0,0 1 0,-2-2-5,0 4-8,0-5-14,-3 1-16,3-1-25,-1 0-28,2 1-29,0 0-29,-2-4-29,4 1-29,0-3-26,0 0-24,2 0-25,2-4-26,1-1-21,0-1-18,5-6-15,0 0-15,0 0-7,0 0-1,0 0 14,5-6 20,2-3 21,3-1 21</inkml:trace>
          <inkml:trace contextRef="#ctx0" brushRef="#br0" timeOffset="2295.1418">1383 1038 231,'-2'0'283,"0"0"4,1 4 3,-1-4-18,1 2-29,1-2-31,-2 2-34,2-2-34,0 2-36,0-1-25,0 0-24,0 2-9,0-3-3,0 2-3,2-1-4,-1 0-2,1 1-3,-1-2-4,2 0-4,0 0-4,0 0-4,2 0-5,0 0-1,-1 0-3,-1-2 1,4 1 0,-2 0 1,2-1 1,-2-1 1,2 1 0,0-2 0,1 2-1,-1-2 0,-2-3 1,3 3 1,-1-3 1,1 1 3,-2 1 2,0-3 2,1 0 2,1-1 0,-2 0 1,1 1-2,0-3 0,-2 0 0,2 2 1,-1-2 0,0 1 2,0-1 2,-2 0 0,1-2 1,0 4-1,-1-2 1,-1 0 1,0 0 1,0 2 3,-2-2 3,-1 2 2,0 1 3,0 0 2,0 1 0,0-2 2,-1 3 1,0 0 1,-1 1 2,1 1 3,-1 0 3,0-1 4,-1 2 1,1 0-1,-1 2-2,-1-1-3,1 2-4,-1 2-2,-2 0-4,0 2-4,-1 1-3,-1 0-5,1 4-3,-1-1-7,-2 3-8,1 1-6,2-2-4,-2 4-4,0 1-1,0-2-1,2 3 1,-3-2-2,3 2-1,0 1 1,-1 0-2,3 0 0,-2-2 0,2 3-1,0-1-2,1 0-1,-1-2-2,2 2-4,3-2-2,-2-1-6,2 0-6,2 1-2,-2-4-5,3 2-3,1-3-2,-1-1 0,4 0 0,-2 0-3,3-1 0,-1-1 0,4-3 2,-1 0 3,0-1 4,4 1 3,1-4 6,-2 0 4,3 0 3,1 0 5,2-5 2,-1 1 2,3-1 1,-2-3 2,-1 2 3,1-3 2,-1 0 1,1-1-1,0-1 0,-2-2 1,-2 2 1,-1-4 1,0 1 1,-1 1 0,1-3 0,-1 1 0,-2-2 2,-1 1 2,0-1 1,-3 1 1,3-2 2,-1-1 4,-4 1 5,3 0 6,-2 1 7,0-1 3,-2 0 5,1-1 3,-2 3 6,1 0 4,2-2 4,-4 3 5,0 0 4,1 3 2,1 1 1,-3 0 3,2 0-1,-2 3 0,1 0-2,-2 2-2,0 1-1,0 3-2,0-2-4,0 2-3,-2 1-4,1 1-5,0 1-6,-1 2-4,-1 0-5,0 2-6,1 0-5,-2 3-5,-2 1-5,2 4-2,1-2-4,-2 3-1,0 1-5,-2 1-1,3-1-2,-1 5 0,0-3 1,2 2 0,-2-2-1,3 1 0,-2 0-2,3 0 0,1 0 0,0-1-2,1 0-1,3 0-1,-1-2-2,2 1-3,-1-2-3,4-1-7,-2 0-6,3-2-6,0-2-5,3 0-5,0 0-7,1-2-4,-1 0-3,2-3-1,1 0 1,3-1 1,0-3 1,1 0 2,0 0 5,-2-3 6,2 1 6,1-2 6,-3-2 6,3 0 7,-4-2 7,-1 1 5,-2-2 3,1-2 2,-4 0 1,1 0 1,-1 0 3,-3-1 1,1-3 2,-1 1-1,-1-1-1,0 0 2,0-2 2,-2 0 4,1 0 7,-2-1 8,1 0 11,1 0 10,-2-2 9,-1 2 10,2 0 12,-3-1 7,1 3 6,-2 0 4,2 0 4,0 3 3,-1-1 1,-1 2-3,2 3-4,-2 1-7,0 1-8,0 2-7,0 2-7,0-1-12,0 0-11,0 3-8,0 1-4,0 0-6,-2 0-3,1 0-2,-1 1-3,0 3-2,2 0-2,-2-1-3,-1 3-3,0 3-8,1-2-9,-2 4-4,1 1-2,0 0-3,2 2-2,-2-1-2,0 1-1,-2 3-4,4-4-4,0 1-6,-2 0-9,1 1-9,0-2-12,2 0-12,0-1-13,0 1-27,2-2-34,0 1-37,1-1-37,-1 0-34,4-1-34,-1 0-31,-2-4-30,1 1-43,2-3-52,2-1-31,-8-3-22,10 0 1,4-3 11,-1-3 26,-1-1 35,2-3 36</inkml:trace>
          <inkml:trace contextRef="#ctx0" brushRef="#br0" timeOffset="2547.1034">2358 310 182,'-10'11'245,"0"-2"4,1 3 6,2 0-15,-1-2-23,3 1-29,-2-2-32,4 0-29,-1-2-27,1-1-16,2-1-9,1 0-2,1-1 0,2-2 3,1 0 4,-1-2 4,4 0 3,0 0 6,0-2 3,4 0 7,0-2 4,-1-1 4,3 1-1,0-1-1,-2 0-1,1-3 6,-2 0 13,-1 0 7,-2-1 3,1 5 0,-2-5-1,-2 3-5,-2-2-5,0 1-7,-4 2-8,2-1-6,-3-1-3,0-1-4,-2 1-4,1 1-14,-3-2-23,2 2-23,0-1-24,0 1-28,-3 1-30,2 0-36,1 1-40,-2 2-36,1 0-37,2 2-42,-4 0-48,8 0-52,-9 4-53,2 0-41,2 3-34,0 0-12,0 0-2,1 2 12,-1 1 18,2 0 28</inkml:trace>
        </inkml:traceGroup>
        <inkml:traceGroup>
          <inkml:annotationXML>
            <emma:emma xmlns:emma="http://www.w3.org/2003/04/emma" version="1.0">
              <emma:interpretation id="{CA7ABCF7-A02A-43A1-96A7-79383D81E94A}" emma:medium="tactile" emma:mode="ink">
                <msink:context xmlns:msink="http://schemas.microsoft.com/ink/2010/main" type="inkWord" rotatedBoundingBox="3472,398 5917,464 5878,1910 3433,1845"/>
              </emma:interpretation>
              <emma:one-of disjunction-type="recognition" id="oneOf1">
                <emma:interpretation id="interp5" emma:lang="en-US" emma:confidence="0.5">
                  <emma:literal>Wised</emma:literal>
                </emma:interpretation>
                <emma:interpretation id="interp6" emma:lang="en-US" emma:confidence="0">
                  <emma:literal>wised</emma:literal>
                </emma:interpretation>
                <emma:interpretation id="interp7" emma:lang="en-US" emma:confidence="0">
                  <emma:literal>listed</emma:literal>
                </emma:interpretation>
                <emma:interpretation id="interp8" emma:lang="en-US" emma:confidence="0">
                  <emma:literal>hissed</emma:literal>
                </emma:interpretation>
                <emma:interpretation id="interp9" emma:lang="en-US" emma:confidence="0">
                  <emma:literal>lisped</emma:literal>
                </emma:interpretation>
              </emma:one-of>
            </emma:emma>
          </inkml:annotationXML>
          <inkml:trace contextRef="#ctx0" brushRef="#br0" timeOffset="3050.5587">3136-23 96,'0'-2'304,"0"0"5,0 1-2,0-1-3,0 2-13,0 2-17,0-1-41,0 1-54,0 4-30,2 1-19,0 0-13,-2 5-7,3 3-4,0 4-1,-1 2-1,-1 3-1,0 5 0,1 0-2,-2 2-7,0 4-9,-2 1-8,0 0-7,0 1-17,-4 2-21,2 0-12,1-1-10,-4-2-6,2 2-7,-3-1-3,2 1-5,-1-2-1,-1-1-2,3 0 4,-2-1 4,0-2 1,1-2 2,4 1 0,-3-2 0,2-2 0,1-2-2,1-1-1,2-1 1,1-3 1,1-1-1,2-1-1,0-3-1,0-1 0,2-1 0,1-1 0,1-3 1,-1-1 0,1-3 0,1-3 1,0 2 0,0-4 2,1-2 0,-1-2 1,3-1 1,-2 0 0,2-4 1,-1-2 1,1 1-1,0-5 1,-1 1 2,2-2 0,-1-2-1,1-3 1,-1 3 1,-1-3 1,0-1-2,0 0 2,-2-1 0,0 2 3,1-2 2,-3 1 5,1 2 5,1-1 6,-3 4 7,-1-1 4,1 3 4,-1 2 3,0 1 5,-2 4 5,1 0 3,-2 2 4,-3 1 4,3 3 2,-3 2-1,0 0-3,-3 1-5,3 3-6,-3 2-8,0 1-4,0 2-3,-1 3-5,-1 1-4,1 2-4,-1 1-4,1 0-5,-1 2-7,-1 1-2,0-1-1,0 0-3,2 0-1,-1 1-2,2-1 1,-1-2-5,-1-1-3,3 1-10,-1-2-14,1-2-18,1 0-22,1-1-21,0 0-21,1-2-20,3 0-21,-2-1-18,3-1-19,-2-2-21,2-2-21,3-1-23,-2 0-24,-6-2-26,10-2-27,0 0-18,0-4-14,0 0 4,2-4 12,-1 0 18,-1-1 17</inkml:trace>
          <inkml:trace contextRef="#ctx0" brushRef="#br0" timeOffset="3296.1472">3511 393 29,'-9'0'286,"2"0"4,-1 3 7,1 0-6,1 2-8,-1 1-30,0 3-37,0-2-42,3 1-41,-2 3-30,1-2-22,1 2-14,1-3-8,0 1-6,2 1-2,1-2-2,1-3 0,0 2 0,4-1 0,-1-1 1,2-1 4,0-2 9,5 1 14,-1 0 10,2-2 10,0-1 7,2 0 7,0-1 6,3-2 6,-4 0 4,1 1 2,1-2 0,-3 0 0,2-1 1,-4 0-2,0 0 0,-2 1-3,0-2-3,-4 2-4,0-2-6,-1 1-6,-1-1-7,-2 1-8,0 0-7,0 1-7,0-2-6,-2 0-8,-1 0-8,0-1-11,-1 3-10,-1-1-10,1-1-11,-2 2-12,1 1-14,-2-1-17,2 1-23,-3 2-28,1 0-39,0 1-44,0 1-45,0 1-45,-3 1-47,3 0-48,-3 0-61,0 1-66,1 2-33,-1-1-15,3-1-2,-1 2 6,0-1 19,4 1 24</inkml:trace>
          <inkml:trace contextRef="#ctx0" brushRef="#br0" timeOffset="4274.5331">3962 690 283,'0'-4'329,"3"1"8,-1-1 3,1 0 2,0-1-20,0 3-35,2-3-37,-1 2-41,0-1-24,1 0-18,2 0-13,-2 1-11,0-1 4,3 1 10,-2 2 7,1 1 9,3 0 3,-2 1 3,1 2 0,-2-1 0,4 0-1,-4 2 1,2 0-6,-1 2-8,-1 0-18,0-1-22,1 4-23,-2 0-22,0 0-17,-2 4-16,-1-2-12,2 3-11,-3-1-10,0 3-9,-2 1-7,-2 1-4,0-1-4,-3 1-4,-1 0 4,-1 2 6,-3-2 4,-1 2 1,-2-2 0,-2 0-1,-1 2-1,-2-3-1,0 1-2,-2 0 1,0 0-2,-1-3-1,-1 0 1,1-3 0,1 2 0,0-3 0,2 0-1,0-1 0,2-3 0,3 0 0,-2-2 1,1-3 0,4 2 0,1-3 3,2-1-2,-1-1 1,3-3 0,0 2 1,0-3-1,3 1 0,0-3 1,1-1-1,1 0 0,0 0-1,1-1 1,1-2-1,0 2 0,3-3-1,0 1 1,0 0 0,0 0 1,0 0-1,3 3 0,0-2 1,-3 3-1,3-2 1,-1 3 1,1 1 0,-1-1 0,0 2 0,1 2-2,-4-1 0,3 3-3,-2 0-4,0 0-5,2 4-9,-4-1-10,2 1-13,-1 0-15,1 1-16,0 1-20,0 3-21,0-2-21,0 0-21,-1 1-17,1 2-14,1-2-13,0-1-10,0 0-5,1 0-3,0-1-1,0 1 2,0 0 9,1-3 12,2 0 12,1-1 11,-1 1 10,3-1 10,-2-1 7,2-2 6,-1 0 3,2 0 3,-2-2 3,3 1 5,2-1 8,-3 0 9,1 0 8,0-1 4,0-1 10,-1 2 12,0 0 20,1-1 20,-1 1 21,-1 0 21,-1-1 20,0 1 18,0-1 17,-2 1 16,-3 0 10,2 1 9,-1 0 6,-4-1 5,2 2 3,-2 0 1,-1 0-1,-3 0-3,2 0-11,0 0-13,-2 0-9,0 0-6,0 0-7,0 0-7,0 0-6,0 0-5,0 2-4,0-2-5,1 0-2,1 0-2,0 0-2,1 0-3,2-2 3,-1 2 6,2 0 3,0-3 0,2 2 1,1-2-1,1 1-1,0 0-1,2-2 0,0-1 0,2 1-3,-1-2-3,1 1-3,-2-1-2,3 0-2,-3 0 0,2-1-2,-1-2-2,-1 3-2,0-4 0,1 0-2,-1 1 1,-1 0 0,-3 1 0,3-2 3,-3 0 4,0 0 3,-1-1 4,-2 0 4,1 2 3,-1-1 6,-2-1 5,2 1 6,-2-1 4,-1 0 6,0-1 6,-2 3 6,3-2 8,-3 2 7,0 0 7,0 1 8,-3 2 11,3-1 8,-2 2 7,0 1 3,-2 2-1,-1-1-3,-1 3-4,-1 0-5,-1 0-5,-2 3-8,-2 1-9,0 1-10,-1 2-11,-2 1-13,2 3-14,-2 0-15,-1 3-13,3 1-10,-1 1-3,1 3-5,-1 0-3,2 1-1,0 0-2,2 1 1,1 0-1,1 1-3,1-1-4,2 1-6,-2-1-7,3-1-10,1 0-11,0 0-14,3-1-16,0 0-16,3-3-19,0 0-14,1-4-14,3 1-8,1-1-6,1 0-6,3-3-7,1 1-4,-1-3-7,4 1-4,-1-1-3,5-3-3,-1 0-2,0-1-4,1-2-4,2-1-12,0-3-14,2 0-31,0-3-37,0-1-15,0-1-4,3-1 5,2-2 9</inkml:trace>
          <inkml:trace contextRef="#ctx0" brushRef="#br0" timeOffset="4731.0939">5480 94 194,'4'-22'323,"-1"2"11,1 2 11,-3 3-3,1 4-11,-1 1-28,-1 4-39,0 1-40,-1 2-38,-1 0-25,1 3-18,-1 1-6,0 4-2,1 0-1,-1 1 1,-2 6 1,1 1 1,1 4 3,-3 3 4,2 5-2,-2 4-2,-1 1-2,0 4-4,1 0-2,-2 6-4,0-2-9,0 4-12,-1 0-12,2 3-9,-2-1-11,1 0-13,0 0-10,1-2-9,0 2-8,0 0-7,2-1-7,-1-3-5,0 0-4,2-1-2,-1-3-2,3 1-1,1-2-1,0-1-1,1-3-1,1-2 1,1 1-2,1-4 0,1-2-1,-2-3-2,4 1 1,-2-3-1,0-3 0,3 0-1,-2-3 1,-1-2 0,0 0 0,0-2-1,-1-2-1,-1-2 0,0-3 0,-1 3 2,0-3 1,-2 0 3,0-2 2,0-2 2,0 1 2,0-3 3,-2 2 3,0-3 3,-1-3 3,0-1 2,-1-1 3,-1-1 3,0-1 2,-2-2 1,-1 0 2,-1-2-2,1 0-1,-2-2 0,-1 1-3,1 0-2,1-1-2,-1 1-3,-2 1-2,2 0-2,0 1-2,0 0-3,1 5-1,1-1-4,-2 0 0,1 4-2,2 3 0,1 0-3,-1 1-1,1 2-1,0 2-1,0 2-1,0 1 0,-1 3-1,-1 1 1,1 2-1,1 0 0,-2 4 0,1 1 0,-1 3-2,1-2 0,0 2-1,0 0 1,0 3 0,0-2-1,-1 0 1,1-1-1,1 4-1,0-3-3,0 0-2,2-1-3,1 0-3,0-2-4,1 1-3,2-2-3,3-1-4,0-2-3,1 0-4,3 0-7,1-2-6,1-1-8,3-2-9,1 0-13,1-3-15,3 2-20,-2-5-19,5 0-24,-1-1-25,2-1-23,1 0-21,0-5-21,2 2-23,-3-3-23,0 1-25,0-1-33,-2-3-39,1 2-28,-3-3-21,2 0 1,-1 0 13,-2 0 22,3-3 26</inkml:trace>
        </inkml:traceGroup>
        <inkml:traceGroup>
          <inkml:annotationXML>
            <emma:emma xmlns:emma="http://www.w3.org/2003/04/emma" version="1.0">
              <emma:interpretation id="{F3A01E7C-E1A3-47E6-BCA3-790C08850F0B}" emma:medium="tactile" emma:mode="ink">
                <msink:context xmlns:msink="http://schemas.microsoft.com/ink/2010/main" type="inkWord" rotatedBoundingBox="6857,947 9487,1018 9458,2091 6828,2020"/>
              </emma:interpretation>
              <emma:one-of disjunction-type="recognition" id="oneOf2">
                <emma:interpretation id="interp10" emma:lang="en-US" emma:confidence="0.5">
                  <emma:literal>cells.</emma:literal>
                </emma:interpretation>
                <emma:interpretation id="interp11" emma:lang="en-US" emma:confidence="0">
                  <emma:literal>Colls.</emma:literal>
                </emma:interpretation>
                <emma:interpretation id="interp12" emma:lang="en-US" emma:confidence="0">
                  <emma:literal>calls.</emma:literal>
                </emma:interpretation>
                <emma:interpretation id="interp13" emma:lang="en-US" emma:confidence="0">
                  <emma:literal>cols.</emma:literal>
                </emma:interpretation>
                <emma:interpretation id="interp14" emma:lang="en-US" emma:confidence="0">
                  <emma:literal>dolls.</emma:literal>
                </emma:interpretation>
              </emma:one-of>
            </emma:emma>
          </inkml:annotationXML>
          <inkml:trace contextRef="#ctx0" brushRef="#br0" timeOffset="6306.0525">6959 900 287,'-10'-11'354,"3"3"14,-3-1 18,-1 4 18,1-2 4,-2 2-3,0 1-36,2 0-53,-3 1-35,-1 3-23,2 0-16,-3 0-10,1 2-10,-3 3-8,2-2-11,-1 2-12,-2 3-13,2 0-17,-1 2-18,0 3-18,0 0-18,-1 5-17,2-2-16,0 6-19,1-3-13,-1 2-11,-1 4-8,3-1-3,-3 1-3,2 3-5,3-1-2,-1 0-2,2-1-3,-1 1-1,1 0-2,3 0-2,1-1-1,1-1-1,2-2 1,-1-1-1,4-3-1,1 3 0,1-5-2,2 0-3,1-2-3,3 1-3,1-4-3,1 1-5,3-2-5,1-3-7,1 1-7,3-3-10,0 0-13,2-3-15,3-1-18,-2-2-20,4-2-23,0 0-27,1-2-20,1-2-19,4 0-17,-2-2-14,1-1-11,-2 1-10,2-5-7,0 2-1,0-2 1,-2 1 6,-1-4 13,-1 1 15,1 1 23,-4-4 24,0 3 19,0-3 19,-2 3 17,-1-1 18,-2 0 16,-1 0 15,-3 2 14,1-2 13,-4 2 13,0-1 13,-3 2 12,-2 1 12,0 0 13,-3 1 12,-2 3 12,0-1 11,-2 1 11,-1 1 7,-2 2 8,1 1 6,-1 1 6,-2 1 5,2 2 3,-2 0 3,-1 0-2,1 0-2,2 2-6,-2 1-3,0 0-4,1 1-4,0 0-3,0 1-5,2 1-2,-4 1-1,6-1-1,-3-1-4,0 3-5,1-1-5,1 0-4,2 0-3,1 2-3,0-2-3,0 1-2,0-2-3,0 1-5,0 0-3,3 0-3,0 0-5,-1 0-4,3-3-2,0 1-2,0-1-1,0 0 1,2 0-2,0-1 0,3-3-1,-3 0 0,3 0 0,1 0 0,0-2 0,1 0 1,-1-1 0,-1-1 1,3 0-1,-2-1 2,-1 1-1,4-1 0,-4-1 2,0 0-2,1-1 0,0-1 2,-3 1-2,1-3 0,-2 1 1,1 0 0,-1-2 0,1 1 3,-4-1 4,3 2 2,-4-3 2,2 1 3,0-3 4,-1 2 3,-1-3 5,0 2 2,-1-3 4,-2 2 4,2-2 6,-2 0 5,0-2 8,0 4 4,-2-2 1,2 1 4,-3 0 4,0 3 5,-1-1 4,1 1 4,-2 2 5,1 1 4,-1 0 5,0 3-1,1 2-4,-2 0-6,0 2-6,0 2-8,1 2-5,-2-1-7,0 4-7,-2 0-8,0 1-8,0 4-9,2 1-11,-3 2-8,2 1-7,-3 2-4,3 2-3,-1 3-4,-1-2-1,3 4-1,-1 0-2,0-1-5,0 3-6,1 0-5,2-1-6,0 2-7,0-1-6,2 0-7,1-1-8,0-1-5,1 1-5,2-2-5,1-2-7,2-1-2,0-1-1,2-1 1,0-1 1,5-5 3,1 2 2,-1 0 3,3-6 2,0 1 3,3-1 1,0-2 0,1-1 0,1-1 2,1-3 4,1 0 1,1 0-1,-3-4 1,3-1 1,-2 0 1,-1-3 2,0 0 5,0 1 3,-2-5 5,-2 1 6,0-1 6,-3-2 7,2 1 5,-3-4 4,1 2 4,-3-1 4,0-3 5,-1 2 3,1-3 3,-2 0 2,0-2 1,-1 1 0,-1-2 3,2-3 2,-2 0 2,0-1 3,-1-1 3,3 0 3,-3-1 6,0-2 2,1 0 6,-2 0 6,4-2 5,-3 1 5,-1 1 6,2 1 5,0 2 8,-1 0 8,-1 5 7,0-1 6,1 4 9,-1 2 8,-3 5 6,2 1 9,-2 3 1,0 0 0,-2 5-5,2 2-3,-3 2-5,-1 2-7,-2 2-8,0 5-9,-2 2-12,1 1-10,-3 2-12,1 5-11,-3 0-13,1 2-9,0 2-9,-1 1-6,1 1-2,2 3-2,-1 0-2,1 1 1,2 1-1,-1 1 0,3 1 0,-2-1-1,4 2-1,-1-1-2,4 0-3,0-3-4,0 3-5,0-5-8,4 1-9,-1-2-8,4-2-9,0 0-11,3-2-8,1-2-7,2-1-4,1-1 0,2-1-2,2-2-1,2-3-5,1-1-4,1 1-4,2-3-3,0-2-1,-1 0 2,3-3 3,-2 1 3,-1-4 5,0-1 4,-3-1 2,0-3 0,1 1 3,-4-3 4,1-2 6,-2 0 9,-2-3 10,-1 0 11,-1-3 10,0 1 8,-2-3 6,1-1 6,-1 1 5,-1-2 4,0-3 4,-3 0 1,2 0 4,-1-3 5,-1-2 6,1 0 7,-1-2 8,0-1 11,1-4 10,1 2 12,-1-1 11,-1-6 9,2 3 9,-1-2 10,1-1 7,-3 1 5,4 0 3,-1-1 2,-1 3 1,0 0-3,1 1 2,-4 4 2,3 2 0,-3 2-4,0 7-2,0 1-3,-3 3-4,-1 3-6,0 4-7,0 3-4,-3 3-7,0 4-7,-1 3-5,-3 3-6,3 2-15,-3 5-19,-2 1-14,0 6-13,-1 1-8,0 2-9,0 3-4,-2 1-5,3 3-3,-1 0-2,0 2 0,-1-1-2,3 0 0,0 1 0,1-1 5,0-1 6,3 0 2,1-2 0,-2 0 0,5-3-3,0 2-6,0-3-4,5-2-7,-2-1-5,1-2-5,3-1-7,0-1-6,1-1-6,3-3 0,2-2-1,-1 2 1,3-2-1,2-2 4,0 0 4,2-3 5,0-1 4,1-3 6,-1 1 6,0-2 8,-2-2 7,0-1 7,-1-2 7,-2-3 1,-2 0 2,2-1 0,-4-1 1,0-4 0,0 1 0,-3-1 0,3-3 2,-4 0 0,0-1 1,0-2 0,0 0-1,-1-3 1,1-1 0,-3 2 0,1-5 0,-1 2 1,2-2 2,-2-2 1,1-1 2,-1 1 2,2 2 3,-1 0 5,1-2 6,-2 4 5,2 0 7,0 2 6,-1 3 3,-1 0 5,3 4 3,-2-2 0,-2 5 3,1 1-1,-1 2-1,-2 2-3,2-1-4,0 2-5,-1 4-4,1-2-5,-2 2-5,2 2-5,-1 2-4,1 2-2,-2 0-1,2 1 0,0 2-3,-1 4 0,2-2 1,1 2-1,-1 1 3,-1 1-1,3 1 2,-3 1 0,1-1 1,2 0 0,-3 0 0,3 1-1,-2-2-1,1 1 0,0-2 0,-3 1 2,2 2 0,1-1 0,-2-1 2,1 0 0,0-2-1,-1 2-2,-1-1-1,-1-3 0,0 4-3,-1-4-1,-1 3 0,-1-1-2,0-2 0,-1 1-1,-1 0-3,0-1-2,-2 1-2,2 0-3,-3-2-1,-1 2-3,0-1-3,1-1-5,0 0-4,-1-1-8,0 0-7,1-4-12,1 1-14,0 0-18,1-3-23,2 1-30,-1-4-34,2 0-38,0-2-38,2 0-31,1-2-31,1-3-26,2 0-28,0-1-27,0-4-30,-1 0-33,7 0-35,-4-3-11,4 1 5,0-3 22,3 2 31,2-3 35</inkml:trace>
          <inkml:trace contextRef="#ctx0" brushRef="#br0" timeOffset="6506.022">9056 1023 249,'2'2'365,"-2"1"22,0-1 31,0 1 34,2 0 11,-1-3 0,-1 4-24,0-1-35,2-1-34,-2 0-36,1 2-25,-1-4-23,0 2-15,1-1-12,-1 1-16,2-2-19,-1 0-28,1 0-29,-1 0-31,1 0-29,-2 0-20,3 2-17,-3-2-12,2 0-8,-2 0-7,2 0-6,-2 0-7,0 0-3,2 0-7,-2 0-5,0 2-7,0-2-9,0 1-13,0 0-12,0 0-15,0 1-17,0-1-22,0 1-28,0-1-44,0 2-55,0-1-61,-4 1-66,4-3-77,-5 4-83,0 0-52,-2-1-36,-2 1-11,1 1-1,-2 1 7,-2-2 12,0 0 20,2 1 25</inkml:trace>
        </inkml:traceGroup>
      </inkml:traceGroup>
    </inkml:traceGroup>
    <inkml:traceGroup>
      <inkml:annotationXML>
        <emma:emma xmlns:emma="http://www.w3.org/2003/04/emma" version="1.0">
          <emma:interpretation id="{F296CF3A-5F55-4C57-B8E7-2C259A902FE5}" emma:medium="tactile" emma:mode="ink">
            <msink:context xmlns:msink="http://schemas.microsoft.com/ink/2010/main" type="paragraph" rotatedBoundingBox="787,3359 5945,3189 6018,5403 860,557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BEDDB88-2B48-4353-B5D8-B09134DF7256}" emma:medium="tactile" emma:mode="ink">
              <msink:context xmlns:msink="http://schemas.microsoft.com/ink/2010/main" type="line" rotatedBoundingBox="787,3359 5945,3189 6018,5403 860,5573"/>
            </emma:interpretation>
          </emma:emma>
        </inkml:annotationXML>
        <inkml:traceGroup>
          <inkml:annotationXML>
            <emma:emma xmlns:emma="http://www.w3.org/2003/04/emma" version="1.0">
              <emma:interpretation id="{2FF1C03D-E140-4BA3-AAA9-308160050FD2}" emma:medium="tactile" emma:mode="ink">
                <msink:context xmlns:msink="http://schemas.microsoft.com/ink/2010/main" type="inkWord" rotatedBoundingBox="787,3359 3261,3278 3334,5491 860,5573"/>
              </emma:interpretation>
              <emma:one-of disjunction-type="recognition" id="oneOf3">
                <emma:interpretation id="interp15" emma:lang="en-US" emma:confidence="0.5">
                  <emma:literal>spam</emma:literal>
                </emma:interpretation>
                <emma:interpretation id="interp16" emma:lang="en-US" emma:confidence="0">
                  <emma:literal>Spam</emma:literal>
                </emma:interpretation>
                <emma:interpretation id="interp17" emma:lang="en-US" emma:confidence="0">
                  <emma:literal>spasm</emma:literal>
                </emma:interpretation>
                <emma:interpretation id="interp18" emma:lang="en-US" emma:confidence="0">
                  <emma:literal>Spasm</emma:literal>
                </emma:interpretation>
                <emma:interpretation id="interp19" emma:lang="en-US" emma:confidence="0">
                  <emma:literal>sperms</emma:literal>
                </emma:interpretation>
              </emma:one-of>
            </emma:emma>
          </inkml:annotationXML>
          <inkml:trace contextRef="#ctx0" brushRef="#br1" timeOffset="74620.4128">890 2871 260,'-3'-3'412,"0"-2"28,2 3 23,-2 2 21,-2 0-2,1 2-15,-2 0-40,-1 1-52,-3 1-42,-2 1-40,0-1-34,-2 4-32,-3 1-24,0 3-21,-3-1-23,-2 2-26,1 0-22,1 2-20,-4 2-16,3-1-12,-1 2-9,0 1-6,0 0-6,2 3-2,-1-2-4,3 0-5,2 2-7,-1-3-10,3 3-5,1-1-4,-1-2-2,2 3-1,5-2-1,-1 2-2,3-4 1,2 1 1,1-1-2,4-1-1,1-3 1,1 1-1,4-1 2,-1-2 2,3-1-1,4 1 0,-1 1 0,3-2 1,2-3 0,0 1-1,0 0 1,4-1 0,-1-2 0,-1 1 2,4-1-1,-2 1 1,0-3-2,0 0-1,-1 3-1,1-3 0,-2 1 1,-1 0 0,3 0 1,-5-1-1,2 1 0,-4 1 0,2 1-1,-2 0 0,-1 0 1,0 0 1,-4 0 0,2 2 0,-3 0-5,-3-1-7,0 2-3,-2 1-2,0 0 0,-4 0 0,-2 1 0,-3 0 0,1 3 0,-4 0-2,-2 0 0,-3 1-2,-1 0-4,-3 1-5,-1 1-4,-5 0-3,3-2-14,-3 2-18,0-2-27,0 1-30,1-1-33,-2 1-36,4-4-27,-1 1-24,4 0-29,2-3-28,1-2-31,-1-3-32,5 0-32,0-3-31,1 1-21,9-4-16,0 0 8,0 0 21,0 0 30,0 0 32</inkml:trace>
          <inkml:trace contextRef="#ctx0" brushRef="#br1" timeOffset="75132.0215">1037 3429 91,'2'-6'416,"-1"1"31,1 3 34,-1 0 24,1 2 19,-2 2-7,0 0-20,0 1-39,0-1-49,0 3-42,0 1-36,0 3-40,0-1-40,-2 3-33,2 4-26,0 1-31,-1 5-31,1 0-32,0 4-33,-2 4-21,2 1-17,-1 5-9,1-1-8,-2 3-5,2 2-6,0 2-3,-2-1-4,2 3-2,0 1-3,0-1-1,-1 3-1,0-1 3,-1 2 7,1 0 3,-1 1 3,-1 1-2,-1-1-2,-1 2-3,2-1-5,-1 0-4,-2 1-6,0-2-8,-2 1-6,1-4-13,1 0-11,0-1-13,0-3-13,0-2-14,2-1-14,1-4-13,0-1-7,0-4-10,1-5-8,2 0-5,2-6-5,-2 0-4,3-4-1,-3-4 2,3-1 7,0-5 9,0 1 12,0-5 13,0-3 15,0-1 13,0-4 11,0-1 12,0-4 14,1-3 13,-1-1 15,0-4 15,1-4 17,0-2 10,-1-1 10,0-4 7,-2-1 7,0-3 4,1-1 5,-1-2 3,-1-1 5,0-1 0,-1 0-1,-1-1-1,1-1-3,0 1-4,-1-2-4,1 0-3,-1 0-3,2 0-3,0 2-5,2-2-2,-1 0-4,1 1-2,0 1 1,1 0-1,1 1 1,-1 2 3,-1 3 3,3 1 4,0 0 4,-1 3 10,0 0 14,0 2 12,1 2 12,0 2 11,-3 1 9,3 3 9,0 2 4,-1-2 6,1 4 5,-2-1 1,2 2 1,0 2-2,-1 1-3,-1 1-9,2 2-13,0 0-12,0 2-9,1 3-10,0-2-10,-2 2-8,2 1-8,2 1-6,-1 1-7,1 1-3,0 0-6,0 2 0,3 2-3,-1 0-7,3 1-8,0 1-7,2 1-1,-1 2-2,2 0-2,-2 1 0,3 3-2,-2 0 1,-1 0-2,0 1-1,-1 1 1,1 0 0,-4 4 0,-3-3 3,1 4 7,-4-2 4,-2 3 0,-2-1-2,0-2 1,-4 3-4,-1 0-5,-2-1-7,-1 0-8,-1 0-17,-1-1-21,1 0-35,-1-2-39,-1 0-48,1-1-49,1-2-40,2 0-37,-1-3-42,1-2-45,1-2-54,6-5-58,0 0-27,0 0-11,0 0 6,0 0 15,0 0 31,1-5 39</inkml:trace>
          <inkml:trace contextRef="#ctx0" brushRef="#br1" timeOffset="75694.0957">1466 3624 66,'2'6'296,"-1"-3"7,2 1 5,0 0 5,0 0-21,2-1-33,-1 0-42,0-3-46,1 3-38,2-3-32,-2 0-21,1-3-17,2 3-6,-3-3-2,2 0-3,1 1-4,-1-2-6,2-1-3,-1 1-3,-1-2-2,2 1-3,0-1-1,-3 0 1,1-3 1,1 2 2,-1 0 3,1-1 2,-4-2 4,2 1 5,1 1 7,-3-1 5,0 0 8,0 0 8,1 1 8,-3-3 7,0 0 11,1 2 7,-3-2 7,2 1 6,-2-1 9,0 1 6,-2-1 6,2 2 3,-3-1 1,0 1-4,-1-2-4,-1 4-7,1 1-7,-1 0-10,-1-1-9,2 2-10,-2 1-11,-1 0-11,0 1-13,-1 3-11,-1 0-12,2 0-10,-3 3-7,1-1-7,2 2-2,-1 3-4,-2 1-3,1 2-3,2-2-4,-1 3-1,0 1 1,0 1-1,2 1 0,2 1-1,-2 0 0,2-1-1,-1 4-1,2-1-1,1-1-2,1 0 0,0 1-3,1 1 0,0-3-2,1-1-2,0 2-3,1 0-3,1-2 0,0 0-5,0-2-2,1-1-1,1 2-3,-1-2-2,2-2-2,2-2-2,0-1 1,0 1-1,1-2 1,1-1 0,-1-1 1,4-1-1,-4 2-1,3-4 2,-1 0 0,1 0 2,0 0 2,-2-2 1,1 0 3,1-2 3,-2-1 3,2 3 2,0-3 1,-2-2 4,0 0 2,1 0 2,-3-1 4,2-3 3,1 0 2,0 3 4,-1-4 3,-3 0 5,2 1 3,1-2 4,-2 0 5,0-1 5,-1 1 5,1-1 9,-3-1 8,0-2 6,0 3 5,-1-2 3,0 0 4,0 1 1,-2 2 0,1 1 1,-1-1-3,-1 4 0,1 0-3,-2 1-2,0 1-3,0 3-6,0 1-4,0 1-6,0 2-5,0 0-4,-2 0-2,1 2-4,-1 1-3,0 1-4,1 1-2,-1 1-3,2 3-1,-2 0-5,-1-1-1,0 4-5,-1-1-2,4 3-2,-2-2 0,1 2-1,-1 1-1,0-1-1,2-1-2,0 3-1,0-4-5,0 1-5,0 0-6,2-2-10,0 1-11,1 0-17,-1-3-19,1 2-23,2-2-27,-1-2-32,2 0-33,1 2-28,0-3-27,2 1-26,1-3-24,0 0-25,-1-1-26,1-3-25,1 0-24,-2 0-21,1-3-17,1 1-1,-3-2 5,3 2 21,-1-5 27,1 1 27</inkml:trace>
          <inkml:trace contextRef="#ctx0" brushRef="#br1" timeOffset="76246.6003">2106 3507 239,'0'-8'326,"0"2"12,0 3 11,0-2-6,0 5-13,-2 0-33,2 0-41,0 0-39,0 3-38,0 1-28,0 0-19,0 1-19,2 1-15,-2 3-15,3-3-13,-1 4-13,-1-1-12,1-1-12,0 3-11,-2-1-8,3 3-5,-1-3-4,0 2-1,-1-1 0,1 0-1,-1-1-4,-1 1-3,0-1-5,0 1-6,0-1-7,0-1-8,0-1-6,-1 0-6,1 0-4,0-2-5,0-1-4,0-1-5,0 1-3,0-3-4,0 0-2,1 0 1,0-2 2,1-2 4,-2 0 6,1 0 5,-1-3 6,2 1 5,-2-3 6,0-1 4,0-1 5,0-2 5,0 2 5,0-3 5,0 1 9,2-2 8,-2 0 8,1-1 9,-1 0 8,0-1 5,2-2 9,-2 1 8,2 2 10,0-4 10,-1 3 11,1-2 11,-2 3 9,3-2 8,-1 1 4,0 0 5,1 3-1,0-1-2,1 1 1,1 3 2,0-1 0,0 2-2,0 2-7,2 0-7,0 4-9,3-1-10,-3 1-10,3 1-9,-1 1-10,1 1-10,0 1-6,0 2-4,2 1-8,0 2-8,-2 1-6,2 2-5,0-2-4,0 5-2,2-1-2,-3 1-1,1 1 0,0 1 0,0 0 0,-3 0 0,1 0 0,-3 2-1,2-2 1,-1-1 1,-3 2 0,2-1 1,-4-2-2,1 2 1,2-2-1,-4 0 0,0 1-2,1-3 0,-1 1-2,0-2 0,-2 0-1,0-2 1,0 3-3,0-3-2,-2-1-5,0 0-4,1-3-3,-1 1-4,1-1-3,0 1-4,-1-3-3,2 0-4,-3-2-2,3 0-1,-3-2-2,3 0-2,-2-3 2,0 1 3,2-1 3,-2-2 2,2 1 4,-1-3 5,1-2 4,0 0 5,0 0 5,0-1 8,0-1 6,0 1 9,0-2 9,0 0 12,1 0 9,-1-1 9,2 2 9,-2-2 11,2 3 9,0-2 7,-2 1 5,3 0 3,0 0 4,-1 2 3,0 0-2,1-1-2,1 3-7,-1-1-8,-1 1-10,1 0-8,2 2-7,-1 2-4,2-1-6,2 1-6,0 1-4,2-1-5,2 3-3,0 2-6,0 0-2,0 0-1,3 0-1,-3 0 0,3 2-1,0 2 0,-2-1-4,2 1-3,-2 0-3,3 2-3,-3-2-2,1 3 0,1 0-1,-1 2 1,1-1-3,-1 1-1,-2-1-3,0 1-1,1 1-4,-1-1-4,-1 2-10,-3 0-13,2-1-21,-3 2-27,0 1-42,1-1-51,-1 3-53,-2-2-56,-1 2-63,1-3-65,-1 2-62,-1 0-54,0-2-26,-3 1-10,0 1 1,0-1 8,-3 1 19,0-1 25</inkml:trace>
        </inkml:traceGroup>
        <inkml:traceGroup>
          <inkml:annotationXML>
            <emma:emma xmlns:emma="http://www.w3.org/2003/04/emma" version="1.0">
              <emma:interpretation id="{54B5E35B-3AB4-410B-8249-195CF623FEA6}" emma:medium="tactile" emma:mode="ink">
                <msink:context xmlns:msink="http://schemas.microsoft.com/ink/2010/main" type="inkWord" rotatedBoundingBox="4169,3605 5957,3546 5983,4341 4195,4400"/>
              </emma:interpretation>
              <emma:one-of disjunction-type="recognition" id="oneOf4">
                <emma:interpretation id="interp20" emma:lang="en-US" emma:confidence="0.5">
                  <emma:literal>cell.</emma:literal>
                </emma:interpretation>
                <emma:interpretation id="interp21" emma:lang="en-US" emma:confidence="0">
                  <emma:literal>call.</emma:literal>
                </emma:interpretation>
                <emma:interpretation id="interp22" emma:lang="en-US" emma:confidence="0">
                  <emma:literal>cell</emma:literal>
                </emma:interpretation>
                <emma:interpretation id="interp23" emma:lang="en-US" emma:confidence="0">
                  <emma:literal>cell,</emma:literal>
                </emma:interpretation>
                <emma:interpretation id="interp24" emma:lang="en-US" emma:confidence="0">
                  <emma:literal>cells</emma:literal>
                </emma:interpretation>
              </emma:one-of>
            </emma:emma>
          </inkml:annotationXML>
          <inkml:trace contextRef="#ctx0" brushRef="#br1" timeOffset="77622.068">4140 3326 250,'-10'-4'390,"-2"-1"24,-2 1 21,3 1 20,-3 3 5,0 1-4,-1 1-33,-2 1-45,3-1-41,-3 5-37,2-1-36,-1 4-36,0 1-23,0-2-18,1 4-21,-2 2-21,3 0-22,0 2-20,2 1-21,-1 1-20,1 3-16,3-1-13,-1 2-10,2 1-6,3 0-6,-2 0-4,3 1-3,1-2-2,3 0-3,3-2-2,-3 1-2,4 0-4,1-3-4,0-2-6,3 0-11,1 0-13,0-1-16,3-4-18,-2 2-20,3-2-23,1-2-25,-2-1-24,3 1-19,-1-4-17,3-2-15,0 1-13,2-2-10,-2-2-9,4-1-1,-2-1 5,4-2 3,-3 0 6,2-3 4,2 0 8,-2-4 9,2 0 11,-2-1 9,0-2 5,0 0 9,-3 1 9,-2-2 12,2 0 11,-4 0 11,-1-1 9,1 1 19,-3 1 21,0-1 22,-2-3 23,-2 4 24,1-1 28,-2-1 25,0 3 23,-4-1 20,2 3 17,-2-2 16,-2 2 13,2 0 16,-3 5 19,0-1 7,-3 1 2,2 1 4,1 1 3,-3 1-3,0 2-6,0 2-6,1-1-9,-3 3-13,0-2-16,1 0-12,-1 3-14,1-1-14,1-2-17,-2 4-12,1-1-9,0 0-9,-1 2-5,2 0-9,0-2-6,0 1-6,2 1-1,-1 1 1,2-2 5,0 1 3,2 0 4,-1-1-1,2-1-2,0 0-2,1-1-3,1 2-1,1-3-1,0 0 0,0-1-1,2 2-1,-1-3-2,1 1 0,0-2 0,1 0-2,0 0 1,-1 0-1,1-2 0,-1 1 0,1-1 1,-2 0 0,4 0 0,-4 0 0,2-2 0,-1 1 0,2-2 3,-3 2 1,2-2 3,0-1 3,-3 0 1,1-1 2,1 1 3,-1-3 5,0 0 4,0 1 3,0-3 5,1 1 8,-1-2 7,0 1 7,1-3 10,-2 0 5,1-1 3,-1 0 5,-1 0 5,0-2 4,0 3 6,-2-2 7,0 1 6,0 0 7,-1 3 6,-2-1 2,0 1 3,-2 3-3,0-1-4,-1 2-2,1 2-4,-3 0-5,0 4-7,3-3-5,-4 4-9,0 1-9,0 1-11,0 1-12,-2 2-10,1 3-10,0 0-10,-1 2-8,-1 2-4,3 0-6,-3 4-4,2 0-1,0 2-2,-1 0-1,1 1-4,0-2-4,2 6-4,-1-4-4,0 0-6,3 2-7,-1-1-7,1 1-8,1-1-10,1 0-10,1-1-11,1-2-11,1-2-10,1 3-9,1-4-10,-1 2-6,1-2-8,2-2-3,0 2-3,2-2 1,-1-4 1,1 1 4,1 0 4,1-1 8,0-3 8,1 0 9,0 1 11,1-3 10,2 0 11,-1 0 11,-1-2 11,2-2 9,0 0 7,1-3 6,0 1 6,-3 0 5,2-2 6,-2-2 3,0-2 8,0 2 5,-2-3 5,2 0 9,-4-2 9,1 1 11,-2-1 13,1-1 14,-1-1 15,-1 0 16,0-2 15,-3 0 15,1-3 17,2 2 13,-4-2 9,1 0 7,-2-2 2,1 0 0,-1-1-4,-1-1-7,0-1-7,0-1-11,0 1-12,0 0-12,0-2-14,0 3-14,0 0-14,0 1-13,0 3-13,0 3-11,0 0-7,0 5-7,0 1-5,0 4-4,-1 2-4,-1 1-4,1 2-4,0 4-2,-1 2-2,0 2-2,-1 5-2,0 0-2,-1 4 0,-1 3-1,1 4 0,0 0-1,-1 4-1,1 0-3,-1 4-2,1-2-3,1 1-5,0 1-2,0-2-4,1 0-2,1-1-4,1 2-4,1-4-5,1-1-6,1 0-6,0-2-8,0-3-8,1 2-7,3-3-7,0-2-4,0 0-2,3-1 1,0-2-1,3 1 1,-1-2-1,2-2-1,3 1-1,-2-2 1,2-3-1,0 1 1,-1-3 2,4-1 4,-3 0 3,0-2 3,0-1 4,0-1 0,-1-2 4,-1 0 2,0-3 4,-1 1 5,-2-3 6,0-1 8,1-2 7,-3 0 10,-1-2 12,0-1 16,-4-1 14,1-1 16,0-1 18,-1-2 16,-2 1 17,1-4 15,-1 2 14,0-1 12,-3-2 10,3-2 7,-3-1 5,0 1 3,0-2-1,0-1-3,0-2-4,0 0-8,0 0-9,0-1-11,-3 2-11,3-1-10,0 1-10,0-1-9,0 4-6,0 2-5,0 3-5,-3-1-5,3 3-4,0 4-4,0 0-2,0 4-3,0 3 0,-2 1-4,1 4-2,0 1-2,-2-1-4,3 3-2,-2 3-5,1-1-1,-1 2-1,0 3-3,0 0 0,-1 2-2,0 4-2,0 0-3,0 1-4,0 4-2,2 1-3,-3 2-2,0 0-2,1 2 1,0 2-1,0-1 0,1 2 1,0-1 0,0 2 1,1-3-2,-1-1 0,2 3-2,0-3-1,0-1-3,0 2-6,2-5-7,-1 1-8,1-3-10,0 1-11,0-1-15,1-2-18,0 0-26,1-3-28,1 0-44,-2 0-49,3-2-50,0 0-49,-1-1-46,2-3-46,0 2-42,2-3-43,1-3-29,2 2-25,-1-4-4,2 3 7,0-6 21,2 3 26,2-4 43</inkml:trace>
          <inkml:trace contextRef="#ctx0" brushRef="#br1" timeOffset="77947.0997">5554 3511 110,'-5'0'414,"2"0"24,3 0 23,-3 0 19,3 3 18,-1-3-6,-2 2-15,3 0-44,0-2-57,0 0-52,0 0-47,0 0-41,0 0-35,0 0-30,0 0-30,3 0-24,-2 0-23,-1 0-18,3 0-20,-3 2-16,3-2-15,-1 2-10,0-2-8,-1 2-6,0-1-8,1 3-11,-1-2-13,1 2-17,-1-1-21,1 2-27,0 0-27,-1 1-27,0 0-25,-1 0-21,0 2-23,0 1-18,0-3-17,-1 3-10,0-2-8,-1 1-2,0 0 2,1-1 8,-1 1 14,1 0 21,-1-1 24,1 0 26,0 0 23,-1-1 23,0 1 22,2-2 19,0 0 19,0 1 20,0-1 18,0 0 17,2 1 18,-2-2 16,2 0 15,-2 1 12,1-3 10,-1 2 11,0 1 9,0-1 10,0-1 8,0 1 6,0-1 7,0 0 3,0 0 4,0-2 2,0 1 3,0 2 0,0-3 1,-1 0 0,1 0 1,0 1-2,0-2-4,0 0-7,0 0-7,0 0-8,0 0-9,0-2-8,0 1-9,0 0-12,0 0-12,0-1-16,1 0-19,0 0-25,1-1-27,-1 1-28,2-3-27,1 1-31,-2 1-32,-1-1-37,1-1-37,-2 5-45,3-8-47,0 1-31,-1 1-24,0-1-5,0 0 5,0-2 13,1 3 16</inkml:trace>
        </inkml:traceGroup>
      </inkml:traceGroup>
    </inkml:traceGroup>
  </inkml:traceGroup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8T15:57:59.466"/>
    </inkml:context>
    <inkml:brush xml:id="br0">
      <inkml:brushProperty name="width" value="0.04667" units="cm"/>
      <inkml:brushProperty name="height" value="0.04667" units="cm"/>
      <inkml:brushProperty name="color" value="#C00000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C00000"/>
    </inkml:brush>
  </inkml:definitions>
  <inkml:traceGroup>
    <inkml:annotationXML>
      <emma:emma xmlns:emma="http://www.w3.org/2003/04/emma" version="1.0">
        <emma:interpretation id="{D1F96275-5FAE-4A5D-92DC-3AB0AD0803C4}" emma:medium="tactile" emma:mode="ink">
          <msink:context xmlns:msink="http://schemas.microsoft.com/ink/2010/main" type="writingRegion" rotatedBoundingBox="10387,4555 16409,2030 17171,3847 11149,6372"/>
        </emma:interpretation>
      </emma:emma>
    </inkml:annotationXML>
    <inkml:traceGroup>
      <inkml:annotationXML>
        <emma:emma xmlns:emma="http://www.w3.org/2003/04/emma" version="1.0">
          <emma:interpretation id="{87718BF2-57B4-4F4C-B34C-42725CBB7C11}" emma:medium="tactile" emma:mode="ink">
            <msink:context xmlns:msink="http://schemas.microsoft.com/ink/2010/main" type="paragraph" rotatedBoundingBox="10387,4555 16409,2030 17171,3847 11149,637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8A3FEEC-F5A9-4224-A566-9D7CFC843826}" emma:medium="tactile" emma:mode="ink">
              <msink:context xmlns:msink="http://schemas.microsoft.com/ink/2010/main" type="line" rotatedBoundingBox="10387,4555 16409,2030 17171,3847 11149,6372"/>
            </emma:interpretation>
          </emma:emma>
        </inkml:annotationXML>
        <inkml:traceGroup>
          <inkml:annotationXML>
            <emma:emma xmlns:emma="http://www.w3.org/2003/04/emma" version="1.0">
              <emma:interpretation id="{DAB7959E-A11F-4633-B10E-B080DFC3AEDB}" emma:medium="tactile" emma:mode="ink">
                <msink:context xmlns:msink="http://schemas.microsoft.com/ink/2010/main" type="inkWord" rotatedBoundingBox="10387,4555 13380,3300 14137,5107 11145,6362">
                  <msink:destinationLink direction="with" ref="{CDECED4E-8A8E-4C91-B5FD-E20185B69F43}"/>
                </msink:context>
              </emma:interpretation>
              <emma:one-of disjunction-type="recognition" id="oneOf0">
                <emma:interpretation id="interp0" emma:lang="en-US" emma:confidence="0.5">
                  <emma:literal>CM</emma:literal>
                </emma:interpretation>
                <emma:interpretation id="interp1" emma:lang="en-US" emma:confidence="0">
                  <emma:literal>(M</emma:literal>
                </emma:interpretation>
                <emma:interpretation id="interp2" emma:lang="en-US" emma:confidence="0">
                  <emma:literal>me</emma:literal>
                </emma:interpretation>
                <emma:interpretation id="interp3" emma:lang="en-US" emma:confidence="0">
                  <emma:literal>Me</emma:literal>
                </emma:interpretation>
                <emma:interpretation id="interp4" emma:lang="en-US" emma:confidence="0">
                  <emma:literal>(m</emma:literal>
                </emma:interpretation>
              </emma:one-of>
            </emma:emma>
          </inkml:annotationXML>
          <inkml:trace contextRef="#ctx0" brushRef="#br0">2131 699 9,'0'0'176,"-2"0"-7,1 0-8,-1 0-8,0 0-9,-1 0-7,1 0-2,-1 0-8,1 0-8,2-1-8,-2 1-11,0-2 1,2 2 5,-3-2 1,3 2-2,-1-2-2,-2 2-3,3-1-1,-3-1-2,3 1 0,-1-2-2,-1 0-1,0 1-2,1-1 0,-1 1 0,1 0-7,1-2-11,0 1-9,0-1-5,0 2-3,0 0 0,0-3 3,0 1 0,0 0 3,0 2 3,0-3 1,0 1 1,0 1-1,0 0 0,1-3-1,1 4-3,-1-2 3,1 0 3,-2-2 0,2 2-3,-1-3 2,-1 0 2,3 1-2,0 0-5,-2-1-4,-1-1-7,3 0-4,1 1-4,-2 0-5,1 0-3,0-1-3,-1 2-5,0-1-2,1 0-1,-1 1-6,1-1-8,1 2-6,-1-1-2,2-1-2,-1 0 0,1 0-1,0 3 0,-1 0 0,0-3 1,0 3 0,-1 0 1,2-1 0,-1 1-3,1 2 0,-2-3 0,0 3 0,0-1 0,0 2 0,0 0 2,0-1-1,0 2-1,-3 0 1,3 0 1,2 2-1,-4 0-1,1 1 1,3 1 0,-1-1 1,1 2 0,-2 1 0,3 0 0,-2 3 0,2-1 0,-1 1 0,1 1 1,-2 1 1,-1 0-1,2 2-1,1 0 1,-3 1 0,1-1 0,0 1-2,0 1 1,-2-1 0,1 2 0,-3-3 0,3 2 0,-3 0 0,0-1-2,0-2 0,0 1 0,0-2-1,0 2-1,0-2 0,0 0 1,0 1 0,-3-1 0,3-2 1,0 0 0,0 1 0,0-4 0,-1 3-6,1-3-6,0 0-4,0-2-1,-2-1-1,2 2 2,0-3-1,0-2 0,0 2 3,0-2 7,0 0 4,0 0 0,0 0 2,0 0 0,0 0 5,2 0 9,-2-2 3,0 2 0,0-2 2,0-1 0,0 0 1,0-1 1,0 0-4,0-1-7,0 0-4,0-1-2,0-2 0,0 0-1,0-2 0,0 1-1,0 0 2,0-2 0,0-1 1,0 1-1,0 0 0,0-2-1,0 0-2,1 1-1,-1-1 1,3 0 2,-3-1 0,4 3 0,-3 0 0,1-1-1,2 1-1,-1-1 0,0 1 0,-1 2 0,3-2 0,0 1 1,-3 1 1,3 1 0,-2-1 1,1 0 1,1 0-2,-1 2 1,1-2 0,-1 2 0,0-2 0,1 3 2,1-3-1,-2 3 0,3-1-1,-2 1 2,2 1 0,-2-2 1,1 0 1,-1 2 2,1-1 0,-2 2 1,2 1 0,-2-1 1,-1 0 0,2 1 0,1-1-1,-3 4 2,2-2 0,-2 2 1,2 2 2,-1-2 0,-1 3-2,2-1-3,-1 2 0,1 2 2,1-1-1,-2 1 2,1 3-2,-3 0 0,3 1-1,2 1 1,-5 2-2,3-2-1,-1 2-2,0 1-1,1 0-1,-1 1 1,-1-1-2,0 0 1,1 1-1,-4 0-2,1 0 0,0-2 0,0 1-1,-1 0-1,0 1-1,2-2-2,-2 0-3,0 1-2,0-3-4,0 0-5,0 2-4,0-4-9,-2 0-5,2 0-4,-1 0-3,1-4-3,-1 1-2,1-1-3,0-1-2,0 0 1,-1-1 1,1 1 2,0-4 2,0 0 1,0 0 7,0 0 6,0-2 5,0-1 4,0-1 4,0 0 2,0 0 3,0-3 3,0 2 4,0-3 2,0-1 1,0-1 2,0-1 1,0-2 3,1 2 2,0-2 3,0 1 2,3-3 3,-1 1 6,-1-2 7,3 1 6,0-1 9,-1 1 6,1 0 5,-2 0 4,1 0 5,0 2 3,1-2 4,-1 0 4,3 2 4,-4 0 4,5 0 5,-2 2 0,0-2-1,1 2-3,0 1-2,2 1-2,-4 1-4,3 1-3,-1 1-3,-1-1-3,-2 3-2,2 0-5,0-1-6,-1 3-7,-1 2-7,2-3-4,-2 3-5,3 0-13,-2 3-18,2-1-10,-2 0-5,3 2-2,-2 1-4,1 2 0,1 1-1,-1 1-1,-1 2-2,1 1-1,0 0 0,0 2-1,-2 1-1,2 1 6,-2 0 9,-2 4-3,2-3-13,-1 1-21,-1 0-29,0 2-33,1-2-36,-4 2-31,2 2-31,-2 0-34,0 0-35,-2 1-43,0-1-46,-3 4-45,1-1-46,0 2-20,-3 1-6,3 2 14,-4 0 23,1 5 31</inkml:trace>
          <inkml:trace contextRef="#ctx0" brushRef="#br1" timeOffset="212336.2713">2064 692 237,'0'-1'295,"0"-2"-3,0 0-11,0 0-16,0 1-17,0-2-25,0 1-32,0-1-25,0-1-25,2 1-17,-2 2-16,0-5-7,0 3-7,0-2-3,2 1-1,-2 0 1,4-1 3,-4-1 1,1 1 3,2 0 8,-3-1 10,3 1 5,-3 0 5,1-1 0,1 0 2,-1 1-2,1-3-2,-2 3-4,0-2-5,0-1-7,0 0-7,0 1-6,0-1-6,0 0-7,0 0-5,0 0-4,0 0-4,-2 0-4,2 0-6,0-2-5,0 0-4,0 0-3,0 2 0,0-2-3,0 2-5,0-4-2,0 2-3,0 0-4,0-1-2,0 1-4,0 0-4,0 0-2,0-2-3,0 3 1,-1-1 0,-1 0 0,2 0-2,-1 0-1,1 0-1,-3 0-1,3 2 1,-3-1 0,2 0 1,1 1 0,-4 0 0,4-2 1,-2 3-1,2-2-2,-2 2 0,1 0-2,-1-3 1,-1 3-1,1-1 2,-1 0 3,-1 1 6,1 0-3,2 3-7,-3-2-4,0 1-1,1 2 3,2-1 6,-2-1 5,-1 2 0,-1-3 1,1 3-1,1 0 1,-3 0-1,1 0-4,0 0-6,-2 1 2,2-1 6,-1 1 2,0 1 0,1 0-3,-2 2-7,2-2-3,-1 2-2,0 0 0,2 2-1,-3-2 0,1 2-1,1 0 1,-1 0-1,0 1-1,2-1-1,-2 1 2,1-1 0,0 1-1,-2 0-1,0 1-1,0 0 1,-1 0 1,1 0 1,-1 0-1,-1-1 1,2 1-1,-3 0 1,0 1-1,-1 1-1,0-1 1,2-1 1,-1-1 0,2 1 0,-1 1-1,-1-1 1,2 1-1,0-1-2,0 1 1,-2-1 1,1 1 0,2-1-2,-3 0 1,2 3 0,1-3 1,0 0 0,0 0-9,2 0-13,-1 0-6,0-1-3,1 1-2,0 0 0,3 0 0,-3-1-1,1 2 0,0-1 1,-1 0-1,1 0 1,-1-1 0,0 3-1,-2-2 9,2 2 12,0 0 8,-3 1 2,2-2 1,-4 3 2,3 0-1,-3 2 0,2-2 1,-1 1 0,-1 2 0,0-1 0,-1 1-1,2 1-1,-2 1 0,3-3 0,-6 3 0,4-1 0,-1 2 1,0 1 0,-3-2 0,1 0 0,1 2 0,-2-2 0,1 2 0,-1-2 0,-2 2 0,0 0 1,-2 0 1,2 0 0,-2 0-1,1 0-1,-1 0 0,0 1 1,-2-1-1,3 0 1,-2 0 0,-1 0-1,1 0 1,-2 3 1,1-2-1,1-1-1,-1 3 0,0-4 0,-1 2 0,2-1 0,-1 0 1,0-1 0,2 1 0,-1-3 0,1 1 0,0 0 0,2 0 0,-1-2-2,3 1 1,-3 0 0,2-2 0,3 1 1,-1 0-1,0-2 3,2 2-1,-1-1 0,0-2-2,1 1 2,0 0-1,2-1 0,-1 1-1,2-2 1,-1 2 0,-1-2 0,3 0 1,0 1-1,-1 1 0,3-2 0,-4 0 2,2-2 5,2 2 2,-2 1 0,0-1 2,-1 1-1,3-1 0,-3 2 1,-1 0-2,1-1 2,-1 1 0,-1 2 0,-1-1 0,0-1 0,0 4-3,-1-2-5,1 0-1,-1-1-3,0 2 0,1-2 0,0 2 0,1-1 0,-4-1 0,2 1 0,0 1 0,0-4-1,-2 3 0,2 0 0,-1 0 1,1-2 0,0 2 1,2 0 0,-2-4 0,3 4-1,-1-2 0,-1 0-1,0-1-1,4 1-1,-1 1 1,0-3-1,0 2 0,1-1 0,3 1 4,-2-2 5,1 1 3,0 0-1,2 0 0,-2 0 0,2-2-2,-3 3 0,3-1 0,-1-1-3,-1 0 0,2 1-1,0 0-2,-1 0 1,1-1-5,-1 0-7,2 4-3,-1-3 0,-2 2 0,4-1 0,-3 2 1,0-2 2,0 2 0,1 1 2,-1-1 0,0-2 1,1 2 2,-4-1 1,5-1 0,-1 1-1,-1 0 2,1-1 1,0-1 1,1 0 0,-2 0 0,1 0 2,0-2 1,2 3 1,-2-1 0,0-1 0,1 0 0,-1 0-1,3-2 0,-2 2 0,0 1 0,1-1-1,-3-3 0,3 5 0,-1-1 0,2 1 0,-4-2-1,4 1 0,-3-2-2,2 3 2,1-2 0,-3 1 2,3-2 0,0 3 0,0-3-1,0 1 1,-3-1 0,3 1-1,0-1 0,0 3-1,0-5 1,-1 5 0,1-2 0,-2 1 0,0-1-1,2 0 0,0 0 0,-1 0-1,1 1 1,0-1 0,0 2 0,-2-4 2,2 3-1,0 1 1,0-5 0,0 5-1,0-3 0,0 1 0,0-1-1,0 0 1,0 1 1,2-1-1,-1 1 0,1-1 1,0 1-2,-1-2 1,-1 1-1,3-1 0,0 0 1,1 1 0,0-1 0,-4 1 1,3-3 0,2 3-1,-1 0 1,1-1 0,1 0-1,-2 0 1,3 1 0,-2-2 1,3 1-1,-1 0-1,0 1 1,0-2 0,0 3 0,2-4 1,0 3-7,-2-1-6,2 2-4,-1 0-1,2-2-2,-3 0 1,2 1-2,1 0 2,-2 0-2,3 0 2,-1-1-1,0 1 1,1-1-1,-1-1 1,0 2 5,2-1 7,0 0 5,-2 1 3,2-3-1,0 0 0,0 1-1,0 0 1,0 0 0,0-1 1,0 0 0,-1-1-1,1 1 1,0 0-1,2-3-1,-1 4 0,-2-1 0,2-3 1,-3 2 0,4 0 1,-1-2 1,-2 2-2,2 0 1,-1-2 0,1 2 3,-2 0 8,1-2 3,2 3 2,-1-3 2,-1 2-1,2 0 1,-1-2 1,-1 0-1,2 0 0,1 0 0,-1 0 1,1 0 0,-1 0 1,0 0-5,-1 0-8,2 0-4,-3 0-2,2 0 0,0 2-1,-1-1-1,-1 0 1,2 0-2,-2 1 0,1-1-1,-1 1 2,2-2-1,-1 2 0,-1 1 0,1-3 0,0 1 0,-3 2 1,2-1 0,0 0 0,-2 0-1,2 0-1,2 1 1,-4-3 0,4 2-1,-1 0-1,-1 0 0,2 0 1,-2-1-1,1 1 0,1-2 0,-3 0 0,2 4 2,-10-4 0</inkml:trace>
        </inkml:traceGroup>
        <inkml:traceGroup>
          <inkml:annotationXML>
            <emma:emma xmlns:emma="http://www.w3.org/2003/04/emma" version="1.0">
              <emma:interpretation id="{E6C9D89D-3437-4826-948B-15C8378566C6}" emma:medium="tactile" emma:mode="ink">
                <msink:context xmlns:msink="http://schemas.microsoft.com/ink/2010/main" type="inkWord" rotatedBoundingBox="14094,3013 16413,2040 17171,3847 14851,4819"/>
              </emma:interpretation>
              <emma:one-of disjunction-type="recognition" id="oneOf1">
                <emma:interpretation id="interp5" emma:lang="en-US" emma:confidence="0.5">
                  <emma:literal>(23)</emma:literal>
                </emma:interpretation>
                <emma:interpretation id="interp6" emma:lang="en-US" emma:confidence="0">
                  <emma:literal>[23)</emma:literal>
                </emma:interpretation>
                <emma:interpretation id="interp7" emma:lang="en-US" emma:confidence="0">
                  <emma:literal>223)</emma:literal>
                </emma:interpretation>
                <emma:interpretation id="interp8" emma:lang="en-US" emma:confidence="0">
                  <emma:literal>323)</emma:literal>
                </emma:interpretation>
                <emma:interpretation id="interp9" emma:lang="en-US" emma:confidence="0">
                  <emma:literal>(2)</emma:literal>
                </emma:interpretation>
              </emma:one-of>
            </emma:emma>
          </inkml:annotationXML>
          <inkml:trace contextRef="#ctx0" brushRef="#br0" timeOffset="34747.2766">3935-824 259,'-6'0'394,"0"2"22,0 0 21,-1 2 21,-2 2 4,0 1-4,-2 2-45,1 2-66,-4 3-44,2 1-35,-3 5-27,0-1-23,-3 2-23,0 5-22,-3 0-21,2 3-25,-1 0-18,-2 4-18,0-2-18,2 5-14,-1-2-13,0 3-9,1-1-7,1 3-6,0-2-4,4 2-3,0-3-4,3 2-1,0-3-3,4-1 1,0 1-3,5-3-3,0-3-1,3 1-1,3-4-2,1 0-3,3-1-2,0-3-4,2-3-9,2 0-10,3-3-16,3-1-17,-1-2-21,2-2-20,2 0-25,3-3-25,0 0-23,1-3-21,2-1-21,-1 0-20,0-1-16,3-3-19,-1 0-6,0-2-3,-3-1-4,3-1-5,-3-1-11,2-1-8,-6 1-19,4-2-19,-2 0-2,0-1 7,-1 1 13,1-1 17</inkml:trace>
          <inkml:trace contextRef="#ctx0" brushRef="#br0" timeOffset="35394.8628">4196-484 173,'3'-13'337,"1"4"14,-3 0 14,3-1 8,2 4 4,0-3-17,0 2-28,1-1-25,2 2-28,1-1-15,0 0-9,-1 1-8,1 0-9,-1 0-9,0 1-7,2 1-10,-4-1-8,1 2-13,0 0-18,1 0-16,0 2-18,-1 1-16,1 0-18,-1 1-13,1 1-13,0 1-8,0-1-5,-3 2-3,2 0-5,2 1-4,-3-1-3,0 3-4,1 1-2,1 1-5,-2 1-3,-1-3-4,2 4-3,-2 0-3,-1 1-4,0 0-3,-1 2-4,-1-3-3,1 3-3,-1-2-3,-3 1-1,4 0-2,-4 2-1,-4 0-2,4-3 1,-3 1 0,-1-1 0,-1 2-1,-2-1-1,0-1 0,-2 2-3,0-3 0,-1 0 0,-2 2-2,-2-2 0,2-2-2,0 0-1,-2 0 0,-1-2-1,0 1-2,3-3 0,-1 1 0,1-3-1,0 1 1,2-1-1,-1-2 2,1-1-1,1 0 2,1-1-1,1 0 1,2-1 2,2-2 1,-2 2 1,1-1 1,1 1 0,-1 0 1,4 0-1,-3 2 2,3-2 0,-1 1 1,1 1-1,0 0 1,0 0 0,0 0 1,0 0-1,0 0-1,0 1-1,0 1 2,0 2-1,1 1 0,-1 1 0,3 3 1,-3-2 0,4 4-1,-4 1 0,1 3 0,2 0-4,-2-1 0,1 4-2,-1-1-2,1 3-4,0-1-3,-1 1-3,1-1-3,-2-1-3,0 1-3,0 0-2,0-2-3,2 0-3,0-1-1,-1 1 1,-1-4 0,3 0 1,-1-3 3,0 1 3,-2-2 2,0-2 3,0 1 3,4-4 3,-4 0 3,0 1 2,1-4 2,1 0 4,-1-2 1,3-2 3,-2-1 1,3-1 3,-1-2 1,2 1 2,0-5 1,0-2 4,1 3 4,3-3 2,-2 0 5,-1-4 4,2 1 5,1 0 2,-2 0 4,-1-1 4,2 1 0,1 2 3,-5-3 0,3 2 2,-1 1 0,0 0-2,1 3-3,-4 2-2,4 0-4,-5 1-4,1 2-3,1 3-2,-3-1-2,2 2-2,-1 2-2,0 2 0,1 0-1,-1 2-3,3 0-1,-1 1 0,1 3-2,-1-1 0,2 2 4,-2 1 6,2-1 3,-2 2 0,1 1-1,0-1-2,0 1-1,-2 0-2,1-3-2,1 2-3,0 0-3,-2-1-4,2-1-5,-2-2-4,3 1-11,-3-3-14,0 2-16,3-2-15,-3 0-14,2-1-14,0 0-17,-2-2-19,2 0-25,0-2-28,1 0-25,2 0-23,1 0-26,0 0-23,2-2-30,-2 0-31,4-2-39,-1 1-39,-2-1-38,3 0-38,-1-1-11,-1-2 2,2 2 17,-3-2 23,3-1 27,1 1 27</inkml:trace>
          <inkml:trace contextRef="#ctx0" brushRef="#br0" timeOffset="35853.6073">5010-536 18,'0'-6'337,"0"2"11,1-1 17,3 5 19,0-2 12,-1 1 8,3 1-24,1-1-37,1 1-37,-1 0-37,4-2-21,-3 2-16,3 0-6,-2-1 1,3 1-3,-1 0-6,0 1-12,0 1-17,1-1-18,-1 0-20,0 1-14,-1 0-12,0 3-13,1-1-13,-3 0-12,3-1-13,-3 1-9,0 3-10,1 0-4,-1 0-4,-1 2-3,-1-1-2,-2 1-4,1 2-5,-1-2-4,-1 3-4,-1 0-4,-2-2-3,0 2-3,-2 1-3,-1-3-2,-1 2-2,-1-1-2,1-2-3,-2 2-2,-1 0-2,-3-1-1,2 0-3,-3-1-2,1 0-3,0-2-4,0 1-3,-1-1-2,1-1-2,-1 0-3,4-1 0,0-1-2,-2-3-2,4 3-1,0-3 0,1 0 1,1-1 1,-2-1 1,5 0 4,0-1 1,0-1 3,0 2 1,0-2 3,4 1 2,-3-2 3,-1-1 1,3 2 2,0-1 0,1 0 3,1 0 1,-1 1 1,3-1 2,-2 0 0,1 0 1,-2 1 0,3 1 3,0-1 2,0 0 0,-1 0 1,0 2 2,0 0 1,1 0 2,1 1 1,-1 0 1,-2 0 1,2 0 2,0 1 2,1 1 2,1 3 1,-2-1 1,3 1-1,2 1 1,-1 1 3,1 3 1,1 1-1,1 0 0,-1 0-3,1 2-1,-3 1-2,3 0-1,0 1-2,-4 0-1,0 0-4,0-2-1,-3 2-2,1-3-2,-2 1-5,-3 1-1,3-2-3,-2 2-1,0-1-2,-4-1-3,0 1-3,0 0-5,0-2-6,-4 2-5,0-3-5,-2 3-6,1-1-4,-3-2-6,1 1-7,-4 0-6,-1-4-6,1 2-12,-1-1-13,0 0-17,-2-4-18,2 3-23,-1-3-26,-1 0-27,4-1-27,0 1-21,-4-4-19,4 0-22,-2 0-26,2-4-33,-2 1-39,0-3-33,2 0-32,1 1-12,-1-3 2,3-1 16,1-1 24,4-1 30</inkml:trace>
          <inkml:trace contextRef="#ctx0" brushRef="#br0" timeOffset="36177.5436">5493-1010 94,'4'-4'400,"1"0"33,2 3 34,1 1 26,0 0 20,-1 1-8,4 0-20,0 2-37,-1 1-44,1-2-33,0 0-28,1 1-29,-1 0-33,1 1-26,-1 1-26,0 1-26,2 0-28,-1 2-23,-2 0-25,2 1-14,0 4-11,-1-3-9,0 3-8,0 3-6,-3 1-6,3 1-6,-1 1-6,1 0-4,-2 7-4,3-3-3,1 3-1,-1 3-3,4 1-3,1 3-5,3 1-4,-1 2-3,3 1-3,1-2-3,-2 1-2,1-1-3,-3 1-1,0-4-4,-4 0-3,1-1-11,-6 0-14,0-2-12,-3 1-11,0 0-9,-2 0-10,-3-1-11,-2 0-9,-2 1-10,-2 0-10,-1-1-10,-2 2-11,-1-2-14,-4 0-13,0 1-19,-3 0-18,1-3-28,-2 4-31,-2-2-31,1-1-29,-2 1-29,2-2-27,-3 2-47,1-2-59,1 2-42,-1-3-35,2 0-7,-3-1 5,2 0 16,-1-2 24,3 0 35</inkml:trace>
        </inkml:traceGroup>
      </inkml:traceGroup>
    </inkml:traceGroup>
  </inkml:traceGroup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8T15:08:08.52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7E2595D-95D7-4B37-88AE-24C535E7A4CF}" emma:medium="tactile" emma:mode="ink">
          <msink:context xmlns:msink="http://schemas.microsoft.com/ink/2010/main" type="writingRegion" rotatedBoundingBox="1385,11233 2867,13502 1801,14198 319,11929"/>
        </emma:interpretation>
      </emma:emma>
    </inkml:annotationXML>
    <inkml:traceGroup>
      <inkml:annotationXML>
        <emma:emma xmlns:emma="http://www.w3.org/2003/04/emma" version="1.0">
          <emma:interpretation id="{CB22E48B-8E20-46DA-8E14-9816A864902F}" emma:medium="tactile" emma:mode="ink">
            <msink:context xmlns:msink="http://schemas.microsoft.com/ink/2010/main" type="paragraph" rotatedBoundingBox="1385,11233 2867,13502 1801,14198 319,1192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90ECEC6-A3C8-40AA-86A1-448E64B1D12E}" emma:medium="tactile" emma:mode="ink">
              <msink:context xmlns:msink="http://schemas.microsoft.com/ink/2010/main" type="line" rotatedBoundingBox="1385,11233 2867,13502 1801,14198 319,11929"/>
            </emma:interpretation>
          </emma:emma>
        </inkml:annotationXML>
        <inkml:traceGroup>
          <inkml:annotationXML>
            <emma:emma xmlns:emma="http://www.w3.org/2003/04/emma" version="1.0">
              <emma:interpretation id="{732D27E7-B770-468A-AAB1-1F6B2A3E03A3}" emma:medium="tactile" emma:mode="ink">
                <msink:context xmlns:msink="http://schemas.microsoft.com/ink/2010/main" type="inkWord" rotatedBoundingBox="1385,11233 2867,13502 1801,14198 319,11929"/>
              </emma:interpretation>
              <emma:one-of disjunction-type="recognition" id="oneOf0">
                <emma:interpretation id="interp0" emma:lang="en-US" emma:confidence="0.5">
                  <emma:literal>sots</emma:literal>
                </emma:interpretation>
                <emma:interpretation id="interp1" emma:lang="en-US" emma:confidence="0">
                  <emma:literal>sons</emma:literal>
                </emma:interpretation>
                <emma:interpretation id="interp2" emma:lang="en-US" emma:confidence="0">
                  <emma:literal>sols</emma:literal>
                </emma:interpretation>
                <emma:interpretation id="interp3" emma:lang="en-US" emma:confidence="0">
                  <emma:literal>pots</emma:literal>
                </emma:interpretation>
                <emma:interpretation id="interp4" emma:lang="en-US" emma:confidence="0">
                  <emma:literal>sobs</emma:literal>
                </emma:interpretation>
              </emma:one-of>
            </emma:emma>
          </inkml:annotationXML>
          <inkml:trace contextRef="#ctx0" brushRef="#br0">44 11343 170,'1'-4'228,"2"0"-12,1 1-16,-1-2-20,2 2-23,-2-2-19,3 1-17,2 0-19,2-2-19,0 0-17,1 1-12,-1 0-12,3-1-10,-2 1-7,3-3-5,1 1-4,-1-1-3,-1 0-1,2-1-4,1 0 1,0 1 2,0 1-1,1-2 1,-1 0 0,0 2 1,2 0 1,-2 1 2,0-1 2,-1 0 1,1 2 2,-2-1-1,2 4 1,-1-5-1,-2 7 0,0-4 0,-2 3 2,0 1 4,1 1 3,-3 3 3,1-1 2,-4 1 2,2 2 13,1 3 20,-3 1 13,2 2 12,-3 3 7,1 1 6,1 1 5,-2 3 5,-2 1 1,3 3-1,-1 1-3,-2 2-2,2 1 1,0 1-1,0 2-11,0-1-17,0 0-13,-1 0-13,1-1-7,-2 0-6,4 0-7,-1-1-7,1-2-3,-1 1-2,-1-2-3,0-2-4,1 0-2,-1-2-4,0-1-3,0-3-4,0 0-2,-2-2-1,0-2 0,2-1 0,-2-2 0,-1-3-1,-1-1 0,1-1-2,0-2 8,-1-1 11,1 0 7,0-2 9,-1-2 9,-1-1 11,0-1 8,0-2 8,0-1 7,-1-2 9,-1 1 7,0-4 9,1-1 6,-1 0 9,0-2 1,1 1-5,-1-4-2,2 1-5,0 3-8,2-2-7,1 1-6,0 0-5,1 1-7,-3 0-7,2 1-6,-1 3-4,1 0-7,-1 3-6,-2 0-6,3 3-5,-1 1-5,-2 1-5,0 2-3,0 2-3,0 0-2,0 1 0,0 1-3,0 1-2,1 0-2,1 1-3,1 3-1,0-2-2,-1 1 1,4 2-1,-2-1 0,2 1 0,1 1-1,-1 0-1,2-2 0,0 3-1,2-2 0,-2-1-2,3 1-3,-3-1-4,2 0-14,-2 0-17,3-3-21,-3 1-21,2-1-24,-2-1-28,0 0-29,2-1-32,-1 1-23,1-2-19,-2-2-17,3 0-16,1-1-14,-1 0-12,-3-1-1,3 0 3,-1-2 11,-2-2 14,3 1 20,-3-1 21,1 0 29,-3-1 31,2 0 21,-3 0 18,0 1 19,0-1 19,-1 1 18,0 0 21,-1 0 18,-3 1 18,3 1 14,-3 0 12,0 1 12,0 2 11,0 0 8,0 0 6,0 2 4,0-1 4,0 1 0,0 1 1,0-1 0,0 2-4,0-1-2,0-1-2,0 1-3,0 2-4,0-1-4,3 1-4,-1-3-4,-2 3-3,3-1 1,-3 0 0,3 1 2,-3-1 1,2 0 1,1 0 3,0-1 2,2 1 4,0-4 2,0 3 4,0-3-3,-2 0-5,3 0 0,1-3 0,1 3 2,0-2 2,0-1 4,3 0 4,-3-1 4,2 0 4,-2-1 5,2 1 4,0-2 6,-1 0 6,-2 1 12,1-2 13,0 0 11,-1-2 10,-1 2 8,-1 2 4,0-2 6,-2-2 4,0 0 5,1 2 4,-3-2 3,1 1 0,-2-3-2,0 1-4,0 1-8,-2 1-7,-1-1-9,1 1-11,-1-1-9,-2 1-9,-1 1-9,3 0-9,-2 2-9,-2 0-10,1 1-11,-2-1-8,2 2-9,-2 0-5,0 2-4,0 1-2,0 0-3,2 1-3,-2 0-2,0 3-3,0-1-4,1 0-3,1 1-2,-1 1-3,1 0-1,-1 2 0,1 2-1,1-1-2,-3 3-3,5 0-4,-2 1-2,0 0-6,2 1-4,1 1-8,2-1-6,0 2-9,2-3-9,1 3-11,0-1-12,2 0-12,0-1-10,3 1-9,-2-2-9,3 1-5,-1-2-6,1 1-5,-1-3-1,4 0-1,-1-2 5,0 0 7,-1-2 9,1-1 12,0-1 12,-2-1 13,4 0 10,0-4 11,-2 2 10,2-4 9,0 1 9,-2-2 9,4 0 8,-1-1 7,-1-1 6,2-2 5,-1-1 2,-1 1 0,2-3 7,-1-2 7,-3 2 7,2 0 12,-3-3 10,1 2 12,-1-1 13,-2 0 16,-3-2 14,1 1 13,-2 0 9,-1-1 6,0 0 4,-1 3 3,-2-1 0,0 1-5,0 0-5,-2-1-7,2 5-7,-2-1-11,1 1-11,-1 3-14,1 0-14,-1 2-12,0 2-10,2-1-7,-3 3-7,3 0-5,-3 3-4,3-3-4,-2 3-4,-1 0-4,3 0-3,-2 3-2,1-1-2,-1 3-2,2-1-2,-1 2-1,-1-2-3,0 3-1,2-1-1,0-1-4,0 1-1,0 0-3,0 0-2,2-1-3,0 0-4,1-1-5,0 1-3,0-3-4,-1 1-3,4-2-2,-2-1-4,0 1-4,3-1-1,-1 0-1,1 0 2,-1-2 2,4-1 3,0 0 5,-1-1 3,1-1 4,1 0 4,0-1 4,-1 0 4,1-3 3,1 3 5,-3 0 4,1-2 5,-2-2 3,2 2 4,-2-1 3,0 1 3,-2 0 4,2-1 4,-1 0 7,-1 1 4,1-1 5,-4-1 6,2 1 4,1-2 6,-4 3 7,1-2 3,0 2 5,-1 0 2,0-1 3,-2 1 2,0 0 3,0 2 3,-2-1 2,0 3 1,1 1 2,-1 0 2,1 1-1,-1 1-1,0 1-2,2 1-4,-3 1-4,1-2-3,-1 6-3,0-2-6,1 5-8,-1-2-6,0 2-8,-2 4-6,0 0-6,0 4-6,1 1-6,0 1-4,-2 3-3,4 2-2,-4 2-2,4 0 1,-3 1-2,2 3 1,0 1 0,-2 4-2,0-1 1,2 3-1,-2 0-1,0 3 1,1 0 0,-1 6-1,0-2 0,0 4-1,0 0 0,2 2-1,-2 1 0,0 2-3,0-1 1,1 2-1,0-1-1,1-2-2,2-2-1,-1 2-2,0-4-3,2-3-2,2 0-4,0-3-4,1-2-5,0-4-5,2 0-5,0-4-5,1-3-5,-1-2-4,3-3-3,0-1-1,-1-3-2,-1-3 0,2-2 3,-1-3 0,-1-3 0,0 1 5,1-3 4,-1-2 5,-1 0 4,2-5 5,-1 1 6,1-2 3,-1 1 4,-1-2 2,1-2 3,-1-1 2,2 0 2,-1-1 1,0 0 3,1-2 2,-1-1 2,-1 0-1,3-2 2,0 1 1,0 0 1,-3-1 0,3 1 1,-1 1 0,-1-3 0,1 1 1,-1 0 0,-1 1-1,1 3 0,-2-3 0,0 1 0,1 1 0,-1 0 0,-1 1 0,0-1-1,-3 1 1,3-2 1,-3 2 0,0 0 0,-3 0 2,3 0-1,-3 2 3,-2-1 0,-2-1 3,1 1 1,-2-2 3,-2 2 3,-1-2 1,-2 4-1,0-5 2,-1 4 0,-1-1 1,-3-1 3,-1-2 1,1 2 0,-1 1-1,-2-2 2,0 0-1,2-2-3,-2 1-1,-2-1-1,2-1-3,0 1 1,-1-1-2,-1-3 0,2 2-2,0-3-4,0 0 0,2 0-2,-2-3-1,3 0-3,0 0 0,1-3-2,-1 2-3,2-4-3,0 1-6,1-2-8,2-2-9,0-1-9,1-1-11,1-2-9,1 0-19,2-3-22,2 0-34,3-2-39,0-2-44,1-1-43,2-1-52,0-4-56,3-2-64,2-4-69,1 0-36,6-2-21,2-4-4,3 1 5,7-3 14,2 1 22,6-1 32</inkml:trace>
          <inkml:trace contextRef="#ctx0" brushRef="#br0" timeOffset="-1452.9945">380 11264 129,'-2'-5'340,"-1"-2"22,1 2 13,-1 0 11,1 1-5,2 0-14,-3 1-11,3 0-13,0 2-11,-2-1-13,2 1-10,0 1-11,0 0-20,0 0-24,0 0-21,0 1-17,0 1-20,0-1-15,0 2-20,0 0-21,0 1-26,0 2-26,0 1-22,-1 1-18,-1 1-16,-1 3-11,3 2-12,0-1-15,0 4-5,0 2-6,0 0 0,0 2 0,3 0 4,-1 2 7,1-2 3,0 4 1,-1-2 2,1 2 1,0 1 0,1-1 1,-1-1 4,0 1 7,0-1 2,0 0 1,1 0-1,-1 0-2,0-3-14,0 2-19,-1-1-25,1 1-31,0-3-39,1 0-45,-1 0-43,0-2-41,-1-2-43,-1 0-48,1-5-46,-2 1-48,0-2-45,0-10-43,0 0-13,0 0 4,0 0 15,0 0 19,0 0 33,0 0 42</inkml:trace>
        </inkml:traceGroup>
      </inkml:traceGroup>
    </inkml:traceGroup>
  </inkml:traceGroup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8T15:58:02.651"/>
    </inkml:context>
    <inkml:brush xml:id="br0">
      <inkml:brushProperty name="width" value="0.04667" units="cm"/>
      <inkml:brushProperty name="height" value="0.04667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CDECED4E-8A8E-4C91-B5FD-E20185B69F43}" emma:medium="tactile" emma:mode="ink">
          <msink:context xmlns:msink="http://schemas.microsoft.com/ink/2010/main" type="inkDrawing" rotatedBoundingBox="17467,1522 22744,8320 17356,12502 12080,5703" semanticType="callout" shapeName="Other">
            <msink:sourceLink direction="with" ref="{DAB7959E-A11F-4633-B10E-B080DFC3AEDB}"/>
            <msink:sourceLink direction="with" ref="{9D2B5A27-E5CC-4A38-A4C5-A0094D83F21C}"/>
            <msink:sourceLink direction="with" ref="{A4B19882-D1B3-4BA7-9CFB-A0682C36EA94}"/>
          </msink:context>
        </emma:interpretation>
      </emma:emma>
    </inkml:annotationXML>
    <inkml:trace contextRef="#ctx0" brushRef="#br0">5 45 57,'0'-3'259,"-2"1"2,1 0-1,-1 0-9,2-1-11,0 3-13,-4-2-11,3 0-15,1 2-17,0 0-15,0-2-12,-2 2-9,2-1-5,0 1-3,0 0-1,0 0 8,0 0 14,0 0 7,0 0 0,0 0-3,0 0-4,0 1-6,0 1-6,0-2-8,0 2-7,0 0-8,2-2-7,-1 3-8,3-1-7,-4 2-14,2 0-20,1 3-11,0 0-6,1 0-5,1 1-4,-2 2-2,3 1-5,2 0-1,-3 0-3,3 1-1,-1 0-3,0 0-8,2 1-10,1 0-7,-2 0-8,4 0-4,0 2-3,0 0-2,-2-2-2,4 3-1,-1-2 0,-1 1 1,1-2-1,-1 1-1,1 1 1,2-3 2,-1 1 7,1 0 4,-2-3 2,2 2 2,-2-2 1,2-1-1,0-1-1,-1-1 0,3-3-1,-2 3 1,1-5 0,-1 0-1,3 0 0,2-2 2,-3 0 1,3-2 0,3 0 1,-1 0 0,3-5 2,2 3 0,3-3 1,1-1 1,0-1 1,3 0 0,2-1 0,1-3 0,2 2 3,-1 0 0,4-2 2,3 3 4,1-2 4,1 0 3,3 1 3,3 0 1,1 0 1,6 2 0,1-1-1,2 1 1,5-1 1,2-1-1,2 0-1,4 2-2,2-1-1,1-1-5,2 0-6,3 3-5,-3-3-3,3 1-3,-3-1 0,4 2-1,-2 0 0,-1 1-1,1-1 1,-2 0 0,3 1-1,-3 1 5,3 1 8,-3 0 4,4 0 1,-1 2 1,-1 0 0,2 0 1,-1 0 0,1 2-1,2-1-1,-2 3-1,-1-2 0,2 2-5,1 0-8,-3 0-7,0 2-9,1 1-3,-1-1 0,0 2 1,0 1 2,0 2 4,1 1 9,-3 0 4,5 3 3,-3 1 0,2 0 0,-1-1 6,1 4 7,-3 2-2,2 2-6,0-1-4,-4 3-3,-1 0-2,0 4-1,-3 0-7,-1 3-7,-3 0-4,-1 2-3,-4 0-1,-1 4 1,-4 0-1,-2 2 2,-1 2 9,-1 2 15,-3 1 7,-2 2 3,-1 3 1,-2-2 1,-2 6 1,-2-1 0,-3 4 0,-1 0 1,-4 0 0,-2 1-1,-2 2 0,-4 0-2,-3-2-5,-2 4-7,-4-3-3,-4 0-3,-4 1-1,-4-2-1,1 2 0,-8-2 0,-1 0 2,-6 0 0,1-1 0,-6-1 0,-2 1 1,-2 1 0,-4-4 0,-1 2-1,-3-2 1,-2 0 0,-1 1-1,-5-2 1,-2-1-2,0 1 1,-3-1 0,-1 2 0,-4-1-2,1 1 1,-7 1 0,2-1-1,-5-1 2,1-1 0,-3 1 1,-4-2 0,0 2-1,-2-3 0,2 0-1,-6-1 0,2 0 0,-5-2-1,1 0 0,-3 0 0,0-1-5,-3-1-8,0-1-1,-2 2-4,-1-2 1,-1 1-1,0-3-1,-1 1-1,2-1 2,-2-2 1,1 2-1,1-1 0,-2-2 1,0 1 0,1 1 10,-1-2 15,0 1 7,1 1 2,0-1 2,-1 1 0,0 0 1,0 1 1,2 2 1,-1 0-1,-1 1 0,0 0 1,1 2-2,0 0-1,2 1-6,1-1-6,-1 2-3,2 0-3,0 1-7,3 0-7,0 0-5,6 1 0,-2 1-2,3 1-1,1 0 0,2 0 1,3 3 2,1-1 1,5 2 0,0 1 0,4 3-1,1 1 1,5 2 9,0 2 15,3 1 7,3 4 5,3 3 0,4 2 2,0 2 0,6 4-2,0 0 0,5 2-2,2 2-4,5-3-10,0 3-4,5-2-2,3 0-8,3-1-11,2-3-6,6-1-6,1-3-3,3 0-4,5-4-3,4 0-1,4-2-2,5-1 0,4-3 8,1-2 12,9-2 3,4-4-5,2-1-12,4-2-18,6-5-27,4-2-33,5-4-34,5-5-36,3-2-41,7-6-46,0-5-44,6-7-45,3-6-58,1-3-64,6-6-30,4-6-14,1-3 5,3-6 16,4-7 28,2-3 35</inkml:trace>
  </inkml:traceGroup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8T15:58:06.671"/>
    </inkml:context>
    <inkml:brush xml:id="br0">
      <inkml:brushProperty name="width" value="0.04667" units="cm"/>
      <inkml:brushProperty name="height" value="0.04667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15E9CF27-34D5-4CDA-BC66-C238C0B42B62}" emma:medium="tactile" emma:mode="ink">
          <msink:context xmlns:msink="http://schemas.microsoft.com/ink/2010/main" type="inkDrawing" rotatedBoundingBox="12867,10546 14008,4162 19746,5188 18606,11571" semanticType="verticalRange" shapeName="Other">
            <msink:sourceLink direction="with" ref="{F18BA51C-3176-443B-86C2-8AC12AD4DADF}"/>
            <msink:sourceLink direction="with" ref="{2562FC79-166A-4D3E-91AE-3B954081E773}"/>
            <msink:sourceLink direction="with" ref="{D2F25FD6-EF1C-4B75-99F7-4EBE7D34F266}"/>
          </msink:context>
        </emma:interpretation>
      </emma:emma>
    </inkml:annotationXML>
    <inkml:trace contextRef="#ctx0" brushRef="#br0">0 582 103,'1'-3'172,"-1"1"-2,1-1-1,1-1-6,-1 2-9,1-3-11,-2 3-12,1-2-12,-1 0-13,0 0-10,2 2-12,0 0-7,-2 0-10,1-1-4,-1 0-4,0 2-1,0-1-1,1 1-2,-1 0 0,1 1 0,-1 0-3,2 0 0,-2 0-3,0 0-2,2 0-2,-1 0-3,-1 0-3,0 0-2,0 0-4,3 0-2,-3 0-3,2 0-3,0 0-1,-2 0 0,4 1-1,-3 0 0,2 1 0,1-1 0,1 2-1,-1 0 1,2-1 0,-1 0 0,2 3-2,0-1 0,1-1 1,-1 1 0,-2 2-1,2-2 0,0 0-1,1 1 0,0 1 0,-1-2 0,1 3 2,-3-3 0,3 3-3,-1-3 0,-1 1 2,2 1 0,-1-1 0,1 0-1,-3 1 0,6-1 0,-4 1-1,2-3 0,-2 3-4,1-2-1,1 1-1,0-1 1,-1-1 2,1 1 1,1-1 0,0-1 2,0 1 0,-1-2 2,3 1 3,-2-1 4,2 0 1,2 0 4,-2-1 1,1 0 2,1 0 0,-2-1 6,1 0 7,1 0 14,0-1 18,-1 1 7,2-2 3,1 1 1,-1-1 0,0 2 1,-1-2 1,2 0 2,-1 1-1,-2 0 0,1-1-2,-2-1-4,2 2-11,-1 0-15,-1-2-18,0 4-10,0-3-6,-2-1-4,2 2-1,0 0-5,-2 0-4,4 0-2,-1 1 0,-1-3-3,2 2-6,-1-1-1,3 1-1,2-1-1,-2 0 0,2 0 1,0 1-1,0-1 0,1 3 0,-2-4-2,5 1-1,-5-1 5,2 0 5,0-1 7,0 1 7,-3 0 3,0 0-1,2 1 0,-1-2 0,-3 0 1,3-1-1,-3 1 0,0 1-1,-1-1 0,2 1 0,0-1-6,0-1-8,-2 1-4,1-2-2,1 0-1,-2 2-1,3-2 0,-1 1 0,0-1 0,-1 2-2,2 0 1,-1-1-1,-2 1 1,2-1 1,-2 1-1,-1-1 0,1 1 0,-1-1-1,-2 3 2,1-1 0,-1-2 0,1 3-2,-4-1 0,2-2 0,0 1 1,0 2 0,-2-1 0,2-1 1,1-1 0,1 3 1,0-3 1,1 0-1,0 1 2,3 1-2,1-1 1,-1 0 0,0-1 2,1 1-1,1-2 1,0 3-1,-2-3 0,1 0 1,-1 2-1,1-2-1,-1 3-1,1-2 0,-2 1 0,-1 0 0,3-1-2,-1 2 1,-1-2-1,0 1 1,-1 1 0,2-1-1,1 0-1,-2 1 1,-1 0 0,2 1 1,-3-2-1,0 2-1,2-1 0,-1 0 0,1 0 1,-4 2 1,2-1-1,-2 0 0,-1 0 0,1 3 1,0-4 0,1 2 0,-2 2 2,0-3 1,0 2 2,-1 0 2,1-1 1,2-2 1,0 3 2,-3-1 2,3 0 0,-3 0 0,3 0 0,0-1 1,1 0 0,-1 0 1,0 2-1,-1-2 0,1 1-1,-1-1-1,0-1-2,0 2 0,1-2-3,-4 1 0,2-1 0,0 1 0,-3 1 0,2-2-1,-1 1-6,1 0-8,-3 1-5,2 0-3,1-2-2,1 0 0,0 1-1,-1 1 0,0 0-1,1-2 0,1 2 0,-2 0 0,3-1-2,-1 1 2,-1 0 4,-1-1 7,1 2 5,1-2 1,-2 1 1,-1 1 0,2-1 1,-1 0 0,-1 0 0,2 0 0,1 0 0,0-1-1,-1 0 0,1 1 2,0 0 0,0 0-2,2 0 0,2-1 0,-1-1 0,-1 2 0,3 0 0,-1-2 2,0 1 0,3-1 1,-2 2 0,1 0 0,-1-1 2,1 0-1,0 2 1,-1-2-1,1 1 2,-1-1-1,2 0 1,-3 0 1,0 2 0,1 0 0,-2-1-1,1 1 0,-4 0 0,0 0-2,1-1 1,-1 1-1,0 0 1,-2-1-2,1 2 2,0-1 1,-1-1 0,3 2 1,0 0 2,-1 0 0,0-2 1,2 2 0,0-2-1,2 2 1,-3 0 0,2 0 0,1 0 1,-2 0 0,3 0 0,-2 0 2,2 0 0,1 0 1,2 2 0,0-2 1,0 2-1,1-2 1,2 0 0,2 2 0,0-1 0,0-1 0,0 2 0,0-1 0,0 0-2,0 1 0,0-1 2,0 0 6,-2 0-3,-1 1-8,1 0 3,-4 1 5,1-1 2,-3 0 2,-1 0 1,-2-1-1,2 0 0,-4 0 0,4 1-1,-6-1 0,2-1-4,-1 2-8,-2-1 2,-1 0 5,0 1-3,0-2-7,0 2-2,-2 0-2,0-2-2,1 2 1,0 0 0,-1-2 1,1 3-1,-2-2 1,2 0 0,2 1-2,-3-2 1,2 2 1,-1 0 0,3-2 0,0 2 1,-1 0-1,1 1 1,0-3 0,-1 2 0,4 0-1,-1 1 1,0-1 0,2 1 1,-2 0 3,3 0 1,-1 1 1,2-1-1,2 2 3,0-1 0,2-2-1,-2 3-3,2-1-9,-2 0-3,0 0-1,3-1-1,-4 1-1,2 0 0,-2-1-3,-2-2-1,-1 2-2,-1 0 0,1-3 0,-5 3 1,1-3 0,0 1 7,0 0 7,-3 0 6,2 1 2,-2-1-1,1 0 3,-2 1 0,3-2 0,-2 1 2,2 1 1,-2-2 1,2 1 0,-3 0-1,2 0-1,0 1-1,0-1-2,-1-1 1,2 1-1,-3 1-1,2-2 0,0 2-1,1 0-1,0-1 0,2-1 0,1 2-1,0-2 0,0 3 0,2-3-1,2 1-1,-1 1 1,-1-1-1,2 1 1,0-1-1,1 0 2,-2 1-1,-1 0 1,2-2-2,-2 2 1,0-1-2,0 0 2,2 1-2,-4-1 1,0 1 0,2 0 2,-1-2-1,0 2 1,-3-1-2,3 0 0,-3 2-1,1-1 1,-2 2 0,-2-4 1,1 3-1,0-1 1,-1 0 0,0 1 2,-2-1-1,1 1 0,0 0-1,0 0 2,1-1 0,-1 1-1,1-1 1,0 2 0,-2 1 0,1-1-2,1 0 0,-2 0 0,4 0-1,-2-1 1,2 2-2,-3-3 0,4 2 0,-5 0 0,6 1-1,-2-2 0,0 1 0,1 0 0,-3 1 1,5-2 0,-1-1 0,-2 2 1,0 0-1,2 0 0,0-1 2,0 1 1,1 1 1,0-1 1,1-2 5,0 5 8,1-5 5,0 1 1,-4 1 0,3 1 2,-3-1 0,3-2 0,-5 1 0,1-1 0,0 0 0,0 1-3,-3-3-1,0 2 0,3 0-6,-5-2-7,3 4-4,0-4-2,-2 4 0,2-1-2,-1-1 1,-1 0-1,2 2 0,-2-2-1,1 1 0,1-1 0,-1 1 0,1 0 2,0-1 0,-2 2 1,1-1-2,1 1 0,-2 0-1,4 0 1,-3 0 0,0-1 0,1 0 1,-2 1-1,1 0 1,1 0 0,-1 0 0,1 1-2,-1-1 0,1 0 0,-1-1-1,-1 2 3,1 0-1,1 0-1,-1 1 1,1-2-1,-2 3 0,3-3 1,-2 1-1,-1 0-1,2 0 1,-1 1 1,0-1-1,3 0 2,-2-1-1,2 2 1,1 0-1,1 1 3,1 1 0,1 0 1,2-2 1,1 3-1,-3-1 2,3-1 0,-1-2 0,-1 1-1,0 1 1,2-2-1,-2 1 0,-2-1 0,-1-3-1,-2 5-1,-1-5-1,0 2 0,0 0-1,-3 1 1,3-1 0,-1-1 0,-3 0 0,3-2-1,-2 4 2,-1-2 0,1-2 0,1 3 1,-3-1 0,1 1 0,-1-1-1,-1-1 0,3 2 0,-3-1 0,1-1 0,2 2-1,-3-1 0,0 1 0,4 0 0,-4 0-1,1 0 0,0 1-1,0-1 1,1-1-1,0 3 0,-1-2-1,1 1 1,1 2 0,-1-1-1,2 2 0,-3-4 0,2 3 0,0 0 0,-2 1 1,3-3-1,-1 2 1,0 0-1,1-1 0,-1-1-1,0-1 0,-1 2 1,2-1-1,-3 1 1,4-1-1,-3 1 1,2 1-1,-3-2 1,2 1-1,1 1 1,-1 0 1,1-2-1,0 3 1,-1-3 0,0 1-1,0 1 1,-1-1-1,2-1-1,-4 0 2,3-1-1,-1 2 0,0-1-1,-2 0 0,1 0 0,1 1-1,0-1 1,1 3 1,-2-2-1,1 1-1,0-2 2,0 2 0,-1-2 0,1 0-1,0 1 1,-1 0-1,-1-1 1,3 2-1,-3-1 0,3 0 1,-3 0 0,1 1 1,3-1-1,-4 1 0,1-3 0,-1 1-1,0 1-1,0-2 2,0 2 1,0-2-1,0 2-1,0-2 1,0 2-1,0-1 1,0-1-1,0 2-1,0-2-4,0 1-6,2 2-4,-2-1 0,0 1 0,2-1 1,0 3 0,-1 1 1,1-1 1,0-1 0,-1 2 1,1 0-2,-2 1 2,4-1-1,-1 1 5,-2 1 7,-1-3 3,4 2 2,-1 0-2,-3 0-1,4 2 0,-1-2 0,-1 0-1,1 2 0,1 1 1,-1-2-1,-1 1 1,1 0 0,2-1 0,-3 1 1,2 0-1,-1 0 1,2 2 1,-2-3 2,2 2 1,-2-1 0,1 2 0,0-1 2,0 0 0,-1 1 1,-2-2 0,2 1 2,1 0-1,-2 1-1,1 0 1,0-2 0,1 1-1,-4 1-1,2-3-1,-1 3 0,1-2-1,0 1-1,-2-1-1,0-1-1,0 3 0,0-2-2,0 0 0,0 1 0,0-3 1,0 2-2,-2 0-1,0 0 1,1 0 3,-1 0 8,2 0 3,-2 0 2,0 0 1,1-1 0,-1 1 1,1 0-1,-1-1-1,1 1 1,0 0 0,1-3-1,-4 1 1,3 2 1,-1-2-5,1 2-8,-2-2-4,0-1-2,2 3 0,-3-2-2,1 0 1,1 0 0,-1 1 0,-1 0 0,1-2 0,-2 2-1,2 1 1,-1-3-1,-3 2 1,4 1 1,-2-3 0,-2 2 0,2-1 0,-2 1 0,2 0-1,-2 0-1,-1 1 1,1 0 0,-1 2 0,-1 0 1,0-2-1,1 2 0,-1 0 0,-1 1 0,0 0-1,0-2 1,-1 2-1,3-1 0,-3 1 1,2-1 1,-2 0-1,1 0-1,1-1 0,-1 0 0,-2-1 0,0 2 0,2-1 1,-2 1 1,0-3-1,2 3 1,-2 0-5,-1-4-8,2 3-2,-2-2-3,-1 1-1,2 0 0,-1-1 1,-1 2-1,2-2 0,1-1-1,-2 2 1,-1-1-1,3 0-1,-3 1 1,1-1 5,1-1 6,-2 1 4,1 0 1,1-2 2,-1 4-1,1-3 1,-1 1-1,1-1 1,-2 0 0,4 1 2,-3 0-1,2-1 0,-1 1-1,-1 0 1,3-1 0,-2 0 0,0-2 0,2 2 0,-2 0 1,0 0 0,-2-2-2,4 1 1,-4 1-1,4-2 1,-2-1-1,-1 3 0,2-2-1,-2 0 1,-1 0 0,2 1 0,0 1 1,-2-3 0,1 3-1,-1-2 1,1 0 0,-1-1-1,0 2 1,1-3 0,-1 2 1,2-3 0,-1 3-1,-1-1 0,-1-1 1,3 1-1,-5 0 1,0 0-1,3 2 0,-3-1 0,2-1 1,-1 1 0,1 0 0,0 0-1,2-2-1,-1 0 0,-2 2 1,1-3-1,1 3-1,-3 1 0,2-1 0,0 1 0,-2-3 0,0 2-1,0 0 0,-1 2 1,3-2-2,-1 1 1,1-1 0,-1-3 0,2 2-1,-1-1 1,2 0-2,-2-1 1,4 0-1,-3 1-1,-1 0 1,1-1 4,0 1 7,1-1 4,-2-1 1,-1 2 0,2 0 0,-1 0 2,-2-1 0,3-1 1,-1 3 1,2-1 1,-2-1-1,3 0 1,-1 0-1,0 0-5,-1 1-6,4-1-6,0 2-2,-2-4-2,0 3 0,1 0 0,0-1-2,-1 0-1,0 1 0,4-2-3,-3 0 1,1 1-1,1-1-2,-1 0 0,0 1 0,-1-1 1,0-1 0,1 2 2,0-1 0,-1 1-1,0-2 1,-1 1 0,-2 1 0,0 0 1,-3 0 3,2 1 0,-1 0 1,-2-3 2,2 4 0,-2-1-1,1 0 2,0-3 0,0 0 0,1 2 1,0 0 0,1-1 0,-1 0 1,1 3 1,-1-3-1,-1 1 0,4 0 1,-1 1 0,0-1 0,1 1-1,-3-3-1,3 3 0,-1-2 0,3 0 0,-1 0 0,0 1 1,0-1 0,0-1-1,3 2 1,-1-1-1,0 1 0,-1-1-1,4 0 0,-2-1 2,0 0-1,0 1 0,1 0 0,-2 1 1,1-2-1,1 1 1,1-1-1,0-1 1,0 3 1,-1-2 0,2-1-1,2 1-1,-2 2 1,0-2 1,2 0-1,-1 0 1,0 0 0,1 1 0,1 0 0,-2 1-1,0-1 0,0 2-5,0-1-7,-2 1-3,3 0-2,-4 1 0,4 1-2,-4-1 1,1 2 0,0-1 0,-1 0-1,1-1 0,0 0 0,1 2 1,-5-4 1,5 3 4,-1-1 7,0 1 3,-1-1 2,1 0 2,-2 1 0,0 1 1,0-2-1,2 0 1,-2 2 0,-1 2 0,1-3 0,2 0 0,-1 2-1,-2-2-1,1 0 0,2 0 0,-1 1 1,1 0 0,0 1-1,1-3 0,-1 3 0,-1-2 1,1 1-1,-1 1 1,0-4 0,5 2 0,-4 1 0,2-2 0,0 1 0,1 0 1,1-1-1,-4-1-1,5 0 1,-3 1 0,0 0-1,2 0 1,-1-1 0,1 4 0,1-4 1,-1 1-1,-1 1 0,1-2 0,-1 3-1,1-1 0,0-1 1,0 1 0,0 1 1,-1-2-1,0 2 0,1-1 0,-1 0-1,0 0 1,1-1 0,0 3 0,-2-1-1,1 1 1,0-1 1,-1 0-1,2 0 1,-1 1-1,0-1-1,2 1 1,-1-2 1,-2 2 0,2-2-1,-1 1 0,1 1-1,0 0 0,-1 0 1,1 0-1,-1-1 0,2 0 0,-1 0 1,0 1 0,-1-1 0,2 0-1,-1 1 0,0 0 1,0-2 0,1 2 0,1-3 0,0 1-1,-3 0 0,1 0 0,3 1 2,-3-2-2,-1 1 0,3 0-1,-1 1 0,-1-2 0,1 1 0,0 0 0,-1 0-1,1-2-1,0 1 2,1 0 4,0 1 6,0-3 4,1 2 1,-4 1 1,4-3 2,-3 1-1,3 0 3,-1-1-2,1 2 1,-3-1 1,3 0-1,0-2 1,0 2 0,0 0-4,0 0-7,-1 1-4,1-3-1,-2 2-1,0 1-2,1 1 0,-1-3 0,1 2 1,1 0 0,-2 0 0,1 0 0,1-3-1,-1 4-1,1-1 0,-2-1 0,1 1 0,-1-1-1,0 1 1,2 0 1,-1 2-2,1-2 1,-2 1 0,2 0-2,-4-1 2,4-1-2,0 2 1,0-2 0,0 2-1,0 0-2,0 1-1,0-1-3,0 1-2,0 0-2,0 0 1,0 1-1,-1-1-1,1 1-2,-4 1-1,4-1-3,0 1 1,0-1-1,0 0-1,-3 2 1,3-2 1,0 0 2,0 1 0,0-1 0,-2 2 1,2 0-1,-2-2 1,2 3 3,0-3 0,0 0 0,0 2 0,0-2-1,0 0-1,0 2-1,0-1-1,0 1-4,2 1-1,0-1 0,-2-1-1,0 3-1,3-1-3,-3 1-2,4-2-3,-3 3-4,-1-2-3,4 1-4,-4 0-7,2 1-8,-2 0-6,1-1-3,1 0-5,0 0-7,-1 0-8,1 0-11,-2 3-12,1-1-13,0 0-14,1 1-17,-1-1-17,1 1-18,-1 0-12,1 0-10,0 1-14,-1-2-16,2 2-10,-2-1-8,-1-2-11,3 0-13,-3 1-22,0 0-24,0 0-26,-3-1-23,3 1-7,0-2 2,0 1 11,0-1 15,0 1 20</inkml:trace>
  </inkml:traceGroup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8T15:58:13.783"/>
    </inkml:context>
    <inkml:brush xml:id="br0">
      <inkml:brushProperty name="width" value="0.04667" units="cm"/>
      <inkml:brushProperty name="height" value="0.04667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F18BA51C-3176-443B-86C2-8AC12AD4DADF}" emma:medium="tactile" emma:mode="ink">
          <msink:context xmlns:msink="http://schemas.microsoft.com/ink/2010/main" type="writingRegion" rotatedBoundingBox="11662,5580 11580,2956 12571,2925 12653,5549">
            <msink:destinationLink direction="with" ref="{15E9CF27-34D5-4CDA-BC66-C238C0B42B62}"/>
          </msink:context>
        </emma:interpretation>
      </emma:emma>
    </inkml:annotationXML>
    <inkml:traceGroup>
      <inkml:annotationXML>
        <emma:emma xmlns:emma="http://www.w3.org/2003/04/emma" version="1.0">
          <emma:interpretation id="{12C03B94-7A38-4BB8-9B56-89DC0D089A22}" emma:medium="tactile" emma:mode="ink">
            <msink:context xmlns:msink="http://schemas.microsoft.com/ink/2010/main" type="paragraph" rotatedBoundingBox="11662,5580 11580,2956 12571,2925 12653,554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1747A0D-661F-4B12-9B86-90325808364F}" emma:medium="tactile" emma:mode="ink">
              <msink:context xmlns:msink="http://schemas.microsoft.com/ink/2010/main" type="line" rotatedBoundingBox="11662,5580 11580,2956 12571,2925 12653,5549"/>
            </emma:interpretation>
          </emma:emma>
        </inkml:annotationXML>
        <inkml:traceGroup>
          <inkml:annotationXML>
            <emma:emma xmlns:emma="http://www.w3.org/2003/04/emma" version="1.0">
              <emma:interpretation id="{BC549933-6FC6-4A7B-994D-1EEF4A3325BB}" emma:medium="tactile" emma:mode="ink">
                <msink:context xmlns:msink="http://schemas.microsoft.com/ink/2010/main" type="inkWord" rotatedBoundingBox="11662,5580 11580,2956 12571,2925 12653,5549"/>
              </emma:interpretation>
              <emma:one-of disjunction-type="recognition" id="oneOf0">
                <emma:interpretation id="interp0" emma:lang="en-US" emma:confidence="0.5">
                  <emma:literal>.org</emma:literal>
                </emma:interpretation>
                <emma:interpretation id="interp1" emma:lang="en-US" emma:confidence="0">
                  <emma:literal>@Orr</emma:literal>
                </emma:interpretation>
                <emma:interpretation id="interp2" emma:lang="en-US" emma:confidence="0">
                  <emma:literal>@Ore</emma:literal>
                </emma:interpretation>
                <emma:interpretation id="interp3" emma:lang="en-US" emma:confidence="0">
                  <emma:literal>@Gr</emma:literal>
                </emma:interpretation>
                <emma:interpretation id="interp4" emma:lang="en-US" emma:confidence="0">
                  <emma:literal>@Tn</emma:literal>
                </emma:interpretation>
              </emma:one-of>
            </emma:emma>
          </inkml:annotationXML>
          <inkml:trace contextRef="#ctx0" brushRef="#br0">594 1882 148,'-4'-6'336,"-2"-3"16,1 3 15,-2-3 13,0 3-3,1 0-15,-1 0-28,0-1-35,-2 0-23,-1 0-17,1 3-11,-4-2-8,1 1-7,-2 1-7,-3-1-9,-2 1-10,-1 2-11,-2 0-14,2 2-17,-3 2-21,0 0-20,0 2-19,0 1-17,0-1-17,1 5-15,1-3-12,-2 5-10,4 1-7,-1-1-7,2 3-5,0 1-5,3 1-3,-1 3-2,1-1 0,3 3-3,0-1-1,2 1-2,2 2 0,1 0 1,0-1-1,0 2 0,5 1-1,-3-1 0,1 1 1,1-3-2,2 2 1,1-1 0,0-1-1,1 2 1,2-3 0,-2 1 1,6-1-1,-4-3 0,2 3-1,1-4 0,2 1 0,-1-2 1,2-1-3,-1-1 1,2 1 0,0-1-2,0-2-1,1 0 0,2 0-2,-1-3 0,2 1-1,-1-1 0,3-2 0,-1 1 1,2-4-2,3 1 2,-2-1 0,0-1 1,3 0 1,-1-3 2,2 0 0,1 0 3,-1-3 0,3-1 1,-1 0 0,1 0 1,2 0 0,-3-4 1,2 1 1,-2 0 0,1-2 0,-1-1 0,0 3 1,1-4-2,-1 0 2,-2 2-1,1-1-2,0-2 1,0 1 1,-3-1 1,1-1-1,-1 4 2,-3-4-1,1 1-1,-2 0 2,1-2 0,-2 2 1,-2-1 1,0-2 2,-1 2 2,-2-2 2,0 0 1,-1 2 2,-4-2 3,2 2 3,-3-1 1,0 0 4,-1-1 1,-1 0 2,0 1 1,-2 0-1,0 1 0,-2-2 1,0 0 0,-1 3-1,2-2 2,-5 3 0,1-3-2,2 3-2,-2-1-2,-3 2-1,1 1-2,-1-2-1,-2 0 0,0 0 0,-1 3 0,-2-1-2,0-1-2,-1 3 0,-3-2-2,3 1-2,-4 1-1,0 1-1,-3 0-1,2 1-1,-3 3-2,1-2-2,-1 1-1,-2 0-2,2 2 1,-2 1-1,0 0-1,-1 1 0,1 2-1,-3 0 1,2 1-2,0-2 1,0 3-1,0-1 1,-1 4-1,2-1 1,0 0-1,1 0-1,1 2 0,-1 0 1,1 2-2,3 0 1,-1 1 0,3 2 0,-2 0 0,4 2-1,0 0 2,0 0 0,0 3-1,3-1 0,-1 3 1,1 0-1,3 0 0,0 0-1,2 1-3,0 1 0,0-2-3,3 1-1,1-1-3,1 1-3,1 2-1,1-5-4,1 1 0,1 1-1,1-5-3,1 3-1,3-2-1,-5-2 0,4 0 0,1-2-1,1 0 0,1-2 0,1 1 0,1 0 0,1-2 0,-2-1 2,3 0 1,-1-1-1,2-2 3,-1 1 2,1-1 1,3-1 0,-2 0 2,1-3 2,1 1 3,0 0 3,1-3 1,1 0 3,0 0 1,1 0 0,-1-3 3,1 0 0,1 0 1,-4-1 0,3-1 2,-3 1 1,2-4-1,0 3 0,-2-4-1,2 2 0,-4-2 0,4-1 1,-4 1 0,4-1 1,-3-2 0,-1 1 2,-2 0-1,2 0 2,-1-1-1,-1-2 2,-2 3 2,1-2 2,-1-1 1,-4 1 2,2-2 1,-1 0 2,-2 2 0,-2-2 0,3 2 2,-3-2 1,0 1 1,-1 0 1,0-1 0,-1 2 1,-1-2 1,0 1 0,-1 0 0,0 0 2,-1 1 0,0-2 1,-1 2 2,-1 0 0,0 1 0,0 1 2,-2-2 0,1 2-1,1 2-1,-3-2 0,0 2-1,0 0-2,1 1 0,-3 0-2,-1 0-2,0-1 1,-1 2-2,1 1 0,-3 0-4,-1-1-1,-1 1-2,1 1-1,-1 3-2,-2-2 0,-2-1-1,1 3-2,-2 0 0,2 2-1,-3 0-1,0 0-2,1 2 0,-2 0-1,-1 1-1,4 1 0,-5 0-1,3 1-1,-1 2 0,0 1 0,2 2-1,-2 0 0,1 2 0,3 1-1,0 2 1,0 1-2,2 1 0,-1 2 0,4-3 0,0 4-1,0 0 1,2-2-1,0 2-1,3-3-3,0 3-1,1-2-1,2 0-3,0 0-3,1-1-2,3-1-3,0 2-2,0-4-4,0 1-3,3-2-1,1 1-2,1-1-2,1-2-2,0 0 0,1 0-1,1-1 1,1-1 0,1-1 1,2-1 3,0-2 2,1 1 1,2-3 4,0 1 2,1 0 4,0-4 1,3 0 4,1 0 2,-1 0 3,1-4 2,2 0 2,0 1 2,-1-3 1,0 1 1,0-1 1,1-2 2,1 0 0,-3 2 1,1-4 0,-1 1 0,2 0-1,-2-1 1,1 0 0,-3 0 0,1-2 0,-3 1 1,-1-2 1,2 1 0,-3-1 3,0-1 1,-1 3 4,1-3 1,-3 2 2,-2-1 2,0-1 3,0 2 2,-1-1 3,-4 0 2,0 3 3,-1-2 2,1 2 4,-3-1 1,-1 1 3,-1-1 1,-1 2 0,-1 0 1,0 0 0,-1 2 1,1-2 1,-5 4 1,4-3 1,-3 4-1,-1-3-2,0 3 0,-2 0-1,0 1-3,0-1-1,-1 0-3,-1 1-2,-1 1-1,1 1-3,-2-1-3,3 2-2,-5 2-4,2-1-2,-1 1-3,2 1-2,-2 1-1,1 2-2,-2-3-2,1 3 0,0 3-4,1 0 0,-1-1-2,1 1-1,-1 1-1,1 1 0,2 0-1,-1 0 0,2 2 1,1-3-2,-1 2 0,2 0 1,4-1-1,-2 1 0,3 0-2,0-3 2,0 2-2,3 0 1,1-4-1,1 3-1,3-2-1,-1 0 2,1 1-1,0-3 0,1 0-1,2 1 0,0-1 0,1-1 0,0-3 0,0 4 0,1-3 1,2-1 1,-1 0 0,-1 0 2,1 0-1,-1-1 1,1-1-1,2 0 1,0-1 1,-2-1 1,2 0 0,0-2 1,-1 2 0,0-2-1,1 1 2,0-1 0,-1 1 0,1-3 0,1 1 0,-1-2 0,-2 0 0,2 3 1,0-3 0,-1-2 0,-2 1-2,1 1 2,-1 0 1,-3-1 0,1 0 1,0 0-1,0 1 2,-3 0-2,1-4 2,-1 2-1,-1 1 2,-2 0 2,2 0 2,-3 0 4,0 0 2,0 1 3,0 1 2,-4-1 1,1 1 2,0 2 0,-2-1 2,1 1 0,-2 1 2,1-1 0,-3-1 0,-1 3-1,0-1-2,-1 2-4,1 0-3,-3-1-2,0 2-3,1 0 0,-1 2-2,0-1-1,-2 0-2,2 2-1,0 1-2,-1 0-2,-2 0-1,1 1-1,2-2-1,-2 4-1,2 1 1,-1-1-1,-1 0-1,4 0-2,0 2 1,-1 0-1,3 2-1,0-2 1,1 3 0,-1 1 0,2-3 0,1 2-2,1 1 1,0-3 0,0 2-1,3-1-2,0-2-2,0 2-1,1-2-2,1 0-2,0-2-2,2 1-1,0-1-1,0-1-2,1 1-1,0-2-2,0-1 0,2 1 1,0-1-1,0-2 1,0 1 2,0-1 3,-2-1 1,2 0 2,0-1 1,0 0 1,0-1 3,1 0 1,0-1 3,3-1 2,-3 1 1,3-1 1,1 0 1,-1-1 1,0 1-1,1-2 0,0 3 2,-1-3 0,0 1 1,-1-2 1,0 1-1,0-1 0,-2 2 0,-1-1 1,0-2 0,0 0 1,-3 1 2,4-1 0,-7 2 2,3-3 1,1 0 3,-4 0 1,1-1 2,-1 2 0,0-3 3,-1 1 1,1-1 1,-4 3 1,1-3 2,3 1 0,-4 0 1,1 0 2,-2 2-2,1-2 0,0 3-1,0-2-2,0 0 1,0 1-2,-2 1 1,0-1-1,-1 4-1,0-2 0,-1 0 0,0 0-3,0 1-1,-3 2-1,0-1-1,1 3 0,-2 0-1,0 0-3,-1 0 0,-1 2 0,0 0-3,-1 1-2,-1 1-2,1 1-1,-2 0 0,3 1-2,-3 1 0,4 4-1,-2-1 0,2 1-1,-2 1 0,3 1-1,-1 1 1,-1 1-1,2-2 1,4 2 0,-1 1-1,-1-1 1,3 2-1,2-4 0,-2 1-1,3 1 0,0-3-2,0 1 0,3-1 0,-1-1-4,2 0-1,0 0-4,2-1-2,3-1-3,-4-2-2,3 1-3,1 0-2,0-1-2,0-1-1,2-1-1,0 1-1,1-2-1,1 1 1,-1-1 2,1-1 0,0 0 3,-1-2 2,3 1 3,-2-2 2,1 0 4,-1-2 2,1 1 2,2-2 3,0 0 2,0-1 2,2 0 2,-2-1 1,3-1 1,-2 1 1,1-1 2,1-3-1,1 3 0,-3-3 1,1-1 1,-2-1 0,2 0-2,-3 3 1,3-3 0,-1-1 0,-1 2 0,-1-3-1,-1 1 0,0 2 1,-2-4 0,-1 3 0,-1-3 2,0 0 0,-2 3-2,-1-3 1,1 1 0,-1 1 1,-2-1 0,0 1 2,-1 2 1,0-2 0,-1 0 2,0 2 2,-2-1 2,-1-1 2,1 3 3,-1 0 0,-1 0 3,0-1 1,-3 3 1,2-3 2,-4 1 1,2 3-1,-2-1 1,0 1-1,-4 0-1,1 0-1,0 3-2,-4-3-3,2 1-2,-2 2-1,0 0-2,-2 2-3,0 1 0,1 0-2,0 1-2,-2 1 0,3 0-2,-2 2 0,2-1-2,-1 3 0,4-2-2,-3 3 0,2 0-2,3 0 0,0-2 1,0 4-1,1 1 1,0-1-2,4 0 1,0 2-1,1 1 0,0-1-2,1 2 0,0 0-1,3 1-1,-1 0-1,1-1-3,2 2-2,0-2-3,0 2-3,2 0-3,-2-2-1,3 1-3,-1 0-1,3-3-1,0 1-2,-1 0-1,2-2 0,0-1-1,0 0 0,1-2 1,1-2 2,1 1 4,1-1 2,-1-1 1,3 0 3,-2-1 1,4-3 3,1 0 1,-2 0 2,3-3 2,3 1 2,-4-3 3,4 1 1,0-1 2,0-1 1,-1 1 0,-1-4 0,3 1 2,-2-1 0,1 0 0,-3 0 1,2 0 1,-2-2 0,1 2-1,-1-2-1,1 2 0,-4-1 1,1 0 1,-2-1 0,0 1 0,0 0-1,-1-1 1,-4 0 0,2 2 0,-2-2 1,-1 1 0,-1 2-1,-1-2 2,3 2 1,-5-1 0,1 0 1,-1 5 0,-1-3 2,-1 0 3,0 1 2,0 3 2,-1-4 2,-1 3 0,-1-3 2,1 3 2,-2 0 3,1 0 0,-1-3 2,1 5 1,-3-1 1,-1-3 0,0 2-2,-2-1 0,-1 0-3,-2 2 0,0 1-2,-3-4 0,-1 3-1,1 1-2,0-1-2,-4 2-2,3-1-2,-3 2-2,1 0-1,0 2-1,1 0-1,0 0-2,-1 3-1,2-3 1,-2 4-2,2-1-1,0 2-1,2-1 0,-1 2-2,3-2 1,-1 5-1,1 0 0,3 0-1,-1-2 0,1 3-1,1-1 0,4 2 1,-4 2-2,5-1 1,-1 0-1,1-1 1,0 2-1,1-2 0,2 2-1,2-1-1,-1-4-2,3 2-1,-1 1-1,-1-3 0,5 1-3,0 0-1,-1-4-1,1 2-2,0 2-1,4-3-2,-2-1-1,1-2 0,-1-1 1,1 2 1,2-2 3,0 0 1,0-1 2,2-2 0,-2 0 2,3-1 1,-2-1 3,3 0 2,1-2 2,-2-1 0,2 0 2,0-2 2,2 2 0,-2-1 0,3-4 0,-3 0-1,3-1 0,-4 1 0,3-2 2,-2 1 0,1 1 0,-2-4-1,2 1-1,-4 1 1,3-1 0,-3 0 1,0 1 0,-1-2 0,-1 0 2,0 1-1,-2-1 2,0 1 2,-1-1 2,-4-2 4,3 2 1,-2 2 3,-1-3 4,-2 3 4,1-3 2,-3 0 2,1 4 2,-2-3 4,-2 2 3,-1 2 2,1-2 3,-3 1 1,0 2-1,1-1 1,-4 1 0,1 2-1,-2-3 0,-1 5-2,-1-4-2,0 3-2,-3-1-4,1 2-2,-4 1-4,3 0-17,-4-1-10,1 4 0,-2-2 0,2 2 0,-5 2 0,3-2 0,0 4 0,-1-3 0,0 4 0,-1-2 0,2 2 0,-1 1 0,3 1 0,-2-1 0,2 3 0,0 1 0,0 1 0,0-1 0,4 2 0,-1 1 0,2 1 0,-2 2 0,2-1 0,2 4-3,2-2-23,-1 1-6,2-1-4,2 3-3,2-2-4,-1 0-3,1 1-4,2 1-4,1-3-1,1-2-2,1 2-1,1-1-1,-1-3 2,1 2 1,2-3 2,-1 0 2,3 1 3,-2-6 4,3 2 1,-1-1 4,1-1 3,1-2 4,1 1 3,0-3 4,2-1 4,2 0 4,-1 0 2,0-2 2,4 0 2,-2-2 3,2 0 2,1 0 1,1-5 1,0 3 2,0 0 1,1-3 1,-1-1 0,1 0 0,1 1 0,-1-3 1,0 0 1,-1 2-1,2-2 1,-3-1 0,0 0 1,-2 1-1,2-1 1,-3-1-1,-1 1 2,-1-1 0,-1 0 1,0 1-1,-2 0 1,0-1 1,-1 3 1,-2-2 3,-1-1 2,0 3 3,-1-2 4,-2 0 1,2 0 3,-1 3 2,-3-2 2,1 1 3,-2 0 3,0 0 3,0 2 3,-2-1 1,-1 0 2,0 1 1,-1-1 1,-3 0-1,3 1-1,-3 0 1,-2 1-1,-1-1 1,-1 1-3,-2 0-1,-1 0-3,-1 0-3,2 1-2,-2 1-2,-3 0-2,2 0-3,-2 2-3,2 2-2,-4-4-2,3 4-3,-3 0-1,1 4-2,2-4-2,0 0-1,0 3-1,-2 0-1,3 1 0,-2 0-2,1 0 0,0-1-1,0 2-1,3 1 0,-3 3 0,2-1-1,1 1-1,-1 2 0,2 1-1,-1 0 1,2 3-2,0 0 0,2 0 0,1 2-1,2 0-1,2 1 0,1 0-1,0 0-1,2 1-3,2-1-3,2 0-4,0 0-5,1 0-4,2-1-3,0-2-6,4 0-5,-2-2-2,3 0-2,0-2-3,2 0-1,2-2 0,-2-1-1,3-2 1,0 1 2,0-5 4,2 2 6,-3-2 3,3 0 5,-2-2 5,1-2 5,1 0 3,-2 0 4,2-2 1,0 1 3,0-3 2,-2 1 1,1-2 3,1 1 2,0-3 0,-3 4 1,2-4 0,0 1 0,-2-1 1,-2 0 1,1 0-1,1 0 2,-2 0 1,-2 0 2,0 0 2,0-2 2,-2 0 3,0 2 2,-1-3 2,1 1 3,-5 0 2,2-2 3,0 1 2,-1 2 4,-1-3 1,-1 2 3,-1-1 3,-1-1 0,-1 2 1,-1 0 1,-1-1 1,-1 1 0,-1 3 1,0-3-1,0 0-1,-2 4 0,-3-2-3,2 0-1,-3 4-2,-1-4-2,1 3-4,-1-1-1,-2 0-3,1 1-26,0 2 0,0 1 0,-3-1 0,1 1 0,1 0 0,1 2 0,-2-1 0,1 2 0,1 0 0,1 2 0,-2 1 0,2 1 0,-2 0 0,2-1 0,0 4 0,3 1 0,-2 1 0,3 0 0,1 0 0,-1 3 0,0-1 0,3 1 0,0-1 0,2 0 0,0 3 0,2-1 0,1-3 0,1 2 0,0 1-12,3-2-11,0 1-2,0 0-2,1-2-2,1 1-1,-2-2-1,3 0-2,0-2 0,0 1 1,2-1 1,-1 0 3,0-2 3,1-3 1,-1 3 3,2-1 3,-3-2 2,2 0 2,-1-1 2,2 0 0,-1-1 3,0-1 1,1 0 3,-2-2 0,1 0 2,1 1-1,-2-3 2,1 3 0,0-2 2,-1-1 1,0 1 0,3-2 2,-6 1 1,3 0-1,-1 0 1,-1 0 1,-2-1 0,2-1 1,-1 1 2,0-2 2,-2 1 2,2-2 2,-2 2 1,-1-1 2,0 0 3,-2 1 1,4-2 2,-4 1 2,0 1 0,-4 1 1,4 0 1,-4 0 1,1 1 0,0 1-1,-1 0-3,-1-1-2,-1 3-1,0-2-3,2 1-3,-3-1-2,-1 4-2,0-2-3,0 2-1,-1 0-2,3 0-1,-3 0-3,2 2 0,0-2-2,0 4 0,0-1-2,-1-1 0,3 0 0,-2 2-2,4-1 0,-4 1 0,4 0-2,-1 1-2,-1 1-2,1-1-2,-1 0-3,2 2-1,-1-1-2,1 3-1,2-1-3,-3-3-2,1 2-1,2 0-2,0-1-1,-1-1-1,1 1 1,1-3 2,0 0 1,0 1 1,0 0 2,0-1 1,0 0 1,0-2 1,0 0 4,0-1 1,0 0 3,0 0 1,0 0 2,0 0-1,0-1 1,0 0 0,0-1 2,0 2 1,0-1 0,0 0 1,0-1 1,0 2 2,0-4 0,1 1 1,-1-1 0,2 2 0,-1-2 2,0-1 0,1-2 2,-1-1-1,1 0 1,0 1 0,-1-4-1,-1-1 1,3 3 0,-3-3 1,3 3-1,-3-4-1,0 0 0,0 0 0,-3-1-1,3 0 1,-3-1-1,3-2-1,-1 3 1,-3-2 0,3 0 0,-2-2-1,0 1-1,0 1 0,1-2 0,-1-1 1,3 3 1,-4-4 0,0 2 0,0-3-1,0 0 1,0 1-1,0-4 2,-1 3-1,0-1 1,1-2 0,-1 1 1,2-2-1,1 0 0,-3 1-1,0 0 0,2 0 1,-2-3 0,1 2-1,1-1 2,-1 1 0,1-1-1,1 0 1,0-1 4,-1 1 7,3 0 3,-2-2 3,2 2 0,0-2 1,0 3 1,0-2-1,0-1 0,0 2-1,2-1 0,-2-1-1,0-1 0,3 1-1,-1 0-4,-1 0-6,0-1-5,-1 2-1,3-1-2,-3-2-1,4 1-1,-4 0 2,0-3-2,0 2 0,0-1 0,0 0 1,-4 0 0,1 0-1,2 1-5,-2 1-8,0 1-2,0-1-3,1 3 0,1 0-1,0 2 0,-1 1 0,1 0 1,1-1-1,-2 3 1,2-2-1,0 2 0,-1 0 0,-1 1 5,2-2 9,-2 4 4,2-2 1,-1 0 1,0 3 1,0 0 0,1 0-1,-4 2 2,4-1 0,0 2 0,-3 3 0,3-2 0,0 2-1,0 4 1,0 0 0,0 0-1,0 2 0,0 2 0,0-2 1,0 3 0,0 0-1,0-1 1,0 1 0,0 2 0,0 0 0,0 0 1,0 0 0,0 0 0,0 0-2,0 0 1,-2 0 1,2 0-1,-2 0 0,2 0 0,0 0 0,-1 2-2,-1 0-1,0-1-2,1 0 1,-2 2-1,0-1-2,-2 1 0,1 1-1,-2 1 0,1 2-2,-2 1 1,0 0-3,-1 2 1,0 1-1,0 0 0,-1 0-1,-2 2 1,1 1 0,2 1 0,-3 1 1,-1 1-2,2-2 1,-2 4 0,0-1-1,-1-2 1,-1 2-1,2 0 5,-1-2 6,3 1 2,-2-2 3,0 1-1,1-1 1,1-2-1,3 0-2,-3-2 0,3 1-1,0 0-1,2-1 0,0-3-2,0 0 0,0-1-5,3-1-6,-1 0-4,1-3-2,1 1-2,1-2-2,0 0 0,0-2-2,0 2-1,0-2 0,0 0 2,1 0 0,1 0 0,-2-2 1,1 2 2,1-2 0,-2 0 2,1 2 0,0-2 4,1 0 1,1-5 3,0 5 2,1-4 2,1 0 2,-2-2 1,3 1 1,2-2 1,-1-2-1,0 0-3,2 0-5,-1-2-4,0 2 0,1-1-2,-1-1 0,1-1 0,-1 2 1,1-2-2,2 2 2,-4-1-1,4 2 1,-3-2-1,0 2 1,1-1 5,0 3 6,-3-2 4,1 0 3,0 0 0,1 4 2,0-3 0,-3 1-1,1 1 0,1 0 0,-2-3 0,2 4-1,0-1 1,-2 2 1,0 0-1,1 0 0,-3 2 0,2 0-2,-2 0-1,2 2-1,0 0 0,-3 1 1,3-1 0,0 2 1,-1 0 0,1 0-1,-1 2 0,2-1 1,-1 1 0,0 3 0,1-3 0,0 4 1,0 1-1,0-1 1,1 0 0,0 2 0,-2-1-1,3 4 0,-2-3 1,1 0 1,-3 1-1,4 1 0,-2-3 0,-1 4 0,2-2-1,-2 0 0,0 0 1,2-2 0,-2 1 0,1 0-2,0-2 2,0 1 0,-2 0-1,1 0-2,-1 0 0,1-2 0,0 0-1,-2-1 0,-1 0-3,1 0-4,1 0-5,-4-2-5,3 2-8,-3-3-9,4 0-12,-4 0-13,0-1-19,0 0-23,1 0-33,1 0-41,-1 0-41,0 0-45,1 0-37,-1 0-31,-1 0-44,0 0-50,0 0-49,0 0-47,5-3-17,-1-1-2,-1 0 13,4-1 17,-4 2 33,2-1 39</inkml:trace>
        </inkml:traceGroup>
      </inkml:traceGroup>
    </inkml:traceGroup>
  </inkml:traceGroup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8T15:58:15.347"/>
    </inkml:context>
    <inkml:brush xml:id="br0">
      <inkml:brushProperty name="width" value="0.04667" units="cm"/>
      <inkml:brushProperty name="height" value="0.04667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DF1B75EF-A5F1-4DAD-9025-86B7D424E360}" emma:medium="tactile" emma:mode="ink">
          <msink:context xmlns:msink="http://schemas.microsoft.com/ink/2010/main" type="writingRegion" rotatedBoundingBox="11584,1299 24355,801 24426,2634 11655,3132"/>
        </emma:interpretation>
      </emma:emma>
    </inkml:annotationXML>
    <inkml:traceGroup>
      <inkml:annotationXML>
        <emma:emma xmlns:emma="http://www.w3.org/2003/04/emma" version="1.0">
          <emma:interpretation id="{166D56F9-35B9-4626-BD53-00FAF77004D5}" emma:medium="tactile" emma:mode="ink">
            <msink:context xmlns:msink="http://schemas.microsoft.com/ink/2010/main" type="paragraph" rotatedBoundingBox="11584,1299 24355,801 24426,2634 11655,313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2A40859-97E3-4B1E-B519-F78ED396FFA3}" emma:medium="tactile" emma:mode="ink">
              <msink:context xmlns:msink="http://schemas.microsoft.com/ink/2010/main" type="line" rotatedBoundingBox="11584,1299 24355,801 24426,2634 11655,3132"/>
            </emma:interpretation>
          </emma:emma>
        </inkml:annotationXML>
        <inkml:traceGroup>
          <inkml:annotationXML>
            <emma:emma xmlns:emma="http://www.w3.org/2003/04/emma" version="1.0">
              <emma:interpretation id="{6D6F9E2A-5796-4BEE-9788-DE5D91D7ADE9}" emma:medium="tactile" emma:mode="ink">
                <msink:context xmlns:msink="http://schemas.microsoft.com/ink/2010/main" type="inkWord" rotatedBoundingBox="11586,1349 14330,1242 14392,2822 11647,2929"/>
              </emma:interpretation>
              <emma:one-of disjunction-type="recognition" id="oneOf0">
                <emma:interpretation id="interp0" emma:lang="en-US" emma:confidence="0.5">
                  <emma:literal>haploid</emma:literal>
                </emma:interpretation>
                <emma:interpretation id="interp1" emma:lang="en-US" emma:confidence="0.5">
                  <emma:literal>haploid d</emma:literal>
                </emma:interpretation>
                <emma:interpretation id="interp2" emma:lang="en-US" emma:confidence="0">
                  <emma:literal>haploidy</emma:literal>
                </emma:interpretation>
                <emma:interpretation id="interp3" emma:lang="en-US" emma:confidence="0">
                  <emma:literal>haplo; d</emma:literal>
                </emma:interpretation>
                <emma:interpretation id="interp4" emma:lang="en-US" emma:confidence="0">
                  <emma:literal>haploids</emma:literal>
                </emma:interpretation>
              </emma:one-of>
            </emma:emma>
          </inkml:annotationXML>
          <inkml:trace contextRef="#ctx0" brushRef="#br0">11203 1060 41,'0'-7'372,"0"1"24,3 3 23,-3 2 19,0-2 17,0 3-14,0-4-32,0 4-43,0 0-51,0 4-33,0-1-26,0-1-22,3 4-18,-3 1-22,2 1-20,0 3-20,0 4-20,1 2-19,2 3-19,-1 1-15,-1 5-14,4 3-13,-4 0-10,1 4-8,0 1-8,0 2-1,1 2 1,-1-1-2,-1 3-1,4-2-5,-4 4-11,1 0-4,1-3-1,-2 1-2,2 0-2,-2-2-1,0-2 0,0 1 0,-2-4-1,1-2-5,-2-2-7,-2 0-3,-1-4-2,0-3 4,-1-2 7,-1-1 3,2-4 3,-2 0 0,1-4 0,1-1 1,-1-2 1,1-3 0,2-1 0,-1-1-1,1-2 1,1-2 0,0-2-1,1-1 0,1-3 2,-1 1-1,4-4-1,-2-3 2,-1 0 1,3-1 5,0-2 8,1 1 6,-1-4 6,3 0 4,-2-1 2,2 0 4,-1 0 3,0-2 2,-1 2 1,4-2 2,-4 2-1,2-1 2,-1 2-1,-1 1-4,2 2-7,-4 0-6,2 3-5,-1 1-4,-1 4-3,0 0-2,1 2-4,-3 2-2,2 2-3,0 0 0,-1 2-3,2 2 0,-1 0 0,0 2-2,1 1-3,0 1 1,4 2 1,-1-1 1,1 4-1,0 1-1,0-1-1,2 3 0,-3-2-2,4 1-2,-2 2-3,2-3-1,-1 1-4,1 1-2,-1-4 0,0 2-3,2-1-2,-1-1-7,2-1-8,-1 0-5,1-1-2,-2-2 0,1 0 2,1-1 2,3 0 1,-2-1 1,1-2 3,1 0 1,-2-2 1,4-2 1,-4 0 3,2-1 5,0 0 10,-1-2 4,-1 2 4,-2-3 2,1 2 0,-2-1 2,0 0 1,0-2 1,-1 1 2,-2-1 3,-4 2 3,4-1 4,-2-3 5,-2 1 5,1-1 4,-1 0 3,-2-1 5,0-1 4,2 2 4,-5-4 5,1 1 2,-1 1 5,0-3 3,-1 2 1,1-1 3,-5 0-1,2-1 0,-3 3-3,3-2-2,-2 2-1,0-2-3,-2 2-2,2 4-3,-1-2-3,1 3-5,-1 0-3,0 2-3,0-1-1,1 3 3,-2 2 1,3 0-4,-2 0-1,-1 2-3,0 1-3,0-1-2,0 2-2,-1 3-4,-1 1-1,2 0-2,-1-1-3,0 4-4,-1 1-10,3 2-10,-2-2-10,1 2-7,1 1-4,2 0-4,-1-1-5,0 2-4,3-3-4,1 2-2,-3-2-4,4 2-3,0-2-6,4-1-8,-3 0-2,1 0-1,3-2 2,0-1 2,-1-1 3,2-1 2,1-2 2,1 0 1,0-1 2,0 0 3,-1-1 2,5 0 3,-2-2 9,0-1 10,0 0 7,-1-1 3,1-2 6,-1-2 2,2 2 4,0-3 2,-3 2 4,-1-2 2,2 0 3,1-3 6,-3 2 3,-1-2 4,1 0 5,0-1 5,0-1 5,-2 2 5,0-2 4,1-1 4,-2 1 4,0-2 5,-2 2 3,1-1 2,0-1 1,-1 0 3,0-2-1,-1 0-1,0 1-1,0 0-5,-1 2-3,0-2-4,2 2-5,-2 3-5,2 0-6,-2 0-4,1 3-5,-1 3-2,0-2-4,0 5-6,0 0-7,0 3-4,0-1-6,0 3-5,3 4-6,-3 1-8,0 1-6,0 2-7,0 4-9,2-1-7,-2 2-9,2 2-11,-2 0-8,4 2-9,-3-2-7,2 2-5,1-4-7,1-2-9,1 4-8,-2-3-11,3-4-5,3 2-6,-1-3 0,-1-1-1,1-2 3,1-2 1,2 0 4,-1-1 6,0-2 3,1 0 5,0-1 8,2-2 11,-1-1 12,-2-1 15,2-2 12,-3-1 12,2 0 10,0 0 8,-2 0 11,-1-3 7,-1 0 10,-1-1 9,1-1 13,-4 0 11,3 1 13,-4-2 16,2 0 16,0 1 19,-3-2 19,2-1 16,-1 1 18,-1-1 19,1 0 18,1 0 18,-3-3 14,2 1 9,0-1 5,-3-1 0,1 2-3,1-5-6,-1 4-10,1 0-12,0 0-12,-1 0-13,0 1-15,-1 3-15,0 1-16,0 2-15,0 0-14,0 4-10,0 0-10,0 0-7,0 2-6,0 1-6,0 1-5,0 1-3,-1 2-5,0 1-4,-1 0-3,0 2-4,1 1-3,-2 4-4,0 1-2,0 1-3,2 5-2,-3-1-1,1 3-2,1 1-2,-1-2-1,-1 4-5,2-1-1,-1 2-3,0-1-4,-1 0-4,3 0-5,0 1-3,0-1-6,1-1-4,-4 3-6,4-5-6,0 2-6,0 1-8,0-1-6,4 0-5,-4-2-8,1 0-9,0 2-10,2-2-11,0-1-16,2 2-18,-1-3-19,1 1-21,-1-2-17,1 1-15,-2-2-11,2 0-9,2-3-6,-4 2-5,2-2-6,0-2-6,-3 1-1,3-1 1,-2-4 14,0 1 20,0-1 21,-2-1 23,1-1 22,0-1 22,-1-1 19,-1-3 18,0 0 19,0-3 17,0 1 23,-1-1 25,-1-3 22,-1 1 22,0-1 15,0-2 11,0-1 11,2 0 10,-3-2 8,1 1 7,-1-3 8,1-2 7,-1 2 6,1-3 3,0 0 3,0-1 3,-1-1 2,1-1 2,-1-1 4,3-1 3,-2 0 4,0 0 3,2-4 1,-1 2 0,0-2 1,1 0-3,0-3 1,1 2 0,0-3 0,0 2 1,0-2-2,1 2 0,0-4-2,1 4-4,1-2-4,0 3-6,0-1-4,2 1-4,-2 1-4,1 2-5,0 0-5,2 0-5,0 3-6,1 0-7,-2 4-6,2 0-8,0 3-6,-2 0-4,2 0-6,-4 4-2,6 0-3,-6-1 0,4 4-4,-2 1-3,0-1-4,2 2-3,0-1-4,-4 3-2,4 0-3,-2 0-2,3 2-2,-1 2-2,1-2-2,0 4-4,0 1-1,-1 1-4,1 1 0,1 0-2,-2 2 2,1 2-1,-1 0 0,0 2 0,0 0-2,-2 1 1,0 0-2,1-1-3,-2 4-1,0-1-4,-3-1-6,1 2-4,-1-2-8,-1 0-5,-1 0-9,-1 1-9,1-2-9,-6 1-9,3-2-16,1 1-16,-2 0-22,-2-3-26,0 4-29,1-4-33,-1 0-31,-2 1-28,-1-1-30,2-4-29,-3 1-32,-1-1-34,0-3-38,4-1-41,-2-2-17,10-1-7,-11-2 10,3-2 20,1-3 31,4-3 35</inkml:trace>
          <inkml:trace contextRef="#ctx0" brushRef="#br0" timeOffset="219.4096">12669 1130 350,'1'2'371,"1"0"21,1 2 21,0 2 3,0-1-7,0 5-30,2 1-41,-2-1-42,2 3-45,-1 2-31,1-1-26,-2 1-20,3 2-16,-2 2-16,-2-2-16,0 4-18,-1-3-20,0 1-14,-1 1-15,0 0-10,0 2-10,0-2-8,0 0-4,-1 1-5,0-2-4,-1 3-9,0-2-8,-1 1-12,2-2-15,-2 1-24,0-1-30,2-1-31,-1 1-33,0-3-34,1 2-34,-1-2-29,1 1-28,0-2-42,-1 1-49,1-2-43,1 3-42,1-2-13,2 1-2,1-2 17,1 1 25,1 0 29</inkml:trace>
          <inkml:trace contextRef="#ctx0" brushRef="#br0" timeOffset="554.7905">13015 1516 54,'-3'-13'346,"3"0"17,-1 5 16,-1 1 16,0 2-4,1 2-13,-2 2-35,2 1-47,-2 1-46,-1 2-44,1 0-34,3 2-28,-7-1-16,2 3-13,3 3-14,-3 1-14,1-2-16,0 3-14,-1 1-13,2-1-10,-1 3-6,0 0-6,1-2-3,3 1-4,-1 0-1,1 1-1,0-2-2,1 2 0,-1-3-3,3 1-2,1 0-1,-3 0-2,2-1 0,0 0-2,2-4-2,-1 3-1,2 0 4,-1-4 4,3 0 6,-2-1 7,2 0 8,1-1 8,-1-1 9,1 0 11,1-1 8,1 0 9,-2-3 10,1 0 7,1 0 8,-3 0 8,3-3 4,-1 0 4,1-1 1,-4 0-1,2-1-3,-1-1-3,-1 0-4,0 0-4,0-2-4,-4 0-5,2-1-5,0 0-2,-1 1-5,-1-3-5,0 0-5,0 2-6,-2-3-5,-1 0-7,0 1-5,0-2-5,0 1-5,0-1-5,-1-2-7,0 4-4,-4-2-9,4 1-6,-4 1-9,1-1-9,-1 2-11,1 1-10,-1 0-10,2 0-13,-1 2-14,-1 0-15,1-2-23,1 3-25,0-1-35,0 3-41,0 0-35,1 1-32,-2-1-35,3 1-37,1 3-41,0 0-43,0 0-43,0 0-44,0 0-15,0 0-2,0 0 16,0 0 21,0 0 36,7-4 40</inkml:trace>
          <inkml:trace contextRef="#ctx0" brushRef="#br0" timeOffset="1028.0172">13371 1165 267,'-7'-6'356,"2"2"14,1 1 16,0 3 16,1 0-13,-1 0-29,3 3-33,-1-3-33,1 4-29,1-2-26,1 0-10,1 2-5,1-1-6,2-3-4,-1 4-8,2-4-7,0 2-10,2-2-10,2 2-13,0-2-11,0 0-12,2 0-12,0-2-9,0 2-10,0-2-12,-2 2-13,1-4-11,-1 4-10,-1-3-7,-1 1-6,-5 0-4,2-2-5,0 2-5,-3 0-4,2-1-3,-3 0-4,1 0-5,-2 1-3,0-1-4,0-2-3,-2 2-5,1-1-4,-1 0-10,-1-1-9,1-1-12,-3 1-15,1-1-15,1 4-18,-4-2-26,2-1-32,-2 1-42,2 2-47,-2 1-46,4 1-46,-5 0-41,0 1-38,8-1-55,-10 2-62,1 2-31,-1 1-18,1-1 2,1 2 8,1-2 22,1 1 30,1 0 41</inkml:trace>
          <inkml:trace contextRef="#ctx0" brushRef="#br0" timeOffset="788.3451">13375 1432 92,'0'3'347,"0"1"15,0 0 19,0 1 4,0 1-4,0 1-14,0 3-23,0 1-24,0 0-26,-4 0-24,3 1-22,-1 0-27,1 2-26,1-3-14,-3 4-11,2-2-12,-1 1-14,-1 0-17,0-3-18,0 2-18,0 2-14,2-4-15,-3 1-12,3-1-8,-2 0-8,2 0-9,-1 0-8,1-3-16,1 2-16,0-2-28,0 0-32,0-1-35,0-1-39,0 0-29,1 1-27,1-3-30,-1 3-34,-1-7-43,0 0-50,0 0-53,0 0-52,4 3-20,-4-3 0,0 0 14,8 1 24,-8-1 33</inkml:trace>
          <inkml:trace contextRef="#ctx0" brushRef="#br0" timeOffset="1451.9906">13853 773 25,'2'-4'440,"1"-2"35,1 6 32,-2 0 23,1 6 19,0-2-6,2 3-18,-3 0-44,5 4-55,-6 0-60,3 1-60,-1 3-40,1 3-34,-2 0-34,1 4-38,0 1-34,0 1-31,-1 2-24,-2 1-17,0 0-14,0 3-8,0-2-7,0 4-5,0-2-3,0 3-4,0-2-4,-2 0-2,1 0-1,1-1-4,0 0 0,1-2-1,1 2 0,0-3 0,2 0-2,-1-2 0,1-1 0,0 0 0,1-2 0,-1-3 1,1 2-1,-2-3 1,3 0-1,-2-2 1,-1-1-1,2-1 1,-2-1 1,0-2-1,-1-1 0,1-1 0,-1-1 0,0-2 1,-1-1 0,-1-1 1,0 1 0,0-3 0,0-1 3,0-1 2,0 0 2,0-1 5,-1-1 4,-1 2 1,0-4 4,1 1 3,-1-1 5,0-1 4,-1-1 3,0-1 5,-2-1 4,2-2 6,-1 1 2,-2-2 1,3 0 0,-3-4-1,0 2-1,0 2 1,0-3-2,1 2-1,-2-1-3,0-1-4,1 2-4,-1 0-3,0 1-5,3 2-5,-4-2-4,3 3-5,-2-1-2,4 4-4,-4-1-4,0 3-2,2 0-4,-2 2-2,1 1-3,0 1 0,-1 2-3,-1 0 1,1 3-2,-2-1-1,1 4-3,1-1-3,-1 3-3,0-1-3,0 2-4,2 0-2,1-2-5,-2 4-4,3-1-5,-1-1-4,2 2-6,-1-3-6,4 2-4,0-1-4,0-2-3,0 1-2,4 0-3,-4-3-3,5 0-3,0 1-4,-1-3-3,2 1-2,0-1-8,0-1-7,1-1-10,2 0-10,1 0-16,-2-1-18,2-2-21,2 1-24,0-2-23,-1-2-22,2 1-18,1-2-17,-4-1-21,0 0-25,4 0-29,-4-3-29,2 0-33,-2-1-33,0-1-6,1 0 9,-3 1 19,3-1 25,1-1 28</inkml:trace>
        </inkml:traceGroup>
        <inkml:traceGroup>
          <inkml:annotationXML>
            <emma:emma xmlns:emma="http://www.w3.org/2003/04/emma" version="1.0">
              <emma:interpretation id="{7C0ACDCE-5FEA-4950-8882-5FF1CC7F6BF2}" emma:medium="tactile" emma:mode="ink">
                <msink:context xmlns:msink="http://schemas.microsoft.com/ink/2010/main" type="inkWord" rotatedBoundingBox="15506,1114 18063,1385 17904,2887 15347,2616"/>
              </emma:interpretation>
              <emma:one-of disjunction-type="recognition" id="oneOf1">
                <emma:interpretation id="interp5" emma:lang="en-US" emma:confidence="0.5">
                  <emma:literal>Chaff</emma:literal>
                </emma:interpretation>
                <emma:interpretation id="interp6" emma:lang="en-US" emma:confidence="0">
                  <emma:literal>Chafe</emma:literal>
                </emma:interpretation>
                <emma:interpretation id="interp7" emma:lang="en-US" emma:confidence="0">
                  <emma:literal>Chat</emma:literal>
                </emma:interpretation>
                <emma:interpretation id="interp8" emma:lang="en-US" emma:confidence="0">
                  <emma:literal>Chart</emma:literal>
                </emma:interpretation>
                <emma:interpretation id="interp9" emma:lang="en-US" emma:confidence="0">
                  <emma:literal>Chaffe</emma:literal>
                </emma:interpretation>
              </emma:one-of>
            </emma:emma>
          </inkml:annotationXML>
          <inkml:trace contextRef="#ctx0" brushRef="#br0" timeOffset="2031.2872">15513 704 25,'-4'-11'397,"1"3"23,-1 1 19,0 4 19,-1 0 11,-2 2 6,-2 1-22,-1 3-37,-1 1-39,-2 1-39,-2 1-30,-2 4-24,0 1-33,-4 2-38,0 3-31,-3 3-27,2 3-25,-1 5-24,0 2-19,-1 4-18,2 5-15,-2-2-15,2 6-5,-1 2 0,4 1-3,1 2-1,1 2-2,2 0-1,1 1 3,2 2 6,3-1 2,1-1-2,1 3-2,4-2-2,1 0-1,2-4-1,3 2-5,1-3-11,2-1-5,3-1-2,1-4-2,4-1-3,-1-4-2,5-1-2,2-4-9,0-2-8,2-2-8,2-3-7,3-1-7,-1-3-4,3-1-8,0-2-6,4-2-11,-1-3-11,-2-2-17,1-1-19,4-2-24,-1-3-28,1-1-28,-1-4-29,-2-1-22,1-3-16,-1-2-23,0-3-24,-1-2-29,-2-3-27,1 0-35,0-4-36,-3 0-19,-2-3-10,-1-3 13,0 1 23,-1-1 31,-2-1 36</inkml:trace>
          <inkml:trace contextRef="#ctx0" brushRef="#br0" timeOffset="3475.6911">16032 865 195,'-10'-16'384,"-1"3"24,3 2 25,1 4 19,0 1 16,1 3-22,0 0-40,2 3-49,0 1-55,0 2-36,0 2-28,-1 3-22,1 2-17,1 1-20,0 3-20,0 2-23,2 4-24,1 1-20,0 5-17,0 0-15,0 1-9,2 2-8,1 1-7,0 2-2,2 1-5,-1-1-3,1 3-5,-2-3-5,-1 2-2,2-1-2,-1-1-3,1 0 0,-3 1-2,2-2-1,1 0 0,-3-1 0,0 0-2,1-2-1,-1 0 0,1-1-2,-2 0 0,0-3-2,-2-2 0,1 1 1,-2-3 1,0-3-1,0 1-1,0-4 0,3-1 1,-4-2 0,2-3 0,1-2 1,1-1-2,-4-1 1,4-1 0,0-3 0,0-1 0,0-2-1,4-1 0,-4-1 0,3-2 2,1-3 0,-3-1 2,2 0 0,1-4 4,0 0 2,0-2 4,1 0 3,-3-4 4,6 2 3,-4-4 2,3 4 4,-2-1 3,3 0 0,-2 1 0,0 1 1,1 2 0,0-1-2,1 3-3,-4 2-3,4 0-3,-2 5-4,0-2-3,0 2-3,0 1-2,0 2-2,-2 4-4,2 0-1,-1 0-2,0 4-3,2 0 0,-4 3-2,1 1-3,4 1-5,-6 3-6,4 0-5,-2-1-8,3 3-6,-3-1-7,0-1-10,1 2-12,1-3-13,0 3-12,-1-3-17,0 1-16,2 0-15,-2-1-15,1-4-11,0 3-12,1-3-6,1 1-5,-2 0-3,2-4-1,1 1 4,2-1 8,-2-1 11,1-1 13,2 1 16,2-2 17,-2-1 17,0 0 16,2-1 17,-1 0 14,4-2 13,-1-1 12,-1 0 9,2 1 8,-3-3 6,-1 1 4,2-1 4,-1-1 5,1-1 5,-3 0 7,0 0 11,0-1 11,0-1 17,-2 1 17,-2-2 19,1 1 20,-2-1 17,0 2 20,-2-3 18,2 1 20,-3 0 13,0-2 10,-1 2 5,1-1 1,-3-1-4,0 2-5,-1-4-9,-1 2-10,0 1-12,-3 0-14,1 1-14,0 0-13,-1-1-16,-1 1-17,0 3-14,-2-1-9,0 0-10,0 3-6,1 1-6,-1 1-6,-1-1-5,1 3-7,-2 0-7,-1 2-5,2 2-6,1 0-4,-4 3-3,1-1-2,0 3-3,0 3-4,1 0-1,-1 1-2,1 1-4,1 2-3,0 0-4,1 1-5,-1 0-6,4 0-4,-3 0-7,3 1-4,0 0-7,-1-1-5,3 0-6,0 1-6,2 0-5,0-3-6,2 2-4,-1-3-2,1 1-3,2-1 0,-1-1 0,1 0 0,0 0 0,1-5 3,-1 3 2,3-4 3,-2 1 2,3-2 4,-1 0 5,-1-3 5,3 2 4,0-3 2,0 0 4,-1 0 5,0-3 5,3 1 5,-3-2 3,3 0 5,-3-2 3,2 0 3,0-1 5,-3 1 5,2-3 5,1 0 9,-2 1 11,-2-3 12,2 1 12,-1-1 11,0-1 10,-1 0 7,0-2 7,0 3 6,0-3 4,0 1 7,-1-2 3,-3-1 1,3 1-1,1 1-2,-3-3-5,0 1-5,0 2-8,-2-1-9,1 2-7,-2-2-6,0 1-4,0 4-6,0-1-3,0 2-6,0 3-4,0-1-4,0 1-3,-2 2-4,2 0-3,0 1-5,0 1-2,0 1-3,0 1-2,0 1-2,0 0-4,-1 2-1,0-1-3,-1 3-1,0-1-3,1 4-1,-1-1-3,1 2-5,-3 2-4,1 1-5,-1-1-4,4 4-6,-1-2-4,0 2-7,-1 0-3,2 0-5,0 3-5,0-5-7,0 4-6,2-2-7,-1 0-5,0-2-6,3 1-1,-3-1 0,5 2 3,-3-1 4,3-3 5,1 3 4,0-3 2,4 0 2,1 0 0,-1-1 3,1-2 3,2 0 2,-1-3 5,-1 0 6,0-1 3,2 0 1,-1-1-3,-1-3-3,1 0 1,0 0-1,1 0 3,-2-3 7,1-1 4,-3 0 6,2-1 5,-1-2 6,-3 1 7,2-2 7,-1 0 10,-2 0 14,1-2 13,-4 1 15,2-3 16,-2 0 14,1 1 15,0-2 13,-3-1 13,1 0 11,-1-1 9,-1-3 8,-1 1 4,3-1 1,-3 0-2,3-4-3,-3 2-4,0-1-6,1 0-11,-1 0-11,2-1-12,-1 0-12,3 0-9,-4 1-11,0 1-7,0 1-7,0 3-6,1 0-4,0 1-5,-1 4-4,0 1-4,0 2-4,0 3-4,0 1-1,0 0-4,0 3-3,0-1-3,-1 2-3,0 2-2,1 0-1,-4 2-2,1-1-2,2 2-3,-2 3-4,0 2-3,-2 1-3,2-1-5,-2 4-5,1 0-4,1 1-4,-1 2-4,1 2-5,2-1-6,-2 0-5,3-1-6,-1 2-6,-1-2-8,2 1-6,0-1-10,0 0-8,2 0-10,-1-1-11,2 1-11,-2-1-10,2 0-12,2-3-9,-1 2-9,3-3-10,-2 0 1,1 0 6,5-2 6,-3 1 8,3-1 8,1-4 5,-2 3 11,3-3 9,1-1 8,1 1 6,1-2-2,-1-2-5,-2-2 6,2 0 12,0 0 7,-3-2 2,1-2 6,-3-1 8,2 0 11,-1-2 12,-3 1 13,-1-2 13,0-2 17,1-1 18,-1 0 23,-2 0 24,3-1 20,-4 1 14,3-4 18,-2 0 20,2-1 15,-3 0 14,0-2 14,-1 1 13,2-3 12,-1 2 13,-1-4 7,-1 3 5,0-3 5,-1 1 6,0 0-3,-1-3-4,0 1-13,0 1-16,0-3-12,1 2-12,-1 2-14,2-1-16,0 2-16,-1 0-18,-1-1-11,3 4-11,-2 1-7,-1 3-4,2 2-5,-2 1-3,1 2-4,-1 2-5,0 3-6,0-1-7,0 3-6,0 1-5,4 1-4,-4 3-3,0-1-4,0 4-2,0 2-5,0 2-4,0 2-3,-4 2-5,4 4 0,-1 2 0,-2 2-1,0 3 0,0 1 0,0 2 1,1 4 0,-3 0 0,2 0-1,-1 2-1,0 1-3,1 2-3,2-1-5,-2 0-2,3 0-6,0 2-7,0 0-7,3 0-7,-2 0-8,2-2-8,2 0-7,-1 0-9,1-3-7,0 0-8,0-1-7,2-1-8,0-2-18,-3-2-23,2 0-17,0-3-13,0 0-7,-1-1-3,0-2-5,1-1-2,-1-2-2,-1-1 1,0-2 2,3 0 4,-4-3 6,2-1 9,0-2 19,-1-1 26,1 0 22,-1-3 20,1 0 16,-1-4 14,0 1 16,3 0 19,-4-3 19,4 0 20,-2 0 19,0-3 21,2 0 19,0-2 16,-3 1 19,2-1 18,-1-2 17,2-1 17,-2 0 11,0-3 8,1 0 5,-2 1 2,1-4-3,-1 1-5,1 0-6,-2-4-9,-1 2-7,-2-3-8,4 2-10,-4-6-10,0 3-11,0-2-10,0-1-8,0 0-6,0-3-6,0 0-7,-4-1-4,4 1-5,-2-1-6,-1 0-5,0 3-6,0-2-7,-1 0-6,-1 2-7,2 0-5,-4 1-7,3 2-5,-3 0-6,0-1-7,-1 1-7,3 1-11,-3 4-11,-1-1-13,0 2-12,1-1-15,0 4-14,-3-3-15,1 2-19,0 4-26,-2-3-29,0 2-46,2 1-52,-1 3-48,-1 0-47,1 1-58,0-1-65,-1 1-52,0 3-45,2 0-17,2 1-4,8 0 8,-10 1 13,4 2 24,6-3 29</inkml:trace>
        </inkml:traceGroup>
        <inkml:traceGroup>
          <inkml:annotationXML>
            <emma:emma xmlns:emma="http://www.w3.org/2003/04/emma" version="1.0">
              <emma:interpretation id="{A52323F3-8CFF-4BAE-91DE-FA56E17D9BCB}" emma:medium="tactile" emma:mode="ink">
                <msink:context xmlns:msink="http://schemas.microsoft.com/ink/2010/main" type="inkWord" rotatedBoundingBox="18161,1381 19965,1430 19927,2815 18123,2765"/>
              </emma:interpretation>
              <emma:one-of disjunction-type="recognition" id="oneOf2">
                <emma:interpretation id="interp10" emma:lang="en-US" emma:confidence="0.5">
                  <emma:literal>no-of</emma:literal>
                </emma:interpretation>
                <emma:interpretation id="interp11" emma:lang="en-US" emma:confidence="0">
                  <emma:literal>not-of</emma:literal>
                </emma:interpretation>
                <emma:interpretation id="interp12" emma:lang="en-US" emma:confidence="0">
                  <emma:literal>no-off</emma:literal>
                </emma:interpretation>
                <emma:interpretation id="interp13" emma:lang="en-US" emma:confidence="0">
                  <emma:literal>non-of</emma:literal>
                </emma:interpretation>
                <emma:interpretation id="interp14" emma:lang="en-US" emma:confidence="0">
                  <emma:literal>no-if</emma:literal>
                </emma:interpretation>
              </emma:one-of>
            </emma:emma>
          </inkml:annotationXML>
          <inkml:trace contextRef="#ctx0" brushRef="#br0" timeOffset="5196.897">19316 1273 245,'-9'2'384,"1"0"14,1 0 12,0 4 7,1 1 1,0 0-29,1 2-44,2-1-52,-1 3-55,1 1-51,2-1-52,0 1-28,1 0-18,0-1-17,1 3-17,0-2-14,2-1-14,1 0-11,-1 1-11,2-1-6,1 0-6,0 0-5,1-3-2,0-1 0,0 1-1,1-1 0,2-1 0,-1-1-1,-2-2 0,2 1 0,2-2 2,-3 0 0,3-1 3,-1-1 2,0 0 3,-1 0 2,1-1 3,-2-1 1,-1 1-1,4-1 2,-5-1 2,1 0 1,0-2 0,-4 3 2,1-2 0,-3-3-2,3 1 0,-4-1-2,0 1 2,0-3-2,-4 0-3,3 0 1,-3-1 1,2 0-1,-3-1-2,1-1-1,0 1 2,-1 0 3,-1-1 1,2 0 4,0 1 6,-1 0 5,0-1 7,0-1 10,1 1 9,0-3 8,1 0 6,2 2 9,-2-3 9,-1 2 9,4-3 7,-1 3 6,1-4 6,0 3 3,1-3 1,-1 2-1,4-2-3,-1 3-3,-2-3-4,3 2-3,1 0-3,-1-1-4,1 4-6,0 0-5,-2 3-5,1-3-4,0 3-5,0 3-3,1 0-1,1 0 1,-2 3 1,1 1 1,1-1-3,-1 4 0,-2 0-1,4 0 0,-2 2 0,2 3 0,-3-1 0,4 3-1,-5 3-1,4 1-1,-2 3-4,0 2-2,1 3-5,-1 1-4,-2 4-3,-1 2-3,0 0-2,-1 2-4,-2 2-4,-1 0-5,0 2-4,-1 3-4,-2 0-2,-1 1-2,1 1-2,-2 1-2,0 3-2,2 0-3,-2-2-3,-1 2-6,1 0-8,1 0-7,-1 0-6,1-3-7,-2 1-7,3 0-8,-2-4-7,2 1-8,-2-1-6,4-1-6,-2-3-6,0 1-2,3-3-1,0 0 5,0-2 6,2-2 6,2 0 7,0-1 7,0-2 5,1-3 7,0 3 8,1-7 8,-1 0 5,1-4 8,0-1 6,0-1 4,0-3 5,0-1 1,-1-3 2,1-1 4,1-2 4,-3-4 4,3 1 5,1-4 3,0-1 2,0 0 4,2-4 4,-4-1 4,4 0 6,-5-5 2,4 0 3,-2-3 3,0 1 1,-2-2-1,1-2-1,0-1-2,-1-3-3,-3 0-1,0-2-4,0-2-2,0-1-5,-3 0-3,-1-3-5,3 1-4,-2 2-4,-1-1-6,-1 0-7,1 2-7,-3 3-10,4-1-11,-5 4-12,2 0-16,-2 1-17,1 4-27,-2 1-32,2 4-38,-2 2-40,-2 3-44,3 1-48,-3 2-54,-1 2-58,1 1-52,0 1-47,-1 1-27,4 2-16,-4 2 1,12 0 9,-11 0 23,2 2 32</inkml:trace>
          <inkml:trace contextRef="#ctx0" brushRef="#br0" timeOffset="4066.4191">17781 1321 190,'-3'0'377,"0"0"17,2 2 17,-1 0 16,0 2 12,1 3-24,0 1-45,0 0-50,-1 3-54,0 1-38,1 0-28,-3 2-27,4 2-24,-2-1-20,2 3-17,-1-1-17,1 0-18,0 2-15,0-1-14,0 0-12,0-1-12,0 2-9,0-2-4,1 2-5,1-3-3,-2 1-1,4-4-3,-4 1-1,0 0-3,1-4-2,1 1-4,-2-2-5,2-3-5,-2-1-5,1 0-7,-1-1-4,1-1-2,-1-2-3,1 1 1,1-2 2,0-2 2,-1 0 3,1-2 3,-1 0 6,2-3 8,-2 2 14,2-4 13,2-1 15,-2-2 15,1 1 13,1-2 12,-1-1 11,1-1 9,-1 0 8,1-1 6,-4-3 4,5 2 5,-3-1 1,2-2 0,0 2-4,2-3-5,0 3-4,0-3-6,1 1-6,2 2-7,0 0-8,1 1-8,1-1-6,-1 3-6,1 0-5,2 2-5,-1 2-3,-1 1-3,2 0-4,-2 2-1,0 3-3,-1 0-2,0 1-4,-1 0-2,0 1-3,1 3 1,-4 2-2,2-1-1,0 3-2,0 0 0,-1 2-1,3 0-2,-2 4-2,2 2-1,-3 1-1,1 1 0,0 2-1,-1-1 0,0 3-1,-1-1-3,2 1-1,-6 2-3,2 0-3,-2-1-7,0-1-9,-3 3-10,0-4-13,0 2-15,-4-1-22,1 1-25,-1-1-35,1-1-40,-2 0-33,1 1-30,1-3-30,-1-1-30,1 1-38,1-2-41,-1-2-38,0 1-37,3-3-27,0-2-22,0-7 3,0 7 15,0-7 30,6 4 37</inkml:trace>
          <inkml:trace contextRef="#ctx0" brushRef="#br0" timeOffset="4367.3553">18419 1390 277,'-5'-2'329,"-6"4"3,5 0 3,-3 2-2,4 0-23,-6 2-35,5 0-39,-1 2-39,-1 2-34,1 1-29,1-2-22,2 1-16,-1 2-21,1-2-22,1 1-15,1 1-12,2-1-4,2-1-1,1 1-4,1-2-4,1 0 0,-1 0 3,3 1 5,2-3 1,0 0 1,0-1-2,3-1 4,0 0 5,1 0 9,-1-1 9,3-2 5,-2-2 3,3 3 13,1-3 19,-2 0 14,1 0 16,-1 0 14,1-3 14,-1 3 13,0-2 15,-2-1 6,1 0 3,-2 0-2,1 0-2,-1-1-5,-2-1-4,-1-1-13,0 1-16,-1-1-12,-3-1-13,2 1-12,-2-3-14,0 2-11,-1 0-12,-1-1-9,-1-1-8,-1 1-7,-1-3-6,0 1-7,0-1-4,0 0-8,-1-1-7,-3 1-10,1 0-12,-1-2-16,0 1-17,0 0-25,-3 0-31,3 2-36,-4-2-41,1 3-39,-1 2-39,3 1-41,-4 2-40,-1 0-49,2 2-52,1 0-50,7 2-49,-11 2-18,1 0-1,0 2 11,3 2 18,3-2 30,0 3 36</inkml:trace>
          <inkml:trace contextRef="#ctx0" brushRef="#br0" timeOffset="4604.458">18992 1439 321,'-3'-2'513,"2"-2"34,-2 1 23,2 3 18,-1-2 7,1 0 2,1 2-33,-2 0-54,2-2-62,0 0-66,0 2-64,0-2-62,0 1-55,2-1-51,-1 2-38,1-2-33,-1 2-26,-1-3-20,4 2-21,-1-2-20,1 1-17,-3-1-17,2 0-23,0 0-23,0 2-39,0 0-46,0 0-41,0-1-41,-2 2-42,-1 0-45,0 0-55,0 0-58,0 0-47,0 0-38,0 0-17,0 0-7,0 0 10,-1 7 16,1-7 35,-3 8 46</inkml:trace>
        </inkml:traceGroup>
        <inkml:traceGroup>
          <inkml:annotationXML>
            <emma:emma xmlns:emma="http://www.w3.org/2003/04/emma" version="1.0">
              <emma:interpretation id="{90B3DBA3-63BC-4AD9-ACAA-DB972D52EDC3}" emma:medium="tactile" emma:mode="ink">
                <msink:context xmlns:msink="http://schemas.microsoft.com/ink/2010/main" type="inkWord" rotatedBoundingBox="20060,1018 24343,799 24424,2396 20142,2615"/>
              </emma:interpretation>
              <emma:one-of disjunction-type="recognition" id="oneOf3">
                <emma:interpretation id="interp15" emma:lang="en-US" emma:confidence="0.5">
                  <emma:literal>chromosome)</emma:literal>
                </emma:interpretation>
                <emma:interpretation id="interp16" emma:lang="en-US" emma:confidence="0">
                  <emma:literal>Chromosome)</emma:literal>
                </emma:interpretation>
                <emma:interpretation id="interp17" emma:lang="en-US" emma:confidence="0">
                  <emma:literal>chromosome}</emma:literal>
                </emma:interpretation>
                <emma:interpretation id="interp18" emma:lang="en-US" emma:confidence="0">
                  <emma:literal>chromosome</emma:literal>
                </emma:interpretation>
                <emma:interpretation id="interp19" emma:lang="en-US" emma:confidence="0">
                  <emma:literal>Chromosome}</emma:literal>
                </emma:interpretation>
              </emma:one-of>
            </emma:emma>
          </inkml:annotationXML>
          <inkml:trace contextRef="#ctx0" brushRef="#br0" timeOffset="6317.5733">19971 1170 321,'-13'-7'424,"1"-1"25,-2 5 23,1-1 14,1 1 12,-1 2-21,1-2-37,0 3-47,1 0-54,0 3-49,-2-3-48,1 2-31,2 2-23,-2 1-25,0 1-27,2 3-25,-2-1-24,4 5-18,-3 1-20,4 0-16,-1 4-12,1 3-9,2-2-6,0 1 1,2 1 4,3 1-4,0 0-8,0-1-5,4-1-4,0-1-5,4 2-5,-1-4-1,4 2 1,1-3-3,1 1-4,1-4-4,3 0-5,1-3-9,1 1-10,1-2-3,2 0 4,1-3 1,-1-1 3,2 1 1,-1-2 3,1-3 1,1 1-2,-2-4 3,1 1 3,0-3 4,0 0 6,-2 0 5,0-4 5,-3 0 4,-2-2 5,1-2 3,-3 2 3,-1-3 4,2 0 2,-5-4 5,1 1 2,-1 0 6,-3 1 8,2-5 7,-3 3 7,-1-2 8,-3 1 8,2-3 7,-3 2 8,1-3 6,-1 2 5,-2-2 5,0-1 2,-2-1 2,0 1 3,1-3-3,0 0-4,0-1-4,1 0-5,-5 1-5,5-2-5,-3 0-5,0 2-5,2 1-4,-3 0-4,3 3-10,-2 2-14,0 1-7,2 6-5,-2 0-2,1 2-2,-1 4-1,3 1-4,-2 2-3,0 1-2,0 1-3,1 4-4,-3 1-3,2 1-4,-3 2 7,1 3 10,0 2 2,-1 4 1,-1 1-2,2 5-3,-2 1-2,0 2-3,1 3-4,1-1-4,-1 2-4,2 0-1,1 0-4,2 0-3,-3 2-2,3-4-3,3 4-4,-3-2-3,1-2-3,2 1-3,1 0-2,1-3-3,1-1 1,1 3 0,1-6 0,0 1 0,3-2-1,1-1 0,0 0 1,1-5-2,1 2 3,-1-1 0,0-3 2,2-1 5,-2-2 2,1-1 6,-1-2 5,1-1 4,-4-2 4,0-2 3,-1-2 6,0 0 6,-1-3 5,-3-1 7,2 1 5,-2-4 8,2-2 5,-4-1 4,4 1 4,-3-3 4,1 2 3,0-5 2,-2 2 3,4-2 2,-3 1 2,-1-1 0,2 0 0,-3-2-1,1 1-3,0 2-4,0-1-4,0 1-3,-2 1-4,-1 3-3,4 1-4,-4 0-4,3 4-3,-2 1-3,-1 1-2,0 1-3,0 2-2,0 2-2,0 0-3,0 2-2,0 2-2,-1 1-3,-2 2-5,3 1-6,-4 1-7,4 4-10,-1-3-9,-1 5-9,1 1-13,0-1-10,-1 1-3,2-2 4,2 3-5,-1-2-8,2 0-9,-2 0-9,6-4-6,-3 2-4,0-2-1,4-2 3,0 0 4,0 0 9,1-2 10,1-2 12,2 1 2,-2-2-5,2-2 6,0 1 10,-2-2 11,2-1 12,0-1 12,-1-2 10,0-1 11,1 0 10,-4-1 10,3-1 6,-3 1 6,1-4 6,-2 1 8,0 0 9,1-1 11,-3-1 11,1 1 13,-2 0 13,1-2 12,1 1 13,-5-1 11,3 2 11,-1-3 6,-2 0 4,0 1 1,-1-1 2,0-1-4,0 0-4,0 0-8,0 2-7,0-1-11,0 1-12,0 0-11,0 2-13,0 1-13,0 1-13,0 0-11,0 5-7,0-3-7,0 3-7,0 2-4,0 0-3,0 0-4,-1 0-2,0 2-4,1 3-2,-2 0-3,1 1-3,-1 3-5,0 1-3,1 2-6,-3 0-5,1 1-6,3 0-6,-4 2-6,3-1-6,-1 1-10,1-3-10,0 2-10,1 0-9,0-3-8,0 3-9,0-1-8,1-3-9,0 3-7,1 0-5,-1-5-6,-1 3-3,4-1-1,-1-3 0,-2 2 4,2-2 3,0 1 6,-1-4 3,1 0 8,-1 2 10,1-2 9,0 0 12,1 0 10,-4-1 9,3-2 8,1 0 7,1 0 6,-3-1 2,-1 0 2,1 0 3,0-1-2,-1 0-1,1 0-5,-1-2-5,0 0-6,1 0-6,-2 0-8,0 0-7,0 0-15,0-2-20,-2 3-14,1-2-14,0-3-11,-2 3-14,-1-4-15,3 3-13,-5-1-20,1-1-19,2 0-22,-1 1-22,1 0-10,-1-1-4,1 1 12</inkml:trace>
          <inkml:trace contextRef="#ctx0" brushRef="#br0" timeOffset="6705.342">20856 1194 43,'-3'-2'312,"1"1"13,1-1 14,1 1 9,-2 1 6,2 0-10,0 0-16,0 0-17,0 1-15,0 1-20,0 0-22,0 2-18,0 0-17,0 0-13,0 3-11,2 0-11,-2 4-11,1-1-13,1-1-14,1 3-13,-1 0-13,0 0-23,0 2-27,1 1-16,-1 0-13,-1 2-7,2-3-6,-3 4-5,3-4-4,-3 4-4,3-4-4,-2 3-2,-1-3-4,0 1-1,4-1-1,-4-1-3,0 0-3,0-2-4,0 0-7,0 1-6,0-3-6,0 1-7,0-1-7,-4 0-9,4-4-8,0 1-11,-1-3-10,1 1-10,0-1-7,0-2-5,0 0-2,0-1 1,0-1 6,0-1 4,0-1 7,0-1 7,0-2 10,0 1 13,0-3 14,0 0 19,0-2 17,0 1 19,0-2 17,0-1 17,0-1 16,0 0 11,0-2 12,0 2 9,1-3 9,-1 0 7,4-1 5,-4-1-1,1-1-3,1 2-7,2-3-6,-1 3-9,-1-2-10,3 2-10,0-1-10,-1 1-10,0 0-10,0 2-10,1-1-8,2 3-10,-2-1-7,2 3-7,-4 0-3,4 0-7,-5 3-5,3 0-8,0 1-10,-1 2-14,0-1-15,0 2-25,-2 2-29,-1-1-24,3 3-22,-1 0-22,-1 0-21,0 0-23,-2 2-21,3 1-28,0-1-32,-3-2-31,0 0-29,0 0-30,5 6-28,-3 1-2,1 0 13,1-2 16,0 3 19,-1 0 17</inkml:trace>
          <inkml:trace contextRef="#ctx0" brushRef="#br0" timeOffset="7545.8304">21123 1286 75,'-4'9'261,"0"-1"4,1 0 3,-2 2-13,2 0-23,0 0-26,0 1-25,1 1-30,1 1-29,1-3-24,0 2-21,0 0-13,1-1-9,1 0-8,0 1-5,1-3-5,-1 0-2,1 0-4,4 1-3,-3-4-3,-1 1-2,2-1 0,2 1 1,0-1 0,-1-1 1,3-2 3,0 1 2,-1 0 5,0-2 5,3 1 6,-3 0 3,3-2 13,-3-1 20,0 0 8,1-1-1,0 0 3,-1-2 3,-4 0 9,2 0 11,-2 0 5,1-1 3,0-1 0,-3 3-3,-1-4-2,3 1-5,-3-1-14,-1-1-20,0 1-8,0 0-2,-1-2-4,-3-1-8,3 2-9,-1-2-15,-3 1-9,0-3-9,1 0-5,-2 2-6,2-2-3,-3-1-2,0 3 0,-1-3 0,3 0-2,-2 2-1,-1-1-2,1 1-3,-1 1-2,4-2-1,-3 0-3,2 2-1,-2 0 1,3 2 0,0-2-1,1 2 0,2 0 0,-4 1-1,3 0-3,1 0-6,1 1 2,0 0 8,0 1 7,1-1 3,1 2 5,3-1 2,-4 0 5,2 0 2,0 1 4,2-2 5,-1 1 5,0 2 5,0-2 10,3 4 13,-3-3 3,2 3 1,0 0 0,0 0 2,-1 0 3,2 0 3,-2 0 1,3 3 0,-1-3-1,1 4-3,-2-2-1,3 0-3,0 1-2,-2 1-4,2 2-4,0 0-3,0 2-3,2-1-4,-1 2-5,0 2-3,0 0-5,1 0-2,-3 2-2,3-1-2,-2 1-3,2 0-2,-1 0-6,2 1-9,-2 0-6,2-1-4,-2 0-2,4 0-1,-2-1 0,0 2-2,-4-3-1,3 2-3,-3-3-3,-1-1-5,0 0-3,-2-1-4,-1-1 2,-1-3 4,-2 0-1,-1 0 1,-1 1-4,-1-3-2,1 1-6,-2-2-5,0 1-5,0-2-2,0 0-3,-1 0 1,-3-2 2,5 1 3,-3-2 2,0-1 3,2 0 2,-2 1 3,1-1 3,1-3 4,-2 0 6,1-1 5,-1 0 6,2-1 5,0-2 5,2-1 5,-1 2 1,2-3 0,0 1 2,2-1 4,-1-2 2,2 2 4,0-3 5,0 0 5,1 1 4,-1 1 6,4 0 6,-3-1 7,-1 1 6,2 2 4,-1 0 5,0 1 4,0 0 1,-1 2 1,2 2-1,1-1-4,-5 5-2,3-3-4,-1 2-5,-1-1-4,1 3-5,1 1-5,-1 0-5,1 1-5,0 0-2,0 1-4,-1 0-3,2 1-2,1 3-1,0-1-2,0 2 0,-2 1 0,2-3-2,0 5 0,0 0 3,-1 0 7,0 2 1,-2 1 2,1 0-2,-1-1 0,-1 1-2,1 0-1,-1 1-2,-1 0-1,1 0-3,0 0-2,-1 0-3,0-2-3,2 1-8,-1 0-9,-1-2-7,1 2-5,0-1-5,-1-2-6,0 0-4,0 0-6,-1-1-1,4-1-3,-4-3 1,1 1 0,1-1 2,0 0 4,-2-1 2,0-2 2,0 0 4,0-1 6,0 0 6,0 0 7,0-1 6,0 0 8,0-2 9,0 0 7,0-1 9,0 0 10,0 0 9,-2-3 8,2 1 8,0-3 5,0 1 7,0 1 3,0-1 7,0-2 3,2 0 4,-2 1 4,2-1 0,-2-1 0,1 0 0,1 1-2,1-1-3,0-2-2,0 0-2,0 0-2,2 2-2,-1-4-2,0 0-3,2 4-2,0-4-2,1 4-2,1-1-2,-1 1-4,2 0-4,0 2-5,0 1-5,2 3-6,-4-1-6,2 4-6,0-1-2,-3 0-4,0 6-2,0-3-3,0 4-4,-2 0-1,1 2-3,-4 2-2,2 3-2,0-3 0,-3 4 0,0 2-3,0-1 0,0 2-1,0-2-5,-3 3-4,3-2-5,-3 3-6,2-2-8,-3-1-8,1 0-9,1-1-12,-1 1-13,1-2-17,-1 0-19,1-1-20,0 0-34,0 1-35,1 1-43,1-2-44,-2 0-46,2 0-47,0-2-42,0 0-41,0 0-39,2-2-38,1 1-15,1-4-2,1 1 12,-5-5 20,8 2 33,3 0 37</inkml:trace>
          <inkml:trace contextRef="#ctx0" brushRef="#br0" timeOffset="8120.4364">22112 1243 104,'-4'-9'350,"-1"0"21,1 3 19,-1 3 27,1-1 30,-1 4-9,1 0-28,0 4-40,1-1-48,-3 0-41,0 3-35,0 0-29,0 0-25,0 2-23,1 2-22,1-1-20,0 1-20,-1-1-26,2 2-31,1 0-17,2-1-10,2-1-7,1 0-4,0 1-5,1-4-1,1 2-4,0-2-1,2 2-1,0-4 1,1 1-2,1 0-1,-2-1 2,2 0-1,2 0 1,-1-1-1,-1 0 0,1-2 0,-2 0-1,3 1 1,0-2 1,-1 0 0,1 0 1,-4 0 0,1 0 1,0-2 1,-1 1 1,0 0 4,-2-1 4,2 1 6,-3-1 3,1 0 5,-2-1 1,-3 1 1,4-2 2,-4-1-1,3 3 1,-3-3-1,0 2 0,-3-2 0,3 1-1,-4-2-3,4 1-3,-3-2-4,-2 2-4,1-2-3,-1-1-1,2 1-1,-4-2 0,2 2 1,-1-1 1,-2 0 3,3 0 2,-2 2 2,0-4 2,3 3 0,-2-2 1,1 0 1,1 3 1,0-5 1,0 3 0,3-2 1,1 2 0,-2-1-1,2-1 0,0 2-3,2-1-2,-1-2-1,3 2-2,0-2-1,0 1 0,3-1-1,0 2-1,1-3 0,2 2-1,0 1-1,1-2 0,2 0-1,1 0 1,-2 1-1,0 0 1,2-1 0,-2 3 0,-1-2-1,1 1 1,-1 1-1,-1 3 1,1-2-1,-4 1 1,0 3 1,1-1 0,-2 2 0,-1 0 1,-1-1-1,-1 3-1,2 0 1,-3 3-1,-2-3 1,1 2 0,1 0-1,-2 3-1,-2 0 1,1 1-1,-1 0-3,-2 3 0,0-1 0,1 1 0,-2 0 0,-1 1-2,1-1 0,-2 3 0,-2-2 1,4 0-3,-3 0 1,1 1-3,0-2 0,0 0 0,0 0-1,2-1-1,2 1 1,-2 0-1,0 0 1,3-1-8,-2-2-14,4 1-7,-3-1-4,3 1 0,0-1-1,0-2 0,3 1 0,-3-1 0,4 0 0,0 0-1,0 0 2,0 0 0,1-1 1,2 1 6,-4 0 13,4-1 6,0 1 4,0 1 2,1-1 0,-3-2 1,0 1-1,2 0 1,0 0 0,0-1 0,-1 2 0,0-1 0,-1-1 1,0 3 0,1-1 0,0 0-1,0-1 1,0 2-1,-1-1 0,-3 1 1,3 1 0,0 1-1,-2 0-1,2 0-4,-2 1-6,-3 0-8,0 1-8,0-1-11,0 0-11,-3 2-21,-2-2-24,2 0-24,-2 1-24,-1 0-32,1 1-39,-2-1-46,1-2-50,-3 1-48,1 1-46,0-3-42,-1 1-41,0 1-15,1-1-2,-1 1 13,2-1 21,1-3 24,2 3 26</inkml:trace>
          <inkml:trace contextRef="#ctx0" brushRef="#br0" timeOffset="9010.019">22605 1178 177,'-4'-4'314,"1"0"9,0 1 7,-1 3-2,-1 3-6,0-3-25,1 6-36,-1-2-38,0 3-42,-2 0-32,3 2-29,0 0-21,-1 2-18,1 2-15,-1-2-13,0 1-10,5-1-9,-3 0-9,3 1-7,0 0-9,3-1-6,-3 0-7,5-1-5,0-1-4,1-2-3,-2 2-2,2-1-2,2-1-2,-1-1 0,2-2 1,-1 1-2,0 0 1,1-1 3,0 1 1,0-3 3,0 1 3,1-2 3,1-1 2,-4 3 1,3-3 2,1 0 1,-4 0 2,2-3 1,0 3 2,-1-1 2,-1 0 0,-2-2 0,2 0 3,-2 0 2,-2 1 1,2-2-1,-2 1 1,0-2 0,-2 1 1,3 2 0,-4-4 0,0 1-2,0-1-2,-4-1 0,3 1 0,-2 1 0,0-2 0,-2-1-1,2 0 2,-2-1 4,0 0 3,3 0 5,-5-1 4,2 1 6,-2 1 5,2-1 4,-2-2 6,4 2 4,-4-1 3,2 1 3,0 0 13,0 0 20,1 2 10,-1-1 7,4 0 4,-2 2 0,3-1 2,-1-1 0,1 1 1,0 1 1,1 1-1,-1-2 1,3 1 1,0-2 2,0 2-12,1-1-17,1 1-9,0 1-6,-2-1-4,2 1-4,-1 1-4,1 0-3,1 1-3,0 1-5,0-1-1,0 2-3,-1-1-2,-2 1-4,4-1-2,-2 1-3,2 1-3,-2 1-2,2 1-3,-3 1-1,4 1-4,-1-2 0,0 3-1,1 2-4,-3 1-2,3 1-1,-1 2-4,0-1-2,2 2-1,-4-2-1,3 3-2,-3-2 0,0 4-1,2 0-1,0-3 1,0 6-1,0-3 0,1 1 0,-3 0 0,3 2 0,0-2 0,-1 1-2,1 1 0,-1-2-4,0 0-1,-2 0-1,0-2-3,0-2-1,0 1-2,-1-1-3,0-2-1,0-1-4,-4-1-2,2-1-2,0-2 1,-1-3 0,-1 2 2,0-1 0,0 1 0,0-4-1,0 2-1,0-2-4,0-2-1,0 2-5,-1-4 0,1 1 0,-2 1 2,0-2 0,2 2 1,0-3-1,-4-2 1,4 0 1,-1-1 4,-2 1 4,0-4 7,3 0 9,-1 2 10,1-2 11,0-1 8,1-1 5,-1-2 5,3 0 5,1 0 3,0 0 3,0-2 3,2-1 3,-1 2 1,4 0 0,-2-1-1,-2-1-4,3 4-2,-1 0-4,1-1-3,-2 2-3,1 2-2,-1 3-5,0-2-2,-2 3 0,1 0-3,-2 1-2,1 3-2,2-1-3,-5 0-2,3 4-1,-1 0-3,0 0-1,-1 0-1,2 0 0,-1 0-1,-2 4-1,2-2 1,0 3-3,-2-1 1,3 0-3,-3 3 1,0 0 1,1 1-1,-1 0 1,1 3-1,-2-4-3,0 3-1,0 1 0,0-1-1,-2-1-2,1 0-2,-1 2-1,1-4-3,0 3-1,1-1-3,-4 0-2,4 1-3,-1-4-3,-2 2-1,3 0 1,-3-1-3,3 0-1,0-4 0,0 4 2,0-3 0,0-1 1,0 0 3,0 0 1,0-2 3,0-1 3,0 0 2,0 0 3,0-1 2,0-1 2,0 1 3,0-2 3,0 0 1,0 1 2,-1-2 0,1-1 1,0 2 2,-2-3 1,2 0 3,0-3 0,0 2 1,0-1 2,2-2 2,-1-1 3,2 0 2,0 0 0,2-2 2,-3 2 3,4-3 1,0 1 2,0 2-1,0-4 1,2 4 1,-3-1 0,3 0 0,-1 1 2,-1 3-1,-1-1-1,1 3 0,0-1 1,-2 2-2,0 3-1,1-1-1,0 0-3,-1 2-1,-3-1-2,3 1-3,-2 1 0,-1 0-3,1 1-2,1 1-2,-1 1-1,-1-2-3,2 4-3,0-2-1,0 3-1,0-1-1,0 4-3,-3-3-4,3 5-5,-3-1-7,1 0-7,3 0-6,-4 1-8,0-1-8,0 1-10,0-2-12,0 2-13,0-2-20,0-2-22,0 3-28,0 0-31,0-2-27,0-1-27,0 0-22,3 2-19,-3-3-18,0 0-16,2 0-20,-2-1-25,0 1-13,2-2-10,-2-4-2,0 0 3,0 0 13,0 0 18,0 0 23,8 3 23,-1-1 23,-7-2 21,9 2 21</inkml:trace>
          <inkml:trace contextRef="#ctx0" brushRef="#br0" timeOffset="9375.0338">23352 1293 5,'2'0'159,"-2"0"4,0 0 1,0 0-1,0 0-4,1 0-6,-1 0-6,2 0-10,-1 2-10,0-1-12,-1-1-11,2 1-10,-1 1-9,1-2-6,-1 0-6,1 0-2,1 0-2,-1 0-1,2 0 1,1 0 0,-3-2 2,3 1 1,-1-2 4,0 0 11,3 1 15,-2-2 12,2-1 10,0 1 9,0-1 7,2 0 13,-1 0 14,2-1 10,-2-1 12,3 0 7,-2 1 11,0-3 4,0 0 3,-1 1-5,3-3-10,-3 1-7,0-1-7,1-2-6,-2 2-4,0 0-12,-1-1-11,0 1-11,-2 0-7,0-2-10,-1 2-10,-3 0-8,0 1-6,0 1-7,-3 1-7,1 3-11,-3 1-14,-2 1-8,-3 2-2,3 2-6,-3 2-7,-2 4-7,0-1-8,-1 5-5,1 1-8,-2 4-7,1-1-10,3 6-8,-2-1-8,1 1-1,3-1-1,1 3-7,2-3-12,0 0-9,1 0-9,1-3-9,1 1-8,1-3-8,1-1-6,1 0-9,3-5-6,-1 2-9,1 0-9,0-5-7,2 1-8,2-2-13,1-1-14,-1 0-19,3 0-19,0-1-32,1-2-36,-1-1-33,2-1-32,1-2-32,-2-1-34,3-2-33,-3 1-33,1-4-9,0 1 4,2-1 14,0-2 15,1 0 26</inkml:trace>
          <inkml:trace contextRef="#ctx0" brushRef="#br0" timeOffset="9671.1393">23696 351 198,'8'-10'360,"1"2"24,-1 4 26,3 3 29,2 2 6,1 5-2,-1 1-29,2 6-44,0 0-34,1 4-30,-1 3-22,0 4-18,0 3-18,-3 2-15,1 5-20,-4 2-18,1 1-25,-1 4-25,-3 1-26,0 3-27,-3 1-16,2 3-14,0 2-11,2 0-7,0 2-7,0-2-7,1 2-5,-1 2-5,1-3-7,1 1-7,-6-4-9,4 0-12,-6 0-13,-1-6-15,-1 0-22,-6-2-27,0-3-38,-1-1-45,-4-2-45,-3-3-45,-1-3-50,-6 0-51,2 0-65,-6-2-68,0-2-33,-2 0-13,-3-1 0,-2 0 6,0 1 16,0-3 21,1 2 34</inkml:trace>
        </inkml:traceGroup>
      </inkml:traceGroup>
    </inkml:traceGroup>
  </inkml:traceGroup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8T15:59:31.870"/>
    </inkml:context>
    <inkml:brush xml:id="br0">
      <inkml:brushProperty name="width" value="0.04667" units="cm"/>
      <inkml:brushProperty name="height" value="0.04667" units="cm"/>
      <inkml:brushProperty name="color" value="#00B0F0"/>
      <inkml:brushProperty name="fitToCurve" value="1"/>
    </inkml:brush>
  </inkml:definitions>
  <inkml:traceGroup>
    <inkml:annotationXML>
      <emma:emma xmlns:emma="http://www.w3.org/2003/04/emma" version="1.0">
        <emma:interpretation id="{2562FC79-166A-4D3E-91AE-3B954081E773}" emma:medium="tactile" emma:mode="ink">
          <msink:context xmlns:msink="http://schemas.microsoft.com/ink/2010/main" type="writingRegion" rotatedBoundingBox="10304,8150 13125,7889 13204,8749 10384,9010">
            <msink:destinationLink direction="with" ref="{15E9CF27-34D5-4CDA-BC66-C238C0B42B62}"/>
          </msink:context>
        </emma:interpretation>
      </emma:emma>
    </inkml:annotationXML>
    <inkml:traceGroup>
      <inkml:annotationXML>
        <emma:emma xmlns:emma="http://www.w3.org/2003/04/emma" version="1.0">
          <emma:interpretation id="{FDECB019-4AF9-402E-9695-8DDFD62148D4}" emma:medium="tactile" emma:mode="ink">
            <msink:context xmlns:msink="http://schemas.microsoft.com/ink/2010/main" type="paragraph" rotatedBoundingBox="10304,8150 13125,7889 13204,8749 10384,901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079A5AC-3A51-476E-8B3A-74750F9A0F48}" emma:medium="tactile" emma:mode="ink">
              <msink:context xmlns:msink="http://schemas.microsoft.com/ink/2010/main" type="line" rotatedBoundingBox="10304,8150 13125,7889 13204,8749 10384,9010"/>
            </emma:interpretation>
          </emma:emma>
        </inkml:annotationXML>
        <inkml:traceGroup>
          <inkml:annotationXML>
            <emma:emma xmlns:emma="http://www.w3.org/2003/04/emma" version="1.0">
              <emma:interpretation id="{724B5BDA-665E-428D-AF03-5F185947E0C1}" emma:medium="tactile" emma:mode="ink">
                <msink:context xmlns:msink="http://schemas.microsoft.com/ink/2010/main" type="inkWord" rotatedBoundingBox="10304,8150 13125,7889 13204,8749 10384,9010"/>
              </emma:interpretation>
              <emma:one-of disjunction-type="recognition" id="oneOf0">
                <emma:interpretation id="interp0" emma:lang="en-US" emma:confidence="0.5">
                  <emma:literal>enzyme.</emma:literal>
                </emma:interpretation>
                <emma:interpretation id="interp1" emma:lang="en-US" emma:confidence="0.5">
                  <emma:literal>enzyme .</emma:literal>
                </emma:interpretation>
                <emma:interpretation id="interp2" emma:lang="en-US" emma:confidence="0">
                  <emma:literal>enzyme -</emma:literal>
                </emma:interpretation>
                <emma:interpretation id="interp3" emma:lang="en-US" emma:confidence="0.5">
                  <emma:literal>en Syme.</emma:literal>
                </emma:interpretation>
                <emma:interpretation id="interp4" emma:lang="en-US" emma:confidence="0">
                  <emma:literal>enzyme ~</emma:literal>
                </emma:interpretation>
              </emma:one-of>
            </emma:emma>
          </inkml:annotationXML>
          <inkml:trace contextRef="#ctx0" brushRef="#br0">34 213 256,'-6'0'374,"0"2"12,2-1 12,-1 3 12,3-2 11,-3 0-29,2 0-48,3 0-56,-3 3-62,3-1-45,0 0-35,3 1-22,-3-2-14,3 1-14,2 0-14,-3 0-13,3-1-11,1 0-12,1 0-10,0 0-8,3 0-5,0-2-8,0 0-4,2-1-4,0 0-3,0-1-1,0 0-2,1-2-1,-1 0 0,0-1 1,1 2 0,-3-4 2,2 2 0,0-1 4,-1-2 1,0 0 6,-1 0 7,-1 3 6,-2-5 8,2 1 7,0 0 5,-2 0 4,-1-1 5,0 0 2,0 0 3,0-2 2,-3 3 4,2-3 1,0 0 1,-1 2 0,-3 0 1,0-2-5,-1 3-4,0-1-5,-1-1-3,0 1-3,-3 1-2,1 0-3,0 0 0,-1 2-2,-1-1-2,0 2-4,-2 0-6,0 0-4,0 2-3,1 0-4,-1 2-3,-1 1-2,-3 1-3,4 1-1,-3 0-1,1 2-3,0 1-3,0 1-1,-1 1-3,3 2-1,-3 1 0,0-1-1,3 3-4,-4 1-1,3 1-1,1 1-3,0 0-3,-1 0-4,4 2-5,-4 0-4,6 0-6,-1-1-6,1 1-6,0-2-9,2 1-7,2-2-8,1 1-8,1-2-8,3 0-8,-4-1-6,5-2-5,1 0-4,1 0-5,-1 0-3,3-4-1,0 1-1,1-1 0,-1-3 2,0 1 5,3-2 5,0-1 7,0-1 6,0-1 7,1-1 6,-1 0 5,-2-2 7,2-1 7,0 2 6,-1-3 8,-2 2 7,0-2 8,0-1 4,0-2 6,-2 2 6,0-1 9,0-2 10,-1 1 10,-2-2 13,1 0 14,-1 0 13,-1 2 11,0-2 13,-1 0 13,-3 0 9,5 0 11,-6-2 7,2 3 8,0 1 3,-2 0 0,3-2-4,-3 4-4,1-1-7,-2 2-9,2 1-10,0 1-8,-2 1-12,0 1-13,0 0-10,0 1-9,0 1-9,0 1-9,0 2-5,0 0-7,0 0-3,-2 3-5,2 1-5,-2 0-5,2-1-7,-2 3-6,1 1-8,-1-1-7,2 2-8,-2-1-8,2 1-10,-1-2-6,1 2-8,0-2-6,0 0-5,0 0-7,0 0-2,1 0 1,1-2 2,0-1 0,-1-1 2,1 1 5,-2-1 7,2-1 6,0 0 8,-1-2 7,-1 1 7,2-2 6,-2 1 5,0-1 6,0-1 6,0 0 6,0-1 5,0-1 5,0-1 6,0 0 9,0 0 7,0-1 9,-2-2 9,1 0 9,-1-1 8,2 0 8,0-2 9,0 0 10,0-2 7,0 2 9,0-2 8,0 0 10,2 0 6,-1-2 6,1 0 2,-1 1-1,1-1-2,0 0-4,1 0-4,-1 0-3,1 1-5,1-2-5,1 3-7,0 0-7,-1 0-8,2 0-7,0 4-9,-2-3-9,2 2-8,2 1-4,-1 1-5,-1 1-4,1 0-4,1 2-2,1 0-4,-2-1-3,0 4-2,2 0-3,1 0-3,-2 0-1,1 4 0,1-1 0,0 0-2,0 0-2,2 2 0,-2 2-2,2 0-2,-3 1 1,1 0 0,-1 0-1,1 1-1,0 0 0,-3-1-2,0 1-4,0 2-6,-4-2-7,2-2-11,-2 3-10,-1 1-16,-1-1-18,-1-1-28,-1 2-34,-1 0-36,-1 0-41,0-2-38,-1 1-38,-1 0-40,2-1-40,-2 2-43,-2-3-47,0-1-28,2 1-20,-2-1-1,2-1 11,2-1 23,3-5 32,0 0 35</inkml:trace>
          <inkml:trace contextRef="#ctx0" brushRef="#br0" timeOffset="1333.0406">952-32 180,'0'-4'336,"0"4"13,2 0 11,-1 4 12,1-2-14,3 2-25,-2 1-35,1 0-37,3 3-35,0 2-36,0 1-26,-1-3-23,1 5-19,3-1-15,-3-1-13,0 0-15,0 1-11,0-2-13,0 2-11,1-2-9,-3 1-18,3 0-20,-1 0-16,0-1-14,2-1-13,-2 2-11,-3 0-12,2-3-8,-1 2-11,-1-3-8,-1 2-10,-2-3-8,-1-1-7,-1 3-10,-2-4 0,-1 2 2,-3-2 4,3 0 6,-4 0 9,0-1 8,-1-3 11,0 1 11,-1-1 11,-1-1 13,0 1 14,1-3 13,2-1 14,-3 0 13,3-1 13,-3-2 11,2 1 11,0-1 12,3-1 9,-2 1 5,1-1 6,1 0 5,2 1 2,-1-1 0,1 1 0,1 0 0,2 1-3,-3 1-2,4 1-3,-3 0-2,3 1-5,0 1-7,0 0-5,3 2-3,-3 0-4,4 2-3,-3 0-4,2 1-3,0 1-4,-2 0-5,2 0-3,2 3-2,-1 0-2,1 1-3,-2 0-2,3 1 0,-2 1-2,0 0-4,3-2-4,0 1-1,0 0-2,-1 0-2,1 0-2,3-4 0,-1 2-1,-1-3 1,1 0 1,1 1-2,2-1 2,-1-2 0,0-2 2,1 0 0,-1 0 2,1 0 1,-1-2 2,1 0 0,0-2 1,0 0 3,0 1-1,0-4 1,-2 1 3,2 0 6,0 0 6,-2-1 5,2-2 9,-5 1 8,1-1 9,0 0 5,-4 0 8,3-1 9,-2-1 9,0 1 10,-1-1 12,-1 2 12,0-4 7,-3 2 6,4 1 2,-4-3 4,0 1 0,0 0-3,0-2-4,0 3-6,-4-1-4,4-1-7,-3 2-6,3 1-10,-2-1-11,1 3-13,0 0-10,0 4-10,-1 0-9,0 0-10,2 2-9,0 0-7,-1 2-7,-1 0-8,1 2-8,-1 0-10,0 2-11,-2 1-9,1 1-12,0-1-12,2 3-15,-3 2-19,-1-1-16,3 0-18,-2 0-18,1 0-16,1-1-13,1 1-11,1 1-6,0-3-3,1 1-1,1-2-1,1 1 5,1-2 5,-2 1 10,1-1 11,0-1 13,1-2 15,2 1 16,-2-2 15,1-1 14,2 0 14,-2 0 12,2-1 12,1-1 10,-1 1 12,1-1 10,1-2 9,-2-1 11,2 1 11,0-2 9,-2 1 10,1-1 12,0 1 9,-3-1 11,3-1 12,-1 1 11,-1 0 10,-2-1 10,2 3 9,0-3 10,-1 2 13,-1-1 9,-1 2 10,2-3 11,1 2 9,-5 2 7,2-4 6,0 3 2,0 0 0,0 0-3,-1 0-4,1 1-7,-2 0-10,0 3-12,-1 0-13,3 0-13,-3 0-14,4 3-14,-3 1-17,-1 2-13,0 1-12,0 4-11,0 0-9,0 4-10,2 1-6,-2 0-4,0 5-2,4 0-2,-4 2-1,1 1-3,1 3 0,1-3-2,-2 4-1,0-2 0,1 2-1,0 2-1,-2-2 0,0 1 0,0-2-2,0 2-1,0-3-5,0 1-2,1-1-3,-1-2-1,2 0-5,-1 0-5,-1-2-5,0-1-5,0-4-5,0 1-5,0-4-3,0 1-4,-1-4-4,-1 2-2,-1-4-1,0-3-3,0-1-1,0 1-1,2-2 1,-5-2 0,1-2 3,2-2 2,-1 0 4,-1-1 3,1-2 5,0-3 3,1-1 3,-3-3 1,1-1 1,2-2-2,-1 0 1,-1-4-2,2 1-2,2-4 0,-1 0 1,1-3-1,0 2-1,1-3-4,0 0-1,0-3-1,1 0 2,0 1 2,1 0 6,1 0 4,0 0 4,0 0 6,-1 0 6,2 0 4,0 2 3,0 2 4,0 1 6,0 0 6,0 1 8,3 1 5,-2 2 5,2 2 6,0 1 5,-1 2 7,0 1 5,1 1 5,-1 0 4,1 2 2,3 3 0,-2-2 2,1 3 1,-2 2-3,3-2-4,-1 3-3,-1-1-5,-1 1-3,3 1-5,0 1-6,1 1-7,-4 1-4,3 2-2,0 1-3,1 0-2,-2 1-1,1 1-4,2 0-2,-3 3 0,1-2-1,1 3 1,-2-1-2,2 2 0,-1-1-2,-1 0-1,1 1 0,-2-2 1,2 2-1,-3 0 0,2-2 0,0-1 1,0 1 0,-2 0 1,2 0-1,0-3-1,0 2 0,-2-1 0,0 0 0,0-1-1,-2 0-5,0-3-6,0 1-3,-3 0-3,1-2-4,-1 1-5,0-1-5,-2 0-7,0 0-6,-2-2-8,0 0-6,2 0-6,-3 0-4,3-2-2,-2 0 2,-1-1 4,0-1 4,-1 0 3,2 1 3,-1-1 6,0-2 5,-1 0 7,4-1 7,-3-1 9,3 1 9,-4-2 8,4-1 7,-3-1 9,3 0 6,-1 2 8,1-3 5,0 1 5,0-1 4,1 0 5,-1 1 4,3-1 5,-3 0 5,4 1 4,-3-1 3,1 1 3,2 2 1,-1 0 0,0 0-1,-1 2-4,2-1-1,-1 5 0,0-2-1,-1 1 1,3 2 1,1-2 2,-3 4-2,3-2-3,0 2-4,0 0-4,0 0-5,2 2-4,-3-2-3,2 4-2,0-2-3,0 2-4,-3 1-4,2-2-6,0 2-8,0-1-7,0 3-3,-2 1-2,-1-1 1,2 2-1,-1-3 0,-1 5-1,0-3-1,1 2-1,-2-2 0,1 0 0,2 2-2,-2-2-1,-1 2-3,2-1-3,-1-1-5,-1-1-6,1 1-3,1-1-5,-1 0-3,-1 0-2,1-3-1,-1 2 0,-1-2 0,1 0-2,-2-1 1,0 1-1,0-2 1,0 1 2,0-1 1,-2-2 3,1 0 2,-1 0 2,1 0 1,-1 0 3,1-2 0,0 0 0,-1-1 3,1 1 3,-1-2 2,0 0 5,1-1 6,1-2 10,0 1 8,0-1 10,1-2 9,1 0 10,1 0 10,0-2 9,0 0 8,1-1 6,1 2 6,-1-2 2,3-1 4,-2 4 1,1-2-2,0-1-1,0 3-4,1 0-4,-2 1-6,1 0-4,0 0-7,0 2-6,-2 0-6,4 1-3,-4 3-4,0-4-5,1 6-3,-1-2-2,-1 2-4,5 2 0,-2-2-2,0 4 0,1-2-4,0 4-1,3 1-3,-1-1-2,-1 2-3,1 0-3,0 0-1,-1 1-2,-1 0-4,-1 1-5,0-1-6,-2 2-8,0-3-6,0 3-8,-1-3-9,0 2-9,-2 0-10,0-1-11,1 1-16,-1-1-20,1-1-27,0 1-31,-2 0-30,1-1-32,1 1-26,-1-1-25,0-1-23,-1 0-22,0-3-21,0 2-22,0-6-21,0 0-20,0 0-14,0 0-13,0 0 4,0 0 13,0 0 22,0 0 29</inkml:trace>
          <inkml:trace contextRef="#ctx0" brushRef="#br0" timeOffset="1705.447">2392 21 60,'0'-2'261,"0"-1"-2,3 2-8,-3-1-11,0 0-12,1 1-14,-1-1-17,2 0-18,-1 2-20,-1 0-18,3 0-18,-3-2-16,4 2-13,-2-1-11,1 0-9,2-1-7,-1 1-5,1 0-3,-1 0-2,0-1-2,0-1 1,0 2 3,0 0 5,1-2 5,-1 0 9,1 0 7,0 2 9,-2-1 6,1-1 6,-3 0 7,2 1 6,0 0 6,0-2 3,0 1 4,0-1 1,0 0 1,0 0 0,0 1-2,-1-3-3,-1 1-5,-1 0-4,2-1-4,-2-1-6,2 4-7,1-4-8,-3 1-6,0-1-6,0 1-5,4 0-6,-4-1-6,0 2-6,0-2-4,0 1-3,0 3-4,0-3-3,-4 1-2,4 1-3,-3-1-1,1 1-1,0 2-1,1 0-2,-4-1-1,0 1 0,1 0 0,-1 2-1,1 0 0,0 0-3,0 0-2,1 2-2,-2 0-2,0 2-3,-1 1-1,2 2-2,-3 1-1,2 1-1,-1 1-2,0 1-3,-1 0-2,0 2-3,0 1 0,0 2 0,2-1-1,0 0 0,-2 2 0,4-3 0,-4 2 0,3-1-1,1 0 0,0-2-3,1 0-1,1 1 0,1-4-1,1 3-2,1-2-1,1-2-3,0-1-5,1 0-4,3 0-5,-4-2-6,4 0-7,-2-2-8,0-1-9,2 1-9,0 0-7,-4-1-9,6-1-5,-2 0-10,1 0-11,0 0-17,3 0-23,1 1-31,-1-2-37,2 0-29,0 0-27,3-1-22,-3 0-22,1 0-20,-1-1-23,-1-1-24,-3-3-27,1 1-22,-1 0-20,-1-3-6,3 1-2,-2 1 23,2-3 34,-3 3 33</inkml:trace>
          <inkml:trace contextRef="#ctx0" brushRef="#br0" timeOffset="2059.0459">2793 77 322,'1'0'370,"1"0"22,-1 0 22,1 0 6,-2 0 0,2 0-12,-2 0-18,1 0-23,-1 0-29,0 0-26,1 0-24,-1-2-21,0 0-21,1 2-21,-1-2-21,2-1-22,0 2-26,-1-2-23,-1 2-23,3-1-20,-3 0-22,2 1-16,0 0-13,2 1-10,-4-3-9,1 3-8,1-3-7,-1 3-10,1 0-10,-1 0-14,-1-1-19,0 1-23,0 0-27,0 0-37,-1 0-41,-1 0-39,1 1-37,-2-1-37,-1 0-36,0 0-37,0 0-39,4 0-44,-11 0-50,1 0-18,1 0-1,-2-1 15,1 1 21,0-2 34,1 1 41</inkml:trace>
        </inkml:traceGroup>
      </inkml:traceGroup>
    </inkml:traceGroup>
  </inkml:traceGroup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8T15:59:24.174"/>
    </inkml:context>
    <inkml:brush xml:id="br0">
      <inkml:brushProperty name="width" value="0.04667" units="cm"/>
      <inkml:brushProperty name="height" value="0.04667" units="cm"/>
      <inkml:brushProperty name="color" value="#00B0F0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C00000"/>
      <inkml:brushProperty name="fitToCurve" value="1"/>
    </inkml:brush>
    <inkml:brush xml:id="br2">
      <inkml:brushProperty name="width" value="0.04667" units="cm"/>
      <inkml:brushProperty name="height" value="0.04667" units="cm"/>
      <inkml:brushProperty name="color" value="#C00000"/>
    </inkml:brush>
  </inkml:definitions>
  <inkml:traceGroup>
    <inkml:annotationXML>
      <emma:emma xmlns:emma="http://www.w3.org/2003/04/emma" version="1.0">
        <emma:interpretation id="{D2F25FD6-EF1C-4B75-99F7-4EBE7D34F266}" emma:medium="tactile" emma:mode="ink">
          <msink:context xmlns:msink="http://schemas.microsoft.com/ink/2010/main" type="writingRegion" rotatedBoundingBox="7814,4632 13850,4751 13818,6379 7782,6260">
            <msink:destinationLink direction="with" ref="{15E9CF27-34D5-4CDA-BC66-C238C0B42B62}"/>
          </msink:context>
        </emma:interpretation>
      </emma:emma>
    </inkml:annotationXML>
    <inkml:traceGroup>
      <inkml:annotationXML>
        <emma:emma xmlns:emma="http://www.w3.org/2003/04/emma" version="1.0">
          <emma:interpretation id="{8BD410C4-2AF2-4055-8CBA-F91139893038}" emma:medium="tactile" emma:mode="ink">
            <msink:context xmlns:msink="http://schemas.microsoft.com/ink/2010/main" type="paragraph" rotatedBoundingBox="7814,4632 13850,4751 13818,6379 7782,626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9878EA6-9E02-4422-9E47-009DA6BA1591}" emma:medium="tactile" emma:mode="ink">
              <msink:context xmlns:msink="http://schemas.microsoft.com/ink/2010/main" type="line" rotatedBoundingBox="7814,4632 13850,4751 13818,6379 7782,6260"/>
            </emma:interpretation>
          </emma:emma>
        </inkml:annotationXML>
        <inkml:traceGroup>
          <inkml:annotationXML>
            <emma:emma xmlns:emma="http://www.w3.org/2003/04/emma" version="1.0">
              <emma:interpretation id="{A6E4607B-B28E-4F7D-92EE-05DAEDDB76C3}" emma:medium="tactile" emma:mode="ink">
                <msink:context xmlns:msink="http://schemas.microsoft.com/ink/2010/main" type="inkWord" rotatedBoundingBox="7814,4632 9503,4665 9471,6293 7782,6260"/>
              </emma:interpretation>
              <emma:one-of disjunction-type="recognition" id="oneOf0">
                <emma:interpretation id="interp0" emma:lang="en-US" emma:confidence="0.5">
                  <emma:literal>filled</emma:literal>
                </emma:interpretation>
                <emma:interpretation id="interp1" emma:lang="en-US" emma:confidence="0">
                  <emma:literal>filed</emma:literal>
                </emma:interpretation>
                <emma:interpretation id="interp2" emma:lang="en-US" emma:confidence="0">
                  <emma:literal>fitted</emma:literal>
                </emma:interpretation>
                <emma:interpretation id="interp3" emma:lang="en-US" emma:confidence="0">
                  <emma:literal>frilled</emma:literal>
                </emma:interpretation>
                <emma:interpretation id="interp4" emma:lang="en-US" emma:confidence="0">
                  <emma:literal>filmed</emma:literal>
                </emma:interpretation>
              </emma:one-of>
            </emma:emma>
          </inkml:annotationXML>
          <inkml:trace contextRef="#ctx0" brushRef="#br0">7413 4694 210,'1'-14'336,"-1"3"14,1-2 13,1 2 14,0 2-9,-1 2-19,1-2-31,-1 3-37,1-1-30,-2 2-25,2 1-16,-2-1-11,4 1-2,-3 2 0,-1 0-4,3 0-5,-3 1-10,2 1-12,-1 3-13,0 1-13,1 0-14,-1 5-13,1 3-11,0 3-13,1 1-11,-1 5-12,1 2-12,-1 4-10,1 2-8,1 2-4,-1 4-4,-3 3-4,3-1-3,-3 4-3,2 0-4,-1 2-3,-1-2-2,0 3-2,-1-1-2,-1-3 0,2 4-2,-3-2 0,3-3-2,-3 2 0,3-4 0,-2-1 0,0-1 0,2-2 0,0-2-2,0-2 0,0-2-2,0-1 1,2-3-3,0 0 0,1-3-1,0 0-2,0-4 0,2 0 0,-1-4 0,0 1-2,1-4 0,2 1-1,0-3 1,-4-2 2,4-1 1,0-1 1,1-3 2,-3 0 1,3 0 2,0-3 2,-1-1-1,-1 0 2,1-3 2,0 1 2,1-4 3,-1-1 4,1 3 2,-1-5 4,-1 0 2,0 0 2,0-3 4,0 1 2,-2-2 1,-1-1 2,1 2 1,-3-4 1,1 0 0,-1 0-1,-1 0 0,-1-1-3,-1-1-2,1 1-1,-3-2-5,1 2-1,-1-2-4,-1 1-2,2 1-3,-2 0-2,-2 0-4,3 1-3,-3 2-6,-1-2-7,1 4-11,-1 0-12,0 1-19,0 0-19,0 0-32,-2 3-35,1-1-40,4 2-44,-3-1-34,1 1-34,0-1-37,4 2-41,-4 0-45,5 0-47,0-1-38,2 0-30,2 1-5,0 0 10,1-1 25,4 1 32,3-3 39</inkml:trace>
          <inkml:trace contextRef="#ctx0" brushRef="#br0" timeOffset="112.6135">7728 4985 338,'-5'13'354,"2"1"4,0 1-1,2-1-8,0-1-11,1 2-25,0 0-35,0-2-35,0 0-37,0 3-28,1-3-23,0-2-24,0 2-26,1-1-17,1-1-15,0 1-10,0-2-7,0-1-12,0 1-12,0-1-18,-2 1-20,2-4-22,0 3-23,1-3-16,-2-1-11,1 1-18,0-3-18,-1 2-21,0-4-25,-1 0-34,-1 1-38,0-2-39,0 0-40,0 0-31,0 0-25,0 0-2,2-9 7,0 0 10,1 0 8</inkml:trace>
          <inkml:trace contextRef="#ctx0" brushRef="#br0" timeOffset="434.408">7762 4687 26,'-8'7'332,"1"0"15,2-3 8,-2 5 6,4-1-15,-1 1-23,1-3-26,1 1-26,1-2-25,1 1-22,0 1-17,1-2-13,1 0-16,1-1-18,1-1-11,-1 1-8,1 0-7,2-1-5,0-2-4,0 1-1,0-1-9,0-1-11,1 0-12,-2 0-12,1 0-11,0-1-11,-2-1-8,-1 1-8,4 0-8,-6 1-11,1 0-14,-2 0-19,2 0-22,-2 0-26,0 0-28,0 0-32,0 0-25,2 1-23,-1 0-27,1 1-27,-2-1-39,0 1-42,0-2-42,0 0-44,0 0-30,0 0-22,0 0-5,0 0 6,0 0 19,0 0 26,0 0 23</inkml:trace>
          <inkml:trace contextRef="#ctx0" brushRef="#br0" timeOffset="540.738">7968 4649 284,'-1'-4'367,"-1"4"9,0 0 6,2 0 4,0 2 3,0 0-20,0 2-31,0 3-29,0-1-29,0 2-27,2 0-24,0 2-29,-1 1-32,1 2-19,0 2-15,-2 1-13,0 2-13,5-1-15,-2 3-17,-3 0-14,3 1-14,-2 1-12,1 0-10,-1 1-7,2 1-6,-1-1-6,0-1-3,-1 3-8,0-2-7,1 0-12,-1-4-13,2 1-20,-1 0-24,2-2-24,-1 0-26,0-3-18,1 0-17,-2 0-17,3-2-18,-1-1-19,2-1-19,0-2-17,-2-2-14,-1 1-17,4-5-18,-3 1-10,-4-4-6,7 4 0,-7-4 5,0 0 3,10-4 1,-2 0 9,1 1 8</inkml:trace>
          <inkml:trace contextRef="#ctx0" brushRef="#br0" timeOffset="838.4064">8169 4625 153,'-2'-12'329,"1"1"9,1 5 4,-2-1 0,1 3-15,-1 0-22,0 1-23,1 3-25,0 3-24,-1-1-23,2 2-18,-3 2-18,3 3-21,-3 2-23,3 1-17,-2 1-13,0 5-10,2 0-6,-1 2-10,-1 0-12,2 3-10,0-2-8,0 2-8,2 3-8,-1-3-6,-1 1-4,2 0-4,0 3-5,-2-3-5,3 1-6,0 0-9,-1 0-13,-1-1-15,2 0-19,0 0-15,0-3-16,0 1-18,1-2-23,1-2-25,-1 0-25,-1-3-35,2 0-40,-1 0-35,1-4-34,0 0-26,2-1-23,-2 1-5,3-2 3,1-2 7,0 0 9,-1-5 16</inkml:trace>
          <inkml:trace contextRef="#ctx0" brushRef="#br0" timeOffset="1168.5785">8403 4992 233,'-2'-3'321,"-2"0"10,1 2-8,1 1-16,2 0-23,-2 0-29,2 0-24,-3 0-24,3 1-25,0-1-28,0 1-20,0-1-19,0 2-23,3-2-27,-3 1-17,2 1-17,0-2-5,1 0-5,1 0-2,-1 2-5,2-2-4,-1 0-3,1 0 0,1 0 2,-2-2 2,3 0 4,-2 1 5,2-1 6,-2 0 7,3 0 9,-3-2 8,3 2 8,0-1 6,-3 1 7,3-2 9,-1 0 7,0-1 10,1 2 8,-2-3 7,0 1 6,-2 1 6,3 1 6,-4-4 0,2 3 0,0-2 0,-3 1-2,1-1-1,-1 0-3,1-1-4,-3 0-6,3 0-6,-3 2-8,0-2-9,0 0-7,0-1-7,0 2-8,0-1-6,0 2-6,0 0-2,0-1-4,-3 2 0,3 1-2,0-1 0,-3 1 0,3 1-1,-2 0 0,1 0-2,-2 2-2,0 0-3,-1 0-3,-1 0-3,3 0-2,-7 2-3,4 0-4,-1 1-5,-2 1-3,1 1-4,-1 2-5,-2 1-3,3 3-3,-2 0 0,1 0-1,-2 1-2,5 3-2,-4-1-1,2 3-1,3-1-2,-2 2-1,0-2-2,2 1-1,-1-1-3,2-1-1,2 0-2,0 0-5,1 2-5,1-3-3,0 1-4,2-2-4,0 1-5,0-3-5,1 2-5,1-3-6,1 1-7,-2-3-7,3-1-8,2 2-10,-4-3-13,3 1-12,1-4-17,-1 2-18,1-4-22,1 2-24,1-1-22,1-2-20,-1 0-17,0-3-15,2 0-11,-1 0-9,2-2-7,-1-2-7,-1 0-5,2-3-6,-1-1-11,1 1-17,1-2-10,-1 0-10,1-3 9,1 0 14,0 1 21,0-4 20</inkml:trace>
          <inkml:trace contextRef="#ctx0" brushRef="#br0" timeOffset="1605.1531">9015 4273 129,'3'-20'354,"0"2"24,0 4 26,-2 2 17,1 2 10,-2 4-9,0 1-19,-2 1-29,1 1-35,-1 3-29,1 1-27,-1 3-23,1-1-17,-2 3-20,2 2-18,-3 2-23,1 2-25,3 1-23,-4 4-23,1 3-22,3 2-19,-2 1-17,1 1-12,-1 1-9,1 3-6,0-1-5,-1 2-5,2-2-3,0 1-3,0-1-2,0 2-2,0-2-1,0 0-1,0 0-1,2-1-3,-2-1-1,1 1-1,0-2 1,1 0 2,-1-1 0,1-2 1,1 1-2,1-2 1,-1 0 0,1-3 0,0 0-1,0 0-1,1-2 0,-1-1 2,2 0 0,-2-1-1,3-2-1,-2 2 1,0-3-1,0-2 0,-1 0 0,0 0 0,1-3 0,-3 1 0,2-4 0,1 1 0,-5 0 2,2-2 0,-1-1 2,1 0 3,0-1 2,-2 0 2,0-2 3,1 0 4,-1 0 2,0-4 4,0 3 3,0-2 4,-1-2 3,-1-3 3,0 2 3,-1-2 4,3 0 1,-7 0 0,3-3 0,1 1 2,-3 2-1,0-4 0,0 4-1,-1 0-3,0 0-1,0 3-1,-2-3-2,1 4-2,-2-1-3,1 5-4,-1-3-3,1 4-1,-1-2-4,-2 1-3,3 2-1,-4 1-3,3 0-2,-2 1-3,2 2-2,0-1-4,0 2-1,-1-1-2,1 3 1,1 0-2,0 3-1,0 0 1,4 1-3,-2 1-1,2 0-1,-2 2-1,3 0-1,1 1-4,-2 2-2,5-1-3,-2 0-4,2 2-4,0-4-6,2 2-4,2-2-6,-3 0-5,3 1-3,1-4-6,1 1-3,1-1-4,0-1-3,1-1-3,0-1-3,0 0-2,1-3-6,1-1-5,0-1-10,2 2-9,-2-4-16,2 0-19,0 0-24,-2 0-27,2-4-27,0-1-28,-2 3-27,2-3-28,-2-2-31,-1-1-36,-2-2-40,-2 1-43,1-1-19,0 0-7,0-2 9,-2 0 17,-1 2 26,2-3 29</inkml:trace>
        </inkml:traceGroup>
        <inkml:traceGroup>
          <inkml:annotationXML>
            <emma:emma xmlns:emma="http://www.w3.org/2003/04/emma" version="1.0">
              <emma:interpretation id="{5AFD6F7E-C0A5-4B1B-BD70-8C7050427302}" emma:medium="tactile" emma:mode="ink">
                <msink:context xmlns:msink="http://schemas.microsoft.com/ink/2010/main" type="inkWord" rotatedBoundingBox="10423,5092 11271,5109 11256,5880 10408,5864"/>
              </emma:interpretation>
              <emma:one-of disjunction-type="recognition" id="oneOf1">
                <emma:interpretation id="interp5" emma:lang="en-US" emma:confidence="0.5">
                  <emma:literal>408:</emma:literal>
                </emma:interpretation>
                <emma:interpretation id="interp6" emma:lang="en-US" emma:confidence="0">
                  <emma:literal>498:</emma:literal>
                </emma:interpretation>
                <emma:interpretation id="interp7" emma:lang="en-US" emma:confidence="0">
                  <emma:literal>418:</emma:literal>
                </emma:interpretation>
                <emma:interpretation id="interp8" emma:lang="en-US" emma:confidence="0">
                  <emma:literal>20.</emma:literal>
                </emma:interpretation>
                <emma:interpretation id="interp9" emma:lang="en-US" emma:confidence="0">
                  <emma:literal>40.</emma:literal>
                </emma:interpretation>
              </emma:one-of>
            </emma:emma>
          </inkml:annotationXML>
          <inkml:trace contextRef="#ctx0" brushRef="#br0" timeOffset="-1323.4937">10714 4898 101,'0'-2'255,"0"0"-4,0 1-8,0 1-11,0 0-12,0 0-15,0 0-15,0 0-16,0 0-15,0 0-13,0 0-12,0 0-7,0 0-5,0 1-4,0-1-1,-2 2 2,1-1 3,1-1 3,-2 1 4,0 0 1,1 1 4,-1 0 2,1-1 3,-2 1 1,-1 0 1,0 0-2,0 0-3,-2 5-4,-1-5-6,-2 2-7,0 2-8,0-1-7,-3 0-7,0-1-7,0 1-7,-1 1-8,0-1-7,-2 2-10,-2-3-6,3 3-7,-3-1-6,-1-2-4,2 3-4,-3-2-5,-1 1-5,3-1-5,-3 0-3,3 1-5,-2-1-3,2 0-3,0 1-2,0-3-1,0 1-1,2 0-1,-1-1 1,1 1 0,1-1-1,-1 0 1,3-1-1,0-2 1,-1 2 1,1-1-2,2 0 0,-2 1-1,1-2-1,1 0-1,1 0-1,0 0 0,0 0 0,0 0 0,3-2-2,-1 2-1,1-1 1,2 0 0,-3-1-1,3 2 0,1-2 0,-2 0 1,3 1 1,-1 0-1,0-1 0,1 1 0,0-1 1,2 1 1,0 0-1,0-1 0,0-2 1,0 1 0,0 1 1,0 0 0,2-2 0,1-1 2,0 2 0,0-1 1,0-2-1,0 1 1,0 1 1,1-2 1,3 0 0,-4 0 1,2 1 0,2-3 0,-2 3 0,2-1 2,-4 1 0,4 0 1,0-1 4,-1 1 2,-2 1 3,4-1 3,-2 0 2,-1-1 1,2 2 3,-2 2 1,2-5 2,-3 5 1,2-2 2,-1 1 3,-1-2 0,0 1 0,1 2-2,-3-1 0,0 1-1,1 1 0,-3 1 0,0 0-1,0 0 1,0 0 0,0 0 0,0 0-1,0 0 0,0 0 0,0 0-1,-3 1 0,3 1 0,0-2-1,-2 1 0,0 1-1,2-1-1,-1 0-2,-1 1-2,-1 0-1,0 1-2,0 0 0,-2 1-2,1-2 0,-2 4-4,-2-1 0,3 1-3,-2 1-1,-1-1-1,0-1-1,1 3-3,-2 0 0,2 0 0,0 0 0,0 0 0,0-1-2,-1 1 0,3 0 0,-2-2 1,3 3 1,-2-2 4,0 2 7,2-2 0,0-1-7,-1 1 3,0-1 5,1 1 4,1 0 2,-2-2-1,4 0 2,0 1-6,-1-2-7,1 0 1,-1-1 5,2 1-1,0-1-7,0 3-3,0-6-1,0 4-6,0-1-7,2 1-4,-1-2-2,1 0-1,-1 2 0,0-1 5,4 1 8,-2-1-2,-1-1-5,0 3-3,3-1-1,0 0 4,-1-2 6,0 3 4,-1-3 2,1 1 1,1-1 0,-2 4 0,1-3 0,1-1 0,1 2 0,0-2-1,0 3 1,-2-1 0,3 0 1,-2 1 1,1-2 1,2-1 0,-3 2-1,0 1 0,2-1-2,0-1 1,-2 1 1,1 1 0,-2-3 1,4 0-1,-5 2 0,1-2-2,1 1 0,-2-1 0,0 2 0,0-2-1,-1 0 1,-1 0 1,-1-1-1,2 1-1,0 0-3,-2-2-4,0 2-4,0-1-6,0 0-5,0 1-8,0-1-10,0 0-12,0-1-15,0 1-21,0-1-25,-2 0-32,2 2-36,-2-2-32,2 1-26,-1-1-31,-3 0-32,4 0-43,0 0-46,0 0-47,0 0-44,-10 0-17,1 0-1,9 0 13,-11 2 19,4-1 32,7-1 39</inkml:trace>
          <inkml:trace contextRef="#ctx0" brushRef="#br0" timeOffset="-9914.5655">10685 4749 156,'-3'-4'283,"1"3"5,0-3-13,-1 2-17,1-1-27,1 1-26,-2 0-26,2-2-25,-1 3-22,-1-1-21,1 1-16,2 0-12,-3 1-10,2 0-6,-2 0-4,0 0-2,0 0-2,0 0 0,0 0 2,-1 1 7,-1 0 1,3 1 1,-5 1-1,3-1-3,-1 2 1,0 1-2,-1-1 0,0-1 0,-2 4-4,4 1-3,-4 0-6,3 0-4,-2 1-5,2 2-5,-2 2-2,0-2-4,2 3-2,0-1-3,-1 3-4,0 0-5,1 1-5,1 1-3,1 0-2,-2 1 0,2-2-2,1 0-1,0 3 0,1-3-2,1 0-1,0-1-3,1 1-1,3-2 0,-2 1 2,3-2 2,-1-1 0,0 0-2,1-2-1,2 1-1,1-1 1,-1 0 1,0 0-2,2-3-2,2 0 0,0-1 0,-3 0-2,3-1 0,-1-1-1,-1 1 0,2-2 0,1-1 0,-1-1 0,0 2 0,-1-2-1,0 0 0,1-2 0,-1 0 2,0 0 2,-1 0 1,1 0 2,1 0 0,-2-2 0,2 0-1,-3 0 0,1 0 2,1-3-2,-5 3 0,2-2 2,1 0 1,-2-2 0,-2 1-2,0-2-1,1 0 0,0 2 3,-1-2 1,1-1 3,-1-3 3,-3 2 4,2 0 2,2-2 5,-5 2 3,3-3 3,-3 0 4,3 1 5,-3-2 7,0 0 6,1 0 7,-1-1 5,0 0 5,0-2 3,-1 0 1,1 2 2,-3-1 3,3-1 4,-3 0 2,3 1 3,-1-2 0,-3 2 1,1-1 0,1 2-2,-1-2-4,-1-1-7,1 3-4,-2-2-3,2 3-3,-1-2-5,0 2-5,0 0-4,0 0-5,-1 2-5,0-1-5,1 1-4,-1 2-6,2 0-3,-4 0-2,2 1-1,1 0 0,-2 3-1,2-3-2,-2 1-1,3 3-1,-3-3-1,1 5-2,0-2 1,-2 1-2,2 0 0,-2 2-2,4-1 0,-4 2-2,2 0 1,-2 2-1,2 0-2,-2 1 1,3 1-2,-4 0 1,1 3 0,0 1-1,-1 1 0,1 0 0,1 3 0,-3 1-1,4 0 1,-3 4-1,0 1 1,1-3 0,-1 2 0,1 4 0,2-2 0,0 1 1,0 0-2,1 2-2,-1-3 0,1 3 0,0-3-2,1 0-1,-1 1-1,4-1-1,-2-1-3,2 3-1,0-4-2,0 0-3,0 1-1,2-4-3,-2 1-2,4 0 0,-3-1-4,2-2-4,0 2-3,1-2-3,1-1-4,-1 0-2,3-2-2,-4-2-3,4 2-1,0-2-2,1 0 0,-1-1-2,2-4 1,-1 3 0,2-1 3,0-2 1,-1 0 2,1 0 4,-1-1 4,1-1 3,0 0 4,-1-1 3,-1-1 3,1 2 4,0-4 3,0 2 4,-2-2 2,1 1 3,-2-3 1,-1 2 3,2-2 3,-2 0 2,0-1 2,-2-1-1,1 1 4,1-2 2,-2 0 3,0-2 1,0 2 3,-2-4 1,1 1 6,0 1 5,-1-2 6,-1 1 5,0-2 6,0 0 7,0 0 6,-1-1 6,-1-1 4,0 0 3,1 1 2,-2-1 0,0 1 0,0-1-1,0 2-2,1-3-2,-2 2-3,1 4-4,2-3-5,-3 5-5,0-4-5,1 2-4,-2 0-2,3 4-4,-1-2-2,-2 3 0,4-1 0,-2 4-2,0-1 0,-2-1 0,4 3-1,-2-1-1,0 2-1,-2 1-3,1 0-2,0 1-3,0 0-2,-3 2-2,3 1-2,-4 2-2,1-1-1,-1 2-3,1 3-1,1 0-2,-1 3-1,0 2-3,0 0 0,3 2-1,-2-1-1,0 5-2,0-2-3,2 1-3,-1 2-2,1-2-3,1 1-4,0 0-3,3 0-5,-2-2-3,1-1-4,1 2-4,0-5-1,1 2-2,1-2-1,-2 0-1,3-3-1,-3 0 0,3 0-1,0-1 0,2-4-1,-3 1 2,3 1 0,-1-3 2,0 0 3,1-2 2,1 0 2,-2-1 0,3 2 2,-2-3 2,1 0 3,0-2 2,1 0 4,1 0 4,-1 0 4,1-3 3,0 0 2,-3 0 2,1 0 2,0-1 2,0 0 1,-2-3 4,4 0 2,-4 0 0,1-1 4,0-1 2,-1 0 6,0 0 6,-2-1 6,2-1 7,-1 0 6,-3-1 3,3 1 2,-3-3 4,0 1 3,0-1 2,0-1 2,0 2 2,-3 1 1,2-1 1,-3 0-3,2-1-5,-1 3-4,0 0-4,-1-1-4,-1 3-3,0-2-3,1 1-1,-1 3-2,0-2-3,-1 1-3,0 1-1,0 1-3,0 1-3,1 2-2,0-1-2,0 1-3,-1-1 0,2 4-1,1-3-3,-3 3 0,1 0-1,2 3-2,-1-1-1,-1 2-1,1 0 1,0 0 0,0 2-3,0 3 1,-2 0-2,3 2-1,-1-2-3,-1 3 0,0-2-1,3 4-2,1-1-2,-3-1-3,3 2-1,-1 0-1,2-1-5,0 1-1,0-1 0,0 0-4,0 1-1,2-2-1,-1 0 0,3-1 0,-4 0-1,2 0 0,1-1 1,2-4 0,-1 3 1,1-3 1,-1 0 3,-1 0 1,3-2 1,0-1 3,0-1 1,1 2 2,-1-2 0,2 0 2,-1-2 2,1 0 2,-3 0 2,3 0 2,-1-2 0,-1 0 3,0 0-1,0 0 1,0-3 0,0 3 0,-2-4 2,3 1 1,-3-2 1,0 1 3,0-3 1,1 4 2,-2-6 4,1 2 2,-4 0 2,0-1 1,0 0 1,0-3 3,0 4 3,0-5 1,0 0 2,0 2 2,-4-1 0,1 1 0,-2-1 1,1 0-2,0 0-2,0 1-2,-1 1-1,-1-1-1,0 2-1,1 1 0,0-2-3,-2 4-2,0-1-2,2 1 0,-2 2-2,3 2-1,0-1-2,-1 0-2,1 1-1,-1 3-1,0-2 0,3 2-1,-3 0-1,2 2-2,-1 1 1,-1-1 0,1 2-2,0 1-1,0 0-1,0 3-1,-2 3-2,3-1 0,-1 3-1,-1 2-2,0-2-3,3 3-2,1 0-2,-4 1-2,3 1-3,1-2-2,1 0-4,-3-1-1,3 1-3,0-1-1,3-1-3,-3 1-1,1-2-1,1 0-2,3-2 1,-4 0 0,1-1 0,3-1 1,0 2 2,-1-4 0,-1 0 2,3-2 1,0 0 2,0 1 1,0-2 1,-1-1 2,0 1 3,2-2 2,-2 0 2,1-2 1,0 0 2,0 0 2,-2 0 2,3 0 0,-2-2 2,1 0 2,0-3 2,0 1 2,0 0 0,-3-1 1,1 0 0,1-1 1,0-2 1,-1 0 1,-1-1 1,0 0 1,-1-2 2,0-1 3,0 0 2,-1 0 2,-1-3 2,0 2 2,0-3 4,0 0 2,0-1 3,0 0 2,-1-2 2,-3 3 1,2-2 3,-1 1 0,-2 1 0,1 1 0,-1-1-2,1 1 0,-2 1 0,1-1-1,0 3 0,-2-1-1,2 2-1,-2 2-2,5-1-2,-6 3-2,4-1-3,-1 4-1,1-3-1,0 4-2,1-1 0,-3 0-2,1 0-2,2 4-1,-1-2-2,-1 2-2,2 0-1,-1 2-2,-1 0-1,1 2-1,1 2 1,-1 1-1,-1 0-2,1 2 0,-3 3-1,4 1 0,-4 2-2,3 0 1,1 1-2,-2 3 0,1 0-2,0-1-1,0 3 0,2-3-2,-1 3-2,1-3-2,1 0-1,-1 3-1,0-4-2,2 2-1,0 0-1,0-4-1,0 1-1,0 2-2,2-3 0,0 0-2,1-1 1,0-2-2,-1 0 2,3 0-1,0-3 1,-1 2-1,2-1-2,0-3 2,1 2 0,1-4-1,-1 2 2,2-3 1,-1 1 1,0-1 1,1 0 2,1-1 1,1-3 3,0 2 1,-1-2 0,-1 0 3,1-2 1,0-1 3,-2 0 0,3 0 1,-3-1 3,1 0 0,-2-1 2,1-2 1,-1 1 0,1-1 0,-1-3 1,1 1 0,-4 0 1,2-1 1,-1 0 3,-1-2 1,0 1 3,1-2 2,-2-2 2,0 2 4,-3-2 2,1 0 3,-1 0 3,0-2 3,-1 0 2,1 0 4,-3-2 3,0 1 1,2-1 2,-3 0-2,1 1-1,-1-3 0,-1 1-2,2 0-2,-2 1-2,2-1 0,-3 1-1,1 0-3,0 3 0,-2-2-2,2 4-3,-2-1-1,4 2-2,-4-1 1,2 3-1,1 0-1,-2 0-2,1 0 1,0 3-1,-1 0-2,1 1 0,1 2-1,-2 0-2,1 0-1,0 3-1,0-1 1,1 1-1,-1 0-2,2 2-1,1 0-1,-3 0 1,2 0 0,0 3-2,-1 0-1,1 0 0,-3 3-2,1 2 2,2 1-2,-1 3 0,-1 0-1,1 3-2,0 0-1,0 4 0,0-1-3,1 2-1,0 0-2,3 2 1,-1 0-3,-1-2-1,0 1-3,2 2-2,0-1-3,0 0-2,0-1-2,2-1-3,0 1-2,-1-2-2,2-1 0,0-2-1,-2 0 0,2 1-2,1-3-1,0-2-1,0 0 2,1-2 1,-1 0 0,-1-1 3,2 0 0,1-3 2,0 1 4,-1-3 1,3 0 2,0 0 1,-3-2 4,3 0 2,1-1 3,-1-1 0,0-1 2,0-2 1,-1 1 1,1-2 1,0 1 1,-2-3 0,2 0 2,-3-1 1,2 0 0,-2-2 2,0-1-1,1-2 0,-2-1 1,0 1 2,1-1 1,-2-2 3,0 1 0,-2-1 3,2-2 2,-3-1 2,4 2 3,-4-2 1,0 0 2,0 0 2,-4 0 2,4 1 1,-3-2 1,2 2 0,-2 1 0,0 0 0,0-1 1,1 4-1,-3-1-1,2 1 0,-3 1-2,1 1-1,2 0-1,-1 0-1,-1 2-3,1 0 0,-2 0-2,1 3-1,-2-1 1,2 0-2,-2 2 0,0 1-2,-1 0 0,1 1-3,1 0 0,-1 0-2,-1 1 0,0 2-2,1 0 0,2 2 0,-3 1-1,1-1 1,0 0-2,0 4-2,0 2-1,1 2-1,0 1 0,1-1-1,-2 3-1,3 2 1,-1 1-1,1 2-1,-1 2-1,2 0-2,1 1-3,2 0-3,-4 0 0,3 2-2,-1 0-2,2-2-1,0 2-1,0-2-1,0 1-3,2-3 0,-1-1-2,3 1-2,-4-4 0,2 2 0,1-4 3,0 0 1,2 0-1,-1-2 1,-1 0-1,3-1 1,-2-2-1,3-2 2,0 1 1,0-2 1,-1 0 2,3-1 1,0 0 1,0-2 2,0-1 1,0-1 1,1 0 1,-3 0 2,4-1 2,-2-1 2,0-2 0,0 0 1,-1 1 1,-1-3 3,0 0 0,1-1 1,-3-1 1,0-1 0,1 0 0,-2-2 4,0 1 1,1-2 3,-2 1 2,0-1 4,-2-3 3,2 2 4,-3-3 3,4 0 3,-3 1 1,-1-2 5,0 0 1,-1 0 3,-3 1 1,4-1 2,-3 0 0,1 0-1,-1 1-1,-2-1-2,1 4-2,-1 0-2,0 0-3,1 0-1,1 2-2,-1-1-1,0 1-1,-1 1-3,1 5-1,-1-2-2,0 1-1,5 2-2,-4-1 0,1 1-2,0 2-1,-1 1-1,2 1 0,-1 0-2,2 0 0,-3 0-1,2 1-2,1 1-1,-3 0-1,1 0-2,2 3 1,-5 1-1,1 1-2,3 2 1,-3 1 0,0 2 0,1 2-1,0-2-1,0 5-1,1-2 0,-4 1-2,6 1-1,-2-1-1,2 0 1,-1-1-1,0 1-2,1-1-1,1-1 0,0-1-1,0-1 0,1 1 0,1-1-2,0-2 0,-1-2 0,1 1 0,0-1 1,1-2 1,1 1-1,-3-1 1,1 0 2,2-1 0,-1-1-1,0 1 0,-1-3 1,0-1 0,1-1 1,-1 2 0,-1-2 2,1 0 1,-1 0-1,0 0 1,-1-2-1,0 2 1,3-3 1,-1 0 0,-2-1 2,3 0 1,-3 0 0,3-3 0,-3 0 0,1-3 0,2 0 1,-1 1 2,0-4 1,-1 2 1,1-3 2,-2 2 1,0-2-1,0 3 2,0-3 1,0 2 2,0 1 1,0-1 2,-2 2 1,1-1 0,-1 0 1,0 2-2,-1 3-2,2-3 0,-2 1 0,0 1-1,-2 1 0,4 1-1,-2-1-1,0 2-2,0 0-1,0 1-1,0-1-1,0 4-1,0-2 0,1 0-1,0 2 1,2 0-2,-5 0 1,5 2-2,-3 0 0,2 2-1,-2-1 0,0 4 0,0 0-2,0 2 0,0 2 0,0-2 0,2 3 1,-3 1-1,0 2 0,1-2 0,0 0-1,1 3 0,1-1 0,0-2 0,0-1-1,-1-1 0,2 3-1,0 0 0,0-4-1,0 2 1,0-1-1,0-3-1,2 3 1,-1-2 0,0-1 1,0 0-2,1-3 1,1 2 1,0-2-1,1 0 1,0 0 0,-3-1 0,4 0 0,-1-2 0,1-1 0,-1 1 0,0 0 1,3-2-1,-2 0 1,1 0 0,0 0 1,1-4 0,-2 3 0,1-3 0,0 0 0,-1 0 0,2-1 1,-2-2 0,0 0 2,2 1 0,-5-4 0,3 2 0,-1-3 0,0 0-1,1 0 0,-2 1 0,0-3 2,-2-2 1,2-1 0,-3 1 1,2-1 0,-2 2 1,0-5-1,0 5 1,0-1 1,-2-1 0,2 1 1,-3 1 1,3 1 1,-3 2 0,1-1 0,-1 1 1,-1 2 1,1-1 1,1 2 0,-1 2 0,-1 0 1,1 1 0,-1 2 0,1-1 0,0-1 0,-1 3 0,-1 0-1,0 1-1,2 0-2,-2 1-1,2 0-2,-3 1-1,1 0-2,1 1 0,-2 2-2,0 3 0,0-4-2,2 5-1,-4 1-1,6 1-1,-5 1 1,3 1-2,0 2 2,1-1-2,-3 1 0,1 1-1,2 2-2,1-4-1,0 2 0,1-1-3,-1 0 0,0 0-1,2-1 0,0-1 0,0-1-1,0 0-1,2 0-1,0 0 1,-1-4 0,0 2 1,2-1 2,0-2 0,0-2 1,-1 2 2,0-3-1,2 1 1,-1 0 1,1-1-1,0-2 1,1 0 1,-1-1 1,-1 0 0,4-1 0,-2 0 0,1-2-1,0 1 2,0-2 1,0 2-1,-3-5 3,3 3-1,-1-3 1,-2-1 2,2 2 0,0-3 0,-1-2 0,-1 0 1,4-2 0,-5 3 0,1-3 1,0 0 0,-1-1 1,-1-3 0,0 3-2,-1-3 2,0 1 0,0-1-1,0 1 1,0-2 0,-1 0 1,0 1 0,-1 1 1,1 0 0,-1 2 0,0-1 0,1 0 0,-1 2-1,2 1 2,0 0 0,-4 0 1,4 1-1,-3-1-1,3 1 0,-1 4 0,-1-3 0,0 2-1,0 0 1,0-1-1,-1 3 0,0 1 2,1-2 1,-1 1-1,-1 0 0,0 1 0,1 0 0,-2 2 0,1-1 1,0 0 1,-1-1 0,-1 1 0,2 2 0,-2 0 0,1-2-1,1 4 0,0-3-1,-1 3-1,1 0 0,-1 0 0,0 0-1,1 0-1,-2 3 1,2 1-1,-1 0-1,0 0 0,0 3-1,0 2-2,1 1 0,1 2 0,-2 0 0,1 3 0,0 1-1,-1 0-1,3 1 0,-2 1-3,3 1-2,-1-1-2,2 1-3,0-2-2,0 3-4,2-4-4,-1 0-6,3 1-5,-4 0-9,1-4-8,0 2-12,2-2-14,-1-2-18,1 1-19,0-3-30,-1 1-36,2-1-38,-3-2-39,2 0-44,0-3-50,-3-4-67,4 7-74,1-3-39,1 0-20,1-1-3,2-1 5,-1-2 13,2 0 19,3 2 31</inkml:trace>
        </inkml:traceGroup>
        <inkml:traceGroup>
          <inkml:annotationXML>
            <emma:emma xmlns:emma="http://www.w3.org/2003/04/emma" version="1.0">
              <emma:interpretation id="{3DA3964B-9A1D-4450-90A5-E4CEF279F887}" emma:medium="tactile" emma:mode="ink">
                <msink:context xmlns:msink="http://schemas.microsoft.com/ink/2010/main" type="inkWord" rotatedBoundingBox="12494,5177 13841,5203 13824,6081 12476,6055"/>
              </emma:interpretation>
              <emma:one-of disjunction-type="recognition" id="oneOf2">
                <emma:interpretation id="interp10" emma:lang="en-US" emma:confidence="0.5">
                  <emma:literal>a</emma:literal>
                </emma:interpretation>
                <emma:interpretation id="interp11" emma:lang="en-US" emma:confidence="0">
                  <emma:literal>:</emma:literal>
                </emma:interpretation>
                <emma:interpretation id="interp12" emma:lang="en-US" emma:confidence="0">
                  <emma:literal>,</emma:literal>
                </emma:interpretation>
                <emma:interpretation id="interp13" emma:lang="en-US" emma:confidence="0">
                  <emma:literal>%</emma:literal>
                </emma:interpretation>
                <emma:interpretation id="interp14" emma:lang="en-US" emma:confidence="0">
                  <emma:literal>-</emma:literal>
                </emma:interpretation>
              </emma:one-of>
            </emma:emma>
          </inkml:annotationXML>
          <inkml:trace contextRef="#ctx0" brushRef="#br1" timeOffset="-83481.4368">12537 4767 236,'0'-2'359,"0"2"8,0-2 4,0 1-2,0 1-2,0 0-8,0 1-11,0 1-15,2 2-16,-2-1-18,4 1-15,-3 1-25,2 0-27,0 3-21,-3 0-18,1 1-14,1 1-11,-1 1-18,-1 0-20,0 2-23,2 2-25,0 0-21,-2 2-22,1-1-14,1 3-8,-1-1-6,0 1-4,1 0-4,-1 1-1,3-1 0,-3 0-1,2-2 1,0 1-1,-2 0-1,2-2-2,1 1-1,-2-1-3,1-3-4,2-1-2,-3 3-5,3-4-5,-2-1-8,1-1-10,3 0-8,-4 0-10,1-3-8,0-2-10,0 1-9,0-1-10,-3 0-5,4-1-7,-3 1-2,1-4-3,1 2 2,-3-2 6,1-2 7,0 2 9,0-4 11,1 1 8,0-1 10,0-2 8,0 1 11,-2-1 11,2-1 8,-1 1 6,1-2 6,0 0 6,-2 1 2,1 0 2,-1-2 1,3 0-1,-3 1 0,0-2 0,0 0 1,1 0 0,0-1-1,-1 1-2,1-1 1,-1 1 0,0-1 1,1 0 0,-1 1 0,1-1 0,0 1 0,-1 1-1,2 0 1,-3 0 0,3 0 0,1 3 1,-2-1 0,0 2 0,-1 1-1,0-1 0,1 3 0,-1 0 2,1 2-2,-2-4 0,0 4 0,0 4 0,0-4 0,0 2 0,0 2 0,1 1 0,1-1-1,0 3 2,-1 0 0,0 2 1,0 2-3,1 0 0,0 0-4,-1 2-3,-1-1-7,3-2-8,-3 2-4,2 0-2,0-2-4,2 1-5,-3-2-4,2-2-4,0 2-3,0-1-5,2-2-1,-1-2-2,0 2 1,1-3 3,1 1 4,0 0 9,0-4 2,0 0 1,1 0 5,-2 0 5,4-4 4,-2 0 3,-1 1 4,1-3 4,0 1 3,0-3 3,0-1 2,1-1 3,-3 1 6,1-1 4,-1-3 5,1 3 3,-1-4 8,2 3 6,-2-4 7,0 2 9,1-2 9,-3 0 11,2-1 10,-2-1 10,1 2 10,-1 0 9,-1 0 7,-2 0 4,3-2 4,-3 1 4,0 0 0,0 3-2,0-2-3,0 3-1,0-1-6,0 1-8,0 3-8,0-1-10,0 2-7,0 1-10,0 3-7,0 1-9,0 0-7,0 1-7,0 0-7,0 2-6,0 0-5,0 2-6,0 1-4,-3 1-3,3-2-3,0 5-2,0 0-1,0 3-4,-1 1-3,1-2-6,0 3-7,0-1-5,0 4-9,1 1-8,-1-4-8,3 3-8,-3 0-9,5-2-7,-2 2-9,-2-3-10,2 1-6,1-3-5,0 3 0,0-3-1,1 0 4,-3-2 4,6-1 7,-4-1 5,3 0 8,0-3 10,-1-2 7,1 2 8,1 1 9,1-4 9,0-4 8,-1 4 6,0-3 3,1-1 3,-2 1 3,1-3 3,-2 1 1,1 0 2,1-3 1,-1 0 1,-1-2 1,1 1 1,-2-1 3,1 0 3,0-2 3,1 1 5,-1 0 6,-2-1 7,2-1 9,-1 0 8,0-2 9,-2 2 9,2-2 6,-2 3 4,0-1 5,-2-1 3,2 3 0,-3-3-1,2 3-1,0 1-5,-2-1-5,1 2-7,-1 2-8,0 0-8,2 2-9,-2 1-10,0 1-7,1 2-7,-1-1-2,1 2-5,-1 0-2,2 2-4,-1 0-1,-1 2-2,2 1 0,0 1 1,-1-1-1,1 5-2,0 1-3,1 0-4,0 0-5,-1 3-7,0 0-7,2 0-6,-3 0-6,2-1-7,0 2-2,0-1-5,0-1-3,2 1-3,-1-3-1,1 1-1,-2-2 2,5-1 3,-2-1 7,2 0 6,-1-2 7,0-1 5,1 1 7,1-4 6,0 0 4,-1 1 5,0-1 3,1-2 3,0 0 1,0-2 3,-2 1 5,2-2 3,0 2 7,-3-5 8,1 4 9,1-3 9,-2 2 9,0-2 10,0-1 9,-2 1 9,0 0 7,0-2 5,-1 0 5,-2 0 2,0-1 1,1-1-4,-2 3-4,0-2-8,0-2-8,0 2-10,-2-1-7,1 1-11,0-1-9,-1 0-10,2 3-7,-1-2-8,1 0-13,-4 0-13,4 2-20,-2 1-22,0 0-33,2-1-37,-3 2-37,3 0-38,-3 0-44,0 1-48,3 3-49,-4-4-51,4 4-49,-5-7-47,1 1-21,4 6-1,-1-8 4,1 8 10,0-11 27,0 4 32</inkml:trace>
          <inkml:trace contextRef="#ctx0" brushRef="#br2" timeOffset="127628.8516">12086 5562 6174,'2'0'0,"5"2"-1,-4-2 0,4 1 0,0-1 1,1 1 0,-1 0 1,-2 1-1,4-2 0,-2 0 1,-1 1 0,1-1-1,0 1 1,1 1 0,-1-2 1,0 0 0,1 0-2,0 0 1,-2 0-1,-1 2 1,2-2-1,-2 0 1,0 0-1,1 0 0,0 0 0,-2 0 0,1 0 1,0 0 0,-2 0-1,2 0 1,-2 0 0,1 0 0,1 0-1,-1 0 1,1 0 0,0 0 0,-2-2 0,2 2 1,-1 0-1,-2 0 1,1 0-2,0 0 0,0-2-1,0 2 1,0 0 0,0-1 0,0 1-1,-2-1 1,2-1 0,-3 2 1,3-1-1,1 0 1,-2 0 0,1-1 0,0 1 0,1 1 0,-2-3 0,1 3 1,-1-3 0,1 3-1,-1-1 0,1 0 0,1-1-1,-3 0 1,2 1-1,0-2 0,0 0 1,0 0 0,0 1 0,-1 0-1,2-2-1,-1 1 0,0 1 1,-1 0 1,2-2 0,-3 4 1,2-3-1,0-1 0,-2 2 2,1 0-1,-1-1-1,1 1 1,0-2 0,-1 3 1,0-1 0,1 0 1,-1 1 0,1-2 0,-1 1 0,1-1 0,0-1 0,-1 1-1,-1-1 1,2-1-1,-2 1 1,2 0-1,1 2 1,-3-5-1,4 5 0,-4-3-1,2-1-2,-1 3 0,1-3 0,0 2 0,-1 1 0,1 0 1,-1-1 0,1-1 0,-1 1-1,0 1 1,1-1 0,-1 0 0,1 2 0,-2 0 1,0-1 0,0 0 0,3 0-1,-3 1 0,0-1 0,2 0 1,-2 0-1,1 0 0,-1 0 0,0 0 1,0 1 0,1 1 1,-1-2-2,0 0 2,0 0 0,0 1 1,3-1-1,-3 1 1,0-2-1,0 2 1,0-2-1,4 1 2,-4-1-2,0 2 2,0-1-1,0 0 0,0 0 1,1-1 0,-1 1 0,0 1 1,2 0-1,-2-2 1,0 1 0,4 0 0,-4-1 1,0 2 0,0-1 1,1 0-1,-1-1-1,2 0 0,-2 0 0,2 0 1,-2 1-1,1-1-1,-1 0 0,0-1 0,0 3 1,0-4-1,0 1-1,1-1 1,-1 1-2,0 0 1,0-1-2,0 3 1,1-3 0,-1 1-2,2 0 1,-2-3 0,0 4 0,0-3 0,2 1 0,-1 0-1,1-1 0,-2 2 0,1-2-1,-1 4 0,0-3 0,0-1 0,0 2 0,0-1 0,0 1 0,-1-1-2,-1 0-5,1 1-9,-3-2-10,2 2-16,-1-3-20,0 1-33,-1 0-39,2-2-49,1 3-55,-3-5-61,1 1-62,1 1-71,-3-3-72,3 0-41,-1 1-22,2-2-6,1 0 2,1-1 11,1 0 16,1-1 31</inkml:trace>
        </inkml:traceGroup>
      </inkml:traceGroup>
    </inkml:traceGroup>
  </inkml:traceGroup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8T16:00:06.749"/>
    </inkml:context>
    <inkml:brush xml:id="br0">
      <inkml:brushProperty name="width" value="0.21167" units="cm"/>
      <inkml:brushProperty name="height" value="0.21167" units="cm"/>
      <inkml:brushProperty name="color" value="#FFC000"/>
      <inkml:brushProperty name="fitToCurve" value="1"/>
    </inkml:brush>
    <inkml:brush xml:id="br1">
      <inkml:brushProperty name="width" value="0.21167" units="cm"/>
      <inkml:brushProperty name="height" value="0.21167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8BBF9CC4-9265-4C9D-BF06-CFFFCF9A5ECE}" emma:medium="tactile" emma:mode="ink">
          <msink:context xmlns:msink="http://schemas.microsoft.com/ink/2010/main" type="writingRegion" rotatedBoundingBox="5998,12572 11637,13031 11549,14120 5909,13662"/>
        </emma:interpretation>
      </emma:emma>
    </inkml:annotationXML>
    <inkml:traceGroup>
      <inkml:annotationXML>
        <emma:emma xmlns:emma="http://www.w3.org/2003/04/emma" version="1.0">
          <emma:interpretation id="{0501BE27-7BEC-441D-AA51-B30BB1E1CEDA}" emma:medium="tactile" emma:mode="ink">
            <msink:context xmlns:msink="http://schemas.microsoft.com/ink/2010/main" type="paragraph" rotatedBoundingBox="5998,12572 11637,13031 11549,14120 5909,1366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44C16D4-E9EF-4DED-B043-1AC9390B8497}" emma:medium="tactile" emma:mode="ink">
              <msink:context xmlns:msink="http://schemas.microsoft.com/ink/2010/main" type="line" rotatedBoundingBox="5998,12572 11637,13031 11549,14120 5909,13662"/>
            </emma:interpretation>
          </emma:emma>
        </inkml:annotationXML>
        <inkml:traceGroup>
          <inkml:annotationXML>
            <emma:emma xmlns:emma="http://www.w3.org/2003/04/emma" version="1.0">
              <emma:interpretation id="{E1B3BDE9-348C-48A7-9B03-AC904FFECD07}" emma:medium="tactile" emma:mode="ink">
                <msink:context xmlns:msink="http://schemas.microsoft.com/ink/2010/main" type="inkWord" rotatedBoundingBox="5991,12653 7103,12744 7021,13752 5909,13662"/>
              </emma:interpretation>
              <emma:one-of disjunction-type="recognition" id="oneOf0">
                <emma:interpretation id="interp0" emma:lang="en-US" emma:confidence="0.5">
                  <emma:literal>.</emma:literal>
                </emma:interpretation>
                <emma:interpretation id="interp1" emma:lang="en-US" emma:confidence="0">
                  <emma:literal>-</emma:literal>
                </emma:interpretation>
                <emma:interpretation id="interp2" emma:lang="en-US" emma:confidence="0">
                  <emma:literal>Q</emma:literal>
                </emma:interpretation>
                <emma:interpretation id="interp3" emma:lang="en-US" emma:confidence="0">
                  <emma:literal>a</emma:literal>
                </emma:interpretation>
                <emma:interpretation id="interp4" emma:lang="en-US" emma:confidence="0">
                  <emma:literal>,</emma:literal>
                </emma:interpretation>
              </emma:one-of>
            </emma:emma>
          </inkml:annotationXML>
          <inkml:trace contextRef="#ctx0" brushRef="#br0">2014 1249 159,'-19'3'247,"1"0"5,-3-1-3,1 1-10,-1 4-20,-1-1-26,1 3-30,0-1-35,-1 1-24,1 1-21,-1 3-13,3-4-11,-1 6-7,4-4-7,-2 4-5,3 1-7,2-2-6,1 4-5,1-1-5,2 4-6,2-3-3,0 3-4,3 0-2,-1-1-2,3 2-2,1 0 0,2 1-2,2-1-2,1 1-4,0-1-3,3 0-3,0 1-1,2-2-2,2 2-2,1-3-2,0 0-2,2-1 0,0-2-2,3 0-1,-2-2-2,5 1 1,-2-3 2,2-1 3,2 1 2,-2-4 3,4 0 1,-2-1 2,2 1 3,0-5 3,2 2 2,-1-4 2,-1 1 1,0-2 3,1-1 2,-1-1 2,0-2 2,0 1 2,-2-2 2,0-2 2,0 2 3,-1-3 11,-1-1 15,1 1 9,-4-2 8,0-1 6,0-1 6,-2 0 6,0 0 8,-3-1 4,2 0 5,-2-3 2,-4 1 5,2-1 5,-1-2 2,-1 2-8,-1-1-15,-2-1-7,1-2-3,-2 1 1,0-1 4,-1 0 1,1 1 1,-3-1 10,0 1 15,-1-1 8,0-1 7,-1 0 4,-2 0 4,-2 2 6,1-2 9,-2 0 5,1-2 3,-5 4 0,1-2-3,-1 0-4,-2 2-5,0-3-12,-1 2-19,-1 1-12,0 2-10,-3 1-9,2 1-7,-1-1-9,-2 3-7,-1 2-10,1 1-7,0 2-7,-2 1-7,-1 1-4,-1 0-4,0 3-1,2-1-2,-2 2-2,1 1-3,0 1-2,-1 2-1,1 1 0,0 0-2,-1 3 0,3 0 0,-2 2-1,1 1-1,1 1 0,0 4 0,1 0 1,-1 4-2,-1 1-1,3 2 1,0 0 0,0 3-1,0 1 0,1-1-2,1 2 1,0 1 0,2 0-2,-1 0 0,4 2-1,-1-3-2,4-1-2,0 0-4,1 2-2,1-3-4,1 0-2,3-3-2,1 1-1,1-1-2,2-2-6,1 0-9,3-2-6,-2-1-5,5-3-2,-1 1 0,3-1 2,0-3 2,1 0 4,1 0 2,1-3 4,1 2 0,-1-3 3,3 0 1,0-1 8,0-4 9,1 3 8,0-5 5,3 2 3,0-4 2,1-1 0,0 1 1,0 0 0,1-4 1,-1-1 6,3 0 9,-3-3 3,4 1 1,-3-1 1,0-3 0,1 2 0,-2-2 0,-3-1 0,2 2 1,-4-5 1,0 2 1,-3-1 0,-1 0 0,-2 1-5,0-2-6,-1 0-3,-4 0 0,0-2 2,-2 2 3,-1-2 4,-1 0 7,-1-1 4,-2 2 4,-2 0 3,-1-4 2,-2 3 3,-2-3 1,0 3 2,0-2 0,-3 0 4,-1 1 0,-2-2 0,0 1-2,-1 1-3,-1-2-2,-1 4-3,-1-2-3,0 2-3,-3 1-1,1 3-10,-1-1-15,-2 1-9,1 3-4,-1 1-3,0 2-3,-2 3-3,2-1-2,1 2-2,-1 2-3,2 2-3,-2 1-1,0 2-1,3 2-3,-2 1 9,3 1 12,-1 2 6,2 3 1,0-2 2,0 5 0,2 1 1,-1 0 1,1 1-1,3 3-1,0 1 1,1 1-2,0 1 0,6 1 0,-3 0-1,2 3 0,1-2-1,3 0-1,2 1-2,0 2-2,0-3-2,0 0-2,2 0-1,3 0-2,-1-2-1,3-1-1,-2 1-2,6-3-1,-2 1-1,1-5-1,2 2 2,0-3-1,2-1 0,-1-3 1,1 1 2,1-1 1,3-5 1,0 1 1,-1-1 2,0-1 3,4-1 1,-1-2 2,2-2 1,-2-2 0,4 0 2,-2-3 0,2-1 1,0 0 3,1-1 0,-1-2 3,-2 0 0,2-2-2,-2 1 1,-1-5 1,-2 4 0,1-4 0,-3 1 1,0-1 1,-3-1 0,-2 0 2,0-2 1,-2 2 2,-2-1 1,-1 1 3,-3-1 4,0 1 3,-1-2 2,-3 2 2,0-1 3,-2 1 2,0-3 1,-3 3 3,0-2 0,1 2 1,-4-1 2,1 3 0,-1-2-1,-3 1-2,1 3-1,0-2-2,-2 4-1,2-1 0,-3 2-3,0 1-1,1 2-2,-3 2-1,2-2-1,-4 1-2,1 3-2,1 0-3,-1 2-2,-2 2-1,1-1-2,0 2 0,0 2-2,0-1-2,-1 3-1,2 0-2,-3 2 0,5 2-1,-3-1-1,4 4 0,-1 1-2,2-2 0,-2 3 1,2 0 0,2 2 0,2 0 0,1 1-1,1-4 0,0 4 0,1-1 0,1-1 0,1 0-2,2-2 0,1 3 1,1-2-1,1-2-2,1 2-1,-1-2-1,3-1-1,1 0-1,-2-2 0,3-1-1,1-1 1,1-1-1,-2 0-1,3-2 2,-3 0 0,3-2-1,1-2 2,-1-2 1,0 0 2,2 0 1,0 0 1,-2-2 0,2-2 2,0 0 0,-1-2 1,0 0 3,1 0 0,0-1 0,-2-3 2,0-1 0,0 0 2,-3 0 1,2-3 1,-1 1 1,-2-2 2,0 1 1,-3-4 3,1 2 3,-1-1 1,0-1 4,-1-2 2,-1 2 2,-1-2 3,-1 0 2,-1 0 1,-1-2 2,0 1 1,-1-1 0,1 0 0,-2 0 0,0 1 1,-2 1 1,0 0-1,-1 3 0,1-1-1,2 3-1,-5-1-4,1 3-2,-1 1-3,3 1-3,-3 0-1,-1 4-3,2-1-1,-2 5-1,1-2-4,1 2-3,-1 3-4,1 3-3,-2 0-2,1 2-1,0 6 0,-1 1-1,1 2-1,1 2 1,-1 2-1,2 2-1,-1 1 0,2 0-3,1 3-2,0-1-2,3-1-2,-2 2-2,3-3-3,2 0-3,0 2-1,0-3-2,2 1 0,1-2-2,2 1 1,-2-4-1,3 2-1,-1-3 3,3-1 0,1-2 2,-2 0 3,4-2 2,0-2 3,1 1 2,2-3 2,-1 0-1,1-2 2,1 1 0,-1-4 1,4 1 1,-2-2 0,1-2 1,1 1 1,-2-1 1,2-4 1,0 2 0,-2-3 0,2-1 2,-3 1 0,1-3 2,0-1 1,-2-1 1,1 2-1,-3-3 2,0 2-1,0-4 3,-1 0-1,0 0 0,-4 0 1,0-1 1,0-2 1,-2 2 2,0-1 2,-2-1 1,-1 0 2,-2 0 2,0-1 1,0 2 3,-2 0 2,-1 1 0,-2-1 2,1 2 0,-1-1 1,1 2-1,-2-1-1,-1 2-2,-3 3-1,2-1-2,-1 2-3,-3 0 0,0 2-3,0-1-1,-1 4-3,-1-1-2,-2 1-1,1 3-1,-3-1-2,1-1 0,0 3 0,0 3-3,-2-1 0,-3-1 0,3 3-1,0 2 0,-2 1-1,2 0 0,-2 1 1,3-1-2,0 4-1,1-1 0,0 1-1,0 2 0,0-2-1,4 4 0,-3 1 0,3-2 0,2 5-1,-1-3-2,2 5-1,2-3-2,1 1 0,0 3-3,3-4 0,-2 2 0,4-3-3,0 2-1,4-3-1,0 1-1,1-4-1,0 1-1,3-2 1,1 0 0,3-1 1,-2-2 1,4-1 1,0 0 2,0-1 2,2-2 0,-1-1 2,3-2 2,0 1 1,0-3 3,1 0 0,2-3 0,1 3 2,-1-4 0,1-2 1,0 1 1,1-2 0,-2 1 2,2-4-1,-1 1 0,-2-2 0,-1 0 1,1 0 1,-2-1 0,-3-1 0,0 0 1,-1 0 1,0-1 0,-3 0 0,0 1 0,-1-2 0,-4 0 0,0 0-1,-1 0 2,-1 0 1,0-2-2,-2 3 2,-2-2-1,-1 0 1,0-1 0,-1 1 1,-3-3 1,0 2 1,0-2-2,-3 1 1,-2-1 1,1 4 0,-2-3 1,1 3-1,-3-1 0,-2 3 0,2 0 0,-4 1-1,2 2 0,-3 1-1,3 1 1,-4 3-1,3-1 0,-1 4 0,-2 0 0,1-1-2,1 3-1,-1 0 0,-1 3 0,1-1 1,3 0 0,-4 4-2,1-3 0,1 4-1,1 2-2,-1-2 1,2 4-1,-2 1 1,2 0 0,0 3 0,0 1 0,0 0 1,2 4-2,2 0-1,0 1 0,-1 4-1,1-2 2,3 2 1,-2 1-1,3 2 0,-1-1 0,2 0-3,1-1-1,0 2-3,3-1-1,1-1-3,3 1-3,-1-2-2,1 1-1,1 1-3,2-3-3,1 0-2,1-1-2,0-2-2,4 0 0,-1 0-1,3-3 1,-1 1 0,0-5 1,4 2 2,-1-1 3,2-2 1,-1-2 0,3-1 3,1-1 2,1-1 1,-1-1 2,0-2 1,3-1 1,-1 0 1,2-3 2,0 0 1,0-1 2,0-1 0,1-2 0,0-1 2,1 0 0,-2-3 0,2 0 2,0-1 0,-2 0 0,0-3 2,2 0-1,-2 0 0,-3-3 2,2-1-1,-3 3 1,0-5 0,-2 2 0,-2-1 2,-1 0-1,1-1 1,-3-1 1,0 3 1,-4-1 2,0-2 0,1 0 1,-4 0 1,3 0 1,-4-2 1,-1 1 0,0 0 2,-1-3 0,-1 2 2,0-2 2,-1 2 3,-3-2 0,2 3 1,-3-3 2,0 0 1,0 3 1,-2 0 1,-3-3 4,0 2 1,1-2 1,-3 2 1,1 2 1,-3-3-1,0 3 0,-1-1 1,-4 3-1,4-2 0,-4 4-2,-1-1 0,-1 2-1,-3 2-1,2-1-4,0 3-2,-3-1-2,1 2-1,0 1-2,0 2-1,-1 0-2,1 2-2,0 0-2,0 2-1,1 0-2,0 1-1,0 0-1,2 1 0,0 0-1,1 2 0,1 3 1,1-4-1,-1 3-1,2-1-2,0 3 0,0 1 0,0 1 0,3 1 0,0 2-1,-1 0 0,0 4 1,3 1-2,-1 1 1,2 2-3,0 2 0,0 1-1,4 1 2,0 3-1,2 1 1,0 1-1,3 0 0,1 0 0,-1 0-3,2 2 0,2 0-1,0 1-2,1-3-2,5 0-2,-2-1-2,1 1-1,3-3 0,1 1-2,-1-3-2,4-1-2,-2-2-1,4 1 0,0-4-1,2-1 1,0-1 0,3-2 2,-1-1 2,4-2 2,-2 0-1,2-2 2,1-2 1,3-1 1,1-1 3,-1-3 2,2-2 0,0-1 1,2-2 1,-1-1 1,0-3-1,1 1 1,-1-4 0,0-1 0,-1 0 3,-1 0 1,0-2 0,-4 1 0,0-3 1,-3-1-1,1 1 2,-2-1 0,-2 0 0,-3-1 1,-2-1 2,1-1 2,-1 0-1,0-1 1,-4 0-2,0-1 2,-3 2-1,3-3 2,-3 1 1,0-3 1,-1 5 0,-2-2 1,-1-2 2,1 3 2,-1-2-1,-1 1 2,-2 1 1,0-1 2,0 1 2,-4 0 1,1-2 2,-2 3 0,1-4 0,-3 4 3,-1 1 1,-2-3 2,1 1-1,-4 1-1,-1 2 1,-1-1-1,-1 3 0,-2-1 1,-1 2-1,-1-1 1,-3 1-2,0 3 0,0-1-2,-2 4-2,1 1-2,-1-1 0,-1 3-2,0 1 0,-1 0-2,-1 2-1,1 2-1,-1 0-2,1 0-3,2 4-1,0 0-1,0 1-1,-1 1-2,2-2 0,2 5 0,0 0-1,0 1-2,2 3 0,-1-2 0,4 4 0,-1-2 0,2 2-2,1 1 0,1 3 2,1 0-2,3 1-1,-1-1 1,3 3-1,-1 1 0,4 3 0,0-1-1,1 2 1,1 3 0,3 1-2,0 0 0,0 1-2,3 1-2,1 1-3,1-1-4,2-1-3,1 0-4,-1 0-2,4-1-3,0-2-2,1-1-3,0 1-4,3-2-4,0-2-2,1-3-1,1 1-2,0-4 2,3 2 0,-2-5 1,1-1 3,2-2 4,-2 0-1,0-4 0,3 0 3,0-2 1,0 0 4,-1-2 3,-1-1 3,2 0 3,-1-4 2,0 0 2,-2 0 3,0-4 2,2 0 2,-1-1 2,-1-2 2,-1 1 2,1-1 1,-3-3 1,2-1 2,-3 0-1,1-2 0,-1 1 3,-1-1 0,-1-4 2,-1 1-1,1-1 2,-2 0 0,-1 0 0,1-5 2,-3 4 1,-1-1 2,1-3-1,-1 1 3,0-2 1,-2 1 2,0-1-1,-1 1 3,3-4 1,-6 4 1,1-1 1,0 1 0,0-2 1,-2 1 1,0 0 0,-2 1 1,0 0 0,0-1 1,-3 2 0,1 1 1,1-2 0,-3 2 0,-1 1-1,-1 2 2,-1-1 2,0 1-1,-3 0-1,1 2 0,-3-2 0,0 3 1,-3 0-2,2 0 0,-4 0-2,1 3 0,-1-3-1,-3 1-1,-1 2-1,1-1-3,-2 2-1,1 0-1,-1 2 1,-2 0-1,-1 1-1,4 1 1,-2 0 0,1 3 0,1-1 0,0 0-2,0 2-1,0 0 0,1 2-1,-1 2 0,4 0-2,-2 0 1,3 2-1,-1 1-2,2-1-2,0 3-2,0 2-1,0 0-1,2 2 1,1 1-1,0 3-1,-1 0-1,3 2-1,-1 3-1,2 1 0,1 2 0,1 3 1,1 1-1,1 2 0,2 0 0,0 2-1,2 2-4,0-3-5,1 2-2,2-2-6,2 1-6,-1 0-3,2 0-6,-1-1-4,3 0-7,-1-2-7,0 0-6,2 0-8,2-4-9,-1 0-10,0-3-13,3-1-13,2-1-21,0 0-25,3-1-26,0-4-25,1-1-28,4-2-27,-3 0-29,3-4-29,1-1-45,-2-2-50,0-1-37,3-3-30,1-3-11,-2-1-3,-1-2 16,1-1 26,1-1 29,0-1 28</inkml:trace>
        </inkml:traceGroup>
        <inkml:traceGroup>
          <inkml:annotationXML>
            <emma:emma xmlns:emma="http://www.w3.org/2003/04/emma" version="1.0">
              <emma:interpretation id="{7B51286F-6D63-4FEB-939D-755D3A85BEB6}" emma:medium="tactile" emma:mode="ink">
                <msink:context xmlns:msink="http://schemas.microsoft.com/ink/2010/main" type="inkWord" rotatedBoundingBox="8192,12750 11637,13031 11557,14014 8112,13734"/>
              </emma:interpretation>
              <emma:one-of disjunction-type="recognition" id="oneOf1">
                <emma:interpretation id="interp5" emma:lang="en-US" emma:confidence="0.5">
                  <emma:literal>an</emma:literal>
                </emma:interpretation>
                <emma:interpretation id="interp6" emma:lang="en-US" emma:confidence="0">
                  <emma:literal>air</emma:literal>
                </emma:interpretation>
                <emma:interpretation id="interp7" emma:lang="en-US" emma:confidence="0">
                  <emma:literal>are</emma:literal>
                </emma:interpretation>
                <emma:interpretation id="interp8" emma:lang="en-US" emma:confidence="0">
                  <emma:literal>arms</emma:literal>
                </emma:interpretation>
                <emma:interpretation id="interp9" emma:lang="en-US" emma:confidence="0">
                  <emma:literal>Ears</emma:literal>
                </emma:interpretation>
              </emma:one-of>
            </emma:emma>
          </inkml:annotationXML>
          <inkml:trace contextRef="#ctx0" brushRef="#br1" timeOffset="5851.4611">4322 1528 5,'0'-4'255,"2"0"6,-2 0-5,0 1-9,2-2-19,-2 1-23,2-1-15,-1-1-10,3 3-19,-4-3-18,1 1-14,0-2-13,0 0-7,1 0-7,1 3-2,-1-4-1,-1-1 0,1 2 3,-1-2-3,-1 1-5,0-3-7,0 2-10,1 1-5,-1-2-3,0 1-1,2 0 0,-2-2 0,0 0-2,0 0 0,0 2-2,0-2-1,0 0-1,0 2 2,0-2 6,0 0 4,-2 4 6,1-3 4,1 2 0,-1 1 0,1 0-2,-2 0-1,2 1-1,-1 1-3,-1 0-3,2-1-5,-1 3-6,1 0-4,-2-3-4,0 5-9,2-2-9,-1 2-8,1 0-7,-1 0-5,1-1-3,0 2-1,0 0-4,0 0 1,-1 0-1,1 2 1,0-1 2,-4 0 2,3 0 2,-1 1 1,0-1-1,0 0 2,-1 2 0,0 3 1,-1-4-3,-1 3 0,-1 2 0,0 0-2,-1 1-1,-1-2-2,3 3-2,-5 0-2,1-1-3,2 2-1,-3 1-1,0 0-1,-1-2-2,2 3 0,-2-1 1,-1 0 0,2 2-1,-2-2 0,0 1 0,2 0 1,-2-2 1,0 3-1,-1-2-1,-1 1 0,2-1 2,0 3-1,-2-2 0,-1-1-1,0 2 0,1-2-2,0 0-1,-1 1-2,2 0-1,-2-2-3,2 3-1,-2-4-3,3 2-2,-3 0-4,2-1-6,-1-1-3,0 1-6,0-1-4,2 2-4,1-4-3,-3 2-3,1 0-4,-1 0-2,2 0-7,0 0-11,0-1-4,2 1-6,1 1 0,-1-2 0,1-1 2,1 2 1,-2-3 2,1 3 0,2-3 1,-1 0 1,1 0 1,0 1 1,-1 0 8,1-1 9,2 2 7,0-2 6,-2 0 4,2 1 5,-2 0 3,4-1 2,-4 0 4,4-2 5,-1 1 3,-1 0 3,1 1 4,0-2 2,0-2 4,2 4 2,0-3 0,-1 1 2,0 0 2,0-1 1,1-1 0,-2 0 2,1 2 1,0-2 1,1 0 1,0-2 3,0 3 1,2-3 3,-3 2 2,3 0 3,-3-2 2,2 0 1,1 0 1,0 0 1,0 0 2,0 0 1,0 0 1,0 0 1,0 0 0,0 0-2,0 0 0,0 0-1,0 0 0,0 0-1,0 0-1,0 0 2,0 0-3,1 0 1,2 0 0,-3 0 4,3 0 4,1 0 3,-2 0 3,1 0 4,0 0 1,2 0 1,-1 0 1,-1 2 2,2-2 1,1 2 1,0 1 0,1 0 1,0-1-3,1 1-1,-1 1-4,2 0-4,1 0 0,0-1 0,0 1 1,0-2-2,2 3-3,-1-1-4,1 0-1,-1-1-2,0 1 0,2 0-3,-1-1 0,0 1-2,2-1-3,-3 1-3,2 0-4,0 1-3,-1 0-2,2 1-2,-1-1-1,-1 1 1,2-2-3,-1 3 0,1 0 0,2 0-1,-3-1-2,2 3-1,-2-3 1,2 1 1,-2-1 1,2 2-2,-1-4 1,-2 3 0,2 0 0,0-1 0,-3 0 0,1-2 0,0 1 1,-3 0 0,1-2 0,-2 1 0,3 0-1,-6 1 0,3-3-1,-3 1 0,2-3 0,-5 4-1,3-2 0,0 0 2,-1-1-1,1 1 0,-2-1 0,-1 0 0,1 1 0,-1-2 0,-1 0 0,1 0 0,-2 0-1,3 0 0,-3 0 1,0 0 1,0 0-1,0 0 0,0 0-1,0 0 0,0 0 0,0 0 2,0 0-2,0 0 0,0 0 0,0-2 1,2 1-1,-2 0 0,0-2-1,2 1-2,1 0 1,-3-2-1,4 2-2,-4 0 0,1-1 0,0 0-1,0 1-2,-1-1-2,0 0-3,2 1-3,-2-1-6,2 0-4,-1 1-3,-1 2-2,2-3-3,-1 3-3,0-3-4,-1 3-3,2-1-2,-1 0-2,1 0-1,0 1-2,-1 0 1,-1-2 1,3 2 2,-3-2 4,0 2 3,3 0 1,-2 0 4,-1 0 2,0 0 1,0 0 4,0 0 1,0 0 1,0 0 2,0 0 1,0 0 2,0 0 3,0 0 1,0 0 1,0 0-1,0 0 3,0 0 0,0 0 0,0 0 2,0 0 3,0 0 1,0 0 3,0 0 2,0 0 1,0 0 1,0 0-1,0 0 2,0 0 0,0 0 1,0 0-1,0 0 2,0 0 0,0 0 0,0 0-1,0 0 0,0-2 0,0 2 0,0-1 0,0 1 0,0-1 1,0 1 0,0 0 0,0 0 0,0-2 0,0 1 1,0 1 0,0 0 1,0 0 0,0 0-2,0 0 0,0-2 0,3 1 1,-3 1 1,0-1-1,2-1 0,0 1 0,-1-2 0,0 0-1,0 1 0,1 0 0,0 0 1,-1-1-1,1 0 0,0 0 0,-1-1 0,0 1 0,0-1 0,1 0 0,-2 0 1,3 1-1,-3-1 1,0 0 1,0 0 0,0 0-1,0 0 0,0 1-2,0-1 0,0-1 1,0 3-2,0-2-3,0 2-7,0 0-7,0-1-11,0 0-10,0 2-12,0-1-12,0 1-11,0 0-12,0 0-10,0-1-7,0 1-2,0-1 0,0 1-1,0 0-2,0-1 3,0 1 1,0 0 5,0-2 7,0 2 7,3 0 8,-1-2 7,-2 0 8,2 0 7,-2 1 6,3 0 0,-3-2-2,2 1-2,-2-1 1,2 0 0,-2 1 3,0-1-1,0 0 1,1 1-1,-1-1 0,0 0-4,1 0-2,-1 0-3,0 0-4,2 0-9,-1 1-13,-1-1-8,2 1-3,-1-3-4,1 2-3,-2 4-1,0 0 0,0 0 4,3-9 4,-1 5 6,-2 4 6,2-9 8,3 3 8,-2 0 16,-1 1 21,2 0 19,-3 1 20,1-2 16,1 1 19,-2-1 14,0 2 17,1-2 13,-1 1 13,1-1 8,0 0 10,-2-1 5,0 1 6,0-1 2,0 2 3,0-2 6,0 1 5,0 2 2,0-3 0,0 3-3,0 2-6,0 0-4,0-2-5,0 1-5,0 3-5,0 0-3,0 0-5,0 0-4,0 0-3,0 0-18,0 0-22,0 3-13,0 1-9,0-2-7,0 0-6,0 4-6,0-1-5,0 2-5,0 0-3,1 2-4,1 1-3,-2-1-3,1 0-2,0 2 5,1 0 5,-1 0 3,1-2 1,-2 1 0,3-1-2,-3 1 0,2 0-2,-2-2-1,2 1-1,1-3 1,1 2-1,-2-1 0,-1 0 0,3-3 0,-1 2-2,0-3 0,-2 1-2,2-2-1,0 2-2,0-4 0,-3 2 2,3-2 1,1 0 0,-2-2 1,1 2-1,1-4 0,1 2 1,0-2 0,0 1-1,0-3 1,2 1-1,0-4 2,1 2 1,-1 0 2,0-2 1,1-1 0,1-1 0,-2 0 0,1 2 3,-1-1 0,2 1-1,-1-2 2,-1 1-1,0 1 1,0 0-1,0 3 0,-1 0-1,0 0-3,-2 1-3,3 2 1,-3 1-2,0-1 0,0 0-1,1 6-2,-1-3-1,2 3 0,-1 0-2,1 3 0,0 1-3,1-1-4,0 0-6,2 3-5,2 0-3,1 1-4,-2-3-4,2 3-2,1-1 0,-1-1-1,1-1 1,2 1 0,-1-1 0,1 0 1,-2-3 4,2 3 4,1-3 7,-2-2 5,0 1 5,0 1 4,-1-3 5,2-1 5,1 0 3,-3-1 5,4-3 3,-2 1 4,-1 1 4,2-5 6,-3 3 5,2-3 5,-1-1 4,0 4 6,1-5 5,-1 4 10,1-2 14,0 1 9,2 1 9,0 0 3,2-1 4,-2 2-1,2-1-3,3-1-3,-2 2-7,-1 0-4,0 0-6,0 1-4,-3 0-5,0-2-11,-1 3-16,-3-1-12,2 2-12,-3 0-8,-3-1-7,0 2-3,0 2 0,-1 0-1,-1 1-1,2-1-1,-1 3 0,1-2-1,-1 3 0,2 0 2,-1 3-1,2-1 0,3 1 2,-2-1-1,-1 1-1,3 0-1,0 0-1,2-3 2,-1 3-1,1-3 1,-2 1 0,2-2-1,-2 1 0,2-1-1,0 0 1,-1-1-2,3 0 1,-2-1-1,1-1 1,1 0-2,0 0 1,2-2-1,-1 0 0,1 0 1,1 0 0,3 0 2,-3-2 0,2 0 1,1 0-1,-1-1 3,2-1 2,-2 0 5,2 0 6,-4-1 8,4-1 8,-2 2 9,1-3 7,-4 1 7,0 0 4,1-3 6,-2 0 4,-2 4 3,-2-4 5,3 0 3,-2 2 2,-1-3-3,0-1-3,-1 2-6,1 0-7,-1-1-8,-1 1-8,2 0-4,-1 0-7,-2 1-4,-1 1-6,0 3-4,-3 0-4,1-3-5,-1 7-4,-1-3-3,0 3-2,-1 1 0,-3 1-2,3 1-1,-1 3 0,1 0-2,0 4-1,-1 1 1,-3 1 0,6 2 1,-4 1-2,1 1-3,1 0-4,-2 2-5,4-2-6,-2 1-5,0-2-6,1 1-6,2-2-4,-1-1-4,1-2-4,0 0-5,3-2-4,1 1-4,-1-2-1,3-1-2,0-3 0,0-1-2,2 1 0,-1-2 3,1 0 2,-1-2 5,1-2 5,2 0 3,-2-1 3,-1 1 4,4-2 2,-2-2 5,0 1 4,0 0 3,0-2 5,0 1 4,-2 1 3,2-4 0,-3 1-3,3 1-4,-4-2-7,2 3-12,-2-3-12,-1 2-16,0-3-15,-2 2-19,2-1-18,0 0-17,-2 2-20,1-1-22,0 1-22,-2-2-34,-2 1-41,1 2-46,-3-3-49,2 3-17,-2 0-1,1 1 7,-2 1 14,4-2 15</inkml:trace>
        </inkml:traceGroup>
      </inkml:traceGroup>
    </inkml:traceGroup>
  </inkml:traceGroup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8T15:59:58.189"/>
    </inkml:context>
    <inkml:brush xml:id="br0">
      <inkml:brushProperty name="width" value="0.21167" units="cm"/>
      <inkml:brushProperty name="height" value="0.21167" units="cm"/>
      <inkml:brushProperty name="color" value="#FFFF00"/>
      <inkml:brushProperty name="fitToCurve" value="1"/>
    </inkml:brush>
  </inkml:definitions>
  <inkml:traceGroup>
    <inkml:annotationXML>
      <emma:emma xmlns:emma="http://www.w3.org/2003/04/emma" version="1.0">
        <emma:interpretation id="{7F54D37F-920F-40EF-9385-4FBDE412FA94}" emma:medium="tactile" emma:mode="ink">
          <msink:context xmlns:msink="http://schemas.microsoft.com/ink/2010/main" type="inkDrawing" rotatedBoundingBox="4041,13503 7447,11112 8810,13053 5404,15445" shapeName="Other"/>
        </emma:interpretation>
      </emma:emma>
    </inkml:annotationXML>
    <inkml:trace contextRef="#ctx0" brushRef="#br0">1776 552 173,'-22'-4'291,"-1"-1"7,0 5-1,-4 0 0,-2 0-30,-1 3-42,-1 3-46,-3 0-45,-1 4-34,0 0-28,-2 6-11,-2 3-5,1 1-5,-3 2-8,2 3-4,0 4-3,-3 1 4,2 3 4,-1 3 5,2 1 4,-2 2 0,1 5 1,0 2 2,1 0 7,3 5 2,0 3-1,0 0-3,0 4-2,2 0-1,2 0 0,-2 4-3,3-2-6,2 3-6,-1-1-4,2 1-2,1 1 3,0 3 2,3-3 2,2-1 0,0 2-3,4-1 0,0-2 2,3 3 5,3-4 5,2 0 2,3 0-2,2-1 3,4-2 6,2-2-1,4-1-2,2 0-2,5-3-3,3-1-3,2-1-1,5-3-2,2-5-1,3-1-8,4-4-9,0-2-10,4-3-10,3-4-5,1-2-7,3-3-1,1-2-1,1-5 0,4-3-1,1 0 4,-1-6 4,2-2 3,1-2 4,0-4 3,2-4 5,0-1 13,1-4 18,-1-2 9,3-2 6,0-2 3,0-4 2,2-2 1,0-2 1,0-2-1,2-4-4,-1 0-1,0-2-2,3-3-3,-1-1-6,0-3-9,0-2-10,-2 1-12,2-2-12,-1 0-9,-2-3-3,1 3-6,-3-2-1,-1-1-2,-1 0 0,1-1-4,-4 1 0,3-2-3,-5 2 0,4-1 1,-3 1-1,-2-4 5,-1 3 8,-1-3 4,-3 0 2,0 2 1,0 0 0,-3-1 7,-1 0 9,-3 1 6,-2 0 5,-1-2 3,-3 1 2,1 2 1,-4-2 2,-1 1 1,-2-2 2,-4 0 1,-1 1 1,-1 0 1,-2 1 1,-3-1-6,-3 0-8,1 1-9,-3 2-8,-2 3-6,-3-2-3,0-1-4,0 3-1,-3 2-3,-3-2-1,-2 0-1,-2 1 1,-3 0-1,-2 2-2,0-1 0,-5 1 0,2 2 1,-7-3 5,2 2 1,-3 2 3,-2 0 0,-3 2 1,-2 1 1,-1 2 1,-1 2 1,-2 1 0,-2 1-1,-3 2 0,0 2-1,-2 3 0,0 1 1,-4 1 2,-2 4 5,1 2 5,-2 2 4,-1 1 1,0 5-1,-1 0 0,-1 4-1,-2 4 0,-2 0 0,2 5-1,-3 1 0,0 1 0,0 3-1,-3 5-1,1 0-5,0 2-6,-2 4-5,0 1-1,1 1-6,-1 5-8,-1 1-5,2 3-2,1 3 0,-2 3 0,4 2 0,0 1 0,1 4-1,-2 1 1,4 4 1,-2 1 2,3 2 3,0 3 8,3 3 9,-2 1 8,3 4 6,3 1 1,2 1 2,3 0-2,3 1 0,5 0 1,-1 0 0,7-2 1,2-3-6,2 0-9,5-2-8,2-4-9,5-2-5,1 0-2,2-1-1,2-3 0,2 0 1,1-2 1,2 0 4,2 0 6,1-3 3,0-2 2,1 0 6,3-3 7,0 1 4,-1-3 2,5 0 1,0-5 2,1 0-2,2-3 1,3-1-2,2-1 2,3 0-10,0-4-14,3 0-8,0-2-4,4-1 0,0-2-2,3-3 2,1 0-1,2-4 0,1-1-1,2-2 6,4-2 7,1-4 3,3-2 1,1-3 7,3-4 6,1-1 5,5-3 3,2-3 0,3-2 0,2 0-1,2-6 1,1 0 0,4-5-1,-2 1-4,0-3-8,2-1-9,1-1-9,-2-1-4,-3-2-2,2 0-3,-2-2-1,-2 1 0,-2-3 2,-2-1 0,-2 1 2,2-1 0,-5 0-1,-1-2 1,-1 0 1,-2-1 5,0 1 7,-3-2 5,-2-1 2,0 0 2,-1-1 1,-2 0-2,-4 0-1,1-3-2,-3 0-1,-1-1 5,-4 0 8,-1 1 3,-2-4 1,-1 0 2,-4-3 0,-2 2 0,0-7 1,-4 4 0,-1-6-1,-6 1 1,1-1 0,-3-1 2,-2-2-1,0-1-10,-6 2-16,0-1-6,-2 2-2,0 3-3,-8 0 0,4-2-2,-4 3-1,-1 1 0,-2 2 1,-1 2 0,-2 2 1,-2 0 1,-1 4 0,-2-1 6,-1 5 7,-3 1 2,-3 3 0,0 1 2,-2 4-2,-3 1 1,-2 4 0,-2 3-2,-5 2-1,0 4-1,-5 1-1,-3 4 0,-2 1 0,-2 5 0,-5 2-1,-4 5 5,-2 2 9,-3 1 5,-4 6 2,-4 2 2,-2 4 0,-5 2-4,-1 3-6,-3 3-3,-2 1-1,-2 5-1,0 0-2,0 4 1,1 2 1,1 4-4,1 1-8,2 1-4,3 4-2,2 3 0,4-1 0,1 3 9,3 0 15,3 4 7,2 2 4,1 2 1,4 1 1,4 2 1,0 3-2,0 1 0,5 0 2,-1 1-2,3 0 0,1 0 0,-1-1-1,2-1-9,5 1-16,-1-3-6,1 3-4,2-5 4,4 1 7,1-2 4,3 2 1,3-3 1,2-2 2,5-2 0,2-1 0,3-2-1,6-1 0,1-2 5,5-3 7,3-1 4,4-4 0,4 1-3,4-3-8,6-2-3,3-3-3,7-1-1,1-2-1,6-1 0,3-5-1,5 0 1,4-4 0,3 0 0,3-4 0,2 0 1,4-5-2,1 0-4,2-3-7,3-2-3,1-4-3,2-1 0,-1-3-1,3-3 1,-2-1 1,3-4 1,1-2-1,-2-1 6,2-3 8,0-3 4,2-1 1,0-2 6,1-4 7,-1 0 3,2-4 2,1-1 1,-1-1 1,1-4-4,-2-1-8,0-1-3,-1-1-3,0-3-6,-2-2-6,-1-1-4,-3-1-2,-2 0 1,-1-2 0,-2-1 1,-2-3 2,-3 1 0,2-2-1,-6-2 4,-2-1 7,-2 1 4,0-4 2,-2 1 1,-3-2-1,-4 0 1,1-2-2,-3 0 1,-4-2 0,-2 0-2,-2-2 0,-1 1 0,-4-2 1,-1 1 1,-5 1 2,0-1 1,-4 4 2,-2 0 0,-2 2 1,-4 1 2,-4 3 1,-2 1 1,-3 4 2,-4 1 1,-1 1 1,-2 2 1,-4 2-1,-5 1 0,-1 4-2,-4 1 0,-4 1-1,-1 1 1,-1 4 4,-6 3-2,0 3 1,-5 1-3,-2 4-1,-4 0 0,0 5-3,-6 2-1,0 3-1,-3 3 5,-5 3 7,-2 4 2,-3 4 1,-5 3-6,0 3-8,-4 5-4,-1 2-3,-2 5 1,-3 2-1,-1 2 1,3 4-1,-3 2 2,1 4-1,3 1-4,-2 1-6,4 3-3,1 3-1,-1 1 6,4 0 14,1 3 5,2 3 5,1 3 0,3 0 0,0 3 1,1 3-1,3 0-8,2 1-13,3 2-6,0 3-5,2-3-1,3 1-1,2 3-4,4-5-9,1 1-2,4-3-3,3 0-1,4-1-2,4-2 1,4-2 1,3-1 7,6-1 14,5 0 5,1-4 3,4 1 1,6-5 1,3 0 0,3-1 0,5-1-1,3 0 1,6-3 1,3 0-1,6-3-1,2 1 0,4-3-1,4-3 2,2 1-1,5-4 0,4-2 1,1-3 0,4-1 0,3-6 1,4-1-1,4-5 0,1-2 0,3-2 1,2-3 4,6-4 5,-3-4 2,6-3 0,2-4 1,1-1-2,4-3 1,0-3 0,2-4 0,4 0 0,-2-3-1,4-2 1,-2-4-1,0 2-1,0-4-2,-2-2-7,-1 0-2,-3-1 0,-2-1 1,-1-3-1,-3 2 1,-3-2 2,-4-2 0,-2 2 2,-3-2 0,-2-1 0,-5 1 0,-1-4 1,-4 3 0,-5 0-1,-2-2 1,-3 2-1,-3-2 1,-6 0 1,-3-1 3,-3 3 5,-4-5 3,-4 2 0,-4-3 3,-6 2 0,-2-1 2,-4-1 0,-3 2-5,-6-3-8,-3 2-2,-4 0-3,-2 1 0,-5 3-1,-3 0-5,-3 1-7,-3 1-2,-4 1-2,-2 4-1,-3 3 1,-5 0-1,0 4 0,-5 0 6,-2 2 6,-1 4 5,-5 4 1,-1 3 0,-5 2 2,-1 2-1,-4 6 0,-1 1 0,-4 5-2,-4 4 0,-2 4-2,-2 3 1,-4 2-2,-2 5 0,-1 2-1,-3 5 1,0 2-1,-3 2 1,1 2-2,-1 4 1,2 1-1,-2 1 1,7 5 3,-1 2 6,4 0 6,3 3 4,3 3 2,3 3 0,4 1 1,3 2 0,5 2 0,1 1 0,7 2-1,1-1 0,3 1 0,4 2-6,2-4-7,5 1-11,2 0-8,2 0-3,4-3-2,2-2 5,6 3 6,1-6 3,4 0 2,4 0 0,4-1 1,3-5 2,5 0-1,2-4 4,5 0 7,3-5 3,4-2 1,4-1 1,2-2 1,4-6-7,3 1-6,2-4-5,3-3-1,3-4-6,4 0-8,1-4-3,4-4-1,2-4-1,3-1-1,1-4 2,2-1 0,6-5 0,1-4-1,2-3 1,5-1 0,0-4 1,2-2-1,3-4 7,-1-2 5,4-2 4,3 0 3,-1-4 0,0-2 1,0 1 0,1-3 0,-2-3 0,-1 1 0,-3-1 0,-1 0 1,-4-2 1,1-1-1,-7 1 1,-1-3 0,-4 0 1,-3 1 0,-5 0 0,-1-1 0,-7 0 1,0 0 0,-5-1-2,-3 2 1,-3 1 0,-4-2 0,-4 0-1,-1 3 1,-5-1 0,-4 0 0,0 1 0,-5 3 1,-2-2 0,-3 2 1,-4 1-1,-3 1 2,-2 3-1,-2 1 0,-4-1 0,-5 3 1,-3 1 0,-3 2 1,-2 0-2,-6 3 0,-2 1 2,-2 2-2,-3 3 0,-4 2-3,-3 3 0,-2 2 0,-4 3 1,-2 2 0,-5 3-1,-1 3-2,-2 4 1,-5 1-1,-1 4 5,-3 4 7,-2 4 3,-1 0 1,-1 6-3,0-1-8,-3 6-2,1 0-3,1 4-1,1 3 0,0 1-1,3 4 2,1 2 6,1 0 7,3 4-2,2 3-5,2-1-2,4 6-1,1-2 4,7 1 7,2 1 4,4-1 0,6 0 2,3 2 0,4-4-5,5 0-9,4-1-9,2 0-9,7 0-5,4-1-1,1 2-1,6-4-1,3 0 0,3 2 0,6-4 1,1-1-1,3 0 1,3-4-1,3-2 6,4-2 6,1-4 4,2-2 2,4-2-1,1-2 2,0-4-1,6-3 1,-1-3-1,2-3 0,1-1 2,4-6 1,-1 0 0,1-4-1,3-3 1,2-1-1,-1-5 2,3-3 0,0-2 0,0-4 0,4-2 1,-2-2 0,0-3 0,1-2 0,1-3 0,1-1-2,-4-2 1,3-1 0,-4-2 2,3-2 0,-3-3-1,-3 0 1,-1-3 0,1 1-1,-4 0 1,-2-3-1,0 1-1,-6 0 1,2-3 0,-6 1 0,0 0-1,-2 0 2,-4-2 0,-2 2 0,-1 2 1,-7-1 2,1 0 0,-5 4 2,0-1 0,-5 1 2,-2 2 1,-2 2 2,-6 3 0,1 0 1,-5 5 1,-3 2-1,-2 1 0,-5 2 0,-1 1 1,-3 4-1,-5-1 1,-3 5 0,-3 3-2,-1 0 0,-7 2-2,-1 4-1,-6 3-3,0 4 0,-4 4-1,-3-1-1,0 8-1,-4 1 1,1 6-3,-3 5 0,0 1-1,0 4-2,1 4-1,0 5 1,2 3 1,3 2-2,0 3 0,3 1 2,3 2 0,2 1 1,2 0-2,5 1 0,2-1-1,6-1 2,3 1-2,2-3 1,5-1-1,3-2 0,3-1-1,5 0 1,2-1 0,2-2 0,4-2-2,3-1 0,3-1 0,2-1 1,2-4-1,2 0 2,4-3-1,3-1 1,0-2 1,3-4-2,0-1 1,3-2 2,1-2-1,0-4 1,6-3 0,-2-1-1,4-3 0,0-3 0,1-2 0,2-3 0,1-3 1,3-1-1,3-3 1,-2-4 1,5-2-2,1-2 0,-1-3 0,0 0 0,2-5 0,0 0 2,0-2 0,-2-1 0,-1 0-1,-2 0 1,-2-3 1,-2 1 0,-3 0 4,-3-2 6,-1 1 5,-6 1 1,-2-1 2,-4 2 1,-3-2 0,0 2 1,-5-1 1,-1-1 1,-4 3 0,-1-1 1,-4 2-1,-2 1 1,-2-2-5,-1 4-6,-5 2-4,0-1-1,-4 6-1,-1 0-1,-1 1 0,-5 5 0,-3 1-1,1 0-1,-2 6-1,-2 3-2,-2 0 1,-2 6 0,0 3 0,0 2-1,0 3 0,-2 3-1,1 2 0,-1 2-1,-1 4-5,1 0-8,0 4-5,1 0-1,1 4 0,-1 0 0,1 3-1,4-1 0,0 1 1,1 1-1,2-1 0,1 0 0,2 1-1,1-3 0,6 0 6,0 0 7,2-3 3,4-2 3,1 2-1,4-5 1,3-1-2,3 0 1,2-4 0,2 1 0,4-4 0,0 0-1,3-4 1,4-2 0,1 1 1,0-1 0,3-4 0,4-1-1,-1-2 2,4-4 0,0 0 0,2-5 1,3-1 0,3-3-1,1 1 0,2-5 2,1-2 0,2-2 0,2 0-2,0-5 0,1 1 1,1-2 1,-1-2 0,0-1-1,0 0 1,-3 0-1,-2-1 1,0-1 0,-4 0 1,0-1-1,-4-2 1,-1 0 0,-4 1 2,-2-1-1,-4 0 2,-1-1-1,-3 2 2,-3 0 2,-2 0 1,-4 2 0,-4 0 3,0 2 0,-3 0 2,-4 3 4,-3 3 1,-2 1 2,-3 1 1,-2 3 1,-5 0 0,0 5 0,-3-1-1,-6 3-2,-1 2 3,-2 3 8,-4 3 1,-2 2 1,-1 5-2,-5-1-2,0 4-3,-3 4-1,0 3-1,-2 4-3,0 1 0,2 2 0,-2 5-1,1 0-2,1 2-4,3 2-7,1 1-9,2 1-8,2-1-5,4 2-3,2-2-1,2 1-1,4 1 0,2-5 0,2-1 0,6 0 0,0-3 0,5-1 0,2-3 0,2-1-1,4-2 4,2-2 8,2 0 3,3-2 1,3-2 3,1 0-1,1-1 0,2-4 0,4 3-1,0-2 1,2-4-1,1 1 2,4-1 0,0-3 1,3-1 2,2-1-1,2-3 6,1-1 7,4-1 6,1-2 2,2-3 1,3 0 0,2-4 2,1-1 0,1-2 1,3 0-1,-2-4-4,2 2-9,1-4-3,-3-1-2,2 1-5,-2-1-9,2-2-4,-3-3-2,2 1-1,-2-1-1,-2 0 0,-2 0 2,-2-1-2,0 0 0,-3 0 6,-3-1 7,-3 2 4,-4-1 1,-2 2 2,-4 3 1,-6-1 1,0 3 1,-4 0 3,-5 3 1,-4-1 2,-4 1 2,-1 3 1,-6-1 1,-4 3-1,-4 2 2,0 1-1,-5 2 3,-4 2-2,-3 3 1,-3 2 0,0 1-3,-8 7-2,2 2-2,-6 4 3,-2 3 5,-2 1 2,-3 4 2,-2 5 0,-4 2-1,1 2-1,-2 4-2,-2 2 0,2 3 0,1 1-1,0 4-1,1 2 1,3 2-1,-1-1-4,4 3-7,4-2-9,-1 1-8,4 1-5,5 0-3,1-3 0,3 1-1,2 0-1,6-5-1,1 0 0,4-3 0,1-1 0,7-1-1,1-3-1,5-3-1,3 0 5,2-4 6,4-3 3,2-1 2,4 0 1,4-5 0,0-2 0,5-1 0,0-3 1,7-2 1,0-2 0,3-3 1,4-3 1,1-2-2,5-3 2,4-4 0,2-2 2,1-4-1,7-1 0,2-2 1,1-4 0,2-5 2,5 0-2,0 0 0,1-5-1,1-1 0,0-1 1,3-3 1,-4 0-1,1-2 0,-2-1 1,-3 0-1,-2-1-1,-1 0 0,-4-2 1,-5-1 0,-1 3 2,-6 0 0,-2-1 0,-4 1-1,-4 1 1,-6-1 0,-1 0 0,-4 2 0,-3 0 0,-5 1 1,-2 3 1,-4-1 0,-4 3 0,-3-1-1,-3 2 1,-1 1 0,-6 2 0,-4 0 1,0 3-1,-7 3 1,-1 1 0,-4 0 0,-2 5 1,-5 2 0,-3 2-1,-2 2 0,-3 3-1,-3 5 1,-3 1-1,-4 4 1,-2 4-1,-2 3-1,-4 3 0,-2 3-1,-3 3 4,0 3 7,-3 2 3,1 4 2,-1 4-1,0 1 1,2 3 1,1 2-1,1 4-4,3 0-8,3 4-3,3 4-3,0-1 0,6 2-1,2 2-4,3 0-7,5 2-3,2-1-3,5-1-2,6-2 0,0 2 0,4-5-1,6 1 5,5-2 7,3-4 3,2 0 3,4-3 0,4-3 0,2-1 0,5-5-1,1-1 0,4-1 1,3-6-1,1 0 1,6-4 0,1-3-1,3-2 1,3-4 0,2-2-1,3-5 2,5 0-1,2-4 2,3 0 1,4-6-1,1-4 0,5 0 0,1-5 1,5-3-1,-1-1 0,4-4 1,2-1 1,0-4 1,0 0-1,1-1-1,-1-3 0,-6 0 0,2-3-1,-5 0 1,-1-1 0,-4 1 0,-2-2 1,-5-1 1,-4-2-1,-3 0 0,-3 2-1,-2-3 0,-3 1 1,-6-1 0,0 2 1,-5-2 1,-2-1 0,-3 2 0,-3-1 1,-4-1 0,0 0-2,-2 3 1,-4-1 0,-5 0 1,-1 0 0,-2 2 1,-2 3 0,-4-1 1,0 3 0,-6 3 0,0 3 0,-2-1 0,-4 6 1,-4 3 1,-1 1 1,-4 5 0,-3 2-1,-2 3-1,-3 6 0,-3 0-2,-3 6 0,-2 4-1,-2 1 0,-2 5-2,-1 3 1,-3 3-1,1 4-2,-2 2-1,2 5 6,0 1 5,0 5-1,2 2-5,-1 4-4,6 4-1,0 0 0,2 5-1,4 3 0,2-1 1,3 5-1,3-2 1,4 1-1,4 3 1,3-5-5,4 0-7,3-2 0,2-3 5,7-2 3,3-3 2,2-3 0,4-7 1,4 2 0,2-5 0,5-2-1,0-4 1,4-2-2,3-1-1,1-4 1,3-2 0,3-4 0,1 0 2,1-3 0,5-6 1,-1 1-1,5-4 0,3-2 1,2-3-1,5-2 6,1-4 6,3-1 3,1-4 4,5-2 1,1 0 1,0-6-1,2 2 1,0-3-1,-2-2 1,0 0-4,-3-3-8,1 2-3,-4-6-2,-3 2-5,-1-3-8,-5 1-3,-2-3-1,-2 2-1,-4-2 0,-4-1 0,0 0 1,-5 0 0,-2-1-1,-3 2 6,-4 0 7,-1 1 5,-5-1 2,-4 2 1,0-1 1,-2-1 1,-4 1 0,-2 1-1,-4-2 0,-1 2 1,-3 2 0,-3-2 1,-2 2-1,-4 0 0,-2 0 0,-2 3-1,0 0 0,-5 2 0,-2 3-1,-3 2 1,-1 1 1,-3 2-1,1 4 0,-3 0 0,-3 5-2,-2 3-1,1 3 0,-4 4-1,-1 2 0,0 3 0,-3 3 0,0 6-1,-1 1-2,1 4 0,0 3 2,-1 2-1,2 4-1,0 2 2,2 5 1,3 2 0,2 2-2,1 3 0,2 0 1,5 5-1,0 1 0,3 2 0,2 2 1,4 0 0,3 3-1,2-1-1,6 0-2,1 2 1,5 0-2,1-1 0,4-2 0,4 0 0,2-3-1,4 1 2,4-5 0,1-1-1,2-2 1,5-2 0,0-4-1,2-2 1,4-1 0,0-2 0,1-3-1,3-3 0,2-2 1,2-2-1,-1-3 0,4-2 0,2-5-1,3 2-1,2-4 0,-2-3 0,6-1 0,2-4-1,2-2 1,2-4 0,2-1 2,0-3 0,3-4 1,0 0 0,1-3 0,-3-2 1,2-1-1,-1-3 2,-4 0-1,1-4 1,-4-1 1,0 1 2,-4-2 0,-3-2 0,-2-1 0,-3-1 0,-2 0 0,-3-2-1,-3 0 2,-3-2 0,-3 0 0,-1-1 0,-3-1 2,-2-1-1,-3 0 1,-3-2 0,-3 3 1,0-5 1,-4 2-1,-2 1 0,-2 0 2,-4 0 0,-2 2 0,-3 1 1,-1 0 1,-3 0 0,-2 4 1,-3 1 1,-3 1 1,-2 2 0,-2 3-1,-2 3 1,-1 3 0,-2 0 0,-4 5 0,0 1-1,-2 4 0,-2 2-1,-1 6-2,-2 0-1,1 4-1,-4 2-1,0 5 0,-1 1-2,2 3 0,-1 2-1,1 3-2,0 0 6,0 4 5,1 3 4,4 1 2,1 1 0,1 4 1,3 1-1,2 3 1,1 2-1,6 3 0,1 1-2,3 2 1,4 0 1,0 1-1,5 0-4,4 1-5,1-4-4,3-1-3,1-3-1,6-1 1,1-3-1,1-4 0,4-2 0,1-3 0,3-2-1,4-2 1,-1-2 0,6-4 1,0-1-1,2-2-1,0-4 1,6-2 2,-1-1 1,5-4 1,0-2 2,2-1 0,3-5 0,0 3 2,6-6 1,-4-1 1,4-4 0,1-3 0,-2 1-4,1-4-8,-1 0-3,-1-4-2,-1 0-2,-2-3 0,-1 0-1,-2-1 0,-3 1 0,-3 0 2,-3-1-1,-1 1 2,-4-2 1,-1 2 1,-5 0 5,0 2 10,-4-2 4,-2 2 3,-2 1 2,-2-3 3,-2 2 2,-2 1 3,-3-1 1,0 0 1,-5 2 0,-1 1 0,-3 1 0,-3-1-2,1 3-1,-4 0 0,-5 2-2,-2 1 0,-4 1-11,0 4-12,-4 0 0,-3 6 0,-2 1 0,-4 5 0,-1 2 0,-3 5 0,-2 3 0,-1 4 0,-1 2 0,-3 5 0,0-1 0,-2 5 0,1 3 0,0-1 0,2 6 0,0 1 0,3 1 0,3 2 0,1 3 0,5-1 0,3 3 0,3 4 0,2 0 0,3-4 0,3 6 0,3-1 0,4-4 0,4 2 0,2 0 0,5-3 0,0-2 0,5-1 0,5-2 0,-2 0 0,4-3 0,3 0 0,4-3 0,0-1 0,1 0 0,4-4 0,1-2 0,1-1 0,1-2 0,3 1 0,2-6 0,0 2-5,3-5 0,1 0-1,0-4 0,3-1 1,-1-3 0,4 0 0,-3-4-1,4 0 0,-2-4 1,3-3-1,-2-1 0,1-2 1,-1-1-2,-3-2 2,2-5 0,-1 1 0,-2-1 0,-2-2 1,-2 0 0,0-3 1,-4 0 0,0 0 2,-2-2 0,-3 1 1,1-1 1,-5 0-1,0-3 2,-4 3 0,0-2 1,-2-1-1,-3 1 1,-4-2-1,-1 2 1,-4-2 1,0 1-1,-4 0 1,-3-2-1,-1 0 0,0 1 0,-4 1 2,-1 0-2,1 0 1,-3 2-1,-2 2 1,-1 2-1,-2 2 0,0 4-1,-2 1 0,0 4 4,-1 4 6,-1 1 2,-3 3 0,1 3-13,2 3-1,-6 3 0,2-1 0,1 4-13,-1 3-13,-1 1-12,2 1-10,2 3-12,0 0-13,1 2-18,3 1-21,-1 1-22,5 2-22,1 0-43,2 1-52,1 0-48,1 1-49,5-3-54,-1 0-58,3 1-59,2-3-59,0-1-26,3-3-13,0-1 1,2-3 6,0-3 17,2-1 21,2-3 44</inkml:trace>
  </inkml:traceGroup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8T16:00:22.689"/>
    </inkml:context>
    <inkml:brush xml:id="br0">
      <inkml:brushProperty name="width" value="0.21167" units="cm"/>
      <inkml:brushProperty name="height" value="0.21167" units="cm"/>
      <inkml:brushProperty name="fitToCurve" value="1"/>
    </inkml:brush>
  </inkml:definitions>
  <inkml:traceGroup>
    <inkml:annotationXML>
      <emma:emma xmlns:emma="http://www.w3.org/2003/04/emma" version="1.0">
        <emma:interpretation id="{B63B7318-449B-49E3-8F93-0947F4A16341}" emma:medium="tactile" emma:mode="ink">
          <msink:context xmlns:msink="http://schemas.microsoft.com/ink/2010/main" type="writingRegion" rotatedBoundingBox="8860,12418 7864,14465 7133,14109 8129,12062"/>
        </emma:interpretation>
      </emma:emma>
    </inkml:annotationXML>
    <inkml:traceGroup>
      <inkml:annotationXML>
        <emma:emma xmlns:emma="http://www.w3.org/2003/04/emma" version="1.0">
          <emma:interpretation id="{E7D38EBA-ED9B-46CB-9736-C4485EB7D260}" emma:medium="tactile" emma:mode="ink">
            <msink:context xmlns:msink="http://schemas.microsoft.com/ink/2010/main" type="paragraph" rotatedBoundingBox="8860,12418 7864,14465 7133,14109 8129,1206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482567F-E9AE-4634-AF0D-3276AE56A17F}" emma:medium="tactile" emma:mode="ink">
              <msink:context xmlns:msink="http://schemas.microsoft.com/ink/2010/main" type="line" rotatedBoundingBox="8860,12418 7864,14465 7133,14109 8129,12062"/>
            </emma:interpretation>
          </emma:emma>
        </inkml:annotationXML>
        <inkml:traceGroup>
          <inkml:annotationXML>
            <emma:emma xmlns:emma="http://www.w3.org/2003/04/emma" version="1.0">
              <emma:interpretation id="{E159A907-8183-4B10-9875-F10860F35029}" emma:medium="tactile" emma:mode="ink">
                <msink:context xmlns:msink="http://schemas.microsoft.com/ink/2010/main" type="inkWord" rotatedBoundingBox="8860,12418 7864,14465 7133,14109 8129,12062"/>
              </emma:interpretation>
              <emma:one-of disjunction-type="recognition" id="oneOf0">
                <emma:interpretation id="interp0" emma:lang="en-US" emma:confidence="0.5">
                  <emma:literal>from</emma:literal>
                </emma:interpretation>
                <emma:interpretation id="interp1" emma:lang="en-US" emma:confidence="0">
                  <emma:literal>form</emma:literal>
                </emma:interpretation>
                <emma:interpretation id="interp2" emma:lang="en-US" emma:confidence="0">
                  <emma:literal>forms</emma:literal>
                </emma:interpretation>
                <emma:interpretation id="interp3" emma:lang="en-US" emma:confidence="0">
                  <emma:literal>granny</emma:literal>
                </emma:interpretation>
                <emma:interpretation id="interp4" emma:lang="en-US" emma:confidence="0">
                  <emma:literal>pranny</emma:literal>
                </emma:interpretation>
              </emma:one-of>
            </emma:emma>
          </inkml:annotationXML>
          <inkml:trace contextRef="#ctx0" brushRef="#br0">1051 240 33,'0'-3'226,"0"-1"-12,2-1-5,-2 1-2,0 1-6,2 0-12,-2-2-15,2 2-15,-1-1-15,-1 0-15,2 0-13,0 2-14,-2 0-10,0-1-8,1 1-4,1-1-2,-2 3-6,2-3-10,0 0-3,-1 3-2,-1-2 0,3 1 1,-3-1 7,2 1 10,0 0 7,-2-1 3,0 1 6,0-1 5,0 2 1,0 0 0,0 0-3,0 0-2,0 0-3,0 0-4,0 0-3,0 2-4,0-1-5,3 1-5,-3-1-5,2 2 0,0 0-2,1 3-2,1-1-2,1 4-3,-1 2-4,0 0-2,3 2-1,1 2-3,-1 0-3,2 4-2,-1 1-2,1-1-2,0 2-5,-1 1-5,0 1-5,3 1-6,-3 0-5,1 0-3,-1 2-3,1-2-3,-1-1 0,1 3 0,-1-1-1,-1-1-1,1 0 1,-1 0 0,0-1-1,1-1-3,-4 0-3,3-2-6,-2 1-4,2-2-7,-4-2-3,2 1-7,-2-3-3,1-1-6,0-1-4,-1-2-5,0 0-3,-2-2-3,0-3-2,1-1-2,-2-1 2,1 0 2,1-1 4,-2-1 5,0-1 5,0-1 6,0 0 5,0 0 4,3 0 6,-3-1 5,0 0 4,0-2 5,0 1 2,-3-1 4,3-1 3,-2 0 2,1 1 3,-1-3-1,0 1 2,-1-3-1,0 1 2,-1-2 3,0-1 2,1-1 0,-2 0 1,2 0 1,-2-3 1,-1 1-1,0 0 1,0-3 2,2 1 2,-2-2 1,0 1 0,0-2 0,1 2-2,1-1 1,1 1-2,-2-2-2,-1 3-2,4-3-1,-3 2-1,1-2-1,-1 3 0,2 0-3,1 0-1,-1 0 1,-1 1-2,1 0-1,3 1-1,-1 2-3,-1-1 0,1 0 0,0 1 1,-1 3 1,0-3 0,1 2 0,-2 0-2,1 2 0,1 0 0,0-2-1,-2 3 1,3 1 1,-4-1 1,3 0 1,-1 1-1,2 0 1,0 3-1,-4-4-1,4 3 0,-3-1 1,3 1 1,-2-2 0,1 3 2,-1 0-1,0-2 3,2 1 0,0 3 1,0-4 2,0 4 4,0-2 2,0 2 3,-2-2 2,2 2 3,-1-2 1,1 1 2,0 0 2,-2-2 1,2 3 0,-1 0 0,1-2 1,-2 2-1,2 0-2,0-2-4,0 2-2,0 0-1,0 0-3,0 0-2,0 0-2,0 0-1,0 2-4,-1 0-2,1-2-1,0 0-2,-1 3 0,1-2-2,0-1 0,0 1 0,0 1-1,0-2-1,0 0 0,0 0-1,0 2 0,0-2 1,0 0 1,0 0 0,0 0 0,0 0 0,0 0-1,0 0 0,0 0 0,0 0 0,0 0 0,0 0 0,0 0 0,0 0 2,0 0 2,0-2 0,0 2-1,0 0 2,0 0 0,0-2 2,0 2 2,0 0 3,0 0 1,0 0 4,0-1 4,0 0 4,0 1 5,0-3 3,-2 3 4,2 0 3,-2-2 3,1 0 2,-1 2 1,1-4 1,-1 2 0,1 0-1,1-1-3,-3 0 0,0 1-1,1-1-4,-1-3-3,3 5-4,-4-3-4,1 0-4,0 0-2,1 1-2,0-1-2,-1 1-2,0-3-2,-1 4 0,2-4 0,-3 2-2,2-1-2,1 0 0,-3 1 0,2 1 0,0-3-1,0 4-1,0-2-1,1 0 1,-1 0 0,1 0 0,0 0 0,-1 0 0,3 1 0,-1-2 0,-3 3 0,4 0-1,-3-1 1,1 0-1,-1-1 3,-1 1 1,2 0 4,-1-1 1,1 1 0,-2-2 3,1 2 1,0-1-2,1 0 0,-1-2-1,1 1 0,-1 1 0,0 0 1,-1-1-2,2 3-1,1-2-2,-3-1-4,3 2-2,-3 0-1,4 0-3,-2 0 0,-1-1 0,1 1 0,1 1 0,-2-2 0,2 1-1,-1-1-1,1 1 0,-1 1 1,0-1 0,1-1 0,-1 1 1,1 1-1,0 0 0,1-2-1,-2 4 0,1-3 1,-1 3-1,2-4 0,-1 4 0,-1-2 1,2 0-1,-2 2-2,2-2 1,0 2 1,0 0 1,0-2 0,0 2 0,0 0 1,0 0 0,0 0 0,0 0 0,0 0 1,0 0-1,0 0-1,0 0 1,0 0 2,0 2-1,0 0-2,0-2 0,0 0 0,0 2-1,0 0 0,0-2 0,0 0-1,0 2 0,0-2-2,0 2 0,0-2 0,0 3 1,0-3-1,0 4 1,0 0 0,0-1 1,2 3 1,0 0-2,-1 2 0,1-1 2,-1 2-1,2 2 1,0-1-1,0 1 0,0 3-2,0-1-1,1 0-3,1 3-2,-3-1-4,3 2-4,1-1-1,0 3-4,0-1-3,0 2-3,1-2-3,1 2-2,-1-1-2,2 0-2,-1 1-2,1-1 6,-1-1 8,1-1 1,-1 2-3,1-3 3,-1 0 9,1 0 6,-1 1 5,-2-4 3,2 0 5,-3-1 2,0-1 4,0 0 3,0-2 3,-1 0-2,-4-1-5,3-1 1,1 0 6,-4-4-2,0 3-4,0-3-4,1 1-2,-1-2-1,0 0 0,0-2-5,0 0-8,0 0 2,0 0 7,2 0 6,-2 0 5,1 0 6,-1-2 5,0 0 4,0 2 2,1-2 3,-1 0 3,0 2 2,0-2 1,0 1 6,0 1 7,0-3-1,0 3-7,0-3-6,0 3-6,0 0-5,0 0-5,0 0-4,0 3-4,0-3-2,0 3-3,0-3-1,0 3-2,0-1 0,0 2-1,0 1-2,2 1-1,-2 0 1,0 1 0,0 2 0,1 2 0,-1 0 1,0 1 1,0 1 0,0-2 0,0 2 0,0-1-2,0 1 1,0 1 1,0 0-1,0-2 1,0 1-1,0-1-1,0 1 1,2 0-1,-2 0 0,0 0 0,0-1 0,0-1 0,0 0 0,0 0 3,0-1-1,0-1-1,-2 0-5,2-3-7,-1 1 3,1 0 4,0-1 4,0 0 2,0-3 0,-2 1 0,2-2-4,0-1-4,-1 0 1,0-1 10,-1 0 4,1 0 2,-3 0 8,1 0 7,-1 0 0,-1 0-6,0-1-1,-3 0 1,-1-1 2,-1 2 0,0-3 6,-2 1 7,1 0-1,0-2-6,-1-1-2,1 1-3,0 0 0,0 0 1,2-1 0,0 2-1,0 0-1,1 0-1,-1-2-1,4 1-1,0 0-2,1 2-2,-1-1-2,2 2-1,1-1-2,0 2-2,1 0-2,1 2-2,0-1 0,0 1-1,0-1-1,0 1-2,0 2-1,1 0 0,1 2-1,-1-1-2,0 1 1,1 2 0,1 3-1,0 0 2,0-3-1,0 4 0,0-1 0,2-1 2,-1 1 0,1 0-1,-2-1 1,2-1-1,0 0 1,-1-1 2,-1 0-7,3-3-6,-2 2-3,0-1-3,-1-2 4,2 1 9,-1 1 3,-1-4 0,-1 0 2,0 1 3,-1 0-5,-1-2-6,0 0-4,0 1-2,0-2 9,-1 0 15,-1 0 4,0 0-3,0-2-3,-3 1-2,0 0 1,2 1-2,-4-1-1,0-1 0,1 0 4,-3 1 8,0 0 3,2 0 2,-1 1-6,1-2-7,0 2 1,1 0 5,0-4-2,1 4-6,-1 0-2,0 0-1,1 0-2,0 0 0,0 0 0,1 0-1,-2 0-1,3 0 1,-1 4-5,-1-4-7,1 2-4,1-2-2,1 1-1,-1 0-1,0 0 4,2 1 7,1 0 3,-3-1 1,3 0 2,0 0 1,0 1-5,0-1-7,0-1 1,0 0 5,0 1 3,3-1 1,-3 2 1,1-2 2,2 1 0,0 1 0,1-1-4,-1 0-7,2-1-3,0 2-2,-1-1 9,2-1 14,-2 1 7,3-1 4,0 0 2,1 0-1,2 0 2,-3 0-1,3 1-4,1-1-8,-3 0-3,4 0-2,0 0 6,-1 0 6,0 2-5,1-2-14,0 0-6,-1 4-4,0-4-1,-1 0 0,-1 3 0,-1-2-2,1 0 1,-4 1 0,-2-2 4,0 2 8,0 0-1,-2-2-6,-1 4 2,-1-1 6,-2 1 3,0 0 4,-2-1 0,0 3 1,-5-1-1,2 2 1,-6 0 0,2 0-1,0 3 1,-2-1 0,-3-1-2,2 0 0,0 0 0,-1 0-2,0 0-2,3-1-4,-2 2-4,2-3-3,-1 3-2,4-1-4,-1-1-2,4-2-2,-1 2-2,1-1-3,1-1-2,0 0 0,1 1-2,3-3 1,-1 1 1,0 0 3,1-1 3,1-1 2,-1 0 3,2 0 2,0 0 2,0-1 3,2 0 1,-1 1 4,1-2 1,-1 1 1,1-1 2,1 0 0,-1 0 1,3 2 1,0-2 1,-1 0 1,2 0 0,0 0 0,0 4 1,1-4 0,-1 0 1,4 0 0,-2 0 0,-1 2 1,4-2 0,-2 0-1,2 1 2,-3-1-2,1 0 2,0 0-1,0 2 2,-2-1-2,2-1 1,0 0-2,-3 1 1,0 1 0,0-1 0,-1 0 1,-1 0 3,-1 1 1,-1-1 3,-2 0 0,-2 2 1,-1 0 2,-1 0-1,-3 0 1,3-1 0,-4 5 0,0-3-1,-1 0 0,-1 3-1,0-1 0,0 1-3,-2-2-2,0 1-2,2-1-1,0 0-2,-1 1-2,3-1-1,-3-1 1,0-2 1,4 3-1,-2-3 1,1 0-2,-1 2 2,4-2-1,-1-1 0,2 1 0,-1 0-1,2-2 0,0 0 0,3 0 0,-3 0 0,3 0 0,0 0 0,0 0-1,0 0 0,0 0 0,3 0 1,-3 0-3,0 0 1,1 0-1,1 0 1,-1 0-2,1 2 2,1 0-1,0-2 2,0 2-1,1-1 0,1 2 2,-3-2 0,3 2-1,0-2 1,1 2 1,-2-1 1,2 1 0,0 0 0,-2 0-1,1-1 1,-1 1 0,1-1 2,0 0-1,-2 1-1,2 1-1,0-4-1,-3 4 1,2-4 1,-1 2-1,-2-1 0,1 0 1,-1 2 1,-1-3 0,0 2 0,0 0-1,-1-2 2,-2 2 0,0-1 0,-3 0 1,-2 2 0,1 1-1,-3-2 2,-1 0-1,-2 1 1,-4-1-2,1-2 0,-4 3 0,1-3 1,-1 3-2,-2-3 0,0 0 0,2-3 0,-4 3 1,3-3 0,1 1-2,-3-1 2,3 1-1,1 0 0,2-2 1,0 0 0,2 1-1,1-1 0,1 1 0,1 1-1,0 0 0,2 0 0,1 0 0,2 0 0,1 0 0,2 2 0,-1 0-1,2 0-1,2 0-1,-2 0 0,3 0 0,0 0-1,0 0 0,0 0-1,3 2 0,-3 0 0,1 0 1,1 0 0,-1 1 0,2 1-2,1 0 2,-2 0 0,3 1 1,-2 0 0,2 0 1,0-1 1,-1 2 0,3-2 0,-2 1 0,1 0-1,2 0 0,-4 1 1,3-2 1,0-2 0,-2 3 0,2-1-2,-2 0 0,0 0 1,1-1 1,-3 1 0,2-2 0,-3-1 0,1 2 2,-1-3 0,-2 3-1,0-3 3,0 2 2,-2-2 1,0 0 4,1 0 0,-1 1 1,-3-1 2,2 0 0,-3 0 2,1 0 1,0 0 2,-3 0 0,1 0 1,0 0 0,0-1-2,0 1-2,-1-2-2,1 2-2,2-3 0,-4 0-1,2 2 1,1-1-3,0-2-1,0 2-2,2 0-2,-4-1 0,6 0-2,-3 2 1,0-1-3,3 1 1,-1 0 0,1-1 0,1 2-2,1 0 0,-3 0-1,3 0 0,0 2 0,0-1-1,0 0 0,0 1 0,0 0-2,0 1 0,3 0 0,-3 0 1,1 2-1,1 0 1,-1 0-1,1 1 1,0 0 0,-2 1 0,3 0 0,1 1 1,-1-1 0,-1 0 1,1-1 0,-1-1 2,4 3-2,-5-4-1,2 2 1,0-2-1,1-1 1,-2 1 0,0-1 0,-1-1-1,1 2 1,-1-4-1,1 2 1,-2-2 2,0 0 1,0 0-1,0 0 2,-2 0 1,1 0 0,-2 0 1,0-2 0,-2 2 0,1-4 0,1 4 1,-3 0 1,1-2 1,-2 1 0,0-1-1,1 1 1,-2-2 0,1 1 0,-1-1-1,1 1 1,-1-1-1,1 0 1,2 0 0,0 2-1,-1 1 0,0-2-2,1 2 0,1-3-2,-1 3 0,1 0-1,-2 0-1,1 3 0,2-3-2,-2 2 0,1-2-2,-1 1 0,2 1 1,0 0-1,0 1 0,0 0 1,1 1-1,1 0 0,-1 0 0,1-1 0,0 3-3,-1 0 0,-1 1 0,2-1 0,-1 1 1,0-1-1,2 1-1,-2-1 0,2 1 0,0-1-1,0 1 1,0-1-1,0 0-1,0 1 0,-1-3 2,1 1 1,-2-2 1,0 3 0,2-4 0,-3 3 2,3-3 1,-2 1 0,2-1 1,-2 0 1,-1 0 2,-2 0 1,1-1-1,0 1 2,-2-2-1,-2 2 0,-1-1 1,1-1-1,-1 0 1,-1 0-1,0-1 0,1-1 0,-1 2 2,1-3 0,-2-1 0,2 2 0,1-2 1,-3 1-1,1-2 1,1 3 1,-2-4 1,1 1 0,1 0 0,-1-1-1,1 1 0,1-1-1,1 2-1,0 0-1,1 1 0,0 0-2,1 0 0,1 2-5,1 1-7,-2 0-12,2 3-15,1 1-21,0-1-27,-1 5-38,2 0-45,-1 3-48,2 3-47,0-1-44,0 3-41,0 3-51,0 0-56,2 1-49,1 0-42,0 2-16,2-1 0,0 3 16,-1 0 24,4-1 37</inkml:trace>
        </inkml:traceGroup>
      </inkml:traceGroup>
    </inkml:traceGroup>
  </inkml:traceGroup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8T16:02:31.358"/>
    </inkml:context>
    <inkml:brush xml:id="br0">
      <inkml:brushProperty name="width" value="0.04667" units="cm"/>
      <inkml:brushProperty name="height" value="0.04667" units="cm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5C832724-1481-45D5-A7BA-A2E6567B3DDB}" emma:medium="tactile" emma:mode="ink">
          <msink:context xmlns:msink="http://schemas.microsoft.com/ink/2010/main" type="writingRegion" rotatedBoundingBox="18937,6886 24044,6459 24460,11445 19354,11872"/>
        </emma:interpretation>
      </emma:emma>
    </inkml:annotationXML>
    <inkml:traceGroup>
      <inkml:annotationXML>
        <emma:emma xmlns:emma="http://www.w3.org/2003/04/emma" version="1.0">
          <emma:interpretation id="{9D6F270F-F3FE-4F6C-A653-A572CC399596}" emma:medium="tactile" emma:mode="ink">
            <msink:context xmlns:msink="http://schemas.microsoft.com/ink/2010/main" type="paragraph" rotatedBoundingBox="19750,6989 22615,6572 22747,7475 19881,789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6F58C2CA-8A33-43D1-AFE7-D495EFD1AA53}" emma:medium="tactile" emma:mode="ink">
              <msink:context xmlns:msink="http://schemas.microsoft.com/ink/2010/main" type="inkBullet" rotatedBoundingBox="19798,7319 20928,7154 20992,7593 19861,7758"/>
            </emma:interpretation>
            <emma:one-of disjunction-type="recognition" id="oneOf0">
              <emma:interpretation id="interp0" emma:lang="en-US" emma:confidence="0">
                <emma:literal>→</emma:literal>
              </emma:interpretation>
            </emma:one-of>
          </emma:emma>
        </inkml:annotationXML>
        <inkml:trace contextRef="#ctx0" brushRef="#br0">77 93 90,'-8'2'315,"-3"0"10,4 1 9,0-2 6,-1 2-17,1-1-29,2-2-37,0 3-40,-1-3-32,2 2-28,0-2-13,1 0-8,2 0-6,-1 0-9,2 0-7,0 0-7,2 0-4,-1 0-1,2 0 3,1 2 1,0 0 3,0-1 0,2 0 0,0 0-3,3 1 1,1-2 0,4 2 0,-2 0-1,4-1 1,0 1 1,2 0-4,3 0-5,0 0-8,2 0-11,0-2-6,4 4-8,-1-1-5,2-2-9,1 2-7,0-1-9,2 0-7,3 1-6,-2 1-4,2-2-3,2 0-3,-4 1-1,2 0-2,0-2-1,-1 2-2,-1-1-4,2 1 0,-3-2-2,0 2 0,0 0 0,-3-2-1,1 2 1,-3-1-1,-2 0 0,-2-2 0,1 2 0,-3 0-1,-2-1 0,0 1 0,-4-1-1,-2-1 0,2 0 1,-5 0-1,0 0 0,-2 0 0,0 0-1,-5 0 0,3 0 2,-2 0-1,-2 0 0,-1 0-1,0-1 2,-1-1-2,-1 1 0,1-1-2,-4 0 1,3 0-2,-2 0-2,0-2-3,0-1-2,-1 3-2,-1-3-1,0-1-4,0 1-3,0-2-4,-1 0-5,-1 3-3,1-3-2,0-1-2,0 1-3,0-2 1,-1 2 1,3 0 0,-2 0 4,0 1 1,2-1 1,0 2 5,-1-1 2,2-2 5,0 1 2,0 2 5,0 1 5,1-1 3,-1 0 3,2-1 3,1 1 0,-1 1 2,0 0 0,1 1 1,-1-1 1,0 0-1,1 3 1,1-1 1,0 2 1,0-2 0,0 2-1,0 0 3,1 0 2,-1 0 9,2 0 11,0 0 7,-2 0 4,1 0 3,-1 0 3,0 0 3,2 0 3,-2 0 0,0 0 1,2 0 3,-2 0 1,1 2 2,0-2-1,0 3-10,1 1-14,0 0-7,1 0-2,-2 2-4,3 0 0,3 1-1,-4 0-3,1 1 1,2 1-1,0 0 2,2 0-2,-1 0 0,0-1-2,2 1 2,0-1 6,0 0 0,1 0 0,0 2 3,1-3 7,-2 1 2,2 1 1,-3-1 0,3-2-1,-3 3-1,1-2-3,1 2 0,-3-1-3,1-1-1,0 0-3,0 1 0,-4-1-1,0 1-5,1 0-6,-1-1-5,-1 1-4,-1 1-2,-1-3-4,-1 3-3,-1-1-5,-2-2-9,-1 1-11,-3 0-13,2 2-15,-6-1-29,0-1-32,-1 1-37,0 0-36,-3 0-37,0 0-37,-1-2-33,1 2-33,-4-1-39,4-2-42,-2-1-39,3 1-41,-1-3-17,-1 0-6,5 0 12,-1-2 20,5-2 29,-1 0 32</inkml:trace>
      </inkml:traceGroup>
      <inkml:traceGroup>
        <inkml:annotationXML>
          <emma:emma xmlns:emma="http://www.w3.org/2003/04/emma" version="1.0">
            <emma:interpretation id="{754DE791-1A0E-40CE-A699-99A115DA93B2}" emma:medium="tactile" emma:mode="ink">
              <msink:context xmlns:msink="http://schemas.microsoft.com/ink/2010/main" type="line" rotatedBoundingBox="21274,6767 22615,6572 22747,7475 21406,7670"/>
            </emma:interpretation>
          </emma:emma>
        </inkml:annotationXML>
        <inkml:traceGroup>
          <inkml:annotationXML>
            <emma:emma xmlns:emma="http://www.w3.org/2003/04/emma" version="1.0">
              <emma:interpretation id="{08BF5537-3FF7-4C9A-9484-20A6ECE07672}" emma:medium="tactile" emma:mode="ink">
                <msink:context xmlns:msink="http://schemas.microsoft.com/ink/2010/main" type="inkWord" rotatedBoundingBox="21274,6767 22615,6572 22747,7475 21406,7670"/>
              </emma:interpretation>
              <emma:one-of disjunction-type="recognition" id="oneOf1">
                <emma:interpretation id="interp1" emma:lang="en-US" emma:confidence="0.5">
                  <emma:literal>tail</emma:literal>
                </emma:interpretation>
                <emma:interpretation id="interp2" emma:lang="en-US" emma:confidence="0">
                  <emma:literal>trail</emma:literal>
                </emma:interpretation>
                <emma:interpretation id="interp3" emma:lang="en-US" emma:confidence="0">
                  <emma:literal>fail</emma:literal>
                </emma:interpretation>
                <emma:interpretation id="interp4" emma:lang="en-US" emma:confidence="0">
                  <emma:literal>frail</emma:literal>
                </emma:interpretation>
                <emma:interpretation id="interp5" emma:lang="en-US" emma:confidence="0">
                  <emma:literal>tails</emma:literal>
                </emma:interpretation>
              </emma:one-of>
            </emma:emma>
          </inkml:annotationXML>
          <inkml:trace contextRef="#ctx0" brushRef="#br0" timeOffset="983.0142">1566 96 117,'-5'-6'339,"1"2"9,1 1 8,2-1 10,-1 1-13,2-1-24,0 1-31,0 2-38,2-1-32,-1-2-32,0 2-23,2-1-17,0 0-21,2 0-20,-3 3-14,5-3-9,0 1-8,3 0-7,1 0-5,0 0-3,3-1-4,-1 1-7,4 0-7,-3-1-6,5 2-5,-4 0-4,4-1-5,-3 1-7,2 0-5,-1-1-9,0 1-4,0 0-3,-3-1-4,-1 2-2,2 0-1,-1 0 2,-1 0 1,-1 0-3,0 0 0,1-1-3,-1 1-1,0 0-1,-2 0-1,1-1 1,1 1-2,-3 0 0,3-2 0,0 1 4,-1 0 0,0 1-2,1-2 1,0 2 2,1-2 3,0 2 5,-1-2 1,1-2-2,-3 3 2,4-1 1,-4-2 2,1 0 1,-4 0 2,2 1 1,-2-1 4,0 0 8,-3-1 10,0 2 13,-1-3 11,-3 1 12,0 0 12,0-1 11,0 1 7,0-1 8,-3 3 5,2-1 2,-2 0 2,-1 0 0,-1-1-4,-1 1-7,0 1-11,0 0-13,-1 2-12,-1 1-13,0 0-11,-3 1-11,3 2-9,-4-1-6,0 2-7,0 2-5,-2 0-2,3 3-3,-3-1-2,1 1 1,1 1-1,-2-1 0,1 4-3,2-2-3,-1 2-2,4-3-3,-3 2-2,4 0-4,-1-1-4,3 2-3,0-4-6,2 1-6,1 0-6,2-1-5,0-2-5,0 2-6,2 0-3,-1-3-3,3 2-1,0-1-1,2-2 1,0 0 2,1 0 2,-1-2 2,4 0 4,0-1 3,-1 1 5,2-3 4,1 0 5,0 0 5,-1 0 5,0-3 6,1 1 6,-1-1 2,0-1 2,0 0 4,-2-1 1,2-2 3,-1 1 2,-1-1 2,-2-1 4,2-1 2,-1 0 2,-1 1 1,1-3 2,-5 1 3,4-1 6,-2 2 9,0-3 9,-2 1 9,1-2 7,-1-1 3,1 3 3,-2-4 1,1 2 2,0 1-1,1 1 5,-3-2 8,0 4 0,0-2-1,1 4-7,0-2-8,-2 4-9,0 1-9,0 0-12,0 1-13,0 3-5,-2-2-4,0 2-2,1 2 0,0-2-8,0 3-7,-1 1-4,0 0-3,1 1-2,-2 1-1,0 2-3,2-1-2,-3 3-2,1-1-2,-1 2-8,3 0-9,-1-2-12,1 2-13,-1-1-12,2 1-12,0-3-10,2 2-8,1-1-6,1-1-7,0-1-1,1 0 0,1 0 5,2-1 10,1-1 9,1 1 14,0-4 11,2 2 10,-2-1 14,2-2 14,0 0 10,-2-1 8,2 0 9,0-1 9,-2 0 6,1 0 3,-1-2 6,0 0 6,-2 1 10,1-4 12,-2 3 14,1-2 13,-2-1 20,1 2 20,1-3 17,-3 0 14,2-1 11,-3-1 8,-1-1 6,2 2 5,-2-1-1,2-2-1,-2 0-6,1 2-7,-2-1-10,0 1-10,-1 1-17,1 1-17,-1-1-14,-1 2-11,0 1-9,0 1-7,0 0-6,-1 2-6,-1 1-6,1 0-4,-1 1-4,0 1-3,2 0-3,-4 1-3,1 2-4,-2 1-3,2 0-5,-2 4-3,2-1-8,-3-1-11,0 4-8,0 0-7,0-2-7,0 2-9,1-1-10,3 1-9,-3-1-13,1-1-14,1 0-22,0 1-26,1-2-35,1 1-40,1 0-29,1 0-27,1 0-31,0-1-34,-2-8-43,3 8-46,-1-2-47,1-1-47,-3-5-15,7 5 0,0-1 14,0-2 23,2 0 32,0-2 38</inkml:trace>
          <inkml:trace contextRef="#ctx0" brushRef="#br0" timeOffset="396.8433">1658-335 110,'-1'-6'408,"-1"4"18,0 2 17,1 0 17,-1 0 17,1 4 16,0 0-20,-1 1-38,1 3-51,1 2-56,0 1-46,-4 3-38,4 1-30,0 3-29,0 2-24,0 0-24,0 2-19,4 0-17,-4 3-16,1 1-17,2 1-13,0 0-11,0 3-9,0-2-7,1 0-6,-1 0-5,3 0-2,-1 1-4,-2-2-4,1-1-5,0-1-8,1-1-7,-1-1-12,-1-3-11,2 2-13,-3-4-8,2 0-29,0-2-37,0 1-36,1-4-32,0 1-32,-1-1-33,1-1-38,-1 0-39,-1-5-37,2 2-34,-1-3-33,-4-6-31,4 6-16,-4-6-6,0 0 21,0 0 35,0 0 26,0 0 25</inkml:trace>
          <inkml:trace contextRef="#ctx0" brushRef="#br0" timeOffset="1415.549">2406-417 145,'-10'-4'319,"-2"4"13,0 0 13,2 0 17,2 3-3,0-1-11,1 1-27,2 0-35,2-1-22,-2 1-14,2 0-14,0 0-13,3-1-9,0 2-7,3 1-8,1-1-3,0-1-8,1 1-9,3 0-8,-1-1-9,0 1-9,3-1-10,0 2-17,1-1-23,-1-2-14,2 0-12,-2 2-10,0-1-7,1-3-10,-1 2-10,-1-2-8,-1 2-6,-1-2-7,-1 0-6,0 0-4,-2 0-4,0 0-2,0 0-3,-4-2 0,0 2-2,0-2-3,0-1-4,0-1-10,-4 2-13,4-2-20,-4 1-25,3-2-31,-2 1-34,1 2-35,1-1-35,0 1-34,-1-2-31,1 2-39,-1 1-45,2 1-42,0 0-43,0 0-32,0 0-25,0 0 0,0 0 14,0 0 27,0 0 32,2-6 33</inkml:trace>
          <inkml:trace contextRef="#ctx0" brushRef="#br0" timeOffset="1496.475">2702-617 90,'1'-4'323,"2"1"17,0 0 18,0 3 21,2 1 22,-3 2 3,3 1-10,-2 0-24,-1 1-33,2 3-26,-3 3-25,3 1-21,-2 2-19,1 1-16,-1 2-15,-1 1-16,-1 2-17,0 0-24,0 4-29,0-2-27,-1 2-25,-1 1-21,0-1-18,1 2-12,1 0-7,-2 1-6,-2 0-3,-1-2-2,3 2-3,-1-2-3,-2 1 0,1 0-1,0 0 0,0-1-2,3-1-1,-2-1-1,-1-1 0,4-1-1,-4-1-3,4 0-5,4-3-4,-4 1-5,3-4-7,-2 2 3,2-2 4,0-3-2,2 1-5,-1-1-8,0-2-7,1-2-10,1 0-9,-1-1-14,0 0-18,1-3-12,1-1-10,1 0-3,0-2 1,0 0-11,1-2-13,0 0-11,0-1-8,2-3-7,-1 2-7,-1-3-9,1 0-9,-2-1-13,1 0-16,-1-3-23,-1 0-25,0 0-38,-2-4-45,2 4-13,-2-3 0,-2-1 3,4 3 2,-3-2 11</inkml:trace>
        </inkml:traceGroup>
      </inkml:traceGroup>
    </inkml:traceGroup>
    <inkml:traceGroup>
      <inkml:annotationXML>
        <emma:emma xmlns:emma="http://www.w3.org/2003/04/emma" version="1.0">
          <emma:interpretation id="{3CC6992E-D47D-4E6F-AEA0-5BFE2E55B125}" emma:medium="tactile" emma:mode="ink">
            <msink:context xmlns:msink="http://schemas.microsoft.com/ink/2010/main" type="paragraph" rotatedBoundingBox="20556,7961 24158,7707 24286,9518 20684,977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76F8C9FB-EAAE-4E0E-9D91-45B3773469DA}" emma:medium="tactile" emma:mode="ink">
              <msink:context xmlns:msink="http://schemas.microsoft.com/ink/2010/main" type="line" rotatedBoundingBox="20556,7961 24158,7707 24286,9518 20684,9772"/>
            </emma:interpretation>
          </emma:emma>
        </inkml:annotationXML>
        <inkml:traceGroup>
          <inkml:annotationXML>
            <emma:emma xmlns:emma="http://www.w3.org/2003/04/emma" version="1.0">
              <emma:interpretation id="{84F89C44-C2CE-4619-B3BA-DA7B5DE5910A}" emma:medium="tactile" emma:mode="ink">
                <msink:context xmlns:msink="http://schemas.microsoft.com/ink/2010/main" type="inkWord" rotatedBoundingBox="20556,7961 24158,7707 24286,9518 20684,9772"/>
              </emma:interpretation>
              <emma:one-of disjunction-type="recognition" id="oneOf2">
                <emma:interpretation id="interp6" emma:lang="en-US" emma:confidence="0.5">
                  <emma:literal>flagellum</emma:literal>
                </emma:interpretation>
                <emma:interpretation id="interp7" emma:lang="en-US" emma:confidence="0">
                  <emma:literal>flagellums</emma:literal>
                </emma:interpretation>
                <emma:interpretation id="interp8" emma:lang="en-US" emma:confidence="0">
                  <emma:literal>flagellum's</emma:literal>
                </emma:interpretation>
                <emma:interpretation id="interp9" emma:lang="en-US" emma:confidence="0">
                  <emma:literal>flagellums'</emma:literal>
                </emma:interpretation>
                <emma:interpretation id="interp10" emma:lang="en-US" emma:confidence="0">
                  <emma:literal>flagellin</emma:literal>
                </emma:interpretation>
              </emma:one-of>
            </emma:emma>
          </inkml:annotationXML>
          <inkml:trace contextRef="#ctx0" brushRef="#br0" timeOffset="2338.4313">990 758 371,'3'-6'420,"-3"-2"14,1 4 15,1 0 16,-1 0 14,0 4 16,1-2-38,-2 1-59,0 1-53,0 0-45,-2 1-38,1 3-34,0 2-30,-1 3-28,1 2-22,-2 5-20,-1 4-19,-3 4-17,4 6-17,-1 5-16,-2 2-15,-1 6-11,-1 4-10,1 1-6,-2 5-5,0 2-3,0 3-4,-2 1-3,3 0-3,-1 1-1,0 0 0,1 3-2,1-1 0,1 0-2,2-2-3,-3 0-1,6 0-3,0-4-3,1-1-4,1-3-4,0 0-3,3-4-4,0-3-2,2-1-4,1-4-4,3-2-5,-2-3-1,3-3 0,0-4 0,0-3 0,2-1 4,1-4 1,-1-2 6,1-5 2,2-1 5,-3-3 3,4-3 4,-3-1 5,1-5 5,-1 0 5,1-5 3,-1 1 3,-1-6 5,-1 0 3,2-3 3,-1-1 4,1-3 6,-4-3 8,2-1 5,-2-3 7,-3-1 5,2-2 3,-1-1 3,-2-3 4,-2-2 2,0 1 4,-4-3 0,0 1-1,0-3 0,-4 2-3,0-4-5,0 3-5,-3-2-7,0 1-5,-2-1-5,1 2-5,-2 2-4,-2 1-6,0 0-4,2 4-3,-3 1-4,1 2-4,-2-2-4,2 6-1,-4 1-6,1 3-6,0-2-10,3 3-13,-2 1-18,-1-1-24,2 6-24,-3-3-26,4 2-38,-2 1-45,4 0-50,-2 1-53,0 1-54,3 0-52,0 0-46,0 0-43,2 0-13,2 0 2,1-2 14,1 0 21,2 0 18,2-1 19</inkml:trace>
          <inkml:trace contextRef="#ctx0" brushRef="#br0" timeOffset="2740.9038">1279 891 113,'2'1'318,"-1"1"14,1 3 21,-1 0 20,1 1 12,-1 3 8,0 2-21,3 2-31,0 0-31,-1 5-27,0-2-24,-3 6-21,1-2-17,-1 3-14,0-1-16,0 0-16,-1 1-19,1 0-20,-3 0-23,3 2-25,-3 0-20,2-2-18,-2 0-16,-1 1-17,4-1-15,-1-1-17,0 4-12,-1-6-11,1 1-21,1 1-30,0-3-27,1 0-28,2-1-26,2 1-27,-1-3-27,2 0-28,2 0-36,1 0-40,-1-2-38,1 0-35,1-2-26,0 0-18,2 1 3,0-3 14,-1 1 22,0-2 25</inkml:trace>
          <inkml:trace contextRef="#ctx0" brushRef="#br0" timeOffset="3323.0856">2101 1453 112,'4'-9'309,"-1"-1"15,-2 2-8,1 1-19,0-1-17,-2-1-21,0 3-12,3-1-11,-3 2-10,0-2-7,0 0-4,0 1 0,0 1-5,0 1-8,-3-1-4,3 1 2,0 0 4,0 0 4,0-1-1,-2 2-4,2 0-8,-2 1-12,2-1-13,-1 1-16,-1 1-13,2 0-14,-1 0-15,-1-1-14,2 1-11,0 1-7,0 0-7,-2 0-9,2 0-6,0 1-6,-2 1-5,2 0-4,-1 1-8,-1 2-11,0 1-5,1 2-5,1 1-3,-3 0-1,2 2-6,1 1-7,-3-1-4,3 4-3,-4 3 0,4-4 0,0 3-2,-1 1 1,1 1 4,-2 0 8,2 2 2,0 0-1,0 0 2,0 1-1,0 2 2,2 1-1,-1-1 0,6 5 2,-3-2 1,2 1-2,1 0 0,3 0 1,1 0-1,-1 1 1,4 1-1,-3-2 0,1 0-1,0 0-2,-1-1 1,-1-1-1,-4 0-1,1-2-3,-3 1-2,0-3 1,-3 2-2,-1-3 0,-2 1-1,-1 0-3,-4 0-3,0-1-3,-2-2-3,-3 3-4,1-2-3,-5 0-3,2-2-4,-6-1-2,1 0-3,-1-1-1,-4-1 3,0 0 5,-3-5 3,-1 1 1,0-2 0,-1-2 3,0-1 0,-1-4 1,1-2 0,-1-2 0,2-1-2,-1-5-5,1-1-7,1-2-8,0-3-13,1-3-15,3-2-13,0-2-11,2-2-13,0-3-12,4-1-13,3 0-15,2-4-15,4 2-14,1 0-16,6-2-12,2 1-11,2 1-11,3-1-18,4 1-21,2 2-19,-1-2-15,4 2-18,0 1-19,3-1-14,-1 2-12,4 1-2,0-1 3,1 1 12,1 2 17</inkml:trace>
          <inkml:trace contextRef="#ctx0" brushRef="#br0" timeOffset="2926.6674">1788 1386 329,'-5'-12'370,"0"0"15,-1 3 13,-2 0 23,1 0 28,2 1-13,-3 3-32,1 0-37,-1-1-42,-1 2-30,0 0-24,2 2-20,-2 0-18,0 1-20,-1 1-20,2 1-20,-2 2-19,1 1-30,-2 0-34,4 1-23,-1 2-18,-2 1-14,3 3-13,-2 0-10,0-1-8,0 3-5,2 1-4,-2 1-6,1 2-8,1-1-9,0 0-9,0 2-12,4-1-12,-2-1-19,1 0-22,2 1-17,1-1-14,2 0-11,0-3-10,2 1-10,0-1-9,4 0 2,0-2 7,1-2 6,3 1 5,1-4 7,-2-1 11,3-1 14,-1 0 19,2-4 16,-1 0 12,2-4 12,0 2 11,0-3 10,-2-2 11,1-1 5,-2-1 2,0-1 7,2 0 6,-4-2 10,0 1 11,2-2 11,-5-1 12,1 1 8,0-2 7,-1 2 10,-2-3 15,1 2 18,-3-2 21,-1 1 15,1 2 13,1 0 10,-3 1 9,1 1 4,-2 0 1,0 0-3,0 5-2,0-1 0,0 2-1,-2 1-7,1 1-10,-1-1-15,0 3-17,1 1-15,-1 1-17,-2 1-12,3 2-14,-2 0-8,-1 1-9,-1 2-8,0 0-8,1 2-11,-1 2-9,1 2-12,0-4-13,-1 5-19,3-1-26,-3 0-24,0 1-22,1-1-26,-1 2-25,2-3-21,2 1-18,0 0-17,1-2-17,1 1-18,0 1-18,1-3-17,-1 0-16,2 1-15,1-4-16,-2 0-11,1 1-10,0-1-8,1-2-4,-1 0 4,4-1 9,0-2 15,2 2 16</inkml:trace>
          <inkml:trace contextRef="#ctx0" brushRef="#br0" timeOffset="4185.7806">2144 1357 78,'0'-2'153,"0"-1"-6,0-1-6,0 2-7,0 0-3,0 2 0,0-2-4,0 1-6,0 0-6,0-1-9,0 1-7,-2-1-8,2 0-6,-2 2-6,1 0 6,1 0 10,-2-2 3,1 2 3,1 0 1,-1-1-1,-1 0 1,1-1 0,1 2 1,-2-2 0,0 2 0,1-3 0,1 3-2,-3-2-5,-1 1-7,0 0-8,1 0-3,1-1-1,-3 0 0,0-1 0,-2 2-3,2-1-3,-5 1 4,1-1 8,1 1 5,-2 0 1,-2 1 5,0 0 6,1 0-1,0 1-4,-1 0-6,0 2-8,1 0-5,0 0-3,-1-1-4,2 1-2,0 1-11,-1-1-14,4 1-8,-1 0-8,-2 3-7,3-1-6,1 1-5,-2-1-3,6 3-5,-3-2-1,1 3-3,1-2 0,0 1-1,1 2-2,2-1-2,0 0 0,2 1-5,0-2-5,0 0-14,1 0-16,0-1-15,2 2-15,-3-2-8,6-1-4,-2-1-7,1 1-8,3 0-10,-2-2-10,4 0-9,2-2-8,-2 1-6,1-1-3,1-1 1,0 0 6,3-2 4,-3 0 4,2 0-6,3-2-8,-4 1-8,4-2-9,-3 1-14,0-1-18,2 0-18,-2-2-15,2 2-16,-2-1-16,2-1-6,-1-1-1,-2 1 6,0 1 7</inkml:trace>
          <inkml:trace contextRef="#ctx0" brushRef="#br0" timeOffset="3689.2551">2228 1471 22,'3'-3'96,"1"2"-17,1 1-13,-1-3-9,1 3-4,0-2-5,-1 2-5,3-2-4,-2 2-4,0-2-3,0 1-1,1 1-3,0-1-2,-1 1 0,-3-3 0,4 3 2,-1 0 0,-1-2 1,1 2 3,-1-1 2,0 0 4,0-1 4,-1 1 4,-1 0 4,1 0 2,1-1 3,-1 1 1,2 0 0,-2-1 0,1 1-2,0-1 0,-1 2-1,1 0 1,-1 0-2,0 0-2,0 0-3,0 0-1,-2 0-2,1 0-1,-1 2 2,-1-1 2,4 1 4,-4-2 3,0 1 5,0-1 2,1 1 3,-1-1 3,0 0 10,0 2 13,0-2 7,0 0 4,0 0 2,-1 0-4,-3-2-3,4 2-5,0 0-5,0-1-7,-1 1-5,1-1-8,0 1-6,0 0-7,0 0-13,0 0-15,0 1-11,0-1-8,0 0-4,0 0-4,0 1-2,0-1-1,0 0-3,0 2-4,0-2-8,0 0-11,-2 0-13,1 0-17,0 0-17,-1 0-18,1 0-26,-1-2-31,0 2-25,-1 0-25,3 0-26,0 0-29,0 0-26,0 0-27,0 0-9,0 0-2,0 0 8,-8 2 13</inkml:trace>
          <inkml:trace contextRef="#ctx0" brushRef="#br0" timeOffset="6231.2886">2384 1377 202,'-4'2'203,"1"1"-14,1 0-19,0-1-16,2 0-15,0 2-17,2-4-18,0 4-16,-1-1-17,2-1-14,0 0-10,2 2-8,-2-4-4,1 3-3,0-1-2,0 0-2,3-2-2,-2 2-1,3 0-2,-2-2-2,2 0-1,-1 0-1,0 0-1,-1 0 0,1 0-1,1-2-1,-2 0 1,1 2-1,-1-4 0,2 1 1,-4 1 0,3 0 3,0-2 4,-2 0 1,2 1 2,-3-1 0,2 0 3,0-2 2,0 1 2,-2 0 1,1-2-1,-1 2 1,-1-2 1,2 1 1,-1-1 1,-1 0 3,0-1 2,0 1 5,0-1 4,-3 0 6,2-1 4,0 1 4,-2-1 2,0-1 6,0 2 7,-2 0 6,0 0 7,2 0 5,-1 0 4,-3 1 3,1 1 1,-1-1 1,0 1-2,-1 2-2,2 2-2,-1-3-1,-3 3-3,2 0-6,-1 0-9,0 2-7,0 0-8,2 2-7,-3-1-10,2 2-9,-2-1-7,2 3-6,-2-1-6,3 3-5,-2 1-7,1 1 6,-2 0 9,2 2 5,0 1 4,-1-2-1,3 4-1,-2-1-3,3 0 0,-1 2-4,1-2-2,1 2-6,1-2-4,0 1-7,1-1-6,1-1-15,1 1-20,-1-2-13,3-2-10,1 2-9,-2-2-7,4 0-6,1-1-3,0 1-2,0 0 0,2-3 0,1-1 3,-1 2 0,2-2 2,1 0 1,-2-1 2,1 0 3,1 0 3,0-1 4,1-3 6,-2 2 6,2-2 5,-3 0 5,2-2 4,-2 2 5,2-3 4,-1-1 5,-1 0 5,-1-1 6,-1 0 6,0-1 6,0-1 7,-3 0 6,0-2 6,1 1 9,-3-3 9,0 1 8,1 0 9,-3 0 7,2-1 10,-1-2 8,1 0 9,-2-1 6,-3-1 6,4 1 6,-4-3 7,3-1 7,-3-2 4,0 2 3,0-4 1,0 1 2,-3-2 5,3 0-12,-4-2-15,4-1-13,0 1-9,-2 0-6,1-2-7,-1 2-7,0 0-7,1 3-7,-1-1-8,1 3-8,0 1-6,-1 5-9,1 1-10,1 2 4,-2 4 9,0 0 3,2 3 2,0 1 0,0 2-2,0 0-2,-1 1-2,1 1-1,0 0-2,-3 4-2,2 1-3,-1 1-2,1 2-2,-3 4-2,1 1-3,1 5-2,-1 0-2,0 3 0,-1 1-2,2 1 0,-1 3 0,1-1-1,1 1-3,-1 0-1,2 0-4,0-3-2,2 2-1,-1 0-5,1-2-2,1 2-2,-1-3-2,2-1-2,0 2-3,0-4 0,-1 0-2,4 2-1,-2-4 0,3 1-5,1-4-3,0 2-7,-1-3-7,3 0 2,1-1 8,-2-2-1,2 1-3,0-2-6,-2-2-6,2 0-7,0 1-8,0-3-6,0-1-6,0-2-1,-1 1 0,1-1 5,-1-2 7,1 1-1,-1-2-7,0-2 3,-2-2 7,2 0 7,-3-1 7,3 1 9,-4-3 11,1-1 9,-1 0 8,-1-2 7,1-1 8,0 0 4,-2-1 3,0-2 7,-1 0 5,1-1 8,-1 0 7,-1-2 8,-2 0 7,3-1 7,-4-1 4,1-2 6,1 1 9,-2-2 9,0 2 7,0-3 9,0-3 8,0 1 6,0 0 6,0-1-6,0 0-12,0-3-6,0 4-3,-2 0 0,2-1-2,-1 3-3,1 1-5,-4 0-7,3 4-6,1 0-5,-3 3-7,3 1-7,-3 4-7,3 0 3,-1 4 6,-1 0 0,1 2-2,-1 2-4,0 0-2,1 2-4,0 0-4,-1 3-3,-1 1-3,0 1-3,1 2-2,-1 2-4,-2 0-2,2 5-3,0 4-3,0-2-1,0 4-2,0 4-2,0-2-2,2 2 0,-1 3 2,1-1 0,1 2 0,0-1-1,0 2 0,0-3-2,1 2 1,1-2-2,-1 1 1,1-1-1,0-1-1,1-1-1,1-1-1,0 1-1,-1-5-3,5 0-7,-3 3-6,2-6-10,1 0-12,3 0-4,-3-2-3,3-1-11,1-2-18,-2-1-22,0 0-24,1-4-21,-2 3-21,1-3-16,1 0-14,-3-3-9,1 1-7,1-1-3,-2-1-1,-2-2-5,2-2-10,-1-1 4,0-1 8,-1 0 9,1-3 10,2 0 16,-2-1 16,0-1 17,1 0 16,-1 0 16,-1-3 17,1 0 19,-1 1 17,-1-3 20,2 2 17,-3-1 19,1-1 16,-1 0 21,1-2 23,-1 0 16,-3 2 13,4-3 12,-1 2 11,-4-3 7,2 4 8,-2-2 6,1 0 9,-1 1 8,0 0 10,0-1 11,0 1 11,0 2 9,-1 0 8,1 1 6,0 1 4,0 0 3,0 2 2,0 0-3,0 2-1,-2 0-8,2 2-9,0 1-12,0 0-15,0 1-15,0 1-19,0 2-15,-4 0-16,4 0-12,0 0-14,-1 2-12,-3 4-11,4-4-9,-1 4-8,0 2-4,-2 0-6,1 3-2,-1 0-3,2 2-3,-2-2 0,2 4-1,-1-2 0,0 4-1,1-2-1,-1 2 0,1-1 0,1 0 1,0 2 1,0-3-1,0 0-1,1 0-1,1 3 0,1-3-1,0 1-1,1-2-2,1-2-1,-1 2-5,2-3-2,0 1-3,-1-2-6,1-2-4,1 0-6,-1-1-6,-2-1-5,3 0 3,0-3 8,0 2 1,1-4-1,-3 2-1,3-1-2,0-2-2,-1 0-3,1 0 3,0-2 2,-1-1 4,2-1 5,-1 2 5,-2-2 6,2-1-2,-1-2-5,0 0-3,-1 0 3,1-2 2,0 0 4,-3-1 5,2 1 5,-2-2 3,1 0 2,0 0 0,-2 0 1,1-1 1,-3 0 1,3-2 0,-4-1 0,2 2 1,-1-1 1,1 0 1,0-1-1,-2 1 1,0 2 1,0-2-1,0 2 1,0 2 2,0-1 0,0 2 0,-2 2 1,0-1 3,2 2 2,-1 0 3,1 2 3,-2 1 4,2 1 4,0-1 5,-2 3 6,0 0 4,1 0 3,1 0 1,-4 3-1,4-1 0,-2 1-2,1 3-2,-3 0-3,1 4-3,0-1-5,1 3-4,-2 2-5,1-1-7,2 3-7,-1-2-3,1 3-4,0-1-3,1 2 0,-3-3-1,3 1 0,0 0-1,0-1-1,0-1-2,3-1-1,-3 2-1,2-4 1,3 2-2,0 1 1,-1-4-3,0 2-4,3 1-11,0-3-17,0-2-11,0 2-10,1-3-10,-2 0-10,2-1-9,-1-2-6,-1 3-6,0-3-5,-2 0-3,-1-1-4,1-1-2,0 0 0,-2 1 9,0-3 15,-1-3 10,1 3 12,-2-2 10,1-3 13,-1 1 8,0 0 9,0-3 6,0 1 7,0-1 3,0-2 5,0 0 6,0-1 6,0 1 5,0-1 6,0-3 4,0 2 4,0 0 7,0-3 10,0 2 7,0-1 7,0 0 6,0 0 7,2 0 7,0 1 4,-1-1 5,0 0 5,0 2 2,1-1 2,0 1 1,-1 4-1,-1-2-4,2 1-8,-2 1-5,0 2-3,0 0-4,1 2-3,-1 0-4,0 1-4,0-1-5,0 2-3,0 1-6,0 0-3,0 0-5,3 0-3,-3 1-3,0 0-2,1 1-1,-1 0-3,4 1 1,-4 0-1,3 1 2,-2 0-1,2 1 0,1 1 1,1 0 1,-1 1 1,-1-1 2,3 2 4,-1 0 1,-1 2 2,2-2 2,0 3-1,0-2 0,0 0-3,0 0-3,1 2-2,-2 0-1,1-4-2,0 4-7,-2-2-8,2 0-6,-1 0-5,-2-1-3,2 2-4,0-3-2,-1 0-3,-1 0-1,0 0-2,1 0 0,-4-2 0,4-1-1,-1 1 1,-2-2 5,1 0 6,-1-1 4,-1 1 2,1-1 2,-1 0 0,0-1 0,0 1 0,0-2 1,0 0-1,0 0 0,0 0 0,0 0 2,0 0 1,0 0-1,0 0-1,0-2 1,0 1-2,0-2 0,0 0 0,0 0 1,-1-2 2,0 1 1,-1-1 1,1-1 4,1-1 7,0-1 2,-3-1 3,3 2-1,0-3 1,0 0 1,0 0 0,0 0 0,3-1 0,-3 0 1,1 2-1,1-2 0,-1 0 0,0 2-5,2-2-6,1 0-4,-1 2-1,-1 0-2,1 0 1,1 0-1,-1 4-1,-3-2 1,4-1 0,-1 4 0,-2-1-1,3 1-1,-4 2 0,2 0 0,0 0 0,-1-1-1,1 3-1,-1 0 0,1 0 0,-2 3 2,2-1 0,-2 0 0,2 2-1,-1 0 0,-1 1-1,4 1 0,-3 3 1,1-3 1,-1 4-1,2 1-5,-3-2-6,1 2-4,1 2-1,0-1-1,-1-1-3,1 0 0,-1 0 0,0 2-2,1-2 0,-1-2 0,2 1-1,1 1-2,-2-2-2,1 0-2,0-2 0,1 0-4,-2 0-6,1-2-8,2-1-7,-3 1-5,1-2-6,2-2-6,-1-1-8,1-1-6,0-2-6,-2 0-3,4-1 1,0-3 4,2 0 7,-1-3 8,2-1 8,0-2 12,1 1 17,-1-2 11,2-3 8,0 4 11,-2-1 9,2 0 9,-2 1 7,-1 0 4,-3 5 2,1 1 2,0 2 1,-3 0 3,-1 4 3,-2 2-2,3 4-4,-4 0 2,0 2 5,1 1 1,1 5 0,-1-1 1,2 1 1,-3 2-5,1-1-6,1 3-4,1-3-4,-1 0-2,2-1-2,1-1-5,-2 0-5,1-1-8,0-3-5,2 0-5,2-1-3,-1-1 0,-2-1 0,7-2 8,-5 0 14,1-2 7,0-1 3,3-1 3,-3 1 0,1-6 1,0 4 2,1-3-2,-2-2 0,1-1-4,-3-2-6,1 1-16,0-2-21,1-1-32,0 0-34,-4-2-43,2 0-49,-1-2-46,-3 0-48,1-1-62,0 0-68,1-3-39,-3 3-22,0-1-7,0 0-2,3 0 10,0 1 15,0 0 23</inkml:trace>
        </inkml:traceGroup>
      </inkml:traceGroup>
    </inkml:traceGroup>
    <inkml:traceGroup>
      <inkml:annotationXML>
        <emma:emma xmlns:emma="http://www.w3.org/2003/04/emma" version="1.0">
          <emma:interpretation id="{40F37306-E1BB-4AFB-B209-DC815F893E4C}" emma:medium="tactile" emma:mode="ink">
            <msink:context xmlns:msink="http://schemas.microsoft.com/ink/2010/main" type="paragraph" rotatedBoundingBox="19160,9553 23825,9164 24018,11482 19354,1187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2E9FA32-B956-402B-BC4B-034C84546851}" emma:medium="tactile" emma:mode="ink">
              <msink:context xmlns:msink="http://schemas.microsoft.com/ink/2010/main" type="line" rotatedBoundingBox="19160,9553 23825,9164 24018,11482 19354,11872"/>
            </emma:interpretation>
          </emma:emma>
        </inkml:annotationXML>
        <inkml:traceGroup>
          <inkml:annotationXML>
            <emma:emma xmlns:emma="http://www.w3.org/2003/04/emma" version="1.0">
              <emma:interpretation id="{9D2B5A27-E5CC-4A38-A4C5-A0094D83F21C}" emma:medium="tactile" emma:mode="ink">
                <msink:context xmlns:msink="http://schemas.microsoft.com/ink/2010/main" type="inkWord" rotatedBoundingBox="20272,9450 20487,11769 19371,11872 19156,9554">
                  <msink:destinationLink direction="with" ref="{CDECED4E-8A8E-4C91-B5FD-E20185B69F43}"/>
                </msink:context>
              </emma:interpretation>
              <emma:one-of disjunction-type="recognition" id="oneOf3">
                <emma:interpretation id="interp11" emma:lang="en-US" emma:confidence="0.5">
                  <emma:literal>for</emma:literal>
                </emma:interpretation>
                <emma:interpretation id="interp12" emma:lang="en-US" emma:confidence="0">
                  <emma:literal>four</emma:literal>
                </emma:interpretation>
                <emma:interpretation id="interp13" emma:lang="en-US" emma:confidence="0">
                  <emma:literal>fork</emma:literal>
                </emma:interpretation>
                <emma:interpretation id="interp14" emma:lang="en-US" emma:confidence="0">
                  <emma:literal>form</emma:literal>
                </emma:interpretation>
                <emma:interpretation id="interp15" emma:lang="en-US" emma:confidence="0">
                  <emma:literal>for.</emma:literal>
                </emma:interpretation>
              </emma:one-of>
            </emma:emma>
          </inkml:annotationXML>
          <inkml:trace contextRef="#ctx0" brushRef="#br1" timeOffset="8740.4543">-451 2434 224,'-20'-17'349,"-1"2"13,0 2 11,2 3 9,0-2-3,2 2-11,2 3-42,5 2-60,-1 1-33,4 2-20,2 0-13,4 2-11,-1 2-14,2 1-16,-4 3-13,4 0-11,0 5-13,0 3-12,0 2-9,0 5-5,0 4-3,0 6-3,4 3-6,-4 6-9,2 1-3,1 4-2,0 3-6,1 1-8,1 2-5,0 2-2,-1 1-5,4 1-2,-3 2-3,3 2-3,-1 3-5,4 1-6,0 2-7,1 3-7,0 1-8,2 3-6,-1 1 0,0 1 3,0-1 1,1 2 0,-2-1-3,1-1-3,1-2-4,-2-4-4,-1-1-2,0-3-1,-1-4-4,0-6-6,1-1-6,-2-5-8,2-5-3,-3-4-3,3-3 0,-1-6-1,0-4 3,0-2 2,-1-4 2,2-3 3,-4-4 2,4-3 1,-4-2 5,4-3 8,-2-2 11,-1-4 9,3-2 12,-1-3 9,-1-1 9,2-4 6,1-3 8,-1-1 8,-2-6 6,2 2 5,-3-5 5,3-4 3,-3 0 2,0-4 3,-4-1 1,3-3-1,-6-2-4,-1-1-7,0-3-7,-4 0-6,0-1-6,-3-1-8,-1-2-5,-3 1-6,1-1-4,-4 4-4,-1-1-5,0-1-3,-1 4-3,-2 0-2,2 5-3,-2 1-1,2 1-2,1 4-2,-2 0-5,4 4-5,0 2-9,2 2-10,-3 1-17,4 4-22,-1-1-31,2 3-39,2 0-41,0 3-44,2 1-39,2 0-37,-1 0-34,2 4-33,0-3-43,2 1-51,4 1-33,-4 1-25,7-1 1,-2 0 12,2 0 29,3 0 35,0 1 41</inkml:trace>
          <inkml:trace contextRef="#ctx0" brushRef="#br1" timeOffset="9381.4481">-44 3102 187,'-10'0'372,"0"2"19,-1 0 19,1 3 20,0-2 20,-2 1-11,2 2-27,0-2-47,0 2-59,-1 1-42,3 1-34,-1 1-20,-1-2-17,3 1-17,1 2-19,0-1-18,2-1-20,0 2-19,0 1-19,3 0-17,1-2-16,1 2-12,3-2-7,-2 2-7,3 0-6,0 0-5,0-2-2,1 2-3,-2-1-2,4 0-1,-1-3 1,2 3-1,-2-2 0,1-2-1,1 1-1,0 0 0,-1-2 0,0 1-2,1-2 0,0-1 0,-1 0 1,-1-3 1,-1 2 0,1-2 0,0 0 0,-2-2 0,2 2 0,-5-1 0,3-2 2,0 1 1,-3-2 0,1-1 0,0 0 1,0 0-2,0-1 1,-2-1-2,-1-3-1,4-1-1,-4 0-2,-4 1-1,4-2 0,-3 0-1,-1-1-1,1 0-1,-2 0-1,1 0 0,-2 1 0,0-2 0,2 2 2,-2 0 0,0 2 1,2-1 1,-1 3 2,-1-1 1,3 0 0,-1 1 1,-1 2 0,1-2 0,-1 3 0,3-2 0,-1 0 0,1 1-1,0-1-1,2 3 0,0-2 1,2-1-2,1 0-1,-1 1 1,3 1 0,0-1 0,1-1 0,-2 0 0,3 0-2,1 3 2,1-3 0,-2 0 0,2 1 0,1-2 0,-2 3 0,3-2 0,-1 1 0,0 0 2,0 1-1,1 0 1,-2-1-1,3 2 1,-1 0 1,-3 0-1,4 0-1,-2 1 1,-1-1 1,0 0 0,0 1 1,-1 3 1,-3-2-1,1 1-2,0 1 0,-1 0-1,-4 1 1,4 1 1,-4 0-1,-1 1 3,0-1 1,0 2 1,-1 0 2,0 3 2,-3-1-1,3 1 2,-3 0 0,2 3 3,-1 1 1,0-1 1,-2 2 1,3 1 1,-5-3-1,3 4-1,1-2-1,0-1-1,-1 2-3,1-2-1,0 2-1,-1-2-1,2 0-1,1 1-2,1 1 1,0-2-3,0 0-1,0-1-2,0 0-1,1 0 1,1 0-1,2-1 0,1-1 0,-2 2 1,2-1-2,-2-2 0,5 0 2,-4 1-1,3 2 1,0-2 0,2 0 0,-2 2 1,1-3 1,2 2 1,0-2-1,-1 3 1,1-3 0,0 4 1,1-5-1,-1 3 0,2-1 1,-2 0-1,1-1 0,0 0 0,-3 2 0,3-1-1,-3-1-1,1 0 1,1 2 0,-5-3 1,2 1 0,-2-2 1,2 0 1,-2 1 1,-2 0 1,3-1 1,-3-1 1,2 0 1,-4-2-1,0 1 3,1 0-1,-1-3 2,1 3 0,-2-3 0,0 0 0,0 0-1,0 0 0,0 0 1,0 0-2,0-3 2,0 3 1,0-3 2,0 3 1,0-3 2,-2 2-1,2-2 1,-1 1-2,1-2 0,0-1 0,0 1-3,0-4-4,0 2-6,0-4-8,0 1-12,0-3-18,0 1-22,1-2-30,2 1-39,1-3-45,-2-1-44,3 1-45,0-2-44,-2 0-46,6-3-53,1 1-55,2-1-39,0-1-28,3-1-6,4 1 3,1-2 18,4 3 23,3-4 35</inkml:trace>
        </inkml:traceGroup>
        <inkml:traceGroup>
          <inkml:annotationXML>
            <emma:emma xmlns:emma="http://www.w3.org/2003/04/emma" version="1.0">
              <emma:interpretation id="{A4B19882-D1B3-4BA7-9CFB-A0682C36EA94}" emma:medium="tactile" emma:mode="ink">
                <msink:context xmlns:msink="http://schemas.microsoft.com/ink/2010/main" type="inkWord" rotatedBoundingBox="20701,9988 23897,9843 23960,11232 20764,11377">
                  <msink:destinationLink direction="with" ref="{CDECED4E-8A8E-4C91-B5FD-E20185B69F43}"/>
                </msink:context>
              </emma:interpretation>
              <emma:one-of disjunction-type="recognition" id="oneOf4">
                <emma:interpretation id="interp16" emma:lang="en-US" emma:confidence="0.5">
                  <emma:literal>swimming</emma:literal>
                </emma:interpretation>
                <emma:interpretation id="interp17" emma:lang="en-US" emma:confidence="0.5">
                  <emma:literal>swimming g</emma:literal>
                </emma:interpretation>
                <emma:interpretation id="interp18" emma:lang="en-US" emma:confidence="0">
                  <emma:literal>swimming s</emma:literal>
                </emma:interpretation>
                <emma:interpretation id="interp19" emma:lang="en-US" emma:confidence="0">
                  <emma:literal>swimming .</emma:literal>
                </emma:interpretation>
                <emma:interpretation id="interp20" emma:lang="en-US" emma:confidence="0">
                  <emma:literal>swimming S</emma:literal>
                </emma:interpretation>
              </emma:one-of>
            </emma:emma>
          </inkml:annotationXML>
          <inkml:trace contextRef="#ctx0" brushRef="#br1" timeOffset="10014.5668">1216 3061 336,'-4'-4'421,"1"0"22,0 2 21,-1-2 14,-1 2 13,1-1-16,-4 2-34,0-2-38,-3 2-43,0-1-33,-1 0-31,-3 0-34,1 2-39,-2-2-27,1 2-23,-1 2-24,0-2-25,-1 4-19,3-2-13,-1 1-12,3 1-13,-2-1-11,2 2-13,4-1-10,-3-2-6,5 3-8,-1 0-6,0-1-5,4 0-5,-1 1-4,3 1-2,-2-2 0,3 1-3,0 1-4,0 1-8,0 1-4,3 0 0,-3 0-3,1 0 1,3 2-1,-1-1 2,2 0-1,0-1 1,1 3 1,-2-2 0,3-1 1,2 1 1,1 1 5,-2-2 7,3 1 3,-1 1 3,0-2-1,2 1 2,0 0 0,0 1 2,0-1-1,1-1-1,-1 2 1,-1-1 0,1-2 0,-1 2-1,0 0 1,-3-1 1,3 1 0,-2-3 1,0 2-1,-2 0-1,0-1-1,-4-1 0,2-2 0,-2 2 2,0-2 0,-3 0-3,0-1 0,-3 1-4,0 0-3,-2 1-6,0-3-7,-3 2-9,-1 0-12,1 0-14,-4 0-19,0 0-18,1 1-23,0-3-26,-1 1-24,1-2-26,1 0-16,1-1-9,0 0-12,3-1-11,-2-2-11,6 0-11,-1-2-4,1 0-2,2-2-8,0-1-8,2 1-1,1-4 4,-1-1 7,3 0 8,1-3 3,-2 1-2,4-1 7,1-1 8,1-2 13,1 0 15</inkml:trace>
          <inkml:trace contextRef="#ctx0" brushRef="#br1" timeOffset="10777.0119">1265 3109 21,'11'-11'179,"0"0"13,-2 0 6,-2 3 5,1 1 0,-4 0-2,1 2-5,-2 1-10,-3 1-12,0 2-12,0 0-1,0 1 8,0 1 3,0 2 2,0-1-4,-2 3-7,1 0-8,-1 0-7,-1 3-9,-1 1-10,2 4-9,-1-2-10,0 3-10,0 0-10,-1 3-20,-3-2-24,5 4-18,-3 0-14,2-1-6,0-3-1,-1 3 0,1-2-3,-1 2-1,2-5-1,1 3 0,1-2-2,0-3-2,0 2 0,1 0-1,1-4 2,3 0 1,0-1-1,1-2-1,1-1 0,2-1-1,-2 0 1,4-2 1,-3 0-1,4-2 1,0 0 2,0-2 2,0 0 2,1-2 0,-1-2-1,2 2 2,-1-4 1,-1 0 1,2-1 3,-1 1-1,0-3 3,0-2 1,-1 2 3,2 1 4,-1-4 3,-2 2 4,0-3 5,0 1 6,-3 0 8,3 0 6,-3 0 8,-1-1 15,-1 1 16,0-1 13,-1 0 9,-2 2 4,2-2 3,-1 2 1,-2-1-1,-1 3-2,1 0-3,0 0-7,-2 3-6,0 3-10,0 0-7,0 1-15,0-1-17,-2 4-13,2 0-12,-2 1-8,1 1-6,1 2-5,-1 0-3,1-1-2,-1 2-3,-1 1-2,0 0-1,1 1-6,-1 3-9,0-1-5,1 3-4,1-1-3,-2 2 0,2-2 0,-4 3-2,3-2-3,1 0-2,0 1-1,0-1-3,1-2 0,3 0-1,-4 1 5,2-3 7,1 1 4,2-2 3,-1 1 2,2-2 0,0 1 3,2-4 0,-1 4 3,1-3 4,3-1 3,0 0 1,1 0 1,0-1 2,0-1 1,0 0 2,2-1 0,-2-1 2,0 0 2,-2 0 3,2-1 3,-2-3 6,0 2 5,-2-1 3,-1 0 6,1-2 4,-4 0 4,3 1 5,-3-1 4,-1-1 3,0-1 4,-1 0 4,-2 2 0,0-3 1,0 2-2,-2-1-2,0-2-2,1 1-3,-2 1-3,0 0-2,2 0-5,-2-1-3,-1 4-4,1-3-4,1 2-3,-1 0-5,1 2-3,-1 0-3,1 0 2,0 3 6,-1-2-1,3 1 0,-3 0-1,0 1-3,2 0-6,1 1-8,-4 0-1,4-1 2,-1 1-1,-1 1-3,1 0-12,1 0-13,0 0-16,0 0-17,0 0-11,0 0-10,0 0-11,0 0-9,0 0-7,0 0-3,0 1-12,0-1-14,0 2-13,0-2-10,1 1-5,-1-1-2,0 0-3,2 0-5,-2 0-2,1 0-2,-1 0 6,0 1 11,0-1 11,0 0 8,4 2 12,-4-2 13,0 0 12,0 0 16,0 0 14,1 0 16,2 0 16,-3 1 14,0-1 13,0 0 11,0 0 4,0 1 2,0-1 3,0 1 3,0-1 0,0 2-4,0-2 0,0 0 2,0 0 3,0 2 7,0-2 4,0 1 6,0-1 5,0 0 6,0 1 5,0-1 4,0 0 5,0 0 2,0 0 6,0 0 9,0 0 5,0 0 5,0 0 2,0 0 1,0 0 0,0-1 1,0 1 0,3-1 0,-3-1 0,0 0 2,0 2 2,0-1 0,0 1 7,0-1 9,0 0 2,0-1 1,0 1-3,0 0-2,0 1-5,0-2-4,0 1-5,0 1-5,0 0-6,0-1-5,0 1-6,0 0-6,0-1-10,0 1-13,0 0-7,0-2-4,0 0-5,0 2-1,0 0-2,0-2 0,0 2-2,0 0 0,0-2 0,0 2-1,-3-3 0,3 3-1,0-2-1,-3 0 0,2-1-3,1 0-1,-4 0-1,4 1-1,-1 0-2,-1-3-1,1 2-4,-1-2 0,1 3-6,0-1-4,-1-1-9,1 0-10,-1 0-15,0 0-17,1 1-29,-1-1-33,1 2-32,0-3-30,-1 3-33,2 0-33,0 0-34,-1-2-32,1 1-42,0-1-45,0 4-43,0 0-41,0 0-15,0 0 0,0 0 14,0 0 22,0 0 26,0 0 27</inkml:trace>
          <inkml:trace contextRef="#ctx0" brushRef="#br1" timeOffset="11185.1955">1999 3111 189,'0'6'301,"2"1"8,-1-1 2,1 0-3,0 1-20,-1 1-31,1-1-31,-2-3-31,5 3-24,-2 0-23,0 0-22,-2-2-23,3-1-12,-3 1-6,2 1-7,0-2-5,-2 3-8,1-3-10,-1-1-9,1 1-10,0 0-9,-1-1-7,-1-2-7,0 2-7,0-2-14,0 0-17,0 1-18,0-1-20,0 1-25,0-1-26,0 0-24,0-1-22,0 0-35,0 0-42,0 0-40,0 0-38,0 0-24,2-9-20,2 0 0,-3 2 8,6-1 15</inkml:trace>
          <inkml:trace contextRef="#ctx0" brushRef="#br1" timeOffset="11245.0348">2014 2766 259,'-5'2'268,"2"0"4,-2 1 3,1-1 1,2 2-17,1-1-27,-1-1-30,2 1-37,0 0-25,2-2-21,-1 2-12,1-1-7,2 0-2,1 2-2,-2-1-4,5-1-5,-2 0-7,3-2-11,0 2-2,-2-2 2,2 0 2,0 0 3,0-2-1,-2 2 0,1-2-3,0 0-4,-3-1-2,1 1-3,-2 0-1,-1 0 1,1 1-2,0-1-5,-4 0-5,3 1-7,-3-2-5,0 3-6,-3-3-4,3 3-6,-3-2-13,2 0-17,1 1-24,-4 0-27,4 0-23,-3-1-21,3 1-26,-4 0-27,1-1-38,0 1-41,3 1-41,0 0-45,0 0-36,0 0-32,0 0-13,0 0-1,-9 1 12,9-1 20,-5 4 19</inkml:trace>
          <inkml:trace contextRef="#ctx0" brushRef="#br1" timeOffset="11869.5208">2186 3089 134,'0'9'299,"3"2"4,1 0 6,-2-1 4,1-1-19,2 1-31,-1-1-43,-1-2-47,0 1-38,1 0-35,-2-1-22,-1-1-17,-1 0-7,4-3-2,-4 0-3,0 0-3,0 0-4,0-1-4,0-2-4,0 0-6,0 0-1,0 0-3,0-2 1,0 0 3,0 1 2,0-2 1,0 0-1,-4 1 0,4-2 0,-1 1-1,-1-1 1,2-1-1,-4 0 0,4-2-2,-1 0-1,-1 1-4,0-3-1,1 1-6,0-2-2,1 1-1,0-2-2,0 0 0,0 2-1,0-1-1,1-1-1,0 0-1,1-1 1,0 1 2,-1 2 3,-1-2 0,4 0 0,-4 0 0,2 2-1,-1 0 0,3 0 1,-1 2-1,-2-1 1,2 1 1,0 0 1,0 3-1,1-3-1,-1 3 0,2 0-1,-2 0-2,-1 0 1,2 0 0,-3 0 0,3 1 1,-2 0-2,1 2-1,0 0-1,0 1-1,0 0-1,0 0-1,-2 1-1,3 2-1,-3 0-1,2 0-1,0 1 2,2 0 1,-3 2 2,-2-1-1,3 1 1,0 2 2,-1 3-1,0-3 1,-1 2-1,0 1 0,0-1 0,1-1 2,0 2-1,-2 1-2,0-3-3,1 4-3,-1-1-3,2-2-3,-1 0-6,-1 1-4,0-2-4,0 0-3,3 0-2,-3-1-1,0 0-3,0-2-2,0 1-2,0-3 0,0 0-1,0 1 0,0-3 0,0 0-1,0 0 3,0-2 3,0 3 3,0-3 3,0 0 1,0-3 3,0 3 2,0-2 3,0 2 1,0-2 2,0-2 3,0 1 2,0 1 4,0-2 5,-3 0 5,3-1 4,0 2 4,0-2 2,0-2 1,0 0 4,0 0 4,0 2 6,0-4 5,3 3 8,-3-3 6,3 0 5,-2 1 4,-1-1 4,4-1 4,-3 1 7,2 0 5,0-1 8,2-1 10,-2 2 14,2 0 6,-2-2 5,1 2 1,3 1 2,-4-2-1,1 1 0,1 0-1,0 2-2,-2-1-2,4 1-3,-3 1-6,2 0-6,0-1-12,0 1-15,-2 0-9,2 1-8,-3 1-9,3 0-5,-1 1-7,0-1-4,2 2-6,-2 2-3,1 0-5,-2 0-5,4 0-3,0 0-3,-1 2-1,1 0-2,-1 1-1,-2 1-1,3 0-2,-1 0 1,1 3-3,-2 1 1,1-1-1,1 3 0,-3 0-2,3 0 0,1 1 0,-2 2-2,1-3-1,-1 2 0,-1 1-3,-3-3-5,2 3-9,-3-2-12,0 0-24,-2-2-26,0 2-32,0-2-34,-2 1-28,1-2-26,0 1-28,1-1-27,-3-1-27,1-1-27,0 0-31,1-1-35,1-5-30,0 0-26,0 0-14,0 0-6,0 0 14,0 0 26,0 0 26,0 0 26,0 0 27</inkml:trace>
          <inkml:trace contextRef="#ctx0" brushRef="#br1" timeOffset="12812.105">2721 2940 188,'-2'0'254,"2"3"1,-1 0-5,1 2-12,0-2-16,0 0-21,0 2-26,0 2-26,0-1-23,0 1-21,1 1-19,-1-2-4,0 3 2,2-1-2,-2 1-3,1-2-2,1 2-5,0-1-3,-1 2-3,1-3-4,-2 0-2,0 1-3,0-1-4,0-1-3,0 1-2,0-3-10,0 1-12,0 0-7,0-1-3,0-2-1,0 1 2,0-2 1,0 1 3,0-2 5,0 0 4,0 0-1,0-2-2,-2 1 2,1 0 5,-1-1 4,0 0 8,1-1 3,-2-1 1,0 0 1,2 1-3,-2-3-1,1 1-5,0-1-2,1-3-4,1 2 4,0-1 10,0-1 1,0-2-2,0 1-3,1-1-6,1-2-1,0 2-3,1 0 3,0-3 4,-1 2 2,3-1 3,0-1 1,-1 3 2,1-3-2,-2 2-5,4 1-1,-2 0 1,2 1 0,-2 1 2,2 2-1,-4 0 1,2 2-4,0-2-5,-1 3-2,1 2-2,-1 0-4,0-1-4,0 3-3,-3 0-5,2 0-3,0 3-3,0-1-4,0 0-4,0 5-3,0-1-2,0 0-1,0 2 0,-1 1 1,2 0-2,-1 2 2,-2 0 1,3 0 0,-4 1-1,2-1 0,-2 0 2,1 2-1,1-3 0,0 2 0,1-1 0,-1-1 0,1 0-1,2 1 0,-2-2 0,4 0-1,-1-2 0,2 1-1,1 0-1,-1-1 1,4-2-1,0 1 0,-2-2-3,2 1-5,0-1-5,-1-2-5,-1 2-2,-1-4-3,0 0-1,0 0-2,-3 0-1,1-2-1,-1 0-2,0-1 0,0-1 0,-1 0 0,-1-2 2,0-1 5,1 2 5,0-2 5,-1-2 4,1 2 3,-3-1 2,-1-1 2,3 0 3,-1-1 1,-2 3 4,1-3 2,0-1 3,2 2 3,-1-2 3,1 0 3,0 0 4,1 4 2,-2-4 2,1 2 1,3 0 0,-3 0 0,0 1 1,0 1 2,1 0-1,-2 1-2,3 3-2,-5-1-2,3 1-5,-3 0-2,1 2-5,-1 1-2,-1 0-5,0 1-1,0 2-1,0 1-1,-1 0-2,-1 0-1,2 1-2,-1 1 0,1 3 0,0-1 1,-4 1 1,3 1-1,1 0 1,0 0 0,0 1 1,0 0-3,0-1-1,0 1-4,0-1-3,1-1-3,3 0-4,0-2-1,0 1-2,3-1 0,0-1-2,2 1 0,-1-1 3,4-1 0,-1 0 1,2 0 2,0-1 1,1-2 4,1 3 2,-1-2 4,0-3 7,-1 2 2,1-2 2,-2 0 0,0 0 2,-1-2 0,0 2 1,-3-3 1,3 1 3,-2-1 5,0 2 7,0-2 10,-2 0 11,1-2 12,-1 1 11,-1-1 15,0-1 16,-1 2 11,-2-1 9,2-1 8,-1-1 4,-2 0 5,1 1 1,-1 0-1,-1 0-4,1-1-6,-1 1-9,-1 1-10,0 1-11,0 1-12,0 1-12,0-1-11,0 2-10,0 1-5,-1 0-5,-1 1-5,1 0-3,-1 1-3,0-2-3,1 2-3,0 1-2,-2-1-4,0 0-4,-1 1-4,4 1-3,-3 0-5,-1 0-3,1 0-7,-1 1-4,3-1-9,-3 1-6,1 1-11,1-1-12,-1-1-16,0 2-21,-1-2-34,3 1-38,1-1-37,-2 0-33,2 0-33,-4 0-32,3 0-38,-3-1-40,4-3-37,0 0-36,0 0-32,0 0-31,0 0-6,0 0 6,0 0 29,0 0 41,-1-7 36,1 7 34</inkml:trace>
          <inkml:trace contextRef="#ctx0" brushRef="#br1" timeOffset="12838.4507">3447 2682 280,'-5'-6'343,"1"3"27,0-1 24,1 3 27,-1-1 6,3 2-5,-1 0-23,-2 0-32,4 0-30,-1 0-28,-3 0-25,4 0-24,0 0-21,-1 0-22,1 0-24,0-1-28,0 1-26,1-1-26,-1 1-25,4-2-24,-3 2-21,-1 0-18,4-2-12,-2 1-10,-1 1-5,3 0-6,-3 0-9,2 0-12,0 0-19,0 0-23,0 1-21,0 1-19,0-2-25,1 2-31,0 0-27,-1 1-26,1 1-33,1-1-37,-3 1-31,1-1-30,-3-3-27,0 0-28,0 0-16,2 9-13,-2 0 2,0-9 9,0 10 22,0-1 27</inkml:trace>
          <inkml:trace contextRef="#ctx0" brushRef="#br1" timeOffset="13115.7804">3603 2971 160,'4'10'235,"1"-1"5,-1 0-7,-1-1-10,3-1-6,-5-1-3,3 1-15,-1-1-23,-1 1-15,1-1-14,-1 0-8,0-1-6,-1-1-3,2 1-2,-2-2-5,1 0-5,-1-1-8,1 0-11,-2-2-13,0 0-14,0 0-5,0 0 2,0-2 2,0 1 3,0-2 2,0 1 3,0 0 7,0-3 11,0 2 8,0-1 2,0-1 7,0-2 7,0 0-1,0-1-4,0 1-7,0-3-9,1-1-7,1 2-7,0-1-7,-1-2-5,2 1-10,0-3-10,-2 0-6,3 3-3,-1-2 0,2-1 1,0 3 3,-1-4 3,1 4 2,-1 0 1,-1-1-1,-2 3-3,3 0-4,-2 1-3,1 1-3,-1 2-5,-1 2-4,1-3-5,0 6-5,-1-2-5,-1 2-4,0 0-7,0 2-4,0 1-2,0 0-2,1 0-1,-1 0 1,1 3-2,1 1 0,0 1-2,-1-1-3,2 4-4,0 0-9,-2-1-13,3 3-19,-1-2-20,0 2-22,-1 0-22,1 1-21,1-3-18,0 2-18,0 0-15,1 1-16,1 0-18,0-3-16,1 3-15,2 0-13,0-3-10,2 0-1,1 0 5,-1-2-1,0-2-2,1-2-1,0 1 0,-1-3 0,1 1 1,-1-4 7,1 0 14,2 0 15,-2 0 19,1 0 26</inkml:trace>
          <inkml:trace contextRef="#ctx0" brushRef="#br1" timeOffset="13573.3322">4057 3056 49,'8'-9'189,"-2"2"30,1-2 28,-4-2 36,2 1 40,-3-1 33,0 1 27,-1-2 12,-1 0 5,0 1-6,0-3-14,-1 3-17,-1 0-19,0 0-20,-3 2-19,2 2-20,-1 0-21,-3-1-32,2 5-38,-3-1-38,1 2-35,0 2-36,-3 2-35,0 2-24,-1 1-18,3 1-13,-2 1-5,1-1-6,-1 3-4,0 0-3,3 1-1,0-3-3,0 3-3,3-1-2,3-1-3,-1 1 5,2-2 4,2 0 5,-1 0 0,2-2 1,2 0 1,-1 1 1,2-2-1,0 0 2,0 0 0,1-1 2,1-3 2,-3 2 2,4-2 3,1 0 2,-3 0 2,1-2 3,1 2 3,1-2 3,-3 1 1,1 0 4,2-1 5,-4 1 9,1-1 9,1 1 7,-3 0 5,0 1 2,-1 0 2,1 0-3,-4 0-4,3 1-1,-2 0 2,-2 2 4,1 1 1,1 2 0,-2 1-1,0 4-5,0 1-6,0 2-3,-2 3-3,1 2 0,-1 2-2,-2 5 3,3-1 8,-3 2 0,3 6-1,0 1-3,1 4-4,1 2-1,0 2-3,3 0-3,1-1-4,-3 4-3,3 0-4,-1-4-3,-1 0-2,-2-1-2,-1-1-1,-1-4-4,0 0-2,-2-3-2,-2-1-1,0-3-2,-4-3 0,2 0-2,-5-5-4,1 2-3,-5-8-2,1-1-4,-5-2-2,-1-4 2,-3-3 4,1-4-1,-3 0-1,-1-6-5,0-3-6,-4 0-8,0-8-9,1 0-15,-3-3-16,1-6-35,-3-1-41,0-4-49,-3-3-54,0-2-66,0-6-74,-5 0-66,5-5-66,-2-1-33,-1 0-16,2-3-5,0 1 2,2-2 12,3 3 18,0 2 36</inkml:trace>
        </inkml:traceGroup>
      </inkml:traceGroup>
    </inkml:traceGroup>
  </inkml:traceGroup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8T15:07:34.10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6AF361B-AB48-4D96-8770-1EE010EF8C52}" emma:medium="tactile" emma:mode="ink">
          <msink:context xmlns:msink="http://schemas.microsoft.com/ink/2010/main" type="inkDrawing" rotatedBoundingBox="4956,5757 10668,5036 10800,6078 5088,6799" semanticType="underline" shapeName="Other">
            <msink:sourceLink direction="with" ref="{95188B3F-11A0-49A3-9564-1CA2479176DE}"/>
            <msink:sourceLink direction="with" ref="{F2BC3AFE-DF39-44A1-993A-619D66AC2D69}"/>
            <msink:destinationLink direction="to" ref="{B5CBBD13-8BBD-4741-8C31-24B1834E1704}"/>
          </msink:context>
        </emma:interpretation>
      </emma:emma>
    </inkml:annotationXML>
    <inkml:trace contextRef="#ctx0" brushRef="#br0">10375 4448 243,'0'0'305,"-3"0"12,3 0-2,0 0-9,0 0-18,0 0-23,0 0-21,0 0-21,0 0-13,3 0-12,-3 0-2,0 3 2,0-3-1,2 2-1,-2-2 0,0 4 0,2-1-2,-2 0-1,1-1-6,-1 1-9,3 1-11,-3 0-11,0-1-14,0 2-15,0-2-12,0 2-9,0-1-10,2 1-11,-2 0-9,0 1-9,2 1-9,-1 0-10,1 0-6,-2 0-5,2 2-3,-1-1-5,-1-1-1,2 2-1,-2 0-2,0 1-1,1 0-2,-1-2-2,2 4-2,0 0-2,-1 0-1,-1 0-2,2 3 0,-1-3 0,1 5-1,-2-3 0,3 4-4,-3-1-1,0 1 0,0-1-3,0 2-1,0-1-1,0 1-1,3-3-2,-3 2 1,0-1 1,0 0-1,0-1 0,0-1 1,0 1 0,0-2-1,-3 1 0,3-2 0,0-1-1,0 1 2,-3 0 0,3-3 0,-2 0 0,1 1 0,-1-1-1,1-3 0,-1 1-1,0 1 0,-1 0 1,0-3 0,0 1 1,-1 0 1,1 1 0,0-3-1,1 1-2,-1-1 0,0 0 2,0 1 0,-1-1 0,0 0 0,-1-1 1,2 1 2,-4-2 1,2 2 1,0-2 0,-1 1 0,0 0 1,-2 0 1,-1-1 1,3-1 0,-2 1 2,-2 1-1,1-1 1,-3-1 0,3 1 0,-3 0-2,-1 0-2,1 0 0,-3 0 0,2 1 0,-3-1 0,-2 1 1,2 0-1,-2-1 0,-3 1 0,0-1-1,-3 1 0,2-1-1,-2-1 0,-6 1 1,3 1 0,-4-1 0,-1-1-2,2 1 0,-3 1-2,-1-2-1,1 1-1,-2-1 0,1 1 1,2 3-1,0-4 1,-1 2 0,1-1 0,-2 0-1,2-1 0,-2 2 0,0-1 0,1-1 1,-1-1 0,0 1 0,0 0-1,0-2 0,0 4-1,0-4 1,0 3 0,-1-3 0,1 0 0,0 0 0,0 0 0,2 0 0,0 0-1,-2-3 0,3 3 0,2-4-1,-3 4 1,2 0 0,0-2 0,-1 2 0,1-2 0,-3 1-1,3-1 0,-1 2 0,0 0 0,-1-2-1,2 1 1,0-1 0,-2 0 1,2 1 1,-1 0-1,0-1 0,-1 1 0,1-1 0,1 2 1,-1-1 0,1 1 0,-3 0 0,4 0 0,-3 0 0,3 0 1,-2 0-2,2 0 1,-3 0-1,3 1 0,0-1 0,0 2 0,0-2 0,-1 0 0,1 0 0,2 0-1,-1 0 1,-1 0 0,2 0 0,0 0 0,-1-2 2,-1 2 0,3 0 1,1-1-2,-3 1 1,2-2 0,1 2-1,-3 0 0,-1 0 0,0 2 0,0-1 0,-2 1 0,-1-1 0,-2 1 0,0 0 0,-1 2-2,1-1-1,0-1 1,2 1 2,0-1-1,1 2 1,2-1 1,0-2-1,3 3 1,2-4 0,-2 3-1,5-2-1,-2 0 0,2-1 1,2 0 0,-1 0 0,1 0 0,0-1 0,-1 0 0,-1-2-1,-3 3 0,0-3 4,-2 3 8,-4-1 3,-1 1 1,-3 0 2,0 0 2,-1 0 2,-1 0 0,1 1 0,1 2-1,0-3 0,3 0 0,2 0 1,2 0 0,1 0-4,0 0-8,-1 0-4,3 0-2,-4 3-1,3-3-3,-1 0 0,-2 1 0,3 0-4,-1-1-7,0 2-4,0-2-2,5 2 0,-2-2-1,4 0 0,-1 0-1,4 0 1,0 0 1,3 0-1,0 0 0,2 0 0,1 0 0,-1 0 4,0-2 8,1 0 3,0 1 2,1 0 2,-3-2-2,1 3 1,0-3 1,-4 2 0,1 0-1,-4-2 1,0 3 1,-3-4 0,0 4 1,-3-2-2,0 2 1,0-2 0,-2 2-1,3 0 0,3 0 1,-1 0 0,3 0-2,0 0 1,2 0 1,3 0 0,0 0-2,0 0 0,4 0 0,-3 2 0,1-2 0,3 0 0,-2 0 0,1 0 0,1 0 0,-2 0 0,2 0 1,0 2 0,1-2-1,2 0 0,-1 0 1,-2 0-1,5 0 1,-2 0-1,0 0 2,2 0-1,0 0-1,-1 0 1,1 0 1,2 0 0,-3 4-1,1-4 1,-2 3 0,0-3-1,1 1 0,-1 0 0,1 2-1,-2 0 2,1-1 0,2 2 0,-3-2 1,-1 1 4,1 0 6,-1-1 3,2 2 2,-1-3 1,-1 4 1,1-1 0,0 0 2,-3 0 0,3 1-1,-2-1 1,0 0 0,0 0 0,1 3 0,-1-4-6,2 4-6,-1-1-3,1-1 0,0 1-2,-1-2-1,-1 2-1,4 1 0,-2 1-1,-1-1 1,2 0-2,-1-1 0,1 2 0,2-1 1,-2 2 0,-1-1-1,1 1 0,0 1 0,0 1 0,0 0 1,0 1 0,-1-1-1,1 0 0,-1 2 1,2 0-1,-2 0 0,1 1 0,0 0 0,-1-1 0,1 3 1,-1-1-1,1 0-1,-2 3 0,4-2 0,-2 0 0,0 3 0,1 0-4,-3-2-8,2 3-4,0-1 0,2 0-2,-2-1 0,-1 1 0,3-2-1,-2 2 0,0-1 0,2 1 1,0-3-1,-1 1 0,1-1-2,3-2 4,-3 0 5,1 0 1,2 0-1,0-4-4,0 2-5,0 0-5,0-2-7,0 0-7,2-3-9,1 0-12,-3 1-12,3-2-17,-3-1-20,4 0-30,-1-1-37,0 0-35,2 1-38,0-2-34,1-2-33,-6-1-42,0 0-44,11 0-49,-1-1-48,0-2-18,-1 0-3,0-1 8,0-2 16,1 0 29,-2-3 35</inkml:trace>
  </inkml:traceGroup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8T15:57:31.86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00B0F0"/>
      <inkml:brushProperty name="fitToCurve" value="1"/>
    </inkml:brush>
    <inkml:brush xml:id="br2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1BC1A79-FDAA-4D19-8F69-5B8E614F6BE9}" emma:medium="tactile" emma:mode="ink">
          <msink:context xmlns:msink="http://schemas.microsoft.com/ink/2010/main" type="writingRegion" rotatedBoundingBox="700,5667 13958,5608 13981,10974 724,11032"/>
        </emma:interpretation>
      </emma:emma>
    </inkml:annotationXML>
    <inkml:traceGroup>
      <inkml:annotationXML>
        <emma:emma xmlns:emma="http://www.w3.org/2003/04/emma" version="1.0">
          <emma:interpretation id="{DE0E2AE5-29C6-4C41-B72D-7F066D3E0E5D}" emma:medium="tactile" emma:mode="ink">
            <msink:context xmlns:msink="http://schemas.microsoft.com/ink/2010/main" type="paragraph" rotatedBoundingBox="707,5631 11237,5787 11222,6815 691,665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E712FDC-5D4E-4A9D-9050-395E3FB0541B}" emma:medium="tactile" emma:mode="ink">
              <msink:context xmlns:msink="http://schemas.microsoft.com/ink/2010/main" type="line" rotatedBoundingBox="707,5631 11237,5787 11222,6815 691,6659"/>
            </emma:interpretation>
          </emma:emma>
        </inkml:annotationXML>
        <inkml:traceGroup>
          <inkml:annotationXML>
            <emma:emma xmlns:emma="http://www.w3.org/2003/04/emma" version="1.0">
              <emma:interpretation id="{C6479A9B-8D6C-40D3-8D4E-DF5048947433}" emma:medium="tactile" emma:mode="ink">
                <msink:context xmlns:msink="http://schemas.microsoft.com/ink/2010/main" type="inkWord" rotatedBoundingBox="706,5660 4248,5712 4233,6706 692,6654"/>
              </emma:interpretation>
              <emma:one-of disjunction-type="recognition" id="oneOf0">
                <emma:interpretation id="interp0" emma:lang="en-US" emma:confidence="0.5">
                  <emma:literal>Function.</emma:literal>
                </emma:interpretation>
                <emma:interpretation id="interp1" emma:lang="en-US" emma:confidence="0.5">
                  <emma:literal>Pun chionid</emma:literal>
                </emma:interpretation>
                <emma:interpretation id="interp2" emma:lang="en-US" emma:confidence="0">
                  <emma:literal>Pun Chione.</emma:literal>
                </emma:interpretation>
                <emma:interpretation id="interp3" emma:lang="en-US" emma:confidence="0">
                  <emma:literal>Function,</emma:literal>
                </emma:interpretation>
                <emma:interpretation id="interp4" emma:lang="en-US" emma:confidence="0">
                  <emma:literal>Punition.</emma:literal>
                </emma:interpretation>
              </emma:one-of>
            </emma:emma>
          </inkml:annotationXML>
          <inkml:trace contextRef="#ctx0" brushRef="#br0">507 5377 63,'-5'-15'391,"0"1"23,-2 2 29,2 2 32,0 1 19,1 2 12,1 3-30,-2 0-49,2-1-44,3 3-38,-2 1-27,2-1-19,0 2-29,0 2-35,0-1-27,0 1-23,0 1-30,2 1-32,-2 0-26,0 3-24,3 1-18,-3 1-15,2 5-12,-2 1-8,3 4-7,-3 3-4,0 3-9,0 1-9,0 4-5,0 2-3,0 2 0,-3 1-2,1-1 1,-1 1-2,1 0-1,0-1 0,-1 0-3,0-1-2,-1-1-5,1-2-5,-2 0-2,3-2-1,-3-1-5,3-3-10,-2-3-16,0 1-19,0-2-21,1-3-24,1-1-27,-1-3-29,-1 1-18,1-2-14,2-2-13,0-3-12,-1 0-7,2-3-8,-3-2-1,3 0-1,-3-4 7,3 0 10,-2-2 15,2-3 18,-2 0 24,-1-2 25,3-3 19,-2 1 15,1-4 18,-1 2 15,0-4 16,2 0 18,-2 0 14,-1-3 15,0-1 15,-1 1 17,2-2 14,-1 0 14,-2-1 12,1 0 13,0-2 11,-1 2 10,1-3 9,-1 3 9,1-1 8,1 0 7,-2 1 4,1 2 5,1-2 4,0 4 5,0-3 1,2 3 1,-1 1-4,2 0-3,0 0-2,0 0 1,2 3 1,0-1 3,1 1 7,2 0 8,-1 1 7,1 0 3,0-1 2,2 2-3,0-1-1,1 1-3,2-1 1,2 1 1,0 2-4,0-3-6,1 1-6,0 2-8,4-1-12,0 0-15,0 1-11,0 0-12,3 1-8,-1 2-9,-1 0-7,1 2-5,-1-1-7,0 3-5,1 0-3,-1 1-3,-2 3-5,1 3-4,-1-3-5,-3 4-5,2 4-5,-1-1-6,-2 3-11,0-1-14,-2 4-26,-3 2-30,1 1-28,-3 3-27,-1 0-28,-3 3-29,-1 2-26,-3 0-26,-2 3-23,-2 0-23,0 3-27,-3-3-29,-4 3-20,2-1-14,-4 0-5,0 2 3,-1-3 1,-2 0 2,1 1 14,-1 0 23</inkml:trace>
          <inkml:trace contextRef="#ctx0" brushRef="#br0" timeOffset="1041.8569">359 6046 70,'0'-1'243,"2"-1"-10,0-1-17,-2 2-8,3 0-5,0-2-11,-1 0-14,0 0-15,3 1-16,0-1-12,-1 1-9,2-2-7,-2-1-7,4 1-6,-1 1-2,0-3-4,3 2-4,-3-1-12,3 1-17,0-2-14,-1 3-8,3-1-5,0 1 0,-2-3-3,4 4-6,-2-2-4,-2 1-3,2 0-3,0 2-4,-2 0-3,0-1-3,-2 2-4,-1 0 0,0 0-2,-2 0-2,3 0 0,-5 0-1,1 2-1,1-2-1,-3 1 1,2-1 0,-1 0 0,0 0 1,-1 0-1,0 0-2,4 0 1,-3 0 0,1 0 0,1 0-1,-1 0 1,1 0-1,-2 0 1,1 0 1,1 0-1,-1 0-1,1-1 0,-1 1 0,0-2 0,-2 1 1,1 0 0,2 0 0,-3-1 0,-2 1 0,3 0-1,-3 1 2,2-2-1,0 1 0,-2 1 0,1-3 0,-1 3 1,2-3-1,-2 3-1,2-2 1,0 2-1,-1-2 0,3-2 2,-1 1 0,-1-1 1,3 2-1,-2-2-1,1-1 1,1 2 0,-1 0-2,0-2 0,1 2 0,-1 1 2,1-1 1,0 0 0,-1 0-2,0 1 0,0-1-1,1 1-1,0 0-1,-1 2-1,-1-2-4,3 0-3,-2 2-4,-1-3-2,2 3-1,-2 0-3,0 0-2,0 0-1,-1 0 0,0-2-1,1 2 2,0 0 0,1-2 1,-4 2 2,3-2 3,-3 2 3,2-2 5,0 2 3,-1-2 3,1 0 6,-1 1 5,0-1 5,1 0 6,-1 0 6,1 2 5,-1-2 6,1 1 7,0 0 8,-2-1 10,0 1 9,0-1 9,0 1 6,0 1 6,0 0 5,0 0 3,0 1 0,0-1 1,0 2 0,-2-1-1,0 1-4,1 0-5,-1 0-6,2 1-7,-1 1-9,-1 0-8,1 2-9,0-1-8,-1 3-8,1 2-6,-1 2-6,0-2-5,2 3-6,0 1-3,-3 1-2,3-1-3,0 2-2,0 1-2,0-2-1,0 0-1,0 0 1,0 0 2,3 0-2,-3-1-1,4-2 1,-1 0-1,1 0-2,0-1-3,2-3-2,2 0-4,-3 0-7,4-3-8,1 0-8,-3-1-11,3 1-9,0-3-9,1 0-8,-2-2-5,2 0-4,-1 0-3,0-3-1,-1-1 1,3 1 1,-2 0 3,0-2 7,0-2 7,0 0 10,-1-2 9,1 0 9,1-1 10,-3-3 7,0 1 5,1-1 6,-2-1 5,1-1 2,-1 0 4,-2-1 0,-1-1 3,1 0 4,-2 0 5,-1 0 8,0-2 7,-2 0 9,0 1 10,-2-2 10,1 1 11,0-1 9,-1 1 7,1 0 6,-1 0 7,1 3 6,-1 0 4,0 4 2,2 0-1,-2 2-4,0 2-4,1 1-7,-1 3-6,2 2-9,-3 1-7,3 1-7,0 1-10,-2 1-7,2 2-5,0 1-8,-2 2-5,2 1-5,-1 1-4,1 2-3,0 0-4,0 3-3,0 2-2,0-1-4,0 2-5,0 0-6,0 2-5,0-1-9,1 1-8,1-2-10,-2 2-8,2-1-9,1-1-9,0-2-12,1-1-11,1 1-13,0-3-10,-1 0-9,2-1-8,-2-1-4,4 0-2,-1-3 1,2 1 2,-1-5 5,2 3 3,-3-2 7,4-1 6,-1-2 8,0 0 9,-2-1 12,1-1 11,1-2 10,-2 0 12,1-1 7,-2 0 9,1 1 7,-3-3 6,1 1 8,0-3 10,0 2 8,-1-2 9,-2 0 10,2 0 12,0-3 12,-2 1 13,-1 1 14,0-4 14,1 3 13,-1-2 11,0 0 11,-1 1 10,-1 0 6,0 0 4,0 2 1,0 3 1,0-1-4,0 2-4,0-1-6,0 2-9,-1 2-10,-1 0-9,0 2-9,1 2-11,-1 0-9,1 1-11,0 1-7,-1 0-8,2 1-6,-3 1-6,3 0-6,-5 3-4,3-1-6,2 3-4,-3-1-7,0 2-5,1-2-3,-1 3-2,1-3-3,0 0-1,-1 1-4,1-2 0,1 0-4,-1-1-3,1-2-2,1 1 1,-3-1-1,1-2-1,2 1 1,0-3 2,0 0-1,0 0 0,0-2 0,0 0 1,0 0 2,0 0 2,0-2 2,0 0 2,2 0 2,-2 0 1,3-3 2,-3 1 3,0-1 1,0-2 0,0-1 2,0 0 3,0-1 2,0 0 0,1-3 3,1-1 1,-1 0 1,1 1 4,1-2 1,0 1 2,-1-2 1,2 2 1,-1 0 0,0 0 0,1 0 0,2 1-1,-3 0-1,0 3-1,2 0-2,-1 2-1,0 0-1,-2 1-3,1 4 0,1-1-5,-1 1-1,2 2-1,-1 2 0,1 1 0,0-1 0,0 2 0,2 1 0,0 2 0,0 1 1,0 0 0,1 3 0,-3-1 0,2 1-1,-2 1 2,2 0-1,-2 1-2,0 0-1,-2 0 0,-1-1-2,2 2 0,0-2-1,-4 3-2,2-1-4,-1-2-5,0 1-8,-1 0-11,2-2-18,-1 0-22,-1 2-32,0-4-39,0 2-37,0-2-37,2 1-34,0-2-33,-1 1-30,-1-3-30,0-6-29,0 0-32,2 7-29,-2-7-26,4 4-14,-4-4-4,0 0 19,9 0 32,2 0 34</inkml:trace>
          <inkml:trace contextRef="#ctx0" brushRef="#br0" timeOffset="1487.3338">1821 5785 6,'-4'-5'363,"0"1"24,2 0 26,0 1 21,-4 2 15,4 1-12,-3 1-28,2 1-41,-1 0-45,-1 1-39,-1 1-34,0-1-30,-1 3-24,1 0-24,-1 1-25,-2 4-24,4-2-27,-2 3-22,-1-1-22,1 2-14,0 2-12,0-1-8,1 0-8,4 2-4,-3 0-3,1 0-2,1 0-2,1 0 0,1 1-2,1-2 1,0 1 0,1 0-1,1 0 2,1-1-4,1-1-4,2-3-6,-2 2-8,4 0-9,1-4-11,1 2-13,0-2-13,1-2-11,1 1-13,-2-5-8,3 2-9,1-1-6,-1-2-7,2 0-6,1-1-3,-1-1-1,1-1 0,3-1 5,-2 0 7,0-2 9,0-1 11,0 2 8,0-5 9,-2 3 8,2-4 7,-2 0 8,1-2 6,-1 1 7,0-2 8,-1 0 7,0-1 6,-1-2 5,-1 0 4,2 1 5,-4-2 4,0 0 8,0-2 7,-1 1 8,-1-2 7,-1 0 10,0 0 12,-2 0 15,0-3 16,-1 2 20,-1-1 19,2-3 20,-3 1 18,1-1 19,-3-2 16,2-2 13,-2 2 10,0-2 5,0 0 3,-2-2-2,2-1-5,-3-2-9,-1 1-11,1-1-14,1 1-18,-1 0-15,1 1-16,-1 1-15,0 4-13,-1 1-10,2 3-11,-1 4-6,1 3-4,-3 3-3,5 4-1,-2 1-2,2 4-2,-3 3-3,0 0-3,0 4-3,0 2-4,-2 0-4,1 6-6,1 1-3,-3 4-6,2 3-5,-2 1-4,0 3-6,0 3-6,2 2-5,-1 1-3,0 1-2,3-1-3,2 1-3,-2 0-4,2-1-5,0 1-8,2 0-6,-2 0-8,2-3-9,0 0-10,1 0-13,0-1-15,1 0-24,1-3-25,0 1-38,-1-3-46,-1 1-40,2-3-37,3-1-32,-4-1-29,1-2-30,0-2-30,-1-2-37,-1 0-39,2-4-25,2 0-17,-2-2 8,2-2 18,-7-4 36,7 3 46</inkml:trace>
          <inkml:trace contextRef="#ctx0" brushRef="#br0" timeOffset="1739.7475">2281 5813 136,'-5'-13'459,"0"2"32,0 0 27,1 2 18,-1 1 13,2 3-5,-4-1-17,4 2-49,-1-2-68,-1 1-56,2-1-53,1 2-47,-1-1-45,1-1-41,2 3-40,0-2-29,2 1-26,-1 0-19,2 1-14,1-1-8,1 2-8,-1-1-4,4 1-5,1-1-1,3 2 0,-1 0-2,1 1 1,2 0 1,-1 1 0,2 0 0,1 2 0,-2 1 0,0-1 1,-1 2-1,1 1 0,-1 3 0,-1 0-2,0 0 0,-3 2 1,0 0-2,0 2-1,-2 0-1,-1 1-1,-3 1-2,3 0-1,-4 0 0,-1 0-2,0 0 1,-1 0-1,-1 0-1,0-2-1,-1 2-1,-1-3-2,0 1-2,1 0-5,0-3-6,-1 1-7,0 0-9,-1-2-12,2-3-16,-1 3-17,1-3-28,1-1-31,-1-2-39,2 3-43,0-5-41,0 0-41,2 0-37,-1-1-34,-1 0-37,0 0-37,0 0-34,4-6-37,-1-4-9,2 0 2,0 1 20,-1-3 27,-1-3 38</inkml:trace>
          <inkml:trace contextRef="#ctx0" brushRef="#br0" timeOffset="1940.6411">2528 5453 203,'-5'-2'371,"0"-2"28,0 2 26,1 2 27,-1 0 0,2 1-15,1 0-26,1 2-33,0-2-32,-1 1-31,2-2-23,0 0-17,0 4-20,0-4-23,0 0-23,0 0-26,2 0-26,-1-4-25,0 4-23,3 0-26,-1-2-20,0 1-19,-2 0-13,2-2-8,0 2-6,-1-2-3,1 1-3,-1 1-3,-2 0-3,3 0-2,-3-1 0,2 2-2,0 0-3,-2 0-1,0 0-7,0 0-9,-2 2-16,0-1-19,2 0-38,-3 2-47,1 1-52,0 0-56,-1-1-53,0 1-53,3-4-67,-4 7-77,1 1-38,0-1-23,-1 1-4,2-1 0,0 3 13,2-1 17,0 2 35</inkml:trace>
          <inkml:trace contextRef="#ctx0" brushRef="#br0" timeOffset="2783.8745">2894 5858 182,'-16'0'397,"1"0"26,-1 4 21,0-2 16,1 3 7,-1 1 4,2 0-41,1 1-64,1 1-57,-1 0-51,2 0-40,1 1-30,1 1-27,0 1-24,3 0-25,-1 1-25,4-1-19,-2 1-17,2 0-15,2-1-11,1 1-9,1 0-8,0-1-3,3 1-4,-1-3-1,2 2-1,0-2-1,2 0-1,2 0 0,2-3-2,-2 0 0,3 2 0,1-4-2,-1 1-2,1-3 0,0 2-2,2-2 0,-1-1-2,2-1 1,-1 0 0,0-1-1,1-1 1,0-2-2,-2 2 0,1-3-1,-1 1 0,1-2 0,-1-1 1,1 1 0,-2-1-1,-1 2 1,0-2 2,-2 0 0,-2 0 1,-1-1 1,1-1-1,-3 1 2,-2 0 2,2 0 1,-3 0 2,2-1 0,-3 0 2,-1 1 1,0-2 3,-1 1 0,-1 1 0,0-1 0,-3-1-1,0 2 1,1 0 0,-4 1 0,0-1 0,0 1 0,-2 0-2,-2 1 0,0 0 1,-1 0-1,1 1-1,0 0 0,-1 1 0,-1 0 1,2-1-1,-1 3 1,-1-2-1,4 0 0,0-1-1,1 1 1,2 1 0,2-1 2,0 0 0,1 0 0,1 1 0,1-1 0,1-1 0,1 1 0,1 1 0,1-4 0,0 3 0,1 0 0,1-1 0,-1-1 0,2 2-1,0-2 0,2 1 0,1 0 1,1-1 4,-2 1 1,3-1 2,2 2 0,-2-2 0,2 1 3,0 1 1,1 2 2,-2 0 3,3-1 1,-2 1 2,3 2 1,-2 2 1,3-1-1,-1 1-2,0 2 0,1 0-3,-3 3 1,3-1 1,-3 2 1,2 0-2,-1 2-1,0 3-3,-1-2-2,-1 2 0,2 0-1,-2 0-1,-2 1 0,0 1-1,-1 1-1,-1 1-1,-1-2-2,0 0 0,0 0-2,-3 1-2,-1-2 0,0 1 0,-3-1 0,3 1-1,-3-1-3,-3-1-3,1 0-4,-1-2-6,-1 0-7,-1 0-10,1-1-12,-2-1-13,1-2-12,0 1-15,-2-2-12,2-1-11,-2-1-9,2 0-9,0-1-6,0 0-3,0-3-1,1 0-1,-1-1 5,0-4 5,2 1 8,-1 0 9,4-3 13,-3-1 11,3-1 12,0-2 10,0 1 10,3-1 7,-3-2 7,4-2 9,-1 1 5,1-2 4,0 0 5,0-1 4,3 0 4,-2 1 3,0-1 3,2-2 2,1 0 3,1 2 2,-1-1 4,0-1 4,3 4 1,-1-2 1,2 0 5,0 2 5,0-1 3,-2 2 5,2 1 5,0 2 4,-2-1 5,2 2 2,0 1 5,-2 2 5,-1 1 6,1 1 5,-1 0 3,1 2-1,-2 0 1,1 2 1,1 1-1,-2 1 1,3 1-2,-3 0-3,-1 2-1,3 0 0,-1 3-4,-1 0-5,-1-1-7,1 4-4,0-1-2,-2 2-1,-1 2-1,0 0-3,-1-1-4,-1 2-4,1 1-3,-1 0-1,-3 0-4,2 0-2,-2 0-1,0 0-4,0-1-2,-2 0-3,2-1-7,-2 2-7,-1-2-11,1 0-14,-1 0-20,-1-2-24,1 1-26,1-3-27,-1 2-24,1-2-26,0 0-26,1 0-28,-1-4-30,1 0-32,1-5-36,0 0-40,0 0-25,0 0-20,4 4 3,-4-4 15,9 2 22,-2-4 22</inkml:trace>
          <inkml:trace contextRef="#ctx0" brushRef="#br0" timeOffset="2969.5105">3713 5880 159,'-5'2'347,"3"3"15,-2-1 16,4 1 6,-3 0 3,2 1-17,-1 1-30,1 0-35,1 1-39,-3-4-33,3 3-31,-3 0-24,3-2-21,0 2-15,0-1-15,0 0-14,0 1-16,0-2-15,0 3-15,0-1-15,-2-2-12,2 1-14,0 3-11,0-3-16,-1-1-16,-1 4-20,2-4-26,0 0-26,0 1-27,0-2-28,0 0-25,0-1-24,2-1-24,-1 0-25,1 2-28,-2-4-27,0 0-29,0 0-21,0 0-19,0 0-8,0 0-6,0 0 11,7 0 19,-7 0 21</inkml:trace>
          <inkml:trace contextRef="#ctx0" brushRef="#br0" timeOffset="3126.2749">3787 6029 110,'1'-1'335,"-1"0"17,3-1 14,-3 2 6,3 0 0,-1 0-7,-2 0-10,3 2-15,-1-2-20,0 0-19,1 0-19,-1 0-20,1 0-18,-1-2-17,2 1-17,-1 0-18,0 0-20,-3-1-19,4 0-19,-1-1-21,0 1-22,-3-2-22,3 2-20,-2 1-18,1-2-17,-1 0-21,1 1-22,0 2-34,-1-2-40,0 1-45,-1 0-48,0-1-49,-1 1-49,1 1-56,0 0-58,0 0-50,0 0-44,0 0-20,-8-2-10,8 2 6,-7-1 14,7 1 28,0 0 37</inkml:trace>
        </inkml:traceGroup>
        <inkml:traceGroup>
          <inkml:annotationXML>
            <emma:emma xmlns:emma="http://www.w3.org/2003/04/emma" version="1.0">
              <emma:interpretation id="{E5B3D1CA-B636-48E4-BD01-72B605379668}" emma:medium="tactile" emma:mode="ink">
                <msink:context xmlns:msink="http://schemas.microsoft.com/ink/2010/main" type="inkWord" rotatedBoundingBox="8331,6051 9672,6071 9661,6792 8320,6772"/>
              </emma:interpretation>
              <emma:one-of disjunction-type="recognition" id="oneOf1">
                <emma:interpretation id="interp5" emma:lang="en-US" emma:confidence="0.5">
                  <emma:literal>with</emma:literal>
                </emma:interpretation>
                <emma:interpretation id="interp6" emma:lang="en-US" emma:confidence="0">
                  <emma:literal>wide</emma:literal>
                </emma:interpretation>
                <emma:interpretation id="interp7" emma:lang="en-US" emma:confidence="0">
                  <emma:literal>withe</emma:literal>
                </emma:interpretation>
                <emma:interpretation id="interp8" emma:lang="en-US" emma:confidence="0">
                  <emma:literal>wider</emma:literal>
                </emma:interpretation>
                <emma:interpretation id="interp9" emma:lang="en-US" emma:confidence="0">
                  <emma:literal>widen</emma:literal>
                </emma:interpretation>
              </emma:one-of>
            </emma:emma>
          </inkml:annotationXML>
          <inkml:trace contextRef="#ctx0" brushRef="#br1" timeOffset="114711.9576">7967 5925 304,'-4'-4'381,"1"0"26,3 1 25,-2 1 14,0 1 6,1 1-22,-1 0-37,1 1-38,1 1-35,0-2-33,-4 3-27,4 1-23,-2 0-20,2 2-23,-2-1-24,-1 3-23,3 1-27,-3 1-20,3 1-20,-1 3-17,0 1-16,-1-2-11,2 3-11,0 0-6,0 1-5,0 0-4,2 0-4,-1-2-2,0 2-3,-1 1-4,3-4-1,-3 2-4,5-1-4,-3-2-3,2 0-6,0-2-6,2-1-6,2 0-6,-1 0-7,0-2-4,3-3-3,0 1-3,0-3-1,1 1 1,0-1 1,1-2 2,-1-1 4,1-1 3,-1-2 5,0-1 6,1-1 6,0 0 6,-2-1 7,2-2 4,-2-1 6,-1-2 3,2 2 2,-1-1 4,1-3 5,-4 2 6,1-2 9,0 1 8,-1-1 8,-2-1 7,1 1 5,-1-2 5,-2 0 5,1 3 4,-1-4 3,0 4 3,-3-2 2,2 2-1,-2 0-2,4 0-4,-4 1-6,0 3-8,0 1-6,0 2-8,0 1-5,0 0-5,0 3-3,0-2-5,0 3-3,0 3-4,0-2-3,-4 3-2,4 1-2,0 2-2,0 1-3,0 2-1,0-1-3,0 1 0,0 3 2,4-3-2,-4 3-1,1-1-1,2-2-1,0 2 0,0-2-2,0-1 0,2 2 0,-1-5 0,1 3 1,-2-3 0,5 1 0,-4-2 0,4 0 0,-1-2 1,2 2 1,-1-4 1,2 1 1,-1 1 2,1-2 0,1-1 2,-1 0 1,-2-1 1,2-2 4,-3 3 1,2-3 4,-1 0 3,-2 1 1,-2-1 4,1 2 4,-1-3 1,1 0 2,-2 0 1,-2 0 0,0-2 0,1 2 0,-2-3-2,0-1-3,-2 1-1,1-1-3,-1-2-5,-2 3-4,1-2-7,0-2-10,1 0-12,-2 1-14,0 1-13,-2-1-17,3 3-22,0-2-24,0 2-36,2-1-37,-1 4-39,1-1-40,1 3-39,0-2-39,0 4-36,0 0-36,0 0-33,0 0-30,0 0-19,0 0-13,0 0 8,0 0 16,0 0 30,0 0 36</inkml:trace>
          <inkml:trace contextRef="#ctx0" brushRef="#br1" timeOffset="115011.9901">8523 5939 196,'2'1'328,"-2"2"13,0 1 8,3 0 5,-3 1-6,0 2-11,2-2-21,-2 1-23,2 3-21,0-1-18,-1-1-14,3 1-13,-4 1-10,1 0-8,0-1-9,0 1-9,1 0-13,0 2-16,-1-3-17,1 1-17,-1 0-16,1 0-13,-1 0-14,-1 0-14,0 0-12,0-1-12,0 1-10,0 1-9,0-1-7,0 0-7,0-3-10,-1 4-11,-1-2-17,-1 0-21,0-1-27,1 0-29,1 0-37,0-1-38,0-1-37,1 1-33,-4-3-32,3 2-34,1-5-45,0 0-51,0 0-44,0 0-38,0 0-8,0 0 7,0 0 18,0 0 28,5-8 33</inkml:trace>
          <inkml:trace contextRef="#ctx0" brushRef="#br1" timeOffset="115875.0446">8784 5873 133,'-7'-15'311,"3"2"9,-4 2-1,4 1-8,-2 2-12,0 3-18,0 0-22,1 3-28,-2 0-28,3 4-29,-2 0-25,0 3-17,2 0-13,-3 1-13,0 1-8,0 2-8,2 2-7,0 2-9,-2-2-9,3 1-10,1 2-9,-2 1-8,2 0-7,2 0-3,0 0-5,1-2-4,0 2-4,0-2-3,1 2-4,0-2-3,4-1-3,-2 0 0,0 1-2,1-5-1,1 2 0,1-2-1,0 0 0,-1-2 0,4-1 0,-2-1-3,-2 1 2,3-1-1,-1-2-1,0 2-3,0-4-1,1 2-1,0-2-1,-1-2-2,1 2 1,0-4 0,-1 2 0,-1-2 2,1-1 1,-1 1 2,0-1 1,0-1-1,0-2 4,-3 0 7,1 1 7,2-2 9,-3 0 8,2-2 10,-1 2 13,-1-2 12,1-1 9,-2 0 9,2 0 10,-1-1 10,0-2 11,1 1 12,-4 1 5,1-3 5,0 0 2,0 0-1,1-1-2,0-1-4,-1-1-6,1 2-6,-1-2-6,1-1-3,-1 3-5,0-2-7,3 1-8,-1 0-9,0 1-7,-1 3-6,3-1-7,-2 4-5,-1 0-3,2 2-5,-1 2-2,-1 0-4,-1 4-5,-1 0-6,0 2-3,0 2-5,-1 3-3,-1 2-2,0 3-1,1 3-2,-1 2-1,0 3-1,-1 1-2,-1 5-2,1 0-2,2 3-3,-2 0-1,0 0-3,2-2-1,-1 3-4,0-3-3,1 0-2,1 0-3,0-2-2,0-2-4,1 0-1,1 0-5,1-3-2,0 0-4,1-2 1,1 0 0,0-2-1,4-1 3,-1 0 2,3-2 1,-3 1 2,2-5 1,2 1 2,0-2 3,-2-1 2,0 0 3,1-4 2,-4 2 4,1-2 1,0-2 1,-1-1 1,-2 2 1,1-3 0,0 0 2,0-1 3,-2-1 2,1-1 1,-3 2 2,3-3 2,-1-1 1,1 2 1,0-1-1,-3 1 1,1-1 0,1 0 0,-3 1 1,2 3-1,-3 0 1,3-1-1,-3 3 0,0-2-2,0 4 0,0-2-2,0 2-2,0 2-1,0-2-1,0 4 1,0 0-1,0 1 0,0-1-1,0 2 0,0 1-2,0 2-1,0-2 0,0 2-2,1-2 1,-1 2-2,3-1 0,-3-3-1,2 1-1,1 1 0,-1-1-2,2-1-1,-1-1-3,1 0-1,1-2 0,-1 1 0,3-3 0,-1 1 0,2-1 0,-1 0 2,1 0 1,1-1-1,-1-2-1,1 1 0,-1-1 0,-2 0-1,1-1-2,1-1-1,-3 0-8,0-1-9,1 0-17,-2 1-19,1-3-30,-1-1-37,1 2-39,-2-2-44,-2 3-44,0-2-44,-1 8-54,-1-9-56,-1 1-50,-2 4-45,4 4-19,-5-5-5,5 5 9,0 0 17,0 0 29,-7 2 34</inkml:trace>
          <inkml:trace contextRef="#ctx0" brushRef="#br1" timeOffset="115372.1991">8690 5597 112,'2'-4'321,"0"-2"15,-1 3 10,1 1 10,-2 0-5,3 2-11,-3 0-19,0 2-20,4 0-20,-4 1-19,0 3-15,3 0-13,1 3-8,-1 0-7,-1 2-9,1-1-9,-1 3-11,-1 1-13,1 2-15,0-1-16,-1 2-17,0 1-17,1 0-16,-2 1-17,0 0-11,0 0-11,0 2-8,0-3-10,0 1-6,0 1-5,-2 0-3,2-3-6,0 1-2,0 1-4,0-3-4,0 2-3,0-1-5,0-2-7,0 0-10,0 0-14,0 0-20,2-1-24,-1-1-31,-1-2-38,3 1-34,-1-2-32,1 1-26,-1-2-23,3-2-20,-1 0-17,1 1-17,0-5-19,-3 2-15,4-1-14,-6-4-7,0 0-5,0 0 5,0 0 10,0 0 11,8-2 9,-4-2 15,1-2 17</inkml:trace>
          <inkml:trace contextRef="#ctx0" brushRef="#br1" timeOffset="115088.331">8583 5746 233,'-7'-4'409,"0"2"28,3 1 26,1 1 22,-2 1 20,2-1-17,1 2-34,-1-2-45,1 0-53,1 0-41,-1 0-38,0 0-31,1 0-31,1 0-31,0 0-32,0-2-29,0 2-26,0 0-24,0 0-25,1 0-22,1-1-21,0 0-23,-1 1-23,1-3-30,-1 3-32,1 0-36,-1-2-36,2 2-35,0 0-33,0 0-32,1 0-32,-1 0-33,1 0-36,-4 0-36,0 0-36,0 0-20,0 0-14,0 0 10,0 0 22,10-2 31,-10 2 35</inkml:trace>
        </inkml:traceGroup>
        <inkml:traceGroup>
          <inkml:annotationXML>
            <emma:emma xmlns:emma="http://www.w3.org/2003/04/emma" version="1.0">
              <emma:interpretation id="{D376972F-3314-4BC2-9785-A9B76877BD7F}" emma:medium="tactile" emma:mode="ink">
                <msink:context xmlns:msink="http://schemas.microsoft.com/ink/2010/main" type="inkWord" rotatedBoundingBox="10814,5781 11237,5787 11224,6639 10802,6633"/>
              </emma:interpretation>
              <emma:one-of disjunction-type="recognition" id="oneOf2">
                <emma:interpretation id="interp10" emma:lang="en-US" emma:confidence="0.5">
                  <emma:literal>}</emma:literal>
                </emma:interpretation>
                <emma:interpretation id="interp11" emma:lang="en-US" emma:confidence="0">
                  <emma:literal>b</emma:literal>
                </emma:interpretation>
                <emma:interpretation id="interp12" emma:lang="en-US" emma:confidence="0">
                  <emma:literal>Y</emma:literal>
                </emma:interpretation>
                <emma:interpretation id="interp13" emma:lang="en-US" emma:confidence="0">
                  <emma:literal>.</emma:literal>
                </emma:interpretation>
                <emma:interpretation id="interp14" emma:lang="en-US" emma:confidence="0">
                  <emma:literal>d</emma:literal>
                </emma:interpretation>
              </emma:one-of>
            </emma:emma>
          </inkml:annotationXML>
          <inkml:trace contextRef="#ctx0" brushRef="#br1" timeOffset="103715.2937">10627 5361 224,'0'-6'296,"0"1"8,0 0 5,0 1-14,4-1-23,-4 1-26,1 2-28,0 0-24,0-2-25,1 3-16,1-2-14,0 0-5,0 1 0,0 0-3,0-1-2,0 1-4,-3 0-3,3 2-6,-3-2-5,1 1-7,2 0-5,-3 1-7,2 0-5,0 1-6,-1 0-4,1 1-6,-1 2-3,2 3-4,0-1-5,0 3-3,-1 2-3,0 1-2,1 3-3,0 2-3,-3 1-3,2 1-4,-2 4-2,0 0-4,0 1-5,-2 0-4,2 1-3,-3 1-3,0 0-2,0 1-3,1 2-2,-2-3-2,1 1-1,1-2-1,-1 2-1,-1-3 0,1 2-2,2 0 1,1-4-2,-3 1 0,3-1-1,-3-1 0,3-2-1,-1 1 0,-1-3 0,2 1-1,-2-3-1,2-1 0,0-2-1,0 1-1,2 0-1,0-5-2,-1 3-3,-1-1-4,3-4-4,-3 3-5,3-6-5,1 1-6,-2 0-4,0-1-4,-1-1-3,2-2-2,-2 2-3,1-2-2,-1-2 1,3 2 0,-2-2 2,1 0 4,0-1 3,0 1 7,1-2 5,0 1 5,0-3 6,0 1 3,1-2 4,1 0 2,-2 0 4,3-1 3,-2 1 2,2-3 4,0 1 2,-2-1 4,3 3 3,-1-2 5,0-1 5,0 2 4,-2-2 4,0 1 5,2 1 5,-2-1 4,0-1 3,-1 1 5,1 0 2,-1 2 3,-1-1 4,-2 1 2,2 2-1,1 0 0,-4 2 1,4-1-1,-4 0-1,1 1-1,1 0-3,-1 2-3,-1 0-2,0 0-3,0-1-1,0 1-6,0 0-3,0 1-4,0 0-4,0 0-3,0 0-3,0 0-4,0 0-4,0 0-1,-1 1-2,1 0-1,0 1 0,0-1-1,0 0-2,0 0 0,0 1 0,-2-1-2,2 2 0,-1 0-1,1 1-1,0 0 0,-4 1-1,4 0-1,-2 2 0,0 1-2,2-1-1,-3 1 0,0 1-2,1 1 0,-1-3 0,-1 2 1,0 0-1,1 2-2,-2-2 0,2-1-1,-1 1 0,0 0-2,-2 0 0,3 0 0,-2 0-1,1 0-1,-1-1 0,1-1-2,1 0-1,-2 0-2,1-2 2,0 2-1,-1-1-1,1-1 1,-1 1 2,0 0-1,3-1 2,-3-3 0,1 2 2,0 0 1,-1-1 0,1 0 1,-2-2 2,0 1 0,1-1 0,-1-1 3,0 0 3,1-1 1,-2-1 3,0 1 2,-1-2 3,1 0 4,0-1 3,-1 0 6,1 2 5,0-3 4,1-1 3,-1-1 1,-2 1 3,4-3 0,-3 3 1,1-2 0,-2-1 0,2 0-1,-1 2 0,3-3-4,-3 3-3,0 0-6,2-2-2,2 3-3,-2-1-3,2 0-4,-3 4-1,4-3-3,-1 1-3,0-1-2,-2 0-1,3 2-2,0-1-3,0 2-5,2 0-3,-1 0-6,-1 1-8,1 2-9,-1-1-9,3 1-14,-5 0-17,1 1-26,1-1-28,1 2-36,-1 4-41,-2-3-39,3 1-40,-1 1-37,-2 0-35,1 2-53,1-2-60,-1 4-37,4 0-21,-3 1-3,3 0 7,0 2 21,0 1 27,0 0 34</inkml:trace>
        </inkml:traceGroup>
      </inkml:traceGroup>
    </inkml:traceGroup>
    <inkml:traceGroup>
      <inkml:annotationXML>
        <emma:emma xmlns:emma="http://www.w3.org/2003/04/emma" version="1.0">
          <emma:interpretation id="{8D766B8B-0279-462D-B8C6-AF09525BC7D9}" emma:medium="tactile" emma:mode="ink">
            <msink:context xmlns:msink="http://schemas.microsoft.com/ink/2010/main" type="paragraph" rotatedBoundingBox="1225,7419 13926,6572 14057,8545 1357,939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5DC1ECB-D967-43F6-90F1-93E78C2FFA29}" emma:medium="tactile" emma:mode="ink">
              <msink:context xmlns:msink="http://schemas.microsoft.com/ink/2010/main" type="line" rotatedBoundingBox="1225,7419 13926,6572 14057,8545 1357,9391"/>
            </emma:interpretation>
          </emma:emma>
        </inkml:annotationXML>
        <inkml:traceGroup>
          <inkml:annotationXML>
            <emma:emma xmlns:emma="http://www.w3.org/2003/04/emma" version="1.0">
              <emma:interpretation id="{ECA73E8A-BF1E-43DE-96A5-1723264F6DDF}" emma:medium="tactile" emma:mode="ink">
                <msink:context xmlns:msink="http://schemas.microsoft.com/ink/2010/main" type="inkWord" rotatedBoundingBox="1225,7419 3206,7287 3263,8135 1282,8267"/>
              </emma:interpretation>
              <emma:one-of disjunction-type="recognition" id="oneOf3">
                <emma:interpretation id="interp15" emma:lang="en-US" emma:confidence="0.5">
                  <emma:literal>Male</emma:literal>
                </emma:interpretation>
                <emma:interpretation id="interp16" emma:lang="en-US" emma:confidence="0">
                  <emma:literal>Mate</emma:literal>
                </emma:interpretation>
                <emma:interpretation id="interp17" emma:lang="en-US" emma:confidence="0">
                  <emma:literal>Mare</emma:literal>
                </emma:interpretation>
                <emma:interpretation id="interp18" emma:lang="en-US" emma:confidence="0">
                  <emma:literal>Make</emma:literal>
                </emma:interpretation>
                <emma:interpretation id="interp19" emma:lang="en-US" emma:confidence="0">
                  <emma:literal>Made</emma:literal>
                </emma:interpretation>
              </emma:one-of>
            </emma:emma>
          </inkml:annotationXML>
          <inkml:trace contextRef="#ctx0" brushRef="#br2" timeOffset="5043.948">875 7033 122,'-3'-2'405,"1"1"21,0 1 18,0 0 15,1 1 14,1 1-11,0 0-23,0 1-42,0 0-51,0-1-42,0 1-39,0 0-39,0 4-38,0-3-30,1 7-26,1-1-20,0 0-18,-1 5-20,0 1-20,-1 2-12,3 3-10,0 1-8,-1 2-4,1-2-5,-2 3-5,0 1-4,1-1-4,0 0 0,-1 2 2,1-1 1,-1-1 1,0 0 0,-1-1-3,0 0 0,0-4-2,0 2-1,0-2-1,0-2 0,0 1 2,0-2-2,0-5 0,0 2-3,0-3-4,-1 1-5,0-3-7,1-1-4,-2-4-6,2 1-4,0-2-5,0 0-3,0-2-1,0-2-4,0-1-2,-1-2-1,-1 0 1,0-1 0,2-1 4,-1-3 5,0-1 5,1-3 4,-3 2 7,3-4 4,-2-3 6,2 1 4,0-2 1,2-2 2,-2-2 4,3 0 0,1 0 1,1-4 4,0 2 2,3-2 2,1 0 1,-2 1 3,2-3 3,-1 2 7,2 1 9,-3 0 5,4 0 5,-2 2 2,-2 3 3,2-1 0,0 4 3,0-1-1,-2 5 0,0-1-2,1 4-1,-2 0-3,0 3-2,-2 3-6,4-1-7,-4 2-4,3 1 1,-2 2-2,0 1-2,0 1 1,0 4-3,2-3-4,1 6-9,1-1-2,-2 2 0,3 1-2,-2 1 0,1 4-2,-2 1-1,4 3-4,-4 0-3,2 1-2,-2 1-1,1 1-1,-1 1 0,0 0 4,-2 0 7,0 1 2,-1-1 1,-1-1-1,0 3 0,1-3 0,-4-1 1,2 3-1,-1-5 1,1-1 0,0 4 0,-1-5 0,-1 0-1,0-2 0,0 0 0,0-1 0,0-2 1,0 0-2,0-2 0,0-2 1,0 0 0,0-1 1,0-3 0,0 0 0,0-3-1,0 2 0,0-3 1,0 0 0,0 0 0,0-3 1,0 1-1,0-2 2,0-1-1,0-2 1,0 1 0,0-2 1,-1-1 1,-1-1 1,0-3 3,1 3 3,-1-3 1,2-1 3,-2 0 3,0-1 3,2-2 4,0 2 2,0-4 3,0 0 3,0 2 3,0-1 2,0-1 2,0 1 0,0-1 1,2 1-1,0-1 0,-2 2 0,3-2-1,1 3-1,-1-2-2,1 2-2,-1-1 0,3 1-3,-2 0-2,1 2-1,0-3-3,4 2 1,-2 4-3,-1-1 1,1 1 0,0 0-2,1 0-2,1 3-1,-2 1-2,1 0-1,1 2-1,-2-1-1,0 2 0,3 2-2,-2 2-1,1 0-1,-1 0-2,1 2-2,-1 2 1,1 0-1,-1 3-1,1 1 1,-1 2-1,1-2 0,-1 5 2,2 0-1,-3 3 1,2 0-1,-1 2 0,-1 2 0,-2 1 0,1-2 0,-2 5-2,0-3 0,-1 1-2,-1 3-4,1-1-3,-3 1-10,-3 1-11,3-3-18,-2 3-19,-1-1-30,1 1-38,-1-1-49,1 2-57,-1-1-56,1-3-56,-2 2-60,3-2-61,-1-1-47,2-1-42,2-2-15,3-2-3,-1-2 10,2-2 16,1-4 30,5 0 36</inkml:trace>
          <inkml:trace contextRef="#ctx0" brushRef="#br2" timeOffset="5452.0558">1876 7424 210,'0'-12'479,"3"0"34,-3 2 28,2 1 21,-1 1 16,-1 2-10,0 0-19,0 1-48,-1 0-63,-1-1-52,2 1-47,-3 1-46,-2-1-46,3 3-41,-3 0-40,0 2-32,0-2-27,-4 2-20,-1 2-13,0-2-12,-2 2-9,0 3-7,-2-1-7,-1 3-7,-3 3-6,2-1-7,-2 3-6,0 1-4,2 1-3,0 1-3,2 0-2,-1 2-4,3 0-1,0 1-4,2-3-4,3 2-4,-1-2-6,3 2-6,0-5-7,2 2-6,2-1-7,1-2-6,1-1-7,2 1-8,2-3-8,0 0-6,3 0-7,-2-2-5,3 1-3,0-4-3,4 0-4,-2-1 0,1 0 1,-1-2 3,3 0 4,-3-2 5,2 0 5,-1-1 8,0 0 10,0-4 9,0 1 7,0 0 11,-3-1 9,2 0 16,-1-1 16,-3-1 16,2 1 15,-1-1 14,-1-1 12,-2 0 10,0-1 8,-1 1 7,-1 0 3,2 1 7,0-4 7,-1 1 3,-1 2 1,0-2 0,-1 0-4,0 0-5,3 0-7,-2-2-5,-3 4-7,2-2-4,-1-1-5,0 4-4,1 0-4,-2 1-5,0 3-7,0-1-5,0 3-3,0 3-3,0 0-4,0 0-3,0 3-2,0 0-3,-2 0-3,1 1-3,1 1-2,-1 0-1,-1 2-3,2 1 0,-3 0-1,3 3 0,0-1 0,0 1-3,0 2-2,0 1-6,0-1-4,0 2-7,0-2-7,0 2-10,3-2-11,-3 0-11,2-2-14,-1 0-15,2 1-17,0-1-24,2-2-27,-1 0-39,2 1-41,1-3-39,0 2-37,1-4-31,1 2-28,1-3-25,-2 1-24,3-1-23,-1-3-24,-2 2-22,3-3-19,1-3 0,-2 3 10,2-3 29,1 0 38,-1-3 40</inkml:trace>
          <inkml:trace contextRef="#ctx0" brushRef="#br2" timeOffset="5663.9909">2300 6933 249,'-4'-22'384,"1"1"28,2 5 28,-1 2 23,1 6 18,-2 2-19,0 2-42,-2 2-49,4 4-49,-2 2-41,-2-1-34,1 7-23,0 1-17,-3 1-22,3 4-23,-2 2-26,0 1-26,0 3-24,1 0-19,-2 3-16,3 0-15,-1 2-9,2-2-8,-2 1-4,0 0-2,3 1-2,-2-2-1,3 3-2,-1-3-3,2 0-1,0 3 0,0-3-2,0-1-3,0 0-4,0 0-5,0-1-14,2-1-15,-1-1-28,1-3-34,0 1-39,0-2-42,1 1-39,0-3-38,1 0-38,-2-4-40,1 1-51,0-1-59,1-2-37,3-1-27,-2 1-3,3-3 8,-1-3 23,0 3 31,4-3 37</inkml:trace>
          <inkml:trace contextRef="#ctx0" brushRef="#br2" timeOffset="6099.9096">2414 7415 303,'-3'-4'327,"-1"1"8,3 2 9,0 1-12,1 0-22,0 1-28,-2 0-33,2 2-25,-1 0-25,1 0-17,0-1-18,-2 2-13,2 0-13,0-1-6,0 0-5,0 2-3,0 0-3,0 0-7,0 1-6,2-2-8,-1 0-11,1 0-8,-1 0-7,0-1-9,3 1-8,-1 0-3,0-1-3,-1-3-7,3 2-5,-2 0-6,1-2-5,1 0-3,0 0-3,2 0 0,-2 0 0,0-2 2,2 0 3,1 0 2,-1 0 3,0-1 4,1-1 1,-2 0 5,2-1 5,-1 3 3,0-2 1,-2-1 3,0-1 0,2 1 2,-2 0 2,2 0 0,-2 0 1,0-1 0,1-1-2,-3 0-1,2 0-1,-2 2-3,1-2-1,-1 1-2,-2-1-1,1 0-1,-2 2 0,2-2 1,-2-1-2,0 0 0,0 1-1,-2 0 1,2 1-1,-2-1 1,-1 1-1,0-1 1,1 0-2,-1 4 0,-2-3-1,2 3-2,-3-1-1,1 0 0,3 1-2,-3 3-2,0-2-2,1 0-2,0 2-3,0 0-2,-3 2-3,4 0-3,-2-2-4,0 3-3,-1 1-2,2 0-2,-2-1-3,1 3-1,0-1-2,0 3-1,-2 1-2,2 1-2,0-2-1,1 5-1,1-1 0,-2 0-1,1 3 1,0-2-1,0 2 1,2-1-1,-1 1-1,1 0-1,1-2-3,1 1-1,0-1-4,0-1-4,1 0-5,1-1-5,1 0-5,1-3-4,1 2-6,0-2-5,3-3-7,-1 0-3,4 1-5,-1-2-4,2-1-3,1 0-2,-1-3 0,3 4-1,1-4 1,-1 0-5,2 0-6,-1-4-10,2 4-13,-3-1-19,1-1-23,2-1-25,-2-1-29,-1 1-32,1-1-36,-1 0-27,2 0-27,-3 0-35,-2-1-40,1-2-40,-1 0-40,2 0-12,-2-1 2,-2-1 18,2-1 23,0-1 30</inkml:trace>
        </inkml:traceGroup>
        <inkml:traceGroup>
          <inkml:annotationXML>
            <emma:emma xmlns:emma="http://www.w3.org/2003/04/emma" version="1.0">
              <emma:interpretation id="{1B9BFC8C-C94E-41B4-B6F4-3A5D685D3915}" emma:medium="tactile" emma:mode="ink">
                <msink:context xmlns:msink="http://schemas.microsoft.com/ink/2010/main" type="inkWord" rotatedBoundingBox="4056,7316 7326,7098 7452,8985 4182,9203"/>
              </emma:interpretation>
              <emma:one-of disjunction-type="recognition" id="oneOf4">
                <emma:interpretation id="interp20" emma:lang="en-US" emma:confidence="0.5">
                  <emma:literal>gamete.</emma:literal>
                </emma:interpretation>
                <emma:interpretation id="interp21" emma:lang="en-US" emma:confidence="0">
                  <emma:literal>gametes.</emma:literal>
                </emma:interpretation>
                <emma:interpretation id="interp22" emma:lang="en-US" emma:confidence="0">
                  <emma:literal>gamete</emma:literal>
                </emma:interpretation>
                <emma:interpretation id="interp23" emma:lang="en-US" emma:confidence="0">
                  <emma:literal>gametic.</emma:literal>
                </emma:interpretation>
                <emma:interpretation id="interp24" emma:lang="en-US" emma:confidence="0">
                  <emma:literal>gamble.</emma:literal>
                </emma:interpretation>
              </emma:one-of>
            </emma:emma>
          </inkml:annotationXML>
          <inkml:trace contextRef="#ctx0" brushRef="#br2" timeOffset="8503.0318">4032 7394 290,'1'-11'369,"2"1"22,0 1 23,-1 1 23,0-1-7,-1 0-19,0 0-33,1 1-39,-2 0-25,0 0-21,0 0-18,0 2-16,0-3-15,-2 1-17,1 1-16,0 1-17,-3 1-17,1-1-20,0 1-17,-1 0-16,-1 1-17,0 0-16,-3-1-13,2 3-10,-4 1-11,1 1-8,-2 0-6,2 0-5,-2 0-6,-1 2-4,1 1-4,-2 1-4,-1 1-3,2 2-4,0 0-3,-2 2-3,1 1-1,1 1-4,0 0 0,-1 3 0,-1 0-1,2 1-1,-1 1 0,0 0 0,2 1-2,1 1-1,1-1-1,3-1-3,0 2-3,1-2-2,0-1-3,3 0-4,2-1-4,2-2-3,-1 0-3,3-1-3,1-1-2,1-1-2,0-1-2,3-1-1,1 0 1,1-4 1,0 3 2,1-4 1,1-2 3,3 0 1,-3 0 4,3-2 4,-1-4 2,2 3 4,-2-1 1,1-3 3,0 0 2,-2-1 3,0 2 2,-1-3 0,-1-1 2,0 1 2,-3 0 1,1-1 2,-3 0 0,0 1 0,-1 0 3,-2-2 2,2 2 4,-2 0 4,-2-1 2,1-1 3,0 3 1,-1-2 3,0 0 2,-2 1 2,2 1 4,-2-1 2,0-1 3,0 2 2,0-1 1,-2-1 1,2 2 1,0 1-1,-2 1-1,0 1 1,1 1 0,-1 0 1,1 3 2,-1-1 1,1 2 0,0 2 0,-1 0-2,0 2-2,2-1-3,-3 2-3,3 1-2,-3 1-5,2 4-2,-2 2-4,0 2-4,-2 6-2,3 0-4,-1 4-4,-1 5-4,1 3-3,3 3-3,-2 2-1,2 4-2,0 2-3,2 0-4,-2 5-5,2-1-5,-1 2-6,3 1-6,-1 3-7,-2-3-6,2 3-5,0-3-4,0 0-4,0-2-2,1-2-1,-1-1-1,2-3 1,-1-2 3,1-3 4,0-3 5,2-3 7,-5-4 6,3 0 6,1-3 5,-5-4 7,2 0 5,-1-6 2,-1-1 5,-1-2 1,-1-1 3,-1-2 2,-1-1 1,2-3 2,-5-1 1,1-1 1,1-2 0,-4-1 2,0-1 3,-3-2 1,1-1 2,-4-1 0,1 0 1,0-3 1,-2-2 0,0 0 1,-2-1 0,5-3 0,-5 0 0,2-2 0,2-3-1,-2 1-2,2-3-1,1 0-2,0-2-1,0 0-1,2-2-2,1-2 0,1 1-3,4-3-2,0 2-3,0-3-6,3 2-4,2 0-8,3-1-10,0 0-11,0 0-16,4 2-20,1 2-23,1 0-28,-1 1-26,3 0-28,1 3-23,2-1-19,-1 3-16,0 2-11,4-2-3,-2 3 0,4-1 2,-1 1 3,2 0 7,-1 1 12,2-1 15,-2 1 19,3-1 19,0 1 22,0-3 20,0 0 21,-2 2 17,3-1 16,-2-1 12,2 2 12,-4-3 9,2 0 9,0 0 14,-3 0 17,0-1 20,-1 2 19,0-2 21,-2 2 19,-2-1 21,-1-1 17,-1 2 24,-1 0 24,-3 0 22,-1 1 21,0 1 23,-3 0 25,-1 1 13,-1 0 9,-1 2 1,-1 1-2,-1 0-5,-3 1-7,0 1-11,0 0-12,-3 1-18,0 1-22,0 1-21,-3 0-24,-1 2-23,0-1-22,-1 2-19,1 1-18,-1 1-11,0 0-10,-1 0-7,1 2-6,0 2-7,0 0-4,0 1-5,-1 3-3,1 0-4,0 1-1,0 1-4,2 0-1,-2 3-2,0 1-2,3-2-1,-1 2-1,1 2-2,1-1-2,3 2-2,-3 0-5,5 3-5,-1-1-4,1-1-6,1 2-6,2 0-4,0-3-5,2 2-5,1-2-5,1 2-3,-1-5-4,5 2-4,-3-1-4,3-2-3,1-1-4,1 0-1,-1-4-1,3 3 0,0-5 2,1 0 2,-1-2 4,0 0 3,2-2 4,0-2 4,1 0 6,0-2 4,-3 0 6,1-5 6,0 4 8,-2-3 7,0-1 5,-1-1 6,-3 0 4,0-2 4,1 0 2,-2 2 5,0-5 4,-2 4 6,-1-2 7,0 1 9,1-3 9,-4 0 10,3 2 12,-3-2 6,0 0 6,0 2 3,0-1 4,-3-1 2,3 3 2,-2-1-1,0 2-1,2 2-3,-3 0-5,3 3-7,-2 2-6,1-1-10,0 4-11,-2 1-6,1 1-5,1 1-4,-1 1-4,1 1-3,-1 0-4,0-1-4,0 5-2,1-1-3,-1 3-6,0-1-5,2 3-7,0 0-8,0 1-7,2 2-11,1 0-10,0 1-14,1 0-18,1-1-18,-1-1-19,2 1-23,1-1-24,0-1-22,2-2-23,-1 2-16,2-4-14,0 0-10,2-2-8,-2 0-3,2-4-3,0 3 4,-2-4 8,2 0 13,0-2 18,-1 0 21,-1-2 23,0 0 26,0 0 26,-3-3 25,3 0 25,-1-2 22,-1-1 21,-1 0 19,0 0 21,-2-1 20,0 0 18,0-3 16,-1 2 16,-1-2 10,0 0 11,-1 2 11,-1-4 12,0 2 10,-1-1 7,0 1 10,0-3 10,0 2 8,0 2 6,0-1 0,-1 1 0,0 0-3,-1 5-1,2-1-2,0 0-4,-3 3-6,3 0-6,0 3-10,-3-1-11,3 2-15,0 0-16,0 0-13,0 2-12,0 0-10,-2 3-9,2 0-9,0 3-9,0-1-7,0 1-8,2 2-6,-2 1-7,0 0-4,3 1-4,-3 0-3,3-1-5,-3 1-4,2 0-4,-1-2-3,0 1-3,1 0-3,-1-3-3,-1 1-2,0 1-3,0-3-1,0-2-1,2 3-2,-2-3-1,0-1-1,0 0 0,2-2 1,-2 0-1,0-2 1,0-2 3,0 2 3,0-4 3,0 2 2,0-2 1,0-1 0,-2 1 2,0-3 1,1 0 3,1-1 3,-2 0 4,2-1 4,-1-1 3,1-1 1,0 0 3,0 1-1,0-1 0,0-2 2,0 3 1,0-2 0,0 3 2,0-2 1,1-1-1,1 2 1,-1 0-1,1 0 0,1 0 1,0 4 1,0-3-2,0 3 0,0 0 0,1 0-1,-1 1 0,2 3 1,-1-3 0,1 3 0,0 0-1,-2 2 1,2 0 1,-1 0-2,1 0 1,1 3 0,0 0 0,1 1-1,1 0 0,-3 1 1,4 2 0,-1-1-1,-1 3 0,1-3-1,1 3 0,0 2 0,-1-2 0,1 1 0,2 2 0,0 0-1,0-1 2,0 1-1,1-2 1,-2 3 0,0-3 0,1 1-2,-3-2-1,0 1 0,-4-1-1,1-1 0,-2-2-3,-1 1-5,0 0-4,-2-2-4,0 1-5,-2-2-3,1-2-3,0 2-4,-2-1-2,1-1-1,-3 0-3,3 0-2,-1-2-4,1 0 0,-1-2-2,-1 0 0,1 2 4,0-3 1,0-1 2,0 2 1,0-4 4,0 4 1,1-3 1,2-2 3,-2-1 1,2 2 3,-3-3 4,3-2 4,0 0 4,0 0 5,3-1 3,-3 1 6,2-2 8,2 0 8,0 0 10,-2 0 9,0-1 10,2 2 8,-1-2 10,1 2 8,0-1 8,-2 1 6,3 0 6,-3 2 3,1 1 6,2-1 2,-1 3-2,-1 0-1,0 0-7,1 1-5,-2 1-5,4 0-8,-2 3-5,-1-2-5,2 2-4,-1-1-3,1 1-3,0 2-5,0 0-6,2 2-4,1 1-4,1-1-3,-2 2-3,3-2-2,-2 5 0,3 0-4,-1 1-1,-1 0-3,3 3-5,-1 0-3,1 2-3,0-2 0,0 3-2,2 0-1,-1 1 0,-1-2-3,0 2-2,0 1-10,-2-2-11,-3 1-15,2-2-21,-1 1-27,-3 0-33,0 1-33,0-2-33,-1 0-31,1-1-28,-2 2-28,-1-4-28,1 1-26,-1 0-22,1-2-23,-1-4-22,-2-5-20,5 8-17,0-2 3,-5-6 17,6 4 25,2-4 29</inkml:trace>
          <inkml:trace contextRef="#ctx0" brushRef="#br2" timeOffset="9321.4677">5508 7380 132,'-8'-1'310,"1"1"13,-1 1 11,1 0-6,0 1-17,2-2-23,0 2-27,-2-1-27,3 1-25,-2-1-22,1 0-20,4-1-17,-2 0-14,2 0-14,1 0-13,0 0-13,0 0-13,1-1-10,1 0-9,0-1-12,1 1-11,-1-1-10,1 2-9,1-3-6,1 2-7,0-2-4,0 1-3,0 1 0,0-1-1,4 0 1,-2 1 0,0 0 1,2-2-1,-2 0 0,0-1 1,1 0 1,-2 0 0,1 0 2,1 0 4,-1 1 3,1-4 3,-1 3 6,0-2 5,0-1 6,0 1 4,-1-1 6,0 0 5,0 2 7,-4-2 5,3-1 6,0 1 5,-1 0 5,-1 1 5,0 0 4,0-2 3,-2 1 2,1-1 1,-1 3 0,-1-4-1,0 2-4,0-1-3,-1 1-2,-1-1-3,1 0-4,-2 1-5,0 1-5,0 1-4,-1-1-8,-1 1-7,0 1-7,3 1-4,-3 2-6,-1 1-2,0 0-4,0 2-4,-1 0-3,1 3-4,-2-1-1,1 4-3,0 1-3,-1 2-2,1 1-3,2-1-1,0 2-6,0 0-6,1 3-6,-1 0-6,2 0-6,2 2-8,-2-2-9,3 1-9,3-1-11,-2 0-11,2-1-11,-1 1-12,2-3-12,1 2-12,-1-3-11,2 1-12,0 0-11,-2-4-7,4 0-7,-1 0-3,2-1-1,-1-2 3,1-1 4,1-1 7,0 0 8,1 0 9,1-1 11,1-1 13,-1 0 13,3-1 14,-1-1 14,0-1 11,2-1 12,-1 0 9,1-2 9,-2 0 7,1-2 6,-1 0 3,1 0 4,0-1 3,-3-1 2,2-1 3,-1-1 3,-2-1 3,-1 0 5,0 0 5,-3-2 8,1 2 6,-1-2 6,-2-1 9,2 0 8,-3-1 9,1 0 9,0 0 13,-1-3 11,-1 2 13,0-2 16,0-1 13,-1 0 12,0-3 10,1 2 9,-3-3 9,4-3 8,-4 1 5,1 0 5,1-4 3,-2 0-3,2-1-4,-2 0-7,0 0-10,0 0-11,0 1-13,0-1-11,0 1-11,0 3-12,0 3-11,0 2-14,0 2-10,-2 5-9,2 2-8,-2 3-7,1 2-3,1 4-6,-4 3-4,1 0-3,0 3-4,-1 4-2,-1 3-1,0 1-3,-2 3-3,0 4-2,0 1-2,1 2-4,-3 5-3,1-1-4,3 2-2,-2 1-4,2 0-3,0 2-7,1-2-6,-1 0-8,3 1-10,0-2-12,2 3-12,-3-4-14,3 0-17,0-1-19,3 0-20,-1-2-19,0-1-20,3-1-13,0-1-8,3-4-3,0 2 2,0-3 5,4-1 7,0 0 9,3-2 14,1-3 15,2 0 18,1 0 17,2-3 21,0-1 20,1-1 21,-1-1 16,1-1 13,-3-4 8,1-1 6,-1-1 3,-1-1 5,-3-1 3,1-2 6,-2 1 9,-1-3 8,-1-1 15,0 2 16,-2-2 15,-2 0 17,0 0 18,0-1 18,-1 0 16,0 2 16,-2-5 12,1 4 11,0-3 6,0 1 4,-2 2-2,1-3-4,-3 2-8,3-2-11,-3 2-10,1 1-10,-2 0-12,0 0-12,1 0-13,-2 3-11,0 0-9,-2 2-9,1-1-4,-1 2-4,-2 2-4,1 0-3,1 2-5,0-1-5,-1 2-5,0 2-7,-2-1-5,1 5-7,-1-4-5,1 3-4,-2 4-5,2-2-4,-2 1-4,0 4-6,0 1-2,0 0-5,2 0-2,-3 2-2,5 0-2,-3 3-3,5-2-4,-2 2-5,2-3-6,2 0-5,-2 0-8,5 1-8,-3-2-8,1-1-7,2 0-11,-1-2-8,2 1-9,2-2-10,1 0-6,-2-2-5,4 0-7,0 0-8,1-3-13,0 1-16,0-1-17,2-1-18,0-1-14,-1-1-13,4 0-11,-2-2-11,1-3-12,-1 0-14,-1 0-16,1-2-20,-3-3-19,2 1-18,-1-2-14,-3-2-11,2 2-7,-3-3-4,2 2 8,-2-2 12,-2-2 18</inkml:trace>
          <inkml:trace contextRef="#ctx0" brushRef="#br2" timeOffset="9508.9694">6400 6846 8,'-15'-8'318,"3"1"17,1 2 6,0 1 1,1-1-12,1 3-13,3 2-17,0-1-16,2-1-22,-1 2-22,2 0-20,3 0-19,0 0-17,0-1-15,0 1-16,2-1-15,0 1-13,3-2-9,-1 2-12,2 0-17,1 0-16,2 0-18,1 0-12,0 0-13,4 0-8,0 0-10,-1 0-19,4 0-27,0 2-32,0-1-33,1 0-27,-2 2-22,2-1-30,-2 0-32,-1 1-46,1 1-47,-1 0-55,2-1-54,-3 3-29,1 1-15,0-1 8,1 2 20,-4 2 27,3-1 32</inkml:trace>
          <inkml:trace contextRef="#ctx0" brushRef="#br2" timeOffset="9706.1031">6969 7160 38,'-5'1'407,"1"-1"24,1 0 22,2 0 13,1 0 13,0 0-9,0-1-17,0-1-47,0 2-60,1-1-53,1 1-48,-1-2-42,0 2-35,1-4-35,-1 4-30,1-2-26,-1 2-23,-1-1-22,0-1-21,0 1-29,0 1-32,0 0-35,2 1-38,-2 1-35,2-1-37,-2-1-34,0 2-35,0 2-34,-2-4-38,2 0-47,0 0-50,0 0-25,0 0-14,-5 3 8,5-3 17,-5 4 28,-2 0 34</inkml:trace>
        </inkml:traceGroup>
        <inkml:traceGroup>
          <inkml:annotationXML>
            <emma:emma xmlns:emma="http://www.w3.org/2003/04/emma" version="1.0">
              <emma:interpretation id="{F5C4EFA9-2F17-4874-AF3E-5C48A2EF9A22}" emma:medium="tactile" emma:mode="ink">
                <msink:context xmlns:msink="http://schemas.microsoft.com/ink/2010/main" type="inkWord" rotatedBoundingBox="8230,7112 10660,7035 10705,8469 8275,8545"/>
              </emma:interpretation>
              <emma:one-of disjunction-type="recognition" id="oneOf5">
                <emma:interpretation id="interp25" emma:lang="en-US" emma:confidence="0.5">
                  <emma:literal>digestive</emma:literal>
                </emma:interpretation>
                <emma:interpretation id="interp26" emma:lang="en-US" emma:confidence="0">
                  <emma:literal>digestives</emma:literal>
                </emma:interpretation>
                <emma:interpretation id="interp27" emma:lang="en-US" emma:confidence="0">
                  <emma:literal>digestible</emma:literal>
                </emma:interpretation>
                <emma:interpretation id="interp28" emma:lang="en-US" emma:confidence="0">
                  <emma:literal>digestion</emma:literal>
                </emma:interpretation>
                <emma:interpretation id="interp29" emma:lang="en-US" emma:confidence="0">
                  <emma:literal>digressive</emma:literal>
                </emma:interpretation>
              </emma:one-of>
            </emma:emma>
          </inkml:annotationXML>
          <inkml:trace contextRef="#ctx0" brushRef="#br1" timeOffset="106167.5947">10282 6995 38,'-7'1'266,"5"1"5,-1-2 6,1 2-11,2-2-19,0 0-30,2 0-36,1 0-27,-1 0-22,1-2-18,2 0-16,1 1-11,1-1-8,1 2-5,1-2-2,-1 0-6,4-2-10,-2 2-8,2 1-8,2-3-3,-1 0-2,-1 0-2,0 0-2,2 0-1,-1 0-2,1 1 0,0-4-1,1 3 0,-2-3-3,3-1-1,-5 1-3,4 1 5,-2 1 9,1-2 6,-3 1 6,1-1 6,-1 0 3,1 0 3,-2 0 2,-1-1 2,0 1 3,0 0 2,0 1 5,-2-1 2,-1 0 1,0 1 0,0-1 0,-1 3-2,0-1-4,-2-1-2,1 2-1,0 1 0,-3-1 2,1 1 2,-1 2 3,-1 0 1,0-1 1,0 2 2,0 0 1,-1 2 0,-1-1-1,1 0-3,-3 2-3,2 1-4,0-1-7,-4 1-6,3 2-6,-3-1-9,1 1-7,-2 1-6,0 2-7,-1 2-5,1 0-6,0 1-6,-1 0-9,1 0-4,0 3-6,2-3-6,-1 3-8,0 0-7,1-1-10,3 0-10,-3-1-9,2 2-10,0-1-11,2-2-12,1 0-10,1-2-10,1 1-8,-1 0-6,6-3-3,-4 0-1,2-1 0,1 0 4,2-2 4,-1 0 8,2-3 5,-1 4 10,2-3 7,0-3 9,0 0 10,1 0 13,-1 0 11,4-3 11,-4-3 8,0 4 7,4-3 6,-2 0 6,1-2 4,-1 0 4,0-2 3,1-1 4,-2-1 7,1 0 6,-1 1 7,0-2 10,1 0 7,0 1 11,-4-4 10,3 4 13,-2-4 13,-2 0 14,2 2 12,-2 0 14,1-3 12,-3 1 9,0 1 9,1 1 4,-1 1 3,-1 0-1,0 0 0,0 1-4,-1 4-4,-2-1-9,0 1-9,-1 1-10,0 2-12,0 1-9,0 1-11,-1 1-10,1 0-9,-1 1-7,-1 1-9,1 0-8,-1 1-6,0-2-7,0 4-5,-1 1-6,0 0-3,-2 2-4,3 1-3,-5 0-3,4 3-3,-1 1-1,-1-2-2,1 2-1,1 1-2,0 0-1,0 1-2,0 0-1,3-1-2,-3 0-2,3 0-1,0 0-2,0 0-3,0-3-3,0 3-4,3-1-5,-3-1-7,1-1-6,1 0-8,1-1-8,0-1-9,0 0-9,1-1-13,1 0-12,-1-2-15,-1 0-15,4 1-17,0-3-13,0 1-14,2-1-8,-2-1-7,4-2-6,-1 0-6,0 0-3,1 0-2,-1-2 2,1-1 9,1-1 6,0 1 5,-2-3 7,2-1 7,0 1 8,0-1 7,0 0 5,0-4 7,0 0 8,-1 1 11,0-2 12,-1 0 14,4 1 11,-6-2 12,3 1 19,-3-1 23,0 2 23,1-4 26,-2 0 23,0 3 24,-4-2 20,2 3 19,-2-3 16,0 2 14,0-1 9,-2 4 4,-1-1 5,0 1 6,0 2 5,-1 1 2,-1 0 2,1 1-3,-1 1-3,0 2-8,-1 0-7,-4 2-7,3 0-10,1 2-12,-2 0-6,-2 2-5,2 2-9,-2 1-11,3-2-15,-2 3-15,-1 1-14,0 2-12,4-2-8,-5 3-8,2 1-4,3 0-5,-2-1-2,1 1 0,1-1-1,0 1-2,0-2 0,3 0-1,0 1 0,0-1-4,0-1-2,3-1-2,2 2-6,-1-5-4,0 2-3,1-2 0,1 0-2,2-1-1,-1-2-1,1 0 0,0 1 0,1-2-1,0 0 4,-1-2 2,1 0 4,2 0 3,0 0 4,-1-2 6,-1 2 5,3-2 5,-1-5 8,0 5 10,1-2 10,1 0 9,-1-1 10,0-2 13,-2 1 11,2 0 11,0-3 11,-2 1 14,1-1 8,-4 2 9,2-2 5,-2-1 1,-2 2 0,-1-1-3,1 0-4,-2-2-5,-1 1-6,0 1-10,0-1-9,-2 1-10,-2-2-10,0 1-12,2-1-7,-3 3-8,-1-1-7,-1 0-5,3 1-6,-3 1-5,0 0-5,-1-1-5,0 1-2,0 2-4,-1-1-2,-1 4-2,0-2-4,1 1-1,-1 1-6,1 1-4,1-1-6,0 1-6,-1 1-8,-1 0-6,1 1-9,1 1-8,0-1-8,0 0-11,0 2-10,2 0-13,-2-1-10,1 0-11,1-2-9,1 3-8,0 0-9,0-2-8,2 1-5,1 0-4,0-2-4,1 0 0,0 0 3,1 0 4,1 0 8,1 0 12,1 0 12,1-2 9,-2 0 10,4-1 13,-1 1 12,0 0 14,1-1 12,1-1 13,1 0 10,1 0 10,-3 0 7,4-2 4,0 1 4,-2 1 3,4-3 6,-1 1 6,1-1 5,1 1 6,2-1 8,2-1 12,0 0 10,-2 0 8,3 0 9,1 0 9,-4 1 8,1 1 11,1-3 8,0 4 8,-5-3 5,-1 3 5,2-1 6,-1 1 3,-4 2-1,-1-1-6,-1 1-6,-3-1-5,0 2-4,-1 1-4,-1 0-6,-3 1-7,4 0-6,-4 0-5,0 1-8,0 0-7,-4-1-7,4 2-6,-3 2-6,3-4-6,-4 5-4,3-1-4,-3 1 2,0 2 2,0 0-5,-1 0-8,1 1-7,-1 1-5,0 0-4,2 0-2,-2 0-3,0 0-2,-1 1-1,2-2-1,1 1 0,-1 1-1,-2-1-5,3-1-7,0 2 1,-1-1 4,3-2 4,0 0 1,0 1 0,1 1 1,0-1-1,0-1 1,1 0 0,0 0 2,2 0-2,0-1 0,0-2 0,-1 2 1,4-2 1,-2 3 0,-1-3-1,1 0 0,2 0 0,0-1 1,1 1-1,1-1-1,-2 1-1,3 0 1,0 0 0,-2 0 0,2 0 0,0 0 0,0-3 0,-2 1 0,2 2 1,-1 0 0,-1-1 0,0 1 1,0-2 1,0 0-1,-1 2 1,0-1-1,-2 1 1,0-1-1,0 1 0,0-1 0,-4 1 0,4 0 0,-4 0-1,-4 0 1,4 1-2,-4-1 0,0 2-5,0 0-5,-2 1-6,-1-1-9,-2 1-8,0-1-10,-2-1-15,-1 2-18,2-1-26,-2 1-27,-1-1-32,0 0-33,1-2-26,0 3-24,2-2-24,-2 0-24,0-2-29,2 3-32,-2-4-37,0 1-39,3-1-26,-2 0-18,3-1 6,8-1 18,0 0 28,0 0 32</inkml:trace>
          <inkml:trace contextRef="#ctx0" brushRef="#br1" timeOffset="107355.8813">12076 6706 289,'-2'-2'341,"0"2"6,1 0 2,-1 2 0,1 0-22,-3-1-36,4 2-33,-4 0-34,1 2-31,2 1-31,-3 0-25,1 3-26,-1-2-25,0 1-26,1 2-18,0 0-12,1-1-10,-2 2-7,4 1-5,-3-1-5,3 1-4,0 0-4,0 0-2,0-1-3,0 0 2,3 0 5,-3-1 2,4-1 1,-2 0-1,2 0 1,1-1 0,0-1 0,0-1 0,1-1 0,-2 1-1,4-1-1,-1 0 0,1-1 0,1 0-2,-2-1 1,2-1-1,0 0 1,0-1 0,-2-1 0,2 0 2,-1-1-1,2-1 0,-4 0 0,2-1 3,-1 1 3,0-1 0,-1-1 2,-2 0 5,1 0 4,0 1 6,-1-4 6,-1 3 6,0-3 6,0-1 6,-2 1 6,-1 1 4,0 0 6,0-2 6,0-2 5,-1 2 6,0-1 6,-2 0 2,-2-1-1,1 2-2,-1-1-3,0 0-4,1 1-4,-2 0-1,-1 0-2,0-1-2,-1 1-3,2 1-4,-2 0-5,3-1-1,-2 1 2,2 1 0,-2 0 1,4-1 0,-4 1 0,5 0-2,-1-1-1,0 2-4,-1 0-2,3 1-3,0-2-5,1 1-1,0 0-2,1 0-8,0-1-8,3 2-6,-1-1-5,0-1-3,-1 2-3,6-3-1,-4 3-1,4-1 0,-1-1 0,0 2 0,1-1 0,3 0-3,-4 2-5,3-1-3,-2-1-1,2 5 0,-1-4 1,1 2-1,1 2 0,-3 0 0,4 0 0,-4 2 1,3 2-1,-1-1 1,0 1-1,-1 0 5,3 3 5,0 0 2,-2 0 3,1 2-2,0 2 1,-1-2-1,0 3 2,0 0-2,1-2 1,-3 3-2,3-2 0,-2 1-1,-2 0-1,-1 1 1,2-1-1,-1-1 1,-1 2-1,-2-2-2,3 0-1,-4 1 0,1-3-2,-1 2 0,0-1-1,-2-3 0,0 0 0,1 0-1,-2 0-1,0-1-1,0 0 1,-2-2-1,1-2 0,0 4-2,0-6 1,-1 4-2,0-3 1,1 1 0,-3-2-1,4 0 0,-3-2 0,3 0 0,-4-1 1,4-1 1,-3 1-2,1-2 2,-3-2 0,5-1 3,-3 1 2,1-4 2,1 1 3,0-2 3,-1 1 2,2-2 3,0-1 2,0 1 4,2-2 0,-1 2 0,2-3 4,0 1 0,3 0 1,-2 0 0,0 2 1,-1-1-1,2 1 1,1 0-3,0 2 0,0 0-2,-2 0-1,1 3 0,-1-3-2,3 5-1,-2-1 0,1 2-1,-2-1 0,4 2-1,-5 1-2,1 0 0,1 0 0,-1 3-1,1-1 1,-2 1 0,3 0-2,-2 1 0,0-1 0,1 3 0,2 0-1,-2 0 1,2 3-2,1-1 0,-1 1-2,1 3 0,-1-3 1,0 4-1,0 1 1,0 0-1,-1-2-1,0 4-1,0 0 0,-2-2-1,3 3-1,-5-3-3,3 4-2,-2 1-3,-1-4-4,0 3-4,-1-2-5,1 2-4,-2-3-4,0 1-2,0-1-2,0 0-2,-2-2 1,1-1-1,-1 1 0,1-3 3,0-2 3,-1 1 2,1-2 4,-1 0 4,0-1 6,1-2 3,0 1 4,1-2 2,0-2 1,0 1 2,0-2 1,0-1 1,-1 0 3,1-2 3,0 1 4,0-2 4,0-3 4,0-1 5,0 0 3,0 0 5,1-3 5,0 2 2,0-3 5,1 0 5,1 1 4,0-2 2,0 1 3,0 0 1,0 0-2,3-1 0,-2 0-1,0 1-1,0 1-3,2 1-1,-1 1-1,0-1-3,2 2-1,-2 0-3,1 1-2,0 2-3,-2 0-3,-1 0-2,4 3-3,-4-1-1,2 1-3,0 1-1,-1 1-3,2 0-1,-2 2-4,3 1-2,-4 1-1,4 1-1,-2 0-2,2 2-1,0 2-1,-1-2 0,0 2 0,2 3-1,-3 0-3,2 2 0,-2-2-1,1 2-2,2 0-1,-3 2-4,2-1-5,-2 1-8,-2-1-9,2 2-9,1-1-14,-3 1-16,0 0-21,-1 0-26,1 1-33,1-2-34,-1 2-37,-1-2-32,1 2-25,1 0-27,-3-2-26,2 1-25,-2-4-29,1 0-28,1 2-31,0-4-24,0 0-20,0 0 7,1-2 21,0 0 31,1-2 37</inkml:trace>
          <inkml:trace contextRef="#ctx0" brushRef="#br1" timeOffset="107696.1375">13257 6687 105,'-1'-6'325,"-3"0"14,1 1 7,1 1-6,-1 0-16,1-1-27,-1 1-34,0 2-31,3-1-31,-3 1-30,2-2-27,-1 4-18,1-2-18,1 1-22,-4-1-28,4 1-19,-2 0-15,2-1-11,-2 1-13,1 0-13,1 1-12,-2 0-13,1 0-12,-1 0-12,0 0-10,2 1-12,-2 0-12,1 1-9,-1 0-10,0 1-14,-1-1-15,1 2-18,-1-2-19,3-2-14,0 0-12,-7 3-11,3 1-12,-2 1-10,2-1-12,-1 2-6,0-2-1,5-4 3</inkml:trace>
          <inkml:trace contextRef="#ctx0" brushRef="#br1" timeOffset="108317.7641">13198 6712 10,'0'0'78,"0"0"6,0 0 3,0 3 4,-2-3 1,2 0 5,-2 2 8,2-1 0,0 1 1,0 0-2,-3-2-5,3 2-4,0 0-7,0-2-5,0 2-5,0 0-5,0 1-7,0 1-4,0-4-5,0 4-2,0-4-3,0 3-4,0 1-5,0-4-4,0 3-4,0 0 4,0-2 10,3 1 2,-3 1-1,2 0-1,0-2 0,-1 1 0,1-1 0,-1 0-3,2 1 0,0-1 1,0-1 1,-1 0 3,2 0 1,-1 0-5,0 0-9,-1 0-1,3-1 2,1-1 4,-3 1 3,2 0 4,-1-2 4,2 0-2,-1 0-2,0 0 1,0-1 3,1 2 5,0-3 4,-1 1 4,0 0 6,2-1 2,-2 1 3,1-2 3,0 1 5,0-1 3,0 3 4,-4-4 7,5 1 6,-3 0 6,0 0 2,1 0 2,-1-1 0,1 1-1,0-1-1,-1 0 3,-1 1 5,2-1 0,-5-2-3,3 2-5,1-2-5,-1 3-5,-2-3-3,0 2-6,1 0-4,-1-2-5,-1 0-7,0 0-3,0 2-3,0-3-9,0 2-11,-1 0-6,-1 2-5,1-3-3,0 2 0,-2 0-3,-1 2-2,1-1-1,-1 2-3,0 1-2,1-1 0,-2-1-3,1 2-1,0 0-3,-1 3 0,0-2-3,0 0-2,-2 2-3,3 0-3,-2 2 0,0 0 0,-1 0-3,-1 0 0,1 2-2,1 1-2,-1 0-1,-2-1-2,3 3-1,-1 1-1,-1 1 1,0 1-1,1 1-1,-1 2-1,4-2-1,-2 3-3,1 1-1,-2-2-1,2 3-3,1-1 0,0 1-2,-2-2 0,5 3-3,-3-3 0,3 2-8,1-1-8,0-2-5,0 2-3,1-2-3,1 1-2,0-2-1,-1-1-1,4 2-2,-3-4-2,1 0-2,2 0-1,-1 0-3,1-2-1,0-1 2,2 1 5,-2-2 3,3 1-1,-1-2 0,2 1 0,-1-3 0,2 2-4,-2-2-1,0 0-1,0-1-6,3 1-6,-1-2-5,0 0-8,4-2-9,-4 1-10,2-1-10,-2 0-11,4-2-11,-1 1-14,1-3-8,-2 0-5,-1-3-8,2 1-14,1 0-12,-3-3-14,3 1-21,-4-1-24,2-2-21,-2-2-17,1 2-23,-2-3-23,-2 2-5,0-5 3,2 4-1,-1-2 0,-1-1 10</inkml:trace>
          <inkml:trace contextRef="#ctx0" brushRef="#br1" timeOffset="104810.3974">10370 6529 205,'0'-4'318,"0"0"9,0 1 11,0 0-11,0 3-19,0-3-19,0 3-18,0 0-21,0 0-20,0 0-17,0 0-14,0 0-16,0 0-19,0 0-13,0 0-9,0 3-10,0-3-8,-1 2-7,-1 2-4,1 1-10,0 2-12,-1 1-12,1 5-14,-1-1-10,-1 3-12,0 3-8,0 2-10,0 1-8,-2 3-4,2-1-5,-2 2-4,1 0-3,-1-1-4,2 1-2,0 3-5,0-4-5,-1 0-6,0 2-9,2-4-11,0 1-11,1-1-9,-1-2-10,1-2-9,1 0-5,0-3-8,0 0-5,-2-4-5,2 1-1,0 1 0,0-5 1,0 0 2,0-1 8,0-2 8,0-1 9,0 0 8,0-1 8,0-3 7,0 0 4,0 0 7,0 0 6,0 0 5,0-3 7,0-1 4,0-1 5,-2-1 2,2-1 4,-1-2 3,0 1 2,0-4 4,-1-1 5,0 2 5,1-4 7,-1 0 9,0-2 6,2 0 8,-2-2 6,1-1 7,-1 0 9,0-3 8,2 1 7,0-1 10,0-2 8,0 0 7,0 0 7,2 1 6,0-4 7,-1 3 11,1 0 4,2-3 3,-1 5 1,0-1 0,-1 2-3,2-1-2,0 3-6,0 2-5,0 0-6,0 1-7,0 3-9,1 1-7,-2 2-14,-1 0-14,3 1-10,-1 2-9,-3 3-6,1-1-6,3 2-7,-5 1-4,3 1-5,-3 0-1,2 2-4,-1 0-3,2 4 1,0-1-1,0 3-5,1 0-11,1 1-4,0 4-3,0 1-2,2 1-2,1 4-1,-1 1 0,1 3 0,0-1 1,-3 2-2,3 3 0,-1-1-1,-2 2-1,0 0 4,4 2 8,-7-1 2,3-1 1,-1 3-2,-1-2-5,0 2-6,0-2-6,-3 0-9,3-1-11,-3 1-15,0-1-16,0-3-21,0 1-26,-3-1-28,3 0-29,-1-2-26,-1-1-25,0 0-22,1 0-22,-1-4-21,1 1-19,0-5-21,1 2-23,-2-3-23,2 0-26,0-11-10,2 8-3,-2-8 12,0 0 23,2 7 24</inkml:trace>
          <inkml:trace contextRef="#ctx0" brushRef="#br1" timeOffset="116691.6158">8050 6712 357,'-2'-3'389,"-1"1"17,0 1 7,2 2 3,0 1-7,-1 1-15,0 3-33,2 2-41,0 3-38,0 0-31,0 4-31,0 2-30,0 0-18,0 3-11,0 1-11,2 0-13,0 2-8,-1-1-7,0 1-6,1-2-9,-1 2-7,-1-1-10,3 0-9,-3 0-11,4-1-10,-1-1-9,-3 0-8,4 1-7,-1-2-7,0 0-2,-1-2-6,2 1-4,-1-3-3,-1 0-4,1-3-2,0 2-3,-1-2-2,1-1 0,0 0-2,-2-1-2,1-4 0,-1 1-1,1 0-2,0-3-1,-1 1-3,-1-3-3,0 2-1,0-4-2,0 0-2,-1 0-1,-1 0-1,0-2-2,-1 0 1,-1 0 1,-1 0 0,-1-3 2,1 1 1,-4 1 2,-1-3 2,0 1 4,-2 0 4,0-2 3,2 1 5,-2-3 3,0 3 2,0-1 3,3 1 2,-1-1 2,1 2-1,1 0 2,-2-1 0,1 3 1,2 1-1,1-2 0,1 1-2,-2 1 0,3 0-3,-1 2-3,1 0-3,1 2-3,0 0-1,1 1-2,-1 1-1,2-1-2,0 3-1,-1-1 0,1 1-4,-1 2-5,1 0-3,1-1-5,0 1-3,1 1-4,1-2-4,1-2-8,1 2-9,-1 0-10,3-2-11,-2 1-14,3-2-9,3 0-9,0-2-10,1-1-10,2 0-10,1-1-9,1-1-9,2 0-7,2-3-3,0 0-1,3-1 4,-3-1 7,1 0 9,0-2 11,-1 0 9,2-2 10,-2 1 12,-1-2 13,1 2 15,-1-2 13,-4 0 15,2 2 14,-4-2 16,1 0 18,-1 0 18,-2 3 18,-1-2 21,1 1 20,-5 0 17,2 0 17,0-1 14,-3 2 14,0 0 14,1 0 13,-2 0 7,-1 1 7,0 4-1,-2-3-2,0 2-7,0 1-10,0 1-13,0 0-16,-2 2-15,1 0-13,0 2-15,0-1-14,-1 2-13,0 1-12,1 0-12,-2 1-8,1 0-8,0 4-6,-1 0-7,-1 0-6,1 2-8,3 1-7,-1 0-7,-2-2-10,3 1-9,0 0-11,0-2-16,0 2-18,0-2-22,3-1-23,-2 2-30,2-3-31,2 2-31,-1-3-28,1-1-26,1 1-21,-2-1-22,3-1-23,-7-4-20,5 4-21,-5-4-20,0 0-18,9 0-10,-1-2-6,-1 0 14,-1-3 25,-2-1 28</inkml:trace>
          <inkml:trace contextRef="#ctx0" brushRef="#br1" timeOffset="117071.108">8452 7006 178,'-3'-13'359,"-1"3"21,-1 2 24,1 0 13,1 1 10,1 4-16,-1-3-27,-1 3-36,1 1-37,2 0-32,-3 2-30,1-2-20,1 1-14,0 1-19,1 0-20,-1 0-22,2 0-25,0 0-27,0 0-29,2 0-31,-1 1-31,1 1-32,-1-2-35,0 2-34,2 0-34,1 1-32,-3 3-28,5-4-23,-2 3-19,0 2-23,-1 0-26,4-2-27,-2 1-29,0 3-32,2-1-35,-2 1-17,1-3-10,0 3 12,1-1 20,1 1 23,-1 0 25</inkml:trace>
          <inkml:trace contextRef="#ctx0" brushRef="#br1" timeOffset="117265.073">8731 7067 42,'3'-7'347,"-3"3"28,0-3 32,0 3 16,0-2 8,0 1-2,0 0-8,-3-1-20,3 1-25,-3 2-29,1-1-29,-3 0-25,0 1-24,1-1-22,-2 0-23,0 1-28,1 3-29,0-2-28,-3 2-29,1 0-25,1 2-26,-2-2-17,3 3-14,-3 1-8,1 0-5,0 2-4,0-1-4,2 3-5,0-1-3,-1 1-4,0 0-2,1-2-3,1 2-5,1 1-2,0-1-2,1-3-4,2 3-2,-2-3-2,2 1-3,0-1-1,0 0 0,2 0-2,-2-2 1,2 3 1,0-4 2,-1 1 2,2 0 3,1 0 3,-1-2 3,1 0 3,0 1 3,0-2 3,1 2 1,-1-2 2,-1 0 1,4 0 3,-3 0 0,2 0 2,-2 0 2,1-2-1,-1 2 2,0 0 1,1 0 0,-2 0 1,1 2 1,1 0 0,-1 0 2,1 1 1,-2-1 1,2 4 0,0 2 2,-1 1 1,3 0-1,-3 4 1,2 2 0,0-1-1,-2 3 0,3 2-2,-4 2 1,4 2-1,-2 1 0,2 3-1,-2 0-1,0 1-2,1 1-1,0 1-1,-2 0 1,1 2-2,-2-3 0,0 3-1,-3-1 0,0 0 0,0-1-2,-3-1 1,-2 0 1,1-1 3,-2 2 3,0-4 2,-2 0 3,1-2 1,-3 1 0,0-3 1,0-3 0,0 1 1,-1-5 0,1 0 0,1-4 2,-1 0-3,1-2-1,-2-3-3,6-2-3,-2-3-6,-1 3-4,2-8-6,-2 2-5,3-3-6,-2-2-5,2-2-10,-2-2-13,3-2-16,1-1-16,-2-3-24,3-1-28,1-4-27,-1 2-29,2-5-25,2 2-22,1-3-19,1-4-16,0 2-16,0-5-17,3 2-13,0-3-12,1 1-10,-3 0-7,2-1-7,0 1-5,-2 0-1,3 3 1,-4 2 13,4 1 15,-1 1 20</inkml:trace>
          <inkml:trace contextRef="#ctx0" brushRef="#br1" timeOffset="117824.9864">8789 7198 190,'5'0'257,"-2"2"-6,3-2-9,-2 3-12,-1-2-14,3-1-16,0 0-17,0 0-17,1 0-15,-1 0-15,2-1-13,0-2-9,1 3-10,1-4-5,-2 2-4,3 0-4,-3-5-4,2 4-2,2-2-1,-2-1 0,3 0-1,-4-1 1,2 0 1,-3 2 3,3-1 3,-3-3 5,0 3 6,3-3 4,-6 2 2,1-1 3,0 0 3,0 0 1,-2 0 2,-1 0 2,1-1 2,-3 1 1,1-1-1,-1 1 0,-1 0-3,0 2-5,-1-2-7,-1-1-5,1 3-5,-1-1-5,0 1-6,-1 0-7,3 1-5,-4 0-7,-1 0-9,2 1-8,-2 2-5,0 1-7,1-1-6,-1 2-5,-2 2-3,-1-2-3,1 2-5,0 1-4,-1 1-3,1 1-3,-2 2-1,0 0-3,2 1 0,1 1-3,-2 0 0,1 1-2,0 0 0,0 2-2,2 1-3,0-3-2,0 2-3,1 0-4,1 0-5,0 0-4,1 0-4,2 0-5,0-1-5,2 1-6,0 0-5,1-2-8,0 3-6,1-2-7,1 0-5,-1-4-5,0 1-5,3 0-4,0-1-4,0-1-4,1-2-2,2 1-2,-3-1 0,2 0 3,-1-2 2,2-1 4,-2-1 3,0 0 6,3-1 5,-3-1 8,0-2 7,1 0 9,1 1 8,-3-1 7,1 0 8,0-1 5,1-2 6,-4 0 4,4 0 5,-1 1 4,-1-3 3,1 2 5,-1-3 6,-1 1 3,2 1 2,-1-3 5,-1 2 6,-2-3 7,1 0 9,-1 1 10,1-1 12,0 0 10,-3-1 12,1 1 8,0-1 10,-3 0 5,4 0 4,-3 0 3,1 0 3,-2 0 0,4 1-1,-4 2-4,1-1-7,1 4-7,-1-4-9,1 4-8,-2-1-9,0 4-10,1 1-8,-1-3-6,0 5-7,0 0-7,0 0-4,0 1-5,0 0-4,1 1-1,1 0-2,-1 0-2,1 5-2,0-3-2,-1 1-1,2 4-2,0-1-1,0 4 1,0-4-2,-1 4 1,2-1 0,1 0 1,-4 1-1,1 0-1,2-2 0,-1 4-1,0-3-1,-1 1 0,0 2-2,1-2 1,-3-2 1,3 4-1,0-1 1,-2-3-1,2 3 0,1-1 0,-4-1-1,3 1 0,-3 0-2,2-2-3,0 2-5,-1-2-5,1 0-8,-2-2-8,0 1-12,0 0-14,0 0-16,-2-1-21,1-2-21,-1 1-27,0-2-27,-1 1-28,-1-1-27,1-2-22,2 1-23,-2-2-21,-2-2-23,1-2-20,0-1-21,-1 0-22,1-1-22,-1-3-14,2-1-8,1-1 11,0-1 19,2 0 26</inkml:trace>
        </inkml:traceGroup>
        <inkml:traceGroup>
          <inkml:annotationXML>
            <emma:emma xmlns:emma="http://www.w3.org/2003/04/emma" version="1.0">
              <emma:interpretation id="{51F36494-17D6-4489-8C44-C68DC5781F3F}" emma:medium="tactile" emma:mode="ink">
                <msink:context xmlns:msink="http://schemas.microsoft.com/ink/2010/main" type="inkWord" rotatedBoundingBox="10618,6879 13931,6655 13987,7489 10674,7713"/>
              </emma:interpretation>
              <emma:one-of disjunction-type="recognition" id="oneOf6">
                <emma:interpretation id="interp30" emma:lang="en-US" emma:confidence="0.5">
                  <emma:literal>Acrosome</emma:literal>
                </emma:interpretation>
                <emma:interpretation id="interp31" emma:lang="en-US" emma:confidence="0">
                  <emma:literal>Autosome</emma:literal>
                </emma:interpretation>
                <emma:interpretation id="interp32" emma:lang="en-US" emma:confidence="0">
                  <emma:literal>Awesome</emma:literal>
                </emma:interpretation>
                <emma:interpretation id="interp33" emma:lang="en-US" emma:confidence="0">
                  <emma:literal>Acrosomes</emma:literal>
                </emma:interpretation>
                <emma:interpretation id="interp34" emma:lang="en-US" emma:confidence="0">
                  <emma:literal>Autosomes</emma:literal>
                </emma:interpretation>
              </emma:one-of>
            </emma:emma>
          </inkml:annotationXML>
          <inkml:trace contextRef="#ctx0" brushRef="#br1" timeOffset="118122.6171">9330 6631 91,'1'-14'362,"-1"3"21,0 0 23,0 5 24,0 1 7,0 3 0,0 2-24,1 2-35,1 0-38,-2 3-38,1-1-26,1 4-20,0-1-21,-1 4-19,1 1-20,0 3-20,1-1-20,1 5-23,-3-1-21,2 1-21,0 4-19,0-1-19,0 0-13,-1 3-12,-2-2-8,2 2-6,0-1-3,-1 1-1,1-1-1,-1 2-2,1-4-2,0 1-2,0-2-1,1 1-3,0-3-2,0 2-3,0-2-10,2-4-13,-1 3-19,0-4-24,3 1-34,-2 0-41,2-3-38,-2 0-38,2-2-38,0 0-35,-2-2-40,1-1-41,-1-2-47,-1 0-49,1-1-25,-5-4-13,7 2 7,-7-2 17,10 0 32,-2 0 37</inkml:trace>
          <inkml:trace contextRef="#ctx0" brushRef="#br1" timeOffset="118247.0908">9565 6959 78,'-1'-2'347,"0"-4"22,0 3 23,1 3 20,0-2 21,-4 2-13,4 0-29,0 2-32,0-2-34,0 0-25,0 3-20,0 1-19,0-2-18,4 0-17,-4 2-18,1 0-20,1 2-21,2 0-22,-1 0-23,0 2-20,1 1-17,-1 0-16,0 1-17,0-1-13,-2 2-9,2-3-8,1 3-5,-1 0-5,-1 0-3,1-2-1,1 2-2,-3 0-2,0-2-2,0 2-3,1-2-3,0 0-8,-1 0-7,1-2-13,-1 2-17,1-2-21,-2-1-26,2 1-32,-2-3-35,4 3-38,-4-3-37,1 0-39,2-1-41,-3-3-42,0 0-45,0 0-44,0 0-44,0 0-12,0 0 0,0 0 15,0 0 22,0 0 32</inkml:trace>
          <inkml:trace contextRef="#ctx0" brushRef="#br1" timeOffset="118564.8216">9649 6815 131,'-4'-7'375,"-1"2"22,0 1 22,1 1 19,0 2 7,0-1 1,2 2-33,2 0-50,-2 0-52,1 0-53,-1 0-36,2 0-25,0 0-27,0 0-28,2 0-31,-1 0-33,1-2-38,-2 2-41,2 0-40,2 0-43,-3 0-35,5 2-35,-3-2-23,3 2-18,0 0-26,0 1-27,1 0-35,-1 2-36,0-2-34,0 1-30,0 0-18,0 1-9,-2 2 8,3 0 19,0-1 22,0-1 24</inkml:trace>
          <inkml:trace contextRef="#ctx0" brushRef="#br1" timeOffset="118649.5931">9824 7058 160,'0'11'240,"0"1"-6,0 0-14,0 1-17,0 0-19,0-1-18,0 1-19,2-2-23,-1 0-18,-1 1-18,3-1-13,-3 0-10,1 2-3,2-2 1,-3-2 0,3 0-1,-1-1 0,1 0 1,0-3 1,0 3 1,0-3 1,1-1 3,-1 0 2,4-2 2,-4 0 4,1-1 5,0-1 4,2-1 7,-1-1 7,0 0 8,2-2 5,-4 0 4,2-1 3,0-3 4,-1 3-1,1-4-1,-2 0-5,2-2-6,0 0-8,-2 0-8,1-3-10,1 2-10,-3-3-12,2 0-13,-1 0-14,0-2-15,-2 3-19,0-1-19,1 2-23,0-2-23,-1 2-20,-1-1-20,0 2-19,0 4-18,-1-3-16,-1 3-18,0 1-12,1 3-12,-2 1-13,0 0-13,0 2-14,-1 1-12,4 0-10,0 0-8,-9 4-15,1-1-17,1 5-10,-1-1-6,1 3 7,0-2 10</inkml:trace>
          <inkml:trace contextRef="#ctx0" brushRef="#br1" timeOffset="119081.6876">9965 7308 245,'5'-1'263,"0"-1"-1,2-1-5,-2 1-8,2-1-7,-5-1-10,4 2-6,2-3-7,-4 1-1,2 0 1,0-1-1,-2-1 0,4 0 1,-4 1 3,2-2 3,-2-1 2,1 0-1,0 0-2,-1 1-5,-1-2-5,3 0-11,-5 1-11,2-1-18,1 2-18,-4-3-15,1 2-14,1 1-14,-1 0-13,-1 0-11,0 0-13,0 2-8,0-4-5,0 6-5,-1-1-6,-1 0-3,2 0-2,-1 1-4,1 0-1,0 2-2,0 0-4,0 1-1,0 0-4,-4 1-2,3 0-3,-1 2-3,1 0-4,1 1-3,-3 0-3,0 3-2,-2-1-4,1 3 0,0 2-4,0-2 0,-1 4-2,0 0 0,1 2-2,1-2 0,-2 4-2,4-3 0,0 2 0,-1-1 0,1 2 1,1-3-1,0 2 1,1-1 1,1 0 0,-1-1-1,0-1-1,4-1 1,-2 1-2,1-2 1,1 0-2,0-4-2,3 1-1,-1 0-4,1-1-2,3-1-3,-1-1-6,0-1-4,1-2-6,-1 1-6,0-1-7,1-2-9,-1 0-8,0 0-17,1-2-19,-2 1-28,0-1-33,-1-4-39,0 4-40,1-1-40,0-2-36,-1-1-39,1-1-41,-2-1-45,-3 0-46,4-3-29,-2 0-18,-1 2 2,0-3 14,1 2 26,0-4 33</inkml:trace>
        </inkml:traceGroup>
      </inkml:traceGroup>
    </inkml:traceGroup>
    <inkml:traceGroup>
      <inkml:annotationXML>
        <emma:emma xmlns:emma="http://www.w3.org/2003/04/emma" version="1.0">
          <emma:interpretation id="{8716695D-894D-44B0-9EA4-C4FB5B3D4598}" emma:medium="tactile" emma:mode="ink">
            <msink:context xmlns:msink="http://schemas.microsoft.com/ink/2010/main" type="paragraph" rotatedBoundingBox="1293,8815 11084,8772 11094,10987 1302,1103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4424E6B-09A4-403C-8BE4-EB8E13046C50}" emma:medium="tactile" emma:mode="ink">
              <msink:context xmlns:msink="http://schemas.microsoft.com/ink/2010/main" type="inkBullet" rotatedBoundingBox="1293,8948 2121,8944 2125,9956 1298,9960"/>
            </emma:interpretation>
            <emma:one-of disjunction-type="recognition" id="oneOf7">
              <emma:interpretation id="interp35" emma:lang="en-US" emma:confidence="0">
                <emma:literal>U.</emma:literal>
              </emma:interpretation>
              <emma:interpretation id="interp36" emma:lang="en-US" emma:confidence="0">
                <emma:literal>Ur</emma:literal>
              </emma:interpretation>
              <emma:interpretation id="interp37" emma:lang="en-US" emma:confidence="0">
                <emma:literal>RU.</emma:literal>
              </emma:interpretation>
              <emma:interpretation id="interp38" emma:lang="en-US" emma:confidence="0">
                <emma:literal>At</emma:literal>
              </emma:interpretation>
              <emma:interpretation id="interp39" emma:lang="en-US" emma:confidence="0">
                <emma:literal>A.</emma:literal>
              </emma:interpretation>
            </emma:one-of>
          </emma:emma>
        </inkml:annotationXML>
        <inkml:trace contextRef="#ctx0" brushRef="#br2" timeOffset="11811.3778">906 8792 171,'-1'-19'330,"0"0"12,1 1 1,0 0-4,1 1-21,0 3-26,-1-3-31,3 1-28,-1 2-27,1-1-27,0 2-16,1-3-13,1 5-12,-1-3-9,1 1-11,1 2-9,-2 0-5,4 0-4,-1 1-5,0 1-8,2 0-10,-1 0-7,1 1-8,-1 4-11,2-3-7,0 3-10,0 4-7,1 0-6,-1 0-4,-3 4-5,3-1-6,-3 3-7,3 2-8,-4 3-10,2 1-12,-3 1-12,0 3-10,-2 1-10,-1 4-10,-2 1-10,0 2-6,-2 3-6,-1 0-5,-2 0-4,0 2-2,-3 3-1,-1-2 4,2 3 8,-3 1 8,-1-1 8,1-2 9,-2 2 8,0-1 8,2-1 10,0 1 6,0 0 6,1-1 5,-1-1 6,1-2 4,0 0 4,3-2 7,-1 3 10,1-5 5,1-2 3,1 1 1,1-3 2,1-1 1,1 0 1,1-3 2,1-1 0,2-2 0,2-2 0,1-1 0,1-1 0,2-3-5,-2-1-7,4-1-4,-1-1-2,4-2-7,-1-1-5,2-3-5,-1 0-1,3-2-3,0-1 1,0-3 0,0 0 0,0-1-1,0-1-1,-3-3 2,3 0 1,-2-1 2,1-1 2,-1 0 9,-2-1 11,1-2 9,-1 1 8,-2-1 8,1 3 10,-2-4 11,-3 0 11,2 0 12,-1-1 12,-1 0 11,-1 1 13,-4-1 10,3-1 12,0-4 9,-3 1 10,1 0 9,-1-1 10,0 1 2,-2-3 1,0 1-4,0 0-4,0 3-5,0-3-8,0 1-8,-2 3-9,2-2-10,0 3-7,0 2-12,-2 2-10,2 1-10,0 1-12,0 3-7,0 2-5,-1 1-6,1 3-2,0 3-2,0-2-2,-2 4-3,2 0-4,0 2-2,0 2-2,0 0-4,0 1-4,-1 2-3,1 2-3,-1 2-5,-1 2-3,2 1-5,-3 3-3,3 0-2,-3 6-3,3-1-3,-2 2-1,2 1-2,0 1 0,0 2 0,0 0 0,0 4-2,0-3 0,-2 2-4,2 0 0,0-2-5,0 3-4,0-2-8,0 0-6,0 1-7,0-3-8,0-1-11,0 1-12,2-3-18,-2-1-20,2-1-28,1-1-31,2-1-38,-1-3-40,1 1-34,0-5-33,0 2-24,2-3-19,-2 0-32,0-3-36,2-3-35,0-1-33,-7-4-14,0 0-1,10-3 18,0 0 27,0-4 37</inkml:trace>
        <inkml:trace contextRef="#ctx0" brushRef="#br2" timeOffset="11314.5097">1149 8585 36,'-10'0'433,"0"-3"28,1 3 23,2 3 25,-1-2 18,1 2 18,0-1-26,-1 2-43,4 0-61,-2 0-65,0 2-48,-2-1-38,4 1-40,-4 3-39,4 0-32,-2 2-27,2-2-25,-1 3-25,0 2-18,3 0-16,-3 1-11,0 0-7,2 4-8,-1-2-5,1 2-5,1-1-3,-1 2-1,1-1-2,1 0-1,-1-1-1,0 1-2,2 0-2,-2-2-5,0 1-6,1-1-8,-1 0-11,2-2-15,-3 0-18,3-2-28,-2 0-34,1-1-33,0-2-36,0 0-33,1-1-31,0-3-25,0 1-24,0-3-17,-2-1-13,2 2-20,-2-3-22,2-2-16,0 0-12,0 0-4,0 0 3,0 0 15,-4-8 22,1 2 27</inkml:trace>
        <inkml:trace contextRef="#ctx0" brushRef="#br2" timeOffset="12050.3005">1466 9021 161,'-4'-2'401,"1"2"30,-2 0 24,3 2 21,-1-2 3,1 0-6,0 4-26,1-4-37,-1 0-36,2 0-39,0 0-31,0 0-27,0 0-28,0 0-25,0 0-26,2-4-25,-1 4-20,3-4-17,-1 1-18,2-1-17,0 0-15,1-1-11,1 1-10,1 2-8,0-3-6,0 0-6,3 1-6,-3 0-5,1 1-4,1-2-6,-1 3-3,1 0-7,0-2-2,-3 4-3,2 0-4,0-3-3,0 3-1,-3 0-2,2 0-3,-1 0-4,-1 0-5,-2 0-6,2 3-7,-2-3-10,1 0-12,-1 2-13,1 0-19,0 1-23,-2-1-31,2 2-40,-2-1-43,1 1-45,1 0-44,0 1-39,-1 0-45,-4-5-45,5 6-47,-3 1-49,4-1-17,1 1-5,-2-1 10,1-1 17,0 0 31,1 1 37</inkml:trace>
      </inkml:traceGroup>
      <inkml:traceGroup>
        <inkml:annotationXML>
          <emma:emma xmlns:emma="http://www.w3.org/2003/04/emma" version="1.0">
            <emma:interpretation id="{07C6E71B-7D09-44C6-AC9B-6295C330EA84}" emma:medium="tactile" emma:mode="ink">
              <msink:context xmlns:msink="http://schemas.microsoft.com/ink/2010/main" type="line" rotatedBoundingBox="2859,8808 11084,8772 11094,10987 2868,11023"/>
            </emma:interpretation>
          </emma:emma>
        </inkml:annotationXML>
        <inkml:traceGroup>
          <inkml:annotationXML>
            <emma:emma xmlns:emma="http://www.w3.org/2003/04/emma" version="1.0">
              <emma:interpretation id="{C93B6DCE-7404-4FEF-9B1D-77A44F40E9B5}" emma:medium="tactile" emma:mode="ink">
                <msink:context xmlns:msink="http://schemas.microsoft.com/ink/2010/main" type="inkWord" rotatedBoundingBox="2859,9015 5376,9004 5385,11012 2868,11023"/>
              </emma:interpretation>
              <emma:one-of disjunction-type="recognition" id="oneOf8">
                <emma:interpretation id="interp40" emma:lang="en-US" emma:confidence="0.5">
                  <emma:literal>fertilize</emma:literal>
                </emma:interpretation>
                <emma:interpretation id="interp41" emma:lang="en-US" emma:confidence="0">
                  <emma:literal>fertilized</emma:literal>
                </emma:interpretation>
                <emma:interpretation id="interp42" emma:lang="en-US" emma:confidence="0">
                  <emma:literal>fertilizer</emma:literal>
                </emma:interpretation>
                <emma:interpretation id="interp43" emma:lang="en-US" emma:confidence="0">
                  <emma:literal>fertilizes</emma:literal>
                </emma:interpretation>
                <emma:interpretation id="interp44" emma:lang="en-US" emma:confidence="0">
                  <emma:literal>fendiline</emma:literal>
                </emma:interpretation>
              </emma:one-of>
            </emma:emma>
          </inkml:annotationXML>
          <inkml:trace contextRef="#ctx0" brushRef="#br2" timeOffset="12700.0794">2601 8592 216,'0'-10'394,"0"1"28,0 1 30,0 3 24,2-1 25,-2 3-14,0-1-31,0 4-47,0-2-54,0 2-41,0 2-33,0 2-23,0-2-17,0 2-22,0 3-24,0 3-26,-2 1-27,2 5-23,-2 3-23,2 2-20,0 4-18,0 3-12,-3 4-11,3 4-7,0 3-5,-3 4-4,3 1-3,-2 3-1,2 3-3,0 2-3,0 3-2,-2 1-1,2 2-1,-3 5-3,0 1 0,-1 3-1,1-1 0,-4 4-4,0 1-1,0 2-5,-3 0-3,0 0-5,1-1-5,-1-3-4,0-2-4,1-5-5,1-2-2,4-4-3,-1-4-3,2-6 0,3-3-1,3-8 1,2-4 2,-1-1 3,5-6 3,2-4 4,1-4 5,-2-4 4,4-2 4,-2-4 4,0-3 5,2-3 1,-1-5 3,2-1 1,1-2 1,-1-4 3,2-4 1,-3-2 4,4-2 2,-2-5 3,2-1 4,-1-4 5,-1 0 2,-1-4 6,1-2 4,-3-1 4,1-2 5,-2-1 2,-4-1 4,2-2 1,-3 0 3,-2-1 0,-3 0 0,0-1-2,-4-1-2,0 1-2,-3-2-5,-1 2-4,-1-1-4,-2 3-4,-1-1-3,-2 2-4,0 6-3,-2-2-5,2 4-3,-1 4-4,-1 1-3,4 4-6,-2 3-5,0 0-6,0 6-9,4 1-10,-3 4-12,3 0-17,1 2-22,2 1-37,0 2-42,0 4-48,5-3-53,-2 3-45,2 0-43,0 2-52,0 0-58,0 0-44,7 2-39,3 0-13,-2 2-1,3-1 11,-1 1 19,0-1 34</inkml:trace>
          <inkml:trace contextRef="#ctx0" brushRef="#br2" timeOffset="13503.9877">2911 9281 105,'-5'3'302,"1"3"8,1-1 4,3-1 4,-2 3-21,2 0-32,0-1-48,0 0-57,2-1-38,-2 0-27,3 0-20,-1-1-14,0 2-8,1-1-7,2-1-6,-1-1-6,1 0-3,0-1-4,0-2-2,2 3-3,1-3-1,1 0-4,-2 0 1,4-3-1,-4 3 2,4-2 3,-1-2 2,-3 0 2,3-2 6,-2 1 3,1-1 7,-2-1 3,3-1 5,-2 0 5,-2-2 5,2 2 3,-3-1 6,2-2 3,-2 1 4,0 0 1,-1-2 2,-1 0 3,2 2 4,-2-2 3,-3-1 2,1 3 2,-1-3 1,-1 1 0,1 1 2,-3-2 0,1 2 2,-1 0 1,-1 0 0,0 2 0,-1 2-4,-1-2-5,1 3-6,-2-1-7,1 3-8,-1 2-7,-2 0-7,0 2-7,1 2-6,-2 0-8,1 2-7,-1 3-9,0-1-5,0 3-6,-1-2-5,0 4-4,2-1-4,1 2-5,-1 2-7,1-2-8,1 2-10,0 1-12,0 0-15,0 0-16,4 0-19,-2 1-21,3 0-16,0 2-19,2-1-14,2-2-13,-1 1-8,2-2-7,0 1-2,4-1 0,0-1 2,0 1 4,1-4 7,2 1 11,0-3 14,1 0 16,0-4 17,0 1 15,1-1 14,-2-3 16,3 1 12,-1-4 12,0 0 10,0-2 12,0 0 12,0 0 13,0-4 12,1 0 14,-1-2 11,-1 1 11,0-2 10,1-1 9,-1 0 11,-1 2 12,0-3 12,0 2 11,1-3 13,-3 1 12,1-1 13,-2-1 10,0 1 10,-1 1 9,-1-2 10,0 1 9,0-1 7,-1 2 6,1-4-1,-2 2-2,-1 0-6,0 0-8,0 0-12,-1 0-14,1 2-12,-1-2-14,-1 4-14,0-1-15,0-1-15,0 3-14,0 2-15,0-1-12,-1 3-10,1 1-5,-2 1-6,2 1-5,-1 3-3,-1 0-3,0 0-2,2 3-4,-2 1-1,-1 0-1,0 1-1,-1 1 0,2 1-2,-1 4-1,1-2-1,-1 2-3,1-1-1,0 2-2,2 1-2,0-1-3,2 1-1,-2 1-2,2-3-1,1 2-2,2-2-1,-1 3-3,1-2-2,0 0-3,2 0-1,-2 1-1,3-3-1,-4 2-1,4 0 1,-2-1 2,0 1 0,1-1 2,0-2 1,1 1 1,-1 1-1,0 0 2,-2-2-1,3 0 2,-1 1 1,0-1-1,0-2 1,0 1-1,2 0-3,0-1-3,-2-3-3,0 2-6,3-1-5,-1 1-6,-1-2-5,1 0-6,-2-1-8,0-1-6,0-2-6,-1 3-6,1-3-4,-2 0-5,0-3-2,-1 1-4,1-1-2,-2-1-2,2 0 1,-2-2-1,-1-1-1,0 1-3,2-3 0,0 0 1,-2-2 2,0 0 2,1 0 3,1-3 3,-1 2 6,-1-3 5,1 0 6,-1-3 7,-2 1 7,3-1 6,-3 0 10,2-4 10,-2 2 11,2-1 11,1-4 12,-3 1 12,0-1 10,0 0 12,0-3 13,3 0 13,-3-2 11,0 1 11,0-2 9,0 0 8,-3-1 9,3 3 10,-3-3 8,3 2 8,-2 2 4,2 1 5,-2 4 4,2-2 2,0 6-2,0-1-4,0 7-2,0 1-5,0 2-4,0 3-4,0 2-7,0 2-8,-3 3-11,3 3-11,-2 0-10,1 3-11,-1 4-11,0 3-9,-1 2-11,-1 0-7,1 4-7,2 3-7,0 2-5,-1-1-4,2 3-2,-3-1-2,2 0-1,1 3-1,0-2-2,0 1-1,0-2-3,-2 1-4,2 1-8,0-2-6,0 0-14,-2-1-14,2 0-22,0 1-24,-2-3-31,2 1-36,0-1-34,0 0-37,0 1-34,-2-2-35,2-1-34,-1 1-35,-1-3-39,2 3-42,0-2-24,0 1-16,0-3 8,0 0 16,0 0 28,2-1 32</inkml:trace>
          <inkml:trace contextRef="#ctx0" brushRef="#br2" timeOffset="13749.9855">3629 9056 40,'-3'-9'358,"3"-1"21,-2 2 22,2 4 25,0 0 5,0 0-5,0 1-24,0 3-33,2-2-34,-2 0-35,0 2-25,3-2-21,-3 2-20,4 0-16,-1 0-18,-1 0-17,3 0-19,0 0-22,-3 2-19,4-2-15,-2 2-17,3 0-15,-2 0-12,2 3-11,-2-1-8,0-1-9,1 4-5,1 1-6,-2 1-4,1 1-4,-1 0-4,-2 1-2,2 0-2,-2 1-3,1-1-1,1 0-4,-2 1 0,0 0-2,-2-1 1,1 1-2,-1 0-3,1-1-3,-2 1-7,0-1-9,0 0-12,0-1-14,0-1-19,0 0-20,0-2-29,-2 1-33,2-1-34,-1-1-36,-1 0-37,1-1-35,-1-2-34,1 1-34,1-4-38,0 0-40,0 0-29,0 0-24,0 0 0,0 0 10,-3-7 22,3 7 32,2-11 34</inkml:trace>
          <inkml:trace contextRef="#ctx0" brushRef="#br2" timeOffset="13997.0925">3748 8814 52,'-4'6'295,"0"1"9,1-1-2,1 4-3,0-1-22,2 0-28,0-1-31,0 2-32,2-1-30,0-3-25,1 3-19,1-3-14,0 1-9,2-3-6,0 1-2,1-2-2,0 0 5,2-2 6,-1-1 10,0-1 12,3-2 12,-1 3 10,0-3 12,-3-2 11,2 2 10,-1-1 9,-3-1 6,0 0 5,1 0 0,-2 1-4,1-3-6,-1 0-10,-1 0-12,-1 0-16,0 2-14,-1-3-16,-1 0-15,0 1-16,0 0-14,-1 0-13,-1 0-13,-1 0-10,0 0-8,0 0-7,0 1-8,-2 1-9,1-2-13,-2 2-14,2-1-19,-2 3-25,0-1-36,0 2-44,0 0-44,0 2-46,2 0-49,-4 2-53,8-2-62,-9 3-70,4 1-40,0 1-24,0 1-7,5-6 3,0 9 15,-3-2 20,6 4 35</inkml:trace>
          <inkml:trace contextRef="#ctx0" brushRef="#br2" timeOffset="14586.108">4096 8555 77,'-5'-8'380,"3"1"26,0 3 25,0-1 21,1 2 21,1 0-13,0 3-27,0 0-45,0 0-52,0 2-40,0 0-28,1 3-25,1 0-22,0 1-24,-1 2-22,2 3-25,0 0-25,0 3-20,0 2-19,-1 3-16,0 2-14,1 0-11,-3 4-10,2 0-8,-2 2-6,-2 2-6,2-2-4,-5 3-3,3 0-1,-1 2-3,-2-3-1,0 3-1,-3-1 1,-1 0-1,2-1-1,-3-1-2,0 1-2,1-2-4,2-1-4,-2-1-8,1-2-9,1 0-11,4-3-11,-2-3-10,3-1-11,2-2-11,2-1-14,3-2-12,0-5-13,2 1-10,2-4-10,1 0-3,4-1-1,-1-3 4,1-4 7,2 1 7,0-3 9,3-1 10,-1-2 12,3-2 12,-3-1 12,1 1 13,-1-2 15,0-2 15,-1 1 16,0-2 18,-2-1 18,-2-1 19,0 1 17,-2-2 21,0 0 19,-3 1 20,-2-2 20,0 1 15,0 0 12,-1 2 8,-2-2 8,-1 3 2,0-1 0,-1 2-8,1 1-8,-2 2-10,0 2-12,0 1-13,0 1-14,0 2-15,-2 4-17,2-1-13,-1 2-10,-1 1-9,2 1-8,-1 2-5,0-1-6,-1 4-3,1 0-4,-1 4-3,-1 1-4,0 0-6,0 4-4,0 0-5,0 2-6,1-1-4,0 2-5,-1-2-7,-2 1-7,3-1-7,0 0-9,-1-3-9,0 2-12,0-3-14,0 1-17,2 0-21,-1-1-27,0-3-34,2 2-37,0-3-37,0 1-36,0-1-34,2 0-31,-2-1-33,2-3-31,-2-4-37,0 0-34,0 0-20,0 0-10,0 0 10,10-4 19,0-2 31,-1 0 38</inkml:trace>
          <inkml:trace contextRef="#ctx0" brushRef="#br2" timeOffset="14796.0843">4382 8722 266,'-7'1'339,"1"2"17,0 1 16,0 0 0,0 1-10,1-1-27,3 0-35,-3-1-38,2 1-36,1-2-22,2 0-14,0 0-9,0-1-11,2 0-8,1 1-10,2-2-10,-3 0-11,3 0-14,1 0-15,0 0-13,1-2-11,1 1-9,-2 0-6,2-1-8,-1 0-6,-2 0-13,0-1-14,1 2-21,0-2-26,0 1-28,0 0-28,-1 2-28,-2-2-26,2 0-24,-1 2-23,-1 0-19,1 0-19,-1 2-22,-1 0-19,1 0-19,1 0-16,-4-2-13,0 0-10,0 0-5,1 7-3,-1-7 2,3 8 4,-2 0 6,-1-8 7,3 8 12</inkml:trace>
          <inkml:trace contextRef="#ctx0" brushRef="#br2" timeOffset="15125.0668">4596 8880 174,'6'7'247,"0"0"-4,-1 0-8,0 2-12,2 1-13,-2 1-16,1-1-19,0 3-16,-1-2-18,2 1-14,-2 1-13,0 1-5,2 3-5,-2-3-3,0 2 0,2-1 0,-2 3 3,0-2 2,0 1 1,-1-1 1,-1 1-1,-1-2-2,-2 1-3,-2-2-3,-1-1-5,-1 3-5,-4-5-8,1 2-7,-3-1-6,0-1-9,-1 0-7,-1-1-7,1-3-3,0-2-5,1 1-2,0-2-2,2 0 1,-1-2-2,2 0 0,2-4-3,-1 1 0,2-1 0,0-2 0,0-2 1,1 0 1,3 0 2,-3-1 2,3-4 1,0 1 5,0 1 5,0-2 6,3-1 6,-3 2 10,2-2 6,0-1 6,1 3 5,1-1 4,-1 0 1,1 4 0,1-3-3,-3 2-3,1 1-6,0 2-5,1 0-8,-1 2-8,-1-1-9,1 1-9,0 2-7,0 0-7,0-1-6,0 2-5,0 2-3,1-1-3,-1 0-4,2 2-2,-1 1-6,1-1-4,0 1-6,2 1-5,-2 0-9,0 1-10,0 0-11,-1 0-11,2-1-14,-2 2-17,1-2-20,-2 1-22,1-1-22,2-1-24,-3 1-19,1-1-18,1-1-14,-1 1-13,-1 1-10,-1-2-8,3 0-5,-3-3-4,-2 2-1,3 0 1,-3-2 7,3 0 6,-3 0 12,2 0 10,-2 0 10,0 0 11,0 0 11,0 0 12,0 0 13,0 0 16,0 0 16,0 0 20,7-2 17,-7 2 19</inkml:trace>
          <inkml:trace contextRef="#ctx0" brushRef="#br2" timeOffset="15429.9658">4779 9214 28,'3'-1'83,"0"1"11,-1 0 9,1-2 4,-1 2 5,1 0 5,1 0 1,-2 0 1,1 0-2,0 0-3,0 0-6,0 0-4,0 0-6,0 0-7,0-1-4,1 1-5,1-2-3,-1 0-4,1 2-1,1-4-3,-2 2 0,3 0-1,1-1 0,-1 1 1,2-3 2,0 1 3,-1-1 4,-1 0 4,2-1 4,-2-1 5,0 1 6,1 1 5,-2-2 6,0-1 8,0 1 5,0-1 7,-4 0 6,3-1 9,0 0 6,-1 0 7,-1 1 5,0-3 5,0 4 4,-2-2 1,1-2-2,-2 0-4,0 2-7,0-2-8,0 0-7,0 0-6,-2 2-10,1-1-8,0 1-9,-1-2-11,1 0-10,-1 3-11,-1 0-10,0 0-9,1 1-5,-2 2-3,-1-1-5,3 3-3,-3 0-5,1 0-3,-2 1-4,0 0-5,0 2-5,-1 0-3,1 2-4,-1 0-3,0 1-2,0 0-3,2 2-3,0 3-3,-2 1-3,2 1-2,-1 2-2,0 0-3,1 2-3,1-1-5,-2 3-3,3-2-5,0 3-6,2-3-5,-1 2-7,1-1-7,1 0-7,0-1-8,1 1-8,1-2-7,-1-1-10,1 0-12,-1-1-12,2-1-13,0 1-19,1-2-18,-1 0-15,2-2-16,-1 0-13,1-1-12,0 1-10,0-3-11,1 0-12,-2-1-10,3 0-14,-2 0-12,-5-3-20,0 0-21,0 0-26,12-2-26,-2 1-5,0-2 7,0 0 12,-1-1 16,3 2 16</inkml:trace>
        </inkml:traceGroup>
        <inkml:traceGroup>
          <inkml:annotationXML>
            <emma:emma xmlns:emma="http://www.w3.org/2003/04/emma" version="1.0">
              <emma:interpretation id="{4D0E73E4-49F5-449C-97A9-43EE40BEACED}" emma:medium="tactile" emma:mode="ink">
                <msink:context xmlns:msink="http://schemas.microsoft.com/ink/2010/main" type="inkWord" rotatedBoundingBox="6089,8931 7261,8926 7265,9917 6093,9923"/>
              </emma:interpretation>
              <emma:one-of disjunction-type="recognition" id="oneOf9">
                <emma:interpretation id="interp45" emma:lang="en-US" emma:confidence="0.5">
                  <emma:literal>the</emma:literal>
                </emma:interpretation>
                <emma:interpretation id="interp46" emma:lang="en-US" emma:confidence="0">
                  <emma:literal>thee</emma:literal>
                </emma:interpretation>
                <emma:interpretation id="interp47" emma:lang="en-US" emma:confidence="0">
                  <emma:literal>they</emma:literal>
                </emma:interpretation>
                <emma:interpretation id="interp48" emma:lang="en-US" emma:confidence="0">
                  <emma:literal>then</emma:literal>
                </emma:interpretation>
                <emma:interpretation id="interp49" emma:lang="en-US" emma:confidence="0">
                  <emma:literal>them</emma:literal>
                </emma:interpretation>
              </emma:one-of>
            </emma:emma>
          </inkml:annotationXML>
          <inkml:trace contextRef="#ctx0" brushRef="#br2" timeOffset="16681.9467">5841 8841 179,'-21'11'312,"3"1"7,0 3 5,3 0-7,0 1-11,3 2-40,0 1-50,4-1-47,0 2-43,2-1-29,2 2-25,1-3-15,3 1-11,2-2-10,1-1-7,-1 0-6,6-1-6,1-1-5,1 0-3,2-3-4,0-1-3,3-1-1,-1-3-1,4-1-1,1-1 1,0-1 0,0-3 0,1 0-1,4-2-1,-2-1 0,2-1 0,1-5-2,-1 0 0,0 0-1,0-2 1,-2-1 1,0-3-1,0 2 1,-1-3 2,-1 0-1,-1-1 0,-1-1 3,-4-1 3,0 0 3,-1 1 7,1-2 12,-2 2 11,-3-4 18,-1 2 17,0-1 19,-1-1 18,-2 1 19,-1 0 21,2-3 18,-4-1 19,0 1 12,0-5 9,0 2 5,-2 1 0,-2-1-4,0-1-9,1 1-12,0 2-15,-1 2-17,2 0-16,-3 4-17,2 3-17,-1 3-17,2 3-15,-2 1-14,2 6-10,-2 0-8,-1 3-7,1 3-5,-2 0-5,0 6-4,-3 3-3,2 2-2,-2 4-3,-3-1-5,3 4-4,-2 3-5,1 1-6,-2 3-5,4 1-5,-2 0-5,1 0-5,0 3-6,2-2-5,-1 0-8,2 0-5,-1 0-5,2-1-4,2 0-1,1 0-1,0-3 1,0-3 1,0 3 4,3-6 4,0 1 5,2-2 6,-1-2 6,2-1 5,0-2 7,-2-2 5,3 0 6,0-3 5,-2-2 4,0 0 4,2-1 4,-2-3 6,1 1 6,0-2 7,-1-2 5,2 0 7,-2-2 6,3 0 4,-1-2 5,2-2 4,-1 1 4,2-1 4,-2-1 2,2-3 3,-2 1-2,2 0 0,-1-1-4,0 2-2,-1-1-5,-1 0-4,0 0-4,-1 1-4,-2 1-3,4-1-3,-6 5-5,3-3-4,-2 3-3,0-2-3,-2 3-4,1-1-2,-1 2-3,-1 1-4,0 0-2,0 1-3,-1 2-3,-1-1-2,1 3-5,0-2-6,-1 3-4,1 1-7,-2 0-6,-1 3-10,2-1-8,0 0-11,-1 4-10,3-1-10,-3-2-14,3 2-14,0 1-13,0-4-14,0 2-14,3-2-15,0 1-12,-1 0-12,4-1-6,-3 0-2,1-5 1,0 3 1,3 0 7,-2-2 7,0-1 12,2 0 12,0 0 14,3-3 15,-3 1 17,2-1 19,-1-1 18,2 0 18,0 0 13,-1-1 9,1-1 9,-1 1 7,-1 1 6,1-1 3,-2-1 5,1 1 3,-3 0 1,3 0 3,-4-1 2,3 1 1,-4 0 2,2-1 3,-1 1 3,1-1 2,-2 1 2,0 0 1,0-1 1,0 2 0,0-1 0,0 0 0,0 1-2,1-1-2,-2-1 0,3 1-1,0 0-2,-1-1-1,-1 1-1,2-1 0,1-2 0,0 4-1,0-3 1,-2-1 0,3 2 0,2 0 2,-2-2 3,-1-1 2,-1 1 1,0 0 1,1 1 1,0-1 5,0 1 2,-2-1 3,0-1 1,1-1 2,-2 1 3,1-2 1,-1 2 4,2-2 4,-2 0 4,0 0 3,0 0 5,0 0 7,1-1 4,-1 0 3,0-1 5,-1-1 3,0 3 5,2-4 7,-1 3 6,0-3 6,-1 0 3,0 0 3,-1 3-1,1-3-1,0 0-4,-1 2-2,-1-2-5,0 1-2,-1 2-4,-1-1-4,0 1-5,1 0-7,-2 0-6,0 5-7,-1-2-6,-1 1-7,2 0-5,-3 0-4,4 1-3,-3 2-5,-1 0-4,0 1-4,0 0-5,0 1-4,1 2-4,0 0-3,-2 3-4,2 1-2,-1-2-3,-2 6-2,3 0-1,0 0-3,-1 0-4,2 1-4,-1-1-5,3 4-4,-1 0-5,1-1-7,0 0-6,2 1-6,0 1-7,0-2-8,0 2-9,2-2-12,0-1-9,-1 1-9,1-1-12,-2 1-10,2-3-12,1 0-12,1 2-11,-2-2-11,3-1-11,-1-1-9,0 1-9,-1-4-7,5 2-5,-4-2-6,3 1-7,1-1-5,1-2-10,0 1-10,1-5-13,0 2-15,1-2-24,2 0-25,-1-2-13,3 2-9,0-4 4,0 1 9,3-1 11</inkml:trace>
          <inkml:trace contextRef="#ctx0" brushRef="#br2" timeOffset="15817.0808">5987 8547 352,'-9'-13'453,"1"0"29,1 2 25,0 1 24,4 4 14,-1 0 7,1 4-49,0-4-77,1 4-59,1 2-49,-1 2-41,2 2-37,0-2-35,0 5-36,2 0-33,-1 6-28,1-1-26,-1 5-22,1 1-17,1 4-13,-1 3-8,0 2-7,1 0-5,1 3-5,-1 1-2,-1 1 0,1 3-1,0-3-1,0 3 1,0-3 0,0 3-3,0-4-2,-2 5-6,-1-5-7,0 1-11,0-1-12,0-1-18,-1-1-23,0-1-33,-3 0-39,1 1-44,1-3-46,-1-1-43,-2-1-43,3-1-43,-1-3-45,-1-1-43,1-2-46,1-2-21,2-2-9,2-2 6,1-2 18,1-5 30,1 1 37</inkml:trace>
        </inkml:traceGroup>
        <inkml:traceGroup>
          <inkml:annotationXML>
            <emma:emma xmlns:emma="http://www.w3.org/2003/04/emma" version="1.0">
              <emma:interpretation id="{03DD7D87-BBE2-44D9-941B-8575B0408B52}" emma:medium="tactile" emma:mode="ink">
                <msink:context xmlns:msink="http://schemas.microsoft.com/ink/2010/main" type="inkWord" rotatedBoundingBox="8022,8785 11084,8772 11092,10514 8030,10527"/>
              </emma:interpretation>
              <emma:one-of disjunction-type="recognition" id="oneOf10">
                <emma:interpretation id="interp50" emma:lang="en-US" emma:confidence="0.5">
                  <emma:literal>eggshell.</emma:literal>
                </emma:interpretation>
                <emma:interpretation id="interp51" emma:lang="en-US" emma:confidence="0.5">
                  <emma:literal>egg cell.</emma:literal>
                </emma:interpretation>
                <emma:interpretation id="interp52" emma:lang="en-US" emma:confidence="0">
                  <emma:literal>eggs cell.</emma:literal>
                </emma:interpretation>
                <emma:interpretation id="interp53" emma:lang="en-US" emma:confidence="0">
                  <emma:literal>as cell.</emma:literal>
                </emma:interpretation>
                <emma:interpretation id="interp54" emma:lang="en-US" emma:confidence="0">
                  <emma:literal>egg-ell.</emma:literal>
                </emma:interpretation>
              </emma:one-of>
            </emma:emma>
          </inkml:annotationXML>
          <inkml:trace contextRef="#ctx0" brushRef="#br2" timeOffset="18061.8148">7662 8992 7,'-5'3'305,"-2"-3"8,3 2 7,1 0 6,2 3-17,-3-1-27,4-2-39,-3 2-45,3 1-35,3-3-31,-3 2-22,4-1-18,-3 1-11,2-1-8,0-1-7,1 1-5,1 1-3,-1-1-5,3 0-3,-4-1-2,5-1-1,-2 2-3,1 0-1,1 0 0,-3-3 1,4 0 0,-1 0-1,1 0-2,1 0-2,-1 0-2,3-3-2,1-3-1,-1 4-2,0-2-2,3-2-1,0 0-2,-1-2-3,5 2-3,-3-5-4,2 2-3,-1 0-2,0-2 0,0 0-2,-2 2 0,2-4 1,-3 1 2,0 1 2,-2-1 1,0 0 4,-2 2 4,-4-1 6,1-1 10,0 3 8,-3-2 8,-1 0 10,-1 1 9,-2 1 10,-2 0 8,0-1 7,0 3 4,-3 0 2,0 0 3,-5 2-3,3-1-1,-5 3-5,0-1-9,-1 2-8,-2 0-8,1 2-8,-5 2-10,2 0-11,-2 2-8,-1 1-8,-1 2-7,1 1-4,0-2-5,-1 5-5,2 0-3,-1 1-1,1-2-3,1 4 1,4-1-1,0 3-3,-1 1-1,2-2-1,2 1-3,4 3-3,0-2-4,1 3-7,1-2-4,3 4-9,0-4-8,2 2-9,2-2-13,0 1-10,3 0-12,1-3-10,1 1-12,0-2-9,4 1-9,1-2-6,-1-1-5,5-2-4,0 0-1,0-2 0,4-2 2,-1 0 7,2-3 7,1 0 11,0-3 10,0-1 11,4-1 11,-3-1 11,1-2 11,0-1 10,3-1 10,-3-1 9,0 0 9,0-2 11,-1 0 13,-1-2 12,1 2 13,-3-4 12,-1 2 13,1 0 13,-6-3 13,3 1 12,-4 1 13,-1-1 13,0 2 11,-1-4 14,-3 0 13,-3 4 7,1-3 5,-2 2 2,0-1-2,-2 0-4,-1 0-7,-1 2-8,0-1-7,-1 3-11,-1-2-10,0 1-10,-1 2-12,0 3-12,-1 0-11,0-1-11,-2 2-10,2 2-9,-1-1-8,0 3-7,-2 0-6,3 1-4,-3 2-3,-1 1-4,0 0-3,1 1-2,2 1-3,-2 2-1,2 0-2,2 0-1,-2-1-1,1 4 1,1-4-2,1 2 1,1 0 0,1 0-1,0-2 1,0 3-1,1-1 0,1 0 0,1 0 1,-1 0-1,2 1 0,0 0-1,0 1 0,-1 0-2,4 1-1,-2-1-1,2 2-2,-2 1-2,0 0-2,1 2-2,1 0-1,-3 0-3,3 4-1,-2-3-2,0 3 0,2-1-2,-2 0-1,1 2 0,0-1-1,-1 0 0,0 2-1,2-2 3,-2 1 0,-1-1 2,1 1 1,0-1 2,-3 0 2,-1 0 1,-1-1 1,-1 2 0,-1-3 0,-3 1 0,-1 0 0,-2 0-1,-2 0-3,0-1-5,-1 1-4,-2-1-5,-1-1-6,-1-1-5,3 0-7,-2-3-6,2-1-5,-1 0-3,-1-2-1,4-3 0,0 1 0,1-5 4,1 1 5,3-4 6,-2 0 4,3-4 9,1 1 7,1-5 9,2 1 9,4-3 9,-2-2 9,3 0 9,1-1 8,1-3 5,4 0 5,-1-4 3,3 1 4,-1-3 2,3 2 3,-1-3 0,3 0-2,1-2-2,-2 0-2,3 1-2,-2-3-4,2 1-4,1 1-4,-3 0-1,3-1-2,-2-1 0,1 2 0,-3 0 1,1-1 0,-1 0 2,1 3 5,-4-1 3,1-2 2,-2 2 4,2 0 4,-3 0 4,1-1 2,-3 3 1,1 0-1,-2-1 2,1 1 1,-2 3-2,0-1 0,-2 3-2,-2-2-2,2 5 1,1 2 0,-5 2 1,1 1 2,-2 2 0,0 1-1,-2 2 0,1 1-2,-3 1-2,2 2-4,-3 0-2,0 1-3,-3 2-3,-1 0-2,0 1-4,1 1-4,-4 1-4,1-2-6,0 3-3,1 1-4,0 2-3,1-2-1,0 2-2,0-1 1,2 2-2,1-4 0,1 2 0,0 0 0,3 0-2,1 0 1,1 1-2,0-3 1,1 0-1,1 0-1,0-1-1,5 1 0,-4-2 0,1 4-1,0-5-1,2 0-1,0 3 1,0-3-2,0 0 1,1-1-2,0 3 1,1-4 0,-1 3-1,1 1 3,-2-1-1,-1 0 2,2 1 0,-2-1 1,0 2 2,2-1 1,-4 3 0,2-1 1,-1 1 2,1 1-1,0 1 1,-3 0 1,4 1 0,-2 1-1,0-2 0,-1 4 0,2-1 0,-2 3 1,1-3-1,0 4 0,0-1-1,1-1 0,-2 3 2,1-2-1,1 1-1,-1 1 0,1 1-1,-2-1-2,2 1-5,0 1-9,-1 0-8,-1-1-4,1 4-3,-1-3-2,-1 1-2,1 1-1,-1 0-5,-1 0-4,1 1-4,-2-1-3,0-2-3,-2 2-3,1-2 4,-1 1 7,-1 1 4,2-4 4,-2 3 3,2-3 1,1 2 1,-4-4 3,3-1 4,-1 0 4,2-1 6,0-3 5,0-1 6,0 0 3,0-3 5,0-1 4,2-1 4,-1-3 6,3 1 7,-4-4 8,0 0 7,1 0 9,1 0 6,-1-2 6,-1 0 4,0-3 5,0 1 2,0-1 3,0-2 1,-1-1 0,-1 0-1,1-1-3,-4-3-5,3 1-6,-5-4-7,4 0-8,-3-2-7,0 1-7,-1-3-7,1-2-7,-2 1-10,1-2-8,-1-1-10,0-1-10,2 1-11,-2 0-15,3 0-17,-2-1-21,2 2-29,1-1-34,1 1-44,-1 3-48,4-2-47,0 1-45,0 1-47,0 1-47,0 1-51,2-2-52,0 3-21,3-1-4,0 0 7,-1 2 14,2 0 27,1-1 34</inkml:trace>
          <inkml:trace contextRef="#ctx0" brushRef="#br2" timeOffset="18315.0803">9124 8817 302,'-2'-3'478,"-1"-1"29,1 3 26,-1-1 18,2 2 13,-2 2-13,0-1-29,2 1-54,-4 0-67,1 2-56,-3-1-51,4 3-49,-6-1-47,4 1-38,-3 3-33,-1 0-29,1 0-25,1 3-18,-2-1-14,2 2-9,0 1-7,3-1-5,-3 2-3,0 0-2,4 2-3,-1 0-2,-1-1-2,2 3-5,1-2-6,0 1-4,0-1-6,2-1-7,0 1-9,0-1-10,2-3-14,0 1-15,0-1-17,3 1-21,-1-3-22,2-2-26,0 3-32,2-2-27,-3-4-25,5 1-21,-2-2-21,1 0-14,1-1-14,1-1-12,-2-2-11,2-1-11,1-1-8,-1 0-9,1-4-11,0 1 3,-1 1 8,4-3 11,0-1 10,3 3 14,0-5 17</inkml:trace>
          <inkml:trace contextRef="#ctx0" brushRef="#br2" timeOffset="19211.8233">9446 8990 118,'-7'2'274,"0"1"4,-1-1-9,1 2-11,3 1-18,-2 1-18,0 1-24,2-1-21,-3 1-22,3-3-22,1 1-17,-2 1-13,3-1-14,0-1-11,1 2-10,1-2-9,0 0-8,1-1-8,3 1-7,-2 0-6,1-2-7,3 0-6,-3 1-5,3-3-5,1 4-2,1-4-1,-1 2-1,0-2-2,0 0 0,2 0-1,-1 0 0,0-2 1,1 2-2,-2-4-1,0 3 1,4-2-1,-4 0 0,2-1 1,-1 0 0,-1 1 1,-1-1 0,2 0 2,-1-2 3,0 2 3,-1-1 7,-1-1 7,1 1 7,-2-2 7,0 3 8,1-4 9,0 1 10,-3 1 11,3-3 11,-2 4 11,-1-4 11,0 0 14,0 0 10,-1 0 10,1-1 8,0-1 7,-2 1 5,0-1 3,-2-1 1,0 0-1,1 1-4,-1-1-4,0 0-8,0-1-8,-1 0-11,-2 2-11,3-2-11,-3 2-12,0 2-13,1-1-13,0 2-10,-1 1-11,3 3-7,-5-1-6,3 1-7,-2 2-6,0 2-5,0 2-3,0 2-2,0 1-4,-1-1-1,-1 4-2,1 2-3,1 0-3,-2 3-3,3 0-3,-2 2-4,2-1-7,0 1-4,1 2-7,-1 1-7,2-2-8,0 0-8,3 0-9,0 3-8,0-3-9,0 0-10,3 0-11,0-1-11,2-2-12,-2 1-9,1 0-9,1-4-8,1 2-9,-1-1-5,2 0-6,0-2-4,-1-1-1,1 0 2,1-2 3,2 1 7,-1-1 7,1-2 12,2 0 13,-1-1 13,2-3 11,-1 2 16,2-2 14,-1 0 15,1-2 13,1 2 12,0-3 9,-1-1 8,0-2 9,0-1 7,-1 1 10,1-1 6,-1-2 7,-1 0 7,2-1 9,-3 2 9,1-3 10,-3-2 11,1 1 11,1 1 13,-3-2 14,-1 2 13,0-4 14,-1 1 11,-2-1 12,3-1 10,-4 2 11,1-2 5,-3 1 3,1-1-1,-1-1-3,-1 0-5,0 1-6,0-1-7,0 0-8,0-4-10,-1 3-11,-1-3-12,1 1-12,1 0-13,-4-2-13,4 2-9,-2-1-6,1 2-7,-3 2-5,1-1-4,0 4-4,1 2-4,0-1-2,0 4-4,1 1-2,-1 3-2,1 1-2,-1 1-2,1 1-4,0 4-2,-1 1-3,0 2-3,-1 1 0,-1 3-4,0 2-3,-1 2-1,-1 0-3,0 5-2,0 0-2,2 1-5,-2 1-4,0 1-4,2 4-3,-1-3-5,2 2-6,1 2-6,2-3-5,0 2-7,0-1-6,0-1-5,0-1-7,2 2-4,1-2-8,2-1-4,-1 1-5,2-2 1,1 2 0,2-3 1,1 0-2,1-1-2,2-2-4,0 0-5,3 0-8,-3-1-4,2-3-6,1 1-2,-1-1-2,1-2-3,1-2-1,-2 0-3,2-1-2,0-2-1,-1-3 0,-1 2 5,3-1 7,-4-1 10,3-1 11,-4-1 10,2-1 10,0-2 9,-3 1 10,-1-2 8,1 1 9,-1-3 10,-3 0 8,0-3 12,-1 2 12,-2-2 11,1 0 7,0-2 11,-2 1 12,1-1 13,-2-1 14,2 0 15,0-1 13,-1-2 14,-1 1 13,1-3 7,-1 1 7,0-3 0,-2 2-1,0-3 1,1 0-1,0 0-5,-1-4-5,1 3-7,-1-3-9,1 0-8,-1-2-11,0-1-10,2 1-9,-3-3-7,4 0-4,-1 1-5,-1 0-5,1-1-3,1-1-2,-2 1-4,1 2-2,0-3-2,-1 2-4,-1 0-2,1 2-2,-2 0-2,0 4-2,0 2 0,0 0-2,0 5 2,0 2 2,-2 2 1,1 2 4,-1 3-1,-1 2 0,0 2 0,1 2-2,-3 2-2,1 2-1,-1 5-3,0 0-1,0 3-3,-3 3-2,1 3-5,0 4-5,0 1-5,0 2-3,1 1-2,0 4-3,1-1-1,1 1-3,1 3-1,0-1-2,-1 0-5,4 0-5,-1-1-5,-1 0-5,0-1-6,1-1-6,-1 3-6,1-6-7,-1 2-8,1-1-7,0-2-6,1 0-6,-2-2-6,2-1-5,0 0-6,0-2-4,0-1-9,0 0-8,0-2-14,2 0-14,-1-2-19,2 1-21,0-3-24,0 1-26,0-2-23,1-1-21,2-1-21,-2-1-22,3 0-22,-2-3-24,3-1-27,-1-1-27,-1-2-23,3-1-19,0-1 6,1-1 17,-1-1 25,3-1 29</inkml:trace>
          <inkml:trace contextRef="#ctx0" brushRef="#br2" timeOffset="19410.6674">10672 8864 40,'-2'-2'394,"1"2"27,1 0 31,0 0 25,1 0 23,1 0 2,-1 0-12,1 0-42,0 0-58,-1-1-50,0 1-43,0-2-35,1 2-26,-2-3-27,3 3-26,-3-3-28,3 3-30,-3-3-26,2 1-23,0 1-22,-2-2-20,4 2-18,-4-2-19,0 1-20,0 1-20,-4-2-29,4 2-31,-2 0-42,0 0-45,-1-1-48,0 1-48,0 0-51,-1 1-52,4 0-58,0 0-61,0 0-26,-10 0-8,10 0 5,-11 0 11,3 0 23,8 0 27</inkml:trace>
        </inkml:traceGroup>
      </inkml:traceGroup>
    </inkml:traceGroup>
  </inkml:traceGroup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19:01.40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C07DB36-2B6E-4B28-99B1-6626A025315F}" emma:medium="tactile" emma:mode="ink">
          <msink:context xmlns:msink="http://schemas.microsoft.com/ink/2010/main" type="writingRegion" rotatedBoundingBox="16456,-12 22185,26 22177,1163 16448,1124"/>
        </emma:interpretation>
      </emma:emma>
    </inkml:annotationXML>
    <inkml:traceGroup>
      <inkml:annotationXML>
        <emma:emma xmlns:emma="http://www.w3.org/2003/04/emma" version="1.0">
          <emma:interpretation id="{191FB967-7338-448A-81F9-AEE61A0F77C6}" emma:medium="tactile" emma:mode="ink">
            <msink:context xmlns:msink="http://schemas.microsoft.com/ink/2010/main" type="paragraph" rotatedBoundingBox="16456,-12 22185,26 22177,1163 16448,112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E758D2B-FB1F-4B76-AE6B-6E4CA2DF4D38}" emma:medium="tactile" emma:mode="ink">
              <msink:context xmlns:msink="http://schemas.microsoft.com/ink/2010/main" type="line" rotatedBoundingBox="16456,-12 22185,26 22177,1163 16448,1124"/>
            </emma:interpretation>
          </emma:emma>
        </inkml:annotationXML>
        <inkml:traceGroup>
          <inkml:annotationXML>
            <emma:emma xmlns:emma="http://www.w3.org/2003/04/emma" version="1.0">
              <emma:interpretation id="{0C2950E8-0C17-4EF7-9317-44AF1837CDA4}" emma:medium="tactile" emma:mode="ink">
                <msink:context xmlns:msink="http://schemas.microsoft.com/ink/2010/main" type="inkWord" rotatedBoundingBox="16456,-12 17772,-3 17765,1133 16448,1124"/>
              </emma:interpretation>
              <emma:one-of disjunction-type="recognition" id="oneOf0">
                <emma:interpretation id="interp0" emma:lang="en-US" emma:confidence="0.5">
                  <emma:literal>and</emma:literal>
                </emma:interpretation>
                <emma:interpretation id="interp1" emma:lang="en-US" emma:confidence="0.5">
                  <emma:literal>an d</emma:literal>
                </emma:interpretation>
                <emma:interpretation id="interp2" emma:lang="en-US" emma:confidence="0">
                  <emma:literal>ands</emma:literal>
                </emma:interpretation>
                <emma:interpretation id="interp3" emma:lang="en-US" emma:confidence="0">
                  <emma:literal>and.</emma:literal>
                </emma:interpretation>
                <emma:interpretation id="interp4" emma:lang="en-US" emma:confidence="0">
                  <emma:literal>andro</emma:literal>
                </emma:interpretation>
              </emma:one-of>
            </emma:emma>
          </inkml:annotationXML>
          <inkml:trace contextRef="#ctx0" brushRef="#br0">78 74 210,'6'-5'286,"2"0"3,0 0-1,1 0-15,0 1-23,0 0-24,2 0-24,-3 0-21,3 0-21,-1 1-14,0-1-13,0 0-8,1-1-7,-1 1-13,1 0-16,-2 2-11,0-1-10,-1 0-8,0 3-4,-1-1-1,1-1-1,0 2 1,-1 0 3,-2 0 1,2 2 0,-1-1 1,-1-1-1,3 3-1,-4 2-1,3-3 7,-2 4 9,1 1 3,0-1 1,0 3-5,-2 1-3,1 1-6,-1 0-8,1 2-6,-2 2-5,-1-1-4,-2 2-5,0 0-2,0 3-4,-2-1-13,-1 0-15,-2 0-10,1 1-6,-4-1-7,0 1-9,-3-2-9,-1 2-10,0-2-10,1 1-11,-5-3-9,2 2-10,-1-3-2,-2 0 1,3 0 3,-2 0 3,0-2 1,1-2-1,0 1 3,1-3 3,1-1 7,1-1 8,-2 0 8,2-2 9,4-1 9,-3-3 7,3 0 2,0 0-1,4-2 2,-3 0 5,0-2 3,4-1 4,-1 1 4,-1 2 4,0-4 5,3 1 5,1 1 3,-3-1 5,1 0 2,2 2 4,-2-1 3,3 1 3,-3 2 2,3 0 1,0-1 3,0 2 1,0 0 0,0 2 0,-1 0-1,1 1-2,-2 1-3,2 3-1,-2 0-2,2 4-3,0 0-3,0 2-3,2 3-1,0 0-3,-1 2-3,2 3 0,0-1-3,-2 3-2,6-1-6,-4-2-7,1 5-4,1-4-1,-2 0-4,2 2-2,0-2-5,-3-1-4,5 2-3,-4-3-4,2-1-2,2-2-5,-3-1-1,2 0-1,-4-2 1,3-1 7,2-3 1,-5 0 3,3 0 1,-1-3 4,0-1 4,0 1 4,-3-4 4,2 1 5,0-1 4,2-2 4,-5-2 4,3-1 6,-1 1 6,0 0 5,1-5 6,0 1 7,-1-3 5,1 1 7,1-3 9,1 3 11,-5-5 10,7 2 9,-4-2 10,1 1 12,1-2 10,-2-1 9,1 2 6,0-2 6,0 1 4,-3 0 7,1-1 3,2 1 1,-1 1 4,-1 0 2,-2 2-1,2-1-4,-1 2-7,1 1-8,0 2-9,-1 1-10,-1 1-10,2 0-8,-2 3-10,1 0-9,0 2-7,1 2-8,-1 0-12,3 3-14,0 0-8,-1 1-7,1 3-4,2-2-3,2 3-2,-1 1-3,2-2-2,-1 3-2,-1 0-1,1-2-2,1 1-5,-2 0-5,-1 0-12,3-2-15,-4 0-14,3 1-12,1-1-15,-2-3-16,1 3-17,-3-1-16,3-1-20,0-2-18,0 0-15,-1 1-14,1-3-13,-1 1-14,2 0-9,-1 1-7,-1-3-16,0-2-22,1 2-18,-1-2-14,-7 0-15,8-2-11,0-2-8,-1-1-7,-3 1 0,2-1 3,0-2 12,1 0 15</inkml:trace>
          <inkml:trace contextRef="#ctx0" brushRef="#br0" timeOffset="375.232">569 526 155,'0'-10'255,"0"4"-2,0-1-7,0 3-11,0 0-13,0 3-20,0 0-25,0 1-22,0 1-22,0 2-16,0 1-13,2 0-13,1 1-11,-3 1-7,1 1-7,1 3-5,0-1-5,0 0-6,1 2-3,0 1-4,0 0-4,0-1-5,-2 1-4,3-1-7,0 1-4,-1 1-3,0-3-3,0 2-2,0 1-2,-2-2-2,1 0-1,-1 0-2,1-3 0,-1 1 6,-1 1 12,0-3 6,0 0 3,0 0 1,0-4 1,0 3 2,0-1 0,0-1 1,0-2 1,-1-1 1,1 1-1,-2-2 1,1-2-1,-1-1-8,1 1-13,0-2-4,-1 0 0,0-1 1,1-1 4,-1-2 3,1 0 3,1-1 4,-3 0 5,2-1 6,1-1 4,0 1 10,0-1 8,1-1 7,2 0 8,-3 1 7,1-1 9,2-3 7,1 4 6,-2-1 5,1 1 5,2-1 3,-2 0 5,3 1 2,-2 0 2,0 1-3,3-1-2,-2 4-5,3-4-3,-1 4-7,-1-1-7,2 1-9,-1 0-8,-1 1-9,1 1-6,2-1-9,0 1-6,0 2-8,-1-1-7,0 2-5,2 0-4,-1 1-5,-1 1-3,3 0-4,-1 1-3,-1 1-2,2 2-2,-1-2-1,0 3-2,1 2 0,-4 0-2,2 0 0,-2 2-2,4 2 1,-6 1-2,2-1-1,-2 1-1,-2 2-4,4-1-2,-6 2-6,2-2-5,-2 3-9,1 0-9,-2-3-15,0 4-17,-2-4-30,1 2-35,1 0-32,-3-1-28,3 1-32,-1-2-31,-1 0-40,1-1-43,-3 1-39,3-2-38,-2-2-39,0-1-39,2 0-10,1-8 6,-2 8 17,2-8 26,0 0 26,0 0 26</inkml:trace>
          <inkml:trace contextRef="#ctx0" brushRef="#br0" timeOffset="851.228">1253-155 311,'0'-3'369,"0"3"27,1 3 26,2 1 11,0 2 2,0 2-16,0 3-28,-1 0-30,3 2-28,-2 2-23,0 2-17,-2 2-14,3 3-13,-1 0-25,-2 1-29,2 3-27,-3 2-24,0 0-21,0 0-19,0 2-17,0 1-15,0-1-16,0 2-12,-3 0-11,2 1-9,1-1-6,-3 1-7,3-2-6,-4 2-2,4-3-5,0 0-3,-1-2-4,1 0-1,0-1-1,0-4-2,0 0-1,0-1-2,0-1-3,1-1 0,-1-2-1,4-2 2,-1 0-2,-2-3 0,2 2-2,0-2 0,0-2-1,0-1-1,0 0-2,-2-2-1,1-2 1,-1 2 0,1-3 0,0-1 0,-1-2-1,-1 1 0,2-1 1,-2-2 0,0 0 1,0 0 2,0-4 2,0 1 0,0-1 2,0-1 1,0-3 2,-2 2 0,1-2 3,-3-2 2,1 0 1,0-1 3,-1 0 1,-1-3 1,1 2 3,0-2 2,-3 3 1,2-4 2,-1 1 1,0 3 1,-1-3 0,0 1-1,3 2 0,-2 0-2,0 0-8,0 2-14,1 0-7,0 1-4,-2 1-5,2 2-3,-2 0-2,-1 3-2,2-2-2,-2 3-1,3 1-3,-2 0 0,-1 1-2,1 3-2,0-2 7,0 3 11,0 2 3,-1 0 0,2 2-1,-2-1 0,1 3-2,2 2-4,0-1-3,0-1-4,1 1-4,1 0-5,2 2-5,-3-1-5,4 0-7,0-1-7,0 2 0,0-2 7,4 1-2,-3-2-9,2-1-7,1-1-6,1 2-15,0-3-15,0-1-9,0 2-3,2-3-7,0-1-8,3 0-5,-1-3-5,-1 1-15,-1-1-18,5 0-12,-2-2-9,-1-2-19,1 1-23,0-1-16,-3-2-12,5-1-26,-5-1-31,1-1-22,0 0-15,-1 0 0,1-3 9,0 1 7,-1 0 6</inkml:trace>
        </inkml:traceGroup>
        <inkml:traceGroup>
          <inkml:annotationXML>
            <emma:emma xmlns:emma="http://www.w3.org/2003/04/emma" version="1.0">
              <emma:interpretation id="{7E52E55D-D388-431A-837C-3716AAB16FA9}" emma:medium="tactile" emma:mode="ink">
                <msink:context xmlns:msink="http://schemas.microsoft.com/ink/2010/main" type="inkWord" rotatedBoundingBox="18962,113 22184,136 22177,1162 18955,1139"/>
              </emma:interpretation>
              <emma:one-of disjunction-type="recognition" id="oneOf1">
                <emma:interpretation id="interp5" emma:lang="en-US" emma:confidence="0.5">
                  <emma:literal>lecture.</emma:literal>
                </emma:interpretation>
                <emma:interpretation id="interp6" emma:lang="en-US" emma:confidence="0">
                  <emma:literal>Lecture.</emma:literal>
                </emma:interpretation>
                <emma:interpretation id="interp7" emma:lang="en-US" emma:confidence="0">
                  <emma:literal>lecture</emma:literal>
                </emma:interpretation>
                <emma:interpretation id="interp8" emma:lang="en-US" emma:confidence="0">
                  <emma:literal>Led-were.</emma:literal>
                </emma:interpretation>
                <emma:interpretation id="interp9" emma:lang="en-US" emma:confidence="0">
                  <emma:literal>Led-urea</emma:literal>
                </emma:interpretation>
              </emma:one-of>
            </emma:emma>
          </inkml:annotationXML>
          <inkml:trace contextRef="#ctx0" brushRef="#br0" timeOffset="1385.779">2513-33 315,'-2'-3'357,"2"-1"24,0 4 29,0 3 24,2 1 21,-1 0-12,-1 1-25,4 2-36,-4 4-37,1 0-29,1 3-22,-2 3-21,4 0-14,-4 4-17,1 1-19,1 0-22,-1 3-25,1 4-26,-1 0-28,0 2-21,-1 1-20,2 3-12,0-1-11,-2 2-6,1 1-7,-1 0-6,0-1-6,2 1-6,-1 0-4,1-2-6,-1 1-4,0-3-6,-1-2-6,3 2-10,1-5-9,0-2-11,-1 0-11,-2-2-12,4-1-16,-1-4-21,1 1-25,0-1-27,-1-4-27,3-2-35,-1 0-39,3-2-41,0-1-40,2-2-33,-3-3-29,3-1-28,-3-2-32,4-4-27,0-1-24,2 0 1,-2-3 15,3-3 20,-1 0 25,1-1 36</inkml:trace>
          <inkml:trace contextRef="#ctx0" brushRef="#br0" timeOffset="1791.262">2844 702 147,'0'7'229,"0"-1"-6,0 0-10,2-1-17,-1 0-19,2 1-19,0-3-22,0 2-19,3-3-19,-3 1-14,1 0-13,1-1-7,-1-2-7,0 3-4,1-3-2,-2 0-4,3 0-2,0 0-2,1 0-3,0-3-1,1 2-3,-1-2 1,0 1 1,0-2 0,2-1 2,-1 2 1,-1-3 3,0 1 4,1 0 2,-3-1 3,0 0 5,1-2 4,-2 0 5,1 1 6,-1-3 6,1 1 4,-3 0 5,1 1 6,-1-3 4,0 2 4,-1-1 3,-1 3 2,0-3 0,0 1 2,0 1-1,0 1 2,0-2 0,-1 1-1,-1 1 0,0 1-1,1-1-3,-1 3-3,0-1-5,-1 0-5,0 1-5,-1 2-7,-1-1-6,2 3-5,-3-3-6,0 3-8,0 3-9,-2-3-7,3 4-8,-4 0-7,0 2-8,0 0-5,2 1-4,-1 2-4,1 4-1,0-2-3,-2 1-1,2 3-2,3-1 1,-2 1-2,0 1 1,0-1-2,1 1-2,2-1-3,-2 1-5,1-1-4,4 0-5,-2 0-5,2-1-5,0 0-5,0 0-4,2 0-8,2 0-7,-1-3-7,1 0-9,1 1 3,1-2 9,-1 0 2,3-1-4,0-2-5,-3 1-8,5-1-8,-2-2-7,-1 1-5,4-4-8,-1 3-6,0-3-6,2-1-6,0 1-4,-1-2-25,2 0-34,0-2-21,-1 0-16,2-1-12,-1 0-9,1-2-14,-1 1-11,2 0-16,-2-3-17,2-1-11,-1 1-9,0 0 3,-1-1 8</inkml:trace>
          <inkml:trace contextRef="#ctx0" brushRef="#br0" timeOffset="2318.3449">3490 452 254,'-6'-5'327,"2"3"12,-1-2 15,-1-1 13,3 3-6,-1 0-15,-1 2-22,2-2-25,0 0-26,1 2-26,-2 0-20,0 2-16,1 0-14,0 0-14,-2 2-13,1 1-14,0 2-10,-1-1-14,3 4-13,-3-1-14,-1 0-22,3 4-26,-2 0-16,1 0-9,0 2-6,-1 0-4,1 2-3,1-1-4,-1 2-1,1 2-5,1-1-2,-1 0-3,1 3-6,1-4-5,-1 1-8,2 0-9,0 2-11,0-3-11,2-1-11,1-1-11,0 0-11,-1-2-11,1-1-11,2-3-10,1 1-8,-3 0-8,3-3-4,0 1-3,0 0 3,0-4 5,1 1 6,-1-1 7,3 0 7,0-1 8,-1 1 9,0-3 10,1 0 9,0-2 7,0 0 9,2-2 8,-3 0 6,3-1 8,0-1 5,1 0 5,-1 1 4,1-2 3,-1-2 3,0-1 5,1 1 1,0-4 4,-1 2 1,0-2 3,-1 0 1,0-3 3,0 1 4,0 0 4,-3-3 6,4 0 7,-3-2 7,-1 1 7,-2-2 4,3 0 0,-2-1 6,2 0 7,-4-1 10,0-1 10,1-1 15,-1 0 17,-1-1 12,-3-1 9,4 0 7,-4-3 6,0 0 4,-4 2 3,4-2 6,-3 1 5,0 0 2,-1-1-2,-1 2-6,1 2-6,0 1-13,-1-1-16,-1 5-13,1-2-13,0 3-11,0 1-11,0 3-10,0 1-9,2 1-8,-1 3-5,-3-1-6,4 3-5,1 0-2,-1 3-2,1 0-4,0 0-1,1 1-2,-1 1-3,2 4-4,-2 1-2,-1 1-1,0 0-1,-1 3-1,0 4-2,1 1 0,-2 3-3,2 2 0,-2 2-3,1 4-1,1 0 1,-4 1-2,3 2 0,1 2 2,0 0 1,0 2-1,1 0 0,0 1-1,0 0 0,1-1 1,1 1-2,0 0-1,0-1 2,1-2-2,1-2 0,1-1-2,-1 1-4,3-4-3,-2 0-4,1-1-11,3 0-14,-3-3-15,2 1-15,-1-3-17,3-2-19,0-1-23,-4 0-27,3 0-25,1-4-28,0 0-19,-1-1-12,1-2-14,2 0-15,0-3-10,-1-1-8,3-2-20,0 0-24,0-2-28,0-3-29,-1-1-10,3 1 1,1-4 14,-2 2 20,2-4 12,-2-2 8</inkml:trace>
          <inkml:trace contextRef="#ctx0" brushRef="#br0" timeOffset="2538.7689">3883 473 219,'-4'4'346,"-1"1"23,2-3 27,2 4 30,1-1 8,0 1-2,1-1-19,1-1-29,-1 0-31,1-2-33,1 3-23,0-2-21,1 0-17,0 0-14,-1 0-19,4-2-21,0 0-26,1 1-25,1-1-25,-1 0-24,3-1-20,-3 0-16,6 0-11,-4 0-11,0 0-7,2 0-7,-2 0-6,0 0-5,-3-1-4,2 1-4,-1-1-4,-3 1-6,0-2-8,-1 1-11,-1 1-14,1-1-15,-4 1-25,1 0-26,1 0-29,-1 0-31,2 0-42,-2 0-46,1 0-57,0 0-62,-2 0-66,0 0-69,0 0-36,0 0-18,0 0-3,0 0 1,0 0 16,0 0 24,0 0 28</inkml:trace>
          <inkml:trace contextRef="#ctx0" brushRef="#br0" timeOffset="3532.3102">4262 417 143,'-1'-2'319,"-1"-1"17,0 1 16,1 1 12,-1 1 9,1 0-12,0 1-21,-1 1-26,1 1-27,-1 2-21,1-2-17,-1 2-13,0 3-15,1 2-13,1-1-13,-2 3-13,0 0-16,0 3-18,2 1-19,0-2-17,0 4-18,0-3-17,2 5-18,0-3-13,0 2-13,-2-4-8,3 3-9,0-2-5,0 0-6,1-1-3,1 0-4,-2-2-2,3-3-3,0 2-5,0 0-4,1-3-7,2 2-7,-2-4-7,4-1-6,-1 2-6,0-4-8,1 0-8,1-1-7,-1-1-10,3 1-11,-4-2-7,4-1-4,-2-1-2,0-2 1,-2 0 4,2-1 5,-2 0 5,0-1 5,0 0 5,-1-2 6,-1-1 8,0-1 6,-1 0 12,1 0 10,-2-2 10,-1 0 6,0 0 8,1-3 4,-3 1 7,2-2 5,-3-1 9,1 2 11,0-3 12,1 0 14,-3 0 13,0 1 14,1-1 11,-1 0 11,1 1 11,-1 2 9,-1-1 6,4 2 5,-4-1 1,0 2 1,0 3-5,0 0-7,0 1-7,0 1-10,0 1-11,0 4-11,0-1-10,0 0-11,0 2-9,0 1-11,0 0-6,-4 0-7,4 1-4,0 2-4,-1 0-3,-1-1-1,1 4-3,-1 3-3,1 0-3,0 0 0,-1 3-4,0-1-3,1 2-5,-1 2-4,2 0-7,0 0-6,0 0-10,0-2-11,0 2-13,0-2-16,2 2-16,-1-2-19,1 0-17,1-2-21,0 1-16,0-1-18,-2 0-13,3-2-11,-2 0-7,3-2-6,-1 1 0,2-1 1,0-2 3,1 1 5,0-4 6,2 1 8,-1-2 11,3-1 10,-1 0 13,-2-1 14,4-2 12,-1-2 13,0 1 12,-1-3 11,1 0 12,-1-1 10,0 0 14,-1-1 13,-1-2 18,1 1 18,-1-1 20,-1 0 17,0-2 17,0 2 17,-2-1 15,-1 0 15,0 0 14,1-1 11,-2 0 13,3 1 11,-5-2 9,3 3 8,-2-2 5,-1 0 5,1 4 3,0-1 1,-2 2-1,0 1-3,0 2-3,0 1-7,0 0-8,0 3-11,-2 1-12,0 0-10,1 3-13,1 1-12,0 1-13,-1 2-13,0 3-11,1 2-9,0 0-10,0 3-9,0-2-8,0 3-9,0 0-3,0 1-3,0-2-1,0 1-4,0 0-3,0-1-2,0 0-3,0-2-4,0 2-3,1-2-2,0-1-2,0 0-1,1-1-1,1 1 1,-1-2 0,0 0 2,-2-2 1,2-3 4,-1 1 4,1-1 1,-2-1 4,0-1 3,0-1 5,0 0 3,0-2 4,0-2 4,0 1 5,-2-2 3,1 0 6,-1-1 7,2 1 5,-4-3 7,1 1 7,0-3 8,1-2 8,2 1 5,-4-1 4,0-1 5,4-1 3,-3-1 3,3-2 0,0 1 0,0 0-5,0-3-3,0 2-7,0-3-6,3 2-8,0-2-7,-2 1-9,3 0-7,-2 2-7,3-3-5,0 1-6,0 2-5,1 0-7,1 0-5,1 0-12,1 4-12,-2-1-16,4 1-18,-4 3-21,2 0-22,0 0-22,0 2-23,-2 1-22,2 3-21,0-2-20,-3 1-18,2 3-19,-1 0-16,0 0-14,-1 0-12,-6 0-13,6 3-12,-6-3-12,8 4-12,-1 0-4,1-1-1,-3 3 11,1 0 15,2 1 16</inkml:trace>
          <inkml:trace contextRef="#ctx0" brushRef="#br0" timeOffset="3934.7488">5104 702 197,'1'4'224,"2"0"-9,1 0-15,0-1-15,0-1-19,0 0-20,3 1-21,-3-3-15,2 2-15,1-2-9,-1 0-6,2-2-4,0 2 0,-1-3-3,0 1-1,1 0-1,-1-2 0,-1 0 0,1 0 1,0 0 2,-2-2 1,1 2 3,0-3 1,0 1 4,0-1 2,0 0 5,-2-2 3,2 1 6,-3 0 7,2-3 4,-1 0 6,1 3 4,-1-3 8,0 0 7,-1 1 6,1-3 4,-3 2 5,1 0 0,2-1-1,-3 1-3,1 0-3,0-2-7,-1 2-5,-1 0-7,0 1-7,0-1-8,-1 4-9,-1-2-11,0 3-10,1-1-10,-4 1-8,3 1-9,-2 1-6,0 0-7,0 0-5,-3 1-4,2 2-5,-2 0-3,4 1-3,-5 0-5,2 2-3,-2 1-3,1 1-3,1 2-1,-2 1-4,1 3 0,0 1-2,1 1 0,-1 0 0,-1 2 0,1 1-2,0 2 1,2-2-1,-1 2 2,1 0 0,-1 3 1,2-3-1,-1 2 0,2-2-1,1 1 0,0-1 2,1 0-2,1-2 0,0 1 0,0-3-2,1 1-1,1 0-2,0-4-4,1 3-3,1-2-2,-1-3-2,1 1-3,0-1-1,0-1-3,3-2-4,-2-1-5,0 0-4,1 0-10,-2 1-9,4-3-13,-2 0-13,1-2-4,1 0-2,1 0-11,-2 0-19,2-2-21,2 0-23,-3-3-19,4-1-20,0 3-25,2-5-26,-2 1-19,2-1-19,1-1-15,2-2-18,-3-1-25,4 0-31,-1 0-15,2-2-5,0 3 11,-1-3 19,-1 1 21</inkml:trace>
          <inkml:trace contextRef="#ctx0" brushRef="#br0" timeOffset="4106.2875">5714 577 183,'-1'2'291,"1"-2"13,0 2 9,0 0 5,0 1-5,0-1-9,0 1-13,0 0-16,0 0-12,1-1-13,1 1-8,-2-1-4,0 1-5,0-1-7,0 2-9,1-2-11,-1 0-13,0-2-16,0 3-19,0-1-18,0 0-22,0-2-23,0 0-29,0 0-29,0 0-42,0 0-45,1 0-56,1 0-60,-2 0-58,0 0-61,0 0-69,0 0-77,0 0-40,0 0-25,0 0-9,0 0-7,0 0 0,8-2 3,-8 2 21</inkml:trace>
        </inkml:traceGroup>
      </inkml:traceGroup>
    </inkml:traceGroup>
  </inkml:traceGroup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18:53.392"/>
    </inkml:context>
    <inkml:brush xml:id="br0">
      <inkml:brushProperty name="width" value="0.06667" units="cm"/>
      <inkml:brushProperty name="height" value="0.06667" units="cm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3165BB"/>
      <inkml:brushProperty name="fitToCurve" value="1"/>
    </inkml:brush>
    <inkml:brush xml:id="br2">
      <inkml:brushProperty name="width" value="0.04667" units="cm"/>
      <inkml:brushProperty name="height" value="0.04667" units="cm"/>
      <inkml:brushProperty name="color" value="#ED1C24"/>
      <inkml:brushProperty name="fitToCurve" value="1"/>
    </inkml:brush>
    <inkml:brush xml:id="br3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4A99FB47-19DB-43E8-9EE1-F0E769A6FE88}" emma:medium="tactile" emma:mode="ink">
          <msink:context xmlns:msink="http://schemas.microsoft.com/ink/2010/main" type="writingRegion" rotatedBoundingBox="84,452 24562,759 24332,19143 -146,18836"/>
        </emma:interpretation>
      </emma:emma>
    </inkml:annotationXML>
    <inkml:traceGroup>
      <inkml:annotationXML>
        <emma:emma xmlns:emma="http://www.w3.org/2003/04/emma" version="1.0">
          <emma:interpretation id="{F3997347-489E-4E7A-8AD5-69F404493F00}" emma:medium="tactile" emma:mode="ink">
            <msink:context xmlns:msink="http://schemas.microsoft.com/ink/2010/main" type="paragraph" rotatedBoundingBox="62,511 11774,482 11781,3107 68,313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8319534-76F2-4DB9-A210-67D4FA09D6C7}" emma:medium="tactile" emma:mode="ink">
              <msink:context xmlns:msink="http://schemas.microsoft.com/ink/2010/main" type="line" rotatedBoundingBox="-52,1540 4916,79 5421,1795 452,3256"/>
            </emma:interpretation>
          </emma:emma>
        </inkml:annotationXML>
        <inkml:traceGroup>
          <inkml:annotationXML>
            <emma:emma xmlns:emma="http://www.w3.org/2003/04/emma" version="1.0">
              <emma:interpretation id="{3322FE4D-EBC3-42A2-B8EC-D668654DEA90}" emma:medium="tactile" emma:mode="ink">
                <msink:context xmlns:msink="http://schemas.microsoft.com/ink/2010/main" type="inkWord" rotatedBoundingBox="-13,1673 1013,1371 1214,2052 187,2354"/>
              </emma:interpretation>
              <emma:one-of disjunction-type="recognition" id="oneOf0">
                <emma:interpretation id="interp0" emma:lang="en-US" emma:confidence="0.5">
                  <emma:literal>9th</emma:literal>
                </emma:interpretation>
                <emma:interpretation id="interp1" emma:lang="en-US" emma:confidence="0">
                  <emma:literal>ah</emma:literal>
                </emma:interpretation>
                <emma:interpretation id="interp2" emma:lang="en-US" emma:confidence="0">
                  <emma:literal>ahh</emma:literal>
                </emma:interpretation>
                <emma:interpretation id="interp3" emma:lang="en-US" emma:confidence="0">
                  <emma:literal>ash</emma:literal>
                </emma:interpretation>
                <emma:interpretation id="interp4" emma:lang="en-US" emma:confidence="0">
                  <emma:literal>ath</emma:literal>
                </emma:interpretation>
              </emma:one-of>
            </emma:emma>
          </inkml:annotationXML>
          <inkml:trace contextRef="#ctx0" brushRef="#br0">312 113 245,'0'-6'319,"0"-2"25,2 1 8,-2 0 2,0 1-12,0-2-16,0 3-14,0-1-13,0 1-11,-2 0-11,0-1-5,2 4-5,-3-3-6,0 2-4,0-1-17,0 0-22,0 0-14,-2 1-10,1-2-14,-2 1-17,2 2-21,-4-2-24,1 1-19,-2 3-18,1-2-15,-2 2-16,-2 2-12,0 1-8,2 1-6,-4-2-7,1 3-4,1 2-4,-1 1-3,0-1-1,1 2-3,0 1 0,2 2-1,-2-1-2,0 0-1,3 1-1,-2-1-2,2 3 1,2 0-3,-1-2-3,1 3-5,2-3-5,-2 4-8,3-3-8,1-1-9,0 1-10,0-1-11,3 0-9,-2 1-10,2-2-8,2-1-9,-2-1-11,3-1-6,0-1-5,-1-1-4,0 1-1,3-2 0,0-1 3,0 0 5,2 0 6,-2-4 5,2 0 9,3 0 8,-1-4 9,-1 0 9,3 0 9,-1-1 9,0-1 8,1 1 8,-2-2 8,1-3 7,-1-1 5,1 3 6,1-5 5,-1 0 8,-2 3 5,1-2 8,-2-1 10,1 1 10,-3-1 11,3-1 10,-2 3 9,0-1 10,0 1 8,0 0 8,-4-2 8,3 2 4,0 1 6,-1 1 4,1 0 2,-3 1-2,1 2-3,0 1-4,-1-1-8,1 2-6,-1 1-8,-2 3-6,5 0-9,-5 2-7,3 0-6,0 3-7,0 1-5,2 3-7,-1-1-5,0 2-5,1 2-5,-1 1-5,-1 4-5,2-1-7,-1 1-8,1 0-12,-1 2-13,-1 1-18,3-1-19,-2 0-22,1 1-23,2-3-23,1 0-24,-1 2-25,0-1-22,4-1-24,0-2-23,-1 2-30,2-4-30,-2 1-27,-1-2-26,1-2-27,1 1-27,-1-1-4,0-2 7,2-3 17,0 1 20,-1-1 24</inkml:trace>
          <inkml:trace contextRef="#ctx0" brushRef="#br0" timeOffset="798.0571">504 46 137,'-11'3'269,"0"-1"7,4 2-3,-1 1-9,3 3-20,0-2-30,0 1-34,3 2-38,0 0-30,-1 1-25,3 1-20,0 2-14,3-1-11,-3 0-9,3 1-9,1-1-5,1 2-5,-1-2-4,2-1-1,0 0-1,2 1-2,1-1-2,-1 0-1,1-2-1,2 0-1,0-1 0,-1 0-1,0-1 1,0 0-1,2-3 1,0 0 0,-2-1 0,2 1-2,0-4-3,2 2 1,-1-2-2,-1-2 0,1-1-2,-2 1 0,1-2-1,0-1 0,0 1 0,-4-3 0,3-1-1,-1 0 1,-3-1 0,1-2 1,-1-1 3,0 2 0,-4-3 3,2 1 2,-1-1 5,-1-2 5,-3 2 7,0-3 5,0 0 6,0 0 5,-3-1 6,3-1 6,-2 0 6,-1 0 5,-1-2 6,1 2 6,1-2 7,-1 1 6,0 0 6,-1 1 6,2-1 5,0 4 14,-1-2 17,0 1 11,2 2 6,-2 1 3,0 1 3,0 3 1,1-1 0,0 2-1,0 3-2,1 1-6,-3 2-10,4 0-9,-3 2-11,2 2-20,0 0-22,-1 2-17,2 3-12,0 0-8,0 3-9,0 0-7,0 2-7,2 3-6,-1 0-5,0 2-2,2 0-2,-1 1-3,1-1-5,0 3-5,1-1-7,1 0-8,-1 1-10,-1-1-9,2 0-10,1 1-10,0 1-8,-1-3-11,2 1-8,0 1-7,0-2-7,1 0-3,-1-1-1,0-1-1,1 0 3,-2-1 6,0 1 7,0-5 10,0 1 9,-2-1 10,-1-4 9,2 1 10,-2-1 10,-1-1 9,0-2 7,0-2 11,-1-2 14,1 0 15,-1 0 16,0-2 14,-1-2 13,2-1 12,-2 0 11,1-2 10,1-2 10,-2-2 10,0 1 9,3-1 7,-1-2 7,-1 0 2,0-1 1,-1 2-3,3-1-6,-3 1-9,3 0-10,-3 0-8,4 2-10,-3 1-8,0 2-11,0 1-8,1 1-8,-2 2-8,2 2-7,-1 1-8,1 1-6,0 2-5,0 1-6,1 3-2,2 0-3,-2 4-2,1-1-2,2 3-3,0 2 0,0-2-4,0 3-4,-3-2-6,2 3-8,0-3-12,-2 2-13,1-3-18,1 2-20,0-2-25,-1-2-28,2 1-28,-2-1-30,3-2-28,0 0-26,0-1-29,2-2-33,-2-1-24,2 0-23,1-3-26,0-2-28,2-2-20,1 0-19,-2-1 5,3-3 19,1-3 24,-2 0 27</inkml:trace>
          <inkml:trace contextRef="#ctx0" brushRef="#br0" timeOffset="243.9778">568-140 132,'-4'-5'335,"-1"0"21,1 1 16,1 2 0,3-1-9,-3 3-20,3 0-24,-2 0-25,-1 0-26,3 3-20,0-1-18,0 2-14,0-1-11,3 3-16,-1-1-21,1 1-12,0 2-9,1-1-4,1 3-1,-1-2-4,2 2-10,0 3-12,0-2-17,-1 2-13,0 0-11,1 2-10,2 0-9,-3 0-9,0 2-10,2 0-9,-2 3-9,1 0-15,0 1-15,-1-1-21,0 2-21,0-1-28,-3 0-32,5 3-30,-2-5-28,2 2-30,-2-1-27,3 1-35,-2-1-38,2-3-35,-3 0-33,2-2-32,-2-2-29,2 0-19,1-2-11,-2-1 11,2-3 23,-3 0 25,2-3 26</inkml:trace>
        </inkml:traceGroup>
        <inkml:traceGroup>
          <inkml:annotationXML>
            <emma:emma xmlns:emma="http://www.w3.org/2003/04/emma" version="1.0">
              <emma:interpretation id="{A1CE5DDE-116D-45AD-806C-BA41EDC4011D}" emma:medium="tactile" emma:mode="ink">
                <msink:context xmlns:msink="http://schemas.microsoft.com/ink/2010/main" type="inkWord" rotatedBoundingBox="1169,1408 2099,1134 2542,2642 1612,2915"/>
              </emma:interpretation>
              <emma:one-of disjunction-type="recognition" id="oneOf1">
                <emma:interpretation id="interp5" emma:lang="en-US" emma:confidence="0.5">
                  <emma:literal>Sep</emma:literal>
                </emma:interpretation>
                <emma:interpretation id="interp6" emma:lang="en-US" emma:confidence="0">
                  <emma:literal>saps</emma:literal>
                </emma:interpretation>
                <emma:interpretation id="interp7" emma:lang="en-US" emma:confidence="0">
                  <emma:literal>sap</emma:literal>
                </emma:interpretation>
                <emma:interpretation id="interp8" emma:lang="en-US" emma:confidence="0">
                  <emma:literal>sops</emma:literal>
                </emma:interpretation>
                <emma:interpretation id="interp9" emma:lang="en-US" emma:confidence="0">
                  <emma:literal>sop</emma:literal>
                </emma:interpretation>
              </emma:one-of>
            </emma:emma>
          </inkml:annotationXML>
          <inkml:trace contextRef="#ctx0" brushRef="#br0" timeOffset="1143.5523">1317-143 280,'-4'-18'308,"4"0"17,-2 1 15,0 3 0,1 1-12,-1 0-16,2 1-18,-3 3-10,3 0-3,-2 1-3,1 1-3,0 3-4,0 0-5,-1 1-6,0 1-7,1 1-12,-1 1-11,1 0-16,-2 0-15,0 1-19,0 2-18,0 1-28,0 0-33,-3 1-25,2 3-22,-4 3-14,-1-3-13,2 4-9,-4-1-6,4 3-5,-2 1-4,2-2 0,-4 1-1,5-1-2,-1 1 0,1-1-1,1 0-1,1-2 0,1 0 0,0-1 0,3 1-2,0-1 0,0-1 0,0-2 1,0 1-1,3 0 1,0-2-1,1 2 1,-1 1 1,1-1 0,0-1 0,0 1-1,1-1 1,-1 0 2,2 1 0,-1-3 0,1 2 0,1 0 0,1 2 0,-1-1 0,-1-1 0,1-1-1,2 1-1,0 1 1,0 0 0,0-1 2,1 0 0,-1 2 0,1-1-1,2 0 1,0-1 0,-2 0-1,2 2-1,0-2 1,-2 0 1,2 2-1,0 0 2,-1 2 0,0-5-1,-1 3 0,-3 0-1,2 1 1,-1-2-1,-3-1 0,0 4 1,-3-3 0,0 1 2,-2-2-4,0 3-4,0-2-9,-4-1-13,-1 4-13,0-3-17,-3 1-25,-1 0-32,1 0-34,-4 1-39,1-1-38,-2-1-39,-1 0-47,2-1-52,-3-3-50,3 1-50,0 0-34,0-5-22,2 0-4,0-2 9,6-1 22,-1-3 32,2-3 30</inkml:trace>
          <inkml:trace contextRef="#ctx0" brushRef="#br0" timeOffset="2016.9232">1507 111 168,'2'2'270,"-2"2"3,3-2-1,-1-1-4,1 1-23,0-2-34,1 0-39,1 0-41,-1-2-31,2 0-27,0-1-19,0-1-12,1 2-9,1-3-7,-2 0-6,1 0-5,-1-1-1,0-1-2,0 0 1,0 1 0,-1 0 4,-1-1 2,0-2 12,-2 2 18,1 1 11,0-2 10,-2-1 10,1 3 8,-1 0 6,-1-3 2,0 0 6,0 3 8,0 1 7,-1-2 5,-1 1 10,1-1 14,-4 2-1,2 0-6,-1 1-3,0-2-3,-1 1-5,1 1-4,-3 0-4,2 1-2,0 1-8,0 0-9,-3 2-10,2 0-7,-2 2-15,1-1-17,3 1-12,-2 0-12,0 2-8,0 1-10,0-1-5,0 2-6,1-1-5,3 1-5,-3 3-5,0 0-6,3-1-8,-1 0-8,0 3-9,1 0-9,1-3-11,1 2-10,0-1-9,0 0-10,0 0-7,0 0-7,1 0-6,1-1-4,1 1-3,0-2 0,-1 1-1,3 0 3,0-1 2,0-1 3,0 1 4,1-1 6,0-1 3,1-1 7,1 0 4,-1 1 5,-1-3 4,2 0 6,-1 0 6,0-2 7,3 0 5,-3-2 5,0 2 7,2-4 5,-3 2 8,1-3 5,1 2 7,-1-1 3,1-2 10,-4 0 10,2-3 13,0 2 14,0-2 13,0 0 15,0 0 16,-2 0 18,-1-2 16,2-2 16,-1 2 19,1 0 19,-2-1 26,-1 1 31,0 0 19,-2-3 11,3 1 5,-3 1-1,3 0-8,-3 1-15,0-2-7,0 3-6,0 1-8,2 1-9,-2 1-13,0 2-16,0 0-24,0 1-29,0 0-22,0 4-18,2 0-12,-2 0-10,0 7-2,0-3 1,3 2-6,-3 3-10,2 3-7,0 2-6,1 1-4,-1 6-4,1-1-3,1 6-2,-1-2-2,2 3 1,0 1 0,-3 2-2,3 2-1,0-2 0,-1 3 0,1 0-3,0 1-1,3 3 1,-2-1-1,2 3-2,3 0 0,1-1 0,-1 2-2,3 0 0,-1-1 0,2-2 1,-1 1-7,0 0-7,1-2-6,-1-1-5,-1-1-6,-1-3-6,0 0-6,0 0-5,-2-4-5,-1-1-4,0-1-5,-1-4-4,-3 0-6,3-3-4,-4-1 0,1-4 2,-1 1 0,-1-2-3,0-3-2,-1-2-1,-1-2-3,1-1-1,-2-2-2,0 0-3,0-2 3,-2-2 2,1-1 4,-1-3 4,1-2 5,-3 0 4,2-3 6,-3-3 9,0-1 7,3-5 8,-6 0 7,4-2 7,-2-5 7,0-2 7,0 0 3,-1-4 3,0-2 6,0-2 9,0-3 2,-2 0 2,0-3-1,2-1-2,-2 0-6,0 1-6,0-1-14,-1 0-17,-1 0-14,1 3-12,1-1-11,-2 2-9,2 2-11,-1 4-11,0-3-6,1 3-1,0 1-1,1 5 2,0-1 6,-1 1 7,1 4 14,1-2 18,2 3 13,0 2 11,0-1 10,1 2 10,1 2 7,1-1 6,0 0 4,2 3 4,0 0 6,2 1 8,0 1 12,1 2 14,-1-2 11,1 2 8,2 1 11,-1 1 10,1 0 10,-2 3 10,-1-2 11,3 2 9,-2 0 8,0 1 10,0 1 1,2 1 0,-2 0-8,-1 0-9,3 1-8,-2 1-4,1 0-7,2 2-6,0 0-8,2 0-7,-1 2-7,3-1-9,-1 0-8,2 2-9,0-1-6,0 2-6,1-2-8,0 2-10,0 1-6,1-3-4,-1 4-4,1-1-1,-1 0-3,2 1-3,-3 1-2,1-2-3,-1 2-2,1 1-2,-1 1-2,0-2 0,-1 1 2,0-1 8,-2 2 1,-1 0 1,0 0-1,0 2 0,-2 0 1,-3 0-2,1 2 0,0-2-1,-3-1-4,0 4-3,0 0-5,-3-3-6,-2 3-9,0-2-10,0 1-17,-2 0-19,0 0-34,-1-1-41,-1 1-50,1-2-54,-3 4-53,1-4-52,-2 0-72,0 0-83,1-1-41,1-1-18,-1 0-6,1-1 3,3-1 12,-2-3 18,1 1 32</inkml:trace>
        </inkml:traceGroup>
        <inkml:traceGroup>
          <inkml:annotationXML>
            <emma:emma xmlns:emma="http://www.w3.org/2003/04/emma" version="1.0">
              <emma:interpretation id="{B84014A9-7665-400D-A6AF-BA1387ABA469}" emma:medium="tactile" emma:mode="ink">
                <msink:context xmlns:msink="http://schemas.microsoft.com/ink/2010/main" type="inkWord" rotatedBoundingBox="48,1510 4916,79 5186,999 319,2430"/>
              </emma:interpretation>
              <emma:one-of disjunction-type="recognition" id="oneOf2">
                <emma:interpretation id="interp10" emma:lang="en-US" emma:confidence="0.5">
                  <emma:literal>2023</emma:literal>
                </emma:interpretation>
                <emma:interpretation id="interp11" emma:lang="en-US" emma:confidence="0">
                  <emma:literal>2025</emma:literal>
                </emma:interpretation>
                <emma:interpretation id="interp12" emma:lang="en-US" emma:confidence="0">
                  <emma:literal>20525</emma:literal>
                </emma:interpretation>
                <emma:interpretation id="interp13" emma:lang="en-US" emma:confidence="0">
                  <emma:literal>20235</emma:literal>
                </emma:interpretation>
                <emma:interpretation id="interp14" emma:lang="en-US" emma:confidence="0">
                  <emma:literal>20325</emma:literal>
                </emma:interpretation>
              </emma:one-of>
            </emma:emma>
          </inkml:annotationXML>
          <inkml:trace contextRef="#ctx0" brushRef="#br0" timeOffset="3221.1467">2442-670 42,'1'-9'294,"1"-2"14,1 2 13,0-3 5,1 0 3,1 1-9,1-1-13,0 0-20,4 1-27,-3-1-14,4 0-10,-3 1-3,4 0-1,-2-2-4,0 1-4,1 3-9,-1-2-9,0 2-11,0 0-13,-1 1-15,2 1-19,-2-1-14,1 1-16,1 1-15,-1 2-17,3-1-18,-2 1-17,-1 2-10,4 0-12,-1 0-5,-1 2-5,1 2-3,1 0-5,-3 2 0,2 0-1,-1 1-3,-1 2-2,0 0-2,-1 2 0,-3 0-1,2 0-1,-1 3-1,-3 2 2,0-2-1,-3 3-2,0 0-2,-2 0-3,-2 3-2,0-2-5,-3 1-4,0-1-5,-3 2-7,-1-2-8,-1 0-9,1-1-10,-1 0-10,0 0-6,0 0-8,0-4-7,1 4-4,-1-4-3,1 1-1,-1-3-2,3 0 2,-1-1 3,0-1 6,1-3 6,-1 1 10,2-1 10,-1-2 8,-1 0 8,2-1 8,-1-1 9,-1-1 5,1-1 7,0 0 4,1 0 6,0-2 4,1 3 4,-1-1 4,2 1 1,-1 0 2,1 1 0,0 0 2,0 1 0,1 0-1,3 2 0,-2 1-1,2-1 1,-2 2-1,-1 2-3,3-2 0,-3 5-1,3-1-3,0 1-1,0 3 9,0 0 15,0 2 6,3-2 4,0 2 2,-1 0 0,3 1 2,-1-2 1,0 0-1,2 1 0,0 0 0,0-3 1,0 0-1,0 0 0,0 1-10,1-2-16,-1-1-8,0-1-3,0-1-3,0-1-2,0 0-1,-2-1 1,1-1 0,-1-1-2,-1-1-1,2 0-2,-3-3-3,2 3-1,-1-3-2,1-3-2,-1 0-1,2 2 0,-3-3-2,4-2 1,-1 1-1,-1-2 0,2 1 0,0-4 3,0 0 1,-2 0 4,4-1 1,-4-2 3,3 1 2,-2 2 1,0-4 2,-2 1 0,1 0 3,2 0 2,-4 1 2,0-1 0,1 2 3,1-2 5,-3 4 4,1 0 1,-2 0 4,2 1 3,0 3 2,-2 0 2,0 0 1,0 3 3,0 0-2,0 0 0,0 1-1,0 1-2,0 0-4,-2 0-4,2 1-3,0 1-3,0-1-3,0 0-2,2 1-3,-1 2-2,1-2-3,2 2-1,-1 0-2,3 0 0,-2 1-1,3 2-1,-2 0-3,3 1-4,-1 0-7,0-1-7,1 0-6,1 2-8,-2-2-6,4 0-5,0 1-6,-1-1-5,4 0-8,-2-3-8,3 3-8,-1-5-7,2 2 0,-1 0 0,1-1 3,-1-1 5,0-2 5,-2 0 6,1 0 6,-1-2 5,-3-1 5,1 1 8,-3-2 10,0 0 8,-1 1 12,-2-3 12,1 0 13,-1-3 14,-2 2 13,2 0 12,-3-1 14,1-2 12,-1 1 12,-2 1 11,2-3 11,-2 1 11,0-1 11,0 2 12,-2-2 4,2-1 2,-2 1-1,-1-1-4,1 0-14,-1 1-19,1 0-16,-1-2-12,1 4-11,-1-2-11,1 2-11,1 1-11,0 0-11,-1 1-13,1 3-8,-1-3-6,0 3-6,2 2-5,0 0 4,0 0 9,0 2 2,-3 2 0,3-2-1,0 2 0,-2 4-1,2-4-1,0 3 0,0 2 0,-2 1 0,2 1-2,-1 1-2,1 1-2,0-3-4,0 3-1,0 2-3,1-1-2,1-2-4,0 1-3,1-1-6,1 0-4,0 0-6,0-1-5,3-3-5,-2 2-4,2-1-3,1 0-1,-1-1 7,2 0 14,1-2 9,0-1 7,2 1 4,0 1 5,0-3 4,2 2 7,1-4 5,2 2 6,-3-2 6,1 0 4,0-2 7,-1 2 3,0-2 0,-1 0-6,-1-2 4,0-1 12,-2 3 9,-2-4 10,0 1 9,-3-1 6,1-1 7,-1 1 4,-3-2 6,2 1 6,-3 0 6,-1-3 5,0 2-5,0-2-11,0 1-11,-1 0-11,-1 0-9,-1-1-8,2 2-8,-4-1-5,-1-1-7,2 3-7,-2-2-5,-1 2-6,-2 0-7,1-1-7,-2 1 0,-1 0 3,1 0-5,0 3-9,-1 0-11,-2-1-10,3 1-11,-2 0-11,1 1-12,0-1-15,-1 2-20,3-1-23,-1 1-36,-2 2-40,5-3-41,0 3-41,-1-2-37,3 2-33,-2-2-36,2-1-35,5 3-44,-7-4-45,7 4-17,-2-4-4,2 4 11,-3-9 21,3 9 32,3-11 39</inkml:trace>
          <inkml:trace contextRef="#ctx0" brushRef="#br0" timeOffset="3774.5226">3398-1057 275,'5'-6'324,"1"1"18,1 1 18,2 1 8,0-2 3,0 2-19,1 1-31,0 0-27,1 0-27,0 2-21,1 0-17,-1 0-13,1 0-9,-1 2-12,-1 0-12,2 0-13,-2 3-15,-1-2-17,1 3-17,-1 0-15,-1 0-16,2 2-14,-4-2-13,2 4-11,-3-1-9,0 2-9,-1-2-9,2 3-6,-4-1-4,0 1-4,0 0-3,-2-1-3,-2 2-2,2 0-3,-4-2 0,1 2-7,0-1-5,-1-1-11,-2 2-12,0-2-6,-2 0 1,1 1-8,0-1-12,1 0-12,-1-1-14,-2-1-11,2 0-12,2-2-9,-3 1-9,1-2-6,0 0-3,0-2 4,0 0 5,-1-3-2,3 2-4,-2-3 4,3 0 7,-2 0 11,2-3 11,-1 1 12,0-1 10,3-1 11,-1 0 11,1 0 8,1 0 10,-1 0 7,1 0 9,1 2 5,0-1 5,0 0 6,0 2 8,0-1 5,0 1 4,-1 1 3,1 0 2,0 1 3,0 1 0,0 0 2,0 0 1,0 3 0,1-2 0,0 2-1,2 1-1,1 3-2,-1 0-3,-1 1-4,3 1-2,-1 0-2,-1 0-2,3 2 0,-3 1-2,3 0 0,-1-1-1,0 1 0,2 1-1,-5-2 0,5 3-1,-2-3 1,1 1 1,0-1-1,0-1 2,-2 0 1,4-1 3,-2-1 4,2-1 3,-1 0 2,-2-3 4,0 3 1,1-5 1,0 0-1,-1-1-5,-1 1-1,-1-2 1,0-1 3,1-1 6,-1-1 3,-3-1 4,3-2 4,-1 1 4,0-1 6,-2 0 3,2-2 11,-1-1 13,1 1 15,0-2 13,-1 0 8,1 0 2,0 1 2,-2-1-1,2 1-2,-1 3-1,-1-3-5,2 3-5,-2 0-5,0 0-3,0 1-9,0 1-13,0 1-11,0 1-7,0 0-6,-2 1-6,2 1-4,0 1-4,0-1-5,2 0-3,-2 2-3,3 0-3,-1 3-2,0-4-3,1 5-5,-1-2-2,1 0-7,0 2-8,0-3-4,0 4-1,2-3-2,-3 1 0,3-2-1,-2 1-3,-1-1-4,1 1-8,2-1-7,-2-1-11,1 0-14,1-2-17,-1 4-12,1-5-11,-2 2-16,2-1-19,0 0-16,-1-1-13,1-1-16,1 0-20,0 0-18,0-1-20,-2-2-27,-1-1-28,2 0-26,-1-1-22,-1-2-23,0-1-20,0-1 0,0 0 9,3-1 11,-2-1 12</inkml:trace>
          <inkml:trace contextRef="#ctx0" brushRef="#br0" timeOffset="4276.4494">3899-1132 236,'1'-4'325,"2"-1"19,0 1 22,0 4 23,0-2 9,1 2 1,-1 0-9,2 0-17,1 0-18,0 0-19,-2 0-16,4 2-14,-3-2-14,3 3-16,0 1-14,-3-2-17,3 2-22,-1 0-25,0 1-33,1-2-37,-1 2-28,1 1-22,-1-1-14,-1 1-11,2 1-8,-3 1-5,0 0-5,2 2-3,-3-1-4,0 2-4,0-2-4,-1 2-4,-1 1-2,0-1-1,-2 1-3,0-1-1,-2 3-3,0-2-2,-1-1-1,0 2-2,-1 0-5,-1-4-3,1 3-4,1-1-5,-2-2-3,2 1-5,-2-1-3,0-1-3,1-1-5,-1-2-5,2 2-3,2-2-3,-2-1-3,0 1-2,0-1 2,1-2 2,1-1 2,0 0 4,-1-1 4,1 0 2,-1-1 5,0 0 2,1-1 3,1-2 5,0 2 4,0-1 2,0-1 4,0 0 1,0 1 2,1-2 2,1 1 1,0 2 4,1-3 2,-1 2 3,1-1 2,-1 0 5,1-1 2,1 1 2,2 0 4,-4 0 2,2 1 4,1-1 2,-2 2 1,-1 0 1,3-1 1,-2 0 0,0 0-2,1 1 1,-2 1-3,1-1-1,1 1-4,-1 1 0,2 0-3,-1 0-1,-1 0-3,2 1-3,0 1-1,-1-1 0,0 0-2,2 0-2,0 2-1,-2 0-1,1 0-1,0 1-1,-1 0 0,2-1-2,-2 1 1,1 2-1,-2 1 0,1-1 0,2 2 0,-3-1 0,1 2-1,1 2 0,-1-1 1,1 0-2,-1 1 1,2 1-1,-1-2 0,0 2-1,2 0 0,-2-1 0,2 2 0,-2-4-1,0 1 2,-1 1-2,1 0 0,-2-3 1,-1 1-1,0 0 1,-1-2 1,-1 0 0,-1 0 0,-1 2 2,0-3 0,-3 1-1,0-1 1,0 1 0,-2-1 0,-1-1 1,-3 0-1,1 1 0,0-4-1,-4 3-2,1-3-3,-1 1-5,0-2-5,1-1-6,-2-1-9,-1-2-10,2 1-21,-1-3-26,2 3-33,-2-4-36,1 1-39,0 0-39,2-1-43,-3-1-44,1-1-56,1-1-64,1 0-45,0 0-38,0 0-17,0 0-11,2 0 9,3-2 22,0 2 31,0-2 35</inkml:trace>
          <inkml:trace contextRef="#ctx0" brushRef="#br0" timeOffset="-1441.7094">335 736 113,'-14'9'254,"0"-3"5,4-1-4,-1-1-9,3 2-22,1-2-28,1 0-31,0-2-32,2 0-17,1-1-6,3 1-6,0-2-3,0 0 3,2 0 3,2-2 8,2 1 7,3-2 8,1-1 5,2-1 12,5-1 15,5-1 17,2-3 15,7-1 5,4 0-1,3-1 1,6-4-1,5-1-4,4-3-8,7 0-9,6-1-13,6-4-10,5-2-10,6-2-15,7 0-21,3-1-18,6-2-18,5-2-20,5-1-23,2-1-11,6 0-6,1 0 2,2-1 5,2-1 2,2 2 4,2-2-3,1 0-6,-1 1-2,0-1 2,2 2 2,-4-1-1,0 0 7,-1-2 7,-1 3 5,-5-4 1,-2 4 1,-3-2 0,-1 3 0,-4-2-2,-3 1 2,-1 1 4,-5 0-8,-3 4-15,-3-2-7,-8 4-5,-2 0-4,-8 2-2,-7 2-3,-4 2-4,-9 2-6,-4 2-9,-8 0-4,-6 4-3,-4 1-1,-8 1-1,-2 2 9,-3 0 11,-6 2 6,1 2 2,-4 1 3,-3-1 0,0 4 0,-3-1 1,0 2 2,0-1 3,-4 1 4,0 2 1,0 0 2,0 0 2,-2 0 0,0 2 3,-1-1-1,2 1 1,-3-2 0,2 1 2,0 0-1,-1-1-1,3 1-2,-3-1-3,2 2-3,0-1-3,-1-1-4,-1 1-2,0-1-5,0 2-4,0-2-7,-2 2-8,1-2-9,-2 1-10,-1 1-14,-1 0-17,-2-2-25,1 2-31,-3 0-30,-1-2-31,-1 3-40,1-2-41,-3 2-52,-1-3-55,1 0-62,-2 0-65,2 0-28,-2 2-14,2-2 0,1 2 5,-2-2 19,3 2 29,-1-1 28</inkml:trace>
        </inkml:traceGroup>
      </inkml:traceGroup>
      <inkml:traceGroup>
        <inkml:annotationXML>
          <emma:emma xmlns:emma="http://www.w3.org/2003/04/emma" version="1.0">
            <emma:interpretation id="{8CCA00E4-11D2-4AE2-83CF-23C889669F3F}" emma:medium="tactile" emma:mode="ink">
              <msink:context xmlns:msink="http://schemas.microsoft.com/ink/2010/main" type="line" rotatedBoundingBox="2723,1934 11778,1911 11781,3107 2726,3129"/>
            </emma:interpretation>
          </emma:emma>
        </inkml:annotationXML>
        <inkml:traceGroup>
          <inkml:annotationXML>
            <emma:emma xmlns:emma="http://www.w3.org/2003/04/emma" version="1.0">
              <emma:interpretation id="{6DCAAAE2-E767-4105-91FD-5D823EAEB66B}" emma:medium="tactile" emma:mode="ink">
                <msink:context xmlns:msink="http://schemas.microsoft.com/ink/2010/main" type="inkWord" rotatedBoundingBox="2723,1934 6899,1923 6902,3119 2726,3129"/>
              </emma:interpretation>
              <emma:one-of disjunction-type="recognition" id="oneOf3">
                <emma:interpretation id="interp15" emma:lang="en-US" emma:confidence="0.5">
                  <emma:literal>SPERM</emma:literal>
                </emma:interpretation>
                <emma:interpretation id="interp16" emma:lang="en-US" emma:confidence="0">
                  <emma:literal>SDERM</emma:literal>
                </emma:interpretation>
                <emma:interpretation id="interp17" emma:lang="en-US" emma:confidence="0">
                  <emma:literal>SPGRM</emma:literal>
                </emma:interpretation>
                <emma:interpretation id="interp18" emma:lang="en-US" emma:confidence="0">
                  <emma:literal>SPERRM</emma:literal>
                </emma:interpretation>
                <emma:interpretation id="interp19" emma:lang="en-US" emma:confidence="0">
                  <emma:literal>SPERMM</emma:literal>
                </emma:interpretation>
              </emma:one-of>
            </emma:emma>
          </inkml:annotationXML>
          <inkml:trace contextRef="#ctx0" brushRef="#br0" timeOffset="14253.6159">3175 362 80,'4'-14'328,"-1"1"19,-2 1 20,-1 2 24,0 3 16,0 1 11,0 0-18,-1 2-36,-1 2-30,-1 0-30,0 0-21,-1 2-20,-1 0-17,-2 2-17,-1-2-19,-2 3-19,-1 1-22,-4 1-25,0 2-22,-4 1-24,-3 2-23,-2 4-21,-1-1-19,-1 5-12,-3-1-10,-2 4-6,1 1-3,1 2-2,0-1-2,3 0 1,-1 2 0,5 3 0,1-1 0,1-3-1,6 2-1,-1 0-2,3 0 1,5-2-2,1 0 1,1-1 0,3-2 1,2 2-1,1-2 0,3-2 0,1 3 0,2-3 1,1-1 1,2 2-1,2-2 0,0 0 0,2-2 0,3 1 1,-1-1 0,2 1 0,3-3-1,-2 2 2,2-2 0,0 1 0,-1 0 0,3-4-2,-3 2 1,4 1 1,-2-3 2,-2 2 1,2-1 1,-1-1-3,1 0 1,-2 0 0,-1 0 1,0 0-2,2-1 2,-3 0-1,-1-1 1,0 0 2,0 0-1,-3 0-1,-1-1 1,-4-1-2,1 2 0,-5-3 4,0 1 0,-5 1 1,0 0 0,-2 0-1,-4-1 0,-1 3 0,-3 0-2,-4-1-1,-1 2-1,-4-1-1,-2 3-7,-1-4-10,-3 2-17,-4-2-21,2 0-24,-2 0-25,2-3-26,1-1-26,0 0-26,4-1-28,0 0-26,4-2-28,2-1-33,2-1-38,1-3-32,3-1-29,1 0-24,1-3-24,2 0 2,3-1 16,0-2 18,3 1 21,3-4 21</inkml:trace>
          <inkml:trace contextRef="#ctx0" brushRef="#br0" timeOffset="14769.7781">3434 601 146,'4'-9'350,"1"2"28,0 1 29,-2 2 32,2 1 17,-2 2 12,-1 2-20,0 2-37,0 1-36,-2 0-39,3 0-27,-3 7-23,3 0-20,-3 2-18,0 4-24,0 0-26,0 5-28,0 0-30,0 3-28,0 4-26,0-1-18,0 2-16,0 0-10,0 0-8,-3 3-7,3-3-4,0 1-5,0 0-5,0-1-3,3 0-2,-3-2-3,2 0-1,0-2-2,1 1-2,2 0 0,-1-3-3,1-1-4,2-1-6,-1 0-3,1-2-2,1 2-5,0-4-5,0 1-5,-1-3-8,0 0-6,0-3-8,1 0-11,-3-2-10,0-3-10,-1 0-11,1-1-8,0-3-3,-3-1-6,1-1-5,-1-2-1,-1-2 2,-1-1 3,0-2 4,-1-2 3,-1-1 4,1-1 7,-3-4 9,2 2 10,-1-4 12,-2-1 8,1 0 9,-1-3 8,2 1 8,-1-3 4,-1 0 3,1 0 5,0-3 2,-1-1 10,1 0 10,-1-2 7,2-3 4,-1 3 1,1-2 1,1-1 2,1 0 4,1-1 1,0 0 0,1 0 5,1 1 4,1 0 8,-1 1 8,0 0 5,3 0 4,0 2 7,-1 3 7,2-2 9,-1 2 7,2 3 9,-2-2 7,2 3 5,0 0 7,0 2 1,1 2 0,-1 1-4,-1 0-6,2 1-6,0 1-8,1 1-7,-1 2-7,1-1-5,-1 0-4,1 3-7,1 1-6,0 1-6,0 1-5,1 1-2,0-1-5,1 5-1,0-2-2,-1 2-2,2 2-1,-1 1-1,1-1-2,1 2-2,-2 1-3,0 1 0,0 4 0,2-3-2,-1 6-1,-1-1-1,2 2-1,-4 1-1,0 0-2,1 4-1,-3 1-1,0 1-3,-1-2 0,-2 3-1,-1 2-2,-1-1 0,-1 0 0,-2 2 0,-2-1-1,-2 0-5,-2 1-8,-1-1-3,-1 1-3,-4-1 0,0 2-2,-2-2-5,-3 0-7,2 0-8,-1 1-9,-2-4-12,1 0-14,0 1-22,2-4-25,2 2-30,0-5-31,1 0-31,3-3-33,1-1-35,3 0-38,0-4-44,0-4-47,5-3-53,0 0-52,0 0-22,0 0-6,5-10 11,2-1 18,1-1 31,2-2 35</inkml:trace>
          <inkml:trace contextRef="#ctx0" brushRef="#br0" timeOffset="15099.1922">4478 508 308,'1'-5'391,"1"0"30,-1 3 31,-1 1 28,-1-1 28,-1 2-11,1 0-30,-3 0-42,2 0-48,-1 0-36,-2 0-31,1 2-27,1-1-23,-3 0-27,0 2-29,-2 1-29,-1 0-29,2 1-26,-3 1-25,-2 2-16,0 1-13,-1 1-8,-1 0-7,2 2-6,-1 1-5,1 2-5,-1 2-4,1-2-4,1 4-2,1-1-4,0 3-5,-1-2-3,4 1-5,-2 2-2,2 0-1,0-1-3,0 3-3,2-2-1,0 3 0,1 1 0,1-3-1,-1 2 0,3 1 0,1-2-2,0 0 0,1 0-4,1 0-3,1-2-4,1 0-5,1-1-2,0 0-3,0-3-3,0 0-5,2-2-2,0-1-4,3 0-3,0-3-5,-1 0-2,3 0-5,-2-1 0,4-3-1,-1 0 1,1-1 3,0-3-4,2 1-3,0-2-7,-1 0-7,5-2-9,-1-1-7,0 0-9,1-1-8,2-2-11,1 0-13,-1-2-17,0 2-19,3-3-12,-1 0-13,0-2-9,0 1-9,-2-2-8,0 0-7,-1-2-8,-1 0-10,-3-1-15,-3 1-21,0-2-17,-1-1-17,-3 0-13,-1-1-15,-2-2-2,-1 3 3,-2-2 8,-1 1 14,0 0 17</inkml:trace>
          <inkml:trace contextRef="#ctx0" brushRef="#br0" timeOffset="15299.9182">4311 1025 225,'-2'2'278,"0"-2"5,2 3 0,2-3-2,-1 2-12,2-1-14,0 0-24,4 1-26,-1-1-23,0-1-18,3 0-15,2 0-12,-1 0-9,4-1-7,-2-1-5,2 1-3,2-2-7,0 0-9,2 1-10,-1 0-10,-1 0 0,3-2 2,1-1-4,-3 2-7,3-1-12,-2 0-14,-2 0-21,2 0-24,0 1-27,-2-1-30,0 0-30,-2 0-33,-1 0-45,-1 0-52,-1-1-67,1 1-75,-1-1-42,-2 0-23,1 1-9,2 0-4,-1-1 13,1 1 17</inkml:trace>
          <inkml:trace contextRef="#ctx0" brushRef="#br0" timeOffset="16080.2296">5080 642 144,'-3'-4'374,"-1"0"16,1 1 17,0 0 16,1 2 11,2 1 7,-2 1-24,0 0-42,1 2-42,-1 1-42,1 2-33,-1 0-25,0 0-23,2 5-22,-2 2-23,0 0-21,2 0-22,0 4-19,0 1-18,0 1-16,0 2-15,2-1-15,0 3-11,0-2-8,1 1-7,0 2-6,1 0-4,1-3-1,0 1-3,-3 0-1,3-2 1,1 2-3,-2-4-6,3 1-8,-3-3-3,0 1 1,0-4-7,-1-1-10,2 1-15,-1-4-18,-2 0-16,1-1-13,-1-1-12,-1-2-12,1 1-7,-2-2-7,0 0 3,0-2 4,0 0 3,-2-2 4,1-2 8,-1 0 13,-1-2 16,1-2 18,-2 0 15,1-4 14,-2 2 13,3-5 12,-1 2 10,0-3 10,0 0 8,0-3 7,1 0 7,1-2 5,1 1 8,0-4 10,1 0 10,1-1 10,1-3 11,0 1 12,1-2 10,0-1 10,1-2 10,2 0 6,1 0 5,1 1 3,-2 0-2,4 1-3,-1-1-8,-1 4-9,1-3-7,1 5-8,-1 3-8,2-2-10,-2 4-10,2 2-11,-2 2-9,0 0-7,0 2-7,2 2-5,-3-1-3,1 3-6,-1 1-1,1 2-2,0 1-2,0 0-3,0 2-1,-1 2-2,1 2-2,-1 0 0,1 3-3,2-1 0,-2 3-1,0 3-1,1-1-2,-1 2-1,-2 1-1,1 2 0,-2-1-1,0 1-1,-1 1-1,-2 3 0,-1-3 0,-3 3-3,0-2-1,-3 4-2,1-3-4,-3 2-5,-2-2-3,0 1-4,-3-2-5,0 1-3,-2 0-6,0 0-5,-2-2-6,-1 1-3,3 0-3,-3-3 1,1 2 0,-1-4 2,3 1 2,-1 0 3,1-4 5,1 1 3,4-2 4,0-1 4,1-2 6,2 1 5,-1-2 5,2-2 4,1 0 3,2 1 2,0-2 1,0 0 2,2 0 0,0 0 1,-1 0 0,2 1 3,-3 0 4,2 1 5,0 0 5,2 1 4,-1 1 2,1 1 1,0 2 2,1-1 1,-3 5 0,5-1 0,-2 0 0,2 3 1,-2-1-1,0 2-2,2 1-5,0-2-5,0 1-10,1-1-11,-3 0-6,2 0-2,1 1-2,1-3-2,-2 1 0,3-1-1,2-1-6,-2-1-6,3 2-15,-1-6-17,1 2-23,0 0-28,1-2-25,1 1-25,-1-2-25,-2-2-26,5 0-28,-2-2-29,0 0-26,-1 0-28,1-2-35,-3-2-41,3-1-31,-1 1-25,0-3 1,1 0 19,0 1 23,1-4 28,-1-1 28</inkml:trace>
          <inkml:trace contextRef="#ctx0" brushRef="#br0" timeOffset="16838.3569">5891 699 177,'-6'-10'366,"0"-1"9,2 2 16,-1 5 15,2 0-1,-1 3-12,-1 1-19,1 1-27,0 3-28,-1-1-30,1 3-22,-1 0-20,1 3-25,1-2-30,-2 6-18,1-1-15,1-1-21,0 6-26,0-3-19,1 4-14,2-1-20,0 3-22,0-2-14,0 3-11,0-2-10,0 2-7,0-1-5,0-2-3,2 3-3,-2-3-1,1 1 4,1 0 6,-2-1 2,2-2 2,-1 0-3,1-1-5,-1 0-5,-1-3-8,1 1-6,1-2-6,-1 0-7,1 0-7,-1 0-4,1-6-6,-2 2-5,3-1-5,-3-1-4,0-1-3,0 0-2,0-1 0,0-3 3,0 2 4,0-2 4,0-2 6,0 2 5,0-3 7,0-1 3,0 1 5,-3-1 6,3-1 6,-2-2 4,1 2 5,-1-3 7,1-2 7,-1-1 6,1 0 8,0 0 5,1-3 8,0 2 7,0-5 8,0 2 7,0-2 6,0 0 6,0-2 5,0 0 6,1-1 5,0 2 9,1-1 11,-1-1 7,1 1 5,-1 0 2,1 2 0,1 0-4,0 3-3,-2-3-4,2 4-4,1-2-5,-2 3-6,3-2-4,-1 3-6,0-2-9,1 3-14,-1-1-10,2 1-9,-1 2-6,1-2-4,0 2-4,-2 0-3,4 2-1,-1 2 0,0-2 0,0 2 0,0 0-1,-1 2-1,0 0 0,1 4-1,1 0 1,-1 2 0,-1 1 1,1 2 0,0-1-1,1 4 0,0 2-1,-2-1-1,-1 1-1,2 3-1,-2-1-1,0 3 0,-1-1 2,-1 1-1,2 0-1,1 2-1,-5-2-1,2 3-1,0-1 1,1 1-1,1-1 2,-1 0-2,1 0-4,-2-1-7,3 1-7,0-2-3,1 1-7,0-2-7,1 0-9,-2-1-10,2 0-11,-1-2-9,0 1-9,-1-2-9,1-1-10,-2 0-10,1-3-5,-1 1-4,-1-3-3,-3 1-7,2-1-3,0 0-2,-3-2 1,2-1 3,1 1 4,-3-1 3,0-3 5,0 1 5,0-1 8,0-1 8,0-2 10,-3 1 11,1 0 10,2-2 9,-3-2 16,0 0 16,1-3 14,-1 2 12,1-2 10,-1-2 14,1-1 5,1 1 4,0-3 7,-1 2 12,1-3 10,-1 1 10,2-1 14,0-1 17,0 2 7,2-4 1,-1 2 2,1-1 3,-1 1 2,0-2 2,1 2 6,-1-1 8,3 2 0,-1-4-3,-1 5-4,1-2-4,0 0-9,-1-1-10,3 2-9,-1-1-5,1 0-4,0 0-3,1-1-5,2 1-4,-3 0-5,3-1-6,1 1-5,-1 0-4,1 0-5,2 1-4,0 0-4,-3 0-4,3 1-3,-1 0-3,0 1-2,0 2-3,0 0-1,0 2-2,-1 0 0,0 0-2,-1 3 0,2 1 0,-3 2-1,2-1 0,0 0 0,2 2-1,-3 0-1,1 2-1,0 2-2,1 0 0,1 2-2,-2 0 1,1 1-2,-1 0-2,1 2 0,1 2-1,-2 2-2,0-2 0,0 4-2,1 0-1,-3 1 0,3 4 1,-2-1 0,-1 3 1,1-1-1,0 0-1,-1 3 0,2 0-1,0-1 1,-2 3 1,2-2-1,1-1 0,1 1 0,-2 1 0,1-1 0,1 0-2,0 0 0,-2-2 1,3 2-1,-2-2 0,0 0-5,0-1-8,1 2-8,-3-5-6,1 2-5,-1-2-7,2 1-6,-4-3-8,2 1-11,-3-3-12,0 0-16,-1 1-18,-1-3-26,0 1-27,0-2-26,-2 0-25,2-2-21,-3 1-18,0-1-26,-3-1-29,3-6-38,0 0-44,-4 5-43,4-5-44,-6 2-13,6-2 3,0 0 19,-10-1 21,3 0 31</inkml:trace>
        </inkml:traceGroup>
        <inkml:traceGroup>
          <inkml:annotationXML>
            <emma:emma xmlns:emma="http://www.w3.org/2003/04/emma" version="1.0">
              <emma:interpretation id="{00EE4830-BD02-49E0-A482-7A6C37D953DD}" emma:medium="tactile" emma:mode="ink">
                <msink:context xmlns:msink="http://schemas.microsoft.com/ink/2010/main" type="inkWord" rotatedBoundingBox="7721,1945 11778,1935 11780,2975 7723,2985"/>
              </emma:interpretation>
              <emma:one-of disjunction-type="recognition" id="oneOf4">
                <emma:interpretation id="interp20" emma:lang="en-US" emma:confidence="0.5">
                  <emma:literal>CEUL.</emma:literal>
                </emma:interpretation>
                <emma:interpretation id="interp21" emma:lang="en-US" emma:confidence="0">
                  <emma:literal>CELL.</emma:literal>
                </emma:interpretation>
                <emma:interpretation id="interp22" emma:lang="en-US" emma:confidence="0">
                  <emma:literal>CELL,</emma:literal>
                </emma:interpretation>
                <emma:interpretation id="interp23" emma:lang="en-US" emma:confidence="0">
                  <emma:literal>CELL...</emma:literal>
                </emma:interpretation>
                <emma:interpretation id="interp24" emma:lang="en-US" emma:confidence="0">
                  <emma:literal>CELLG.</emma:literal>
                </emma:interpretation>
              </emma:one-of>
            </emma:emma>
          </inkml:annotationXML>
          <inkml:trace contextRef="#ctx0" brushRef="#br0" timeOffset="29969.7412">8342 447 21,'-7'-6'351,"0"1"16,-1 1 14,2 0 18,-1 0 23,1 2-4,-1 0-18,-1-1-30,-1 3-36,0 0-30,-1 0-22,-2 0-20,0 0-17,-1 0-17,-1 3-15,-2-3-17,-2 2-17,1 2-18,-3-1-21,1 1-20,-2 1-19,-1 2-17,1 0-15,-2 2-9,0 1-6,0 3-5,1 0-4,-1 3-4,0 0-2,0 4-4,0 0-4,1 1-4,2 2-2,-3-1-3,3 3-3,1 2-3,2 0 0,2 1-3,1 0-2,1 0-2,1 1-2,3 1-2,1 0-1,0-2-2,2 0-1,1 1 0,2-3 0,3 1 0,0 0 0,2-3-1,1-2-1,2 1 0,2-3-1,0 2-1,3-4 0,2 0-1,1-1 0,0-1-2,2-3-3,1 2-3,2-3-7,1 0-2,2-1-2,0-2-6,1-1-8,3 0-11,1-2-15,-2-3-20,3 1-23,4-1-27,-2-3-29,1-3-27,1 3-27,0-4-18,1 1-12,1-4-19,0 0-18,0-1-18,-1 0-17,1-2-21,-1-1-24,2 0-19,-2-2-15,2-1-1,-3 2 6,2-3 16,-2 2 24,0-3 13,0 0 9</inkml:trace>
          <inkml:trace contextRef="#ctx0" brushRef="#br0" timeOffset="30289.8296">9113 429 66,'-2'-12'278,"1"3"14,0-1 17,0 1 1,-1 2-10,0 1-13,1 1-14,-2-1-14,3 2-15,-3 0-10,-2 2-7,2 0 1,0 2 7,-1 0 3,-2 0 3,0 2-7,-1-1-14,-1 2-9,-2 0-9,0 1-6,-4 2-5,1 0-12,-2 3-13,2 0-15,-4 3-13,2 0-18,-1 0-22,1 3-15,-2 1-13,0 0-9,0 2-10,3 1-7,-3 3-7,2-3-7,0 4-4,-1-1-4,3 2-4,-1 1-2,3-1-4,-3 0-1,3 0 1,1 2-2,0-3-2,2 2-2,0 0-2,2-1-1,1 0 0,5 0-1,-4-1-1,4-1-2,0 2 1,2-2-1,0-1 0,1 0 0,4 0-1,-2-3 0,3 3-2,-1-4-5,0 0-9,3-3-6,-1 1-8,1 0-5,0-3-6,2-1-7,0 0-11,2 0-11,-1 0-17,1-4-16,1 0-19,2-1-22,1-1-26,-2 0-18,3-1-17,0-2-14,3 0-14,-2-1-10,3-1-8,-3-1-9,1-1-8,1 0-2,0-2-1,1-1 0,-2 0 0,-1-1 2,1 0 2,-3-2-3,-2-1-2,2-1-6,-2 3-10,-1-4-3,0 0-1,-3 2 8</inkml:trace>
          <inkml:trace contextRef="#ctx0" brushRef="#br0" timeOffset="30528.1673">8904 909 54,'-11'0'301,"1"0"8,1 0 18,3 0 25,1 1-3,0-1-17,1 2-12,2-2-11,2 0-15,0 0-16,0 0-14,0 0-9,0 0-8,2-2-4,-2 1-5,4-1-3,1 1-18,-3-2-24,3 2-18,2-2-14,-1 1-18,4-1-20,2 0-18,0 1-16,2-2-12,1 2-12,1-3-9,2 3-13,-1-2-16,2 2-17,0 0-13,0-1-7,-1 3-8,-1 0-8,2 0-11,-4 0-12,2 0-22,-2 0-26,-1 0-34,0 3-40,-1-3-34,-1 2-30,0 0-31,-2-2-30,-3 2-45,-7-2-52,10 2-51,-3 1-49,-7-3-20,7 4-2,1-2 13,-8-2 20,6 4 32,2-2 41</inkml:trace>
          <inkml:trace contextRef="#ctx0" brushRef="#br0" timeOffset="31135.6109">9876 366 182,'3'-4'338,"0"2"24,-3 1 24,4-1 26,-4 2 13,0 0 8,0 2-16,0-1-26,0 0-29,0 2-28,-4 1-21,4 0-18,0 1-17,-3 0-17,3 3-19,-2 2-21,1 2-22,0 2-23,-2 1-29,1 2-32,-1 4-21,0-2-17,1 3-13,-3 4-10,1-3-9,-1 2-7,2 3-7,-1 0-3,-1 0-4,1-1-4,0 2-2,-1 0-3,2-2-3,-3-1-3,1 1-2,2-2 0,2 1-3,-2-2-1,0-1 1,1-1-1,1-2 0,1 0-1,1 0-1,1-2 0,1-2-1,0 2 1,1-3-2,1-1 1,1-1-6,2-2-7,0 2-3,1 0-2,3-3-1,1-2-1,3 1 0,-3-2-1,1 2 0,5-4 0,0 1 0,-1-1-2,-1-1-1,2 0-2,0-1 2,1-2 6,-1 1 0,1-2-3,-1-2-5,-1 0-5,3-2-10,-4-1-11,3 1-17,-1-3-20,0 1-28,0 0-32,1-4-31,-3-1-29,3 2-30,-2-2-29,0-2-31,-1 0-30,0-1-40,1-2-44,-2 1-39,-1 0-34,1-1-6,-2-2 9,1 2 19,-2-1 24,1 2 27,2-2 29</inkml:trace>
          <inkml:trace contextRef="#ctx0" brushRef="#br0" timeOffset="31485.6965">10706 289 240,'-3'0'362,"3"0"13,0 1 14,0 1 16,0 0-4,0 1-10,3 0-17,-3 1-21,0-1-21,0 3-18,0-1-14,0 4-14,0-1-20,0 3-25,0 0-20,0 1-20,-3 1-15,1 2-13,0 3-22,-3-1-23,1 3-21,0-1-17,-1 5-17,1 0-14,-1 3-10,-2-1-8,2 0-7,-2 3-6,-1-2-4,1 3-4,0 0-4,1-2-2,-1 0-3,-2 0-2,2 1-2,2-2-2,-3-1-1,2 0-1,2-2-2,-3 0-1,3-2-5,-1-3-6,3 3-4,-1-5-2,1 1-2,2-2 0,2-1 0,1-1-1,-1-1 0,3-1 0,0-1-1,4 2 0,1-3 0,0-1-1,6 1 5,-1-1 6,2-1 4,0-1 2,3 0 0,-1-1 0,2-1 1,0-1 0,0 0-2,1-1-1,-3-2 0,2-1-2,0 0-1,-2-1 1,3 0-2,-1-2-1,1 0-2,-1-2-3,0 1-4,0-2-5,0-1-11,-2 1-12,0-2-18,0 0-22,0-1-29,-2-1-33,0 0-33,-1-1-33,-1 0-30,0-1-30,-2 1-26,2-2-24,-2-1-33,-1 0-41,1 0-40,-1-1-41,-1 2-9,1-2 9,-1 0 23,1 3 31,2-1 34</inkml:trace>
          <inkml:trace contextRef="#ctx0" brushRef="#br0" timeOffset="31839.4559">11491 745 34,'-2'4'430,"-1"-4"40,0 4 35,1-1 30,2-1 18,0 0 7,2 3-25,-1-3-39,1 1-50,0 1-53,-1-2-51,1 1-52,2 0-37,-3 1-34,2-2-38,1 2-40,-2-1-34,1 1-31,0 0-20,1 2-16,-2 1-10,1-1-8,-1-1-5,-1 3-5,-1 0-5,0 0-3,0 0-11,0 1-14,0-1-12,-1 1-10,-1-3-10,0 2-11,1 0-11,-1-1-13,0 0-13,0-2-15,-1 1-11,1 1-13,-1 0-8,3 0-6,0-2 3,-4 3 10,0-1 8,0 1 7,4-1 12,-2 0 10,1 0 12,-1 0 12,-1 1 15,1-2 13,1 1 14,0-1 15,-1 2 12,1-2 14,-1 1 13,2-2 11,0 1 12,0-1 12,0 1 12,0-2 12,0 0 11,-2-1 7,2 1 7,0-4 8,0 3 4,-1-3 2,1 1-2,-2-1 0,2 0-7,0 0-6,0 0-8,0 0-10,0-1-12,0 1-12,2-3-10,-1 3-8,3 0-11,-1-4-11,-1 2-18,3-3-19,-2 1-32,3 0-35,-2-3-46,0 1-51,3 1-42,-2-3-38,0 0-39,-2 0-40,1 0-47,2 0-49,-2 0-41,0 0-34,0 0-14,0 3 0,-2-2 18,-2 7 28,3-7 44</inkml:trace>
          <inkml:trace contextRef="#ctx0" brushRef="#br0" timeOffset="32016.0269">11621 935 123,'1'-1'332,"1"-1"11,-1 2 7,1 0 6,1 2-9,0-1-15,-2 0-17,2 1-19,1-1-17,-2 1-20,1 0-14,0-2-13,0 2-18,1-1-22,1 0-18,-2 1-16,1-1-12,1 0-9,-2 1-16,1-2-16,-1 0-18,1 0-18,-2 0-24,1 0-25,0 0-35,0 0-36,-1 0-36,0 0-34,2 0-38,-1 0-37,0 0-49,-2-2-54,-1 2-60,0 0-62,0 0-40,0 0-25,0 0-8,0 0 5,0 0 19,0 0 24,0 0 28</inkml:trace>
        </inkml:traceGroup>
      </inkml:traceGroup>
    </inkml:traceGroup>
    <inkml:traceGroup>
      <inkml:annotationXML>
        <emma:emma xmlns:emma="http://www.w3.org/2003/04/emma" version="1.0">
          <emma:interpretation id="{D6B0A9E2-09F4-4BD7-A26A-7FCA22CE9714}" emma:medium="tactile" emma:mode="ink">
            <msink:context xmlns:msink="http://schemas.microsoft.com/ink/2010/main" type="paragraph" rotatedBoundingBox="504,3616 16461,4072 16394,6419 437,596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8ED492E-7359-4784-AF54-999DCC32E26F}" emma:medium="tactile" emma:mode="ink">
              <msink:context xmlns:msink="http://schemas.microsoft.com/ink/2010/main" type="line" rotatedBoundingBox="504,3616 16461,4072 16394,6419 437,5963"/>
            </emma:interpretation>
          </emma:emma>
        </inkml:annotationXML>
        <inkml:traceGroup>
          <inkml:annotationXML>
            <emma:emma xmlns:emma="http://www.w3.org/2003/04/emma" version="1.0">
              <emma:interpretation id="{6EA8812F-982F-4162-A0CF-2522DDB3E94B}" emma:medium="tactile" emma:mode="ink">
                <msink:context xmlns:msink="http://schemas.microsoft.com/ink/2010/main" type="inkWord" rotatedBoundingBox="498,3829 4270,3937 4237,5100 465,4992"/>
              </emma:interpretation>
              <emma:one-of disjunction-type="recognition" id="oneOf5">
                <emma:interpretation id="interp25" emma:lang="en-US" emma:confidence="0.5">
                  <emma:literal>Pandion</emma:literal>
                </emma:interpretation>
                <emma:interpretation id="interp26" emma:lang="en-US" emma:confidence="0">
                  <emma:literal>Pandion,</emma:literal>
                </emma:interpretation>
                <emma:interpretation id="interp27" emma:lang="en-US" emma:confidence="0">
                  <emma:literal>Function</emma:literal>
                </emma:interpretation>
                <emma:interpretation id="interp28" emma:lang="en-US" emma:confidence="0.5">
                  <emma:literal>Pound ion</emma:literal>
                </emma:interpretation>
                <emma:interpretation id="interp29" emma:lang="en-US" emma:confidence="0">
                  <emma:literal>Function,</emma:literal>
                </emma:interpretation>
              </emma:one-of>
            </emma:emma>
          </inkml:annotationXML>
          <inkml:trace contextRef="#ctx0" brushRef="#br1" timeOffset="34536.1609">426 2962 35,'-5'-27'184,"1"-2"16,1-1 11,3 1 4,0 0 2,0-1-1,3 1-3,-2-1-9,5 0-11,-2 2-14,3-1-13,0 2-12,-1 1-11,3 3-9,0-2-9,1 1-6,0 0-5,2 1-4,0 2-2,1-2-5,1 3-5,1 0-4,-1-1-3,1 0-2,0 1-3,2 3-2,-3 0 0,5 1-1,-4-1-1,2 5-2,0-1-3,0 2-4,0 2-6,-1 1-4,0 1-4,0 4-6,-1 0-4,2 3-6,-3 3-6,-2 2-12,2 3-14,-4 2-17,1 0-19,-2 4-25,-4 2-29,2 4-30,-5-1-29,1 4-31,0-1-31,-3 3-36,-3 0-36,-1 1-44,-2 0-48,-1 1-35,-2 2-26,-2-2-4,1 4 7,-4-3 15,2 0 17</inkml:trace>
          <inkml:trace contextRef="#ctx0" brushRef="#br1" timeOffset="34357.5532">474 2546 189,'-2'-4'378,"0"2"19,1 2 16,-1 0 26,1 1 31,-1 0-7,1 1-25,0 0-38,-1 2-44,0 1-35,-1-1-30,3 3-25,-4 2-21,1 4-20,3-1-20,-3 3-19,1 3-22,1 4-32,-1-2-41,2 5-27,-2 2-18,0-1-16,1 2-9,-1 2-9,0 0-8,1 3-5,-1-1-3,2 0-4,0-2-2,0 0-3,0 3-1,0-4 3,0 0 6,0-2 1,2-2 0,-1 1-4,3-4-5,-1-3-13,-1 4-16,1-7-26,-1 2-29,3-5-31,-3 0-30,3-2-30,-2 0-30,1-2-26,-1-1-25,0-1-20,2-2-17,-4-2-18,2-2-20,0-2-7,1-2-3,-4 3 9,0-8 12,3-3 16,-3-1 16,0 1 17,-3-6 19,3 1 18,-4-1 19,1 0 17,0-4 19</inkml:trace>
          <inkml:trace contextRef="#ctx0" brushRef="#br1" timeOffset="35377.4047">475 3060 122,'1'-2'311,"2"-1"5,0 1 6,1-1 7,-1 0-15,2-1-26,1 0-27,2 0-25,0 0-19,-1 2-18,3-1-10,0-1-7,2 0-6,-1-1-6,0 1-3,1 0-3,-1 1-7,2-1-11,-1 0-13,0-2-15,0 1-14,-2 0-14,2-1-16,0 1-15,-2 0-14,1 2-13,-1-3-4,0 2 0,0-1-2,-1 1-3,1 0-2,-3 0-2,2 1 0,-1-1 0,2 1 1,-3-1-2,2-1 0,0 1 0,-2 1 0,0-2 1,0 4-7,-2-2-8,2 1-3,-3 2-3,0 0 0,-2 0-1,2 0 0,-4 2-2,3 1 0,-3 1 1,0 0-5,0 1-7,-3 2-4,3 0-2,-1 1-1,-2-1 1,0 4 0,0-2 1,-1 0 0,-1 2 1,0-1 0,1 0 1,1 0 0,-2 1-1,3-1 1,-1 0 5,1 0 0,0-1 0,2-1-2,0 0-4,2 0-2,1 0-5,-1-2-6,3 0-4,0 1-5,-1-1-5,3 0-3,0-2-4,-1-1-4,1 0-1,1 0-4,1-2-4,-2 1-1,3-2-3,-1 0 1,2-2 3,-2 1 2,1-2 5,0 2 3,1-2 4,-3-1 5,3 0 4,0-1 8,-1 0 6,-3-2 7,2 1 8,0-1 9,-3-1 9,1-3 8,0 2 9,-2-1 10,2-1 11,-2 0 10,1 0 10,-2-3 16,-1 2 19,2-2 14,-2-1 10,-2 1 9,1-3 9,-1 1 6,-1 0 4,0 1 0,0-3-3,-1 4-5,1-1-6,-2 4-8,2-1-9,0 2-15,0 2-18,0 3-15,-1 0-12,1 1-12,0 3-11,0-1-8,0 4-10,0-1-5,0 3-5,0-2-4,0 6-7,0-1-4,0 3-3,0 0-6,0 3-7,0 2-7,0 0-7,1 0-13,-1 3-14,2 0-12,-1-2-12,1 3-10,0-1-11,-1 1-10,1-4-9,0 3-5,1-3-5,2 1-1,-1-3 0,2 1 6,1-2 8,2-2 10,2 1 9,-2-2 7,3-1 7,-2-2 7,4-2 5,-1 3 6,0-3 10,2-2 5,0 0 5,-1-2 3,0 0 7,-1-2 1,1 0 0,-1-2 5,-1-3 6,0 3 7,-2-2 9,-1 0 3,0-3 2,-1 2 9,-3-2 8,3 1 12,-4-2 12,1 0 13,0 3 14,-3-3 14,1 1 13,-1-1 12,-2 1 9,0 0 7,0-1 8,-2 1 9,1 0 11,-1 2 8,0-1 6,2 1-3,-2 2-4,1 0-11,-1 0-14,0 1-12,2 2-13,0 0-18,-1 2-16,1 0-16,0 2-11,0 0-9,0 2-10,0 1-13,0 0-13,-2 0-10,2 2-8,-2 1-8,2 1-6,0 0-8,0 1-8,0 1-4,0-2-1,0 0-6,0 1-7,0-2-7,0-1-7,0 0-5,0 0-4,0-1-1,0-1-1,0-1 4,0-2 0,0 2 7,0 1 3,0-3 8,0 1 9,0-1 9,0 0 8,0-1 10,-2-1 7,2 0 6,-3-1 6,3-1 5,-5 0 5,3-1 5,0-1 7,-1-1 7,0 1 9,0-3 6,0-1 9,0-1 6,2 0 6,-1 2 7,2-4 7,0 1 7,0-1 9,2-2 14,-1 2 16,1-2 12,1 0 8,-1-1 4,3 1 1,0-1 1,-3-2 0,3 1-3,0 2-3,2 0-4,-2 0-3,2 1-5,-2 1-8,0 2-13,1 2-14,0 1-12,0-1-9,2 2-9,-3 1-8,1 1-5,0 3-5,2-3-5,-1 3-4,0 3-2,1-1-2,1 0-3,-1 2-1,1 2-2,1-1-2,0 3-7,0-1-7,-1 2-5,1 2-2,1-1 1,-2-1-2,-2 3 0,0-1-1,2 1-1,-2 2 0,-1-2-1,-1 2-1,1-1-6,-1-2-6,0 3-9,-2-3-9,2 3-23,-3 0-26,1-2-31,-1 1-31,3-1-25,-5-1-22,3 4-28,-3-4-32,0 0-36,0 1-39,-3-1-42,3-2-44,-3 1-21,3-1-12,0-9 10,0 9 22,0-9 27,3 7 30</inkml:trace>
          <inkml:trace contextRef="#ctx0" brushRef="#br1" timeOffset="35861.2641">1900 2803 280,'-3'-2'347,"1"2"11,-1 2 9,1 0 11,-3 2-18,2 0-31,2 2-35,-4 1-37,1-2-35,0 3-34,-1 1-22,0 0-17,1 2-15,1-1-13,-2 1-11,1-3-12,0 4-10,0 1-10,0-3-13,1 3-10,3-1-13,-3 1-13,3 0-10,3 0-7,-1-1-8,1 0-10,-1-1-9,3 1-13,0 0-14,-1-2-16,-1 1-16,2 0-16,0-1-14,-1-3-13,1 3-12,1-2-9,0 0-9,0-1-8,-2-1-3,4 0-2,-1 1 3,0 1 4,0-3 8,-1-3 10,0 2 11,1 0 14,-1-1 11,1 0 11,1-2 9,-1-1 10,-1 0 10,2-1 8,-1-2 7,1 0 8,1-1 8,-1 0 9,1 0 8,1-3 7,0 1 9,0-3 8,-1 1 9,1-2 9,2-2 7,0 1 8,-2 0 6,1-3 7,-1 0 8,-1-1 8,0-2 7,0 2 7,-2-5 10,0 4 9,0-4 13,-1 0 13,-1 1 14,0-3 11,-1 1 12,1-2 15,-2-1 12,-1-1 12,-1-1 6,0-1 5,1-1 0,-2 0 0,0-2-4,-2 0-6,1-3-7,0 1-8,-1 0-9,2 2-14,-3 0-13,3 1-14,-2 3-13,-1 3-13,1 2-10,0 1-6,-1 5-8,1 0-5,-1 4-9,1 3-10,-1 1-11,1 3-11,-1 0-7,1 3-6,-1 1-4,-1 2-7,1 4-6,1 2-7,-3 0-5,0 3-4,1 4-6,0 2-3,-1 1 1,-1 3 3,3 2 2,-1 3 0,-1-1-1,2 2 0,1-1-1,0 2 1,2-1-1,0 0 0,2 0 1,-2-1-2,4 2-3,-1-2-2,0-2-5,-1-2-5,0 3-7,1-5-7,0 2-8,0-2-11,0 1-11,0-2-14,-1-1-18,1-2-21,-1 1-29,1 1-36,1-2-39,-1 0-43,-1-2-39,5 1-33,0-1-22,1-1-16,2-1-20,2-3-21,0-1-29,0-1-35,2-2-17,1 0-11,2-4 13,0-1 27,-2-3 38,1-2 46</inkml:trace>
          <inkml:trace contextRef="#ctx0" brushRef="#br1" timeOffset="36092.1652">2392 2798 270,'-5'-5'368,"2"1"24,1 1 26,1-2 12,1 1 7,1 0-17,3 1-28,-1-1-34,0 0-38,1 1-30,-1-1-27,2 2-20,0-2-14,-1 1-16,1 1-17,2 0-20,-2 0-22,1 2-20,0 0-19,2 2-16,-1-2-16,0 3-12,1 1-10,-2 2-8,1 1-7,1-1-5,-1 3-4,-1 2-3,1-1-3,0 3-3,-2 2-3,0 0-2,-1 3-3,-1-3-2,0 4-2,1 0-2,-4 1-1,0-1-3,0 0 0,0 0-2,0-1-1,0 1-2,0-3-3,-2 1-5,2-2-6,-2 0-8,2-4-11,0 2-15,0-1-18,0-2-23,0-2-29,0 1-37,0-3-40,0 0-41,0-1-39,0-1-35,0-2-29,0-1-34,0-1-37,0 0-39,0 0-40,0 0-20,0-7-11,2-2 9,0-2 20,1-1 34,1 0 40</inkml:trace>
          <inkml:trace contextRef="#ctx0" brushRef="#br1" timeOffset="36348.0595">2501 2533 187,'-4'0'276,"0"0"8,-1 2 2,1 1 0,-1 1-10,2 0-16,1 2-22,0-1-27,-1-1-26,3 1-24,0 1-20,3-1-16,-3 2-11,4-2-8,2-1-8,-2 1-5,4-1-11,1 0-12,1 1-10,-1-3-6,3 0 1,-2 0 4,4 0 11,-1-2 16,-1 0 13,2 0 16,-3 0 14,0-2 12,1 0 13,-2 0 8,-1 0 6,0-1 2,-2-1 3,0 0 4,-2 1-2,0-1-4,-1 0-11,1 1-15,-3-1-15,1-1-12,-1 0-15,-1-1-14,-1-1-12,2 0-12,-2 1-10,0 0-8,0-1-8,0-1-8,0 0-6,-2 3-7,1-2-7,-1 1-10,-1-1-12,1 0-12,-3 3-17,1 0-21,-1 0-31,-2 1-35,-2 1-44,1 1-47,-2 1-49,0 1-49,0 1-58,-1-1-61,-2 2-55,1 1-51,0 0-24,2 2-9,-1-1 4,0 1 14,4 3 27,0 0 32</inkml:trace>
          <inkml:trace contextRef="#ctx0" brushRef="#br1" timeOffset="37322.349">3126 2681 84,'-16'1'391,"1"3"15,0-2 14,2 2 12,0-2 9,2 3 6,1 0-31,1 0-51,2 2-52,-1 1-52,2-1-39,2 2-31,0 2-37,-1 0-45,3 0-25,-1 3-18,3-3-19,0 4-22,0 0-13,3-2-12,-1 3-7,1-2-5,1 1-2,1-1-2,1 1 0,0-1-2,0-2 4,1 2 7,-1-2 3,2-1 2,0 0 1,1-2 0,-1 1 1,1 0 0,-1-2 0,1-3 0,-1 2-1,2-2 1,1-1 1,-3 0 1,4-1 0,0-1 0,-1-2-1,2 0 2,-1-1 1,1-1 2,1-1 1,-4-1 1,2 0 0,0-1 2,0-1-1,-2 1-1,1-1 1,-3-2-2,0 1 0,-2 0 1,-1 1-1,0-2-1,-2 0-1,-1 0 1,-2 2-2,-2-3-1,1 1-1,-3 1 0,1-2-1,-4 2-1,0-3-1,-1 2 0,-1-1 1,-1 0 2,1-1-1,-1 2-1,-2-1 0,0-1-1,2 1 6,-2 0 7,2 2 2,0-1 3,0 0 1,1 1 0,2-1 1,-1 2 1,1-1 0,1 0-2,2 0 0,0 3 1,1-3-1,1 0 1,2-1-5,0-1-7,2 5-4,-2-4-3,3 1-1,1 0-1,0 1 1,0-1-2,1 3 0,-1-2 2,1 1 1,0-1 0,3 1 0,-2 1 0,3 2 1,0-2 1,-2 1 2,2 0 3,0 1 0,0 0 0,2 1 1,-1 1 3,0 1 1,0 2 1,-1 0 1,2 1 1,1 0 1,-1 2 0,-1 3-6,3-2-7,0 3-5,0 1-2,-1 1 0,0 0 0,0-1-2,-2 4 0,1-2-1,-1 2-1,1 0-2,-4 0-1,2 2-3,-1-4 0,-1 3 5,-1-2 6,0 1 4,-1-1 0,0 1 0,0-1 0,-3-1 0,0 1-2,1-2-1,-3 0-2,0 0-3,0-2-3,0 0-5,-3 0-5,3-3-5,-2 1-6,0-2-5,-1 0-7,1-2-6,1-1-6,-1 0-6,0-2-7,2 1-2,-2-2 0,2-2 1,-1 0 4,-1-2 4,2-1 6,-2-1 6,2 0 7,0-2 9,0-1 9,0-2 12,0 0 13,2 0 16,0-1 16,1-1 14,-1 0 14,3-1 15,-1 1 15,-1-3 14,3 1 10,-3-2 8,1 3 5,1-4 4,1 4 3,0-3-1,-2 2-2,3 1-5,0 0-7,0 1-7,1 2-7,-3-2-11,3 4-12,-1 0-9,0 0-8,3 2-7,-3 0-6,2 1-4,0 0-3,0 3-4,-2-1-1,2 0-4,1 3-3,0-1-3,-2 2-4,3 2-2,1 1-4,-4 1-3,4 0-2,-1 1-2,-2 2-2,2 1-2,-3-1-2,1 2-2,-2 0-3,1 0 0,-1 2-1,-1-1 1,0 2-2,0-3 0,-2 4 0,-1-3-1,2 1-1,-1 0-4,1-1-3,-2-1-7,-1 1-6,2-1-10,-1 0-10,0-3-15,-1 3-17,-2 0-26,2-1-33,0-1-47,-1 2-52,-1 0-56,0-2-58,0-7-58,-1 9-61,-1-2-47,2-7-40,0 8-15,0-8-3,6 7 9,-6-7 13,6 2 26,3 0 31</inkml:trace>
          <inkml:trace contextRef="#ctx0" brushRef="#br1" timeOffset="37607.9858">3999 2863 214,'-1'-3'341,"1"3"15,0 0 15,1 0 14,1 3-11,1-3-26,0 2-37,0-2-45,0 3-37,0-3-33,-3 3-25,3 0-24,0-1-18,-2 0-14,2 2-15,-1 0-15,0 1-15,-1-1-15,0 1-14,-1-1-18,0 1-19,0 1-24,0-1-24,0 0-23,-1 2-22,0-1-18,-1 0-18,0 1-15,2-1-13,-3 1-14,2-1-11,-1 0-9,1 1-6,1-1-5,0 1 5,-3-1 11,3-1 15,0 1 20,0 1 18,0-1 20,0-1 21,0-1 20,0 1 20,0 1 21,0-1 19,0-1 20,0 0 17,0 0 16,0-2 17,0 2 12,0-2 12,0 1 9,0-1 10,0 0 9,0-1 6,0 0 4,0-1 2,0 2 2,0-2-1,0 0-3,0 0-3,-3 0-7,3 0-6,0-2-9,0 1-10,3 0-11,-3-1-16,3 0-19,-3 2-24,1-2-27,1 1-29,2-1-32,-2-2-34,1 2-34,0-1-38,0-2-40,-3 5-44,3-9-47,-1 1-34,3 1-27,-2-1-8,0 0-1,1 0 12,1 3 16</inkml:trace>
          <inkml:trace contextRef="#ctx0" brushRef="#br1" timeOffset="37787.1072">4110 2996 245,'1'-2'348,"0"2"23,2 0 23,0-2 9,-1 1-1,1-1-17,-1 1-26,3 0-31,-1 0-33,-1-1-26,1 1-23,0 0-21,-2-2-20,2 0-18,2 0-19,-4 1-26,0 1-25,1-1-33,1 1-35,-2 1-48,1-3-53,-1 3-59,-1-2-63,1 2-64,-2-3-65,0 3-69,0 0-68,0 0-38,0 0-22,0 0-9,0 0-2,3-6 8,1 2 13,-4 4 28</inkml:trace>
        </inkml:traceGroup>
        <inkml:traceGroup>
          <inkml:annotationXML>
            <emma:emma xmlns:emma="http://www.w3.org/2003/04/emma" version="1.0">
              <emma:interpretation id="{3DE47C6D-52C4-4B02-A911-DAE7775D2944}" emma:medium="tactile" emma:mode="ink">
                <msink:context xmlns:msink="http://schemas.microsoft.com/ink/2010/main" type="inkWord" rotatedBoundingBox="4760,3892 5459,3912 5437,4671 4738,4651"/>
              </emma:interpretation>
              <emma:one-of disjunction-type="recognition" id="oneOf6">
                <emma:interpretation id="interp30" emma:lang="en-US" emma:confidence="0.5">
                  <emma:literal>to</emma:literal>
                </emma:interpretation>
                <emma:interpretation id="interp31" emma:lang="en-US" emma:confidence="0">
                  <emma:literal>To</emma:literal>
                </emma:interpretation>
                <emma:interpretation id="interp32" emma:lang="en-US" emma:confidence="0">
                  <emma:literal>too</emma:literal>
                </emma:interpretation>
                <emma:interpretation id="interp33" emma:lang="en-US" emma:confidence="0">
                  <emma:literal>$</emma:literal>
                </emma:interpretation>
                <emma:interpretation id="interp34" emma:lang="en-US" emma:confidence="0">
                  <emma:literal>&amp;</emma:literal>
                </emma:interpretation>
              </emma:one-of>
            </emma:emma>
          </inkml:annotationXML>
          <inkml:trace contextRef="#ctx0" brushRef="#br2" timeOffset="39706.6487">4685 2690 34,'-3'-4'276,"2"-1"5,1 1 7,3 0 7,0 0-10,2-1-19,2 2-29,0 0-34,5-2-33,1 0-33,1-1-22,3 0-18,0 0-11,2-1-7,3 1-3,-2 0-2,4 1-4,-2-1-4,0 2-5,2-1-4,-3 2-4,-1-1-4,2 1-5,-5 0-6,1 2 8,-2 1 12,-2 0-1,-1 0-5,-2 1-5,-1 0-3,-1 1-2,-3 1-1,-1-1 2,0 1 1,-1-1 2,-1 0 5,-1 2 8,-2-1 11,0 1-2,-2 3-12,1-3 0,-1 3 6,-2 1 4,1-1 4,-2 2 2,3 2 1,-3-1-7,0 2-8,-2 1-8,3-1-6,-4 3-12,3-3-11,-2 3-8,2 1-4,-1-2-4,0 2-3,1-1-6,2 0-3,-1-2-5,1 1-3,0 0 4,1 1 6,1 0 2,1-4 2,0 1 2,1-1 1,1 0-1,1 0-2,2-1 0,-3-2-1,4 0 1,-2 0 2,4-2 0,1 1-2,1-1 0,1-3 0,1 0 1,-1 1 1,3-1-2,-1-2 1,-1-1-1,2 0 2,0-1 3,-2-1 1,1 0 6,-1-1 4,2 0 10,-1 0 10,-1-3 10,0 2 10,0-1 8,-2 0 8,1-1 7,-3 1 7,0-2 6,-1 2 5,0-1 4,0-3 2,-2 1-1,0 1-2,0-2-4,-3 0-5,3-2-7,0 0-5,-3 0-6,1-2-3,-1 4-4,0-3-3,-1 1-4,-1 2-4,0-2-2,0 1-2,-1 0-3,-1 1-2,0 0-3,-1 0-4,-1 0-2,0 0-4,-2 1-2,1-1-3,-2 3-2,-1-2-4,-1 0 2,2 0 7,-3 1 1,-1 2-2,0 0-1,0-1-2,-1 1-2,1 1-2,1-1-2,-2 3-5,2 0-5,-2 2-7,2-2-12,-1 2-12,1 0-20,-2 2-24,2-2-26,-2 2-27,3 0-44,-2 3-53,2-1-58,-1 0-62,0 1-72,1 1-82,1-2-53,1 3-38,2-1-20,0 1-11,5-7 4,0 0 12,3 10 18,2-1 24,4-2 43</inkml:trace>
          <inkml:trace contextRef="#ctx0" brushRef="#br2" timeOffset="39252.35">4849 2261 307,'1'-6'380,"1"3"24,-2 1 22,0 0 19,0 2 17,0 2-17,0-2-35,-2 2-42,1 3-47,1-1-33,-2 1-27,2 4-22,0 1-23,0 1-22,0 1-25,0 2-22,0 3-22,0 0-19,0 5-15,0-1-13,0 3-12,0-1-10,-1 1-8,-1 2-7,2 0-7,0 0-6,0-1-4,0 0-5,0 3-2,0-5-4,2 1-3,-1 0-3,2-1-3,1-1-5,-2 0-5,3-2-9,-2-1-11,1 0-16,-1-1-16,3-1-33,-3-3-41,1 1-41,0-1-41,-1-3-39,-1 1-40,0-3-43,-1-3-44,-1-6-46,0 0-47,-3 7-29,3-7-17,0 0-2,0 0 10,0 0 29,0 0 39</inkml:trace>
        </inkml:traceGroup>
        <inkml:traceGroup>
          <inkml:annotationXML>
            <emma:emma xmlns:emma="http://www.w3.org/2003/04/emma" version="1.0">
              <emma:interpretation id="{40AAD85C-1EBA-4045-855F-F323853CB79D}" emma:medium="tactile" emma:mode="ink">
                <msink:context xmlns:msink="http://schemas.microsoft.com/ink/2010/main" type="inkWord" rotatedBoundingBox="6207,3779 9427,3871 9360,6218 6140,6126"/>
              </emma:interpretation>
              <emma:one-of disjunction-type="recognition" id="oneOf7">
                <emma:interpretation id="interp35" emma:lang="en-US" emma:confidence="0.5">
                  <emma:literal>fertilize</emma:literal>
                </emma:interpretation>
                <emma:interpretation id="interp36" emma:lang="en-US" emma:confidence="0">
                  <emma:literal>fendiline</emma:literal>
                </emma:interpretation>
                <emma:interpretation id="interp37" emma:lang="en-US" emma:confidence="0">
                  <emma:literal>fertilizer</emma:literal>
                </emma:interpretation>
                <emma:interpretation id="interp38" emma:lang="en-US" emma:confidence="0">
                  <emma:literal>fertilizes</emma:literal>
                </emma:interpretation>
                <emma:interpretation id="interp39" emma:lang="en-US" emma:confidence="0">
                  <emma:literal>fertilized</emma:literal>
                </emma:interpretation>
              </emma:one-of>
            </emma:emma>
          </inkml:annotationXML>
          <inkml:trace contextRef="#ctx0" brushRef="#br2" timeOffset="40377.6632">6154 2248 17,'-3'9'334,"-2"0"12,3 2 17,0 0 20,-1 4 23,1 1 27,1 2-9,-1 4-25,2 2-28,0 4-32,2 2-23,1 3-21,0 3-17,-1 2-17,3 3-19,-1 2-24,0 2-22,0 3-23,1 0-34,-1 5-38,2-1-26,-1 2-24,-1 2-16,1 2-14,-1 2-6,1 1 2,-2 3-3,-2-1-3,0 4 3,-1 2 5,0 1 1,0 2 1,-1 1-6,1-1-9,0 2-4,0-2-4,1-2-1,-1-4 0,3-3-5,2-4-8,-2-7-2,3-4-2,0-4-1,1-3-1,2-7 0,-2-3 0,3-4 5,-2-4 8,1-4 3,1-3 2,1-5 1,-1-2 3,3-4 2,-2-1 1,2-8 1,1-1 1,1-6 5,0-1 5,2-5 4,0-3 5,0-4 5,0-4 5,1-2 10,-2-2 12,0-3 6,-2-3 4,-3-2 3,0-2 3,-2-1 1,-5-3 1,1-1-1,-3 0-3,-2-4-3,-4 0-1,1 0-9,-4-3-10,-2 2-11,-2-1-13,0 0-7,-1 0-5,-3 1-4,2 3-4,-4-3-4,3 4-3,-3 4-3,2 1-4,-1 3-4,1 3-7,2 1-5,-2 5-1,2 3-9,0 1-11,-1 3-14,2 4-14,0 1-21,0 5-23,4 0-35,-2 3-41,3 3-42,1-1-36,0 4-37,1-1-34,-2 2-37,3 1-41,-1-1-42,1-1-45,4 5-24,-3-5-12,3 5 7,-3-7 16,3 7 33,0 0 40</inkml:trace>
          <inkml:trace contextRef="#ctx0" brushRef="#br2" timeOffset="41248.9806">6467 2811 91,'-10'11'357,"2"-2"13,1 1 14,0 1 10,1 0 7,0-3-16,1 3-28,2-2-40,1 0-45,-3-2-35,5-1-30,0 1-32,0-2-32,0-1-17,5 2-10,-3-3-13,4-1-10,2 0-13,0 0-11,3-2-8,1 0-10,-1 0-5,1 0-6,3-2-3,0 0-1,-1 0-1,0-1-1,1 0-1,-1-2 1,1 2 1,-3-2 1,1-1 1,-1 1 1,0 1 3,-1-3 1,0 1 3,-2 1 3,0-3 3,-2 1 3,-1 1 3,-1 1 2,0-2 2,-1 1 1,-1-2 5,1 0 5,-1 1 1,-1-1-2,-1-1-3,-1 0-2,0 0-3,0 0-2,-1 0-3,-1 0-2,-1 0-2,-1 0-2,1 1-2,-1 1-1,-1 0-7,0 1-9,-2 0-4,-3 2-3,3 1-3,-3 0-3,-2 2-1,-1 1-3,1 1-2,-3 0-5,0 2-2,-1 1-2,-1 1-2,3 1-2,-3 0-2,4 0-2,-2 1 0,2 3-2,1-1-2,0 0-2,3 1-8,0 1-11,2 0-7,0 0-6,0 2-5,4-2-6,1 3-5,0-1-7,-1-2-6,3 4-7,3-4-7,1 3-10,-1-1-8,4-2-9,0 1-2,1 0 1,1-3-4,2 1-4,0-1-2,1-2-4,2 1-2,1-5-1,-2 1 2,2 0 1,1-1 4,1-1 6,0-2 6,0-2 8,0-1 8,3 1 9,-1-2 9,-1 0 10,-2-1 8,2 1 11,-1-3 7,1 0 8,-4 0 7,1 1 5,0-2 7,-3-2 7,2 1 9,-3-2 7,1 2 10,0-2 11,-3 2 10,0-2 10,-1-2 8,0 2 10,-1-1 10,-2 0 10,1 2 8,0-2 8,-2 0 6,1 1 5,-3-1 3,3 1 2,-2 2-4,-3 0-4,3-1-1,-3 2 1,0 0-4,0 3-5,-3 0-9,3 1-7,-3-1-7,3 1-8,-2 2-6,-1 1-9,3 1-6,0 0-6,-2 0-7,0 1-4,-1 0-8,0 2-9,1-1-7,-2 3-3,1-1-7,0-1-11,2 2-5,1-1-4,-3 1 0,3 1-1,-2 0 0,2 1 0,0 0 1,0-3 0,2 3-1,-2 0-1,3 0 0,-2-1-1,2-1 5,0 4 8,1-1 5,-1-1 3,2 2 2,-1-3 0,1 4-2,-2-1 0,1 0-1,1 0 2,0-1 1,-1 3 1,2-4 0,-1 2-1,0 1 1,1-2 0,0 1-1,1 2 0,1-1-1,-1 0 0,-2-1 1,2 2-1,-1-2 1,0 2 0,-1 0 1,0 0-1,3-2 1,-4 2-2,2-1 1,0 0 0,-1 0 0,-1 0 0,2 1-2,-3-4-1,1 1 0,1 0-2,-1-1-3,1-2-3,0 1-6,-3-2-7,4 0-7,-3-1-11,2-1-10,-1 0-11,0-2-12,1 0-12,0 0-11,-3-2-10,5 0-10,-2-3-11,1 1-9,0-2-7,2-1-5,-3-1-2,3-1 0,0-2 3,0 0 5,-1-2 5,1-2 11,-2 2 9,2-2 12,-3 0 11,0-2 13,-1 1 14,-1-3 14,2 2 15,-2-2 16,0-1 16,-2 1 18,1-3 16,-1 0 19,1-1 20,-2-2 15,0 1 14,0-1 13,0-2 15,0-1 12,0-3 14,0 2 11,0-2 10,0 0 3,0 0 1,0-1 3,0 1 3,0 0-3,0 2-7,-2-1-8,2 5-5,-1 3-8,-1 2-9,1 3-11,-1 2-10,1 4-9,0 0-11,-1 4-5,0 1-5,2 4-9,-3-1-11,3 1-8,-3 2-5,3 0-6,-1 0-5,-2 2-6,2 3-5,-1 0-3,-1 1-5,0 3-4,0 4-4,0 0-4,0 6-4,1 0-7,2 5-11,-2-1-5,0 6-4,2-1 0,-3 1-2,3 2-1,0 1-2,0 1-2,0-3-4,0 3-5,0-2-3,0-1-6,0 3-7,0-5-1,0 3 0,0-4-7,0 0-10,-1 1-15,1-3-20,0 0-27,0-3-32,0 2-35,0-4-37,0 1-34,0-2-30,1-3-26,-1 0-24,3-2-23,-1-1-21,0-2-25,1-5-23,1 1-21,-4-7-16,4 6 6,2-3 21,-6-3 30,10-1 36</inkml:trace>
          <inkml:trace contextRef="#ctx0" brushRef="#br2" timeOffset="41506.9007">7378 2844 239,'-2'-11'374,"2"0"23,-3 2 24,3 1 15,0 1 10,0 2-15,0 0-27,0-1-37,0 1-39,0 0-31,3 1-28,-3 0-26,4-1-23,-1 1-22,1 0-20,-1-1-23,2 1-22,1 0-19,0 0-17,-1 1-16,1-1-13,0 2-12,-1-1-9,2 2-6,-2 0-3,0 1 1,1 0-1,0 0 2,1 1 2,0 0-1,-2 1 2,2 1-1,0-1-1,-2 0 0,3 3-1,-3 1-1,0-2-2,2 3-1,-3 2-2,0-3-3,0 3-3,1 2-2,-1-1-2,-1 1-2,0 2-3,-1-2-3,0 4 0,-2 0-3,3-2-1,-3 2-3,0-2-1,0 2-2,0-2-1,0 0-2,0 1-1,0-3-4,0 1-4,0-2-5,0 0-9,0-4-8,0 2-13,0-1-15,0-1-15,0-4-23,0 2-26,0-1-35,0-1-40,0 0-40,0-1-42,0-1-33,0-1-33,0-2-28,0-1-26,0 4-28,-3-6-27,3-3-27,-2 0-24,0 0 1,2-4 12,-3 0 31,3 1 38,3-3 40</inkml:trace>
          <inkml:trace contextRef="#ctx0" brushRef="#br2" timeOffset="41782.0755">7504 2503 171,'-6'3'309,"0"0"9,1 0-1,0 0-4,3 1-17,2-1-24,-3 1-28,3 1-30,0 1-31,3-1-31,-3 1-22,2-2-19,-2 3-8,4 0-2,1-1-1,-2 1 2,1 2-2,0-4 0,0 2 1,1 1 0,-2-1 2,4 1 2,-2-1 6,1-1 7,0 0 8,1 0 7,-2-1 4,2 0 2,0-2-1,-2 0-4,1 2-2,-2-3-2,4 0-2,-4 0-5,3-2-4,-2 0-5,2 0-6,-4-2-9,2 0-5,-2 0-8,1-1-5,1-1-3,-1 2-4,1-2-3,-2-2-4,2 1-4,0-1-6,-1-1-5,-2 1-6,1-3-7,0 0-5,0 1-4,0 1-7,-2 0-4,1-1-7,-2 0-6,0 1-8,0 1-8,-2 1-9,-1 1-10,1 0-12,-3 1-14,0 0-15,1 2-20,-3-1-30,-2 2-36,0 2-48,0 1-52,-1-1-47,-2 0-48,0 2-66,2-2-73,-2 0-42,2 3-28,0-3-9,1 2 2,2 1 10,2 0 16,1 0 28,4-5 36</inkml:trace>
          <inkml:trace contextRef="#ctx0" brushRef="#br2" timeOffset="42537.6171">7894 2246 382,'0'-14'432,"0"0"27,0 4 21,0 1 20,0 2 17,0 2-13,-1 1-29,1 2-49,-4 1-58,4 1-46,-2 1-35,2 1-33,-2 2-31,1 3-30,-1 3-31,1 4-28,-1 0-25,0 6-21,-1 3-19,-1 2-12,1 5-10,2 3-8,-3 1-5,0 1-3,1 3-4,-1 1-2,1 0-2,0 2-3,1-2-5,1 0-3,0 2-2,-1-3-2,2 2-2,0-4-3,2 1 0,-1-1-1,0-4-3,3 1-3,-1-2-5,0-2-5,2-3-6,0-2-7,2-1-8,0-3-4,3-2-6,0-2-4,1-1-7,1-3-7,-1-1-8,3-2-6,-1-1-7,0-5-5,2 2-1,-1-3 1,-1-2 2,-1 0 7,2-4 6,-3 1 6,-2-3 2,1-2 7,1-1 6,-3-2 6,0 0 10,0 0 7,-2-3 8,-1 1 9,1-3 10,0 1 10,-1-2 7,-1 1 8,1-3 7,-1 2 6,-1-2 6,0 0 5,0-1 5,-1 1 9,-1-1 11,0 1 8,-1-1 5,0 2 2,0 1 1,0-1-3,0 5-1,0 0-5,0 2-6,0 1-3,0 0-4,0 4-3,0 0-2,-1 4-10,0-1-10,1 3-9,-2 3-5,1-1-5,-1 0-4,0 4-2,1 2-3,-1 1-6,1 0-10,0 4-6,-1 0-2,1 0-4,-1 3-1,2-1-1,0 1-3,0-3-2,2 2-4,-1 0-7,2-4-5,0 2-9,0-2-12,2 0-10,-1 0-10,-1-1-22,2-2-29,0-1-36,1 2-40,0-1-37,-1-3-36,-1 1-28,-1-3-22,3 1-30,-2-2-31,-4-2-42,0 0-46,0 0-17,5-4-4,1 0 14,-1-3 24,-2 2 35,2-3 40</inkml:trace>
          <inkml:trace contextRef="#ctx0" brushRef="#br2" timeOffset="42802.0884">8145 2513 106,'-7'0'251,"1"0"1,-2 2-4,5 2-14,-1-1-21,1 3-18,0-1-18,2 4-23,1-1-24,1-1-18,0 2-18,2 0-11,2 0-7,-1-2-3,4 0-1,1 1 3,1-1 6,2-1 8,2-2 7,-3-1 12,4 1 12,0-1 23,1 0 28,2-2 18,0-1 16,-2-1 10,2-1 6,-2 0 4,-1 0 1,0-2-1,-1 1-3,-4-1-7,0 0-8,-1 0-10,-3-3-14,-2 1-24,-1-1-27,-1 2-23,-2-2-19,0 0-15,-2-2-13,2 1-10,-3-1-10,0 0-8,-1 0-8,-1 0-9,0 0-11,-2 2-11,0-2-11,1 3-13,-1-3-12,-2 3-17,1-1-19,1 2-23,0 2-29,-1-2-33,1 2-36,1 3-34,0 0-31,1 0-33,1 3-35,-1-1-30,0 1-26,5-3-31,-6 6-28,0-2-23,1 2-18,2-1 6,3-5 20,-2 9 31,2-9 37,0 6 33</inkml:trace>
          <inkml:trace contextRef="#ctx0" brushRef="#br2" timeOffset="43156.7279">8494 2552 264,'11'5'299,"-2"-1"19,1 1 11,0 2 9,0 1 10,-1 0 9,1 3-12,0 0-19,0 0-17,-1 1-14,1 2-11,-3-1-10,3 1-14,-1 1-18,-1 0-16,1 1-18,-1-1-20,-1 1-22,1-2-30,-4 2-35,3 0-25,-4-1-19,2 0-17,-2 1-16,-2 0-13,-1-2-11,-1 3-2,-2-2 3,-2-1 1,2 1-1,-4-1 0,2-1 1,-3-3 0,1 2-1,-4 0-2,3-3-2,-2 1 1,1-2-3,1-2 1,-3 0-2,2-1-2,-2-1-1,4-1 0,-1-1 1,-1-2-1,2-2 0,2-1 0,-1-1 0,0-1 1,1-1 1,0-1 3,2-2 1,-1 1 3,1-1 3,2 1 4,0 0 2,-1 0 3,-1 0 4,3 1 2,0-1 0,0 1 1,0 1 1,0 2 1,0-1-1,0 2-1,0-1 0,0 2-1,0 0-3,0 1-1,0 1-2,3 1-4,-1 1-3,-1 0-2,0 1 1,2-1-1,2 2-3,-1-1 1,2 3 0,2-2 0,-2 3-2,3-3-1,-1 2 0,1-1-3,1-1-4,1 0-7,-2 0-8,2 0-13,-3 0-15,3 0-18,0-1-21,-2 0-22,3-1-23,-1-2-22,0 2-20,-3-2-19,3 0-19,-1 0-15,-2 0-14,1 0-7,-1 0-3,1-2-2,-3 2-3,1-2 2,0-1 3,2-1 5,-4 0 4,3 0 4,-1 0 3,0-1 4,1-1 5,-4 4 1,4-3 0,-2 1 3,-2 0 6,-4 4 11</inkml:trace>
          <inkml:trace contextRef="#ctx0" brushRef="#br2" timeOffset="43509.963">8856 2955 60,'0'1'199,"0"2"11,2-2-5,-2 1-11,1 0-9,3-2-8,-4 3-9,1-3-9,0 1-11,0-1-13,3 0-15,-1 2-15,0-1-10,-1-1-11,3 0-5,-2 1-5,1-1 3,1 0 5,0 0 5,4 0 1,-2 0 0,1-1-2,0 1 2,1-1 4,1-1 5,1 1 6,-1 1 6,0-3 3,2 3 4,0-2 6,0 2 4,-2-3 4,1 0 4,0 0 3,-3-1 6,1 0 5,0 0 0,0 1-2,-2-3-4,-2 1-8,1 1-6,0-3-6,-2 0-7,1 2-7,-2-4-8,3 3-5,-5-3-8,2 0-8,-3 1-7,1 0-8,-1-1-6,0 0-6,-1 0-3,1-1-3,-3-1 0,2 0 0,-3 2-1,0-2-2,0 1-2,-1 1-2,1 0-1,-1 1-1,1-1-3,-4 5-2,4-2-2,-2 1-1,0 1-4,0 0-1,-1 0-4,1 1-4,-2 2-2,1 0-3,-1 1-2,1 0-2,1 1-3,-1 2-1,0 0-2,-1 1-1,2 3-2,-2 1 0,3-2 0,-2 5-2,2 2 0,-2-2-2,5 2 1,-3 1-1,0 0 0,3 1-2,1 0 0,-1 1-1,2 0-1,0 1-2,2-3-2,-1 2-1,1-3-2,0 2-1,1-2-2,2 0-2,1-1-2,-2 0 0,2-1-3,2-1 0,-1-1-2,-1 0-4,1-2-1,1 2-1,-2-3-2,1 1-1,2-4-2,0 3 0,0-3-1,1 2-1,-1-1-3,3-1-7,-2-2-10,4 1-13,-1-2-22,-1 0-24,3 0-32,-1 0-34,0-2-33,1 1-34,0-2-37,-1-1-40,1-1-50,-3 0-57,2-2-37,-1-1-28,1 0-6,-2 0 6,4-1 21,-3 0 26,1 0 33</inkml:trace>
        </inkml:traceGroup>
        <inkml:traceGroup>
          <inkml:annotationXML>
            <emma:emma xmlns:emma="http://www.w3.org/2003/04/emma" version="1.0">
              <emma:interpretation id="{BA8DBB6C-3573-4578-8C40-82C9A7EBFE76}" emma:medium="tactile" emma:mode="ink">
                <msink:context xmlns:msink="http://schemas.microsoft.com/ink/2010/main" type="inkWord" rotatedBoundingBox="10246,3950 11487,3985 11460,4952 10218,4917"/>
              </emma:interpretation>
              <emma:one-of disjunction-type="recognition" id="oneOf8">
                <emma:interpretation id="interp40" emma:lang="en-US" emma:confidence="0.5">
                  <emma:literal>the</emma:literal>
                </emma:interpretation>
                <emma:interpretation id="interp41" emma:lang="en-US" emma:confidence="0">
                  <emma:literal>He</emma:literal>
                </emma:interpretation>
                <emma:interpretation id="interp42" emma:lang="en-US" emma:confidence="0">
                  <emma:literal>The</emma:literal>
                </emma:interpretation>
                <emma:interpretation id="interp43" emma:lang="en-US" emma:confidence="0">
                  <emma:literal>Ale</emma:literal>
                </emma:interpretation>
                <emma:interpretation id="interp44" emma:lang="en-US" emma:confidence="0">
                  <emma:literal>Her</emma:literal>
                </emma:interpretation>
              </emma:one-of>
            </emma:emma>
          </inkml:annotationXML>
          <inkml:trace contextRef="#ctx0" brushRef="#br2" timeOffset="44469.9669">10279 2727 10,'-15'10'299,"1"2"16,1 3 13,2 0 13,0 2-10,0-2-21,3 5-26,-3-3-31,5 0-28,0 2-27,2-2-16,0 2-11,0-3-9,4 1-6,0-2-16,0 1-20,4-2-16,0-1-12,0 0-7,1-2-5,2 0-8,0-2-7,1-1-10,3 0-10,2-1-10,-1-2-9,2-1-7,1-2-7,3 0-3,-2-2-3,3-2 0,1 0-3,1-2-1,-2 0-1,2-1-2,0 0-3,-2-4-2,2 0-3,-3 0-5,-1-2-4,2 0-1,-4-1-2,-1 0-1,-1-2 1,-1-1-1,0 1 1,-1-3 2,-3 1 0,2 0 5,-3-2 7,-2-3 9,2 3 14,-2-3 15,-1-1 18,0 0 17,0-1 17,-1-2 20,1 0 18,-1-2 14,-3 0 8,0-2 8,0 0 4,0 2 1,-2-3 2,1 2-3,-3 1-5,1 0-8,2 5-10,-2 1-11,0 3-12,2 3-14,-3 3-18,4 1-12,-2 6-10,2 1-8,-2 2-5,1 4-6,-1 2-6,-1 3-4,0 3-6,-1 2-4,-1 5-4,1 4-3,-1 0-5,2 3-2,-2 3-4,0 2-1,1 1-3,-1-1-5,4 1-8,-4 0-7,4 0-2,0 0-3,1 0-3,0 1-3,0-2-2,0-1-2,0 0-2,0-1 0,0-1-2,1 1 1,0-3 1,0-2 4,3 1 8,-1-1 5,1-2 3,1-2 2,-1-2 3,0 1 3,3-4 3,-2 0 1,2-1 3,0-4 1,-1 0 1,0-2 1,-2 1 2,2-3 1,0-2 3,0 0 2,-1-2 4,-2 0 5,2-2 3,0 0 5,-1-2 2,2 0 5,0-1 3,0-1 5,-2 2 4,3-1 0,-2-1 2,1 0 1,0 0 1,-3 1-2,3 0-2,-2 1-4,0 0-3,0-1-4,0 1-3,0 0-4,-1 1-4,-3 2-4,2 0-5,0 1-2,-1 0 0,-1 0-2,2 0-2,-1 0-1,1 1-1,-2 0-1,0 1-2,2-2 0,-2 0 0,3 1-3,-3-1-4,2 0-4,0 0-5,-2 0-8,1 0-9,3 0-10,-4 0-12,0 0-14,0 0-15,0 0-23,0 0-24,0 0-30,0 0-34,2 2-30,-1-1-30,1 0-24,0 1-22,-1-2-15,1 2-14,-1 0-11,2 1-8,-2-1-8,1 0-6,-2-2-2,0 0 2,0 0 11,0 0 14,3 4 16,-3-4 19,6 7 16,-6-7 19</inkml:trace>
          <inkml:trace contextRef="#ctx0" brushRef="#br2" timeOffset="43924.3815">10221 2437 83,'7'-20'354,"3"0"29,0 2 32,3 2 33,-4 5 24,1-2 19,-1 2-29,-3 5-54,0-1-42,-1 2-37,-3 1-26,1 3-21,-1 1-17,0 1-16,-1 3-22,1 3-23,-2 2-25,2 4-30,-2 4-24,3 4-26,-3 1-17,3 4-16,-3 2-11,0 4-8,0 2-6,0 2-3,-3-2-3,3 3-5,-3-1-4,3 2-6,-2-1-5,2-1-6,-2 0-2,2 1-2,-1-3-2,1 1 0,-2-1-4,2-4-5,0-1-10,0 0-13,0-1-16,0-2-16,0-2-32,0-1-38,2-1-49,1-1-56,-1-1-53,1-5-49,2 0-56,1-2-59,1-3-51,2-1-48,3-2-17,0-5-2,1 1 7,0-3 15,4-3 29,0-2 38</inkml:trace>
          <inkml:trace contextRef="#ctx0" brushRef="#br2" timeOffset="44831.9014">10910 3175 59,'2'1'184,"3"1"0,-1-2-4,-1 0-4,2 0-7,0 0-8,-1 1-12,2-1-11,-2 0-11,3 0-9,-2 0-11,1 0-7,0 0-7,0-1-8,1-1-4,0 1-7,0 0-3,0 0-3,-1-1-4,2 0 0,-1 0-1,1-1 0,0 1 1,-1-2 0,1 0 2,1-1 0,-2 1 3,1-2 4,-2 2 6,2-1 10,-3-2 8,0 0 9,2 1 8,-4 0 9,1-1 7,1-3 8,0 1 7,-1 0 8,1-2 7,-2-1 7,-1-1 3,1 3 0,0-4-4,-3 1-5,2 1-8,0-1-8,-2 1-8,0 0-9,-2 0-9,0 2-9,2 0-9,-3 1-10,2 0-11,-2 3-11,0-1-8,0 1-9,-2 2-5,1-1-4,-1 1-5,2 2-7,-1 2-3,0-3-3,-2 3-3,1 0-4,0 3-3,0-3-3,-1 2-3,3 1-2,-2 0-3,1 2 0,0-1-2,-1 2-2,1 1 1,-1 0-1,0 2-1,3 2 1,-3-2-3,2 3 0,1 0 0,-1 2-1,-1-2-1,1 3-1,2-2-2,0 3-2,1-1-2,0 1-3,0-1-2,0-2-4,1 2-3,0-2-3,2 2-4,1-3-6,0 0-6,0-1-4,1 0-6,-3 0-5,5-1-5,-2 0-4,3-2-5,1 0-5,0 1-4,1-2-2,2 0-7,0-3-8,1 1-13,2-1-16,1 0-19,-1-1-21,0-2-19,2 0-20,1-1-21,-1-1-23,0-2-27,-2 0-28,-2-3-42,1 1-47,2-2-30,-3 2-22,2-3 0,-2-1 11,2 1 20,2-1 26</inkml:trace>
        </inkml:traceGroup>
        <inkml:traceGroup>
          <inkml:annotationXML>
            <emma:emma xmlns:emma="http://www.w3.org/2003/04/emma" version="1.0">
              <emma:interpretation id="{4D3CAA0D-85E9-43C5-B4DC-9789C97C8DDE}" emma:medium="tactile" emma:mode="ink">
                <msink:context xmlns:msink="http://schemas.microsoft.com/ink/2010/main" type="inkWord" rotatedBoundingBox="12496,4511 14064,4556 14023,5997 12455,5952"/>
              </emma:interpretation>
              <emma:one-of disjunction-type="recognition" id="oneOf9">
                <emma:interpretation id="interp45" emma:lang="en-US" emma:confidence="0.5">
                  <emma:literal>if</emma:literal>
                </emma:interpretation>
                <emma:interpretation id="interp46" emma:lang="en-US" emma:confidence="0">
                  <emma:literal>of</emma:literal>
                </emma:interpretation>
                <emma:interpretation id="interp47" emma:lang="en-US" emma:confidence="0">
                  <emma:literal>off</emma:literal>
                </emma:interpretation>
                <emma:interpretation id="interp48" emma:lang="en-US" emma:confidence="0">
                  <emma:literal>erf</emma:literal>
                </emma:interpretation>
                <emma:interpretation id="interp49" emma:lang="en-US" emma:confidence="0">
                  <emma:literal>elf</emma:literal>
                </emma:interpretation>
              </emma:one-of>
            </emma:emma>
          </inkml:annotationXML>
          <inkml:trace contextRef="#ctx0" brushRef="#br2" timeOffset="46363.1712">12436 3111 202,'-4'4'298,"-1"0"7,4-1 3,-3 0 6,4-1-26,0 1-38,4-1-42,-4 0-42,1-1-31,2-1-26,1 2-12,1-1-5,0 0-3,0 1-3,0-2 0,1 2-1,2 0 1,-1-2 0,2 0-2,-2 0 0,2 0 0,2 0-2,-3-2-2,4 0-2,0 2-3,-2-3 0,2 0-2,2 0 0,-2 0-1,-2-1-1,2-1 0,-2 0-2,0-1-1,1-1-1,-1 1-1,0-3-3,-3 1 0,1-1 0,1 1-1,-2-1-1,0-2 0,-1 0-1,-1 2 0,0-2 2,-1 2 2,-3-4 2,1 3 0,-2-1 1,0 2-1,0-1-3,-2-1 0,-1 5 0,-2-2-1,1 0-4,-2 1-3,0 2-4,-2 1-5,1 1-6,-3 1-6,0 0-6,-4 2-5,2 2-5,0 0-4,-1 1-2,-1 3-5,-1 1-3,3 3-3,-2-1-3,2 1-2,-1 3-3,-1-1-6,4 3-3,0-1-6,-1 1-6,3 3-6,1-3-7,2 4-7,-2-2-9,2 3-9,3-4-8,1 3-11,-1-2-11,2 0-10,2-3-10,-1 2-5,1-1-4,3 0-2,0-3 0,1 0 1,0 0 2,4-2 5,1-2 6,-1 0 7,3-1 9,1-3 9,0 1 11,6-1 11,1-1 13,-1-1 9,2-4 9,2 1 6,5-1 7,-3-2 5,2-1 6,2 1 4,2-4 4,-2 0 5,1 1 3,1-3 8,-1 2 11,2-3 8,-2 0 10,-1 3 9,-2-3 9,2-2 10,-3 2 9,-2 0 8,-2-1 5,1-3 7,-1-1 8,-4 1 5,-2-2 5,0 0 1,-2-1 0,-2 1-5,-2-2-1,-3 4-7,-4-3-4,1 3-6,-2 0-8,1 2-6,-4 1-4,-4 0-8,-1 4-8,2 0-7,-5 0-7,-1 1-9,0 3-7,0 1-7,-2 1-5,-3 0-5,2 2-3,-1 0-4,-1 2-2,1 0-2,-1 1-2,2 1-2,0-1 0,2 1 0,3 1-1,0 1 1,1-1-1,1 3 0,1-3 0,1 2 1,-1 1 0,4-1 0,0 1 0,4 1-1,-4 0 1,3-1 0,1 1 1,1 2 0,-1 2 0,0-3 1,4 2 0,-1 0 0,0 3 0,1 1 1,0-1-1,-1 2-1,2 0 0,-2 2 1,0 0-1,1 2 0,0 0 0,-2 1 0,1 2 1,0-2-1,0 3 0,0-2 1,1 3 0,-1-2 0,-2-1-1,3 1 1,-1 0 0,2-1-1,1-1 1,-5 2 0,2-3 1,1 3-1,-1-5 0,1 1 0,-4 2 0,3-3 0,-6-1-2,0-2 0,-1 1 1,-1-2-3,0 2-1,-6-4-4,3 0-5,-4-1-6,0 0-3,1-2-7,-5-1-6,1-2-7,-1-1-10,1-1-8,-1-1-6,0 0-8,2-4-4,-2 0-5,4-2-4,-3-2-1,1-1 2,1 1-1,0-4 0,3-1-1,-1-1 2,2-1 1,0 0 2,2-2 0,-1 0-2,3-2-3,1 0-4,1 1-3,3-1-5,-1-2-3,4 1-3,0 0 2,2-1 3,0 1 1,3-1 0,1 1-2,0-2-1,2 3 1,4-3 0,-4 2 3,5-2 4,-1 1 4,0-1 3,1 1 4,1-4 4,-2 3 0,1-2 0,1 1 4,1 0 7,-2-1 7,-1 2 11,2-3 10,0 2 13,-2-2 12,2 2 12,-1 0 9,0-2 3,-1 3 7,0-2 10,0 2 6,-3 0 8,2 2 7,-2-1 8,-1 2 7,0 0 7,-3 3 8,-1-2 8,-2 3 8,1 0 9,-3 0 16,-2 2 20,2 0 16,-3 2 12,-3 1 13,2-2 11,-3 3 7,-3 1 6,3-1 1,-2 1-2,-3 0-5,-1 0-7,-1 1-11,1 0-10,-3 1-17,-2-1-18,-1 3-18,2-3-15,-3 2-15,1 1-16,-2 0-14,2 0-13,0 0-9,-2 1-8,2 2-5,2-3-4,0 3-3,-1-1-2,3 2-3,0 1 0,0-1-3,1 1-1,-1 0-1,0 1-2,3 0 0,-1 1 0,2 1 1,-1 0-1,2-2 0,-1 3-1,2-2 0,1 2-1,2-2 0,1 3 1,2-2 1,-1 0 0,2-1-1,-1 1 1,2 0 1,-1 0 0,3 0 0,1 1 1,0 1 1,0-1 2,-1-1 0,2 1 1,-1 2 1,-1-2 1,0 3 1,-1 1 0,1-2 2,-1 1 0,1 2 0,0-1 1,-5 2 1,4 1-2,-2 0 0,0-1 0,1 4 1,-2 1 1,1-1 0,-1 1 0,1 2 1,-1-2 4,1 0 1,-1 4 2,0 0 1,1-1 1,1 2 0,2 0 1,-3 0-1,3 1 1,-1 0-1,0 0 0,1-1-2,-1 0-2,-2 1-2,1-1-4,0-1-2,0-1-4,0 2-2,0 0-1,-2-2-1,-1 0-1,1 0-1,1 0-1,-1 1-1,1-2-1,-1-1 0,1-1-1,-1 4 0,-1-3-3,-2 1-1,3-1-1,-1-1-3,-2 1-1,1-1-2,-1 0-3,0-2-2,1-1-4,-1-1-2,-1 0-3,0-4-1,2 0-1,-2 0 0,0-1 1,0-3-1,0 1 1,0-4 1,0 2 1,0-3 3,0 0 1,0 1 2,0-2 4,0-1 2,2 2 2,-2-4 2,1 0 2,-1 0 2,2 0 1,-2 0 0,2 0 4,-2-2 0,3 0 2,-3-1 3,4 1 2,-3-3 4,1 1 2,2 0 5,-1 2 4,0-4 2,-1 2 4,1-3 4,1 1 3,-1 0 3,-1-1 2,-2-1 3,3 0 2,-3-1 2,0 3 3,0-2 1,0 0 1,0-1 0,-3 2-1,1 0 0,-3-3-1,0 3-1,0-1-1,-2-2-2,-3 1-1,1 0-2,-1-1-3,-2 3-3,0-4-4,-1 0-5,1 1-3,-3 1-5,2-2-3,-3 0-3,0-2-4,2 2-1,-1 0-3,2-3 2,-2 1 5,0 0 0,3-1 1,1 1-3,-3-3-5,1 0-6,1 1-8,1-2-8,-1 1-12,1-2-12,0 0-14,-1-2-18,0 2-20,2-2-44,-2 0-51,3 2-51,-2 1-48,-1-4-51,1 1-51,0 3-64,3-3-71,-1 2-41,1 2-26,2-4-8,3 3 2,2-2 14,2 3 17,2-1 35,6 2 48</inkml:trace>
        </inkml:traceGroup>
        <inkml:traceGroup>
          <inkml:annotationXML>
            <emma:emma xmlns:emma="http://www.w3.org/2003/04/emma" version="1.0">
              <emma:interpretation id="{991F8D70-C9E9-4154-B8CA-EDF2FF19C839}" emma:medium="tactile" emma:mode="ink">
                <msink:context xmlns:msink="http://schemas.microsoft.com/ink/2010/main" type="inkWord" rotatedBoundingBox="14560,4170 16457,4224 16433,5071 14535,5017"/>
              </emma:interpretation>
              <emma:one-of disjunction-type="recognition" id="oneOf10">
                <emma:interpretation id="interp50" emma:lang="en-US" emma:confidence="0.5">
                  <emma:literal>call.</emma:literal>
                </emma:interpretation>
                <emma:interpretation id="interp51" emma:lang="en-US" emma:confidence="0">
                  <emma:literal>cell.</emma:literal>
                </emma:interpretation>
                <emma:interpretation id="interp52" emma:lang="en-US" emma:confidence="0">
                  <emma:literal>call</emma:literal>
                </emma:interpretation>
                <emma:interpretation id="interp53" emma:lang="en-US" emma:confidence="0">
                  <emma:literal>cell</emma:literal>
                </emma:interpretation>
                <emma:interpretation id="interp54" emma:lang="en-US" emma:confidence="0">
                  <emma:literal>coll.</emma:literal>
                </emma:interpretation>
              </emma:one-of>
            </emma:emma>
          </inkml:annotationXML>
          <inkml:trace contextRef="#ctx0" brushRef="#br2" timeOffset="47781.5434">14861 2955 331,'-5'-8'373,"2"-1"22,-1 3 24,-1 1 13,-1 1 11,-1 0-23,2 0-40,-6 1-39,3 0-42,-2 2-26,0 0-18,-2 1-17,-2 0-15,2 1-18,-1 2-14,-1-1-18,2 1-18,-2 1-17,2 0-19,-1 1-15,-2 1-19,1-1-14,2 2-12,0 1-9,0 1-8,0 0-6,1 4-5,-1-3-5,0 3-5,2 2-7,1-1-5,-1 2-3,1-1-1,0 2-3,1-1 0,3 1-1,-2-1 0,3-2 0,0 4-2,0-4-1,2 1 0,1-3 0,-3 3-2,4-3 1,4 2-2,-3-1-1,5-3-4,-3 3-7,2-2-7,3-2-9,1 0-11,-2 0-15,3 0-17,1-4-20,1 1-21,-1 0-25,3-1-27,0-1-24,2 1-23,2-3-18,0 0-15,-1-2-12,2 0-10,4 0-1,0-2 3,-1 0 5,0-1 4,0 0 6,2-1 6,-2 0 12,0-2 13,2 2 13,-2-3 14,1 1 9,-3-2 11,1 1 14,-3-2 12,-1 1 13,0-1 9,-2-1 13,-1 2 15,-2-1 23,2 0 23,-2 1 27,-3 0 25,-2 0 27,1-1 26,-4 1 22,0 3 22,-1-1 16,-1 0 12,-2 2 9,-2 0 6,-1 2 4,1-1 4,-3 1 0,1 2-5,-1 0-8,1 2-9,-2 1-12,1-1-12,1 1-10,0 0-12,-1 0-9,1 2-8,-1-1-8,4-2-6,-3 3-7,4-1-7,0 0-5,-2 0-5,0-1-4,-1 1-2,3 0-2,0 0-4,0-1-1,0 3-1,0-4-2,0 2-1,0-1 0,0 0-3,0-2 0,3 0 0,-1 0 1,0 1-1,-2-1 2,4 0 0,-1 1 2,0-2 2,1 0 3,1 0 3,0 0-3,2 0-4,0-2 0,1 1 0,-1-2 3,1 1 1,0-1 4,1-1 2,0 0 4,-1-1 4,1-1 6,-1 2 5,1-2 6,0-1 5,-1 1 10,-1-3 12,-1 3 13,0-2 10,0-2 10,0 2 9,-2-1 9,-1 0 10,1-1 7,0 1 7,-2-2 4,1 1 2,-1-1 0,-1 2-1,1-4-3,-2 2-4,0 1-8,-2 0-9,1-1-7,-1 2-8,0 0-10,1 0-11,-1 3-11,-2-1-12,1 3-11,2 1-8,-5 0-10,1 1-6,3 0-6,-3 2-3,0 2-5,0-1-4,-2 1-3,4 3-6,-4-1-3,2 3-1,-3 1-1,1 3-1,0-2-2,0 4-3,2 0-4,-2-1-2,2 3-3,-2-1-3,3 0-5,1 1-5,0-3-4,0 3-6,1 0-6,0-3-7,0 3-5,2-1-8,0-1-6,2 0-5,0-1-3,-2 1-3,3-1-3,2 0-2,-2-1 1,1-2 1,3 2 1,1-1 5,1-1 3,1-3 6,1 1 3,2-1 2,1-1 2,2-1 3,-1 0-1,3-1 0,-1-3 1,3 0 2,-1 0 2,0-3 5,3-1 2,-3 0 1,-2-1 3,1-2 1,1 0 3,0-1 6,-2-1 4,-2 0 5,1-2 7,-3 0 5,1-1 8,-1 0 6,-1 0 4,0-1 5,-1 1 6,-3-3 8,0 0 11,-1 1 10,0-2 10,0-1 11,-3-1 10,1 0 9,-2-2 10,1 0 10,-3 0 8,2-1 7,-1 0 3,0-1 3,-1-1 3,1 3 3,-1-4-4,-1 3-9,0 2-7,0-2-8,0 4-10,0-1-9,0 5-10,0 1-10,0 2-9,0 1-10,1 2-7,-1 2-7,0 1-11,0 3-13,0 1-9,-1 1-4,0 2-5,-1 1-3,-1 3-4,0-1-5,0 5-9,-3 1-12,1 3-9,0 0-8,-2 2-10,2 2-9,-1 3-8,2-2-7,-3 1-9,3 1-8,0 2-11,-1-2-12,2 2-11,2-1-10,1-1-3,1 0 1,1 0 4,0-1 9,3 1 3,-1-2 2,2-1 3,0 0 3,4-2 5,-2 0 8,3-2 12,-1 2 13,3-3 14,-1 1 13,3-1 11,0-4 12,3 2 4,-1-1 1,3-2 6,-1-2 6,2 0 5,-1-2 6,-3 1 3,1-3 1,1-1 1,-3-2-1,2 0 1,-2 0 1,-2-2-1,-1-1 2,2-3-1,-3-1 2,2 0 2,-4 2 2,0-6 0,1 1-2,-4-2 2,2 1 2,-2-2 6,0-1 4,-2-2 7,1 0 6,-1 0 7,-1-2 8,0-1 8,-1-1 9,1-1 12,-3 0 12,-1-1 15,3-1 18,-3-1 13,1-2 13,1 1 10,-1 0 8,3-2 6,-3 1 4,1-4 2,-2 2 4,2 0-2,0 0-2,-2 0-4,0 0 0,0 2-4,0 0-8,-2 3-9,0 0-8,2 4-9,-2 0-8,1 2-9,-3 4-8,3-2-7,-2 4-7,0 2-5,2 2-2,-1 1-7,0 2-10,-1 0-8,2 2-5,0 0-6,-1 2-4,1 2-5,-1 0-3,1 2-4,-3 1-2,3 2-4,-1 0-4,-2 2-3,3 4-4,-5-2-2,1 4-5,2 2 0,-1 0-1,1 5-5,-2-2-6,3 1-4,-1 3-1,0 0-2,-1-1 0,2 1 0,1 2-1,1-1 1,0-1 0,0 3-1,0-3 1,0 0-1,0-2 0,0 2 5,1 0 6,0-3 3,4 3 2,-5-4-2,3 0-1,0 0-4,-1-3-8,1 0-9,1-1-11,-1 1-14,-1-4-17,1 0-25,1-1-29,-1 0-37,2 0-42,0-1-34,-1-4-31,1 1-36,-1 0-36,0-1-44,-4-7-49,5 4-43,-2 1-42,-3-5-11,8 2 2,-8-2 18,10 0 27,0 0 35,0-2 40</inkml:trace>
          <inkml:trace contextRef="#ctx0" brushRef="#br2" timeOffset="47967.4779">16375 3109 62,'-4'-3'382,"-1"1"27,4 0 26,-2 0 24,0 2 23,3 0-2,0-2-15,0 2-37,0-1-49,0 0-41,0-1-37,3 1-31,-3-1-25,0 0-26,3 2-25,-2-2-26,-1 1-26,0 0-25,0-1-23,4 1-19,-4-1-22,0 1-17,0 0-18,0-1-18,0 2-20,0 0-26,0 0-31,1 0-46,0 2-52,0-1-56,-1 0-54,0-1-60,0 0-62,0 0-61,0 0-55,0 0-25,0 0-11,0 0 4,0 0 7,-3 6 20,3-6 29</inkml:trace>
        </inkml:traceGroup>
      </inkml:traceGroup>
    </inkml:traceGroup>
    <inkml:traceGroup>
      <inkml:annotationXML>
        <emma:emma xmlns:emma="http://www.w3.org/2003/04/emma" version="1.0">
          <emma:interpretation id="{D008135F-C217-4FB5-B67C-3C4293B26E1B}" emma:medium="tactile" emma:mode="ink">
            <msink:context xmlns:msink="http://schemas.microsoft.com/ink/2010/main" type="paragraph" rotatedBoundingBox="451,5643 6169,5557 6196,7391 478,747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081B3C8-63BE-457A-83E2-2B401EE8A500}" emma:medium="tactile" emma:mode="ink">
              <msink:context xmlns:msink="http://schemas.microsoft.com/ink/2010/main" type="line" rotatedBoundingBox="451,5643 6169,5557 6196,7391 478,7477"/>
            </emma:interpretation>
          </emma:emma>
        </inkml:annotationXML>
        <inkml:traceGroup>
          <inkml:annotationXML>
            <emma:emma xmlns:emma="http://www.w3.org/2003/04/emma" version="1.0">
              <emma:interpretation id="{C55DB65F-9E2C-430B-91EB-E27FA3F58F78}" emma:medium="tactile" emma:mode="ink">
                <msink:context xmlns:msink="http://schemas.microsoft.com/ink/2010/main" type="inkWord" rotatedBoundingBox="451,5643 6169,5557 6196,7391 478,7477"/>
              </emma:interpretation>
              <emma:one-of disjunction-type="recognition" id="oneOf11">
                <emma:interpretation id="interp55" emma:lang="en-US" emma:confidence="0.5">
                  <emma:literal>Adaptations.</emma:literal>
                </emma:interpretation>
                <emma:interpretation id="interp56" emma:lang="en-US" emma:confidence="0">
                  <emma:literal>Adaptations</emma:literal>
                </emma:interpretation>
                <emma:interpretation id="interp57" emma:lang="en-US" emma:confidence="0">
                  <emma:literal>Adaptation.</emma:literal>
                </emma:interpretation>
                <emma:interpretation id="interp58" emma:lang="en-US" emma:confidence="0">
                  <emma:literal>Adaptation</emma:literal>
                </emma:interpretation>
                <emma:interpretation id="interp59" emma:lang="en-US" emma:confidence="0">
                  <emma:literal>Adaptations,</emma:literal>
                </emma:interpretation>
              </emma:one-of>
            </emma:emma>
          </inkml:annotationXML>
          <inkml:trace contextRef="#ctx0" brushRef="#br3" timeOffset="50446.5557">509 4175 162,'-6'0'464,"0"4"30,2-1 25,0 3 16,-1 1 10,0 0-3,2 4-10,-1 0-48,1 2-64,0 3-61,-1 0-56,0 2-52,1 4-49,0 0-42,1 1-38,0 2-30,-1 0-27,1 0-19,1 2-17,-1 2-12,2 0-8,0-2-6,0 1-7,0 1 2,0 0 4,2-1 1,-1-2-1,-1 2-1,2-2-2,-2-2-2,0-1-5,0 0-4,0 0-6,0-4-6,0 0-8,0 1-7,0-3-11,-2-2-12,1 0-14,-1-3-14,2 0-14,0-4-16,-2 1-15,2-3-10,0-1-8,0-1-5,0 0 0,0-1 1,0-2 3,0-2 4,0-1 9,-2-2 9,1 1 13,-1-3 14,-1-1 14,1-2 16,-2-1 16,0-1 12,1 0 14,-3-4 9,4 0 9,-1 0 9,1-4 12,-1 0 9,1-1 9,0-2 9,1-3 9,1 0 10,0-3 8,1 1 13,3-4 12,-1 1 11,1-1 12,-1 0 14,3-1 16,1 2 9,0-1 5,2 0 1,-4 4 2,5-1-2,-3 3-1,0 1-5,0 1-6,-1 3-7,1 2-9,0 0-9,-2 3-8,2 3-14,-5-1-16,4 4-9,-1-1-11,-3 3-5,3 2-7,-1 1-4,-2 1-3,1 0-3,0 3-2,1 0-1,1 0 0,-2 3 0,1 0-3,2 3-1,0 0 0,0 2-2,1 1-1,1 3 0,-2 0-2,1 1 0,1 4-3,-3 0-2,0 3-1,2 1-4,-2 2-3,1 3-6,-2 0-9,1 3-5,-3-1-3,0 1-2,1 2-1,-1 1-1,-2 0-1,0 2-5,0-4-5,0 1-11,0 0-12,-2-2-14,-1-1-15,1 0-18,-1 0-21,-1-3-29,1 0-36,2-2-34,0-1-32,-1-3-33,2 1-31,0-1-39,2-4-41,-1-2-42,0 2-43,2-4-23,1-4-16,-1 0 4,2-2 10,-5-5 25,0 0 33,7 3 34</inkml:trace>
          <inkml:trace contextRef="#ctx0" brushRef="#br3" timeOffset="50669.8155">411 4837 243,'-3'3'328,"-1"0"7,4 1 3,-2 1-9,2-1-17,2-1-26,0 1-31,1-1-31,2 3-31,-1-4-23,2 1-19,1-1-13,2-1-12,1-1-9,2 0-8,1 0-4,-2-1 0,4-3-8,2 2-9,-1-2-12,2 1-12,1-2-12,1 0-14,1-1-19,-2-1-22,1 1-23,-2 1-22,0-2-18,2-1-15,-3-1-20,0 3-21,0-2-22,-2 1-23,-1 0-28,-1 0-30,0-1-31,-3-2-32,2 1-27,-1 1-23,-2-3-15,1 0-9,-1 0 1,1 0 5,-1-2 15</inkml:trace>
          <inkml:trace contextRef="#ctx0" brushRef="#br3" timeOffset="51078.8019">1220 3982 105,'-7'15'303,"-2"1"17,1 8 19,1-1 8,0 3 7,0 3-4,0 0-6,1 2-6,2 1-8,-1 1-8,1 0-11,1 0-16,0 1-17,1 1-13,-1-3-10,2 3-15,1-3-12,0 3-18,0-4-18,0 1-21,0-2-20,0 0-31,0 0-34,1-2-24,2-2-17,0-1-3,2 1 5,-1-3-1,1-1-2,-1 0-4,2-2-5,1-1-3,-2 0-4,1-1-4,0-2-1,-2-1-2,4-1 0,-4-1-1,2 0 0,0-1-7,0-3-8,-2 1-4,1-3-3,1 2-1,-3-3-3,1 1 0,0-5-1,-2 2-2,1-2 1,-1-1-1,-1 1-1,-1-2 0,0 0-2,0-2 1,0 0 0,-1-1 0,-1-1 2,-1 0 1,1 0 1,-3-3 1,0-1 3,1 1 1,-4-2 2,-1-1 3,-1-2 2,-2 0 2,0-1 2,0 0-3,-3 0-5,-2-2-3,-1 2-1,-1-2 3,0 1 0,-2 1 3,1 1 1,1-1-1,-1 1 1,1 0 1,3 1-2,-2 5 0,2-2-1,3 1 4,-1 2 6,2 2 3,4 0 1,0 1-1,1 0-3,1 2-3,1 2-2,-1 0-1,2 1-3,2 1 3,-1 2 6,0 0 3,1 2-1,-1 0 1,-1 3-1,1 1-2,2 0-3,0 0-2,-1 2-3,2 0-5,0 1-4,2 0-7,-1-1-6,2 0-14,2-1-18,-1 2-18,2-4-17,1 2-27,3-3-30,1-2-27,2 2-25,4-3-25,1 1-23,4-4-20,0-1-15,2 1-15,4-1-11,1-2-11,-2 1-7,3-2-10,1-2-11,-2 1 2,0-2 7,0-1 10,-3 1 8,1-1 13,-2 0 14,2-1 14,-2-1 12,-2-1 12,1 1 13</inkml:trace>
          <inkml:trace contextRef="#ctx0" brushRef="#br3" timeOffset="51920.2999">1645 4872 130,'7'-15'238,"1"1"17,-1 0 21,-1-1 19,-2 3 19,1-1 19,-4 0 10,2 2 11,0-2-1,-3 2-3,-3 0-9,0 2-14,-1-1-9,1 2-8,-3 1-10,-2-2-14,1 1-18,0 1-17,-4 1-24,1 2-28,-1-2-26,3 2-26,-4 1-26,1 1-25,-2-2-18,3 3-15,-1 1-11,1 0-7,1 1-7,-2 3-6,2-1-6,-1 1-6,0 1-5,1 2-3,1-1-4,-1 3-2,1 0-2,-1 1-1,1 1-1,3 1-1,-3 0-2,0 1-1,3 2-3,0-1-4,-1 1 0,2-2 0,-1 1-2,3 1-6,-1-2-5,1 1-5,2-2-7,0-1-7,2 2-10,1-3-8,1 1-14,2 0-19,-2-1-12,4-4-10,1 2-11,1-2-11,0 0-8,1-1-5,0-1-2,1-1-3,-1 0 1,2-2 2,-1-1 6,0 0 7,1-1 14,-1-2 19,0 0 16,0-1 14,-2 2 11,2-3 10,0 1 11,-2-4 11,1 2 11,-1 0 16,-2-3 17,2 0 16,-3 0 16,1 0 16,-2-2 13,-2 1 12,2 0 11,0-1 11,-1-1 10,-1 0 11,0 0 7,-2-1 7,1 0 0,0 0-2,-1 0-6,-2-1-8,0 1-10,0 0-10,0 2-11,0-1-11,0 2-10,0 2-10,0-1-9,0 4-9,0 1-8,0 0-6,0 2-6,0 2-4,0 0-6,0 2-3,-2 0-6,-1 3-4,3-1-4,-3 3-3,0 1-6,0 1-5,0 0-6,0 2-6,0-1-9,2 3-9,-2-2-11,1 0-10,2 1-13,0 2-15,0-4-17,0 1-19,0 2-21,2-2-24,1 0-20,-1-1-19,3 0-10,0-2-11,-1 0-4,2 0-1,-2-3 1,4 1 4,-1-1 11,2-1 13,-1 0 19,2 0 19,1-2 25,-1 1 24,0-2 25,2-1 22,0-1 19,-2 0 18,4-1 16,-4 0 16,2-2 16,-2 0 15,-1 0 13,1-1 13,0 1 15,-1 0 17,-4 0 18,3-1 21,-2 1 21,0 0 22,-2 1 20,1-2 21,-2 3 15,1-4 15,-1 3 7,0-1 4,0 1 0,-3-1-2,1-1-8,1 1-9,-2 1-14,0 0-17,0 0-17,0 3-16,0 0-20,0 0-21,0 0-18,-2 3-17,1 1-15,1 0-13,-3 3-9,0 2-8,1 2-6,0 1-7,-3 5-6,0 3-3,2 1-5,-2 5-5,-1-1-2,0 3-1,0 1-3,-2 2-2,0 2-3,-1 0-2,1 1-5,-2 3-4,-1-1-6,4-1-8,-3 3-7,0-1-8,3 1-8,0-2-9,-1 0-10,3-1-12,0-2-14,2 0-15,0-3-18,3-1-19,2-2-18,0-2-18,1-2-13,2-3-9,-1-1-4,1-4-3,1-2 2,0-4 4,-1-1 8,0-1 9,0-3 12,-1-1 16,-1-3 20,2-2 22,0-2 24,-3-1 25,1 0 22,0-4 20,-2-2 17,1 0 18,-1-1 14,-1-4 15,0-1 12,0-4 12,0 1 11,0-3 11,-1-3 12,-1-2 11,1-3 12,0-2 9,1-4 8,0 0 8,0-4 3,0 1 2,0-4-2,0-4-5,1 3-7,0-4-7,1 1-10,1 1-8,0 0-12,1 2-10,-1 1-13,2 0-11,0 2-10,-1 4-9,1 0-8,2 4-6,-2-1-5,0 3-2,2 2-2,1 2-1,-3 2 1,2 3 1,0 1 2,-1 1 1,-2 3 1,3 3 3,-2 0-1,2 3 0,-4 3 0,2 0 1,0 1 1,1 2 0,0-1 0,-1 4-1,1-1 0,0 2 0,-1-2-2,2 3-3,0 1-1,1 1-1,1 3-1,-4-2 0,5 2-2,-1 1 0,-2 0 0,2 3-1,0 0 2,0 1 1,-2 1-1,-1 2 0,2 0 1,-1 2 0,1-3 0,-3 3 0,0 1 1,0 1 1,2 1-1,-2 0 0,-2 0-1,2 1-1,-3-1-1,0 2-3,3-2-1,-5 2-1,3-4-2,-3 3-1,0-1-2,-3-1-1,3-2-4,-5 1-5,3-2-6,-3 0-8,0 1-9,0-3-9,-2 1-14,0-1-17,2-3-25,-3 1-29,1-1-40,-1 0-48,2-3-47,-1 1-47,-1-3-46,1 0-45,7-3-49,-9-1-50,-1-2-39,4 1-31,0-4-6,1-2 6,2-1 19,1-4 28,2 2 39</inkml:trace>
          <inkml:trace contextRef="#ctx0" brushRef="#br3" timeOffset="52137.8769">2338 4147 58,'3'-7'369,"-3"3"26,3-1 29,-3 5 29,2 2 14,0 1 7,1 1-26,1 3-42,-2 3-44,1-1-46,0 4-34,-1 0-25,1 4-19,-3 3-15,2 0-21,0 2-25,-2 1-25,3 1-28,-3 1-22,0 3-22,0 0-15,0 0-15,0 1-11,0 0-7,-3 0-7,3 0-5,-2 0-3,0-2-3,2 3-2,-3-3-2,3 0-3,-2-3-4,1 2-6,-2-4-8,1 0-13,1-2-18,0-2-24,-1-1-29,2 0-36,0-3-40,0 2-37,2-3-31,0-2-28,1 0-26,0-2-26,2-2-24,-1-2-36,-4-5-43,5 5-35,2-3-33,-7-2-1,12 0 15,-2-2 30,0-3 35,2 0 34</inkml:trace>
          <inkml:trace contextRef="#ctx0" brushRef="#br3" timeOffset="52376.0926">2489 4529 111,'-3'0'374,"1"0"28,0 0 27,2 0 28,0 1 26,2 1-9,-1 1-26,2-2-42,2 2-49,-1-2-32,2 0-27,-1 1-22,2 0-21,2-1-19,-1-1-16,2 0-23,0 0-23,2 0-24,0 0-22,-2 0-21,2 0-17,0 0-14,-3 0-10,1 0-7,0 0-7,-2 0-8,1 1-4,0-1-5,-2 1-4,-1 1-3,1-2-4,-2 1-4,1-1-4,0 1-2,-2-1-2,-1 2-3,2-2-3,0 0-4,-3 2-3,1-2-5,-1 0-9,-1 2-11,-1-2-12,0 1-20,0-1-23,0 2-35,0-2-45,0 2-54,0-2-62,-1 2-65,-1-2-69,2 0-67,0 0-66,0 0-32,-5 7-13,0-3 0,0 0 5,2 0 15,3-4 21,0 0 36</inkml:trace>
          <inkml:trace contextRef="#ctx0" brushRef="#br3" timeOffset="53337.3835">3174 4523 193,'-6'-8'358,"-2"-1"20,1 1 20,0 1 21,-1 1 21,1-2-15,0 2-37,-1 0-40,-1 3-41,1-3-34,-2 3-28,0 1-18,-1 0-13,1 2-14,-2 2-16,-1-1-19,0 2-19,1 1-20,-3 0-22,0 3-18,1 0-19,1 3-15,-1-1-16,0 4-11,2 0-8,-1 1-7,-1 2-3,4 1-1,0 3-3,1-2-1,1 4-1,1-2-3,1-1-1,0 3-3,1-2-3,3 0-5,0 1-6,2-2-6,0 0-5,2-3-8,0 0-6,3-3-7,0 0-7,0-1-6,2 1-6,0-4-3,2-2-3,-1 1 1,2-3 3,3 1 4,-2-3 5,-1-3 6,4 2 6,-2-4 7,0-1 6,1-1 6,1 2 8,1-4 6,0-1 5,-1-1 6,0 0 2,1-3 3,-1-1 1,-1 0 1,-2 0 1,2-1 1,1-2 1,-4 1 4,1 1 5,0-2 6,-1 1 5,-3-1 6,2-1 7,-1 2 6,-1-3 6,-2 1 8,0 2 8,0-3 8,-3 2 7,2-3 5,-3 2 5,-1-2-2,-1 1-2,-3 0-3,2 1-5,-1 0-5,-2 2-5,1-1-3,1 1 3,1 4-9,-1 0-14,1 3-11,-1 2-9,1 1-7,0 2-5,1 2-4,-1 0-4,1 3-4,0 0-4,-1 4-5,-2 2-4,0 0-9,2 4-10,-1-1-4,-2 2 0,3 1-5,-1 2-4,-1 1-8,1 0-10,2 2-8,0-1-7,1 0-8,1-1-8,2 2-8,0-1-8,2 2-8,-1-3-8,2 1-6,-2-2-5,4 2-3,1-3-3,-1 0 0,1-1 2,3-1 5,0 0 4,1-2 7,-1-1 8,3-1 9,0 1 8,3-3 9,-1 1 9,0-3 9,2-1 8,-1-1 9,1-2 8,1 0 7,-1-2 7,0-2 5,1 1 5,-3-2 2,1-1 3,-2-3 3,1 3 3,-3-3 4,-2-1 6,0-2 8,0-1 6,-2 2 4,0-2 7,0-2 5,-4 0 5,2-2 9,-3 0 8,0-2 10,2-1 10,-4-1 13,1 0 15,1-1 10,-2-4 9,1 1 8,-2-3 10,1-1 11,0-2 10,0 2 9,-2-2 8,2-3 5,0 1 2,1-3-1,0 1-6,0-3-10,1 2-12,-3-3-9,3 1-10,-1 1-11,-1 2-11,-1 2-13,1 3-13,0 3-10,0 1-11,0 5-8,-2 2-8,1 6-4,-2 3-2,0 1-2,0 4-2,-2 3-1,-1 3-3,0 3-1,-1 1-1,-1 2-3,2 6-2,-2-1-3,-1 6-2,-2 0-4,1 4-4,-1 0-2,1 3-3,0 1-2,-1 1-1,2-1-2,0 2 0,-1 0-2,2-1 1,1 0-1,-1 0 0,1 2-1,1-2-4,0 0-2,1 0-6,-1-2-6,3 1-8,-2 1-13,2-2-16,0 0-22,0-1-28,2-1-39,-2 1-46,3-4-43,-1 0-43,1-1-37,0-2-36,1 0-47,1-4-53,1-1-43,0-2-39,1-1-10,2 1 4,1-5 17,2-3 23,0 1 40</inkml:trace>
          <inkml:trace contextRef="#ctx0" brushRef="#br3" timeOffset="53643.4854">3737 4547 112,'-5'-4'374,"1"0"20,-1 0 16,2 1 17,3 2 5,0 0 0,3 0-28,1-3-39,0 2-38,0 1-37,3-2-30,0 0-25,3 0-21,0-1-19,2 1-18,0-1-15,0 1-13,2 0-12,-1 1-10,-1-1-12,1 0-13,0 0-13,-1 3-12,2-2-12,-1 0-6,-3 2-6,2 2-3,0 0-3,-2-2-1,-1 3-2,1 0-2,-2 2-2,0-1-2,0 3 0,-1 1-2,-2 0-2,0 1-2,1 2-3,-3 0-2,1 2-2,-4 2-2,2-1-3,-2 4-2,0 0-3,-2 0-3,2 0-2,-4 1-3,1 1-3,0-1-1,-2 0-4,1 1-4,-2-2-5,1 1-7,-2-2-8,2 1-11,0-3-11,-1-1-14,0-1-15,0-2-22,2 0-23,0 0-36,1-2-38,1-1-37,0-2-36,-1-1-33,3-1-31,0 0-29,3-2-27,-3-2-26,0 0-25,0 0-29,4-6-32,-1-3 0,2 2 11,1-4 30,0 1 37,-2-5 37</inkml:trace>
          <inkml:trace contextRef="#ctx0" brushRef="#br3" timeOffset="53875.4688">3950 4336 70,'-7'-2'299,"0"2"11,-1 2 8,3 2-9,-2 1-18,3 1-27,-1 1-33,1-1-30,1 3-28,0 1-19,2-1-14,1-1-13,1 1-12,2 0-8,1-3-4,1 1-4,0-1-3,2 0-3,2-1-2,1-1-1,0 0-2,4-1 0,-1-3 3,1 3 0,1-3 1,-1 0 5,3-3 2,-4 3 5,2-3 5,-2 0 3,0 1 2,-2-1 3,-1 1 3,-2-2 2,1-1 2,-3 1-1,0 0 1,-2 2-2,0-4-4,-2 3-4,1-1-5,-3-1-8,0 0-11,0 0-10,0-2-10,-3 2-10,1-2-8,0 0-10,-1 1-9,-2-1-8,1 1-6,-2-1-8,0 3-8,1-1-13,-1-1-12,-1 2-16,0-1-16,0 2-24,0-1-28,0 1-41,-1 3-42,1 0-47,-1 0-44,1 2-44,-2 0-46,1 2-64,-2 0-73,3 3-33,-2 1-12,1 1 2,3 2 10,-2 0 19,5 1 26,-1 0 36</inkml:trace>
          <inkml:trace contextRef="#ctx0" brushRef="#br3" timeOffset="54941.6733">4648 4545 20,'-14'-2'397,"-4"2"31,0 2 25,-2 1 24,1 3 19,-1 1 16,0-1-29,-1 3-49,2 2-61,0 0-67,-1 1-44,3 1-36,2 0-32,1 2-31,1 0-31,1 0-28,3 2-27,-1-2-24,5 1-20,1-2-19,1 2-15,3-2-13,2 0-10,2 1-9,0-2-9,3 1-9,1-2-12,0 1-12,2-1-12,0-1-15,4 0-10,-1 0-9,2-3-7,-1 1-3,-1-1-2,3-2 1,-1-1 2,1 0 6,-1-1 7,2 0 6,-2-2 12,1-1 9,0 1 14,-2-2 13,0 0 12,1-2 10,-3 1 9,2-1 7,-4-1 7,-1 0 8,-2 0 4,1-1 6,-3-1 6,0 3 7,-2-3 3,-3-1 4,0 1 1,0 0 1,-3-3 0,0 1 1,-1-1 1,-1 1-1,-1-1 4,0 1 1,-1-1 0,-1-1 2,-1 1-1,-1-1-2,1-2 0,-3 0 3,1 1 2,0-3 3,-1 3 4,2-2 6,0-1 4,0 0 6,1 0 2,2 0 3,1 0 0,2 0 2,2 0 0,1-1-1,1 1-1,0 2 2,3-4-2,-1 3-1,2-1-1,2 1-3,3-1-2,-1 2-2,1 0-3,3 0-2,1 0 0,-1 3 0,2-1 2,1 1 3,-2 1 0,0 1 2,-1 1-1,1 1 2,-1 0-3,-1 2 0,-1 0-1,0 2-1,-2 2-1,1 0-1,0 2-2,-1 1-4,0 2-2,-1 1-5,2 1-4,1 2-2,-2 2-5,1-2-2,0 3-2,0 1-3,0 3-2,-2 0-2,1 0-2,-1-1 0,-1 4-2,0-3-2,-1 1-1,0 1-1,-1-3 0,-1 2-2,-1 0-2,1-2-2,-1-1-5,0 1-5,-1 0-6,0-4-5,0 0-5,1 1-5,-2-2-5,3-3-4,-3 0-6,2 1-3,0-4-4,-2-2-6,1 1-1,1 0-2,-2-3 1,0 0 3,0-2-1,2 0 3,-2-2 0,2 0 2,-2-3 4,1 0 5,-1 0 4,0-3 5,2-2 3,-1 2 4,1-3 4,-1-2 3,0 1 5,2-2 3,1-1 4,-1 0 6,-1-2 3,1 1 5,2 0 3,-1-2 2,1 1 6,-1-2 3,2 1 4,-1 1 3,0-1 3,0 2 2,1 1 3,0 0 2,-2 0 2,2 3 2,0 0 0,-3 1-1,2 3-2,-1 1-3,1 2-4,-1 1-4,0 2-4,-2 2-3,3 2-3,-3 2-1,1 0-4,0 3-4,-1 0-4,0 2-6,2 1-5,-1 1-4,0 2-8,-1 2-7,1-2-8,1 3-6,-1 0-8,-1-1-8,1 0-8,2 1-8,-1-1-7,1-3-7,0 3-5,-1-1-3,0-3-3,0 1-3,4 0 2,-1-3 4,2 0 6,-1 0 5,2-1 6,2-3 6,0 0 7,2-1 8,0 0 5,-1-1 7,2-1 7,-1-2 6,1 0 6,-1 0 8,1-1 6,-3-2 2,0 1 4,0-2 2,0 0 7,-2 0 8,-3 0 8,3 0 4,-3-1 7,-1-2 4,-2-1 7,1 3 5,-3-2 6,2-1 7,-1 0 7,-2-1 5,1-1 7,-2 3 6,0-5 3,0 2 0,0-1 0,-2 0 5,1-1 2,-1 1 2,1-1 3,-1 0-1,0 1 1,2-1 0,0-1-1,0 2 0,0 0-5,0-1-4,0 2-4,0 1-4,0 2-5,0 0-3,0 1-5,0 4-5,0-1-5,0 1-3,0 0-6,0 2-6,0 2-4,0 1-3,0 1-2,2-2 1,0 5 0,-1-3 1,1 3-2,1 1 1,-1 0-3,1 1-1,2 2-1,-1-1-2,1 1 0,-2 0 0,1 1-1,1-1-2,1-1-2,-2 2-1,3-3-3,-4 1-2,2 1 0,2-2-2,-3 1 0,0-1 0,2 0 1,-1 1 1,-3-2 0,4 1 0,-1 0 1,-3 0 1,3 0 1,1 3 0,-1-1 2,0-1-1,0 2-1,1-1 0,-3 0-2,1 2-2,1-3-1,-1 3 0,1-3-2,-2 0 0,-1-2-3,0 1-4,-2-3-8,0 1-9,0-3-12,0 0-14,0 1-16,0-3-21,-2 1-29,2-2-38,0-1-41,0 0-47,-1 0-43,0-1-43,-2-2-40,3-1-43,0 4-44,-3-7-44,-1 1-30,3-3-23,0 0 0,1-1 12,1 0 27,0-2 33,3 1 42</inkml:trace>
          <inkml:trace contextRef="#ctx0" brushRef="#br3" timeOffset="55158.1975">5673 4741 227,'1'2'380,"1"0"26,1 1 25,-1-1 24,3 2-2,0 0-17,-3 1-29,0-3-38,4 3-34,-3-2-35,0 1-26,0 1-21,0 0-20,0 1-19,0-2-21,0 1-23,-3 1-22,5 1-18,-5 0-19,2-1-16,-2 0-16,0 0-13,0-1-11,0 0-9,0 1-5,3-1-8,-3 0-5,0 1-5,0-4-9,0 3-10,0-2-15,0-1-17,0 0-21,0 0-26,0-2-38,3 2-44,-3-2-48,2 0-48,0-2-48,0 2-46,-2 0-50,0 0-49,0 0-45,0 0-43,0 0-14,8-4 0,-1 1 14,0 1 19,1-2 36</inkml:trace>
          <inkml:trace contextRef="#ctx0" brushRef="#br3" timeOffset="55333.7237">5909 4863 154,'4'-1'420,"1"-2"31,0 2 29,0-1 24,0 0 17,0 0-12,3-1-27,-2 1-43,2-2-49,-1 1-41,-2 0-37,4-2-35,-1 2-32,1-1-34,-1 0-35,2-2-33,1 1-30,-3 0-31,3-1-32,-1 3-31,-2-3-34,2 1-44,-3 0-49,0-1-58,1 2-59,-1 1-64,-2-1-67,-5 4-76,3-5-78,-3 5-41,4-4-20,-4 4-7,0 0 1,0 0 12,0 0 16,0 0 32</inkml:trace>
        </inkml:traceGroup>
      </inkml:traceGroup>
    </inkml:traceGroup>
    <inkml:traceGroup>
      <inkml:annotationXML>
        <emma:emma xmlns:emma="http://www.w3.org/2003/04/emma" version="1.0">
          <emma:interpretation id="{A1CA2F88-C44A-4198-86D3-3586F7C3E26F}" emma:medium="tactile" emma:mode="ink">
            <msink:context xmlns:msink="http://schemas.microsoft.com/ink/2010/main" type="paragraph" rotatedBoundingBox="408,7898 18613,8049 18596,10109 391,995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756CA8E-5E5E-48CF-A1EF-33241CCEB094}" emma:medium="tactile" emma:mode="ink">
              <msink:context xmlns:msink="http://schemas.microsoft.com/ink/2010/main" type="line" rotatedBoundingBox="408,7898 18613,8049 18596,10109 391,9957"/>
            </emma:interpretation>
          </emma:emma>
        </inkml:annotationXML>
        <inkml:traceGroup>
          <inkml:annotationXML>
            <emma:emma xmlns:emma="http://www.w3.org/2003/04/emma" version="1.0">
              <emma:interpretation id="{F08F6712-021C-4702-B389-FDC6D3778396}" emma:medium="tactile" emma:mode="ink">
                <msink:context xmlns:msink="http://schemas.microsoft.com/ink/2010/main" type="inkWord" rotatedBoundingBox="408,7898 6916,7952 6899,10011 391,9957"/>
              </emma:interpretation>
              <emma:one-of disjunction-type="recognition" id="oneOf12">
                <emma:interpretation id="interp60" emma:lang="en-US" emma:confidence="0.5">
                  <emma:literal>Flagellum-tail</emma:literal>
                </emma:interpretation>
                <emma:interpretation id="interp61" emma:lang="en-US" emma:confidence="0.5">
                  <emma:literal>Flagellum -tail</emma:literal>
                </emma:interpretation>
                <emma:interpretation id="interp62" emma:lang="en-US" emma:confidence="0">
                  <emma:literal>Flagellum tail</emma:literal>
                </emma:interpretation>
                <emma:interpretation id="interp63" emma:lang="en-US" emma:confidence="0">
                  <emma:literal>Flagellum •tail</emma:literal>
                </emma:interpretation>
                <emma:interpretation id="interp64" emma:lang="en-US" emma:confidence="0">
                  <emma:literal>flagellum-tail</emma:literal>
                </emma:interpretation>
              </emma:one-of>
            </emma:emma>
          </inkml:annotationXML>
          <inkml:trace contextRef="#ctx0" brushRef="#br1" timeOffset="59253.2403">491 6375 382,'-2'-5'446,"-1"1"27,-1 2 24,4-2 15,-3 2 12,3 1-18,0-1-33,0 2-45,-3 0-52,3 0-47,-1 2-46,0-1-35,-1 1-27,0-2-31,1 6-29,-1-2-25,-1 5-23,1 2-15,-2 0-12,1 5-9,-1 2-9,1 4-7,-2 2-5,2 3-3,-2 2-4,0 2-3,-1 2-2,2-1-3,1 2-2,-3-1 0,3-1-2,-1 0-5,1 1-9,-1-3-5,3 1-4,-1 0-4,1-2-3,0-1-5,-1 0-1,2 0-6,0-2-6,-1 0-5,-1-2-8,0-3-7,2 0-9,-1-1-8,-1-3-10,2-2-10,-2-2-11,2 0-13,0-3-13,0-2-21,-2-1-23,2-2-20,0-1-17,0-2-10,2 0-8,-2-4-7,2 0-6,-2-2-5,2-3-6,-1-1-1,1-2-1,-2-2 3,0-1 7,-2-4 15,1-2 21,-1-2 20,0-1 21,0-1 16,-1 0 15,0-2 17,-1 0 17,1-2 18,-2 2 19,3-2 18,-1 1 18,-1-3 18,1 3 16,1-3 14,-3 1 11,5 0 7,-3 1 4,3 0 8,0-1 9,0 2 10,3 0 9,2 2 6,-3-1 8,5 3 4,0 1 3,1-1 1,0 3-1,1-2 0,3 3-1,0-1 2,1 3 4,-1 0-2,0 0-2,3-1-6,-2 4-5,2-1-7,0 2-8,0 0-6,-2 1-6,2 2-6,-2 1-6,2 0-5,-1 1-5,0 1-5,-2 3-6,2-3-7,-1 4-6,-1-1-8,1 1-6,1 2-5,-2 2-3,0 2-6,0 0-7,-2 1-8,0 2-9,-1 2-22,-2 1-27,3 1-31,-2 1-30,-1 1-28,0 0-25,-2 3-25,3 1-26,-5 0-28,1 0-30,0 1-34,-3 3-39,-2-1-36,-3 0-36,0 0-15,-2 1-2,-2 1 17,3-1 26,-4 2 26,-1-3 22</inkml:trace>
          <inkml:trace contextRef="#ctx0" brushRef="#br1" timeOffset="59634.7653">494 6927 45,'-8'7'283,"4"-2"7,-2 2 8,4-2 4,-2 0 6,1 0-14,2 1-19,1-2-30,0-1-35,0 1-29,1 0-25,1-2-19,-1 1-15,3 1-8,-2-4-6,4 2-2,-2-2-3,1 0-12,2 0-14,1 0-9,-1-2-8,3 2-6,1-4-6,-1 1-5,2-1-2,1 0-5,1-1-2,-2-1-7,1 0-5,-1-1-6,2 1-4,-1-1-8,-1 1-7,1-1-11,-2-1-9,1 1-10,-2 1-8,-1-1-9,1-1-7,0 0-7,-2 1-4,1-1-2,-2 1-6,0-3-1,1 0-2,-1 1 2,0-2 3,3-1 9,-4 1 8,3-2 9,-2-2 9,0 0 9,1 0 10,0-3 11,-1 1 9,-1-2 11,1 2 13,1-3 11,-2 1 13,-1-1 11,0 3 12,2-2 12,-1 2 14,-2 0 13,-1 2 11,2 0 11,0 3 11,-1 1 8,-1 2 3,-1 1 6,1 1 2,-3 4-1,0 0-1,0 1-5,0 2-4,-3 2-8,3 0-9,-3 2-9,-1 2-9,2 1-9,-3 2-9,0 4-9,2 0-8,-1 5-9,-2 0-9,4 4-8,-3 2-8,0 0-5,0 2-7,0 1-4,1 2-4,-1-1-3,2 0-4,-1 2-3,-1-2-2,2 0-3,1 1-4,0 0-2,1 0-2,-1-1-1,2-1-2,0 0-1,0-2 0,0-1-5,2-1-2,-1-1-7,1-1-9,0 0-9,1-5-12,0 4-13,-1-3-19,2-3-22,2-1-24,-2-1-31,-1-2-34,4 1-30,-2 0-29,3-2-27,-1-2-28,-1-2-32,2 0-36,-1-1-35,1 0-37,-1-4-25,-7 0-24,12 0 3,0 0 13,-2 0 28,2-2 33,0 0 27</inkml:trace>
          <inkml:trace contextRef="#ctx0" brushRef="#br1" timeOffset="60079.7907">1298 7006 202,'-5'-11'363,"2"0"21,0 3 25,2-1 30,-1 1 32,0 0 0,-1 0-18,1 1-34,0 0-41,-1 0-30,0 1-26,1-1-22,0 0-17,-1 3-20,0-2-18,-1 3-30,2-1-34,1-1-41,-3 3-38,1 0-30,0 2-26,-1 0-17,1 2-12,-2-1-10,0 2-8,-3 0-8,-1 3-5,0 1-5,2 0-4,-3 1 4,0 3 6,0 0 2,1 0-2,-1 2-3,1 2-2,1 0-5,-1-1-5,2 4-4,-1-1-5,3-1-4,0 1-4,1-1-6,-1 2-5,2-2-5,2 0-6,0-1-7,1-1-6,1-2 3,0 1 9,2-1 2,1-2 0,0 0-1,2-1-1,-1-2-2,0-1-2,2-4-1,1 5 2,1-7 1,-2 2 5,3-2 6,-2 0 9,1-2 0,1-1-7,-1-3 2,2 2 6,-2-3 7,-2-1 7,2 0 12,0-2 11,0-2 12,-2 0 13,2 0 12,-1-1 14,-1 0 11,1 0 12,-1-2 9,0 2 12,1-3 11,-4 1 11,2-1 7,0 1 6,-1-1 3,-1 1 0,0 2-1,1-2-3,-3 2-6,0 3-7,1-2-8,-3 2-7,2 4-11,1-1-8,-3 1-9,0 3-13,0-1-9,-3 4-7,1 0-6,2 3-5,-3-1-4,3 2-5,-2 1-2,2 3-3,-2-1-2,2 3-1,0 3-3,0-2-4,0 2-5,2 1-5,-2 1-7,2 1-5,-2-1-10,3 1-12,-1-2-16,1 1-18,-1 0-24,2-3-26,-1 1-30,1-1-31,1-1-27,-1 1-27,0-3-25,1 0-23,-2 2-32,1-4-34,1 0-32,-2-3-29,1 1-26,-4-5-25,5 5 4,0-1 17,0 0 26,-5-4 29,10 3 24</inkml:trace>
          <inkml:trace contextRef="#ctx0" brushRef="#br1" timeOffset="60545.7448">1673 6911 7,'1'-15'344,"1"-1"23,-1 3 17,1-1 17,-2 1 7,3 1 4,-3 2-5,0 0-8,0 2-18,0 1-26,0 1-20,-3 1-20,3 0-25,-3 4-30,0-2-26,0 3-21,-2-2-19,1 2-15,1 2-24,-3-2-29,2 3-25,-2 1-23,-1 2-18,-1 1-18,-1 0-12,2 1-9,-3 2-7,-1 3-5,0-1-4,2 3-3,1 0-6,-1-1-4,1 1-7,1 1-7,0 0-7,0-3-8,2 1-7,0-1-9,0 0-11,3-1-11,2-1-12,0 0-13,0-3-13,0 2-13,2-2-11,-2-2-9,5-1-4,-2-1-3,-1 0 2,0-1 5,3-2 7,0 0 8,-1-1 10,0-1 13,2-2 14,0 0 12,-2-3 19,4 1 17,-2-1 16,2-2 15,-3 1 17,0-2 21,0 0 16,4 1 15,-4-3 12,1 0 14,-2 1 12,1 1 12,-1-2 12,1 0 11,0 2 7,-2-3 4,2 1 7,-3 2 6,1-1-4,-3 3-8,2 0-8,-2 2-7,0-1-10,0 3-9,0 1-9,0 2-11,0 0-11,-2 2-10,2 1-9,-3-1-7,3 5-6,-2 2-6,1 0-5,-1 4-2,0 4-4,1 2-5,1 3-3,0 4-2,0 1-3,-1 2-3,1 5-2,0 1-1,0 1-2,-1 1-1,1 2-2,-2 1 0,0 2-7,1 0-8,-1 0-3,1 1-3,-1 0 0,1 2 0,-4 0-1,4 0 1,-1 1 1,2-4-1,-2 2 1,2-3 1,-2 2 0,1-1 0,1-4 5,0 1 7,0-3 4,-2 0 1,1-3 6,-1-1 8,-1-3 5,1-1 1,-3-3 1,-1-1 0,-2-4 1,1 1-2,-3-6 0,-4 2 0,2-5 1,-4-1-1,0-2-1,-2-2 1,0-1-6,-2-2-8,0-1-5,-1-3-4,-1-3-3,1-1-6,-1-2-3,1-3-7,0-3-7,0-1-8,1-2-14,0-3-15,1-2-28,0-2-33,2-4-37,2-2-40,1-1-32,0-4-27,4-3-27,2-3-26,3-2-35,0-2-40,3-4-39,2-1-40,3 0-23,4-2-16,0 0 13,3 0 27,1 3 36,2 0 38</inkml:trace>
          <inkml:trace contextRef="#ctx0" brushRef="#br1" timeOffset="61461.5628">1757 6858 156,'-1'6'326,"1"-1"14,0 1 18,1-1 7,1 0 2,0 1-26,1-1-43,-1 1-42,3-3-41,0 1-31,-1 0-23,2 0-15,-2-1-11,2 1-7,1 1-6,1-3-19,-2 1-23,1-1-19,3 1-16,-3-3-8,0 3-4,-1-3-4,1 0-3,1 0-5,-1 0 0,-1 0-5,2 0-3,-3 0-2,2-3-5,-2 3-1,3-3 0,-2 1-1,0-1 3,0-2 0,1 1 1,-1 0 2,1-1 3,-2-1 1,1 1 4,2-3 2,-3 1 2,2-1 3,-2-2 3,0 3 4,0-2 5,2-1 4,-2-1 3,0-1 4,-1 0 4,2 2 3,-1-2 5,-3-1 3,3 2 1,-2 0 2,0-1 3,0 1 2,-1 0 0,-1 0-1,-1 1 0,0 1-2,0 0-1,-1 3-3,-1 1-1,0-1-6,0 2-5,-3 0-4,0 2-4,3-1-4,-3 1-5,-1 2-3,0 0-4,1 0-3,-3 0-4,1 4-4,0-1-3,0 1-3,0 0-4,-1 3-3,1 0 0,1 3-2,-1 1-3,0-1 3,-1 3 7,2 0 1,-2 0-2,4 3-3,-1-1-3,1 2-5,0-1-3,0 2-4,1-1-3,1 3-4,0-4-4,-1 2-5,3 1-6,0-1-15,3-1-21,-1 2-10,-2-3-7,2 0-3,1 0-3,1-1-3,0-2-3,0 1-2,1-1-4,-1-2-2,4-1-2,-4 1 0,4-3-2,-1 0 6,1-1 7,-1 0 6,3-2 4,-2-1 4,2 0 2,-1-3 4,3 1 5,0-1 6,0-1 8,2-1 5,1-1 6,1 1 8,1-3 6,1 0 8,1-1 6,-2-2 4,0-1 3,0-2 5,-3 1 7,3-3 4,-2 0 6,-3 0 2,1-3 3,-1 0 7,-1-3 6,-1 0 8,-1-2 6,-1 1 11,0 0 9,-2-3 11,0 0 12,0-1 10,-3 1 9,2-2 8,0 1 7,-2-1 6,-1 0 5,0-1 1,0 1 0,-1 2-2,1 1-4,-2-3-5,0 5-8,0-3-9,0 4-8,-2 0-9,1 1-10,-1 1-7,1 3-9,0-2-6,-1 4-4,-1-1-6,3 1-4,-3 3-4,1 3-4,2 0-1,-2 1-2,2 2-3,-3-1-3,3 3-2,-2 0-3,-1 3-2,0 1-2,1-1-4,-2 3-2,0 3-2,1-1-2,-3 2-1,1 1-3,3 4-1,-3 1-1,1 1-2,-1 3 0,0 1-2,2-2 0,-1 3-3,-2 2-2,5 0-4,-2 1-4,0-1-2,0 1-4,1 2-3,1-3-4,0 1-4,1 0-5,0 0-4,1-2-4,0-1-7,1 0-3,-1-1-6,1-2-5,4 1-4,-2-3-1,1 0-1,2-2 3,2 1 2,1-2 2,1-1 1,2 0-2,0-2-2,1 0-3,1-2 1,0-1 0,1-4 4,-1 0 4,1 0 0,-1-1 1,2-3-1,-2-2-1,-1 0 0,1-1 0,-2-1 4,1 0 6,-2-2 6,1-3 8,-2 0 7,-1 0 5,0-1 5,1-1 7,-3-3 7,0 2 6,-1-3 11,0 0 9,0 0 15,-2-3 17,0 2 14,-1-2 14,2-1 11,-2 0 12,-2-3 10,1 3 8,0-3 8,-1 0 6,0-1 5,-1-1 5,0-2 0,0 1-2,1-2-14,-2 0-20,3 1-15,-3-2-9,0 1-10,0 0-9,0 1-6,0 2-6,0 0-5,0 1-5,-3 2-3,3-1-5,0 3 0,-2 1-2,1 2 4,0 4 8,0-1 3,-1 5 0,0-1 0,1 3-1,-1 0-1,1 4-2,-1 0-3,1 2-2,0 0-3,-1 2-3,0 0-4,-1 3-3,2 0-4,-2 1-3,0 3-3,3 2-2,-3 2 1,1 0 6,-1 4 1,1 2 1,0 2-2,1 1 0,-1 2 0,-1 1 2,2 1-2,0 1 1,-1-1-2,0 1-1,1 2-2,-1-2-4,2-1-8,0 1-11,0 0-9,0 1-6,0-3-7,0 1-6,0-1-9,0-2-7,0 3-9,2-4-9,-1 1-15,1-3-16,0 0-27,0-1-30,1 0-30,0 0-29,1-3-33,1 0-30,-2-1-32,1-1-31,2 0-37,-4-3-43,1-2-37,1 0-35,1-1-16,-1-2-8,-1-1 17,5 0 27,-1-1 26,3-2 25</inkml:trace>
          <inkml:trace contextRef="#ctx0" brushRef="#br1" timeOffset="62533.0341">2925 6878 313,'-2'-14'356,"2"-1"13,-3 1 18,3 3 20,0-1 0,-3 3-13,3 1-17,-2 0-22,2 1-23,0 3-21,-2 1-18,2 1-16,-2 0-22,1 2-27,-1 0-17,1 0-14,-1 2-17,0 0-22,2 2-23,-3 3-26,-1-1-21,1 2-19,2 0-16,-5 2-14,1 2-11,3 0-8,-3 3-5,0-1-4,1 2-1,0 1-3,0-1-3,-1 1-2,3-1-5,-1 2-2,1-3-5,0 0-4,1-2-4,-1 0-5,2 1-5,0-2-5,2-1-7,1 0-9,-1-2-7,1 1-7,2-3-7,1 0-9,0-2-7,-1 1-6,2-1-9,-2 0-12,3-1-7,-2-2-4,1-1-2,-1 1 1,0-2 1,0 0 3,1-2 2,1-1 3,-2 1 7,1-2 6,1 0 9,-1-1 9,0 0 12,-2-1 16,2-1 11,-2-1 8,1 0 10,0 0 7,0-2 12,0-1 11,-3 1 12,2-1 11,0-2 16,-2 0 19,1 1 15,1-2 10,-1 1 10,1 0 11,-2-2 7,0 2 7,1-2 5,-1 2 3,-1 0 3,1 3-2,-2-1-2,0 0-3,1 1-10,0 2-14,-1 2-10,-1 1-9,0 1-7,0 0-8,0 2-8,-1 0-5,-1 1-8,0 1-6,1 0-8,0 1-6,0 2-5,-1 0-4,0 1-2,2 1-6,-3 2-2,3-1-7,-2 4-6,0 0-7,-1-1-7,3 2-6,-2 3-8,1-1-8,-1 0-9,2 2-10,0-1-11,0 0-10,0-1-15,2 2-18,-1-3-13,1 0-10,1 0-7,-1 0-5,0-2 2,3 1 4,-1-2 4,1 0 3,1-2 8,-1 0 7,1-3 11,4 2 11,-2-2 14,1 0 16,1-1 15,2 0 13,2-2 10,-2-1 11,1-1 4,-1-1 2,1-1 4,-1 2 4,0-3 5,-3 0 4,1 0-1,-1 0-4,-1-1 3,-3-1 6,3 1 9,-2 0 7,-1-2 11,-3-1 9,4 1 9,-1-1 9,-2 1 11,1-4 12,0 3 8,-1 0 8,1-1 16,-1 2 18,-1-2 10,1 1 5,-1 1 0,1 1-3,-3 1-4,3-1-6,-3 3-6,1-1-8,-1 1-8,0 0-10,0 3-9,0 0-9,0 0-12,-1 0-17,1 0-11,-3 3-11,3-2-6,-3 2-6,3 0-6,0 0-2,-2 1-4,1 1-2,1-1-2,0 2-1,0 1-2,0 1-3,0 0 0,-2 0-1,2-1-1,0 1-3,0-2-3,0 0-3,0 1-2,0 0-1,0-1-8,0-1-10,0 1-8,0-1-5,-2-1-5,2 0-3,0-1-3,0-1-1,-2 1-1,1-2 1,-1 0 1,0 1 2,1-2 0,-1 0 0,0 0 5,-1-2 10,0 1 7,0 0 5,0-2 10,1 1 10,-4-1 7,5-1 4,-2-1 3,0-2 2,0-1 2,0-1 4,0 1 0,0-1 2,1-2 3,-1 2 3,1-1 3,2-1 1,-2 0-3,2-1-5,0 0 0,0 1-1,2 2 2,-2-1 2,2 0 2,-2-1 1,3 2 1,1 0 1,-1 0 0,1 0-2,1 2-1,-1 0-3,0 1-1,1 1-1,-1-1-1,2 2 0,0 1 0,0-1-2,0 2 0,0 1 1,-2 0 0,2 1-1,2 0 0,0 1-1,-3 0-3,2 1-8,1 2-3,-1-1-3,1 1-2,-1 1-2,0-1-2,0 1-2,0 1-1,0 0-2,1 1-1,-3 0 0,4 0-1,-2 2 0,-1 0 6,1-1 6,-2 3 3,0 0 2,2-1 2,0 1 1,-2 0 1,0 2 1,2-2 1,0 0 0,-2 1-2,2-1 0,-2 0 0,0 2 1,0-2-2,2 1 0,-3-2 1,0 0-1,1-1 0,-1 0-2,-1-1-1,2-1-1,-3 1-1,-2-1 0,2-2 0,0 1 2,-1-3-3,-1 0-4,0 0-2,0-3-3,0 1-3,0 1-3,0-2-4,0-2-4,0 1-1,-1 1-1,-1-3-1,0 2 0,2-2 0,-2-1-1,2 0 3,-3 1 3,1-3 2,2-1 2,-3 0 3,3 1 4,0-4 6,0 1 9,0 1 5,0-3 3,0 1 4,0 0 4,0-1 2,3-2 1,-3 1 2,5 0 1,-3-1 3,0 1 5,3-1 1,0-1 1,-1 3 0,0-1-1,0 1-1,1 0 0,-2-1-1,3 1-1,-1 1-2,0 1 0,0 2 1,2-2-1,-1 3-1,0-3-1,2 3 0,-1 1-1,0-1-1,3 2-3,-2-1-3,1 1-1,-2 0-1,4 0-2,-2 1 1,1 1 0,-3 0 2,3 0-2,-1 2 1,1 0-2,-3 2-1,3-2-1,0 2 0,-3 0 0,3 3 1,-2-1-1,1-1 1,0 3 0,-2-1-1,1 2-3,-1 0-1,0 2-1,1 0-1,-1-1-1,-1 3 0,2 0 0,-3-2-1,3 3 0,-4-1-1,3 1 0,0 0-2,-1 1 1,-2-1-1,4 1-2,-3 0 0,0 0-1,1-3 1,0 2 0,-2 0-2,2 0-1,-2-2-2,0 1-4,0-2-4,0 0-3,-2-1-5,1 0-6,-1 0-4,-1 0-7,1-1-8,-2 0-11,0 0-16,0-2-18,-2 0-26,1-1-31,-3 0-34,1-1-36,1 1-36,-1-1-37,-2-1-39,1 0-41,4-2-56,0 0-64,-8-2-27,8 2-8,-7-2 4,1-1 14,6 3 22,0 0 30</inkml:trace>
          <inkml:trace contextRef="#ctx0" brushRef="#br1" timeOffset="63153.9478">4570 7105 84,'-6'-2'289,"0"1"9,0 0 6,1 1 7,1 0-13,1 0-22,2 0-28,-1 0-26,1 0-26,1 0-24,0 0-15,0 0-12,0-2-6,1 2-3,1 0 6,-1-1 15,1-1 7,-1 2 4,2-1 1,2 0 0,-2 1-3,2-2-4,0 2-6,2 0-7,2 0-7,1 0-9,0-2-7,2 2-7,-1-1-20,2 1-21,-1-2-17,0 2-11,3-1-11,2 0-11,-3 1-16,3-2-18,-1 2-23,0-1-25,3 0-28,0-1-31,-1 1-26,4 1-26,-3-2-20,3 2-19,0-2-19,1 1-15,0-2-19,0 0-19,-1 1-24,0-2-22,0 0-17,0 0-15,-2-2-14,-2 2-13,0-3 7,-1 0 13,0 1 12,-2-2 10</inkml:trace>
          <inkml:trace contextRef="#ctx0" brushRef="#br1" timeOffset="63475.2183">5416 6524 99,'-2'-3'335,"0"2"12,0 1 14,1 1 16,-1 2-4,2 1-16,-2 0-26,2 3-33,0 0-25,0 3-22,0 0-13,0 4-10,0 1-3,2-1 0,0 4-4,-2-1-5,0 3-8,1 0-12,-1 2-13,0 2-15,0-3-15,0 4-16,0 1-16,-1-1-18,-1 1-17,0-1-16,1 2-12,-1-1-8,2-2-8,-2 1-7,0 1-6,1-3-5,1 1-7,0-1-5,0-1-10,0-2-11,1 0-12,1-2-17,0-2-20,0-1-23,1 1-37,0-1-44,1-5-39,1 3-36,-2-3-37,1-3-37,1 0-37,0-2-39,0-1-39,2 0-39,-7-4-30,8 0-26,3-2 1,1-2 13,-1 0 32,0-3 40</inkml:trace>
          <inkml:trace contextRef="#ctx0" brushRef="#br1" timeOffset="64190.7554">5275 6885 174,'-6'-3'340,"1"0"13,3 0 5,0 2-7,-1 1-13,3-2-26,0 2-32,0-4-37,3 4-39,-3-1-25,3 1-17,2 0-13,-1 0-9,2 0-17,0 0-20,3 0-13,1 0-13,2 0-11,0 0-10,3 0-8,-1 0-7,6 0 0,-1 1-1,2-1-3,0 4-5,2-4-8,0 2-9,0 1-7,0 1-6,-2-1-5,3 2-3,0-1-5,-4 3-8,-1-1-8,1 0-6,-1 1-8,0 2-8,-1-2-8,-2 0-8,2 2-7,-2 0-8,-1-1-6,2 1-6,-3-1-4,3 0-3,-4 0 7,2-1 12,-2-1 11,2 1 8,0-2 10,-3 0 6,2-1 8,-1 0 8,-1-1 8,0-3 9,-2 1 7,-1-1 4,0 0 8,-2-1 10,-1 1 3,-1-3 2,0 1 6,-1 0 8,-1-2 9,-3 1 12,2 1 12,0 0 13,-2-2 10,-2 0 10,0-1 12,0 3 13,-3-2 11,2 1 7,-1-1 5,-2 0 2,0 0-1,-2 0-3,1 1-6,0 1-7,-1 0-11,0-2-10,0 2-13,-2 2-11,2-3-11,-1 3-12,1 0-11,-1 3-11,1-3-11,-1 2-10,1 2-8,-2-2-4,1 2-6,-1 1-4,1-2-2,-1 2-1,0-1 0,0 3-1,1 1 1,1-1 0,-1 4 0,0-4-1,-2 3-2,4 1-1,0-1-5,-1 1-5,2 0-10,3 2-8,-2-2-10,3 0-10,2 1-12,2-1-12,0 1-14,1 0-13,2-1-14,1 0-16,2-2-11,0 0-9,-1-1-5,4 0-4,-1-1 1,0-1 2,2 1 6,0-3 6,-1-1 9,1 1 10,1-1 13,0-2 11,-1 0 16,0-1 15,0-1 13,0-1 12,0-1 11,0-1 11,0 0 10,-1-1 12,-2-1 10,1 0 10,1-1 7,-2 0 8,2 0 6,-3-1 6,1-1 7,-1-1 8,1 3 11,-2-5 10,1 1 10,-1 0 8,-2 1 9,0-3 7,2 0 7,-4 1 7,2-3 5,-3 2 5,2-1 4,-3-2 5,1 4 2,-2-3 1,3 1-4,-3 4-8,0-3-2,0 4-1,0 1-10,0 1-16,-3 2-14,3 1-13,0 2-8,-2 0-2,1 2-7,-1 0-8,0 2-13,2 2-15,-2-1-5,-1 3 2,0 1-12,1-1-17,0 3-8,-1 2-4,0 1-4,-1-1-5,4 2-12,-2 0-14,2 0-13,0 1-11,0-2-7,0 1-6,2 1-15,0-2-22,1 1-13,2-2-10,-1 0-6,1-1-8,0-1 0,0 0 4,2-1 4,1-1 5,1-1 7,-1 0 9,1-2 10,2 0 12,1-2 14,0-1 16,2 1 15,2-2 17,-1 0 14,0-2 14,0 1 7,1-1 2,-3-2 6,1 0 6,1-2 6,-3 2 7,2-3 4,-4 0 2,0 1 7,-1-2 8,-1-1 11,-1 2 12,0-1 14,1-1 14,-2-1 14,0 0 15,-2 0 18,2-2 21,0 0 14,-1 0 10,-1-1 9,0-1 7,1 2 3,-1-3-2,-1 1-6,1 0-7,0 1-11,-3 0-8,2 1-12,-1 0-10,-1 4-15,1 1-21,0 0-15,-2 1-13,0 2-11,0 2-7,0 2-7,-2 0-5,0 2-5,-1 2-3,0 2-3,2 1-3,-3 2-2,0 0-4,1 3-4,2 3-5,-2 0-2,0 1-1,0 1-4,0 0-2,2 0-1,-1 1-1,1-2-2,1 1-2,0-2-5,0-1-7,0 1-6,1-3-9,1 2-12,0-2-17,1-2-13,1-2-14,0 2-16,0-4-17,1 1-24,2 0-28,2-2-32,1 1-37,1-4-29,1 4-23,0-3-26,1-3-28,0 0-31,-1-3-35,2-1-38,-1 0-38,-1-2-18,2-1-4,-1 0 10,-1-3 21,1 0 31,-2-2 36</inkml:trace>
          <inkml:trace contextRef="#ctx0" brushRef="#br1" timeOffset="64548.6968">6440 6441 84,'-13'2'325,"1"3"14,-1 0 1,1 1-2,3 0-26,-1 2-35,1 1-31,3 0-28,0-1-23,1 1-27,3-1-16,2 0-13,0 0-14,2-1-15,3 0-7,1 2-5,3-4-4,1 1 0,-1 1 8,3-1 15,0-1 11,1 1 9,2-3 11,1 1 13,-1-1 3,-1-2-5,2 2-5,-1-2-6,-2 1-5,2-2-6,-2 0-5,-2 0-4,0-2-9,-3 2-9,-1-1-9,-3-1-10,0 1-13,-1 1-15,0-1-5,-2 0 1,1-1-2,0-2-3,-1 1-4,-1-1-4,0 1-5,0-1-6,0 0-6,0-2-6,-1 2-8,-1-1-11,0 0-11,1-1-14,-2 1-15,0-2-16,0 2-21,2 1-25,-3-1-32,1-1-37,1 1-36,-3 1-34,3 0-36,0 1-37,-1 1-43,-2-3-50,5 5-48,0 0-50,0 0-25,0 0-11,0 0 7,0 0 16,0 0 30,0 0 35</inkml:trace>
          <inkml:trace contextRef="#ctx0" brushRef="#br1" timeOffset="64701.3408">6745 6424 272,'-2'3'411,"1"3"27,1 0 27,0 3 22,0 0 23,0 2-15,0 2-38,0 0-49,0 5-57,0-1-40,0 3-32,1 0-25,-1 3-20,0 0-25,0 1-25,0 3-25,0-2-24,0 4-22,0-1-22,-1 0-16,-1 2-12,1-1-8,0 2-6,-1-3-9,1 2-10,-2-2-7,3 0-5,-4 1-4,2-4-3,2 1-2,-2-3-3,-1 1-6,3-2-9,0-2-7,0 0-7,0-4-5,0 0-7,5-1-7,-3-3-7,2-1-9,-1 1-10,1-2-10,0-2-12,1 0-12,-1-2-12,1-1-9,-2-1-8,1-1-11,2 1-14,-2-2-12,3-2-12,-4 0-8,4-2-6,-1 0-10,-2-3-13,1 2-17,-1-3-18,1-1-32,0-2-39,-3-2-38,1 0-38,0-2-13,0 0-3,-2 1 9,2-4 14,1 1 13,-1-2 10</inkml:trace>
        </inkml:traceGroup>
        <inkml:traceGroup>
          <inkml:annotationXML>
            <emma:emma xmlns:emma="http://www.w3.org/2003/04/emma" version="1.0">
              <emma:interpretation id="{01D33FE9-A93A-41B5-B17F-23F6FD284F1D}" emma:medium="tactile" emma:mode="ink">
                <msink:context xmlns:msink="http://schemas.microsoft.com/ink/2010/main" type="inkWord" rotatedBoundingBox="7648,8118 9364,8132 9357,9048 7640,9034"/>
              </emma:interpretation>
              <emma:one-of disjunction-type="recognition" id="oneOf13">
                <emma:interpretation id="interp65" emma:lang="en-US" emma:confidence="0.5">
                  <emma:literal>like</emma:literal>
                </emma:interpretation>
                <emma:interpretation id="interp66" emma:lang="en-US" emma:confidence="0">
                  <emma:literal>Like</emma:literal>
                </emma:interpretation>
                <emma:interpretation id="interp67" emma:lang="en-US" emma:confidence="0">
                  <emma:literal>tike</emma:literal>
                </emma:interpretation>
                <emma:interpretation id="interp68" emma:lang="en-US" emma:confidence="0">
                  <emma:literal>title</emma:literal>
                </emma:interpretation>
                <emma:interpretation id="interp69" emma:lang="en-US" emma:confidence="0">
                  <emma:literal>bike</emma:literal>
                </emma:interpretation>
              </emma:one-of>
            </emma:emma>
          </inkml:annotationXML>
          <inkml:trace contextRef="#ctx0" brushRef="#br1" timeOffset="65391.3071">7621 6569 125,'-3'-5'417,"0"-2"27,-2 3 21,5 2 22,0 0 18,-2 2 19,0 2-34,1 0-59,-1 2-57,-1 3-58,1 0-37,0 4-29,-1 0-30,0 3-28,3 2-28,-3 3-28,3 2-22,-3 0-20,3 4-18,-2 2-20,-1 1-16,3 3-12,0 1-10,3 1-6,-1 1-5,-2 3-3,3-3-2,0 0-4,0 1-2,2-2-4,-2 1-5,2-4-7,-1 0-6,1-2-8,1-1-8,1-2-10,2-2-11,0-2-7,1-3-11,0-1-9,2-1-9,-2-3-9,4-3-5,-1 1-6,0-5-2,-2-1 0,5-1 4,-3-2 5,2-2 8,-2-2 9,3-2 10,0-1 9,-3-1 11,1-5 10,0 1 16,-1 0 15,-1-2 23,2-1 24,-2-2 24,-1 1 20,-2-1 19,1-1 18,-1 1 15,-2-3 11,-2 2 11,1-2 10,-1 1 6,-1-1 5,-1 0 1,-1 0-1,-2 0-9,0-1-12,-2 4-12,1-2-9,-1 4-11,0-2-15,1 5-10,0-1-10,0 2-9,-1 2-7,0 1-6,1 4-6,-1-1-5,1 1-5,-1 2-5,1 2-5,0 1-6,-2-1-4,-1 2-5,1 2-3,2 2-2,-2 1-2,0 0-3,-2 4-1,1-2-3,1 2-5,0 0-3,1 1-5,-2 0-5,4 1-5,-3-2-7,3 0-6,0 1-8,3-3-10,-3 1-13,4-2-15,-2 1-25,1-2-30,2 1-28,-1-2-32,-1-3-23,4 2-22,0-3-20,-2 1-20,3-1-20,1-2-19,-1-2-27,0-2-31,1 0-27,1-3-25,-1-1-15,1-1-10,1-1 15,-2-3 26,2 0 25,-3 1 25,1-3 25</inkml:trace>
          <inkml:trace contextRef="#ctx0" brushRef="#br1" timeOffset="65713.5068">7899 6675 69,'-5'0'232,"4"0"-3,-3 2-11,2 3-12,0-2-13,2 1-10,0 1-8,2-1 0,-2 0 1,2 0 0,2-1-2,0 1-1,0 0-3,3 0 11,-2-1 17,3 0 15,-1 0 13,2-1 13,1-1 15,0 1 9,-1-1 3,1-1-6,0 0-15,-3-1-11,4-1-11,-3 1-9,-1-1-7,-1-1-17,-1 0-24,4 0-19,-7-1-17,3 0-19,-2 0-20,-2 1-14,1-1-11,-2 0-9,0-1-8,0 0-6,-2 0-5,-1-1-8,0 1-5,0 2-11,1-2-12,-2 1-13,-1 1-14,0-1-18,0-1-19,0 1-27,-2 2-33,3 0-38,0 1-40,0 1-39,-1 1-37,0 1-42,0 0-43,5-2-57,-8 6-59,2-1-40,1 0-25,2 2-11,-1-2-1,1 1 18,3-6 26,0 10 36,3 0 40</inkml:trace>
          <inkml:trace contextRef="#ctx0" brushRef="#br1" timeOffset="65859.4488">8366 6481 418,'-1'-3'488,"0"2"35,-1 0 30,0 1 16,2 1 9,0 3-12,0-1-27,0 4-46,0-1-56,0 3-54,0 4-51,2 0-44,0 1-39,-1 4-39,0 1-41,-1 0-33,2 6-27,-2 1-20,0-1-16,0 3-12,0 2-9,0 3-9,0-2-7,0 3-7,0-1-7,0 1-7,0-1-6,0 0-11,1 0-11,-1-1-14,3 0-12,-3-4-16,2 1-17,1-1-21,-1-3-26,3-1-41,0-1-46,-1-1-43,2-4-39,1 1-34,1-4-33,1 0-33,0-5-35,0-1-29,-2-2-30,3-3-27,1-1-25,-1-3 0,-1-3 12,3-1 35,-2-3 43,2-1 37</inkml:trace>
          <inkml:trace contextRef="#ctx0" brushRef="#br1" timeOffset="66220.0554">8784 6727 339,'2'-23'430,"3"1"21,-1 3 26,-1 2 25,0 4 8,-1 2-3,0 1-26,-2 3-39,-2 3-44,0 3-45,-1 1-40,0 1-35,1 2-28,-2 2-24,1 2-24,1 2-24,0 1-23,-1 3-24,3 2-19,-3 0-17,0 5-12,1-1-10,-2 0-5,1 1-5,-1 0-9,-1 2-12,2-2-7,-4 2-5,2-2-7,-2 0-4,0 2-4,-1-2-4,1 0-2,-3-1-4,-1 0-3,0-1-4,2-2-4,-2-1-4,0 0-2,1-1-1,0-1-2,-1-2-1,3-1 0,0-3-1,1 0 0,2-2 0,2-2-1,0 0 2,0-2 1,2-1 3,1 0 2,0-1 3,0-2 2,1 0 0,2-2 3,-3 0 0,3-2 2,-3 0 2,1-1 1,1 3 3,-1-2 0,3 1 0,-3 0 1,1 2 0,-1 0 1,0 1 1,-1 2 2,0-2 1,0 3 0,0 0 0,-1 3-2,1-3 0,0 4-2,0-2-1,0 2-1,1 0-1,1 0-1,1 1 0,0 2-1,1-2 0,2 3-1,0 0-1,2 1 0,-1-1-1,0-1 1,1 2-2,1-2 1,-2 1-2,1-1-3,-3 0-2,3-2-4,0 3-5,-1-3-6,-1-1-7,-1 2-6,0-3-6,1 1-8,-1 1-6,-1-3-13,0 1-17,1-2-16,-2 0-17,1 1-19,-1 0-21,1-2-28,-1 0-30,2 0-24,0 0-20,-1 0-20,-1 0-22,2 0-19,0 0-17,-3-2-16,1 2-13,0 0-7,0-2 0,-3 2 5,0 0 11,0 0 23,0 0 28,0 0 24,0 0 22,0 0 26,0 0 28,0 0 31,0 0 32</inkml:trace>
          <inkml:trace contextRef="#ctx0" brushRef="#br1" timeOffset="66592.6579">8817 7213 4,'0'3'97,"0"-3"24,0 2 17,0-2 15,0 1 10,-2 1 8,2 0 8,2-1 9,-1 0 0,-1 0-7,2 1-8,2-2-12,-1 2-13,1 0-13,0 0-12,1 0-13,-1-1-9,1 1-7,0-2-6,4 0-5,-4 0-13,3 0-19,-1 0-6,-1 0-2,2 0 1,0 0 6,1 0 6,-1 0 7,1-2 10,-1 2 8,1-1 11,1-1 11,0 0 10,-1 2 13,-1-2 17,0 0 18,1-1 11,0 1 8,-2-2 2,-1 1 0,-2 0-4,3-1-4,-2-2-7,0 1-9,0-2-9,-1 1-10,0-1-12,0-1-13,-1-1-11,-1 1-14,1 0-10,0-3-10,-2 1-7,1-1-3,-1 0-3,1-1-1,-2 0 0,0 1 1,0-2-1,0-1-1,-2 3-1,1 0-2,-1-1-1,1 1-1,-2 0-2,0 1-2,1 1-2,-1 0-4,-1 3-3,0-1-4,0 3-4,-1 0-6,0 0-4,1 2-3,-2-1-2,0 1-3,1 2-3,0 0-6,-1 2-3,0 1-4,0 1-1,0-1-4,-2 3-3,4 1-3,-2 2-4,-1 0-1,0 0 2,3 4 4,-2 0-4,1 0-10,-2 4-5,2-2-4,1 0-3,-1 1-3,0 0-2,4 1-2,-3-1-1,2-1 0,1 0 0,-1 0-1,2-2-4,0 0-7,0-1 1,2-1 5,-1 0 2,1-2 1,2 1-2,0-3-2,0 0-3,1 0-6,1-2-7,2 1-7,-3-4-9,5 2-9,-2-1-9,3 0-8,1-3-5,-2 2-5,3 0-4,-1-2-6,3 0-7,0-2-6,0 0-11,1-1-10,0 1-10,2 0-10,-2-1-11,3-2-10,-4 1-21,2-3-21,-3 0-37,0-1-45,-1-1-34,1 1-27,-1-3-5,-1 1 3,2 1 13,-2-4 16</inkml:trace>
        </inkml:traceGroup>
        <inkml:traceGroup>
          <inkml:annotationXML>
            <emma:emma xmlns:emma="http://www.w3.org/2003/04/emma" version="1.0">
              <emma:interpretation id="{1FB6E17E-4BD0-4E07-8448-F85BB91775BA}" emma:medium="tactile" emma:mode="ink">
                <msink:context xmlns:msink="http://schemas.microsoft.com/ink/2010/main" type="inkWord" rotatedBoundingBox="10108,8082 13386,8109 13377,9241 10098,9214"/>
              </emma:interpretation>
              <emma:one-of disjunction-type="recognition" id="oneOf14">
                <emma:interpretation id="interp70" emma:lang="en-US" emma:confidence="0.5">
                  <emma:literal>structure</emma:literal>
                </emma:interpretation>
                <emma:interpretation id="interp71" emma:lang="en-US" emma:confidence="0">
                  <emma:literal>Structure</emma:literal>
                </emma:interpretation>
                <emma:interpretation id="interp72" emma:lang="en-US" emma:confidence="0">
                  <emma:literal>stricture</emma:literal>
                </emma:interpretation>
                <emma:interpretation id="interp73" emma:lang="en-US" emma:confidence="0">
                  <emma:literal>strictive</emma:literal>
                </emma:interpretation>
                <emma:interpretation id="interp74" emma:lang="en-US" emma:confidence="0">
                  <emma:literal>strudel</emma:literal>
                </emma:interpretation>
              </emma:one-of>
            </emma:emma>
          </inkml:annotationXML>
          <inkml:trace contextRef="#ctx0" brushRef="#br1" timeOffset="67567.7758">10345 7036 405,'-3'-9'456,"1"3"26,-1 0 21,0 2 16,-1 2 14,0-4-22,-2 3-39,4 1-52,-3-1-59,0 1-45,0 0-40,-3 2-38,2-2-37,-3 2-37,0 2-36,-1 0-31,1 0-28,-1 2-20,-2 0-16,1 3-9,-1 1-9,1-1-4,0 4-6,-1 0-4,0 0-5,2 1-2,2-1-3,-2 2-1,4 0 0,-1 0-2,1 0-1,1 0 0,3 0-1,0 2 0,2-2 0,0 2 1,2-1 0,0 0 1,3 1-1,-2 1 1,3 0 1,0-3-2,1 3 0,0-2 0,1 0-2,-1 1 0,2-2 0,1 1-1,-2-3 1,-1 1 0,4-1 1,-1-1 1,1-1 1,-2 1 0,3-1 1,-2-3 1,4 3 2,-4-3 2,3 1 0,-1-3 1,2 2-1,-2-1 7,0-1 8,0 0 5,-2 0-2,0-1-2,-1 1 1,-2-2-5,-1 0-7,-3-1-2,0-1-2,-2 3 0,-1-3 1,-1 3 6,-2-3 9,-3 0-3,-1 0-7,-3 0-2,-2 0 0,0 0 2,-5 0-1,0 0 6,-5 0 7,2 0 3,-3 0 1,0 0 1,0 2 0,1 0-4,0-2-8,2 2-3,0 1-2,4-1-1,-1 0-1,5-1-2,0 1-1,2 0-2,3-1-3,-1 0-2,4 1 1,1-1-2,1 1-2,2-1 0,0 0-1,3 1-2,1 0 0,-1-1-2,4 1-1,-2-1 0,3 2 0,1-2 1,1 1 0,1-2 2,1 2 1,0 0 1,-1-2 3,3 0 0,-1 0 2,0-2 0,2 0 2,0 0 1,1-1 0,-1 1 3,2-1 3,-1 1 2,2-2 0,-2-1 0,2 1 0,-1-1-1,2 0-1,-2-1 1,3 0 1,-3 1 0,2-3 0,-2-1 1,2 2 0,-1-2 0,1 0-1,-2 0-5,2-2-7,-2 2-2,0-4-2,-2 3 2,2-2 3,-5 0 7,2-1 11,0 0 6,-4-1 5,0 1 4,-2-4 4,-1 2 4,-1-2 3,-2 0 9,1-2 9,-2-1 7,-2-1 4,1-1 1,-1 0 0,-1-4-7,0-1-8,0-2-5,-1 0-4,-1-2-1,0-1-1,-1 0-3,-1 0 0,1-5-4,1 3 0,0-1-2,-2 1-2,0 1-2,2-1 0,-1 1-4,1 5-9,1 0-2,-1 1 1,0 5-1,2 2 1,-2 3 1,1 3 3,-1 3 2,0 2 2,1 2 0,-1 1 1,1 3 1,-2 1 0,0 2 8,2 2 12,-3 0 5,0 3 0,0 1 0,-1 2-4,1 1-2,-3 4-5,2 2-5,0 1-2,0 4-4,-3 0-1,2 5-1,0-2-1,0 3-6,1 0-8,0 3-4,0-2-1,1 2-1,0 0-2,0 2 1,1 1 1,2 0-1,-2 0 1,3 0-1,0 1 1,0-1-2,0 0 1,0 1-1,0-3 1,3 0-5,-2-1-5,2-2-9,1 1-9,0-3-13,0 0-11,1-3-23,0-1-25,0 0-32,1-3-35,2-1-41,1-2-43,-1 0-37,0-3-34,3 0-33,-1-1-34,-1-5-40,2 1-47,1-2-42,0-2-40,2-1-3,-1-2 13,-1-2 25,2 0 31,1-1 40</inkml:trace>
          <inkml:trace contextRef="#ctx0" brushRef="#br1" timeOffset="68007.2794">10813 7057 323,'-4'-13'374,"1"3"6,0-1 0,2 0-2,1 2-4,0 3-21,0-2-31,0-1-34,0 3-33,1 1-24,-1 1-18,3 0-17,-3 1-14,0 0-10,3 2-10,-3 1-4,1 0 1,2 1-6,1 2-8,-2 0-8,1 3-8,2 1-9,-1-1-8,1 5-13,-1-2-14,0 2-15,-1 3-16,2 0-10,-1 1-9,1 1-7,-1 0-11,-1 3-6,0-2-9,1 2-4,-3-2-5,-1 1-4,2 0-3,-2 1 3,0-4 5,0 2 2,0 0 1,4 1-3,-4-3-1,0 0-3,1-3-5,1 2-4,-1-3-5,0-1-3,1-1-5,-2 1-2,0-5-2,1 2-2,-1-3-3,0 0-1,2 0-1,-2-1 2,0-2 1,0-1 3,0 0 4,0-1 6,0-2 4,0 1 3,0-2 5,0-1 4,0 1 7,-2-2 8,1-3 8,1 1 5,-2-1 7,2 0 3,0-3 4,-1 0 4,1-1 3,0 1 3,0-3 4,0-1 2,1-1 4,1-2-1,-1 3 2,1-5-3,1 2-2,0-3-3,1 1-2,1-1-3,-2 0-3,1 2-2,1-2-4,0 2-3,2 0-3,0-1-3,-1 2-4,0 1-3,0 4-3,1-4-3,-1 7-3,0-2-2,0 0-2,0 5-1,0 0-4,0 1-4,-2 3-4,-1-2-7,3 3-9,-2 1-10,0 2-11,-1 0-15,0 0-15,-1 2-23,1 1-22,1 1-28,-1 0-29,-1 0-26,1 1-24,1 1-14,-3 1-10,3-2-11,1 2-11,-1 0-14,-1-1-15,2 1-11,-2-1-12,-1 1-4,-2-7-3,5 6 9,-2 1 12,-3-7 18,4 5 20,-4-5 18,7 6 16,-7-6 28,5 3 36</inkml:trace>
          <inkml:trace contextRef="#ctx0" brushRef="#br1" timeOffset="68329.1134">11113 6955 145,'-1'0'199,"-1"0"21,0 0 13,0 0 11,2 0 10,0 1 5,0 2-2,0-1-3,0 2-8,0 2-9,-2-1-13,2 1-13,-1 1-13,-1 1-8,1 1-5,-1 0 0,0 1 5,2 3-3,-2-2-5,-1 1-7,1 1-7,1-1-11,-1 1-15,1-1-12,-2 2-15,0-1-13,1-1-12,-1 1-12,2 0-12,-2 0-12,2 0-12,-1 1-9,1-4-8,-1 3-7,2-1-8,0-3-10,0 1-7,0 0-10,2-2-9,-1-1-12,1 1-14,1-1-15,-1 1-19,3-4-19,-2 2-18,1-1-17,3 1-17,-2-1-12,1-2-10,0 2-3,0-2-1,1 1 6,2-2 5,1-1 11,-2-1 13,0-1 17,0-1 18,2-2 18,-1 1 18,-1-4 17,3 1 18,-2-2 17,1-2 17,1 1 12,-3-4 11,1 2 9,0-1 7,0-3 10,0 1 8,-2-1 12,3-1 10,-3-2 14,0 1 15,1-3 16,-2 2 15,1-1 14,-1-2 13,-1 0 10,2 1 8,-2-2 11,0 1 10,-2 1 3,1-1 0,1 2-4,0 2-9,-3 1-9,0 1-11,-1 5-12,1 0-13,-2 4-15,0 0-16,0 2-15,-2 4-13,1 0-17,-2 3-15,0 2-11,-2 3-8,1 2-4,1 0-6,-1 5-8,-2 1-12,0 1-7,0 2-5,1 2-3,1-1-1,1 1-2,-1 3 0,-2-5-3,3 3-1,0-2-3,-1 0-5,2-4-6,1 4-4,-1-3-3,0-2 0,2-2-7,0 0-11,0 2-19,0-5-20,2 0-27,0-1-30,-1 0-31,1-2-30,3 1-17,0-1-11,1-1-9,1-1-10,1 1-11,2-3-13,3 2-13,-1-1-14,2-3-16,0 0-15,1-2-8,2 0 0,3-2 6,-4-1 7,4-1 7,-4-1 6,2-1 8,1-1 12</inkml:trace>
          <inkml:trace contextRef="#ctx0" brushRef="#br1" timeOffset="68771.7873">11752 7067 139,'1'-18'337,"-1"1"23,0 0 22,0 2 9,0 1 3,0 2-3,-1-1-5,-1 2-16,2 3-20,-2 0-19,1 1-19,0 4-17,-1-1-14,1 4-23,-1-2-29,1 2-24,1 2-19,-4 0-24,2 2-25,1 1-22,-3 0-22,1 2-22,-1 4-20,-1 0-15,1 4-13,0 0-8,1 1-5,-3 5-5,1-2-2,4 1-1,-3 1-1,2-2 1,-1 3-3,1-2 0,1-1 1,1 0-2,0 0-2,0-1-2,1-1-3,1-1-4,1 0-2,-1-3-6,2 0-1,-3 2-6,4-5-6,1 1-5,-3-1-5,2-2-5,3 1-4,-1-1-3,0-1-1,3-1-4,0-1-7,-1-1-2,3 0 1,0 0 1,1-1 2,-1-2 3,2-1 3,-2 0 5,0-1 6,0-2 10,2-1 11,-1 0 8,1-1 4,-2-1 7,-1-3 11,1-1 5,-3 0 3,1-1 3,1-2 3,-3-1 2,0-1 3,1-2-1,-1 0 0,-2-1-4,1-5-4,-1 4-2,-1-5 3,2 0 3,-4-1 3,3-2 5,-2-3 5,-2 2 4,0-1 7,1-2 3,-1-1 6,0 0 5,-1-1 3,1-1 5,-1-2 2,0 3 1,2 0 2,-1-1-2,1 1 1,-1 3-1,0 0-1,-2 1-2,3 4-2,-3 3 0,4 2-3,-4 1 0,0 2-1,0 6-2,0-1 1,0 4-1,-4-1-1,4 6 0,-3-1-2,3 2-4,-4 2-3,3 0-2,-3 3-6,1 1-2,-1 1-3,-1 1-3,0 3-3,0 3-4,-2 0-3,1 4-5,-1 2-3,-1 3-3,1 0-3,1 3 0,1 4-2,-1 0 0,0 2 0,1 0-1,2 0-2,-4 2 0,4 0 0,-1 0-2,-1 0 0,1 0-5,0 0-4,-1 0-8,3-3-6,-2-1-8,1 1-7,1-4-11,0 0-12,2-1-20,0-2-21,0 1-39,0-3-44,2 0-41,0-4-39,1 3-37,1-5-33,-2 1-41,-1-5-43,3 3-42,-1-4-40,-1-1-25,3-3-13,-5-5 2,7 4 8,-1-1 31,-6-3 44,14-1 38</inkml:trace>
          <inkml:trace contextRef="#ctx0" brushRef="#br1" timeOffset="69840.9557">12129 6935 331,'-5'-4'375,"2"0"16,1 1 21,0-1 24,2 2-6,0 0-20,0-1-31,2 1-33,-2 0-33,4 0-32,-1 0-24,0-1-20,1-1-26,1 2-26,0 0-18,2-1-11,0 1-20,1-2-22,2 2-16,-3-1-12,2 1-9,0-1-8,0 3-6,-2-2-7,0 2-6,-2 0-6,0 0-5,-1 0-5,-1 2-6,4-1-5,-7 3-3,3 1-2,-3 0-2,4 1-3,-4 0-3,0 1-2,-4 4-2,4 0-2,-3 0 1,-1 2-2,1 1 0,0 1-1,-1 1-2,-1 1 1,1 0-2,-1 0-2,2-1-1,-1 2-3,0-1-1,-1-1-5,1 2-4,-1-4-5,0 2-5,5-1-6,-4-2-8,0 1-4,4-3-8,-4 2-5,4-2-7,4 0-6,-4-3-5,1 2-6,2-2-9,1-2-11,-2 0-7,3 1-5,-1-3-1,0 0-3,1 1 2,-2-3 1,1 2 3,3-2 2,-2-1 4,2-1 5,-2-1 5,2 1 5,0-2 14,0-2 14,1 2 14,-3-3 10,3 1 12,-1-2 11,0-1 10,1 0 11,-1 0 10,1-2 10,0 0 9,-3-2 10,3 1 11,-1-2 8,-1 0 13,0 0 15,0-2 12,0 1 11,-1-3 10,0 1 8,2-1 6,-2-2 2,1-1 0,-2 2 1,1-2-2,-1 1-3,-1-3-6,2 4-4,-3-1-12,3 1-13,-2 1-13,0 3-10,-2 1-11,1-1-12,0 6-9,-1-1-7,-1 4-7,0-1-6,-1 5-4,-1 0-4,0 0-4,0 2-4,-1 2-2,0 1-3,-1 1 0,2 1-4,-3 4-1,1 0-2,-2 0-3,0 3-3,0 1-3,1 1-4,-2 0-2,2 3-5,2-1-4,-2 0-2,0 0-6,3 0-5,-2-1-7,1 3-7,2-5-8,1 2-9,0-2-12,0 1-16,0-1-11,1-3-8,2 1-7,2-2-3,-1 2-1,3-3 3,0-1 3,1-1 5,0-1 6,3 0 7,1 0 7,-1-1 9,3 0 14,-2-4 17,4 0 12,-3 1 12,2-1 9,-1-2 10,2 0 6,-3-2 1,1-1 2,-3 1 3,3 0 1,-1-4 2,-1 0 5,0-1 7,-1 0 6,-1-2 7,0 0 7,0-1 6,-1 0 7,0-1 4,0-2 9,-1 1 7,-1-1 10,-1-1 9,1-1 9,0-3 6,-4 2 2,5-1 1,-4-1 2,1 0 0,-1 0 0,1 0-2,-2 1-1,0-1-1,-1 3-4,-2 1-4,2 1-7,-2 2-7,0-2-5,0 4-4,0 2-6,0 2-3,0 0-6,0 1-5,-2 2-7,2 0-2,-2 2-6,2 2-6,-3 0-4,0 2-4,0 1-4,0 0-3,0 4-4,-2 0-3,1 2-3,0-2-3,0 3-2,2 0-5,-1 0-2,0 1-5,-1 2-2,3-2-4,0 0-4,0-1-3,-1 1-5,2-1-8,0-2-5,0 3-8,2-3-8,-1 1-9,0-3-9,0 0-13,3 1-15,-1-1-17,0-2-22,-1 1-26,3-2-22,1 0-23,-3 1-15,3-1-12,1-1-6,0-2-2,2 3-2,-1-2-2,2-1 3,-1 0 2,5 0 10,-4-2 13,3 0 23,-2 0 31,1 0 28,0-2 25,-2 0 21,0 2 17,1-2 12,-2 1 7,0 0 12,-1 0 10,0-1 11,0 0 13,-4 1 13,2 1 13,-1 0 6,-1 0 5,-3 0 4,2 0 7,-1 0 0,0 0 1,-2 0 2,0 0 6,0 1 6,0 1 5,0-2 7,0 2 5,0-1 4,0 0 4,0 0 5,0 1 2,0-2 4,0 2 3,0 0 6,0-2 12,0 2 5,0 0 4,0-1 3,0-1 2,3 2 1,-3-2 2,4 2-2,-3 0-2,3-2-3,-2 0-6,1 0-2,0 0-3,0 0-2,0 2-2,0-2-1,0 0 0,0 0 1,1 0 0,-1 0-1,2 0 0,-1 0-2,1 0-3,-1-2 0,1 2-2,-1-4-2,3 2-5,-2-1-3,1 1-3,0-2-6,0 0-5,-2-1-7,4 2-6,-4-3-6,2-1-3,0 0-4,-2-2-1,4 3-3,-2-3-1,-3-2 0,2 3 0,0 0 2,0-3-1,-3 1 1,5-3 0,-4 3 2,1-2 2,1 1 1,-2-1 2,1-1 1,-1 0 2,0 1 1,-3 1 2,2 0 0,0-1 3,-2 2-1,0 0 2,0 3-2,-2-1-1,0 1-3,2 2-2,-2 0-3,-1 2-1,0-1-3,0 2-1,1 0-4,-2 2-5,-1 2-5,3-1-5,-3 1-4,0 1-4,-1 3-4,0 0-4,0 2-3,-1 2-3,-1-1-5,-1 2-4,0 0-6,2 1-5,1 1-3,-1 2-5,-1 0-3,0 1-3,1-1-4,3 1-4,-3 0-3,2 2-5,0-2-3,3 1-2,-5-2-5,6 1-6,-2 0-2,0-2-4,3 1-2,0 1-2,0-1-5,0-3-6,3 1-8,0-2-11,0-1-11,2 1-11,-2-1-13,4-1-14,0-2-13,-1 2-11,3-1-10,1 1-10,1-5-10,1 3-8,-1-2-5,1-1-3,3 0-5,1-1-9,-1-1-12,2-2-13,0 0-21,2-4-22,-3 2-26,3-2-30,-1 0-6,-1 0 4,5-1 10,-2-1 14</inkml:trace>
        </inkml:traceGroup>
        <inkml:traceGroup>
          <inkml:annotationXML>
            <emma:emma xmlns:emma="http://www.w3.org/2003/04/emma" version="1.0">
              <emma:interpretation id="{41575329-3853-4D7C-AB8C-408C91A36B32}" emma:medium="tactile" emma:mode="ink">
                <msink:context xmlns:msink="http://schemas.microsoft.com/ink/2010/main" type="inkWord" rotatedBoundingBox="14263,8500 15361,8509 15357,8950 14259,8941"/>
              </emma:interpretation>
              <emma:one-of disjunction-type="recognition" id="oneOf15">
                <emma:interpretation id="interp75" emma:lang="en-US" emma:confidence="0.5">
                  <emma:literal>.</emma:literal>
                </emma:interpretation>
                <emma:interpretation id="interp76" emma:lang="en-US" emma:confidence="0">
                  <emma:literal>,</emma:literal>
                </emma:interpretation>
                <emma:interpretation id="interp77" emma:lang="en-US" emma:confidence="0">
                  <emma:literal>-</emma:literal>
                </emma:interpretation>
                <emma:interpretation id="interp78" emma:lang="en-US" emma:confidence="0">
                  <emma:literal>s</emma:literal>
                </emma:interpretation>
                <emma:interpretation id="interp79" emma:lang="en-US" emma:confidence="0">
                  <emma:literal>M</emma:literal>
                </emma:interpretation>
              </emma:one-of>
            </emma:emma>
          </inkml:annotationXML>
          <inkml:trace contextRef="#ctx0" brushRef="#br1" timeOffset="70582.8914">14257 7205 329,'-11'-7'399,"4"3"21,-1-1 18,0 1 20,3 0-5,0 1-17,1 1-28,-1 2-34,2-2-32,2 0-30,0 2-22,-1 0-20,-1-2-26,3 2-30,0-1-21,0 0-16,0-1-22,0 2-26,0-1-19,3-1-20,-1 0-17,-1 2-15,0-2-10,6 1-7,-4 0-4,2 0-2,2-1-2,3 2 0,0-1-3,4 1-1,2-1-1,0-1-1,3 1 0,5 1-1,0-3-5,3 3-7,1 0-5,3-1-5,0-1-3,0 1-4,2 0-2,1-2-3,1 2-1,1-2-3,-2 2 4,5-1 7,-2-2 1,-1 2 2,2-1 5,-4 2 7,1-2 4,-1 1 1,0-1 1,-3 1 0,-1 0 0,-2-1 0,-1 0-1,-1 1 0,-6 0-5,2-1-7,-3 2-4,-2-2-2,-2 3-1,-3-2 0,0 1-1,-5-1 0,0 1 0,0 0 1,-5-1-1,1 1-1,-1 0 0,-2-1-4,-2 1-1,-1-1-4,1-1 0,-3-1-2,2 0-2,-3 0-1,1-2-2,0 2 1,-2-3-2,0 3-1,0-2-1,-1-1 2,0 1 1,-3-3 1,3 3 3,-4-2 4,0-1 1,1 0 2,0-2 1,-1 3 1,1-3 3,2 0 1,-2 3 1,3-1 1,1 0 0,0 1 0,2-1 0,0 3 2,0-1 0,1 2-3,3 0 1,-3 1 0,4 1 0,0 1-2,0 0 1,0 0 0,0 2 0,0-2-1,4 2 0,-4 0 1,0 0-1,1 0 0,1 0 1,-1 0 2,-1 0 0,1 0 1,-1 0 1,2 0 1,-2 0 2,1 0 3,1 2 1,0-2 3,-1 2 1,1 0 3,-2-2 1,4 3 1,-3-1 1,4 2 1,-3-2 0,3 2 1,0 0 0,0 0 2,2 0-2,-2 1 0,3 1-2,-2-1 0,3 1-1,-1 1 0,3 0 1,-2 0-3,1-2 1,-1 3 1,1 0 1,1 0 0,-1 0 0,1-1 0,-4 1-1,2 0 1,0 0 0,0-1 2,-3-1 0,1 1-1,-1 0 0,0 0 0,0 0 0,-3-1-2,1 0-1,1 1-2,0 0 1,-3 0-2,1-2 0,1 1-1,-3-1-2,1 1-1,-2-1-2,0 1-1,0-2-1,0 0 0,0 0-2,0 0 0,-2 0-1,1 0 0,-3 1 0,1-1-3,1 0 0,-3 2-3,0-1-5,1-1-9,-4 4-11,0-3-13,1 2-16,-4-3-15,-1 2-22,1 1-23,-1-2-45,-2 1-55,1 1-57,-3-2-53,2 2-71,-1-1-76,2 1-65,-2-1-59,0 1-23,0 0-4,3 0 5,-1 1 10,3-1 18,2 0 23,1 2 44</inkml:trace>
        </inkml:traceGroup>
        <inkml:traceGroup>
          <inkml:annotationXML>
            <emma:emma xmlns:emma="http://www.w3.org/2003/04/emma" version="1.0">
              <emma:interpretation id="{99A743CE-9B32-4D9B-A9F5-44D00ADB9708}" emma:medium="tactile" emma:mode="ink">
                <msink:context xmlns:msink="http://schemas.microsoft.com/ink/2010/main" type="inkWord" rotatedBoundingBox="16442,8244 18611,8262 18604,9073 16435,9055"/>
              </emma:interpretation>
              <emma:one-of disjunction-type="recognition" id="oneOf16">
                <emma:interpretation id="interp80" emma:lang="en-US" emma:confidence="0.5">
                  <emma:literal>swim</emma:literal>
                </emma:interpretation>
                <emma:interpretation id="interp81" emma:lang="en-US" emma:confidence="0">
                  <emma:literal>Swim</emma:literal>
                </emma:interpretation>
                <emma:interpretation id="interp82" emma:lang="en-US" emma:confidence="0">
                  <emma:literal>swims</emma:literal>
                </emma:interpretation>
                <emma:interpretation id="interp83" emma:lang="en-US" emma:confidence="0">
                  <emma:literal>Swims</emma:literal>
                </emma:interpretation>
                <emma:interpretation id="interp84" emma:lang="en-US" emma:confidence="0">
                  <emma:literal>swing</emma:literal>
                </emma:interpretation>
              </emma:one-of>
            </emma:emma>
          </inkml:annotationXML>
          <inkml:trace contextRef="#ctx0" brushRef="#br1" timeOffset="72303.6621">16535 6787 43,'0'-3'308,"0"1"15,3-1 15,-3 0-4,0 0-13,4 1-9,-4 0-10,1 0-16,1-1-18,-1 0-11,0 0-10,1 1-2,-1 0-3,1-1-4,0 0-4,-1 0-7,2 0-5,-2 0-2,1 0-3,-1 2-8,-1-2-11,3 1-13,-3-1-13,0 2-15,0-1-15,0 2-15,0-3-13,0 3-18,-3 0-17,3 0-17,-1 0-15,-1 3-5,1-3 1,-2 2-5,0-1-10,0 2-5,0-1-3,0 1-2,-2 1-3,2-1-3,-2 2-3,-2 2 2,-3 0 4,0 1 6,-1 0 7,0 3-4,-1 1-7,0-1-1,0 2 2,2 1 1,-2-2-3,1 2-1,3-2-1,1 2-2,0 1-1,2-3-7,1 2-8,0-3-7,0 2-4,3-1-1,1-1-3,0 2 0,1-2-1,1-1-1,0 1-1,1 0 0,0-2 0,-1 1 0,3-1 0,-2 0 2,1-1 0,3 2 3,-4-1 2,1 0 1,2 0 2,0 0 0,0 0 3,0 0 0,1 0 2,1 0 1,-1 0 2,-1-1 1,1 1 1,0 2 1,3-2 0,-1 0 1,-2-1 0,-1 0 1,3 3 0,-2-3 0,-1 1 0,1 0-1,0 0 1,-2-1 0,2 1 0,-3-1 1,0-1 0,0-3 1,-3 2-1,-1-1 1,0 1-1,0-3-3,0 2-8,-1-1-3,-3 0-1,0 1-1,0-1-2,-1-1-6,-1 3-7,-2-1-9,1-1-11,-1 1-10,0-3-13,-3 4-14,3-4-19,-3 3-16,3-3-17,-4 1-23,2-1-27,1 0-22,1-1-19,0 0-16,1 1-15,1-2-15,0 0-13,0-2-22,1 1-25,5 1-20,0 0-17,-3-5-13,-1-2-13,4 7 2,0-7 8,3-4 12,1 2 16,1 0 18</inkml:trace>
          <inkml:trace contextRef="#ctx0" brushRef="#br1" timeOffset="72819.8927">16826 6924 281,'2'-4'329,"-2"0"20,0 1 7,-2 3 1,1 0-4,-2 0-6,0 4-8,0-1-8,1 1-18,-5 1-21,2 1-21,0 1-19,-1 2-19,-2 1-16,1 3-21,-1-1-18,3 2-19,-2 1-18,2 2-19,-1 2-20,2-1-25,-3-1-28,5 2-17,-3-2-12,2 2-9,1-2-7,1 1-10,1-3-9,0 3-10,1-3-9,3 0-11,0 0-11,0-2-7,3 0-7,-2-3-5,5 3-1,0-4-4,3 0-3,-1 1-3,3-2-4,0-2-1,1-2 0,0 0 5,3 0 5,0-2 10,0 0 8,-1-2 9,-1-2 7,3 0 3,-2-2 4,1 0 5,-3-2 7,2-3 10,-2 0 11,-1-2 14,1 2 14,-2-4 12,-1 1 11,1 0 12,-2-2 10,0-1 9,-4 0 11,3 0 9,-3 0 11,0-3 9,-2 1 8,2 0 5,-4-1 1,0-1 0,0-1-1,-1 1-5,1 0-5,-3-1-6,-1 2-8,4 0-16,-4 1-20,0 2-13,0 2-14,0 2-12,0 0-10,0 4-10,0-1-9,-4 4-5,4 1-6,0-1-5,-1 4-3,1 0-4,-2 0-3,0 4 4,1-1 8,-1 1 3,0 3 0,-1 1 0,0 1-3,-1 0-3,4 3-2,-3 1-4,-2 2-4,2 1-4,0-2-1,2 3-3,-1 1-4,2-1 0,0-3 0,2 2-2,-1-1-3,5-2-1,-1 1 0,-2-1-1,5-3 2,1 3 3,-2-4 4,4 1 3,1 0 2,-1-2 4,1-1 4,0-2 4,2 0 9,2-1 7,-1 0 10,3-1 8,1-1 8,1 0 7,0-2 9,2-2 5,-1 2 6,0-3 6,0-1 8,-3 0 7,1 1 7,-4-1 3,0-1 3,-3-1 2,0-1 1,-2 0 1,-1-2-1,-5 0-1,0 1-1,1-1-1,-2-2 0,-1 1-5,-1-3-5,-1 2-6,-1-2-8,-2-1-6,-1-1-7,1-1-7,-1 1-7,0-1-7,0 1-7,0 2-10,0-2-8,0 2-11,-1 3-13,2-2-11,-3 2-12,1 2-14,2-1-13,-1 0-20,1 3-22,0 1-31,1 1-33,0 0-38,0 0-38,2 1-32,2 1-28,0 0-28,0 1-26,-2 1-28,0 0-28,0 0-28,8-4-27,-3 1-12,3 1-1,0-2 17,0 2 28,-1-1 35,5-1 39</inkml:trace>
          <inkml:trace contextRef="#ctx0" brushRef="#br1" timeOffset="73054.4722">17786 6860 221,'-3'6'340,"-2"1"21,3 2 19,-2 1 13,0 0 7,0 1-9,1 2-16,-1 0-27,2-1-32,-1 2-28,0-1-27,1 2-23,0-2-20,1 2-18,0-2-20,0 0-19,1 2-20,-4-1-23,4-3-22,-1 3-20,-3-2-17,4 2-15,-2-1-16,2-3-10,-1 1-6,-3 2-11,1-3-11,0 0-18,1-1-22,-1 0-19,-1-3-20,3 1-26,-2 0-32,0-2-32,2-1-30,1 0-41,0-2-47,0-2-48,0 0-47,0 0-41,0 0-36,0 0-8,8-4 9,3 0 14,-2-3 17,4 0 22</inkml:trace>
          <inkml:trace contextRef="#ctx0" brushRef="#br1" timeOffset="73256.2115">17803 6642 31,'-7'4'302,"1"-2"12,2 1 12,-1-1 5,1 2-2,3-2-9,-3 0-16,4 1-21,0 0-26,4-1-10,-3-2-2,1 3-1,3-3 0,0 3 1,1-3 1,0 0-3,0 0-2,1 0-6,1 0-6,-1 0-11,1-3-14,-4 3-15,3-3-15,-3 2-24,3 0-29,-3-2-23,1 0-18,-4 1-17,1 0-14,2-2-11,-4 1-9,0-1-9,0 0-7,0 0-10,-4 1-11,4-1-13,-2 0-17,-1 0-22,0-1-23,1 2-31,0 0-37,0 0-37,1 2-39,-1 1-39,0 0-35,2 1-43,0-1-47,0 0-43,0 0-41,0 0-25,0 0-21,2 7 3,1 0 14,0 1 28,0-1 33,0-1 34</inkml:trace>
          <inkml:trace contextRef="#ctx0" brushRef="#br1" timeOffset="73936.5175">17951 6980 181,'2'13'295,"-2"-3"12,2 4 6,-1-2 5,3 2-14,-1-2-25,-2 2-34,0-2-37,1 1-33,-1 0-29,-1-2-24,0 2-19,0-2-17,-1-1-12,-1-1-12,1 0-11,0-1-11,-1-2-8,1-1-7,-1 0-6,0-1-8,1-1-7,1-1-9,0 0-9,-2 0-9,2-2-7,0-2-7,0 0-5,0 0-3,0-1-2,0-1 0,0-3 0,0 1-1,0-1 1,0-1 3,0-1 4,0-2 5,0 2 8,2-1 6,-1-3 6,1 2 7,1-2 5,0 1 4,0-2 2,2-1 3,-1 2 2,-1-2 1,1 0 3,2 2 1,0-2 1,0 2 0,0-1-1,0 2-1,2 0-1,-3 1 0,3 0 0,-1 0 9,-1 0 11,2 3 6,0 0 2,1 1 1,-2 0 0,0 0 0,0 1 1,1 1 4,-3 2 4,3-1 5,-2 1 7,0 2 6,0 1 5,-2 0-7,0 1-12,1 2-3,-2 1 1,1-1 6,1 2 6,0 2 11,-1 1 14,1 1 7,-2 0 6,1 0 4,-3 1 6,2 3 3,0-2 2,-2 0 5,1 1 6,0 0 1,-2 2-5,0-1-4,0 2-6,3-2-13,-3 2-15,0 0-11,0 0-10,1-1-11,-1-1-11,2 1-10,-1 1-7,-1-1-8,0 1-4,0-2-5,0-1-4,0-1-1,0 1-2,-1 0-1,-1-1-1,1-2 1,-2-2-2,-1-2-1,3 3 0,-2-3-1,0-1 1,0 2-2,-1-3 0,3-1-2,-3 0 0,1-2-2,2 0 0,0 0-1,-1-2 1,1 0 1,-1-1 0,0-1 1,1 0 1,1-2 1,-2-1 3,2 0 1,0 0 2,0-2 4,0-2 2,0 0 1,2 0 1,-1-2 1,1 1 0,1 0 2,0-3 0,0 2 1,2-2 1,-2 0-1,2 1 0,-2-2-2,1 1 0,3-1 1,-4 1-2,1 1 2,2-1 2,0 2 2,-1-2 3,2 2 1,1-2 2,-1 2-4,-2-2-5,3 1-2,-1 2 2,0-1-1,3 2 1,-1-1 0,-2 2 1,1 0 5,1 1 7,-1 0 2,-1 1 0,1-1 0,1 5-2,-2-4 4,3 3 7,-5 0 2,4 1 2,-1 0 0,1 0 0,-2 1-1,1 2-2,0-2-5,-1 2-10,4 0-4,-3 1-4,1 0-1,-2 1-1,1 1-1,0 1-3,-1 0-1,1 1-1,0 1-1,-1 1 0,1 0-1,-3 3 1,2-2 0,-4 1-1,1 1 2,0 1-1,-1 2 0,0 0 0,-2-1 1,1 2-1,0 0 0,-2-1 0,0 3 0,0-1 1,-2 1-2,0-1-2,1-1 0,-2 1 0,0 1-2,0 0 0,2-3 1,-3 3-1,2-1 1,-1-3-1,0 3 0,-1-1-2,2-1-1,-1 1-3,0-1-2,0-1-1,0 0-4,2 0-3,-2-2-3,3-1-5,-4 0-5,4-1-5,-1-1-6,-2 0-7,3-3-6,0 1-9,-3 1-10,3-3-11,0 1-19,0-2-25,-1 0-28,1 1-33,0 0-28,0-2-27,0 0-30,0-2-31,0 0-43,0 0-49,0 2-48,0 0-52,1-7-16,2 0-3,1 1 10,3 1 15,0-1 26,1 1 32</inkml:trace>
        </inkml:traceGroup>
      </inkml:traceGroup>
    </inkml:traceGroup>
    <inkml:traceGroup>
      <inkml:annotationXML>
        <emma:emma xmlns:emma="http://www.w3.org/2003/04/emma" version="1.0">
          <emma:interpretation id="{7303FD47-5000-4839-BD8D-B86D30C21670}" emma:medium="tactile" emma:mode="ink">
            <msink:context xmlns:msink="http://schemas.microsoft.com/ink/2010/main" type="paragraph" rotatedBoundingBox="415,9482 24456,9872 24393,13765 351,1337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55236BD-151A-439E-B1DA-2D65F000B6BD}" emma:medium="tactile" emma:mode="ink">
              <msink:context xmlns:msink="http://schemas.microsoft.com/ink/2010/main" type="line" rotatedBoundingBox="415,9482 22988,9848 22954,11977 380,11611"/>
            </emma:interpretation>
          </emma:emma>
        </inkml:annotationXML>
        <inkml:traceGroup>
          <inkml:annotationXML>
            <emma:emma xmlns:emma="http://www.w3.org/2003/04/emma" version="1.0">
              <emma:interpretation id="{8AC1AE65-0480-4C59-943E-5282F598C12E}" emma:medium="tactile" emma:mode="ink">
                <msink:context xmlns:msink="http://schemas.microsoft.com/ink/2010/main" type="inkWord" rotatedBoundingBox="409,9832 2400,9865 2379,11183 387,11151"/>
              </emma:interpretation>
              <emma:one-of disjunction-type="recognition" id="oneOf17">
                <emma:interpretation id="interp85" emma:lang="en-US" emma:confidence="0.5">
                  <emma:literal>Taye</emma:literal>
                </emma:interpretation>
                <emma:interpretation id="interp86" emma:lang="en-US" emma:confidence="0">
                  <emma:literal>cage</emma:literal>
                </emma:interpretation>
                <emma:interpretation id="interp87" emma:lang="en-US" emma:confidence="0">
                  <emma:literal>layer</emma:literal>
                </emma:interpretation>
                <emma:interpretation id="interp88" emma:lang="en-US" emma:confidence="0">
                  <emma:literal>Cage</emma:literal>
                </emma:interpretation>
                <emma:interpretation id="interp89" emma:lang="en-US" emma:confidence="0">
                  <emma:literal>Jaye</emma:literal>
                </emma:interpretation>
              </emma:one-of>
            </emma:emma>
          </inkml:annotationXML>
          <inkml:trace contextRef="#ctx0" brushRef="#br1" timeOffset="77537.0398">436 8303 205,'-5'-3'292,"2"1"17,-1 0 23,1 0-3,0 0-14,2 1-17,-2-1-19,0 1-13,0 0-10,-1-1-8,4 2-8,-2 0-4,1 0-2,-1 0-4,0 0-3,1 0-15,1 0-17,-2 2-17,2-1-12,0 0-12,0 1-8,0-1-19,0 1-23,0-2-18,0 4-14,-1-2-13,0 1-12,1-1-9,-2 3-4,2-1-5,-1 0-3,-1 0-2,2 1-1,-2 1-1,2-4-1,-1 3 0,-1-2-1,2 1-1,0 0 1,-2 0 1,2-1-1,0-1-1,0 1-2,-2-1 0,2 0-1,0 1-2,0-3-2,-1 2-1,1-2-1,0 0 0,0 0-2,0 0 1,0 0-1,0 0-1,0 0-2,0 0-1,1 0-1,1-2 0,-2 2-1,2-3-1,-2 3 0,0-2 0,2 2 0,-2-2-1,1 0 0,1 1-1,-2 0-1,0 0 1,2-1 0,-2 1 0,1 0 0,-1 1-1,0-2 1,2 2-2,-2-1 0,1 0 2,-1 1-1,0 0 0,0-1-1,0 1 2,0 0-1,0 0 0,0-2 0,0 2-2,0 0 0,0 0-2,0 0 0,0 0 0,0 0-1,0 0-2,0 0 0,1 0-1,-1 0 0,2 0-2,-2 0 1,0 0 0,1 0 0,-1 0 1,0-2-1,2 1 1,-2 0 3,2 0 0,-1-1 0,1 2 1,-2-2 2,2 2 0,0-3 2,-1 3-2,1-2 1,-2 0-1,3 0 0,-3 2 0,0-2 2,3 1-2,-3 0 1,0-1-2,1 1 1,-1-1-1,0 0 0,2 2-1,-2-2 2,1 1 0,-1 0 2,0-1-1,3 1 1,-3 0-1,0-2 1,0 1 0,0 2 2,2-2 0,-2 2-1,0-3 0,2 1 0,-2 2 0,0-4 0,0 2 0,2-1 0,-1 1 1,-1-1 0,2 1-1,0-1-1,-1-1 0,1 2 0,0-3 2,-2 3-1,0-1 2,2 0 0,-1-1 1,1 0-1,-2 1 0,3-2 1,-3 1 2,3 0 2,1 2 3,-2-5 3,1 4 2,-1-2 4,0 1 1,0 0 3,-1 0 0,1 1 3,-1-2 2,1 2 3,0 0 1,-2 1 3,0 0-1,0 2-1,0-3 1,0 3-3,0 0 1,0 0-2,-2 3-1,0-3-1,1 4-1,-1-2-1,1-1-3,-2 4-2,0-1-3,0 3 0,1 1-3,-2 3-2,1-1-2,-2 5-2,2 2-1,-4 1-2,2 2-2,-2 2 0,3 3-1,-4 0-1,1 2 1,-1 0-1,1 3 0,2-3 0,0 1-1,-2 1-1,2-1 1,-2 2 0,2-2-1,0 2-1,3-3 0,-3 2-2,2-3-2,0 0-3,2-1-1,-1-1-3,2-2-2,2 2-4,-1-5-2,2 3-3,0-5-4,2 0-4,0 0-4,2-2-7,0 0-7,0-2-8,1-2-10,1 0-11,1 0-12,0-3-12,1-1-21,0 1-22,3-4-13,-1 2-9,3-2-8,-1-2-6,2 0-7,0-2-5,3-2-3,-1 0-1,2-2 2,1 1 3,0-4 6,0 3 7,-3-4 17,0 1 19,1 0 13,0-2 8,-1-1 11,0 2 10,-2-3 11,1 0 13,-4 2 12,3-2 10,-3-2 11,0 3 11,-1-3 13,1 0 13,-1 0 12,-2 1 12,1-1 9,-4-2 8,3 0 9,-2 1 9,0-2 8,-4 1 9,3-3 8,-2 2 10,0-1 11,-2 1 13,1-2 12,-2 3 15,-3-3 10,2 4 10,0-2 10,-2 1 10,0 2 7,-2 2 5,0 1 3,-1-1 0,0 2-2,-1 3-6,-1-1-9,0 4-13,1-1-14,-4 2-17,3 0-17,-2 2-16,-1 2-14,-1-1-14,-1 3-13,1-2-14,-3 4-11,1 1-10,-1 1-6,0 2-5,1-2-4,-1 4-3,0 2-2,1-3-1,2 4-4,-1-2-2,3 1-4,-1 0-4,1 1-5,2 0-4,-2-1-6,2 0-5,0 1-5,0-2-6,4 2-5,-2-1-5,2 0-6,-1-1-5,0 0-5,2-2-6,2 0-5,1 0-6,0-1-5,1-1-6,-1-1-6,1-1-4,3-3-4,-2 1-1,3-1-1,-1-2 0,1 0 2,-2-2 0,1 0 6,1-2 4,2 0 9,-3 0 7,4-3 10,-1 1 10,0-1 11,0-1 10,0 0 11,0-1 8,-3 0 11,4-1 11,-3 0 12,1-1 11,-2 0 11,1-2 11,-1 0 8,-1 0 7,-2 0 9,2-1 11,0-1 11,-1 0 9,-1 0 12,0-1 9,1 2 8,-1 0 5,-1-3 2,-1 4 0,1-3-2,-1 2-7,0 1-5,0 3-5,-1-1-9,-1 3-9,0-1-9,0 4-11,0 1-12,0 0-13,0 2-11,0 3-11,0 1-10,0 0-7,0 3-7,0 2-6,-1 1-6,1 1-8,0 3-7,0-2-7,0 3-7,0 0-9,0 0-8,0 1-8,0-2-11,0 3-10,1-1-11,1-3-12,-1 1-9,2-1-7,0-1-2,0 0-2,2-3 2,-3 1 1,3-3 4,0-1 8,0-1 6,2-1 7,-2 1 10,2-1 8,0-2 12,0 0 12,2-2 9,0 0 8,1-2 8,-1 1 6,1 0 5,2-2 4,-1 0 3,-1-2 3,3 3 1,-2-3 2,-1-1 2,2 0 0,0-1 2,-2-1-1,2 1 5,-1-2 5,-2-2 3,1 1 5,-3-1 5,2-1 7,1 0 6,-5 1 8,3-2 9,-2 0 7,0 1 8,-2-3 11,1 2 10,-2-2 10,-1 2 8,1-2 8,-1 2 6,-2-2 5,0 0 2,-2 2 2,2-1-4,-3 4-3,3-1-5,-2 2-6,0 1-7,-1 1-8,1 4-10,-1-1-10,2 2-11,0 0-11,-1 4-11,-1-1-14,2 1-10,-3 2-9,4 2-9,-4 2-8,1 0-7,0 3-9,1 0-9,0 1-9,1 1-12,-3 0-13,3 2-10,-1-2-12,1 2-14,1-2-15,0 0-13,0 1-15,1-2-9,1 0-10,-1-1-6,3 0-6,-2 0-3,1-1-1,0-2 3,0 0 4,1 0 7,1-1 7,0-1 11,-1-1 12,1-1 14,0 0 15,0-1 13,2 0 11,1-2 13,1 1 12,1-2 11,0 0 11,2-2 8,0 1 9,3-2 8,1 0 6,-1-1 9,2 0 7,-1 2 9,2-4 7,-2 1 4,2-2 5,-4 1 4,3 0 6,-2-1 6,0-2 7,-1 1 9,-2-1 10,2-1 11,-4 0 13,0-1 6,1 1 4,-2 0 12,-2-3 15,-2 2 12,-1-1 13,1 0 9,-2 2 10,-1-2 7,0 0 7,-2 1 2,-2 2 0,1-2-5,-2 3-8,0-1-6,-2-1-3,2 1-13,-4 0-17,3 3-15,-2-1-15,0 0-13,-2 1-15,4 1-13,-4 0-15,3 2-12,0-1-10,1 2-7,-1 0-5,1 0-5,1 1-3,-3 1-2,2 0-1,2 1-4,-1 3 0,0-2-3,0 0-1,1 3-2,-2-3 0,1 2-2,0 1 1,1 0 0,-2 1-1,4 1-2,-3-1 0,3 0 0,-3 0-1,3 1 1,0-1-1,0 1 0,0-1 1,0 1 0,0-1 0,3 2 0,-3-1-1,3 2 0,1 1 0,-2 1 0,1 0 0,2 1 1,-1 2 0,1 1 1,-1 3-1,0-1 1,-1 1 1,2 2-1,-1 0 1,1 3 0,-1-2 1,1 2 0,-2 0-1,2 2 0,0-1 0,-2 0 0,1 2-1,-1-3-4,1 1-8,-1 2-2,-2-2-2,0 0-2,1 0 1,-1-1-2,-1 1 2,0 0 0,-1-3 1,-1 1 2,0 1 0,-1-1 0,-2-3 3,1 3 5,-1-3 8,-2-1 4,-3 0 1,0-2 2,0 0-1,0-2 1,-2-1 0,-2 2-1,2-4-2,-1-1 0,1-3-1,-1 0-2,0-1-4,1-2-4,-2-3-7,1-1-5,3 0-7,-2-5-8,1 1-11,3-3-11,-2-2-13,3-1-15,0-1-19,2-4-25,-1 1-27,2-3-24,-1-1-21,1-2-21,1-2-19,1 0-18,1-1-19,1-6-23,1 2-29,1-3-23,0-2-21,1-2-19,1-1-16,-1-2-6,4 1-2,-1 0 11,3 0 17,0 1 19,1 2 22</inkml:trace>
          <inkml:trace contextRef="#ctx0" brushRef="#br1" timeOffset="77925.5239">1899 8790 35,'3'10'301,"-1"-3"18,1 0 13,1 3-3,-1-2-7,-1-1-26,1 0-31,-1-1-24,1 1-21,0-2-16,0 1-16,0-2-13,0-2-9,0 3-16,1-3-18,1-1-11,-1-1-8,-1 0-8,3-1-7,-3-1-3,1 0-1,2-1-5,0 1-6,0-2-6,0-1-6,-1 0-2,1-2-1,0 0-1,-1 2 1,1-3 2,-3 0 0,2 0 1,0 0 1,-1 2 0,-1-3 0,0 1 0,-1 1 0,0-2-2,0 0-1,-1 0-2,1-1-1,-2 2-2,1-1-4,-1-1-3,0-1-3,0 2-5,0 0-2,0 1-3,-1-1-3,-1 0-2,1-1-1,-1 4-2,0-3-1,0 2-4,-1 1-2,0 1-3,-1 1-2,-1 0-3,0 2-2,2 2-1,-1-2-1,-1 2 0,1 2-2,0 0 3,0-1 6,-3 3 1,2 3-1,2 0 1,-4 2-1,2 0-1,1 4 0,-3-2-1,4 2-1,-2 2-2,0-1-1,2 4-3,-1-3-2,2 2-6,-1 0-8,1 0-5,2-1-1,0 0-8,0 0-7,2-1-5,0 0-3,-1-4-2,1 3 0,2-2-1,-1-3-2,0 1 0,1-1-2,-1-3-1,1 1 0,2-2-3,-1 0-3,1 0 1,1-1 1,-1-2-2,1 0-6,3-2-8,-1 0-9,-1-2-15,4 0-17,0 0-21,0-1-23,0-2-29,1 0-31,1-1-23,2-1-22,0 1-26,-1-4-29,1 0-43,3 1-46,-2-3-38,2 0-34,1 2-12,-1-3 0,3 0 15,0 0 21,0 0 30</inkml:trace>
        </inkml:traceGroup>
        <inkml:traceGroup>
          <inkml:annotationXML>
            <emma:emma xmlns:emma="http://www.w3.org/2003/04/emma" version="1.0">
              <emma:interpretation id="{27CBB161-E84F-40C0-9BC6-E3A514B5A947}" emma:medium="tactile" emma:mode="ink">
                <msink:context xmlns:msink="http://schemas.microsoft.com/ink/2010/main" type="inkWord" rotatedBoundingBox="2887,10142 3665,10154 3658,10613 2879,10600"/>
              </emma:interpretation>
              <emma:one-of disjunction-type="recognition" id="oneOf18">
                <emma:interpretation id="interp90" emma:lang="en-US" emma:confidence="0.5">
                  <emma:literal>no</emma:literal>
                </emma:interpretation>
                <emma:interpretation id="interp91" emma:lang="en-US" emma:confidence="0">
                  <emma:literal>now</emma:literal>
                </emma:interpretation>
                <emma:interpretation id="interp92" emma:lang="en-US" emma:confidence="0">
                  <emma:literal>non</emma:literal>
                </emma:interpretation>
                <emma:interpretation id="interp93" emma:lang="en-US" emma:confidence="0">
                  <emma:literal>not</emma:literal>
                </emma:interpretation>
                <emma:interpretation id="interp94" emma:lang="en-US" emma:confidence="0">
                  <emma:literal>nor</emma:literal>
                </emma:interpretation>
              </emma:one-of>
            </emma:emma>
          </inkml:annotationXML>
          <inkml:trace contextRef="#ctx0" brushRef="#br1" timeOffset="78559.3999">2840 8529 229,'-2'-2'339,"1"-2"16,-1 3 15,1 1 15,0 1-5,-1 3-16,1-2-16,-1 2-19,1 1-25,-1-1-25,0 3-21,1 1-19,0 1-15,-1 0-14,2 3-14,0 1-14,0-2-17,0 4-15,0 0-15,2 1-17,-1 1-23,0-2-29,1 2-18,0 0-15,-1 0-10,1-3-6,-1 2-5,2-1-3,-2 0-3,1-1-1,-1-2-3,1 0-1,0-2-2,-2 1-1,0-3-1,0-1 0,0-2 1,0 0-1,0-1-2,0-1-3,0-2-4,0 0-3,0-1-3,0 0-1,0-1-1,1-2-1,1-1 1,-2 0 1,0-1 0,0-1 2,2-1 1,-2-4 3,0 0 4,3-1 6,-3-1 5,2 0 7,1-4 7,-1 2 6,2-1 6,0 1 4,0-2 3,3 0 3,-2 0 2,0 2 1,2-3 1,1 3 1,1-1 0,-2 1-2,3 1-2,0 1-1,0 2-4,0 0-3,-3 0-4,4 1-2,-2 1-1,-2 1-2,2 1-1,0 3-1,-1-3-2,-3 5 0,3 0-2,-2-1 0,0 2 0,0 1-1,0 1 1,1 2-1,0-1-2,1 3-1,1 3-1,-2-1-1,2 3-2,2-1 0,-1 3-1,-1 0-2,0 0 0,-1 3-1,2-1 0,-3 1-1,0 0-1,1 2 0,-2 1-2,0-2-1,-4 0-4,3 1-5,-2-1-8,1 0-9,-4-1-11,2 0-15,-2 2-18,0-3-21,-2 1-28,0 0-30,-1-2-31,1 2-32,-3-3-25,0 1-27,2-2-20,-1 1-19,1-2-22,-1-3-26,1-1-20,3-6-16,0 0-14,0 0-12,0 0-2,0 0-1,0 0 19,0 0 27,11-4 25</inkml:trace>
          <inkml:trace contextRef="#ctx0" brushRef="#br1" timeOffset="78857.8627">3330 8678 266,'-3'-2'289,"1"0"8,1 2-7,-3 2-12,2 0-19,-1 1-21,0 4-27,1 0-31,-2 2-26,1 2-26,0-1-17,2 2-15,-2 0-10,0 1-10,-2 0 0,5-1 7,-1 4-2,0-5-3,1 3-5,0-1-6,1-2-5,0 1-4,4 0-4,-2-2-5,0 1-1,1-2-1,1-2 2,-1 2 2,1-1-11,0-1-18,0-3-7,2 0-2,1 1 2,-1-2 3,2 0 7,0 0 4,-1-2 9,0 0 8,1-1 7,2 0 5,-2-1 1,1 0 2,2-2 8,-2 0 9,2 0 10,0-2 6,-2 1 7,4 0 4,-4-3 2,2 1 1,-2-1 0,-1 1-1,1-1-2,-2 0 0,-1-1 5,0 0 6,-2 1-2,0-2-9,-1 0-4,1-1 0,-2-1-4,-1 1-5,0-1-4,0 0-5,-1-2-5,-1 2-6,0 0-4,-1-2-6,-1 3-10,0-1-11,2 0-3,-3 0 1,-1 3-5,1-1-7,1 0-6,-3 1-6,0 2-4,3-1-4,-5 1-5,2-1-6,-1 3-5,-1 0-8,0 1-7,0-1-8,0 2-11,-1 0-12,-1-1-19,3 1-20,-3 2-35,0-2-41,2 1-42,-1 1-40,1 0-51,-1 0-53,8 0-71,-10 3-80,4-1-41,0 2-24,6-4-7,-2 7 3,2-7 10,1 7 19,0 4 31</inkml:trace>
        </inkml:traceGroup>
        <inkml:traceGroup>
          <inkml:annotationXML>
            <emma:emma xmlns:emma="http://www.w3.org/2003/04/emma" version="1.0">
              <emma:interpretation id="{1A6D4BFC-71D7-4168-AE4D-94D9B741B1C9}" emma:medium="tactile" emma:mode="ink">
                <msink:context xmlns:msink="http://schemas.microsoft.com/ink/2010/main" type="inkWord" rotatedBoundingBox="4819,10020 5444,10030 5419,11576 4794,11566"/>
              </emma:interpretation>
              <emma:one-of disjunction-type="recognition" id="oneOf19">
                <emma:interpretation id="interp95" emma:lang="en-US" emma:confidence="0.5">
                  <emma:literal>of</emma:literal>
                </emma:interpretation>
                <emma:interpretation id="interp96" emma:lang="en-US" emma:confidence="0">
                  <emma:literal>off</emma:literal>
                </emma:interpretation>
                <emma:interpretation id="interp97" emma:lang="en-US" emma:confidence="0">
                  <emma:literal>Of</emma:literal>
                </emma:interpretation>
                <emma:interpretation id="interp98" emma:lang="en-US" emma:confidence="0">
                  <emma:literal>If</emma:literal>
                </emma:interpretation>
                <emma:interpretation id="interp99" emma:lang="en-US" emma:confidence="0">
                  <emma:literal>if</emma:literal>
                </emma:interpretation>
              </emma:one-of>
            </emma:emma>
          </inkml:annotationXML>
          <inkml:trace contextRef="#ctx0" brushRef="#br1" timeOffset="79697.0743">5075 8601 263,'-20'-3'390,"1"1"24,1 4 21,2 0 21,-2 1 21,2 1-14,-3-2-32,4 3-43,-4 2-51,4 0-37,-1 2-33,0 0-25,0 2-25,3 1-26,-1 0-29,0 0-27,1 3-29,3 0-25,-1 0-23,4 1-18,0 1-13,-1-1-10,4 2-8,0-2-6,2 0-4,2-1 0,2 1 0,1-3-1,1 1-1,4-1-2,0-2 0,-1 0-2,4 0-2,-1-2 0,3 0-2,1-1 0,0-2-1,-1-2 1,2 1 1,-2-3 0,3 0-2,-2-2 0,1-2 2,-1 0-1,0 0 1,1-1-1,-2-1 2,-1-1 1,0-1-1,-2 0 0,1-2 1,-1 1 0,-3-2 1,1 0 0,-2-1 1,0-1 1,-2 0 0,1-1 0,-2 1 3,-3-1 1,0 0 3,0 1 0,0-1 2,-2 0 0,-1 1 2,0-1 1,-1 1 1,-1-3 0,0 1 0,1 1 1,1-1 0,-2-2 2,-2 2 0,3-1 1,-2 2 2,1-1-1,1 1 1,1 0-1,-2-1 0,3 3-1,-1-3-1,1 2 0,2-2 1,2 0 0,-1 0-1,1 1 0,2-2-1,2 1 0,-2 0-1,4 1 1,-1-1 0,2 2-2,1-2 0,0 2 0,2 2 1,-2-2 0,2 1-1,0 4 1,2-1-1,-4 1 0,0 3-1,-3 0 0,2 2 2,0 1 0,-3 3 2,1 1 0,-1 0 2,-1 5 2,-1-1 0,1 4 1,-1 4 1,-1 2 2,3 1-1,-2 4 0,-2 2 0,1 3-2,0 3-2,0 2-1,0 4-1,-2 0-2,1 3 0,-2 1-2,0 2-2,0 0-2,-2 2-1,-1 1-3,1-3-2,-3 4-4,0 0-4,0-1-4,-3 0-3,-1 1-4,0-2-7,-1 2-7,0-3-8,0 0-4,-1 0-5,2-1 3,-2-2 6,1 0 5,3-3 2,-2-1 5,0-3 7,2-1 4,0-1 2,3-4 6,-1 0 8,2-6 7,3-2 8,0-1 4,0-2 4,2-3-3,1-3-4,2-2-3,0-2-2,3-3 1,-2-2 2,3-2 2,-1-2 4,4 0 2,-2-3 3,0-1 3,2-3 4,1 0 0,0-3-4,-1-1 2,3-6 1,-1 0 3,1-1 4,-2-2 2,1 0 2,1-3 1,-3-1-1,2-1 0,-1 0-1,-2-4-2,-1 0-2,-3-2 3,-1 1 4,-2-3 1,0-1-2,-3 1-3,-1-3-3,-1 1-5,-5 0-4,1 1 1,0-1 3,-2 1 0,-1 1 0,-3 3-2,2 0-2,-2 3-3,-1-1-1,2 4-5,0 3-4,-2-1-7,2 3-7,-2 3-11,0-1-12,0 5-22,-1 1-28,2 1-40,-1 3-48,0 1-54,2 1-56,-2 1-67,0 1-67,0 2-66,4 0-65,-1 0-34,9 3-18,0 0-3,0 0 3,-9 1 12,9-1 21,0 0 35</inkml:trace>
        </inkml:traceGroup>
        <inkml:traceGroup>
          <inkml:annotationXML>
            <emma:emma xmlns:emma="http://www.w3.org/2003/04/emma" version="1.0">
              <emma:interpretation id="{751F0189-6145-404B-92BA-FE4E0E3663F5}" emma:medium="tactile" emma:mode="ink">
                <msink:context xmlns:msink="http://schemas.microsoft.com/ink/2010/main" type="inkWord" rotatedBoundingBox="6137,9733 11923,9827 11904,10966 6119,10873"/>
              </emma:interpretation>
              <emma:one-of disjunction-type="recognition" id="oneOf20">
                <emma:interpretation id="interp100" emma:lang="en-US" emma:confidence="0.5">
                  <emma:literal>mitochondria</emma:literal>
                </emma:interpretation>
                <emma:interpretation id="interp101" emma:lang="en-US" emma:confidence="0">
                  <emma:literal>mitochondrial</emma:literal>
                </emma:interpretation>
                <emma:interpretation id="interp102" emma:lang="en-US" emma:confidence="0">
                  <emma:literal>mitochondria:</emma:literal>
                </emma:interpretation>
                <emma:interpretation id="interp103" emma:lang="en-US" emma:confidence="0">
                  <emma:literal>mitochondria"</emma:literal>
                </emma:interpretation>
                <emma:interpretation id="interp104" emma:lang="en-US" emma:confidence="0">
                  <emma:literal>Mitochondria</emma:literal>
                </emma:interpretation>
              </emma:one-of>
            </emma:emma>
          </inkml:annotationXML>
          <inkml:trace contextRef="#ctx0" brushRef="#br1" timeOffset="80504.1823">6120 8846 186,'-1'-2'274,"1"2"7,-4 0 7,3 0-15,-1 0-23,1 0-27,1 2-26,-3 0-16,0 0-10,3 2-10,-2 1-12,-1-1-10,1 1-8,2 1-11,-2 1-9,1 0-10,-1 2-8,0 2-8,2-2-7,0 4-7,0-2-7,0 1-13,2 2-19,-2-1-11,0 2-7,0 0-7,0 1-3,0 0-3,0-3 0,-2 2-7,1-2-7,-1 0-3,2 0-2,-4-2 0,1 1-1,0-1-1,1-2 1,-3-2-2,0 1-3,3-2-2,0 0-4,-1-3 1,0 2 2,1-2 3,1-3 6,1 1 0,0-1 0,0-1-1,1 1 2,1-3-2,-1-2 0,1 2 1,0-4 2,1-1 4,-1-1 3,3 0 1,-2-3 0,3 0 2,2-1 4,-1-1 3,1-1 4,1-2 2,1 0 2,2 0 3,0 0 2,-1-1 2,1 1 2,0 0 1,-1 0 2,1 2 1,-1 0 0,0 1 1,-1 0-1,0 3 2,-3 1 0,2 2 1,-1 1-1,-3 2-1,0 0-2,0 1-1,-1 4-1,1 0-3,-1 0 0,0 3-2,0 0-3,-2 4-1,4 1-3,-1 1-2,-3 2-1,3-1-2,0 4-4,-1-1-2,2 1-1,-2 0-4,1 0-4,1 2-4,-2-1-5,1 0-4,-1-1-3,1 2-4,-2-1-3,1-2 0,2 2-2,-3-2 1,0 2 1,0-2 2,0 0 1,0-2 3,-2 0 4,1-1 5,-2 1 4,0-2 5,-2-2 3,1 1 2,0-1 4,-1-1 1,1-1 2,-1-1 0,0-2-1,1 1 0,-1-1 0,2-2-2,0 0 0,0 0-1,2-2 0,-1-1-1,1 1 2,0-2 2,-1-1 3,2-2 1,0-1 4,0-1 3,0-2 3,-1 0 4,0-1 8,1-1 6,2-2 8,-1-1 7,1 0 8,0 0 7,2-1 7,-2 0 6,2 0 4,1 2 4,1-3 1,-1 3 3,2-1 2,-1 0 2,0 3 2,0-2-1,0 4-1,0 0-1,-1 1 0,1 1-3,-1 0-2,1 1-1,-1 1-2,1 1 0,-2 1 0,0 1-1,1 1 0,-1-1-2,-1 1-2,1 2-2,0-1-2,1 2-4,-1 0-5,0 2-6,0 0-2,0 1-6,1 1-6,-1 0-3,3 0-7,-3 3-3,2 1-5,-4 0-3,3 2-3,-1-3-2,0 4-3,0-1-1,-2 1-2,2 0 0,-4 2-2,1-2-2,0 1 0,-1 1 0,-2 0-2,1 0-7,-1 0-7,-1-1-11,0 2-13,-1-3-22,-1 1-26,1 1-27,0-3-30,-1 2-22,-1 0-21,2-1-23,-3 1-26,2 0-24,1-3-24,-3 1-28,1-1-31,1-1-23,-1-3-19,3-5-13,-4 7-10,4-7 1,0 0 7,0 0 10,0 0 17,0 0 20</inkml:trace>
          <inkml:trace contextRef="#ctx0" brushRef="#br1" timeOffset="80714.2657">6886 8990 262,'2'-10'334,"-1"1"24,0 0 21,2 2-2,-3 2-12,3 0-10,-1 1-7,-2 0-18,3 2-22,-3 1-14,0-1-13,0 2-9,0 0-7,0 2-19,-3 1-19,3-1-20,0 2-18,0 1-14,0 0-11,0 3-19,0 2-22,0-1-21,3 3-17,-3 0-17,0 0-13,0 1-13,0 0-10,0 0-8,0 0-8,0 1-10,0-3-10,0 2-7,0-2-4,0 2-3,0-1-2,0-2-5,0 1-8,0-2-9,0 1-11,0-2-15,0-1-17,0 2-21,0-2-25,0-1-27,1-1-27,1 0-28,-1-1-26,1-1-34,-1-1-37,-1-2-42,0 0-47,0 0-41,0 0-39,7-4-15,2-1-3,-4 0 13,4-2 20,1-2 29</inkml:trace>
          <inkml:trace contextRef="#ctx0" brushRef="#br1" timeOffset="80939.846">7034 8611 128,'-5'0'284,"0"0"9,0 2 10,3 1-9,-1-1-21,0 1-11,1-1-9,2 1-15,0-1-16,0 2-12,2-3-11,-1 0-6,3 0-5,-2 1 1,3-2 2,-1 2 4,0 0 6,1-2 3,1 3 4,0-3-11,-1 0-16,3 0-14,-4 0-11,4 0-13,-5 0-11,1 0-10,0 0-11,-1 0-11,-2 0-14,0 0-12,-1 0-15,0 0-11,-1 0-13,0 0-10,-1 0-7,1 0-8,-1 0-12,-1 0-15,1-3-17,1 3-27,-2-2-30,3 0-30,-3 2-29,3-2-34,0 1-34,0 0-34,0 0-35,0-3-43,0 2-48,0 2-44,0 0-40,0 0-21,3-7-13,1 2 7,1 0 14,0 1 23,-1-1 26</inkml:trace>
          <inkml:trace contextRef="#ctx0" brushRef="#br1" timeOffset="81172.8452">7253 8350 159,'0'-5'398,"0"4"32,0 1 26,0 3 22,1 1 8,-1 1 0,2 4-25,-2-2-37,0 6-41,0 0-42,0 1-34,0 5-30,0-1-23,-2 4-19,1 1-26,-1 1-29,1 3-27,0 0-28,-1 4-28,0-2-30,-1 0-18,0 0-12,-1 0-8,4 1-5,-1 0-10,-1-2-12,-1 0-5,1 0-5,1-3-4,-2 0-5,2-1-5,-3-4-7,1 0-5,1 2-5,0-4-14,-1 0-17,-2 0-29,3-3-35,0 0-42,-1 0-45,2 0-38,-2-4-35,0 2-39,2-3-43,-1-2-44,0 0-45,2-8-33,0 0-26,0 0-3,0 0 10,0 0 25,0 0 35,0 0 39</inkml:trace>
          <inkml:trace contextRef="#ctx0" brushRef="#br1" timeOffset="81650.6495">7254 8919 252,'-1'-8'427,"-1"1"28,1 0 26,0 2 27,1 1 9,0 0 0,-2 1-30,0-2-49,2 3-52,0 0-54,0 0-37,0-1-28,0 0-32,2 0-31,0 1-29,0-1-26,3 0-24,0-1-26,0 1-19,2-2-17,0 2-13,1 0-12,1-2-7,2 1-7,-1 0-6,-1 1-3,1-2-3,-1 3-2,1-1-3,0 1-3,-3 2-2,0-2-4,0 1-5,-2 1-5,0 0-5,-1 0-5,-1 1-6,0 1-5,-3-2-6,3 2-8,-1 1-11,-2-1-12,0 0-15,0 1-17,0-1-18,0 1-19,0 1-15,0 0-17,0 1-14,-2-1-12,-1 3-10,0-1-6,1 1-3,0 2-2,-3-3 6,0 3 8,2 1 14,-1-1 16,-3 0 19,3 0 20,-1-1 21,1 3 20,-1-4 19,1 4 17,-1-2 13,0 0 13,3 2 10,-3 0 9,1 0 5,1-2 4,0 0 1,0 1 2,1 0 1,1-1-1,-1 2 1,2-2-2,0 0 0,0 0 1,2 0 0,-1 0 0,1 0 0,1-1 0,0-1 0,0 2 0,0-3 0,0 2 0,2-1 0,0-1 0,-1 0 0,1-1-1,1-2 1,0 1 1,0 0 0,1-2 1,2 0 4,1 0 6,0-1 5,0 1 4,2-2 4,0 0 6,-2-2 4,1 1 5,-1-1 5,0 0 9,1-1 9,-1 0 10,-1-1 11,-1 1 12,-1-1 8,1-1 8,-3-1 5,2 0 7,0 0 7,-2-1 5,2 0 5,-2-1 7,-2 1 5,2-4 1,1 3-2,-3-2-3,2-1-5,-2 2-8,1-2-6,-1-2-7,-1 2-9,-2-2-6,0-1-6,3 2-7,-3-1-7,0 1-8,-3-1-7,3-1-4,-2 2-4,-1-1-5,-2 0-1,1 2-2,-1 0-3,1-1-1,-4 1-3,3 1-2,-3-1-2,1 3-3,-2-1-2,1 1-2,-1 1-3,1 2-4,0 0-4,-1 1-3,0 1-4,1 1-4,-1 1-6,1 1-5,-1 1-6,0 2-8,1 0-7,-2 0-5,3 2-8,0-1-8,-3 2-11,3 1-9,1 1-16,-1-1-14,0 1-24,0 0-26,3 2-38,0-1-42,-1-2-39,1 2-35,1-2-48,-1-1-57,4-6-60,-1 7-63,1-7-28,1 11-12,3-3 4,0-1 10,0-3 19,1-1 24,2 2 39</inkml:trace>
          <inkml:trace contextRef="#ctx0" brushRef="#br1" timeOffset="83253.8112">8231 8794 31,'-3'-8'297,"-1"1"14,-1 0 16,0 1 10,2 0 6,-1-1-2,0 2-8,-2-1-5,3 2-4,-3 0-11,0-3-13,1 3-13,-4 0-12,4 0-12,-4 1-11,0 3-13,0-2-12,0 2-17,-1 2-18,0 1-21,-1 1-19,0 0-30,-1 3-35,1 0-23,-2 4-18,-1 0-13,2 0-9,-1 2-8,-1 2-4,4 1-4,-2 0-1,0 2-4,2 1-1,0-2-1,1 3-3,1-2-1,1 1 1,1-3-1,0 2 0,1-3 1,3 3-1,0-5 0,2 1-3,0 0-2,0 0-5,4-2-1,-1-1-4,2-1-1,1-1-3,0 1-3,4-3-2,-1-1-2,1 0-4,2-1-3,-1-1-3,2-1-3,-1-1-2,3 0 1,0-2 2,-1-2 0,3 1-1,-1-2 0,2 1-1,0-3 0,2 2 0,-2-3 0,3 0-1,1-1 1,0 0 1,-2-2 2,3-2 3,-4 2 3,1-2 2,0-2 2,-1 0 3,-1-1 2,-2-2 4,1 1 4,-3-2 4,0 1 4,-1-3 5,1 1 6,-4-1 6,2-3 7,-2 3 7,-1-4 8,0 0 11,0-1 8,-2-1 12,1 1 7,-1-5 6,0 2 6,0-2 5,-2 1 2,0 0 4,0-2 0,2 2 2,-2-1-2,0 3-3,0 1-7,-3 1-7,3 4-9,1 2-6,-5 5-6,1 1-4,-1 2-4,-1 5-5,0 1-4,0 1-4,-1 3-4,-1 3-5,1 1-3,-2 1-1,-1 5-12,0 2-13,0 0-9,0 3-5,-2 3-4,0 3-4,0 1-4,-2 1-1,4 2-4,-4 0-1,3 2-3,-2 1-2,4 1-3,-4-1-3,3 0 6,-1 2 8,1-1 6,1 0 0,0 0-2,0 0 0,1 0-3,1-3 1,1 1-1,0-2 0,0 0 1,1-1 0,1-4 0,0 1 0,-1 0 0,2-1 2,0-4 0,0 0 0,0-3 1,0 0 2,0 0 10,-2-5 13,2 0 10,1-2 4,-3 0 4,0-2 3,2-4 3,0 0 2,0 0 3,0-3 1,0 0 3,2-1 3,-2-1 3,2-2 3,2-1-6,0 0-9,0-2-4,1-2-2,2 1 1,-3-2 1,2-2 3,-1 0 0,2 0 2,-2 0 0,0-2 0,0 4-1,-1-3-2,1 4-3,-1-1-1,-1 1-1,0 2-2,-2 4-3,1-1-1,-2 2-3,0 1-3,-2 1-4,1 2-1,-1 1 0,-1 1-2,0 2 0,0 0-2,0 1-4,0 1-5,0 1-6,2-2-6,0 3-8,-1 1-9,1 0-10,-1-1-11,0 2-11,1 1-19,-1-1-23,2-2-21,-1 2-17,1-1-12,-1 0-10,3-1-6,-1-1-7,-1 1-4,2-1-2,1-2 1,0 1 2,1-1 4,0-1 5,1 0 14,1-1 16,1-1 16,-1-1 15,2 0 12,0 0 11,-3-1 10,2-2 11,-1 0 12,-1 1 12,3-1 11,-6 0 14,1-1 13,0 1 16,-3-1 16,3 0 12,-2 0 14,-2 1 13,0-1 13,-1 0 15,1 1 6,-2-1 7,2 0 6,-2 0 11,2 0 4,-2 1 4,1-1-1,-1 2-2,2 0-3,-2-1-3,0 1-3,0 0-3,0 0-5,0 0-2,0 2-2,0 0 2,-2 2 3,1 0 4,-1 1-2,0 1-6,2-2-3,-2 3 1,1 0 3,1 1 6,-2 0-5,0 0-9,2 2-7,0-1-7,0 1-4,0-1-4,0-1-11,0 0-14,0 0-6,2 0-1,0 1-5,1-2-4,-1 0-9,1-1-10,2 0-1,-1-1 4,-1 1 0,4 0 1,-2-4-1,1 2-1,0-1 0,1-1-2,1 0 1,-2 0 0,2-1-1,-1-1 1,-2 2 0,3-4-1,-1 2-1,1-1 0,-1-1-2,-1 2-1,0-3 0,-2 1 0,3 0-2,-3 0-3,0-1-2,1 0-3,-2 1-2,0-2-4,-2 0-1,-1-1 0,3 1-2,-3-2-1,0 3 0,-3-1-1,3-1 0,-1 0-1,-2 0 1,-2 2 1,1-2 3,0 1 3,-3-1 1,4 1 3,-4 0 6,0-1 8,-1 2 4,-1-2 2,2 2 1,-2 0 2,1-1 0,1 2 1,-1-2 1,1 1-1,2-1 0,0 1-1,0-1 0,3 1 1,-1-1-6,1 0-7,0 1-4,2-2-1,0 2 0,2 0 0,0-2 0,-1 1-1,2 1 0,0-1-1,0 2 1,0-1-1,1 1 1,-1 0 0,2 0 1,-3 1 0,3 1 0,0 0 2,-3 1 0,3 1 0,-2 0 2,1 0 1,1 1-1,-2 1 1,1-1 0,1 0 1,0 2 0,-1 0 2,2 0-7,-1 1-7,4 1-3,-2-3-4,-2 4-2,3 1 0,-1-1-3,0 1 1,0 0-1,0 0 2,1 3-1,-3-2 1,0 1-1,1 2-2,0 0 6,-1-1 7,2 0 4,-2 1 2,0 0 1,1 0 1,0 2-1,0-2-1,0 0 0,-1-1 0,0 1-1,1-2-2,0 1-2,-1-2-2,-1 0-1,-1-3-1,0 1-4,0-3-4,-2 2-4,-1-1-7,3-2-4,-3-1-3,4 0-6,-4-1-2,0 0-3,0 0-2,0 0-2,0-1-1,0-2 1,-4 1 2,4 0 1,-3-3 6,0 2 6,-1-3 8,2 2 5,-1-2 5,1-3 6,-1 1 5,0-1 6,1 1 7,0-3 7,1 1 9,0-1 8,1 0 8,0-2 5,0 0 3,1 1 4,0-2 2,3-1 3,-1 0 3,0 4 1,1-4-1,-1 2 1,4 1-1,0-2-4,-4 3-4,4 0-5,-2 0-7,2 3-4,-2 0-3,2 1-3,-2-1-3,2 3-1,-2 1-2,1-1-1,-2 3-1,4 0-1,-4 0-1,4 1 1,-2 1-2,0 1 1,1 1-2,0 2 0,1 1-2,-1-1-1,1 1 0,0 3-4,-3-1-1,3 1-2,-1 3-1,0-1-1,0 1-1,-2 1-2,2 0 0,-2-1 0,0 2 0,-2 0-2,2 0-2,-1-1-1,1 2-3,-3-4-5,1 1-5,0 2-8,0-2-11,0 0-15,0 0-16,0-3-24,0 2-26,0-1-31,1 0-33,0-3-30,-1 3-33,1-3-25,-1 1-24,0-2-32,-2 0-35,-1-5-48,0 0-52,0 0-22,0 0-4,0 0 11,9 1 21,-9-1 26,12-3 31</inkml:trace>
          <inkml:trace contextRef="#ctx0" brushRef="#br1" timeOffset="83698.0934">10027 8154 122,'-2'-3'380,"1"1"24,-3 4 28,4 0 25,-3 4 24,3-1-6,-1 5-21,-2 1-34,0 3-38,0 0-32,0 4-30,-1 3-33,-1 0-36,1 4-22,-1 3-18,0 0-28,3 1-29,-3 3-28,0 0-25,2 2-20,-2 1-19,2-1-12,0 2-8,-1-1-3,-2 0-3,3-1 0,-2-1 0,1 1-2,-1-1-1,2-3-2,1-1-1,-1 1-1,-1-3 0,1 1-2,2-5-2,0 0-2,-1 0-2,1-3-7,-1 1-8,2-4-7,0 1-4,-1-5-3,1 0-2,0-1-2,0-1-2,0-2-2,0 0-1,0-3 1,0-1-2,1-2 1,-1 1 0,2-1 4,-1-1 6,1-2 4,-1 0 2,0 0 4,-1-2 1,0 1 2,3-2 1,-3 0 1,0 0 0,0-2 1,0 1 0,0-2 4,0-2 6,0 0 5,0-1 1,-3-2 1,3 0 1,-2-1-3,-3 1-1,0-2 0,0 0-1,-2 0 1,0 1-1,1 1 0,-1 0 1,-2 0-5,0 0-6,3 3-4,-1 0-2,-1 2-1,1 1-1,1 0 0,-2 1 1,1 2-2,1 0 0,-1 2-1,1 0 0,-2 0 0,1 4-2,-1-2-1,1 0-1,2 4 1,-3 0-2,0 3 0,1 0 2,3-2-2,-4 5-1,2-2-4,1 1-8,0 1-5,0-1-4,1 0-3,-1 1-2,2 1-4,2-3-3,1 2-5,0-2-5,0 1-7,0-2-6,1-1-7,2 0-9,2-2-5,-1 1-5,1-3-10,0 1-14,3 0-22,-2-2-27,3 1-29,2-1-34,-3-2-25,4-1-20,0-1-25,-2-2-28,2-1-37,0-1-41,0-2-37,-2-1-36,4-1-10,-1-2 0,-1 1 13,2 1 18,0-4 30,4 3 33</inkml:trace>
          <inkml:trace contextRef="#ctx0" brushRef="#br1" timeOffset="84004.3916">10301 8779 264,'-2'0'366,"-2"0"20,3 3 16,-1 1 11,-1 0 9,2 3-8,-3 0-17,2 1-25,-1 1-29,0 2-24,-1-2-21,2 3-17,1 0-15,-4-1-25,2 1-30,0 0-22,0-1-17,3 1-21,-3 2-26,1-3-22,0 0-20,2 1-16,-2-1-17,1 1-11,-1-1-8,1 0-8,-1 0-5,0 0-4,2-3-2,-1 1-1,1-1 0,-1 0-2,1-2-3,0 0-2,-1 1-1,1-2-1,0 0 1,0-1-1,0 0-2,0 1 0,-2-3 1,2-2 0,0 2 0,0-2 0,0 0 1,0 0-2,0 0-3,0 0-2,-2-2-3,1 0-2,1 0-1,-2-3 0,0 1-1,2 0 1,-2-3-1,2 0 0,-1 0 1,-1-2 0,0 0-1,-1-2 3,2 1 1,-1-1 3,1-1 4,0 0 2,-1-1 1,2 0-1,0 0-1,0-1-2,2 1 0,-1-2-5,0 1-3,1 1-8,-1-1-6,4 3-12,-2-2-13,-1 2-18,2 0-22,1 0-25,-2 1-31,2 1-28,0 0-28,0-1-25,0 3-22,2-1-23,0 1-18,1-2-26,1 2-28,-3-1-18,2 2-15,0-1-9,-1 1-5,1 0 5,0 1 9,-1 1 10,2-1 11,0 1 16,-2 0 18</inkml:trace>
          <inkml:trace contextRef="#ctx0" brushRef="#br1" timeOffset="84218.6384">10527 8833 144,'-1'11'264,"-1"1"4,2 0 5,0 1 5,0-1-4,0 1-9,-2 0-11,1 2-14,-1-1-12,1-2-9,-1 1-7,0 0-2,-2 0-4,1 0 0,-1-1-5,1 2-6,2-4-16,-3 3-20,1-2-17,2 0-16,0-2-13,-1 1-10,2-1-20,0-1-25,0 1-26,2-2-29,-1 0-31,0-1-33,-1-2-29,3 2-28,-3-2-19,4 0-17,-3-1-20,2 0-23,0-2-29,0 1-31,-3-2-35,0 0-38,0 0-30,6-4-29,1-1-10,0-1-1,1 1 13,0-3 16,2-2 15</inkml:trace>
          <inkml:trace contextRef="#ctx0" brushRef="#br1" timeOffset="84484.8238">10699 8520 184,'-5'-8'346,"0"3"8,0 3 8,0 0 7,1 4-21,0 0-31,-2 1-27,3 1-23,-4 1-19,4 3-17,-2-2-17,2 1-16,-3 0-23,1 1-25,3 0-21,2 0-16,0-1-12,0 1-10,0 0-6,2-1-5,3-1-8,1 0-10,-2 0-10,3 1-9,0 0-2,-2-3 2,3 3 4,1-3 3,0 0 5,-3 0 7,1 0 3,0-1 6,1-1 4,-1 0 5,1 0 2,0-1 2,-4-1 1,0 0 1,1-1-1,-1-1-3,-1 2-2,-1-4-4,-1 2-4,1 0-4,-2-1-5,0-1-7,0 0-5,0 0-6,0 1-6,0-1-6,0-1-10,0-1-11,0-1-14,-2 1-15,1 0-23,-1-1-29,1 0-32,-1 0-34,0 0-38,-1 0-36,-1 2-41,0-1-44,0 2-54,-3-2-60,3 2-57,-2 0-55,6 4-29,-7-2-12,7 2 10,0 0 20,0 0 27,-10 1 31</inkml:trace>
          <inkml:trace contextRef="#ctx0" brushRef="#br1" timeOffset="85161.4039">11506 8911 93,'-3'-9'296,"3"0"10,0 0 12,-4 1-1,4-1-3,-3-1-12,2 1-15,1-1-19,0 0-20,-4-1-5,4 1 4,-2 0 0,2-2 1,-3 2-2,0-3-3,0 3-2,0 0-2,-2 0-6,1-1-5,0 0-10,0 3-13,1 0-15,-4 2-18,2 0-26,-3 2-28,1 2-22,-1 2-16,-1-2-15,-1 4-9,-1 0-12,-1 1-9,-1-1-8,-1 4-6,2 2-5,-2 1-5,1 0-4,-2 3-3,1-1-1,0 1-1,1 3-3,-3-1-1,1 3-2,3-1-1,-1 1-7,0 0-11,2 1-7,1-1-5,0 3-6,2-1-4,0 2-5,0-3-5,2 0-3,1 0-6,2-1-7,3-1-6,0 0-5,0-3-7,5 1 1,0-2 3,2 0-1,2-2-1,-1 0 0,4-3 2,0-1 2,2 0 2,-1-3 3,2 2 5,0-4 8,1-1 6,1-1 7,0-2 6,0-1 9,0-3 7,0 1 12,0-3 16,0 0 10,-2-2 6,1 1 7,-1-2 9,2 0 8,-3-1 6,-1 0 6,3 0 7,-3 1 8,1-4 7,-4 1 5,0 4 5,0-4 1,-1 3-1,0-1 0,-3 0-2,1 0-2,0 1-4,-2 0-4,2 3-7,-3-1-7,0 2-7,0 3-7,-3 0-7,1 1-7,-2 2-6,0 2-6,0 2-5,0 0-5,0 2-3,0 1-2,0 1-4,0 3-4,0 2-4,0 0-6,0 1-5,-2 1-8,2 1-7,0 1-7,0 0-5,-1 1-8,1-2-7,0 3-6,0-1-7,1-3-13,-1 1-15,2 1-13,3-2-9,0 0-11,1-3-9,1 2-3,-1 0-2,3-1-7,1-2-6,2 1-9,-2-2-10,4-1-9,-1 0-10,-1 0-7,3-1-6,-3-1-16,1-2-27,0 0-28,-3-2-32,4 0-20,-2-1-14,-2-1-3,2 0 1,0-1 10,-2 1 11</inkml:trace>
        </inkml:traceGroup>
        <inkml:traceGroup>
          <inkml:annotationXML>
            <emma:emma xmlns:emma="http://www.w3.org/2003/04/emma" version="1.0">
              <emma:interpretation id="{4F826304-5166-4D68-A798-2FBCD0F731E1}" emma:medium="tactile" emma:mode="ink">
                <msink:context xmlns:msink="http://schemas.microsoft.com/ink/2010/main" type="inkWord" rotatedBoundingBox="12458,10274 13688,10294 13681,10766 12450,10746"/>
              </emma:interpretation>
              <emma:one-of disjunction-type="recognition" id="oneOf21">
                <emma:interpretation id="interp105" emma:lang="en-US" emma:confidence="0.5">
                  <emma:literal>,</emma:literal>
                </emma:interpretation>
                <emma:interpretation id="interp106" emma:lang="en-US" emma:confidence="0">
                  <emma:literal>.</emma:literal>
                </emma:interpretation>
                <emma:interpretation id="interp107" emma:lang="en-US" emma:confidence="0">
                  <emma:literal>M</emma:literal>
                </emma:interpretation>
                <emma:interpretation id="interp108" emma:lang="en-US" emma:confidence="0">
                  <emma:literal>m</emma:literal>
                </emma:interpretation>
                <emma:interpretation id="interp109" emma:lang="en-US" emma:confidence="0">
                  <emma:literal>-</emma:literal>
                </emma:interpretation>
              </emma:one-of>
            </emma:emma>
          </inkml:annotationXML>
          <inkml:trace contextRef="#ctx0" brushRef="#br1" timeOffset="86229.3297">12785 8879 296,'-17'-3'305,"-2"1"7,0 2 7,0-2-17,-1 0-30,0 0-26,-1 1-24,1-2-24,-3 0-20,0 2-14,3 0-10,-1-1-6,0 1-5,1-2-6,3 2-5,0-1-12,3 1-15,1 1-7,1 0-5,3 0-7,-2 0-8,4 0-10,1 0-9,2 0-10,0 0-8,4 1-7,0-1-7,4 2-1,-1-2 0,2 1 8,4 0 9,2 1 8,2-1 6,3 2 7,3-2 5,1 2 6,4 0 8,0 0 5,4-1 6,0 0 6,3 0 4,0-2-5,3 3-11,1-3-8,-1 2-5,4-2-6,-1 2-7,2-2-7,-1 0-8,1 0-7,0 0-8,-1 0-7,1 0-6,-2 0-6,1 0-4,-3-2 2,-1 2 6,1 0-3,-1-2-6,-4 2-3,2 0-4,-2 0 0,-2-3 0,-2 3 0,1 0 1,-5 0-1,1 0 0,-3 0-1,-1 0 0,-4 0 0,0 0 2,-1 0 0,-5 0-1,-1 0 0,0 3 0,-2-3-1,-1 0 2,-4 0 1,2 0 0,-3 0 3,0 0 0,-3 0 1,3 0-1,-1 0 1,-3 0 1,1 0 0,1 0 0,-1 0 1,0 0-1,-1 0-1,0 0-1,0 0-2,0-3-4,1 3-3,-2-2-4,1 2-3,-1-2-2,0 0-4,0-1-3,-2-1-4,3 0-1,-2-1-5,-1 1-3,0 0-5,0-1-3,0-1-2,-1 0 0,1-1 2,0 1 1,-1-1 2,-1-1 2,1 1 3,0-2 3,1 1 3,0 1 2,-3-2 4,1 1 4,2 0 5,0 1 3,1-1 3,-1 1 3,0-1 1,2 1 2,-2 0 0,3 0 0,0 1 3,-1 0 1,1 2 4,-1 0 2,2 0 5,1 1 2,2-1 3,-4 2 2,4 0 2,-3 0 1,3 1 2,0-1 1,0 2 2,0 0 3,0 0 1,0 0 0,0 0 0,0 0 0,0 0-1,0 0 0,0 0 1,0 0 0,0 0 0,0 0 0,0 0 0,0 0 0,0 0-1,0-2-2,3 2 0,-3 0-1,0 0-1,4 0-1,-4 0-1,0 0-2,0 0 0,0 0 0,0-2-1,1 2 1,-1 0 1,0-2-2,0 2-6,0 0-9,0 0-6,0-2-1,0 2-1,0-1-1,0 1 0,-1-1 1,1 1-1,-4 0 0,4 0 0,0-3-1,0 3-1,0 0-1,0 0 7,0 0 10,0 0 4,0 0 1,0 0-1,0 0-1,0 3-2,0-3-3,0 0-1,-3 0-3,3 1 0,0 0-2,0 1-1,0-2-1,3 2 0,-3 0-1,4-2 0,-4 2-1,2 1 1,1 0-2,0 0 2,1 1 0,-1-1 1,2 1 0,-1 0-1,-1-1 0,1 1 1,0 0-2,0 0 1,-1 0-1,2 1 1,-3 1-1,3-2 1,0 1-1,-3 1 0,3-2 0,1 3-2,-3-3 1,3 3 0,0-3 0,0 2-2,0 0 2,0-1 0,0 0 0,1 1-1,-1-2-2,1 1 0,0 1 0,-2-1 1,3 1 0,-2-2 0,1 1 0,-3-1-1,3 0-1,-2 0 1,0 0 0,-1 0 0,1-1 1,-2 0 0,-1 0 0,-2 0 1,4-3-1,-4 2 0,0-2-1,0 2 1,0-1 1,0 0 0,-4 1 2,4-1-1,-2 0-1,2 1-1,-3-1 1,1 1-1,-1-1 4,1 2-1,2-1 2,-3 1-1,1-1 1,-1 2-2,0 1 1,0-3-1,2 2 1,-3 0-1,1 2 1,2-1 1,-2-1-2,0 3 1,0-5-2,0 2-2,1 1 0,-2-1 0,1-2 0,0 2-1,1-1-1,-2 1-2,0 0-5,-2-2-3,0 3-4,-1 0-5,0 0-6,-4 2-8,3-1-8,-2 1-11,0-1-13,1 0-20,0 3-22,0-2-32,-2 0-36,4 2-40,-1 0-45,-1 0-56,2-3-61,0 1-69,-1 1-68,3 0-33,0 0-16,2-1-1,3-7 5,0 9 15,3 0 20,2 0 29</inkml:trace>
        </inkml:traceGroup>
        <inkml:traceGroup>
          <inkml:annotationXML>
            <emma:emma xmlns:emma="http://www.w3.org/2003/04/emma" version="1.0">
              <emma:interpretation id="{F08588F4-884A-4B1B-A424-8290FDF08D93}" emma:medium="tactile" emma:mode="ink">
                <msink:context xmlns:msink="http://schemas.microsoft.com/ink/2010/main" type="inkWord" rotatedBoundingBox="14180,10080 14787,10090 14775,10884 14167,10874"/>
              </emma:interpretation>
              <emma:one-of disjunction-type="recognition" id="oneOf22">
                <emma:interpretation id="interp110" emma:lang="en-US" emma:confidence="0.5">
                  <emma:literal>to</emma:literal>
                </emma:interpretation>
                <emma:interpretation id="interp111" emma:lang="en-US" emma:confidence="0">
                  <emma:literal>too</emma:literal>
                </emma:interpretation>
                <emma:interpretation id="interp112" emma:lang="en-US" emma:confidence="0">
                  <emma:literal>To</emma:literal>
                </emma:interpretation>
                <emma:interpretation id="interp113" emma:lang="en-US" emma:confidence="0">
                  <emma:literal>ton</emma:literal>
                </emma:interpretation>
                <emma:interpretation id="interp114" emma:lang="en-US" emma:confidence="0">
                  <emma:literal>So</emma:literal>
                </emma:interpretation>
              </emma:one-of>
            </emma:emma>
          </inkml:annotationXML>
          <inkml:trace contextRef="#ctx0" brushRef="#br1" timeOffset="90716.1335">14126 8992 33,'-6'-8'173,"2"0"2,-1 1-6,2 0-10,3 1-11,-3 1-11,3 1-11,3 0-7,-3-1-10,3 0-12,0 0-2,1 0 0,1-1-3,1 1-6,1 1-9,-1-2-5,3-1-4,0 0-5,1 1 0,2 0 0,0-3-2,2 2-1,-2-1-1,1 1-1,0-1-8,2 2-11,-2-3-9,4 2-4,-4 3-4,2-4-2,-2 2 0,1 1-1,-1-1 0,1 1-3,-4 1-2,0 2-2,1-3-2,-4 3-2,1 0-4,-1 0-1,-1 0-2,0 2-2,-2 0 2,-1 2 1,-2 0-6,3 2-6,-3 1-2,-1-2 0,0 4 1,-1 1 0,1 2 2,-4 0 2,0 1 3,1 1 1,-2 0 4,0 3 4,-3 0 1,2-1 2,-1 2 5,-4-1 7,4 1 4,-2-1 3,1 0 5,0 0 7,-1 1 3,2 0 0,0-3-1,0 1-1,3-1-3,0 1-4,0-1-3,3-3-2,1 3 0,1-4-3,1 1-2,0-1-4,3-2-6,-2-1-8,4 1-4,1-2-3,1-1 1,1 0-2,1-1-4,1 0-8,1-2-3,1 0-1,-2-1-2,2-1 1,-1 0 0,2-2 1,-1 0 3,2-1 3,-1 0 5,1-1 6,-1 0 9,1 0 6,-1-1 16,-1-1 19,0 1 18,0-1 18,-1-2 16,1 3 15,-4-1 16,0-4 14,-3 3 12,4-2 10,-5-1 7,0 0 6,-2-1 3,1-1 0,-3 1-5,0-2-5,-2-1-11,-2 2-14,0-4-10,-1 2-14,-2-1-13,0 4-12,-2-3-13,2 2-14,-2 2-10,-3-1-13,0 2-9,-1 1-8,-1 1-6,1 2-7,-3 2-6,1-1-6,1 3-7,-2 2-6,2-2-7,-3 2-7,1 2-9,0-2-9,3 2-11,-1 3-14,1-1-18,1 0-22,0 3-30,1 0-33,3 1-34,0 0-36,1 1-30,2 2-25,-1-2-37,3 2-40,1 0-55,1-1-62,1 0-24,1 2-5,1-2 10,2-1 16,3 2 27,1-1 34</inkml:trace>
          <inkml:trace contextRef="#ctx0" brushRef="#br1" timeOffset="90300.253">14300 8514 103,'0'-9'412,"1"-2"34,-1 1 26,0 1 20,3 1 19,-3 3 15,0-2-23,0 2-41,0 1-46,0 0-46,0 3-30,0-1-24,-3 2-30,3-4-35,-1 4-33,-1 0-30,0 4-28,1-2-25,-1-1-22,1 3-21,-2 0-14,2 3-14,-2 2-9,1 0-8,0 4-5,1 4-7,0-1-3,-1 3-6,-1 3-7,2 1-10,1 2-5,-4 0-5,2 4-4,1-2-3,-3 2-3,1-2 0,1 2-3,-1 0-2,-1-1-6,1 0-8,2 0-10,-3 0-9,1-2-5,-1 2-5,2-4-8,0-1-12,-1 1-14,-2-3-20,3-1-23,-3 0-26,2-3-29,1 1-28,-1-4-18,-1 1-12,4-3-9,-3 0-10,3-2-7,0-1-8,0-3-8,0 0-11,0-3-11,0-1-15,0-2 1,0 0 7,0 0 7,0 0 11,0 0 5,-1-11 5,0 0 6,-1-2 7,-1 3 12,3-3 16</inkml:trace>
        </inkml:traceGroup>
        <inkml:traceGroup>
          <inkml:annotationXML>
            <emma:emma xmlns:emma="http://www.w3.org/2003/04/emma" version="1.0">
              <emma:interpretation id="{EFAF5874-C628-47A0-98C3-DAA83C3784C4}" emma:medium="tactile" emma:mode="ink">
                <msink:context xmlns:msink="http://schemas.microsoft.com/ink/2010/main" type="inkWord" rotatedBoundingBox="15058,9719 18364,9773 18329,11902 15023,11848"/>
              </emma:interpretation>
              <emma:one-of disjunction-type="recognition" id="oneOf23">
                <emma:interpretation id="interp115" emma:lang="en-US" emma:confidence="0.5">
                  <emma:literal>produce</emma:literal>
                </emma:interpretation>
                <emma:interpretation id="interp116" emma:lang="en-US" emma:confidence="0">
                  <emma:literal>prodrug</emma:literal>
                </emma:interpretation>
                <emma:interpretation id="interp117" emma:lang="en-US" emma:confidence="0">
                  <emma:literal>product</emma:literal>
                </emma:interpretation>
                <emma:interpretation id="interp118" emma:lang="en-US" emma:confidence="0">
                  <emma:literal>produced</emma:literal>
                </emma:interpretation>
                <emma:interpretation id="interp119" emma:lang="en-US" emma:confidence="0">
                  <emma:literal>producer</emma:literal>
                </emma:interpretation>
              </emma:one-of>
            </emma:emma>
          </inkml:annotationXML>
          <inkml:trace contextRef="#ctx0" brushRef="#br1" timeOffset="91237.0883">15250 8857 182,'-4'-1'433,"2"1"27,1 1 27,-4 3 23,2 2 22,0 0-10,-1 1-25,-2 4-47,0 0-58,0 4-55,0 1-55,-1 2-32,-1 4-22,1-1-27,-1 1-28,0 5-25,1 1-24,0 1-22,-1 1-19,0 2-13,0 1-10,0 2-7,0 1-5,1 1-3,-4-1-3,3 2-9,1 0-9,-1 0-7,0 2-5,-3 0-4,6 1-2,-5-2-2,1 1-2,2 0-3,-1-1-2,1 0-4,0-2-4,-1 1-12,3-2-13,-2-1-10,2-3-9,0 1-8,2-4-7,0-1-8,-1-1-9,4-2-8,0-3-8,0-2-9,0-4-10,0-1-9,1-4-10,2-2-3,-3-3 0,3 0-4,-3-4-4,1 0 0,3-2 3,-1-2 7,0-2 7,1-1 9,1-2 9,-1-4 9,0 0 10,0-2 14,-1-1 14,1-2 15,-1-3 14,0-3 18,-1 0 20,2-3 13,-3-2 7,-1 0 3,3-6 2,-3 2 2,0-4 3,3 0 2,-3-4 0,1-2-2,-1 0-7,3-2-2,1 0-1,-3-2-4,2 2-5,1 0-2,1-2-1,-1 4 0,2 1 2,-2 0 0,4 3 0,-1 0 1,1 1 4,1 3 6,-2 1 11,4 1 9,-1 2 8,-1 1 8,2-1 8,-1 4 6,0 1 5,1 1 6,1 2 5,-4 1 4,6 3 3,-6 0 9,3 1 12,-2 1 4,3 1 3,-1 3-2,-3 0-2,3 0-3,-1 2-5,0 1-5,0 2-6,0 1-5,0-1-5,1 2-5,-3 2-4,3-1-9,-3 2-11,3 1-7,0 0-5,-1 1-5,0 2-3,1 1-4,-3 0-3,3 1-8,-2 2-8,0 0-3,0 1-2,-1 3-1,0 0 0,1 0-2,-2 2-1,0 2-2,-4-2-1,2 4-1,-1-3-1,-4 4 4,0-2 7,0 1 5,-4-1 8,-1 1 3,2-1 0,-5 2-3,-1-2-5,-1 1-8,1-3-7,-3 3-11,-2-4-10,3 2-13,-5-2-17,3-2-26,-1 1-33,0-2-39,2 0-43,-1-1-40,3 1-41,-2-3-39,1-1-38,3-1-43,0-1-49,1-1-47,7-3-46,0 0-12,0 0 2,0 0 12,-4-7 15,4 7 32,4-11 37</inkml:trace>
          <inkml:trace contextRef="#ctx0" brushRef="#br1" timeOffset="91573.9441">15704 8757 314,'0'9'344,"0"0"6,0 1 6,0 2 1,0 2-23,0-1-34,0 3-35,0-1-36,0 2-29,0 0-22,-1 2-17,1-2-14,-2 1-20,2 1-21,-2-2-17,2-1-16,-1-1-7,1 4-5,-1-3-7,-1-1-7,1-1-11,-1 1-9,1-2-7,-1 0-6,0-2-6,2 1-3,-2-3-3,1 0 1,-3-2 0,4 0-2,-1-2 2,-2-1 1,3-1 0,0-3 0,0 3 4,0-3 6,0 0 11,0-3 11,0 0 11,0 0 11,3-2 12,-3-1 14,1-1 13,-1-2 9,0 1 8,0-2 9,4-2 4,-4 0 6,0-2-5,1 2-7,1-5-12,-2 1-12,4-1-11,-1 0-9,0-2-11,1 0-14,-1 1-10,3 0-9,-2 0-5,1 0-2,1 1-2,0 0-5,0 2 1,0 1 4,0 1-1,-2 0-1,0 3-4,1 1-2,0-1-4,-1 2-6,1 3-8,-1 0-8,-1-1-15,-2 2-20,2 1-25,1-1-28,-2 2-30,1 0-33,0 2-27,1 0-26,1 0-24,-2 0-24,3 0-24,-1 0-24,-2 0-33,-1 0-39,-2 0-33,0 0-34,0 0-10,10-2 2,-10 2 15,12 0 17,-4 0 23,3 2 21</inkml:trace>
          <inkml:trace contextRef="#ctx0" brushRef="#br1" timeOffset="91890.5006">15929 8909 65,'-8'15'322,"2"-1"12,1-1 4,0 2 1,0-2-18,1-1-27,-1 1-33,0-1-36,3 1-34,1 0-31,-3-3-21,1 2-19,3 0-13,0-3-13,0 2-16,0 0-15,3-3-10,1 2-8,-3-3-3,5 2 0,-3-3-1,1-1 0,1 2 2,0-1 2,2-1 3,-3-1 3,3 0 3,0 0 4,3-1 8,-3-2 9,2 0 5,0 1 6,1-2 1,0-2-1,0 1 1,2 0 1,0-2-1,-2-1 0,0 0 1,2 0 1,-2 0 2,2-2 1,-1 2 1,-1-3 1,0 1 1,1-1-1,0-1 0,-3 0 0,3 0-4,-3 0-4,0 0-3,1-3-5,-2 0-7,0-2-6,0 3-5,-2-1-5,0-2-4,0 2-4,-1-2-5,0 1-5,1 0-3,-2 2-4,-2-3-3,-1 0-2,3 4-3,-3 0-3,-3 1-2,3 0-2,-4 3-3,1-1-4,-2 0-3,0 2-2,-2 0-2,0 2-3,-1 0-3,-3 0-4,2 0-4,-2 0-5,-1 1-7,1 0-9,0 1-9,-2 0-10,1 0-19,2 0-20,-2 0-31,0 0-37,3 1-41,-1 0-44,0 1-41,-1 0-37,2-2-55,0 2-63,0-2-48,2 2-42,1 0-16,6-2-3,-7 4 10,7-4 18,-5 5 29,5-5 36</inkml:trace>
          <inkml:trace contextRef="#ctx0" brushRef="#br1" timeOffset="93456.2531">16990 8117 343,'-3'-5'381,"0"1"25,2 1 24,1 3 19,0-2 19,0 2-14,-4 2-31,4 0-40,-1 1-47,-2 3-36,0 2-28,0 0-25,0 4-22,-1 3-24,1 3-24,-3 4-20,1 2-20,2 3-18,-1 2-17,0 2-15,-1 2-13,-1 1-9,0 2-8,0 2-7,2-1-4,-2 2-5,0 0-3,2-2-4,-3 2-4,4-1-3,-1 0-6,-1-1-2,2 0-3,-2-1-3,0-1-3,1-2-1,-1-2-2,4-2-2,-3-1 0,1-2-3,3 2 0,-4-6-1,4-1 0,-1-2-2,-1-1 0,1-4 0,0-2-1,1 0 1,0-2-1,-2-2-1,2-3-2,0-2-2,0 1-2,0-1-2,2-2-4,-1-1-2,0 0-1,-1-1-3,0-2-3,0-1 0,0 0-2,0-3-1,-1-1-1,-2-1 2,0-1 2,0-2 1,-1 0 2,-1 0 3,0 0 3,1-3 1,-2 1 4,-1-2 5,0 3 6,-1-2 6,-1 2 0,1-2 4,-3 2 0,2-2 2,-2 2 0,-1 2-1,0-1 0,2 1 0,-2 0 0,4 4-1,-3 0 0,1 0-4,0 1-6,-1 4-3,0 0-3,0 0-2,-1 2-2,1 2-1,1 0-2,-1 0-1,0 4-2,0-1-2,3 2-2,-3 1-2,1-1-3,0 2-2,2 0-3,-1 1-1,2 1-3,-1 1 0,2-2-3,2 2-3,-2 0-6,1-2-5,1 3-5,1-1-3,2 1-3,-1-1-1,2 0-2,2-1 1,-1 2 0,2-2 0,0 0-1,2-1 1,-2 1 1,1-3 4,4 1 4,-4 0 7,2-3 6,1-1 5,-1 1 5,3-3 6,0 1 4,-1-2 4,1-1 2,2-1 5,0 0 3,1-1 3,-2-1 4,2-1 1,0-1 5,-4 1 3,4-2 6,0 0 5,-3-2 6,1-1 3,0 1 5,1-1 5,-2-1 5,2-1 4,-3-1 4,3 2 5,-1-2 4,-1-1 1,0 2 0,-2-2-1,2 0-1,0 0-1,0-1-4,-2-1-2,1-1-3,0 1-1,-1-3-3,1 0-1,-4 0-3,2 1-3,-1-1-2,2 0-3,-3 1-2,1 3 3,-2 1 5,1-1-2,-3 4-8,1 1-6,-1 1-4,1 2-2,-2 0-4,0 3-3,0 2-2,-2 1-2,1 0-2,-1 4 0,1-2-4,-3 3-5,1 1-7,-1-1-1,0 3 5,0 2 0,-1 1-1,1-1-4,-1 2-2,0 0-3,1 4-3,1-1-2,-2 0-4,3 0-3,-1 2-4,1-1-4,1-1-6,1 0-5,0 1-4,1-3-3,3 2-3,-3 0 4,5-2 5,-2 1 2,0-3 0,4 1 1,1-1 0,1-1 2,1 0 1,-1-2 3,3-1 3,-1-3 5,2 0 6,-1-1 5,-1 1 4,0-5 1,2 0-3,-1 0 3,0 0 4,-1-3 6,0-1 9,-1 0 9,0-1 9,0-1 8,-1 0 8,1-2 4,-3-1 4,3 0 4,-3 1 3,0-3 4,1 1 5,0-1 2,-1 0 2,0-2 0,1 0-2,-2-2-8,1 2-10,-1-4-8,0 2-5,1-1-4,-1-2-4,1 0 3,0 0 7,-3 0-1,3 0-1,-3-1-1,0 3-3,2-1-3,-2 2-2,1 0 1,-1 4 4,-1 0 2,0 2 0,-1 0-1,-3 3-2,4 3-6,-4-1-10,0 3-4,0 1-3,-4 1-3,1 2-2,2 1-1,-3 0 0,-1 4 0,0 1 0,0 1-5,-2 1-7,3 4-4,-2-3-2,0 3 4,0 1 3,1 0 3,0 1-1,-1-1 0,0 0 0,2 1-3,-1-2-3,0 0-2,4 1-4,-3-2 1,2 1 4,1-3-1,1 2 0,0-1-7,1-2-9,2-1-6,0 1-6,2-3-4,-1 2-5,0-2-3,3 0-2,0-2 0,1-1-1,-1 0 3,1-1 1,1 0 2,1-1 3,0-1 1,0 0 3,2-2 5,0 0 4,2-2 6,-2 1 5,0-2 6,-1-1 5,0 1 4,1-2 4,0 1 3,-2-2 7,0-1 5,0-1 6,-3 0 7,3-2 6,-1 0 9,-1-1 5,0 1 7,1-2 6,-2 1 3,0-1-3,1-1 3,-2-2 0,2 1 1,-1-2 0,0 1 3,-1-2 5,0 1 0,0-2-3,0 4-4,0-2-4,0 2-6,-1 1-5,-2 0 1,1 2 0,0 2 1,0 1-2,-4 1-3,2 5-2,0-2-7,-2 0-9,0 4-4,-2 0-3,0 0-3,0 2-1,-1 0-2,0 2-1,-1-2-1,1 3-3,-1-1 0,0 0 0,0 3-7,-1 1-6,-1 2-7,0-3-3,0 4 0,2 0 6,-2 1 1,0 2-1,0-3-2,0 4 0,0 0-3,3-2-3,-2 2-3,1-2-3,1 0 1,0 0 3,1 0 1,2 0-2,0-2-7,2-1-12,0 1-7,1-2-6,1-1-5,1 1-5,-1-3-2,3-1-2,1 1 1,1-2 2,-2 0 3,2 0 3,1-1 5,1-2 5,0-1 6,1 0 8,0-1 6,-1-2 6,0 1 9,1-3 8,0 3 10,-2-4 10,0 0 7,0 0 5,1-3 2,-1 1-1,0-1 1,1 0 4,-2-1 5,2 0 5,-3-2 4,3 1 5,-1-1 4,-2 1 2,1-3-1,-1 2 1,1-1 0,-3 0-2,1-2 2,0 0 6,0 2 0,-2-2 0,0 4-3,1-2-3,-1 1-2,-2 1-3,0 4-2,-1-2-2,0 3-1,-2 0-4,0 3-1,0 1-1,0 0-2,-2 2 0,1 0-2,0 0-1,-1 0-1,1 2-2,-2 0-2,-1 0-2,2-1-4,-3 3-2,4 0-3,-4 0-2,1 3-1,-1-1-3,1 0-2,-1 4-3,-2-1-1,3 1-2,-2 1-2,0 3 0,0-1 4,1-1 6,-2 3 4,2-2 1,-1 1 0,2-1-3,-1-1-3,1 1-4,0-1-6,0-1-5,2 2-5,2-5-6,0 3-6,0-2-8,0 0-13,0-1-18,2-2-16,2 1-15,-3-1-24,5-1-26,-3-2-26,2 3-25,0-4-15,2 1-12,0 0-8,0-1-8,4 0-10,-1-1-10,1-1-7,-1 0-7,0-1-4,4-1-5,-4 1 0,2-1 3,-2-3 7,2 0 9,0-1 4,-3 1 0,1-1 1,0-1 0,1 1 6,-2-2 7,2 1 10,-3-2 12,-1 2 15,1-2 19</inkml:trace>
          <inkml:trace contextRef="#ctx0" brushRef="#br1" timeOffset="93864.3108">17985 9003 51,'-2'0'117,"1"1"4,-1 0 3,1 1 1,1 1-1,0-3-2,0 4-4,0-2-5,0 0-7,0 2-6,0-1-6,0-1 0,0 0 7,0 2 1,0-2 1,0 1-2,0-1-1,1 0-2,1-1-3,-1-1-4,3 2-6,-3-2-2,1 3 1,2-3 4,-1 3 4,-1-3-6,3 1-9,-2 1-3,3-2-3,-3 0 0,2 0-2,-1 0-1,0-2-2,1 1 3,1 1 5,-1-3 2,2 0 1,-3 1 1,2-1 2,0-1 1,1 1 2,-2-1 3,2 0 1,-1-3 4,0 3 4,0-2 5,2-1 5,-4 1 6,4-2 3,-3 0 4,3 2 1,-2-5-1,-2 3-1,2-3-2,0 4-3,-2-2-6,1-1-4,-2 1-5,3-1-4,-5-1-7,2 2-5,0-2-6,0 0-5,-1 0-4,1 2-5,-3-2-5,0 1-4,0 2-3,0 1-2,0-1-3,0 0-2,-3 1 0,1 2-3,0-1-1,1 2 0,-2-1-2,0 1-3,0 2-2,-1-2-3,3 2-2,-4 1-1,2-1-3,-1 2-2,0 0-2,0 0-3,1 0-4,-1 2-2,-1 1-4,1 1-3,-1 0-2,0 3-1,0 0 0,-2 0-1,-1 3 0,1 1-2,0 1-1,-2 1-3,2 0-1,0 0-4,-1 2-1,1 0-3,1 0-4,0 1-3,3-1-4,-1 1-3,-1-1-5,1-1-4,1 1-6,2-1-5,-3-2-3,3 0-4,1-1-3,0 1-3,0-2-1,1-1-2,3 1-2,-4-3-3,2 1-3,1-1-4,2 0-4,-1-2-4,1-1-4,0 2-7,-2-4-2,4 3-3,-2-3-9,3 1-7,-1-2-14,0-1-12,3 0-11,-1 0-11,-1 0-9,0-1-12,1-1-8,1 0-9,-1-1-7,3 0-5,0 1-21,-2-1-31,4-3-36,-1 1-42,1 1-17,0-3-9,3 3 4,-2-2 12,1-1 13</inkml:trace>
        </inkml:traceGroup>
        <inkml:traceGroup>
          <inkml:annotationXML>
            <emma:emma xmlns:emma="http://www.w3.org/2003/04/emma" version="1.0">
              <emma:interpretation id="{DC4C2664-23DE-4E23-8E58-25BF37401855}" emma:medium="tactile" emma:mode="ink">
                <msink:context xmlns:msink="http://schemas.microsoft.com/ink/2010/main" type="inkWord" rotatedBoundingBox="18698,10305 21048,10343 21024,11858 18673,11820"/>
              </emma:interpretation>
              <emma:one-of disjunction-type="recognition" id="oneOf24">
                <emma:interpretation id="interp120" emma:lang="en-US" emma:confidence="0.5">
                  <emma:literal>energy</emma:literal>
                </emma:interpretation>
                <emma:interpretation id="interp121" emma:lang="en-US" emma:confidence="0">
                  <emma:literal>Energy</emma:literal>
                </emma:interpretation>
                <emma:interpretation id="interp122" emma:lang="en-US" emma:confidence="0">
                  <emma:literal>enemy</emma:literal>
                </emma:interpretation>
                <emma:interpretation id="interp123" emma:lang="en-US" emma:confidence="0">
                  <emma:literal>envy</emma:literal>
                </emma:interpretation>
                <emma:interpretation id="interp124" emma:lang="en-US" emma:confidence="0">
                  <emma:literal>entry</emma:literal>
                </emma:interpretation>
              </emma:one-of>
            </emma:emma>
          </inkml:annotationXML>
          <inkml:trace contextRef="#ctx0" brushRef="#br1" timeOffset="95052.5613">18639 8920 290,'-1'-2'348,"0"1"7,-1 1 3,1 0-8,1 0-16,-4 0-29,4 1-33,-3 1-35,3 0-36,0-1-30,0 0-25,0 0-27,0 1-31,3 0-15,-3 1-8,4-1-10,-3 2-10,2-2-9,0 1-10,2-3-8,-1 4-5,0-4-5,4 2-5,-2 0-1,1-1-1,3 1 0,-2-1 2,2-1 0,1 0-1,-1 0 1,0 0 1,2-1 1,0-1-1,2-1 1,-2 1 2,-1-2 3,1 4 2,2-4 3,-2-1 3,-2 2 2,2-3 4,-2 1 5,-1 0 6,1-1 6,1-1 6,-3 1 10,0-2 15,-1 0 9,1-2 7,-1 1 5,-2 0 2,1-1 6,-1 3 5,-2-3 5,1 0 2,-3 2 1,1-1 0,-2 0-2,-2 1-4,1 2-8,-3-3-12,1 3-10,-2-1-5,-1 1-6,1 1-4,-2 1-7,-1 0-7,0 2-8,1 1-7,-4-1-4,1 2-4,-1 2-5,2 0-5,-1 1-3,-2 3-4,2-1-2,-2 3-3,0 3-6,1-1-4,0 0-8,-1 2-11,1 1-9,-1 1-8,1 1-8,0 0-8,4-1-8,-2 1-5,1 1-7,4-1-9,-2-1-6,1 0-7,2 1-4,1 0-4,2-4-1,0 3 4,2-2 3,0-2 1,3 1 2,-1 0 4,3-2 2,1-2 4,1-1 5,2 1 7,-1-2 11,2 0 10,0-3 12,0 0 7,0 2 8,2-4 7,1 2 7,0-2 6,-2 0 0,3-2-2,1 2 4,-2-2 7,1 0 5,0 0 3,2 0-6,-2-3-9,0 1-5,3-1 1,-4-1 2,4 1 4,-3 0 3,2-3 6,-2 0 10,2 0 18,-1-1 14,-2 1 15,0-3 11,1 0 15,-5-1 18,3 2 21,-3-2 15,0-1 9,-4 0 7,0 0 3,0-2 1,-3 0 1,0 2-3,0-1-6,-3 1-11,-1 3-15,2-1-13,-2 1-13,0 3-12,0 0-14,0 4-11,-2-1-11,2 3-8,-1 1-9,-1 1-5,0 0-6,-1 2-5,1 0-5,-1 4-2,-1-1-4,0 1-3,0 2-5,1 1-3,-2-1-5,-1 3-4,3 0-3,-1-2-2,-1 3-3,1-1-1,0-2-3,1 1-2,-2 0-4,2-1-2,0-1-4,0 2-1,0-1-4,2-2 0,0 1-2,-1-1-1,0-2-1,2 2-2,0-1 1,0-3-1,0 0 1,0 1 0,-1-3 1,1 1 1,0-3 0,0 2 2,0-2 2,0 0 2,0 0 2,0 0 4,1-2 3,1 1 2,0-1 3,-1-2 3,0 1 3,0-1 5,3-2 4,-3-1 5,2 1 8,1-4 4,0 1 5,-1 0 5,-2-2 3,2-2 6,1 2 4,1-2 5,-1 1 3,3-2 4,-4-1 1,5 2 1,-1-2 2,1 2-2,0 1 0,-1-2-1,1 2-2,2 1-2,0 1-2,1 1-2,-3 1-3,3 0-2,-3 2-3,3-1-3,0-1-1,-1 3-2,-1 3-2,-2-2-2,2 0-1,0 1-1,-2 1 1,1 1-2,-1 1-2,0 1 0,2 1-1,-2 1-1,0 1-1,2 0 0,-2 0-2,0 1-2,2 1 1,-1 3-1,-1 0-1,1-1 0,-2 3-3,0 0 1,0-1-1,-2 2-5,0 0-9,0-1 2,-3 2 6,1 0 2,-2 0 0,0 0-2,0-1-3,-2-1-5,1 0-7,-3 2-8,3-2-8,-2 0-15,0-1-16,0-2-21,1 1-26,1 2-34,0-2-40,-2 0-35,1-1-36,1 2-29,1-2-27,-3 1-31,3-1-33,0-8-26,-3 8-24,3-8-20,0 0-16,0 0-2,3 5 5,-3-5 20,8 2 27,-8-2 33</inkml:trace>
          <inkml:trace contextRef="#ctx0" brushRef="#br1" timeOffset="96682.6359">19665 8943 89,'-1'-2'240,"1"2"0,0 0-10,-3 2-15,3-2-12,-3 0-8,3 4-9,0-2-11,0 0-11,-1 1-13,1-1-10,0 0-9,0 2-7,0-4-5,0 4-4,0-3-3,0 1-3,1 2-3,-1-2-15,3-1-21,-3 2-11,3-3-7,-2 3-3,3-3-2,0 2 0,0-2 1,1 1 2,1 1 1,-2-1 4,4-1 0,0 0 1,-1 0 3,1 0 7,0-1 13,-1-1 6,1 1 8,0-1 3,-1-1 3,0-1 0,-1 0-2,1 0 1,1-1 0,-2 1 2,-1 1 0,0-3 2,1 0-1,0 3-2,0-4-5,0 1-5,-1-1-6,0-1-7,2 2-7,-2-2-4,-2-1-3,4 0-5,-3 2-6,0-2-4,0 0-3,1-1-2,-1 2-1,-1-1-1,0-1 0,-3 3 1,4-4 2,-4 0 0,0 2-1,0 1 0,-4-2-2,4 1 2,-3 1 6,0 3 1,1-2-1,-2 1-2,1 3-3,0 0-4,1 0-4,-5 2-3,6 0-6,-5 1-4,3 1-2,-1 0-3,-1 2-4,0 1-7,2 0-10,-2 1-5,-1 1-3,0 1-8,-1 3-9,-1 1-5,2-2-6,1 3-2,0-1-2,-1 2-2,0 0-1,0 1-1,2-1 0,1 1 1,-2-1-2,3 0-1,-2 1-1,3-3 5,-1 2 5,2-1 5,0-1 2,2 0 1,-1-3 1,1 1-1,0-2 0,1 0-2,1 0-1,0-2-1,0 1 0,3-4 0,-2 2 0,2 1 1,0-3 2,0 0 2,1 0 3,1 0 2,1-2 4,0 0 2,2-2 6,-2 0 3,4 0 3,-1 0 3,-1-3 2,3 1 4,-3 2 3,1-4 4,0 1 2,1-2 3,-4-1 3,2 2 1,-2-3 2,1 1 1,0-2 2,-3 2 2,3-3 4,-4-1 4,2 0 3,-1 2 2,-1-4 3,-1 2 1,1-3 2,0 2 0,-2-2-1,2 0 1,-4 0 0,4 1-1,-5 1 0,3-1-1,-2 3-2,0 0-2,-2 3-2,1 0 0,-1 1-3,-1 1-1,0 3-4,-1 1-3,-1 2-2,1 0-3,-2 0-2,0 2-2,0 0-2,-1 3-3,-1-2 0,2 4-3,-3 0-3,1 1-3,0-1-3,-1 3-4,0-1-3,1 1-3,1 0-4,1 2-3,-2 1-5,2-4-4,1 4-5,0-4-5,1 2-5,-1 0-6,2-1-6,0 0-5,0 1-7,2 0-6,-1-2-7,1 0-7,-1 0-7,2 1-9,-2-2-11,6-1-10,-3 2-11,0-1-5,4-1-3,0-2-1,4 2-1,-1-1-4,4-1-4,0 0-2,2 1-2,1-4 0,1 3-2,4-1 9,-1 0 10,-1 0 10,0-1 11,-1-1 7,3-2 3,-4 0 5,2 0 5,-3-4 10,1 1 11,-1-1 14,-1 0 14,-3-3 19,2 3 19,0-5 18,-5 2 14,1-3 14,0 1 14,0-1 20,-2-1 22,-2 2 25,0-1 24,0-2 24,-1 0 24,-1 1 23,-1-2 21,-1 0 11,0 0 3,-1 0 0,1 1-4,-2-2-4,0 1-4,-1 0-10,-1 2-14,0-1-18,0 3-20,-1-1-23,-2 3-21,0 0-23,0 3-22,-1 0-18,1 0-14,-4 1-8,0 1-8,1 2-6,-3 2-5,1 0-6,-1 0-6,-1 1-5,-1 1-5,2 1-4,-2 1-6,3 0-5,1 1-5,-5-1-9,7 0-8,-2 2-6,0-1-5,2-1-2,2 0-2,-2 2-3,1-5-2,1 3-1,-1-2-2,3 0 0,1 1-2,0-2 2,1 1 2,1-2 5,1 1 8,1 0 6,-2-3 3,3 3 3,-2-3 4,2 1 1,2 0 5,-2-1 5,2 0 3,0 0 4,0 0 4,1-1 4,-1 0 4,-1 1 10,1-3 14,0 0 7,0 0 6,-2 2 3,0-1 5,-2 0 2,1 0 2,3 0 1,-6 2 1,2 0 2,-2 0 0,1 0 2,-1 0 0,1 3-11,-2 0-15,0 0-10,0 3-6,0 2-3,0 3-5,-2 0 1,1 3 7,-1 2 2,1 1 1,-1 5 0,0 0-2,-1 0-4,-1 1-3,0 3 4,0-2 3,-2 3 3,0 0 0,-1-1-1,-1 3 1,2-3-7,-3 0-9,1 1-4,0 2-4,1-3-2,-3 1-1,3-2-3,-2 2-1,3-2-2,-3 0-2,2-2 0,-3 2 0,3-2-1,-1-1 0,-1 1-2,-1-3-2,2 0 0,-3-1 0,-1-2-1,1 0 0,-1-2 0,0 0 0,-2-2-1,0-2-1,-3 0-5,2-2-9,-1-2-4,0-1-3,-2-1 2,3 0 0,-1-3 1,1 0 1,0-2 1,3 0 2,0-1 0,1-2 1,0 0-1,3-1 0,1-2 5,2 1 6,0-3 3,2-1 2,3-4 1,0 3 0,3-5-1,2-1-1,-1 0 3,4-2 4,0-4 0,1 1-1,4-3-2,-1 0-2,4-1 0,-1-3 1,5 1 2,-1-2 1,0-1 3,2-3 4,3 3 2,-2-2 4,1 0 2,1 0 0,0 0 6,0 0 6,1 0 8,-1 2 9,-2 0 2,0 1-1,2 2 7,-2-2 7,1 2 7,-2 3 2,0-2 3,-2 3 1,0 1-1,-1 0-2,-2 1-1,2 2-1,-3 0-2,-1 3-2,2 1 2,-5 2 5,1 2-1,-1 0-6,-5 1-11,0 6-14,-2-3-7,0 3-5,-4 2-4,0 0-3,0 2-3,0 0-2,-4 2-4,1 0-2,0 2-3,1-1-2,-2 1-3,1 0-3,2 2 5,-3 0 8,2 1 3,-3 0 2,4 1-2,-2-1 0,0 2-2,0-1-3,0 0-1,0-2-3,2 3-2,-1-2-6,1 0-4,1 1-6,0-3-7,0 2-6,0 1 1,0-2 5,1 0-2,1 0-2,-1-1-6,0 0-3,2 1-11,1-1-11,-1-1-8,-1 0-3,1-2-2,2 3 2,-3-3 3,3 1 4,2 0-1,-2 0-6,2-2 0,-2 0 7,1 1 6,0-2 8,1 0 13,1-2 16,-2 1 13,2 0 11,-1-2 16,-2 0 17,3-1 15,-1 0 11,0 0 12,0-2 11,1-1 9,1 1 10,1-2 9,-3 0 8,2 2 7,0-2 6,-2-1 2,-1 1 3,2 1-5,-1 0-9,-1 0-6,0 0-7,-1 1-3,-2 2-4,2-2-13,0 2-13,-3 0-10,0 0-6,0 1-5,-1 3-4,-1 0-2,0 0-3,0 0 0,0 0-1,-1 0 0,-1 2 1,0-1-2,1 3-1,0-2 3,-2 0 7,0 2 1,-1 1 1,1-2-1,-1 5-2,-2 2 0,0 1 0,0 2-1,-1 2-4,1 1-3,-2 2-3,0 1-4,-1 2-1,0 1-3,-2 1-1,1 2-3,0 0-1,-2 2-3,0 1-3,0 2-3,-1 0-3,0 0-3,-1 3-2,-1 1-3,2 0-4,-2 1-5,2-1-7,-1 1-6,1 0-8,-1-1-6,3-1-8,-3 1-6,4-1-8,-2-1-8,0-1-6,2 0-7,1-1-5,0-2-7,0 1-5,2-1-3,-4 1 0,4-2-1,-1 0 2,3-1 0,-3 1 2,1-2 1,1 1 2,0-3 10,1 3 13,3-4 8,-3-1 3,2-1 2,0 0 1,2-2 3,-1-1 4,2-2 2,0-3 2,0 1-1,2-3-5,-1-1-3,-1 0 1,3-1-8,0-2-8,-2-1-3,3 0 3,-2 1 5,1-3 5,0 1 3,1-1 5,-2 0 4,1 0 4,0-3 10,0 2 14,0-2 15,-2 1 15,3-1 11,-1 0 8,-3 0 5,1 0 4,0-1 5,1 1 6,-1 0 2,1-2 5,-1 2 2,1-2 6,0 1 1,-1 0 4,0-1-4,0 1-5,-1-2-1,0 0 0,0 1 3,0-1-1,0-1 2,0 1 1,-1-1 2,0 1 2,0-1 2,-3-2 1,1 1 1,-1-3-1,0 3 0,0-2 1,0-1-2,-2 0-1,1-1-2,-4-1 0,2 1-3,0-2-3,1-1-3,-1 1-3,-1 0-5,-3-2-3,4-2-4,0 1-4,-2-1-5,2-2-5,0 0-4,0-3-4,2 1-12,-3-2-17,4-1-14,-3-1-11,0-1-13,2-1-9,1 0-16,0-3-15,-1 1-22,3-2-26,2 0-27,0 2-29,0-3-40,2 2-44,1-2-45,2 1-45,-1-3-54,2 3-59,5-4-36,-1 3-24,2 0-8,1-1 0,3 0 15,2 0 21,5 1 26</inkml:trace>
        </inkml:traceGroup>
        <inkml:traceGroup>
          <inkml:annotationXML>
            <emma:emma xmlns:emma="http://www.w3.org/2003/04/emma" version="1.0">
              <emma:interpretation id="{B62844DE-8077-45FE-9ACD-F739905C8299}" emma:medium="tactile" emma:mode="ink">
                <msink:context xmlns:msink="http://schemas.microsoft.com/ink/2010/main" type="inkWord" rotatedBoundingBox="21742,9998 22986,10018 22954,11942 21711,11922"/>
              </emma:interpretation>
              <emma:one-of disjunction-type="recognition" id="oneOf25">
                <emma:interpretation id="interp125" emma:lang="en-US" emma:confidence="0.5">
                  <emma:literal>for</emma:literal>
                </emma:interpretation>
                <emma:interpretation id="interp126" emma:lang="en-US" emma:confidence="0">
                  <emma:literal>fore</emma:literal>
                </emma:interpretation>
                <emma:interpretation id="interp127" emma:lang="en-US" emma:confidence="0">
                  <emma:literal>fold</emma:literal>
                </emma:interpretation>
                <emma:interpretation id="interp128" emma:lang="en-US" emma:confidence="0">
                  <emma:literal>fort</emma:literal>
                </emma:interpretation>
                <emma:interpretation id="interp129" emma:lang="en-US" emma:confidence="0">
                  <emma:literal>four</emma:literal>
                </emma:interpretation>
              </emma:one-of>
            </emma:emma>
          </inkml:annotationXML>
          <inkml:trace contextRef="#ctx0" brushRef="#br1" timeOffset="97337.1217">21887 8441 65,'-3'-16'383,"0"0"21,0 4 23,2-1 23,1 4 19,-2 2 19,2 0-23,-2 4-40,2-1-47,0 3-50,-1 1-36,1 1-27,-2 2-23,1 1-23,0 7-24,-1-1-25,-1 5-24,0 3-21,0 6-22,0 3-20,2 4-16,-3 3-12,1 4-9,-2 4-8,0 4-3,1 3-6,-1 2-2,0 3-4,-2 0-4,3 4-2,-4 1-4,1 2-3,-1 0-2,0 2-1,-1 0-3,0 1-1,0 1-1,2-1 1,-4-2-2,3 1-3,-3-3-1,2-1-1,0-2-1,0-4 0,1 1-2,0-7 0,1 1 0,1-6-1,1-3-2,0-2 0,4-2-2,-1-3-1,2-5 0,2 0-2,-1-6 0,3-1 0,0-3 0,2-2 1,0-4 0,1 0 3,-1-3 1,4-3 3,0-4 2,2-1 4,-2-1 5,4-3 5,0-3 7,-1-2 6,2-2 6,3-4 6,2-2 6,-3 0 3,4-5 6,-1 0 4,-3-3 3,3-3 5,-3-2 3,2-1 2,-5-5 0,1-1-2,-3-2-2,0-2-3,-2-4-4,-4 1-4,0-3-4,-1-2-5,-3 1-5,-2-2-4,0-1-5,-2 2-5,-3-1-5,-1 0-5,0 3-3,-1 2-4,-1 1-3,-3 4-4,4 3-3,0 0-5,-1 6-6,3 2-6,-2 1-9,0 5-9,2 1-9,2 2-10,-2 3-13,2 3-12,0 0-16,2 3-18,1 2-17,-4 1-21,4 2-29,0 1-35,4 2-28,-4 1-28,1 1-24,0 1-25,2 0-30,0 1-32,-3-1-34,0 0-31,0 0-26,11 2-22,-3-2 1,3 3 13,1 0 28,-1-1 37,1-1 33</inkml:trace>
          <inkml:trace contextRef="#ctx0" brushRef="#br1" timeOffset="98040.3223">22246 8924 324,'-3'0'343,"1"0"19,-2 0 15,3 1 15,-2 2 8,-1 0 7,0 0-11,3 2-21,-2-1-25,-1 2-30,-1 0-22,0 1-22,1 0-17,-1 0-18,1 2-17,1 1-18,2-1-21,-2 1-22,-1-1-29,2 1-34,-1 0-27,1 1-22,1-1-15,1 0-11,0 1-7,0 0-4,0-1-5,1-1-2,2-1-10,1 0-14,0 0-7,0-3-5,2 2-2,-1 0-2,2 0 0,2-2-2,-2-1 1,4 0 1,-4 0 0,3-1 0,1-1 1,-2 1-1,1-2 8,1 0 12,-3-1 7,1 0 4,1-1 3,-2 0 0,-2-2 1,2 1 0,-3-1-1,2 0 2,-2-1-1,-2-1-1,2 0 0,-3-2 0,2 0 0,-4 0 1,-5-3-1,3 2-3,-3-3 1,-2 2 0,-3-4 0,0 3 1,-1-3-1,-2-1 0,0 1-1,-2-1 0,2-1 1,-2 1 2,1-1 0,-2 3-2,3-1-1,-1 2 1,4 0-4,0 0-1,3 1-4,-1 1-5,2 1-5,1 1-7,4 1-6,1 1-8,1 1-9,3-2-8,0 1-5,0-1-3,3 1-1,3 0 0,0-1 0,1 2-2,2-1 1,1 0 0,1-1-1,4 1 0,-3-1 0,3 3-1,-1-3 4,1 1 2,1-1 3,-1 1 0,0-2 2,-1 1 3,-1 0 2,2 0 3,-4-1 8,2 1 10,-2-1 13,-1 3 16,2-3 21,-5 1 20,3 1 19,0 0 19,-3 1 13,0 0 13,-1 1 8,0-1 8,-1 1 4,1-1 6,-3 2 2,0 0 0,-2 2-3,-1-2-6,0 1-8,-1 1-9,-1 0-8,-2 0-9,-2 0-8,1 0-5,-2 1-5,-1 1-4,1-2-4,-4 4-3,0-2-4,-2 3-6,1-1-3,-3-2-4,0 3-4,-1 0-5,0 2-6,-3 0-4,-1 1-4,1-1-3,0 1-3,1 3-4,-1-2-3,1-2-1,3 3-1,-1 1-3,1-3 0,4 1-1,1 2 0,0-1 2,5 0-1,-2 0 0,3 1 0,3-1-1,-2 0 0,4 2 0,1-1-1,1-1 1,1 1-1,-1 0 1,3 0 1,0 2 0,1-2 1,0-2-2,-1 3 0,1-1 1,-3 0-1,1 0 1,0-2-1,-1 2 1,-1 0 0,1-1 2,-1 0-1,-2 3-1,3-4 0,-1 2 0,2 1 1,-2 0 1,0 0 0,1-1-2,0 1 0,1 1 2,0 1 0,-1-2 0,0 2-1,1-1-1,0-1-1,-1 1 2,-1 0 0,0 0 1,1-2 0,-2 1-1,2 2 1,-3-3 0,1 1 1,-2-1-1,1 2 1,-2-4 0,0 1 1,-3-1 4,3 2 1,-2-4 4,-1-1 2,0 0 2,0-1 4,0 0 2,0-1 3,0-3 3,0 2 2,0-3 3,0 0 2,0 0 1,0 0 0,0-3 2,0 3 0,0-1-2,4-1 1,-4 1-1,0-1-2,0-2-2,1 2-3,-1-2-3,0 1-3,0-4-2,0 3-2,0-2-3,0-3-2,0 0-1,0 2-7,0-4-9,0-1-9,1-1-13,1 1-14,-1-2-13,2 1-16,1-3-18,-2 0-20,3-2-25,-1 2-31,0-1-40,3-1-44,0 3-50,1 0-50,-3 0-48,2 0-54,3 0-55,-1 2-37,-1 3-30,3-2-5,-3-1 6,4 3 14,-1 1 16,2 2 29,2 0 34</inkml:trace>
        </inkml:traceGroup>
      </inkml:traceGroup>
      <inkml:traceGroup>
        <inkml:annotationXML>
          <emma:emma xmlns:emma="http://www.w3.org/2003/04/emma" version="1.0">
            <emma:interpretation id="{2D0A2C03-F480-4EBE-9815-0A7179D1FAEF}" emma:medium="tactile" emma:mode="ink">
              <msink:context xmlns:msink="http://schemas.microsoft.com/ink/2010/main" type="line" rotatedBoundingBox="13319,11299 24434,11629 24369,13826 13254,13496"/>
            </emma:interpretation>
          </emma:emma>
        </inkml:annotationXML>
        <inkml:traceGroup>
          <inkml:annotationXML>
            <emma:emma xmlns:emma="http://www.w3.org/2003/04/emma" version="1.0">
              <emma:interpretation id="{506E43A0-AC9F-4813-A833-E3CC06F5BD08}" emma:medium="tactile" emma:mode="ink">
                <msink:context xmlns:msink="http://schemas.microsoft.com/ink/2010/main" type="inkWord" rotatedBoundingBox="13311,11572 17691,11702 17640,13391 13261,13261"/>
              </emma:interpretation>
              <emma:one-of disjunction-type="recognition" id="oneOf26">
                <emma:interpretation id="interp130" emma:lang="en-US" emma:confidence="0.5">
                  <emma:literal>swimming</emma:literal>
                </emma:interpretation>
                <emma:interpretation id="interp131" emma:lang="en-US" emma:confidence="0.5">
                  <emma:literal>Swimmin g</emma:literal>
                </emma:interpretation>
                <emma:interpretation id="interp132" emma:lang="en-US" emma:confidence="0">
                  <emma:literal>swimming g</emma:literal>
                </emma:interpretation>
                <emma:interpretation id="interp133" emma:lang="en-US" emma:confidence="0">
                  <emma:literal>Swimmin q</emma:literal>
                </emma:interpretation>
                <emma:interpretation id="interp134" emma:lang="en-US" emma:confidence="0">
                  <emma:literal>Swimming</emma:literal>
                </emma:interpretation>
              </emma:one-of>
            </emma:emma>
          </inkml:annotationXML>
          <inkml:trace contextRef="#ctx0" brushRef="#br1" timeOffset="99516.479">13518 10044 219,'0'-7'336,"0"1"12,0 4 16,0-3 19,0 1-2,-3 0-10,3 1-8,-1 2-7,0 0-13,-4-1-16,4 2-14,-4 0-14,1 0-12,-3 0-14,0 0-14,-3 3-18,-2 0-19,0 2-21,-1-1-25,-2 3-27,1 0-32,-3 3-34,0 0-26,1 1-21,1-1-12,-1 2-10,1 1-5,2 0-4,-1 0-2,2 2-1,4 0-6,-1-4-8,3 3-4,-1-1-3,3-1-1,1 1-1,2-2 0,1 0 1,1 1-1,2 0 0,1-3 1,3 2-1,-1 0 0,3 0 0,-1-2 5,4 0 8,0-1 2,0 1 4,2 1-1,-1-1 1,2 1 1,-1-3-1,2 0 0,0 1 0,-2-1 1,0-2-1,1 1-1,-1-1 1,0 0 1,-1 1 0,2-1 0,0 1 0,-3-3 0,2 1 1,-2 1 1,0 1 0,0-1 0,-2 0 0,2-1 0,-4 1 0,-1-1 1,-2 3 1,2-3-2,-3 0 2,-1 3-1,-2-3-1,-1 0-3,-1 2-2,-2-1-6,-1 2-8,-3-1-10,-2 0-14,-2 1-18,-1 0-19,0 1-25,-3-1-29,0 1-30,-1 0-30,-1 2-24,2-4-19,-1 2-19,1 0-19,2 0-18,-2 0-19,3 1-21,-2-4-25,0 0-19,2-1-19,3 0-6,-2-1 1,11-3 9,0 0 17,-9-1 16,9 1 15</inkml:trace>
          <inkml:trace contextRef="#ctx0" brushRef="#br1" timeOffset="100039.502">13719 10262 168,'3'-4'332,"-3"0"24,0 1 22,0 1 9,0 1 2,0 1-7,0 0-14,0 0-17,-3 1-21,3 0-18,-1 0-13,-3 1-13,3-1-11,-2 1-19,0 0-24,0 1-21,0 1-20,1 0-22,-2 0-24,1 1-20,2 2-19,-2 1-19,0 1-17,0 1-19,0 2-22,0 0-14,-1 0-11,0 3-9,1 0-8,1-2-6,-1 0-6,-1 3-8,4-2-4,-3 1-8,3 0-6,0 0-9,0-2-7,0 0-4,3 0-1,1 0-6,0-1-8,0-1-8,3 0-8,-2-4-4,3 1-6,-2 0-2,1-1-2,2-2 4,0-1 3,1 2 7,-1-4 7,1 0 9,0-1 9,0-1 9,2-1 12,-1-1 13,-1 0 14,0-1 15,2-1 13,-3-1 16,1-2 16,0 0 15,1 1 11,-2-4 12,0 0 8,0 0 11,-2-1 9,2 1 7,-2-1 6,0 0 3,2-4 1,-2 4 1,-1-4-2,-1 0-2,2 2-7,-2-3-2,0 0 1,-2 3-5,1 0-4,1-2-6,-1 0-9,-1 3-4,0 0-6,-1 0-5,0 2-4,-2 1-6,0 1-4,0 2-4,0 1-5,0 1-8,0 3-9,0 0-8,-2 0-4,2 1-4,-2 1-4,1 0-5,-1 3-4,1-1-4,-3 1-2,2 3-9,-1 4-9,0-1-9,0-1-5,0 3-6,-2 2-5,1-1-7,1 3-4,0-1-6,-2 1-5,3 0-5,-1 1-3,0-2-4,3 1-5,-4-2 0,4 3 5,0-4 1,0 1 3,0-2 1,4 1 2,-3 0 3,2-4 4,1 1 4,1-1 6,1-1 5,-2-3 7,4 1 6,-2-1 9,1-1 8,3-2 9,-2 1 9,1-2 10,1-1 11,1 0 11,-1-1 11,2 0 12,0-2 10,0-1 12,-1 0 9,1 2 11,0-4 7,0 0 8,-2-1 4,2-1 4,-1 1-1,-2-2 0,2-1-3,-4-1-4,0 2-5,-1-1-5,1-1-6,-4 0-7,2 0-8,-1-2-8,1 2-7,-2-1-9,-1-1-6,0 0-7,0 1-5,-2 1-7,0-1-7,-2 0-10,0 2-12,1-1-14,0 1-16,-2 2-19,0 2-24,0-1-25,0 1-34,2 0-37,-3 1-34,4 1-32,-3 0-36,2 1-35,0-1-42,-4 1-45,5 3-42,0 0-41,0 0-25,-1-8-17,1 8 5,0 0 18,0 0 28,0 0 35</inkml:trace>
          <inkml:trace contextRef="#ctx0" brushRef="#br1" timeOffset="100254.8303">14392 10234 336,'0'4'378,"0"3"21,0-1 21,0 3 7,0 0 3,0-2-22,0 4-33,1 0-41,-1 2-43,0-3-35,0 2-26,0 0-20,0 0-14,0 2-15,0-3-19,-1 3-18,-1-3-20,0 2-19,1-1-16,-1 1-19,0-2-14,0 1-20,-1-1-16,2 0-23,1 0-22,-4-1-27,4 0-27,0 0-29,-2-4-32,0 3-29,-1-1-30,3-1-28,0-3-31,0 2-28,0-1-29,0-5-43,0 0-51,0 0-32,0 0-25,0 0 2,0 0 12,0 0 23,11-5 27,0-1 28</inkml:trace>
          <inkml:trace contextRef="#ctx0" brushRef="#br1" timeOffset="100522.8502">14473 9999 203,'-3'4'259,"-1"2"3,1 1 0,1 0-9,2-1-15,0 0-13,2 0-9,1-1-18,1 0-18,-1 1-13,4-1-10,-2-1 1,1-1 3,0 1 7,1-1 9,1 0 4,-2 0-1,1-2 5,-1 1 7,0-1 4,0-1 2,0 0 3,-2 0 5,2-1-3,0-1-3,-1 1-9,-1-1-13,-1 0-12,0-1-12,0 1-15,-2-1-12,3 2-15,-4-2-14,0-1-13,0 0-12,0 0-10,0 0-9,1 0-7,-1-1-9,0 1-6,0-2-8,2 1-7,-2-1-10,0-1-12,0 3-10,-2-2-14,1 2-14,1 0-16,-5 0-18,2 0-25,0 0-30,2 2-38,-3 0-42,1 1-39,-2 1-38,0 0-43,3 0-48,2 0-59,-8 1-66,1 2-32,-1 1-16,0 0 1,1 1 9,2-1 22,0 3 30,0 2 36</inkml:trace>
          <inkml:trace contextRef="#ctx0" brushRef="#br1" timeOffset="101431.3469">14822 10238 94,'-1'-3'344,"-3"-1"16,4 2 18,-2 0 19,2 2 2,0 0-5,-1 0-25,1 0-35,-2 0-36,2 0-36,-2 2-24,2 0-16,0 1-9,-1 1-4,1-2-9,0 3-13,0 1-15,0 3-15,-2 0-19,2 0-18,-1 2-15,1 1-14,-2 0-13,2 2-13,0-1-10,-1 1-13,0 1-10,-1-2-8,0 2-8,1 0-4,-1-2-4,1 0-1,1 0-2,-3 0-1,3-1-1,-3 0-1,2-2-2,1 1-1,-4-2-1,4-2-2,-3 0-2,3-2-2,0-2-4,0 3-2,0-6-4,0 4-6,0-4-4,0 0-6,3 0-4,-3 0-3,0-2-4,0 0-4,4 2-1,-4-3 0,1-3 2,2 4 2,0-4 3,0 0 3,0-1 5,0 0 5,0-2 4,0-1 6,0 1 4,0-2 5,3 2 4,-1-3 4,-3 1 3,3 0 3,-1-1 1,2 1 2,0-1 1,-2 0 1,4 3 1,-1-2 0,0 0-1,1 2 0,-1 1 0,-1 0-1,4 0 2,-2 3 0,-1-2-1,0 1-1,0 1-1,1 1 0,-1 0-1,-2 2 1,0-2 1,1 1 2,-1 3 3,-1-2 3,0 2 4,1 0 2,1 0 0,-2 0 1,3 2-1,-2-2 1,2 3 0,-2 1-1,2 0-1,1-1-1,-1 3-3,2 0 0,-1 3-4,-2-2-4,2 3-3,-1-1-1,0 0-1,-1 3-2,0 1 0,-2-2-2,1 0 0,-2 0 1,0 1-3,-2 0-1,1-2-3,-2 3-4,0-1-5,0-1-4,-2 0-4,1 0-6,-1-2-4,1 2-5,-1-3-5,1 0-6,0 0-6,1-2-5,-4-2-5,3 2-3,1-1-3,-2-1-1,2-2-3,-1 0 0,1 0-3,0-1 0,0-1-2,0 4 1,0-4 2,1 0 4,1 0 6,-1-4 7,-1 4 6,4-1 6,-4-2 8,0 0 7,1-1 9,-1 0 8,1-1 9,-1-1 11,0-3 13,2 3 11,-2-4 9,1 1 8,1 0 7,1-2 8,-1 0 7,1 0 6,2 0 7,-2-1 6,5 1 7,-4-2 7,3 2 5,0 0 2,2-1 3,-1 1 6,1 0 2,1-2-1,0 2-3,0 0-4,0-1-5,-1 3-5,1-1-8,1 0-6,-3 2-8,0 1-7,1 1-6,0 3-6,-1-2-9,1 1-11,-2 2-7,0 0-5,1 2-2,-3 2-3,3-1-3,-2 2-2,2 1-2,-3 1-1,2 0-1,0 1 0,-3 3-2,2 0 1,-1 1-7,-1 0-9,-1 1-5,0 0-2,-3 1-2,2 0-2,-2-1-1,-2 1-1,2 0-3,-1-2-5,-1 2-6,0 1-8,-1-2-10,1 0-13,-1 0-12,1-2-9,-1 0-22,1 0-26,1 2-32,1-5-35,-3 2-30,3-2-29,-1 1-33,-1-2-33,2-5-36,0 0-39,0 0-43,0 0-45,0 0-16,0 0 1,0 0 16,0 0 25,9-3 31</inkml:trace>
          <inkml:trace contextRef="#ctx0" brushRef="#br1" timeOffset="102054.3724">15615 10304 36,'-3'1'334,"2"5"7,1-4 6,-4 3 4,4 1-16,0 1-27,-1-1-25,1 2-24,0 1-28,0 1-27,-1-2-25,-1 2-20,2 1-26,-1-1-28,1-1-17,-2 0-15,2 1-12,0 1-13,0-4-5,-1 4-3,1-2-6,0 1-7,-2-2-7,2 1-9,-2 0-8,2-3-7,0 2-7,-1-2-9,1 0-8,-1-1-6,0-1-6,1-1-5,0 0-6,-2 1-6,2-2-4,-2 0-7,2-2-4,0 0-8,-1 0 0,1 0 3,-2 0 5,2-2 4,-1 0 4,1-2 3,-2 1 6,2 0 5,-1-1 6,0-1 4,1-1 6,0 0 5,0-1 7,0 0 7,1-2 4,0 0 2,1 1 4,-1-3 5,2 1 5,2-3 5,-1 2 5,1 0 3,-1 0 4,1 0 4,-1 1 2,2-1 4,0 2 4,0-1 4,0 1 6,0 2 3,-2-1 7,2 3 2,0 0 0,0-1-4,-1 1-1,-1 0 0,0 2 0,1-1 2,-1 0 0,2 0 0,-2 1 1,1 0-1,2 0-2,-4 1-3,4 0-3,-3 2-4,2-3 0,-2 3 4,-1 0-1,4 0-2,-3 3-3,-1-1-2,1 0-1,0 2-3,1 1-2,-2 0-2,0 2-1,0-2-2,0 3-1,0 0 0,0 0 0,-3 0-1,1 1 0,1 1-1,-1-2-1,3 2-1,-4-1-2,0 0-2,0 0-4,0-1-1,0 2-1,0-1-3,0 0-1,0-3-3,0 3-2,0-1-1,0 0-1,2-1 0,0 0-1,-1-1-3,-1 1-1,2-1 0,-1-3-3,-1 1-3,0 0-5,0-1-7,0-1-7,0 0-8,0-1-9,0-1-9,0 0-8,0 0-7,0-1-1,-1-1 0,1 1-2,-2-2-1,2 1 3,0-1 4,0-2 6,0 3 9,0-4 12,2-1 13,-1 1 17,1-3 21,0 2 17,0-2 16,1 0 13,0 0 12,0 0 12,1-2 12,1 0 10,-1 2 10,1-2 9,1 0 9,0 1 8,-1-1 9,3 0-1,-1 1-2,1-1-6,-1 0-4,0 1-8,0 0-7,0 0-9,0 2-7,1-1-7,-2 3-7,2-1-7,-1 0-8,-1 2-12,1 0-12,0 1-7,1 2-6,-1-2-4,0 3-3,2-1-3,-2 2 0,-1 0-7,-1 2-10,3 0-5,-4 1-4,3 1-4,-2 0-2,1 1-1,0 2-2,0 0-1,-2 1-3,1-2 0,-2 2-2,1 3-1,1-4-1,-3 3 5,2 0 6,-1 1 3,0-2 1,-1 2-2,0 0-2,0 0-4,-1-2-7,-1 1-8,0 0-12,0-2-12,0 0-15,0 1-22,0-3-26,0 3-35,0-3-42,0 1-43,0 0-43,0 0-40,0-2-38,0-5-47,0 0-53,0 0-40,0 9-34,0-9-9,3 6 4,-3-6 15,7 4 24,1-1 33</inkml:trace>
          <inkml:trace contextRef="#ctx0" brushRef="#br1" timeOffset="102274.9807">16335 10311 149,'0'-3'384,"0"-1"24,0 0 23,0 2 26,0 2 13,-3 0 6,3 2-30,0-1-47,0 2-42,0-2-41,0 5-31,0-4-27,0 3-24,0 2-20,-1 1-23,1-1-20,0 2-24,-4 0-24,4 2-24,-2-2-24,2 4-17,-1-1-17,-1-3-10,-1 4-9,1 0-7,1-2-5,-1 0-3,1-1-2,0 3-7,-1-2-7,0 0-7,-1-3-8,2 3-12,1-1-13,-4-1-22,2-2-24,1-1-35,1 1-37,-4-1-37,4 1-36,0-5-40,0 2-36,0-4-42,0 0-42,0 0-47,0 0-51,0 0-18,0 0-4,0 0 13,0 0 23,11-4 29,-1-2 38</inkml:trace>
          <inkml:trace contextRef="#ctx0" brushRef="#br1" timeOffset="102638.9695">16424 10018 75,'-5'4'288,"-2"0"19,2 1-2,-2 2-10,3 1-22,-2 0-28,3 2-29,-1-3-29,1 2-27,0 0-24,1 0-14,0 1-11,2-3-3,0 2 3,2-3-2,1 1-3,0-2 3,0 0 9,2 0 8,-1-1 9,0 0 16,3 0 18,-4-3 12,4 2 11,-2 0 7,0-3 3,2 0 0,1 0-2,-1-3-7,1 0-8,1 2-10,-2-3-14,2 0-14,-1 0-12,-1-1-13,-1 0-13,2 0-12,-1 1-11,-1-2-9,-1 0-7,0 0-8,-1 0-7,3 1-6,-4-3-6,1 1-6,1 1-6,-2-1-3,-1 2-6,1 0-3,-3 1-4,3 0-5,-3 0-7,0 0-11,0 0-10,-3 2-11,2-1-14,-2 1-16,-1 1-16,-1 0-23,1 1-25,-3 0-37,0 1-44,1 0-44,-3 2-44,1-1-53,-4 2-58,0-1-62,-2 1-66,2 1-29,-1 1-13,-1 1 3,0-1 10,1 2 18,-1 1 23,-1 1 37</inkml:trace>
          <inkml:trace contextRef="#ctx0" brushRef="#br1" timeOffset="103254.835">16753 10267 314,'-2'-2'344,"0"2"9,1 0 1,-1 0-4,1 2-14,1-1-20,-3 1-16,3 1-19,-1 0-16,-3 0-19,4 1-14,-3 2-14,3 1-21,-1 1-26,0-1-17,-1 2-19,1 2-11,-1-2-12,1 3-14,-1 0-16,0-1-17,1 1-14,0 1-13,1-1-12,0 1-8,-1 0-8,1-2-5,-2 1-3,2 1-3,-2-4-1,1 2 2,1 0-1,-4-4 1,4 1-1,-2-1 0,1 0 2,1-4-1,0 3 0,-4-3 1,4-1 0,0 0-1,0 0 2,0 0-1,0-2 1,4 0 1,-4-2 3,1 0 3,1 0 3,-2 0 5,4-4 6,-1 2 7,0-4 11,-1 0 6,2-1 5,0-1 5,0-1 5,-1-3 2,2 1 5,-1-1 2,3-1 0,0-2 4,0 1 8,2-1 1,-2 0-1,4 0-6,-1 1-8,0-1-5,2 1-4,2 0-2,-2 1-4,0 3-3,-1-1-5,1 2-2,0 0-2,0 2-7,-3 1-10,1 2-5,-2 0-5,-1 1-4,1 1-1,-2 1-1,0 3-2,0 0-2,-2 0 0,0 3-1,3 1 0,-2 1-2,2 1-1,-2 1-1,2 2-2,0 2-2,0 0-3,-2 0-5,1 2-5,-1-1-6,0 3-7,1 1-15,-1-1-19,-4 1-17,1-2-20,2 3-19,-1-2-22,0 3-29,-1-2-30,2 0-26,0-1-20,0 2-24,-1-2-21,2 0-23,1 2-24,0-3-21,0 1-22,0-3-19,0 1-17,1 0-9,2-3-7,2 1 14,-1 0 23,3-4 24,2 1 22</inkml:trace>
          <inkml:trace contextRef="#ctx0" brushRef="#br1" timeOffset="103820.8366">17554 10481 302,'4'-13'361,"-1"-2"18,2 0 17,1 2 11,-3 0 7,2 1-7,-1-1-13,0 1-17,0-2-18,-4 2-20,4 0-21,-4 2-25,0-1-30,-4 3-22,4 0-21,-4-1-17,1 3-17,-1 0-24,0 1-30,-1 1-26,-2 3-23,0-1-21,2 0-19,-2 2-12,-1 0-13,1 2-8,-1 0-7,-1 2-8,-1-1-5,-1 4-6,3-1-3,-3 1-4,2 1-4,-2 0-5,4 1-5,-1 1-5,0-1-5,0-3-5,4 2-2,0 1-3,-1-1-4,2-1-2,2-3-2,0 2-1,1-1 1,1 1 1,0-2 2,2 0 2,0-2 5,2 1 5,-3 0 6,5-2 5,-3 0 5,0 1 5,2-1 7,0-1 5,1 0 3,1 0 5,-2 0 3,2 0 4,1-1 5,-1 1 4,-1-2 4,3 2 2,-3 0 3,0-1 3,0 1 5,0 0 4,1 0 4,-1-1 6,-2 1 6,2 0 6,0 0 4,-2 0 5,0 0 2,0-3 1,0 3 2,-1 0 0,0 0 2,0 0-1,-4 0-2,2 0-2,-1 3-2,1-2-1,0 0-2,-2 2-2,1 0 0,-1 2-7,0 1-7,0-2-5,0 5-3,0 2-3,-1 0-1,-1 3 3,0 3 5,-1 1 1,-1 1-2,0 5-3,0-1-3,-3 3-4,0 2-5,-2 0 1,1 0 0,-2 3 1,-2-1 0,0 2-2,0 1-1,-1 2-15,1 1-19,-2 2-10,0-1-8,-1 2-2,2 2-4,-1 0 0,1 0-2,0 1 0,1 1-1,0-1 0,3-2 0,0 0 0,2-2 2,1 0 7,2-3 11,-1-3 6,2-1 5,0-4 3,3 0 3,0-3 0,0-4 1,3 0 0,-3-2-1,3-3 1,2-1-1,-4-3 2,3 0-1,1 0 1,-1-3 1,1-1 0,0-2 1,-3 0-1,3-4-1,-1 2 2,0-2 0,3-1 2,-3 0 0,0-1 4,0-1 1,-1 1 2,1-2 2,-1 0 2,0 0 2,-1-1 1,2-1 2,-1 1 1,-2-2 2,1 0 1,-1 1 0,-1-1 2,0-1 0,-1-1 0,-1 0-1,-1 1-1,-2 0-2,2-4-2,-2 3 0,-2-1-2,-1 0-1,-1-2-2,-1 3-1,-2-2-3,-2-1-1,1 0-1,-3 2-3,-1-3-1,1 1-5,0 0-2,-3-2-2,0 0-4,0 1-6,0-1-7,1-1-6,1-1-10,2-3-8,0 1-12,1 0-15,0-2-18,4 1-24,0-2-19,1-2-22,2 0-31,2-2-40,0 0-39,3 0-40,1-3-57,1 1-65,1-1-48,1-2-40,7 1-15,-2 0-5,5-2 12,3-2 18,0 1 20,7 0 19</inkml:trace>
        </inkml:traceGroup>
        <inkml:traceGroup>
          <inkml:annotationXML>
            <emma:emma xmlns:emma="http://www.w3.org/2003/04/emma" version="1.0">
              <emma:interpretation id="{F36FB2F5-3F61-4A32-9D60-A862915B7AA2}" emma:medium="tactile" emma:mode="ink">
                <msink:context xmlns:msink="http://schemas.microsoft.com/ink/2010/main" type="inkWord" rotatedBoundingBox="18633,11610 19143,11625 19118,12482 18608,12467"/>
              </emma:interpretation>
              <emma:one-of disjunction-type="recognition" id="oneOf27">
                <emma:interpretation id="interp135" emma:lang="en-US" emma:confidence="0.5">
                  <emma:literal>d</emma:literal>
                </emma:interpretation>
                <emma:interpretation id="interp136" emma:lang="en-US" emma:confidence="0">
                  <emma:literal>&amp;</emma:literal>
                </emma:interpretation>
                <emma:interpretation id="interp137" emma:lang="en-US" emma:confidence="0">
                  <emma:literal>t</emma:literal>
                </emma:interpretation>
                <emma:interpretation id="interp138" emma:lang="en-US" emma:confidence="0">
                  <emma:literal>.</emma:literal>
                </emma:interpretation>
                <emma:interpretation id="interp139" emma:lang="en-US" emma:confidence="0">
                  <emma:literal>'</emma:literal>
                </emma:interpretation>
              </emma:one-of>
            </emma:emma>
          </inkml:annotationXML>
          <inkml:trace contextRef="#ctx0" brushRef="#br1" timeOffset="104481.621">18849 9979 190,'-1'-4'342,"-1"-1"15,2 5 18,2 0 21,-1 1 24,2 3-8,0 2-27,0 0-35,-1 4-43,2 0-31,-3 3-24,5 4-16,-5-1-12,3 2-12,-1 5-11,0 0-15,-1 1-15,1 3-21,-1 1-22,0-1-21,-1 3-21,1 0-15,-2 0-14,0 2-10,0-2-7,0-1-5,-2 1-6,1 0-6,1-2-5,-2 0-5,0-2-3,1 0-3,-1 0-2,1-4-2,1 3-1,-1-5-1,1-1 0,-2 2-1,2-4 0,-1-1-2,1-3 0,0 1-1,0-3 1,0 0-1,-3-1 1,1-3 0,2 0-1,-2-1 1,2-4 1,0 3-2,-1-3 0,1 0-1,0-2 1,0 0-1,0 0 2,0-2 1,0 0 0,-3-2 0,3 1-1,-3-1 0,3-2 1,-1 0 1,-1-3 0,0 0 1,0 0 1,-1-2 0,0 1 1,-1-1 1,-1-1 0,-1 0 1,2-1 0,-4 0 2,-1 2 1,-1-2 0,-1 0 1,1 3-1,-3-3 0,1 1-1,-2 2 1,1-1-1,-1 2-1,-2-1 0,3 2-1,-2 1 0,2 0-2,0 3 0,-1 0-1,2 0-1,2 1 0,0 0 0,2 3-1,-1-3-1,2 3 0,1 0 0,2 0 1,1 3 0,-2-3-2,1 3 0,2-3 0,2 3 0,-1-3-1,-1 4 1,0-2 1,2 2 0,0 1-1,-1-1 0,1 0 0,0 3 0,0-3 0,0 3-1,0 1 1,1 0-1,1-1 1,0 0-1,-1 0-1,1 0 1,2 0-1,1 0-1,-2-2 2,2 0-1,1 0 1,0 1-2,0-2 2,2 0-1,0-1 2,3-1-1,0-2 1,0 2 1,2-1 1,1-1-1,-1 0 0,2 0 0,3-1-1,-1-1 0,1 2 2,1-2-1,0-1-1,0 0-2,1-1-1,-1 0-3,0 0-2,-1 0-4,-1 0-3,-2 0-5,1 2-4,-2-4-6,-1 1-9,1-1 0,-4 1 2,0-2-13,1 1-19,-3 0-20,-1 0-21,0-1-17,-1 0-15,0 2-15,-1-2-18,-2 3-17,1-1-17,0-1-17,0 3-20,-2-1-37,0 0-47,-2 4-37,0 0-30,0 0-11,0 0-3,0 0 2,0 0 3,0 0 12,0 0 18</inkml:trace>
        </inkml:traceGroup>
        <inkml:traceGroup>
          <inkml:annotationXML>
            <emma:emma xmlns:emma="http://www.w3.org/2003/04/emma" version="1.0">
              <emma:interpretation id="{8440A232-A812-404C-916D-28F7C307E3EC}" emma:medium="tactile" emma:mode="ink">
                <msink:context xmlns:msink="http://schemas.microsoft.com/ink/2010/main" type="inkWord" rotatedBoundingBox="19764,11490 24434,11629 24369,13826 19698,13688"/>
              </emma:interpretation>
              <emma:one-of disjunction-type="recognition" id="oneOf28">
                <emma:interpretation id="interp140" emma:lang="en-US" emma:confidence="0.5">
                  <emma:literal>fertilization</emma:literal>
                </emma:interpretation>
                <emma:interpretation id="interp141" emma:lang="en-US" emma:confidence="0.5">
                  <emma:literal>fertile nation</emma:literal>
                </emma:interpretation>
                <emma:interpretation id="interp142" emma:lang="en-US" emma:confidence="0.5">
                  <emma:literal>feel's bination</emma:literal>
                </emma:interpretation>
                <emma:interpretation id="interp143" emma:lang="en-US" emma:confidence="0">
                  <emma:literal>feelin bination</emma:literal>
                </emma:interpretation>
                <emma:interpretation id="interp144" emma:lang="en-US" emma:confidence="0">
                  <emma:literal>ferly' bination</emma:literal>
                </emma:interpretation>
              </emma:one-of>
            </emma:emma>
          </inkml:annotationXML>
          <inkml:trace contextRef="#ctx0" brushRef="#br1" timeOffset="105169.3539">19800 10227 222,'0'-7'411,"0"3"19,0 0 17,0 2 17,0 1 16,-4 1 17,3 1-29,1 1-52,-4 2-55,4 0-53,-2 3-39,-1 1-32,-2 2-30,1 5-28,0 1-25,-1 6-24,-1 1-20,1 5-18,0 5-17,-1 2-19,0 4-12,1 5-11,1 2-7,0 4-7,0 3-5,0 3-4,0 4-3,-1-1-3,3 5-1,-3 1-2,0 2-1,3 0 0,-5-1 0,2 2-1,3-2-1,-4-2 0,0-3 0,1-2 2,1-1-2,1-5-1,-1-3 1,-1-3 0,1-2-1,1-4 1,1-4-2,0-2-2,2-5-1,2-1-2,0-4-1,1-2-4,1-1-2,1-5-2,-1-1-2,2-5 2,0-2-1,1 0-1,0-3 0,1-3 2,-2 1 0,2-4 4,1-4 2,-1 1 5,1-1 6,1-5 7,2-1 4,-2-1 6,2-2 5,0-4 3,0 2 5,-1-4 4,1-3 4,-1 0 3,-1-3 0,0-2 1,-3-3-2,1 1-1,-2-3-3,-1-2-4,-3-2-3,-2-3-3,0 0-5,-2-4-2,-2 0-4,0-3-4,0-2-3,-4 0-3,-1-1-3,0 0-1,1-1-1,0 4-4,-1 0-2,0 2-2,1 5-1,-1-1-4,6 5-5,-2-1-8,0 5-7,3 2-9,-1 1-15,1 5-15,4-1-11,1 3-10,1 3-26,0 0-32,1 3-30,6 1-31,-4 1-25,3 2-22,2 0-18,-2 5-16,2-3-19,-2 2-22,2 2-13,-2 0-9,1 1-14,-3 2-17,0-1 2,1 0 7,-9 3 14,10 0 16,-10 0 21,11 0 22</inkml:trace>
          <inkml:trace contextRef="#ctx0" brushRef="#br1" timeOffset="106005.3427">20029 10672 141,'0'2'212,"0"1"-5,4-1-9,-4 1-9,0-1-9,4 2-9,-1 0-13,-2 1-18,3-1-19,-2 0-17,1 0-15,0-1-16,1 1-10,-1 2-8,4-2-6,-3 1-5,-1-1 4,2 0 10,-1 0 4,0 0 1,0-1 0,4 0 1,-2 1 0,-1-2 1,0 0 2,1-2 0,2 2 0,0-2-1,-1 0-1,0 0-2,2-2-10,2 2-13,-3-4-10,4 0-2,0 1-5,0 0 0,2-2-2,-3-2-3,3 0 1,0 0 0,0-2 2,-2 2 2,-1-1 2,3-3 3,-2 4 3,-3-2 3,1-1 3,-2 1 3,1 0 4,-6 1 2,5-2 3,-4 1 1,0-2 3,-1 3 6,-2-1 12,-1 0 14,0 0 10,-1 1 4,-2-3 4,-1 4 2,0 0 1,0 0-1,-2 2-3,-2 0-4,-1 2-7,1-1-9,-3 3-9,1 1-9,-2 0-14,2 1-19,-2 3-12,-1-1-10,1 2-9,0 2-6,-2-1-5,1 3-4,-1-1-6,2 3-5,0 0-1,1 0 0,0 1-2,1-1-6,0 2-7,-1 0-7,4 0-8,-2-1-7,2 1-7,0-1-7,2 3-7,-2-4-7,5 2 1,0-1 2,1-2 3,2 0 3,1 1 3,0-3 2,5 1 4,-2 0 4,5-1 6,-3-1 2,3-2 6,0 0 7,4-3 4,-1 1 7,-1 1 2,3-4 1,0 0 2,0 0 4,1-2 5,-1 0 4,1-2 4,1 1 5,0 0 7,0-1 5,-3-2 6,3 1 8,0-2 6,-3 1 7,3-1 9,-2 2 9,-3-3 11,3-1 11,-1 0 9,-1 2 7,-1-3 9,2 1 9,-1-1 8,-2-1 5,-1 0 7,0 2 3,1-1 3,-3-1 4,1 0 0,1 0-2,-3-2-5,1 0-6,1 1-7,1-1-5,-3 2-7,0-4-8,-1 4-7,0-2-4,-2 5-8,1-1-5,-2 2-8,-3 3-6,3 0-6,-3 0-9,0 1-5,-3 3-4,3 0-3,-3 0-2,3 0-3,-1 2-3,-1-1-5,0 3-6,1-4-3,-1 4-4,0-1-5,-1 1-2,0 1-1,-1 1-2,3 1 1,-1-1-2,-2 0-1,3 2 0,-3 1-1,2 0 0,1-1 1,-1 2 2,0-1 2,2-1 3,2 1 0,0 0 0,-1 2 1,1-2 1,2 2 0,1 0-1,-2-1 2,2-1 1,1 3 0,0-1 0,0-2-1,2 1 0,-1 1 0,0-2 1,1 2 1,-3 0 0,3-2 0,-1 2-1,0-2 1,1 1-1,0-2-7,-2 1-14,1-1-7,-1 1-3,-2-3-1,3 0-2,0 1 1,-2 0-2,2-2 0,-2 0-1,2 0 1,-3-1 1,2-1-1,0 1-2,0 0 7,-1-2 10,-1-1 2,0 0-5,0 1-6,-1-1-12,1-1-11,-1 0-16,-1 0-17,1 0-19,1 0-15,-1-1-16,-1-1-14,1 1-12,0-2-10,2-1-8,1 0-5,-3-1 0,1 0 0,2-1 3,0-1 6,2-2 9,-3 1 11,3 0 13,-1-3 13,0-1 13,1 2 13,-2-2 12,1-1 11,1 0 12,-2-2 10,-2 0 11,2-1 10,0 2 11,0-4 11,-1 1 12,1 0 13,-2-1 9,1 0 12,-2-2 10,4 1 11,-3-1 11,2 1 14,-1-3 15,1 1 16,-2-3 13,2 1 13,-3 1 16,2-3 12,-1 4 10,1 0 11,-2-1 11,2 4 4,-2-1 0,0 4-1,0 1-3,-1 4-8,-2-1-9,0 3-11,0 2-12,-2 2-13,0 2-15,1-1-15,1 2-13,-3 1-16,0 1-16,-2 2-11,5 1-8,-5 0-10,0 3-5,1 2-8,-2 2-5,0 1-5,2 3-4,-2 1-3,-2 2-3,3 1-3,0 3-5,-2-3-3,2 3-3,1 0-4,-1 0-5,0-1-6,3 3-7,-1-5-11,1 3-12,1-3-15,1 1-18,0 2-19,0-2-21,0-2-24,0 3-24,1-4-21,1 1-20,-1-1-19,2 0-15,0-1-16,0 1-14,0-2-13,0-1-14,0-1-9,-2-3-11,3 2-7,-1-3-4,1-1 1,-1-3 4,1 0 5,1 1 5,-5-6 14</inkml:trace>
          <inkml:trace contextRef="#ctx0" brushRef="#br1" timeOffset="106281.8562">21083 10668 203,'0'-8'295,"0"0"9,2 1-2,0 1-7,-1 1-17,3-1-23,-1 1-24,1-1-26,-1 1-20,4 0-16,-4 2-9,1-1-5,1-1 8,0 0 15,2 0 7,-3 0 7,2 3 1,0-4-3,0 3-2,-1-1-2,-2 0-6,6 1-6,-7 1-7,3 0-7,-1 2-9,-1 0-7,0 0-18,0 0-21,0 3-16,0 1-12,1 0-9,1 0-8,-1 3-6,1 0-8,-3 2-6,1 0-6,1 2-5,-1 1-4,-2 2-4,-1-1-4,0 3-2,0 0-3,-1 2-11,-1-3-15,1 3-8,-3-2-5,1 2-1,1-3-3,-1 0-4,-1 0-5,2-2-8,1 0-9,-3-1-12,0-1-13,1 1-17,2-2-19,-2-2-14,1 1-11,0-1-19,-1-1-23,2-2-22,0-1-23,-1 0-23,1-1-28,-1-2-29,0-1-29,2 0-32,0 0-33,0 0-18,0 0-11,-1-10 8,1 3 17,1-3 22,3 1 23</inkml:trace>
          <inkml:trace contextRef="#ctx0" brushRef="#br1" timeOffset="106586.8697">21250 10397 17,'-3'2'262,"1"-1"9,1 2-4,-1 1-12,1 1-13,0 0-16,1 1-20,0 3-21,0-3-21,0 3-17,0-2-13,1 3-11,2-4-4,0 3-1,2-1-1,-2-1 1,2-1 5,0-1 4,-3 1 17,5-1 20,-2-1 14,2 0 9,-2 0 7,2-1 5,-4 0 1,4-2-1,-2 0-2,0-1-4,0 0-4,-1 0-5,1-1-7,-1 0-8,-1-1-19,2-1-22,-3 1-16,1-2-11,0 0-11,1 1-10,-2-2-8,-1-1-9,3 2-6,-1-1-6,-2-1-5,2-1-4,1 0-13,0 1-18,-3 0-11,1 0-8,0-1-5,0 1-4,-1-1-5,1 1-4,0-1-3,-2 2-5,0 0-8,0 2-5,-2-2-11,0 2-10,1 2-6,-2-2-3,0 2-19,2-1-25,-6 1-31,3 1-30,3 0-41,-4 0-44,1 0-57,-1 0-63,5 0-57,0 0-56,-8 4-22,0 0-7,4 1 1,-3 1 3,2 2 18,0 1 26,2 1 28</inkml:trace>
          <inkml:trace contextRef="#ctx0" brushRef="#br1" timeOffset="107236.1066">21919 10147 244,'0'-4'303,"0"1"11,0 0 13,0 2-1,3-2-5,-3 3-17,4 0-22,-4 0-23,0 3-22,0-2-16,1 3-11,-1 0-6,0 5-4,0 1-3,0 1-3,0 3-6,0 2-6,-1 2-7,1 3-7,-4 2-11,4 0-11,-3 3-16,2 1-17,-3 2-16,-1-1-14,0 2-12,1-1-13,-1 2-9,2-1-7,-5 0-6,4 3-7,-3-2-4,2 0-8,-2-2-3,3 2-1,-4-4-4,5 2-3,-2-3-5,0 1-6,1-2-7,1-5-8,0 2-8,3-2-10,0 0-10,0-4-11,1 0-11,3-3-10,-1 0-14,4-2-15,-2 0-3,2-3 3,3-2 0,2-1-4,0-1 0,0-4 2,3 0 5,-2 0 6,3-2 10,1-3 11,0 1 11,0-4 12,0-2 14,2 0 14,-4 0 5,0-4 2,2 1 9,-3-3 17,0 0 16,-1-1 14,-1-1 17,0-1 17,-2 0 17,1 0 16,-3-1 16,-1-1 15,-2 3 12,2-1 9,-3-1-3,0 2-7,1-2-10,-2 4-6,-2 0-9,1 2-8,-1 3-11,-1-1-13,0 3-14,0 2-14,0 0-15,0 3-15,-1 0-10,-1 3-9,1-1 2,0 2 4,-1 2 3,1 1-3,-4 1-1,2 1-3,0 0-3,2 3-4,-4 1-4,1 2-7,-1 2-4,0-2-5,5 4-5,-7-2-6,6 2-5,-2-2-9,0 2-8,0 0-9,0-2-13,1 2-15,1-2-21,1-1-23,0 0-21,0 0-20,0-1-20,1-2-18,1 1-15,-1-4-15,1 1-10,-2 0-11,2-2-11,-1-2-13,-1 1-12,0-4-12,0 0-14,0 0-15,0 0-13,0 0-14,7-4 5,0-3 12,3-1 14,0 0 17</inkml:trace>
          <inkml:trace contextRef="#ctx0" brushRef="#br1" timeOffset="107532.5113">22301 10287 277,'-4'-7'289,"1"3"6,-2 1-10,3 3-21,-2 0-22,0 0-26,1 3-24,-2 0-21,1 1-20,1 2-17,-1-1-15,0 1-11,1-1-9,1 2-6,0-1-7,1 0-6,1-1-3,0 0-2,1 1 0,2-3 1,1 0 4,0 1 2,0-1 5,2 0 4,1-2 5,3 0 7,-2 1 8,1-1 9,1-1 7,0 0 7,1 0 6,-2 0 5,3-1 0,-1-1-1,-3 0-4,3-1-5,-3 0-6,0 1-4,-1-1-5,0 1-5,0-4-8,-3 2-8,1-1-8,-2-1-8,-2 0-7,2 1-9,-3-2-7,0 1-6,0-2-7,0 1-6,0 0-6,0 0-5,0 0-6,0-1-5,0 2-6,-3 0-5,2-1-5,-2 1-4,-1 0-6,1-1-6,-2 3-7,0-1-9,-1 3-11,2-1-13,-3 3-16,-1 0-16,-1 0-26,2 3-30,-4 1-36,0 1-38,-3 1-39,2 5-38,-3-2-43,1 1-45,-4 2-57,2 0-62,-1 3-23,0 1-6,5 0 4,-2 0 8,2 3 20,4 0 27</inkml:trace>
          <inkml:trace contextRef="#ctx0" brushRef="#br1" timeOffset="108888.9824">22517 10505 238,'-4'-4'335,"1"1"14,3 1 13,0 0 10,0 2 8,2-2-16,-1 0-28,1 2-35,0-2-37,1 2-24,-1 0-18,1 0-11,2-1-9,-1 1-10,1 0-11,-2 0-11,1 1-10,2 1-11,0-2-11,2 4-12,-1 0-12,0 1-11,3 1-15,-2 1-13,-1 2-14,4 3-11,-1-1-9,0 2-8,-3 4-6,1-3-3,1 4-1,-1-1-3,-3 1-3,2 3-2,-2-1 0,0 2-1,-1-3-2,-1 1-2,-1 1-1,-2-1-2,-3 1-2,0-2 1,-1-1-2,-3 2 0,-2-2-4,1-1 1,-4 0 2,-2-2-2,2 0-2,-1-2 0,0 1 0,-2-4-1,2 2-2,-1-1-3,1-2-3,1-2-3,0 0-2,2-1 0,3 0-1,-1-3-1,0 1 0,3-4-1,0 2 2,0-4-3,4 2-1,-1-4 0,2 1 2,0-1 2,0-2 3,0-1 1,2 1 1,-1-3 1,3 0 0,0-1 1,0 1 0,1-2 1,1 0-1,-2 3 0,3-1 3,-2-1 0,2 2 2,-2 3-1,1 0 3,-2 1-1,1 0 0,1 1 0,-3 1 0,0 1 0,0 1-2,0 1 0,0 1 0,0 1-4,-1 1-4,2 0-5,0 1-7,0 0-6,1 2-9,2 1-6,0-1-7,1 0-4,1 3-6,3 0-6,0-2-3,0-1-4,3 0-1,0 0 1,1-1 2,0-1 3,3 0 4,0-3 5,1 0 7,-1 2 7,2-3 6,0-1 6,-2-1 6,2-1 5,-1 0 6,0 0 4,-2 0 5,-1-3 3,0 1 3,0-1 5,-4 0 4,1-1 8,-2 1 8,-1-2 9,0 0 8,-3-1 9,3-2 10,-5 2 8,1-1 10,-1 0 5,-1 0 7,-1-1 6,2-1 5,-3 0 2,0 1 3,-2 0-4,0-2-2,1 2-4,-2-3-3,-2 1-6,1 1-5,-1-3-6,-2 1-8,0 3-5,0-3-6,1 3-5,-3 1-5,0 0-5,0 2-3,0 1-3,1 2-4,-1 0-3,0 2-4,1 2-4,-2 0-5,2 0-3,-2 0-4,0 4-4,-2-1-2,1 3-4,-3-1-2,2 2-4,-1 2-4,-2-2-4,1 5-6,1-1-5,0 1-6,-1 2-5,3 1-4,-3 0-5,2-1-1,2 2-6,-1-1-5,2 0-4,1 2-6,0-3-7,3 0-7,2-1-7,2-2-5,3 1-5,-3-2-4,4 0-4,2-1-6,-1-1-2,4-1-5,1-2 2,0-1 2,0 1 3,0-3 5,2 0 8,-1 0 8,2-4 11,-1 2 10,-1-3 9,1-1 9,2-2 10,-1 1 10,-3-1 11,1 0 12,-3-2 11,2 1 10,-1-2 7,-4 0 10,1-2 6,0 0 6,-1 2 8,0-3 6,-2 1 6,1-1 8,0-2 7,-1 3 8,-1-4 4,1 0 4,-1 3 1,0-6 2,0 4 0,-1-2 0,2 1 0,-1 0 0,-2 0-3,1 0-4,-1 0-6,-1 4-3,1-2-8,-1 3-6,-1 2-6,0 0-7,0 2-5,0 2-7,0 0-4,0 2-8,-1 1-4,-1 2-6,1 0-5,-1 2-3,0 1-2,1-1-3,-1 3-3,0-1-3,-1 2-4,-1 0-3,4 2-4,-3 1-2,-1 1-3,1 0-1,2 1-1,-2-1-2,3 2-3,-1 0-3,1-2-4,0 1-4,1 0-3,2-2-3,0 3-3,2-1-3,-2-3-2,2 2-2,2 0-1,1-2 3,-1-1 1,4 0 3,-1 0 0,0-2 2,4 1 1,-4-2-1,4 0 0,-2-1 0,1-2 0,1 0-1,-3-1-1,1-1-1,2 0-2,-1-1-1,-1-2-2,1-1-1,0 0 0,-2-1 4,1-2 3,-1 2 6,1-3 5,-2-2 4,0 1 7,-3 0 5,4-2 7,-5 0 3,0 1 5,0-3 3,-1 0 6,0 1 5,-2-3 8,1 1 7,2-3 6,-3 0 7,2-1 8,-2 0 10,-1-4 10,0 3 6,0-3 7,-1 1 8,1-2 9,-2 0 7,0-5 4,0 2 0,0 0-1,0-3-3,0 2-4,0-3-3,0 0-8,0 0-8,0-1-6,0 0-6,1 2-6,-1-1-6,0-1-6,0 2-6,0 1-2,0 2-4,3 0-1,-3 4 0,0-1 2,0 4 1,-3 1 1,3 6 2,-1-1 3,-2 4 2,-1 2 0,2 1 0,-1 4-2,0-1-3,-1 2-2,3 2-3,-3 2-3,1 1-4,-1 2-3,-1-1-6,0 3-4,0 3-5,-2 1-4,2 2-2,-2 3-3,0 1-3,3 2-1,-2 1 0,0 2-2,2 0-3,-3 3-4,3-1-2,3 0-5,-2 1-4,-1 0-3,3 0-4,0-2-3,0 1-4,-1 1-6,0-3-7,2 2-9,0-2-10,0 0-11,0-1-10,2 0-16,0 0-18,-1-1-24,1 3-25,2-5-26,-1 1-27,1 0-27,1-1-27,-2-1-33,-2-2-35,2 1-38,1-4-41,0 0-22,0-1-12,0-2 7,1 0 15,-3-1 23,5-2 30</inkml:trace>
          <inkml:trace contextRef="#ctx0" brushRef="#br1" timeOffset="109185.4123">23536 10479 285,'-1'-5'319,"1"0"13,-3 1 8,3 2 8,0-1-16,0 1-26,3-2-32,-3 2-36,3-1-29,1-1-26,-1 1-18,2-1-17,0 4-9,3-4-9,-2 1-7,2 0-6,2 0-9,-1 1-6,0 2-8,1-2-7,0 2-6,0 2-5,-2-2-4,3 4-2,-3 0-1,0-1 0,1 1 1,0 3-2,-2 1-2,-1 2-1,1 1-2,0-2 0,-3 2-1,1 4-1,-2-3-2,-1 4-4,-2 1-4,0 0-6,-1 0-5,0 2-6,-2-2-7,-2 1-6,1-1-10,-3 1-12,4-3-13,-4 2-15,2-4-17,-2 0-17,3-1-21,0-2-22,-1 1-22,2-3-24,0-1-24,2-3-23,-3 1-21,4 0-21,0-1-20,0-2-17,0 1-20,-1-3-22,1 0-21,0 0-23,0 0-17,0 0-12,0 0 4,1-8 15,3 0 18,-1 1 19</inkml:trace>
          <inkml:trace contextRef="#ctx0" brushRef="#br1" timeOffset="109377.7569">23762 10220 28,'-4'0'339,"0"0"18,2 0 18,-1 0 11,1 0 5,2 0-21,0 0-34,2 0-42,1 0-48,-1 0-40,3 0-37,-1 0-33,3 0-32,-3 0-35,2 0-37,0 3-40,0 1-40,-1 0-43,-2 0-44,1 3-47,0-1-44,2 2-49,-5 1-49,3-1-35,-3 2-30,0 3-10,1-1-1,-1-2 11,2 4 17</inkml:trace>
          <inkml:trace contextRef="#ctx0" brushRef="#br1" timeOffset="110091.5976">23853 10518 42,'-7'9'287,"4"1"7,-6 1 7,7 2 4,-3-2-19,2 2-30,0 2-41,2-1-50,1 0-37,0 0-34,1 0-24,1 1-18,-1-3-13,2 2-11,1-2-7,-1-2-9,2-1-3,-1 1-3,-1-2-3,4-3-1,-2 1 0,2 0-1,-2-1 1,2-1 0,-5-2 0,3 0-1,0-2 3,-2 0 2,2 0 1,-2 0 1,0-4 1,0 0-1,-2 1-1,3-1 0,-3-2 0,2-1 0,0 2 1,-2-3 0,1-1 0,0-1 1,-1-1-1,1 0-2,-2-1 1,0 0 0,0-3 1,-2 2 1,1-4 3,-3 2 1,3 0 3,-2-2 2,2 2 3,-1-2 3,1 3 2,1 0 0,0 1-1,0-2-1,1 4-1,2 1-1,1 0-1,1 2-2,1 2-1,0-1 0,0 1-2,1 2-2,-1-1 3,1 3 3,3 0 6,-2 0 6,0 2 6,0 0 4,0 2 2,-1 0 3,1 0 2,1 3 4,0 1 0,-2-2 2,1 3 1,-3 2-2,3 2-3,-1 0-5,1 3-6,-2 1-7,-1-1-2,2 2-2,-3-1-3,1 3-1,-2-2-3,-2 1-1,-1-1 0,0 2-1,0-3 1,0 1 1,-1-3 0,-1 2-1,-1-1-1,0-4-3,0 0-1,0 0-3,0-2-1,0-3 0,1 1 0,-2-2-3,3 1-2,-2-3-4,0 0-5,2 0-6,-1-2-2,0-2-3,1 0 0,-1-3 1,1-1 4,-1-1 2,2-1 7,0-2 9,0-1 9,2 0 11,-1-4 11,1 1 12,1-1 15,0-2 13,0-1 11,1-1 10,2 2 7,-1-2 5,2-1 1,1 1 1,-1 2-4,2 0-3,1-1-7,-1 2-6,2 0-8,-1 1-7,0 4-6,4-1-8,-5 1-5,1 3-5,-2-1-4,3 2-4,0 2-2,-1 1-2,1 0-1,-4 1-2,1 2-2,0 1-2,3 0-4,-4 2-2,1 2-4,1 2-4,-2 1-3,1 2-2,-3 3-4,1 0-1,-2 3-2,0 0-4,-3 4-1,-1 0-4,-1 3 0,-3-3-1,1 3-3,-1-3-4,0 1-6,-2 2-8,0-4-9,2 2-14,-4-4-15,1 2-21,-1-3-28,1 0-34,-2-2-43,0 0-46,1-1-54,3 0-55,-3-1-63,4-2-69,-3 0-44,3 0-30,3-2-9,4 2 4,3-3 11,4 3 18,3-2 26,5 1 31</inkml:trace>
        </inkml:traceGroup>
      </inkml:traceGroup>
    </inkml:traceGroup>
    <inkml:traceGroup>
      <inkml:annotationXML>
        <emma:emma xmlns:emma="http://www.w3.org/2003/04/emma" version="1.0">
          <emma:interpretation id="{CEC6315A-6345-48FB-A2C9-6E2BA0F65291}" emma:medium="tactile" emma:mode="ink">
            <msink:context xmlns:msink="http://schemas.microsoft.com/ink/2010/main" type="paragraph" rotatedBoundingBox="492,13222 22445,13218 22446,15686 493,1569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41AEDEF-DE40-4279-8601-8850BFA1128A}" emma:medium="tactile" emma:mode="ink">
              <msink:context xmlns:msink="http://schemas.microsoft.com/ink/2010/main" type="line" rotatedBoundingBox="492,13222 22445,13218 22446,15686 493,15690"/>
            </emma:interpretation>
          </emma:emma>
        </inkml:annotationXML>
        <inkml:traceGroup>
          <inkml:annotationXML>
            <emma:emma xmlns:emma="http://www.w3.org/2003/04/emma" version="1.0">
              <emma:interpretation id="{7154D973-C5C7-40EB-A579-AC6A605A7E9A}" emma:medium="tactile" emma:mode="ink">
                <msink:context xmlns:msink="http://schemas.microsoft.com/ink/2010/main" type="inkWord" rotatedBoundingBox="492,13654 4349,13653 4350,14651 493,14652"/>
              </emma:interpretation>
              <emma:one-of disjunction-type="recognition" id="oneOf29">
                <emma:interpretation id="interp145" emma:lang="en-US" emma:confidence="0.5">
                  <emma:literal>Acrosome</emma:literal>
                </emma:interpretation>
                <emma:interpretation id="interp146" emma:lang="en-US" emma:confidence="0">
                  <emma:literal>Autosome</emma:literal>
                </emma:interpretation>
                <emma:interpretation id="interp147" emma:lang="en-US" emma:confidence="0">
                  <emma:literal>Awesome</emma:literal>
                </emma:interpretation>
                <emma:interpretation id="interp148" emma:lang="en-US" emma:confidence="0">
                  <emma:literal>Acrosomes</emma:literal>
                </emma:interpretation>
                <emma:interpretation id="interp149" emma:lang="en-US" emma:confidence="0">
                  <emma:literal>Autosomes</emma:literal>
                </emma:interpretation>
              </emma:one-of>
            </emma:emma>
          </inkml:annotationXML>
          <inkml:trace contextRef="#ctx0" brushRef="#br1" timeOffset="114847.8468">479 12073 210,'0'-4'357,"0"0"8,0 2 8,0 0-2,0 2-4,0-2-24,0 2-31,0 0-33,0 0-32,0 0-21,0 2-15,0-2-8,0 2-7,0 1-4,0 1-6,0 2-2,0 1-1,0 0-7,3 2-10,-3 4-8,2-1-8,0 3-8,1 3-11,-3 1-13,2 2-14,1 1-13,-1 1-13,-1 3-11,0-1-10,1 4-7,-1-1-8,-1-1-3,2 2-4,-2 1-9,0 3-9,0-4-7,0 2-4,1-2-1,1-1-3,-2 1-1,0-4-2,0 1-2,0-3-1,0-2-2,2 1-3,-2-5-5,0-1-5,0-3-3,0-1-7,0 0-5,-2-3-6,2-2-6,0 0-7,0-2-4,0-1-5,0-1-2,0 0-4,0-2 2,2 0 2,-1-1 3,-1-1 3,0 0 4,0-2 5,0-1 6,-1-1 4,-3-1 8,1-3 5,0 1 7,-1-3 7,-1-1 5,2 0 4,-1-3 4,-2 0 2,4-2 2,-3 0 3,0-3 3,1 0 5,-1-1 3,1 0 4,1-3 2,0 0 3,1 3 2,-1-5 2,1 3 0,-1-1 1,1 0-3,0-1-7,1 3-2,-1-1-1,2 1 0,-2 0-2,2 2 1,0-1-1,0 1 0,0 1 1,0-1-1,2 2 1,-2 2 1,2-3-2,-1 4 4,3-1 7,-1-1 1,-1 4-1,1-2 1,2 3-1,-2-1-2,1 3-1,1-2-1,-1 3-2,1 0-2,0 1-2,-3 2 4,4-1 9,-2 1 2,-1 3 2,2-1 0,-1 0 0,1 1-1,0 0 0,-3 2-2,4 1-2,-1 1-1,1 0 1,1 2-1,1 1 1,-1 0-11,0 1-15,3 4-7,-2-2-3,1 4 3,1 0 8,-1 4 3,1 2 1,-2 0 2,-1 3 2,3 4-2,-1-2 0,-4 1-1,3 4-3,-2 2 5,0 0 7,0 0 2,-2 2-1,0 0-11,1 0-20,-2 2-9,-3-2-6,2-1-4,-2 3-2,0-3-1,0 0 0,0 1-3,0-2 0,-2 0-4,2-1-6,0 0-6,0-1-7,0-2-3,0 0-1,0-3-13,0 0-16,0-1-14,2-1-14,-2-3-26,2-1-33,1-2-32,1-1-30,-1-1-31,-1-1-29,1-2-37,-1-2-44,-2-7-41,0 0-40,5 4-16,-5-4-4,0 0 6,0 0 11,8-4 20,-1-3 25</inkml:trace>
          <inkml:trace contextRef="#ctx0" brushRef="#br1" timeOffset="115201.024">506 12699 119,'-2'0'271,"1"0"5,1 0 0,0 0-5,1 1-21,1-1-28,1 0-28,-2 0-27,5 0-22,-1 0-19,-3-1-14,3 0-9,1 0-4,2-1-3,-1 2-2,0-4-3,3 2 0,0-1-3,0 1-5,-1-2-8,3-1-5,-2 1-7,2-1-7,0-1-7,1 0-11,-2-1-14,2 0-17,-1 1-19,0 1-17,0-2-18,1 0-18,-2-1-17,1 3-17,-1-2-15,3 1-19,-2-1-18,1 0-19,0 2-20,2-2-18,-1 1-19,-1-3-18,2 3-19,1-1-17,-1 1-20,2-1-1,0 1 6,0-1 12</inkml:trace>
          <inkml:trace contextRef="#ctx0" brushRef="#br1" timeOffset="115920.827">1150 12402 98,'-6'4'238,"0"1"-4,-1 1-13,1 0-17,-2 1-13,1-1-14,-1 4-16,3-1-19,0 2-19,-2-2-20,1 2-16,0 1-15,1-2-9,0 2-7,-2 1-5,4-2-2,-2 3-2,-1-2-1,1 0-1,2 2 2,-1 0-2,-2 0-2,3 1-1,0-1-1,0-1-1,2 1-2,-1-1-1,0 0-4,2 1-4,0-1-4,2-2-3,0 3-3,-1-2-4,2-1-3,0 0-3,0-1-1,0 1-2,2-2-2,0-1-1,2-1-3,3-1 1,-1 1 0,-1-1 1,4-3 1,0 1-1,0-2 1,2 0-1,-1-2-2,1-2 2,0 0 0,-1-1 0,4 1-1,-2-2 0,1 0 2,2-1 0,-2 0 0,-1-1 2,1-2 1,-1 0 3,2 1 2,-2-2 2,1-1 3,-1 1 5,-2-1 3,1 1 5,0-2 4,-1-2 5,-1 2 4,0 0 4,-1-1 6,-1 1 5,-2 0 4,2-2 3,-3 2 1,0 0 3,1 1 0,-4 1 11,4 0 14,-4-1 9,3 3 5,-3-1 2,0 1 0,1 0 1,-2 3-2,-2-1 1,2 2-2,0-1 0,-3 0 2,2 1-1,-2 1 0,0 0-12,0-1-16,0 2-12,0 0-8,-2-1-5,2 2-6,0-2-5,0 2-4,0 0-5,0-2-6,0 2-5,0 0-6,0 0-4,0 0-4,0 0-4,0 0-2,0 0-1,0 0-1,0 0-3,0 0-1,0 0 0,0 0-2,0 0 1,0 2-1,-3 0 1,3-2-2,0 2 0,0-1 0,-3 0-1,3 2 0,0-3 1,0 2 0,0-2 0,-1 1-1,1-1 2,-3 1 0,3 1-1,0-2 2,0 1 0,0-1 1,0 0 1,-2 1 0,2-1 2,0 1-1,-1 1-1,1-2 1,0 0 0,0 1 1,-2-1-1,2 0-1,0 0 0,-1 0 0,1 0 0,0 0 0,0 0 0,0 0 0,-2 0 1,2 0-1,0 0 0,0 0 1,0 0-2,0 0-1,0 0 2,0 0-1,0 0 0,0 0 1,0 0 0,0 0 1,2 0-1,-2 0 1,0 0-1,0 0 0,1 0 0,-1 0 0,2 0 0,-2 0 2,1-1 1,-1-1-1,2 1 0,-2 0 0,0 0-1,3-1 1,-3 1 0,1 0-1,-1-1 0,3-1 0,-3 1 1,3 0 1,-3-2 0,2 0-2,0 1 1,0-1 1,1 0 1,0-1 2,0 0 3,-2 0 1,2-1 4,-1 1 1,1-1 3,-1-1 3,0 1 3,-2-1 2,3 0 3,-3 1 2,3 0 3,-3-1 2,2 0 0,0 1-1,-1 0 0,-1 0-1,0 1 1,0-1-1,0 2 2,0-1-2,0 2 0,0 0-1,0 0-1,-1 3-1,1-1 0,-2 0-2,0 1 1,2 0 0,-3 0-2,3 1 0,-3 0-3,3-1-1,-2 2-2,-3 1-3,2-1-1,-1 0-3,-1 3-2,0-1-1,-2 2-2,0 1-1,-1-3-3,1 4-2,-2 1-2,1 0-1,1 2-2,0-1 0,-1 2 0,4 0-1,-1-1 0,0 0-1,3 1 0,1-1-1,-1 2 1,2-1 0,2-3-1,1 1 1,-1 0-1,1 1 1,2 0 1,1-1-1,2-1 1,-1 2-1,-2 0 1,3-2 0,-1 1 0,1-1 2,-1-2-1,-1 3 1,2 0 0,-1-3 2,0 2 0,-2-1 0,2 1-1,1 0-1,-1-1 1,1 2 1,-1 0 0,0 0 0,1 1 1,-2 0-1,1 1 0,1-1 0,-1 0 0,2 0-1,-1-3 0,-1 3 0,-1 0 0,3-1 1,-2-3 0,1 2 0,-1 0-2,0-1 0,-2-3 0,0 2 1,2-1-3,-3-2-1,-1 2-6,3-2-6,-4 0-7,0-3-9,1 2-13,1-3-14,-3 1-25,1 1-31,0-2-32,1 0-34,1 0-27,-1-2-25,-1 1-23,1 1-22,-1-3-18,3-1-18,-1 0-22,0-1-24,0-3-17,3-1-13,-2 0-3,3-2 3,-1 0 5,0-1 9,5-3 7,-4 0 8,4 0 15</inkml:trace>
          <inkml:trace contextRef="#ctx0" brushRef="#br1" timeOffset="116571.9624">2007 12522 1,'-1'-13'330,"-2"4"13,-1 1 11,0 2 9,1 1-9,-2 1-16,3 2-21,-1 0-22,-2 2-25,1 2-28,-1 0-22,1 3-21,1-1-13,-3 1-8,3 2-9,-3-2-11,0 3-13,0 1-14,0 2-14,2 0-18,-4 2-17,4-2-17,-1 1-16,1 1-13,0 0-9,0 1-9,4 1-6,-3-2-4,3 3-4,3-3-4,-3 3-1,2-1-4,1-1-3,1-1-4,1 2-4,0-1-5,-3-3-2,6-1-4,-4 1-1,4 0 0,-1-3-1,1 1 0,-4-3 0,3-1 0,1-1 1,-2 0 3,2 0 3,-3-1 5,1-2 9,2 0 11,-1-1 9,1 0 10,-3-1 10,3 0 9,-1-1 10,0-1 11,1 1 7,-1-2 6,0 1 6,0-1 7,-2-1 3,2 0 3,-2-2 0,0 1-3,1-1-4,0 1-6,-1-2-7,-1 0-7,-1 0-8,2 0-10,-3-1-7,-2 0-7,3 1-7,-3-3-3,0 0-5,-3 1-4,3-1-4,-2-1-3,-3 0-3,2-1-2,-1 0 0,-1 1-2,-1 0-2,0 0 1,1 0 0,-2-1 0,1 4 0,-1-1 0,1 2-1,-2-3-1,3 4 0,-3-1 1,2 1-2,1 3 0,-2-1-3,1 0-1,4 3-3,-3-4-3,1 5-2,1-1-2,1-1-5,1 1-3,-1 1-5,2 0-5,0-1-5,2 2-6,-1-4-6,2 4-7,0-3-5,1-1-7,1 2-5,-1-2-5,1 2-7,2-3-4,2-1-3,0 2-1,0-2 1,0 0 2,1-1 3,-2 2 5,2-2 7,-1-1 9,0-1 8,-1 3 7,0 1 9,0-3 10,-1 1 11,1 0 10,-3 1 14,5-1 12,-3 2 10,0 0 10,1-1 8,-1 2 8,0 1 5,1-2 5,-1 1 2,0 1 2,1 2 2,-2-1 4,2 2-1,-1 0-2,0 0-5,-1 0-4,0 3-6,0 0-5,-1-1-6,-1 3-6,-1-1-4,0 1-3,-2 1-2,-1 0 0,0 1-3,0 0-3,0 0-2,-1 2-2,-2 0-2,0-1-1,0 2-2,1-2 0,-2 2-1,-1-2 0,3 2-2,-1-1 0,1 2-1,-1-3-2,0 3-1,1-1-2,-3-2 0,5 1-1,-2 0 0,2 0 0,0 0-1,0 0 1,0-1 0,2 0-1,-2-1 0,5 1-1,-3-1 0,1-1 1,2 1 0,-1-2 0,1 3 1,1-4-1,0 1 1,-1 1 0,3-2 0,-1 1-1,2 1 1,-1-2 0,-1 0 0,2-1-1,-1 1 1,-1 1 1,-1-1 0,1-2 0,0 2 0,1 1 0,-2-1 2,0 0 0,1-1 0,-2 1 1,1 0 4,0 1 9,-2-2-2,4 3-5,-4 1 0,2-2 6,0 3 3,-1-3 2,-2 1-4,2 1-7,0 2-4,-3-2-2,-2-1-2,2 2 1,0 0-6,-2-1-8,0-1 1,-2 3 6,0-3-5,0 1-9,-1-1-12,-2 1-12,1-2-11,-1 2-11,0 0-21,-2 0-25,2-1-28,0-1-26,-1-1-31,0 2-31,-1-2-37,-1 0-40,-2-1-46,1-1-48,-1 1-43,1-2-37,-2 0-8,1 1 6,1-2 18,9 0 24,-9 1 24</inkml:trace>
          <inkml:trace contextRef="#ctx0" brushRef="#br1" timeOffset="117820.9966">2763 12491 92,'-12'0'287,"2"0"8,-2 1 8,0 2-3,1 1-8,-1 0-20,1 0-24,0 3-32,1 1-36,-1-1-29,4 1-28,-3 3-18,2-1-15,1-1-11,1 3-7,1 0-8,-1 1-8,2 1-8,1 1-7,0-2-8,1 1-6,1 0-7,1 1-4,0 0-1,1-3-2,1 4 0,1-4-3,0-1 0,1 1-2,1-2-1,1 0-2,-2-1-2,4 0 1,-1-3-2,2-2 0,-2 3 2,4-4 0,0 1 3,-1-2 4,3 0 3,0-2 5,0-2 4,4 1 5,-2-1 7,4-2 5,-1 0 14,3-1 18,0-1 7,-1-1 5,2 1 1,-1 0 0,-1-1-2,-1 0-3,-1-2-4,-4 4-3,0-2-4,-1 1-2,-2-1-2,-3 3-2,-1-2-12,-4-1-17,-1 3-9,0-3-3,-2 0-2,-2 0-2,0 2-2,-1-1-1,-2-1 1,0 0-1,-3 1-1,0 0-4,1-1-3,-4 0-4,1 1-2,1 0-3,-1 0-1,0 1 0,-1 0-4,-1-1-4,2 1-3,1-1-4,-2 4-6,1-2-4,0-1-3,1 1-3,2 1-1,-1-1-2,1 1-1,0 0-3,3 1 1,1 1 0,0-2 0,1 0-2,1 0 0,1 1 0,0-1 0,1-1-2,1 0-3,1 1-2,2-1-1,-1-3-3,2 3 1,1-2-2,0-1 0,2 1-2,1-1 3,0 0 3,0 2 5,2-2 5,0 3 5,0-3 6,2 3 5,-4 1 7,3-1 5,-2 0 5,-1 2 5,2 0 6,0-1 5,0 2 3,-2 1 5,2 0 4,0 1 5,1 0 5,-1 1 4,0 2 3,2 0 4,-1 1 4,-1 1 1,2 3 2,1 0 0,0-1-1,-1 3-1,-2 0-1,4 1-2,-3 1-1,-1 0-5,1 0-5,-1 2-4,-3-2-3,1 2-8,-2 0-10,-1-2-7,-2 2-7,-1-2 3,1 1 6,-3-3 1,1 3 0,-1-1-5,-2-2-10,0 2-2,0-2-2,-2-3-3,1 0-6,-1 0 3,2-2 7,-2 2 0,0-3-3,2-3-12,-1 2-16,1 0-10,0-2-10,0-1-2,0-1 0,0 0 1,0-1-1,1-1 4,1 0 5,0 0 1,-2-2 0,2-1 4,-1-1 7,1 0 9,0-2 11,-2-1 10,1 0 10,-1-2 11,0-2 8,2 2 8,-2 0 6,0-1 6,2-1 7,0-2 7,-1 2 5,1-3 2,1 1-3,0-1-1,0 0-1,1 1-1,1 1-1,-1-2-4,3 1-2,-2 2-4,1-1-4,2 2-4,-1 3-4,1-1-6,-3-1-6,3 7 1,-1-3 3,0 1-1,1 3 0,-1-2-1,-1 3-1,2 2 0,-1 0-1,1 1-1,-1 1 0,-1 3-3,2-1 0,-1 2-1,0 0-1,-1 1-2,1 4 0,1-1-3,-1-1 1,0 3-2,0 0-3,0-1 0,-1 2 1,0-1 1,0 1 0,-2 0 0,4 1 0,-4-2-2,1 2 0,0-4 0,-1 2 1,0-1-2,-2 1-2,0-1-2,1-1-2,-1-2-2,-2 1-1,3 0-4,-3-1-5,2-1-2,-1 0-4,-1-3-5,0 2-3,0-1-3,0-2-4,-1-1-2,-1 1 0,2 0 0,-3-2 2,3 1 0,-2-2 0,-1 0 3,1 0 3,2-2 4,-2 1 3,1-2 4,-1 0 6,1 1 4,-1-1 6,0-4 5,2 3 9,0-3 9,0-1 7,-2 1 7,2-2 6,0-1 5,0 0 6,0 1 8,0-2 9,0 0 11,0-2 9,2 2 9,-2 0 8,4-1 5,-1 0 4,0 2 0,2-3 2,0 1 0,-2 1 3,3-1 0,0 2-1,0 1-3,0 0-7,-2 0-6,3 1-10,-2 1-6,2 1-8,-2 0-8,1 0-8,-2 1-6,3-1-6,-2 4-6,2-3-8,-2 3-4,0-2-5,0 4-5,3-2-2,-2 2-2,1 2-4,1 0-1,-1 0-3,2 2-1,0 0-2,0-1 0,-2 3-3,1-1-5,-1 2-5,0 0-6,1-2-8,-4 1-10,3 3-11,-2-2-14,2 1-15,-4-1-19,2 1-19,0 2-24,-3-1-22,2-1-22,0 2-21,-4-2-16,2 3-17,-1 0-7,0-2-6,-1 1-11,0 1-12,-1-1-13,0 1-10,-1-3-13,-1 2-9,0-1-15,1-2-13,2 0-3,0-7 7,-2 9 12,2-9 15</inkml:trace>
          <inkml:trace contextRef="#ctx0" brushRef="#br1" timeOffset="118258.5436">3919 12722 33,'0'1'244,"2"1"-10,0-2-14,-1 2-16,1 0-15,0 1-16,1-2-15,0-1-17,1 3-16,-2-3-15,4 2-14,-2-2-11,-1 2-9,2-2-6,1 0-5,0 0-4,-2-2-2,4 2-6,-2-2-6,0-1-1,1 2-1,0-2 0,1-1 3,-2 1 3,2-1 3,-3 0 4,2 0 2,-2 0 3,2-2 4,1 1 5,-2-1 7,2-1 11,-3 0 14,0 1 9,0 0 7,2-2 3,-3 0 2,2 0 2,-2 2 2,-1-3 2,2 0 0,0 1 2,-1-1 2,1 0-2,-2-1-4,2 1-5,0-2-4,-1 0-5,-1 0-7,0 3-4,-3-3-3,2 0-6,-1 1-6,0-1-5,-1 0-5,0 2-6,0-2-7,-1 0-7,0 2-5,-1 2-4,2-2-4,-3 1-4,3 1-3,-3 0-2,-1 3-3,2 0-2,-1 1-3,0-1-2,-1 2-2,-1 1-2,0 1-2,3 0-2,-3 1-2,-1 1-3,1 3-2,-2-1-3,0 2 0,0 1-2,0 3-2,0 2-3,0 0 0,-1 1-2,1 2-1,-1 1-2,3 1-4,-1-1 0,1 2 0,-2 0-3,4 1-1,-2-2-1,2 0-2,1 3-1,-1-4-1,1 3-2,0-1-2,2 0-3,0-3-2,2 0-2,0 0-3,-1 2-1,1-4 1,0 0-2,1 0-1,-1-2-2,4 0-1,-3 0-1,1-3-3,1 1-1,-1-1-3,1-2-1,0 1-2,0-3 1,2 0-1,-2 1-3,2-1-3,1-2-2,-1 1-3,0-1-8,2-1-7,2-1-10,-2 0-10,1-1-14,1-1-15,-1-1-14,-1 1-16,1-2-9,1-1-6,-1 1-9,-3 2-10,2-4-13,1-1-15,-5 1-17,2-2-19,-2 0-27,1-2-31,0-1-25,-1 0-23,0-1-8,2-1-1,-2 1 3,2-2 4,1-1 10</inkml:trace>
        </inkml:traceGroup>
        <inkml:traceGroup>
          <inkml:annotationXML>
            <emma:emma xmlns:emma="http://www.w3.org/2003/04/emma" version="1.0">
              <emma:interpretation id="{82DD35D0-E8DF-40C8-B799-8560414993AE}" emma:medium="tactile" emma:mode="ink">
                <msink:context xmlns:msink="http://schemas.microsoft.com/ink/2010/main" type="inkWord" rotatedBoundingBox="5209,14057 5350,14056 5351,14401 5210,14402"/>
              </emma:interpretation>
              <emma:one-of disjunction-type="recognition" id="oneOf30">
                <emma:interpretation id="interp150" emma:lang="en-US" emma:confidence="0.5">
                  <emma:literal>:</emma:literal>
                </emma:interpretation>
                <emma:interpretation id="interp151" emma:lang="en-US" emma:confidence="0">
                  <emma:literal>f</emma:literal>
                </emma:interpretation>
                <emma:interpretation id="interp152" emma:lang="en-US" emma:confidence="0">
                  <emma:literal>;</emma:literal>
                </emma:interpretation>
                <emma:interpretation id="interp153" emma:lang="en-US" emma:confidence="0">
                  <emma:literal>6</emma:literal>
                </emma:interpretation>
                <emma:interpretation id="interp154" emma:lang="en-US" emma:confidence="0">
                  <emma:literal>C</emma:literal>
                </emma:interpretation>
              </emma:one-of>
            </emma:emma>
          </inkml:annotationXML>
          <inkml:trace contextRef="#ctx0" brushRef="#br1" timeOffset="119436.099">5193 12646 73,'-1'3'223,"1"-1"-4,-1 1-10,-1-1-11,2 2-13,-2-1-1,2 0 2,0 2-6,0-2-10,0 1-9,0 0-11,0 0-6,2 1-8,-2 1-6,2-3-9,-1 3-3,0-1 0,1 0 2,-2 1 3,1-3-5,1 1-9,-1 0-3,1 1 0,1-3 1,-1 2 3,0-1 4,3-1 2,-2 0 9,-1-2 10,3 2 6,0-2 2,-1 0 2,1 0-3,-1 0-1,0 0-2,-2-2-5,3 2-2,-3-2-6,1 1-5,0-3-8,0 2-8,0 0-9,0 0-10,-1 0-8,-1-1-9,1-1-7,-1 0-5,0 1-6,2-1-6,-1 0-4,-2 0-4,3 0-4,-3 2-5,0-3-4,0 1-4,0 0-2,0 1-3,0-1-2,0 0-4,0 1-4,0 0-6,-3 0-6,3 1-7,-2-1-8,-1 2-8,1-1-8,-3 1-10,0-1-12,1 1-13,0 0-18,0-1-21,-1 1-31,-1 0-32,0 1-29,0 0-29,0 0-31,-1 0-33,7 0-46,-11 0-48,1 0-51,-1 0-49,1 0-22,3 1-8,-2 0 8,1 1 15,8-2 27,-7 4 33</inkml:trace>
          <inkml:trace contextRef="#ctx0" brushRef="#br1" timeOffset="119108.818">5167 12458 103,'0'-2'272,"-2"1"17,2 0-1,0 1-10,0-1-16,-1 1-17,1 0-18,-2 0-21,2 0-17,0-2-18,-2 2-13,1 0-10,1 0-7,-1 2-7,0-1-11,1 0-12,0 0-9,0 1-7,0 0-4,1 0-3,0 2 0,0-1 3,1-1-1,0 0-1,-1 2-3,1-2-2,-1 1-1,1-1 0,-1 2-2,0-4-2,1 2 1,-2-1 2,3 0 1,-3-1 1,3 0 2,-2 0 1,2 0 2,0 0 2,1 0-2,-2 0 0,1-1-1,0 0-2,2-1-1,-3 2-3,3-2-1,-2 0-2,1 0-4,0-1-3,0 1-3,0-2-4,-1 1-3,2-1-3,-2 0-4,1 0-3,-2 1-5,1-1-4,-1 0-4,0 0-3,0 0-4,-1 0-5,-1 1-4,0 2-4,0-2-4,-1 1-4,-1-1-5,0 1-7,2 2-7,-2-4-6,2 4-11,-3-2-9,3 1-12,-3 0-10,1-1-16,-1 1-16,1-1-18,-2 2-22,3 0-25,-2 2-29,2-1-27,-2 2-26,1 0-17,-1 1-13,1-1-16,0 3-16,-1-1-18,-2 2-14,1-1-21,-1 1-19,1 0-15,0 0-13,0-3 0,1 5 8,0-1 17,-1-1 24,4-1 15</inkml:trace>
        </inkml:traceGroup>
        <inkml:traceGroup>
          <inkml:annotationXML>
            <emma:emma xmlns:emma="http://www.w3.org/2003/04/emma" version="1.0">
              <emma:interpretation id="{DBE44B54-63E8-47F7-9AA7-CB3ED1D951C9}" emma:medium="tactile" emma:mode="ink">
                <msink:context xmlns:msink="http://schemas.microsoft.com/ink/2010/main" type="inkWord" rotatedBoundingBox="6023,13314 7841,13313 7842,14519 6024,14520"/>
              </emma:interpretation>
              <emma:one-of disjunction-type="recognition" id="oneOf31">
                <emma:interpretation id="interp155" emma:lang="en-US" emma:confidence="0.5">
                  <emma:literal>head</emma:literal>
                </emma:interpretation>
                <emma:interpretation id="interp156" emma:lang="en-US" emma:confidence="0">
                  <emma:literal>had</emma:literal>
                </emma:interpretation>
                <emma:interpretation id="interp157" emma:lang="en-US" emma:confidence="0">
                  <emma:literal>heard</emma:literal>
                </emma:interpretation>
                <emma:interpretation id="interp158" emma:lang="en-US" emma:confidence="0">
                  <emma:literal>heads</emma:literal>
                </emma:interpretation>
                <emma:interpretation id="interp159" emma:lang="en-US" emma:confidence="0">
                  <emma:literal>Lead</emma:literal>
                </emma:interpretation>
              </emma:one-of>
            </emma:emma>
          </inkml:annotationXML>
          <inkml:trace contextRef="#ctx0" brushRef="#br1" timeOffset="122403.8435">5957 11996 217,'1'-4'334,"1"-2"14,-1 1 16,0-1 2,1 1-6,-1 0-19,1 1-29,-2 0-28,3 3-32,-3-2-15,2 0-8,-2 2-6,0 1-6,0 0-4,0 2-5,0 3-7,0 0-7,2 3-13,-2 4-13,3 1-16,-3 7-16,4-1-16,-3 5-10,0 2-12,0 3-10,1 2-8,0 1-9,-1 1-8,-1 0-11,0 0-8,0 1-7,0-1-6,0 1-3,0-1-3,0-1-4,0-1-2,2 1-3,-1-2-3,1-2-4,-1-2-2,2 2-1,0-4-3,0 2 0,-1-3-2,3-2 0,-3-1-2,3 0 0,-1-2-1,-1-2 0,0 1-1,-1-4-1,0 0 0,1-2-1,0-3 1,-1 0-1,-2-2-2,2-2-2,-2 0 0,4-1 1,-4-2 1,1-1-2,1 0-1,-1 0 1,-1-1 0,2-2-1,-1 1 1,0-3-1,1 1 1,-1-3 0,-1-1 2,2 0 2,0-3 1,-2 0 0,1 0 3,-1-3 1,2 1 3,-2-2 1,0-1 2,2 1 2,-2-1 2,3 2 2,-1-2 2,1 1 1,-1-2 2,3 5 0,0-3 1,-1 0 0,2 1 0,0 0-2,0 2 0,0 0-2,2 1 0,-1 0-1,0 0-1,-1 2-2,1 2 0,1 0-2,0 2-1,-3 1 0,1 0-3,-1 2 0,-1-1 0,1 1-2,-1 2 2,1 2-1,-1-1 5,0 1 7,1 2 3,-2 2 1,3-1 0,0 2 0,0 0 2,0 2-1,1 2 0,-1 0 0,2 0 0,-1 1 1,0-1-1,-1 0-1,1 2-5,0-2-8,-2 0-9,2 2-4,-5-4-6,4 1-5,-1 0-9,-3-1-7,3 0-10,-1 0-12,-1-2-22,2 0-27,-2 2-30,1-3-31,1 1-29,-2 0-29,1-3-28,3 3-29,-2-3-27,1 2-27,0-1-32,2-1-34,-1 0-29,2-1-29,1-3-12,0 0-4,1 0 13,2-3 24,-1-1 21,3 0 23</inkml:trace>
          <inkml:trace contextRef="#ctx0" brushRef="#br1" timeOffset="123101.2765">6594 12637 215,'-4'0'247,"1"0"-7,3 2-12,-1-2-17,1 1-18,0-1-8,0 0-3,1 0-12,-1 0-14,3 0-15,1 2-15,-3-2-10,2 0-6,0 0-3,1 0-2,1 0-1,-1 0 0,1 0-6,0 0-3,0-2-11,2 1-12,1 1-6,-1-2 1,0 2 0,3-3 1,-1 2 1,0-2-3,-1 1 1,0-2-1,1 1 1,-2-1 0,1 0 3,1-1 6,-2 1 2,1 0 0,-1-3-1,-2 1-1,3-1-2,-2 1-1,0-1 0,0 2 2,-3-2-2,3 0 0,-5-1-1,2 1-1,1-2 1,-4 1-1,0 0 0,0 0-2,0 2-1,-4 0-1,3-1-3,-2-1-4,0 4-3,-2-1-5,0 1-6,0 0-6,-1 2-5,-1-1-5,1 1-4,-4 1-2,0 1-4,2 1-3,-3 1-2,-1 1-4,0 1-3,1 0-4,-3 3-2,0-3-4,3 5 4,-2-1 3,1 1 1,-1 0-3,1 3-6,2 1-7,0-2-15,1 0-16,0 1-14,3 1-13,2 0-13,-1 1-12,4-2-16,-1 2-15,2-2-15,3 1-14,-1 0-12,4 0-10,1 0-5,-1-3-5,4 3 6,0-1 8,0-2 8,4 1 9,-1-2 7,0-1 10,3 0 14,0 0 15,-1-2 12,2 2 8,0-3 13,0-1 11,0 0 12,0 0 10,0-1 10,4-1 12,-4-2 12,1 0 12,-2 0 11,4 0 12,-3-4 6,2 1 5,-2 1 7,1-2 11,1 0 13,-3-1 13,2 1 15,-1-3 15,0 0 13,0 1 12,-3-3 13,3 4 11,0-6 9,-5 2 6,2 0 9,-1-2 7,-2-1 2,-1 1-3,0 0-7,-2-2-8,-1 3-11,0-2-11,-2-1-12,0 3-13,-3-1-14,2 0-12,-3 3-14,-1-1-12,0 0-10,0 2-7,-1 2-9,-3-1-4,0 3-6,0-1-3,0-1-6,-1 1-4,-1 2-4,0 0-3,-1 2-5,1 0-4,-2 0-3,0 0-5,1 2-6,0 0-5,-2 2-4,2 2-5,-4-1-4,4 2-4,-2-1-3,-2 3-3,4-1-4,-3 1-4,1 0-3,0 1-3,1-1-5,1-2-3,-1 1 0,3 0-2,-2-1-1,4-1-2,-1-1-2,1 1-3,0-1-3,2-1-4,0 1-2,1-1-3,1-2 2,0 0-1,2-1 3,0-1 3,1 4 3,-1-4 4,2 0 5,1 0 6,0 0 5,1 0 5,1-4 7,-2 3 8,2-1 8,2 0 9,-3-2 9,0-1 8,1 1 7,-1 0 9,0 0 5,1 1 7,0-2 5,-2 2 4,-1-1 4,2 0 4,-2 0 2,0 0 1,1 0 0,-2 0-2,0 2-4,1-1-3,0 0-5,-3 2-5,1 0-7,-1 1-5,1 0-4,0 1-5,-3 2-4,3-2-2,0 4-4,0-1-2,0 2-4,0 0-3,1 2-6,-2 0-7,4 2-7,-2 0-10,-2-1-12,2 0-14,-1 0-16,2 0-20,-1 0-22,1-1-23,-1-1-23,0 2-24,3-3-17,0-2-15,1 2-13,1-1-12,1-1-13,0 0-12,2-1-14,-2-3-14,2 0-21,0 0-24,2-2-18,-3-1-20,3 1 3,0-2 11,1-1 14,2-1 16</inkml:trace>
          <inkml:trace contextRef="#ctx0" brushRef="#br1" timeOffset="123637.3887">7775 11717 84,'-4'-15'363,"-1"2"19,1 4 21,1 2 18,0 3-1,2 0-13,-3 4-24,2 2-30,-1 0-29,0 4-28,-2-1-25,3 4-26,-3 2-16,2 3-11,-3-1-13,4 4-15,-1 2-18,-1 2-18,1 0-17,0 4-14,1 2-16,1 1-17,0 1-14,1 2-12,0 2-11,0 3-10,1-2-6,0 5-6,-1-2-3,0 2-3,0-3-3,0 4 1,0-2 0,0-2 1,-1 1-3,0-1 1,1-1-2,-1-3-2,-1-1-1,2-2 2,0-2 0,0 0 1,0-1-1,2-2 1,-1-2-2,0-2 0,0-1-3,3 0-1,-1-5 0,0 0-1,-1-1 0,1 0-2,-1-2 0,1-3-2,0-2-1,0 0 0,-2-2 0,3 0 1,-2-2 1,-1 0 2,1 0 2,0-2 4,-1 0 2,1-2 3,-1 0 3,1 2 5,-2-2 3,0 1 4,0-2 5,0 0 3,0 1 5,0-2 3,0 0 3,0-2 2,-2 1 0,1-2 2,-2-4-1,-1 3-1,1-3-1,-2 0-3,2 1-3,-5-3-2,3 2-4,-1-3-5,-1 3-5,-2-1-3,-1 2-4,3-1-4,-2 0-3,0 2-3,0 2-2,2 1-4,-2-1-3,1 1-2,1 3-2,-1-3 1,3 3-2,-2 0-1,0-1 1,3 2-1,-4-1-1,5 2-1,-2 1-1,0 0-2,1 0-1,-1 1 2,0 2-2,1 0 0,-2 1-1,4 0 0,-5 0-1,3 2-2,0 3 1,-3-2-1,3 3 0,1-2-2,-2 3 0,1-1-1,1-1-1,0 4-4,1-1-3,2-3-2,0 1-4,0 1-2,0 0-4,2-1-3,0-1-3,-1-1-3,2-1-3,0 2-3,0-3-3,0 1-3,3-2-2,-2 1-1,1-2-1,1 0-3,2 0-2,-3 0-1,5-1-1,-1-3-2,1 2-3,0-2-2,-1-2-3,3 2-3,-2-2-1,0-1-3,1-1-3,-1 1-5,0-3-6,0 2-8,-2-2-14,1-1-16,-1 1-23,-1-1-28,2-1-29,-1 1-30,-3-1-24,3 0-23,-2-1-32,-1 0-39,0-2-56,0 1-66,-3-1-28,3 1-8,-2 0 7,-1 1 14,0 3 26,1-3 33</inkml:trace>
        </inkml:traceGroup>
        <inkml:traceGroup>
          <inkml:annotationXML>
            <emma:emma xmlns:emma="http://www.w3.org/2003/04/emma" version="1.0">
              <emma:interpretation id="{4D94588A-1530-420E-8F81-23ACE49B5B2E}" emma:medium="tactile" emma:mode="ink">
                <msink:context xmlns:msink="http://schemas.microsoft.com/ink/2010/main" type="inkWord" rotatedBoundingBox="8455,13221 9771,13220 9772,15158 8456,15159"/>
              </emma:interpretation>
              <emma:one-of disjunction-type="recognition" id="oneOf32">
                <emma:interpretation id="interp160" emma:lang="en-US" emma:confidence="0.5">
                  <emma:literal>Hip</emma:literal>
                </emma:interpretation>
                <emma:interpretation id="interp161" emma:lang="en-US" emma:confidence="0">
                  <emma:literal>Hop</emma:literal>
                </emma:interpretation>
                <emma:interpretation id="interp162" emma:lang="en-US" emma:confidence="0">
                  <emma:literal>Hips</emma:literal>
                </emma:interpretation>
                <emma:interpretation id="interp163" emma:lang="en-US" emma:confidence="0">
                  <emma:literal>Hoop</emma:literal>
                </emma:interpretation>
                <emma:interpretation id="interp164" emma:lang="en-US" emma:confidence="0">
                  <emma:literal>Atop</emma:literal>
                </emma:interpretation>
              </emma:one-of>
            </emma:emma>
          </inkml:annotationXML>
          <inkml:trace contextRef="#ctx0" brushRef="#br1" timeOffset="124110.8093">8648 11598 283,'-3'-11'389,"-1"5"22,1 1 18,0 3 25,1 0 24,2 4-15,-2 0-35,0 3-40,1 1-44,-1 5-27,1 4-22,-3-1-21,2 6-19,0 2-24,-1 5-24,-2 2-20,2 6-17,-2 3-26,1 5-30,-1 3-22,0 1-19,1 5-9,-4 0-4,4 3-8,-4 4-7,1-1-7,0 2-4,-1 0 0,1 1 3,-2-1-1,-1-2-2,1 3-2,-2-1-2,1-1-4,1-1-4,-1 0-7,0-3-8,-1 1-4,1-3-2,2 0-5,-1-3-9,2-5-2,2 0-4,-1-3 0,2-3-2,1-3 0,0-4 0,2-2-1,1-4-2,0-3-4,0-1-5,1-4-5,0 0-8,1-6-4,1 0-3,0-1-9,-2-2-14,2-4-20,0 0-22,-1-1-30,1-1-34,0-2-36,0-1-38,2-2-30,-2-3-27,2 0-35,0-1-37,-3-4-54,6-1-60,-4-1-22,4 1-4,-1-5 10,0 0 19,1-1 28,0-1 33</inkml:trace>
          <inkml:trace contextRef="#ctx0" brushRef="#br1" timeOffset="124880.784">8594 12671 127,'-15'-2'289,"3"-2"23,1-1 8,3 1 3,1 1-7,2-1-11,0 2-11,2-2-9,2 0-21,1 2-26,1-2-22,2 0-22,2-1-18,0-1-15,5-1-22,2 0-24,4 1-19,-1-3-14,2-1-8,5 1-4,-2 0-8,4-1-11,-2-1-7,0 4-5,2-4-3,0 3-2,-2 0 1,2-1-2,-4 0-1,1 0 1,0 1-1,-3 1-1,-1 1-2,-2-1 2,-1 2 1,-1-1 2,-2 2 2,-1 0 2,-3 3 0,1-2 1,-2 3-2,0-2-2,-2 2-3,1 0-2,-2 0-3,1 0-2,-1 2-3,-3-2-3,3 2-2,-3 0-2,4-1-2,-4 4-2,0-1 1,2 1-1,-1 2 1,3-1-2,-4 3 1,1-1 2,-1 1 1,0 2 1,0-2 0,0 1 1,0 3-1,-1-2 0,1 0-1,-4 1-3,3-1-1,-1 0-2,2-1-1,0-1-2,0 2-2,0 0-1,0-3-4,0 1-5,0-1-6,0-1-7,0 0-10,0-3-13,2 1-14,-1 1-15,3-2-21,-4 0-21,1-1-25,1-3-25,0 2-22,1 0-23,0-2-16,1 0-13,-2-2-19,1 0-21,-3 2-24,0 0-25,5-7-28,0 0-27,0 1-12,1-2-2,0 0 11,-2-1 17,2 0 20</inkml:trace>
          <inkml:trace contextRef="#ctx0" brushRef="#br1" timeOffset="124585.6217">8721 12014 95,'0'-5'365,"0"-1"21,0 2 24,4 1 28,-4 1 2,1 2-10,0-2-20,-1 2-29,1 0-32,1 0-34,0 2-26,-1-1-21,1 3-17,-1 0-12,0 3-16,1 3-18,-1-1-22,1 3-23,0 2-21,-1 3-18,-1 1-19,3 4-16,-3-1-15,3 3-11,-2-1-11,-1 1-11,0 1-6,3 1-8,-3 0-4,2-3-5,0 1-2,-1 2-4,1-3-1,2 0-3,-1 1-1,0-1-3,-1-1 2,0-1 4,1-2-7,2 3-13,-3-3-11,1-2-13,-1 1-16,0-1-17,0-2-21,1 1-26,0-3-32,-1 1-35,1 0-31,-2-2-28,0 0-29,1-1-32,-2 0-19,3-2-13,-3-2-16,0-1-18,0-6-13,0 0-11,-3 6 0,3-6 3,0 0 10,-7 3 13,7-3 16,0 0 20,-10-2 21</inkml:trace>
          <inkml:trace contextRef="#ctx0" brushRef="#br1" timeOffset="125188.555">9031 12101 262,'-3'-3'291,"-4"1"4,0 2-12,2 2-20,0 3-30,-2 0-34,3 1-36,-2 2-32,1 0-29,1 1-22,-1 2-18,2-1-14,1 0-9,0 1-5,4-1-5,0-2-2,1 1-1,2-1-2,-1 0 0,4-3 0,-1 2 3,2-2 2,-1 0 7,2 0 11,1-1 10,-1-2 14,0-1 18,0 3 17,-1-4 18,2 0 15,-2 0 14,0-4 12,-1 3 12,0-1 11,0-1 7,-4-1 5,2 0-1,-1 0-4,-3 0-8,1 0-10,-1-2-15,-1 1-17,1-2-17,-2-1-16,0 1-15,-2 3-16,1-3-16,-1-1-18,-1 0-17,1 1-18,-2-1-17,1 1-18,-1-2-19,1 1-19,-2 3-25,3-2-27,0 0-29,-1 2-32,0 1-30,1 0-34,1 1-31,0 3-33,0-2-31,-1 2-33,2 0-37,0 0-40,0 0-22,0 0-11,-5 5 8,4 3 17,-2 2 25,0-1 28</inkml:trace>
          <inkml:trace contextRef="#ctx0" brushRef="#br1" timeOffset="125669.9005">9293 12339 38,'-1'12'389,"-1"0"24,0 2 24,1 4 23,1 0 15,0 1 12,0 2-27,0-1-46,0 5-51,0-1-51,0 2-41,-2 0-33,0 2-28,2 1-25,0 0-24,0 2-22,0 0-23,2 2-21,0-2-18,-1 1-17,1 0-14,1 0-12,-1-2-8,3 0-7,-2 0-3,1-2-3,1-1-3,0 0-1,0-3-3,0-1-1,2-1-6,-2 0-4,1 0-9,0-3-9,-1-1-12,0-2-12,-1 0-16,-1-2-14,2-1-15,-1 1-18,1-4-14,-2 1-15,0-1-12,0-1-13,0-3-7,0 1-5,0-2-3,-1-1 0,-2-2 2,2 0 4,0 0 6,-1-2 9,3-2 9,-4 0 13,0-2 12,2 0 15,-2-3 13,0 2 14,0-2 12,-2-2 14,2-2 14,0-1 14,-4 0 14,3-1 15,-1-1 13,0-4 13,2 1 11,-2-4 10,2-1 8,-3-2 5,3-1 7,0-4 5,-2-1 6,2-2 4,0-1 5,0-3 3,0 0 1,0-2 0,0 1 4,0-1 3,0 1 3,0 3 4,0-2 3,0 2 5,0 2 1,0 0 3,0 3 1,2 0 1,-2 3 1,3 0 1,-3 3-1,2-2-1,-2 4-2,4 0-3,1 1-5,-5 4-6,3-2-7,1 2-6,0 1-6,0 1-6,1 1-6,-2 2-8,1 0-6,1 1-7,-1 1-5,1 1-3,0 2-3,-2 0-4,2 1 0,-2 2-1,1-2-1,-1 1 0,1 0-1,-2 2 0,1-1 1,2 1 1,-1 0 2,-1 2 1,4-2 2,-4 2 0,4 0-2,0 2-1,2-2-1,0 2-2,-2 1-2,2-1-1,0 2-2,0 0-2,2 3-2,-3-4-2,1 5-3,-1-1-4,1 2-2,-1 0-4,1 0-1,-1 2-1,-2 0-1,1 0-1,1-2-1,-3 3 0,2-2-2,-3 0 0,0 1-2,1 1 0,-1-3-1,-1 3 0,0 0-2,1-2 1,-4 1-1,2 0 0,-1 0 0,-1 1-1,0-1-5,-1-2-6,-1 2-6,0-1-6,-3 1-8,0 0-7,1-1-10,-3 1-9,1 0-14,-3 0-14,-1-1-27,-2 2-32,0 0-48,-1-1-54,-1 2-53,-3-2-52,3 0-74,-4 1-85,2 2-43,-2-2-20,2 2-9,3-3 0,-3 2 6,5-1 13,0-1 24,5 2 33</inkml:trace>
        </inkml:traceGroup>
        <inkml:traceGroup>
          <inkml:annotationXML>
            <emma:emma xmlns:emma="http://www.w3.org/2003/04/emma" version="1.0">
              <emma:interpretation id="{081570F2-6BC6-4F35-96E3-533CC3B42588}" emma:medium="tactile" emma:mode="ink">
                <msink:context xmlns:msink="http://schemas.microsoft.com/ink/2010/main" type="inkWord" rotatedBoundingBox="10342,13814 12789,13813 12790,15225 10343,15226"/>
              </emma:interpretation>
              <emma:one-of disjunction-type="recognition" id="oneOf33">
                <emma:interpretation id="interp165" emma:lang="en-US" emma:confidence="0.5">
                  <emma:literal>region</emma:literal>
                </emma:interpretation>
                <emma:interpretation id="interp166" emma:lang="en-US" emma:confidence="0">
                  <emma:literal>regions</emma:literal>
                </emma:interpretation>
                <emma:interpretation id="interp167" emma:lang="en-US" emma:confidence="0">
                  <emma:literal>resin</emma:literal>
                </emma:interpretation>
                <emma:interpretation id="interp168" emma:lang="en-US" emma:confidence="0">
                  <emma:literal>resign</emma:literal>
                </emma:interpretation>
                <emma:interpretation id="interp169" emma:lang="en-US" emma:confidence="0">
                  <emma:literal>ration</emma:literal>
                </emma:interpretation>
              </emma:one-of>
            </emma:emma>
          </inkml:annotationXML>
          <inkml:trace contextRef="#ctx0" brushRef="#br1" timeOffset="126342.1421">10282 12366 286,'-3'-7'371,"1"2"13,1 1 13,1 0 10,0-1 8,1 1-9,1 2-19,-2-1-25,0 1-32,0 2-22,0 0-17,0 0-25,0 0-27,1 3-16,1 1-10,-1-1-16,2 4-16,0 1-18,0 3-15,1-1-21,1 5-23,1 0-19,2 5-18,-3-2-12,1 4-9,2-2-8,-2 0-3,-1 3-7,2-2-2,-2 2-4,0-1-3,1 0-3,0 0-4,0-1-3,0 0-4,-2-2-2,-1 3 0,3-4-1,-3 2-2,2-6 1,-4 1 0,2-2-1,-2-2 0,1 1-1,-2-3 0,0-2 0,0 0 0,0-2 0,0-2 1,0 0-1,0 1 1,0-4-1,-2 0 2,1 0-2,0-5 0,-1 1-1,1-1 1,-4-3 0,2 0 0,-3-3 0,3-2 2,-1 0 0,1-3 0,0 0 0,-1-4 0,4 1 0,-2 0 0,2-3 1,0 3 0,2-4 0,-2 2-1,4 0 0,-1-3 0,1 3-2,0-1-1,1 2-4,1-1-4,2 2-7,0 1-5,1 1-15,-2 2-18,4 0-17,0 3-15,-3 2-18,3 0-18,-1 2-21,0 3-23,1 2-22,-2 0-22,2 2-11,-3 1-6,-1 1-7,2 1-4,-1-1 1,2 5 5,-3-2 2,1 1 2,0 2 1,0 2 3,-1-1-3,1 1-6,-1 2-3,1 0-3,0-1-9,-1 3-14,-3-2-14,3 2-13,-2 0-3,0 0 1,2-1 8</inkml:trace>
          <inkml:trace contextRef="#ctx0" brushRef="#br1" timeOffset="127177.2431">10690 12697 24,'-1'3'214,"1"1"-4,0-2-9,0 1-10,0-2-11,0 0-14,1 1-10,0-2-8,1 0-5,-1 0-1,3 0-6,-3-2-9,3 1-5,3 0-7,-4-1-2,1 1-2,2-1-4,1-2-7,0 3-4,0-3 0,0 0 0,1 1 1,2-3-5,-3-1-9,3 1-6,1-1-3,-2-1 2,2-1 1,-3 1 3,1-1 1,-2-2 7,3 1 11,-2-1 6,1 1 4,-1-1 1,-2 2-1,1-2-1,1 0-3,-3 0 0,2 0-1,-4 2-2,1-1-3,1-1-2,-3 1-2,-1 1-4,1 2-6,0-1-5,-2 1-3,-2 0-4,0 2-3,1-1-3,-1 4-5,-2-1-4,-1-1-5,3 3-6,-3-1-5,-1 2-6,0 0-4,-1 0-5,-1 0-4,1 2-3,0 1-4,-2 1-4,-2-2-3,3 4-2,-3 0-4,3 3-2,-3 0-3,0 2-1,1 0-3,-1 3-2,3-1-4,-1 1-3,0 1-5,1 2 2,1-1 1,1-2 0,0 3-3,0-2-6,2 0-6,3 0-14,-3 2-18,4-2-13,0 1-12,4-2-9,-1 0-8,1-1-9,3 0-7,2 0-11,2-3-13,-3 1-6,4-2-5,0-1 1,2-3 2,-1 1 11,3-2 17,1 1 12,-2-3 12,2-1 12,0-1 11,0-1 13,3-1 10,-1-3 14,2 1 11,-2-2 12,2 1 11,0-1 12,-1-3 12,1 0 12,0 1 10,0-2 11,-2-2 10,2 0 13,-3 1 13,-1-1 13,2-1 12,-2 1 12,-2-2 10,1-1 9,-3 1 7,1-1 4,-1 0 1,-2 0-2,-1-3-4,-2 3-3,2 0-6,-4 0-8,0 2-9,-2-2-9,1 4-9,-2-1-8,-1-1-9,2 4-10,-4-1-9,0 0-7,0 2-6,-4 4-5,2 0-5,1-1-5,-4 3-3,0-2-5,-1 4-3,2 0-5,-3 0-5,-1 4-4,-1-1-4,0 1-3,0 0-2,2 0-2,-2 3-4,2 1-2,0-1 0,-2 1-2,4-1-1,0 4-1,1-3 2,1 0 0,0 1 0,1 1-1,1 0 1,1 1 0,0-1 0,1 2 1,1-1 2,0 2-1,-1 1 1,2-1 0,-2 3 1,2-2 0,-1 3 0,-1 1 0,1 2 1,2 0 1,-1 0 0,-3 2 0,3-1 0,1 0-1,-2 3-1,3-1 0,-4-1 1,2 4 1,1-3 0,1-1-1,-1 4 1,-1-4 0,2 3 1,0-2 0,2-2-1,0 5-1,1-4 0,-2-1 0,1 2 1,-1-2 0,1 0 0,0 2 0,-4-4 0,2 1 0,0 2 0,-1-3-1,-1 2 1,-1-1 0,-2-1 0,-2 0 0,-1-1 0,0 1 0,0-4-1,-5 3 0,5-4 0,-6 1-2,1-3-1,-1 1-2,0 0-2,-2-1-1,-1-3-1,0 0-3,-2 1 0,-1-3-1,2-3-1,-2 2-1,-1-2 0,1-2-2,0 0 0,0-2 0,0-2 2,3 0 0,-1-2 0,3-2 1,-1-1 0,3-1 0,0-2 0,2-1 0,0 1-1,2-5-1,2-1 0,2 0 2,2-3-1,1 0 0,-1-1 0,6-2-2,-1-1-1,4-1-5,1-2-4,-1 1-6,5-3-7,-1 0-7,0 0-9,2-2-10,2 1-10,-1-3-9,1 2-10,-1-2-6,2-1-6,-1 1-4,-1 2-4,1-3 1,2 3 0,-3 0 4,-1-3 5,2 4 9,0 0 10,0 1 10,0 0 12,-1 1 8,-1 0 12,3 3 8,-4 1 7,2 2 7,-2-1 8,-1 4 7,2 0 8,-1 0 7,-3 4 7,2 3 5,-3-2 7,2 2 7,-2 4 7,-4-1 6,3 3 4,-7-1 12,2 2 14,-1 1 9,-2 2 5,-2 1 7,0 1 7,-1 2 5,0 1 4,0 0 1,-1 3-1,0 1-2,1-1-2,-2 4-4,1 2-1,-1-3-11,0 3-11,1 2-8,-1-2-5,0 3-8,-1-1-12,0 1-7,-1-1-8,4 1-6,-2-2-4,0 2-5,2-1-4,-3-2-4,3 2-3,0-3-4,0 2-3,3-1-5,-3-2-8,2 2-10,0-5-13,-2 3-16,4-2-23,-1-1-34,0-1-41,-1-1-37,1 1-37,2-1-38,-1-2-43,-4-4-54,7 2-61,-7-2-55,8 1-48,3 1-23,-3-4-7,2 1 9,2-1 16,-2-1 31,0 0 39</inkml:trace>
          <inkml:trace contextRef="#ctx0" brushRef="#br1" timeOffset="127451.8437">11768 12168 197,'-13'-3'360,"1"3"15,2 0 21,-1 0 21,1 3 1,0-1-12,3 3-33,1-1-46,0-1-40,0 1-40,2 1-28,2-5-24,-1 4-13,3-2-10,3 0-11,-1 0-12,2 1-15,1-1-16,2-2-13,-1 2-10,5 0-11,-3 0-9,4 0-5,-2-2-2,2 2 0,0-1 0,-2 1-1,2 0-1,0-2-1,-1 0-2,-2 0-2,0-2-4,-2 2-4,-1-2-4,2 1-3,-5-1-3,2 2-2,-3-2-5,1 0-2,-1 0-3,-1 0-1,-1-1-3,0-1-3,0 2-5,-1 0-6,-1-2-7,0 4-9,1-3-9,-1 0-13,0 0-15,-1 2-22,0 0-22,-1 0-30,0-1-36,0 2-40,0 0-43,-3 2-33,3-1-31,0 1-35,-4 1-38,2 1-51,1-2-57,1 6-32,0-1-20,0 3 3,1 0 13,-1 1 26,3 1 31,1 3 39</inkml:trace>
          <inkml:trace contextRef="#ctx0" brushRef="#br1" timeOffset="128182.7922">11992 12456 398,'-11'4'441,"1"0"22,2 1 23,-3-1 10,3 4 5,-1-1-18,1 0-27,1 1-54,-1 0-65,2 3-61,-2 0-58,6 0-41,-3 0-33,2 1-27,2 0-23,1 1-22,1-1-23,1 3-15,1 0-12,0-2-11,-1 0-10,5 1-9,-3-2-8,-1 1-6,2-2-7,-1 1-6,0-1-6,1 0-5,2-2-3,0 0-6,-4-1-4,5-1-9,0-1-9,-1 0-1,1-3 0,-3 1 0,3 0 2,-1-2 2,0 1 6,4-3 3,-3 0 5,0-3 4,-1 3 6,1-2 5,-1 0 3,1-2 9,0 0 10,-3 0 7,2-1 4,-4 0 3,2-1 5,0 1 3,-3-2-1,0 0 3,-1 0 0,1-1-1,-2 1 0,0-1 1,0 0 2,0-1 0,-2 0-1,1 0 0,-1 0-1,1 1-1,0-3 0,-1 0 1,1 1 0,-2-3 1,1 2 3,-1 0 1,2-2 3,0 2 3,1 0 0,-4-1 3,4 1 3,-3 0 4,3-2 3,-2 1 5,2 3 3,0-2 3,2 0 5,-2 3 1,3-3 6,-3 1 1,4 1 1,-3 1 3,1-2-1,2 3-1,-1-1-2,1-1-2,0 3-2,1-1 0,-1 2-2,-1-1 1,2 1 2,1 3-1,0-4 0,-2 5-1,1-2 0,0 1-1,-2 0 0,2 2 1,-1 0 1,1 0 1,0 2-1,-1-1-1,0 1-3,0 1-2,0 0-6,4 1-3,-5 1-3,2 0-4,1 2-3,0 0-2,-3 1-3,4 1 1,-3 2 7,0 0-4,0-2-7,0 3 0,1-1 6,-2 0 2,1 2 1,-1-1-1,1-2 0,-3 2-1,2 1 0,0-4 1,0 4-1,-2-4-5,1 1-7,0 1 1,-1-1 5,0-1-3,1 2-9,-2-2-6,0 0-5,0-3-4,0 2-4,0-1-8,0-1-11,0 0-1,-2-3 1,2 2-6,-1-4-10,1 2-8,-1-1-4,1-1-4,-2 0-4,2-1-4,-2 0-4,1 0 0,1-1-1,-2 0 5,1-1 8,-1-1 3,1-1-3,0 2 6,-1-2 11,1-2 10,1 1 8,-4-2 10,4-1 12,-3 2 12,3-3 13,0 0 12,0-2 11,0 0 10,0 0 10,0 2 9,0-3 7,0-1 5,0 2 4,3-1 1,-3 0 0,4-1 0,-4 1-3,3-3-4,-1 4-3,1-3-5,2 1-4,-1 1-6,-1 0-6,4 0-6,-4 1-6,4-1-4,-2 2-6,2 0-1,0 1-2,-1-1-2,1 3-1,0-1-1,1 1-1,1 3-2,-2-1-1,2-1-2,2 2-1,-1 1 0,-1 0 0,1 2 1,2 0 1,-1 0 0,1 1 0,-1 0 0,0 1-1,1 0 0,0 0-1,-2 5-2,2-3 0,0 1 0,0 0 0,-4 1-2,3 2-1,-2-1-2,1 1-1,1 1 0,-3 2 0,3-1-3,-2 0 0,0 2-1,-2-1-1,2 1-1,0 2-1,-1-2 1,-1 0-1,1 0 0,-5-1-1,4 0-1,-2 1-4,0 0-7,-1-2-6,-1 0-11,2-1-11,1 2-16,-3-1-18,0 2-29,0 0-34,-1-2-44,0 1-49,0 1-48,-2-1-48,0 2-62,0-1-72,-2 1-49,0-2-38,2 3-13,-1-1-2,1 0 10,1 2 13,3-1 27,2 1 33</inkml:trace>
        </inkml:traceGroup>
        <inkml:traceGroup>
          <inkml:annotationXML>
            <emma:emma xmlns:emma="http://www.w3.org/2003/04/emma" version="1.0">
              <emma:interpretation id="{2E9485F4-307B-4D41-97C1-FCF88E95B589}" emma:medium="tactile" emma:mode="ink">
                <msink:context xmlns:msink="http://schemas.microsoft.com/ink/2010/main" type="inkWord" rotatedBoundingBox="13613,13271 18170,13270 18171,15687 13614,15688"/>
              </emma:interpretation>
              <emma:one-of disjunction-type="recognition" id="oneOf34">
                <emma:interpretation id="interp170" emma:lang="en-US" emma:confidence="0.5">
                  <emma:literal>filled</emma:literal>
                </emma:interpretation>
                <emma:interpretation id="interp171" emma:lang="en-US" emma:confidence="0">
                  <emma:literal>felled</emma:literal>
                </emma:interpretation>
                <emma:interpretation id="interp172" emma:lang="en-US" emma:confidence="0">
                  <emma:literal>filed</emma:literal>
                </emma:interpretation>
                <emma:interpretation id="interp173" emma:lang="en-US" emma:confidence="0">
                  <emma:literal>frilled</emma:literal>
                </emma:interpretation>
                <emma:interpretation id="interp174" emma:lang="en-US" emma:confidence="0">
                  <emma:literal>filmed</emma:literal>
                </emma:interpretation>
              </emma:one-of>
            </emma:emma>
          </inkml:annotationXML>
          <inkml:trace contextRef="#ctx0" brushRef="#br1" timeOffset="129016.0202">13734 12014 48,'-1'-9'366,"-3"3"15,0 1 10,4 3 8,-3-2 8,3 2-18,-3 0-28,3 2-32,-1 2-33,-1 0-19,-1 2-14,0 0-18,-1 3-20,-1 4-16,-1-2-12,-1 7-3,1 4 1,-3 1-6,-1 4-10,0 3-8,0 5-10,-2 5-12,0 3-12,2 3-16,0 4-18,-1 3-14,3 3-12,-1 3-10,1 1-6,2 2-12,2 1-13,0 1-8,2 3-6,2 0-5,0 1-4,2-1-3,3 1-4,1-1-7,-2-1-9,4 0-6,1-1-3,1-2-3,-1 1-1,3-5-1,2-1 0,-1-2 0,1-3 3,5-3-1,0-3-2,3-5-5,2-2-3,3-4 0,0-3 5,0-3 1,5-3-1,-1-3 0,0-3 0,0-6 1,2 0 1,-2-6-7,0 1-9,1-5-2,-1-2 3,-3-4 5,1-1 6,-1-1 8,-3-2 9,-1-4 6,2 0 9,-4-4 7,-1-1 5,0-2 6,-4-2 5,2 0 8,-3-3 12,-3-1 8,1-2 5,-6-1 3,0-1 4,-4-1 0,-1-2-2,-4 0-1,-4-4-2,-1-1-4,-1 2-2,-5-3-4,-1-2-2,-4 0 3,0-1 4,-5-2 0,-1 3-3,0-3-3,0 1-5,-2-2-5,0 3-3,-4-2-4,3 1-3,-1 0-2,2 2-3,-2 0-1,3 3-4,2 1-8,-2 3-10,3 0-9,2 4-7,1 2-7,2 4-8,1 1-8,2 4-6,1 1-12,0 0-9,1 7-14,4-2-19,-1 2-23,3 1-30,0 1-39,2 2-44,1 1-40,0 0-38,2 1-44,2 2-45,-2 1-48,0 0-49,7-5-35,1 0-28,3 0-4,0-1 10,1 1 18,4-1 21,-1 1 35</inkml:trace>
          <inkml:trace contextRef="#ctx0" brushRef="#br1" timeOffset="129481.5542">14239 12330 257,'-8'-5'279,"2"4"6,2-1 7,-1 0-12,2 1-21,2 1-19,1 0-19,0 0-19,0 0-19,1 0-16,1 1-15,-1 1-12,1-2-11,1 2-13,-1-1-14,2 2-10,0-1-9,0 0 1,0-1 1,3 3 6,-1-2 7,3-1 6,-1 0 3,0 1 8,3-1 7,-1 1 8,0-2 7,-1 0 9,1-2 12,2 1-2,-4-1-3,3 0-7,-3-2-7,3-1-9,-3 3-10,-1-2-10,-2-1-10,2-1-10,-3 1-11,-1 0-12,1 1-10,0-2-8,-4 1-6,0-2-5,0 3-8,0-3-4,-4 1-6,0 0-5,1 0-7,-1 0-7,-3 1-9,0 0-12,0 1-10,-3-2-15,3 4-15,-1-1-21,-3 1-22,3 0-30,-2 2-35,0 2-31,-1 0-29,4 1-29,-2 2-29,-2-1-37,3 2-41,-1-1-43,0 2-42,0-1-23,2 1-16,1-1 0,0 1 7,1-1 22,5-6 32,-2 6 29</inkml:trace>
          <inkml:trace contextRef="#ctx0" brushRef="#br1" timeOffset="129313.0324">14327 12529 361,'-2'6'395,"-1"-1"14,1 3 13,1 2 14,-1-1 17,0 0-13,2 4-26,-2-2-34,1 0-36,-3 2-26,0 0-21,1-1-25,2 2-26,-3-2-24,1 2-22,1-3-20,-3 2-17,2-1-25,0-1-30,0 1-25,0 0-23,2-2-18,-3 0-15,4-1-13,-2 0-12,2-2-16,0 1-14,0-1-21,2-2-21,-2 0-33,4-1-39,-3-1-42,2 1-42,0-2-37,0 0-36,2-2-40,-1-2-44,-4 2-37,8-3-39,-3-3-28,3 0-27,1-2 0,1-1 13,0-2 24,1 0 30,1-1 38</inkml:trace>
          <inkml:trace contextRef="#ctx0" brushRef="#br1" timeOffset="129766.1741">14591 12096 105,'-3'0'427,"3"0"25,-4 0 27,3 2 23,1-1 23,-3 4-2,3 0-16,-3 1-50,3 3-65,-3-1-53,0 3-48,2 0-38,-2 0-36,1 3-31,1-2-31,-3 5-27,3-1-25,0 1-23,0 0-23,1 2-17,0-3-12,0 4-8,1-1-5,0 1-3,0-1-5,1 1-1,1-1-3,1 2-2,-2-3-2,3 2-4,-1-1-6,-1 0-9,2-1-9,1 1-13,-1-2-17,2-2-21,-2 2-24,0-2-31,1 1-34,0-3-33,-1-1-29,2 2-21,-2-3-18,0 1-15,1-1-18,-3-2-16,2-2-17,-1 0-16,0-2-14,-4-5-11,0 0-8,0 0-2,0 0 2,0 0 16,0 0 22,7-5 17</inkml:trace>
          <inkml:trace contextRef="#ctx0" brushRef="#br1" timeOffset="129952.0223">14798 12109 287,'0'-13'361,"0"0"20,0 4 15,0 3 16,0 1-9,0 1-21,-1 2-29,1 2-35,0 0-21,-2 2-16,2 2-11,0-1-11,0 3-11,0 1-10,0 2-14,2 1-15,-1 1-19,-1 2-18,2 1-19,-2 2-17,2 0-17,-2 2-15,1 0-17,0 1-18,1-1-12,-1 3-11,1-2-9,-1-1-8,1 3-5,0-1-5,-1 0-3,1 2-4,2-2-3,-3 1-3,3-1-2,-4 1-4,1-1-4,0-1-6,0 0-7,1 1-10,0-1-13,-1-4-15,1 2-20,-1-2-24,-1 1-34,0-1-38,1-1-37,-1-1-31,2-1-34,-1 1-34,-1 0-39,0-4-44,2 0-39,-1-2-36,-1-7-21,4 9-18,-3-3 1,-1-6 7,4 5 28,-4-5 35,9 2 34</inkml:trace>
          <inkml:trace contextRef="#ctx0" brushRef="#br1" timeOffset="130339.7628">14998 12617 39,'-4'2'287,"1"0"18,2-1 9,1 1 7,0-2-14,0 0-23,1 0-20,2 0-21,1 0-27,-3 0-31,3 0-17,1-2-12,0 1-9,0-1-7,2 1-14,0 0-18,0-1-13,1-2-8,2 1-8,-3-1-4,0 2-7,3-2-5,-3-1 0,-1 1 4,1 1 3,1-3 6,-2 1 3,-1 0 4,0-1 4,1 0 4,0-1 4,0 0 3,0 0 6,-2 3 3,2-5 2,-2 1-2,-1 0-1,2 0-2,-1 2-9,1-2-10,0-1-7,-1 1-5,0 1-3,1-1-2,-3 0-4,2 0-2,-4 2-6,1 0-2,-1-1-3,0 2-2,-1-1 0,1 2-2,-4 0-1,2 1 0,1-1-3,-6 2-1,4-1-4,-1 2-1,-2 1-3,-1 0-3,0 0-3,-2 1-2,-1 2-5,2 1-4,-3-2-2,-1 4-3,0 1-2,2 2-2,-2 0-2,0 1-2,2 1-1,0 2-1,-1-2-1,3 4-1,-2 0-1,3 1 0,-1 0 0,3 0-1,-2 0 1,3 2-1,3-1-1,-3-1 0,3 3-2,1-3 1,0 0-2,1 1-4,1 1-3,1-4-4,0 1-5,-2 1-5,6-1-6,-4-3-4,1 1-7,0-2-6,0 0-9,1 0-9,2-2-12,0 0-14,-3-3-21,4 1-24,0-2-21,-1 0-18,5-1-25,-1-2-24,1-1-27,0-1-25,4-1-32,1-3-34,0-1-29,5-1-25,0-2-30,6-1-33,0 0-1,3-2 13,3-1 13,3-1 13,1 1 21</inkml:trace>
          <inkml:trace contextRef="#ctx0" brushRef="#br1" timeOffset="130872.1521">15959 11622 46,'-13'6'348,"-1"4"11,3 0 8,0 3 15,1 2 16,1 1 1,2 3-6,2 1-31,1 2-40,0 0-33,-1 2-30,2 2-18,0-1-13,0 5-11,2 0-10,1 1-11,-4 0-11,4 0-14,-3 0-17,3 1-17,0 0-21,-4 0-15,4 1-13,-1-1-5,-1-1-5,-1 0-4,2 0-6,-2-2-4,0 1-4,1-2-4,-1 0-3,2 1-3,0-3-1,-1 0-6,1-1-10,1 1-5,0-3-5,0-1-2,0 0-6,0 0-2,0-4-2,0 0-2,0 0-3,1-1 0,1-2-1,-1 0-1,0-2-1,1-2-1,-1 0-1,1-4-1,-1 2 0,1-3 1,0 1 0,-1-4 0,0 1 1,0 0 2,1-4 1,-2 2 2,0-2 3,2 0 3,-1 0 3,-1-2 3,0 2 2,0-2 3,0 0 2,0-2 1,0-1 1,0 0 2,0-1 1,0 0 0,-1-2 1,-1-1-1,-1-2 0,1 1-1,-2-2-2,1-1-1,-1 3-2,0-3 0,-1 3 0,-1-1 0,1 1 0,0-1-1,-1 2 0,-2 0 0,1 0-2,1 1-1,-1 1-1,-1-1-4,1 3 0,0 0-1,-1 1-2,-1 0-2,0 3-3,1-2 0,-2 3-2,0 0 0,-1 3-3,-1-3-1,2 2-1,1 2-1,-1-1 1,0 2-2,-1 0-1,4 1 0,-2 0 0,0 1-2,1 1 1,3 2-1,-3-2 1,2 2 0,0 1-1,0 0 1,1 1-1,3 2 0,1-3 0,-3 3-1,4-1-1,0-2-1,0 3-1,0-2-1,4 1-4,-3 0-3,1-2-3,3 2-2,0-3-3,-1 0-3,2-1-4,1 0-3,-1 0-4,4-5-1,-2 3-2,3-1-2,-3-2-2,4-1-1,-2-1-1,4 0-3,-1-2-2,-1-2-1,3 1-2,0-2-3,-4-1-1,3 1-4,0-4-5,-3 3-9,3-2-10,-2-1-14,0-1-14,0-1-25,-4 1-29,1-1-24,1-2-19,-3 0-22,-2 1-22,2-1-25,-3 0-28,0-1-38,0-2-41,-3 2-45,1-2-45,-1 0-16,0 1-2,-1-1 21,2 0 29,-1 0 24,-1 2 23</inkml:trace>
          <inkml:trace contextRef="#ctx0" brushRef="#br1" timeOffset="131762.5681">16419 12602 165,'-3'-4'400,"-1"1"19,1 1 18,1 2 7,-1 2 5,-4 1-24,6 1-37,-2 1-48,0 1-52,0 3-42,0 2-37,0-1-34,0 3-33,0 2-24,0 0-17,2 3-23,0-2-23,1 0-18,0 1-12,0 0-16,0-2-16,1 0-13,1 0-14,2-2-12,-1-1-13,0 0-10,-1-1-11,3 0-12,-2-1-17,1-1-5,3-1 1,-4-2 2,1-1 5,2-1 7,0 0 5,1-1 9,1-3 8,-1 0 6,2 0 5,0 0 11,1-3 14,1-1 13,-1-2 11,-1 1 9,3-3 10,-1 0 6,1-1 2,-1-1 2,1-2-1,-3 0 6,2 0 6,0 0 14,1-3 15,-3 0 9,1-1 7,1 0 7,-3-2 9,3 1 14,-2-1 17,-2 2 13,0-4 10,1 2 12,-2-1 14,0 0 6,-2 0 3,-1 1-1,1 2-5,-1-2-7,-3 5-10,4 0-8,-4 1-9,0 4-16,0 0-20,-4 2-17,4 3-16,-2-1-13,1 4-13,1 0-10,-4 0-9,4 4-6,-3-1-7,1 1-6,-1 3-5,1-2-8,-1 3-5,1 3-9,0-1-8,0 1-9,1 4-9,1-3-12,0 1-11,0 2-17,1 0-17,1 1-13,0-3-8,3 3-5,0-2-4,0 1 0,0-1 0,1-2 7,1 0 6,2-1 9,-2 0 9,4-2 12,-1 0 13,0-4 23,4 1 28,1-2 23,-2 0 18,5-3 17,-1 0 18,3-1 17,1-1 18,0-1 16,0-2 15,3-2 15,-2 1 15,-2-2 10,3 0 11,-4-2 4,1 0-1,-5 1 0,0-3 4,-1 1-3,-1 1-2,-2-2-4,-4 1-4,-1-2-7,0-1-7,-1 3-10,-4-1-8,1-2-10,-2 0-7,0 0-8,-2 0-10,1 1-7,-3-2-10,-1 1-8,2 0-10,-4 0-8,2 1-10,-2 1-9,0 0-11,1 3-11,-1-1-12,1 2-12,1 0-12,-2 1-12,4 2-13,-2 1-12,1 2-13,0-1-15,0 0-16,2 2-23,1 0-28,-3 0-35,3 0-40,-3 0-37,4 2-36,0 0-35,0-1-31,0-1-40,0 0-43,0 0-41,5 7-39,-5-7-13,4 7-2,-1-1 17,4-3 26,-7-3 36,9 2 43</inkml:trace>
          <inkml:trace contextRef="#ctx0" brushRef="#br1" timeOffset="132017.6771">17265 12454 76,'-3'4'328,"-1"0"16,1 3 16,-1-1 19,4 3 19,-3-1 5,3 0-3,-1 1-22,-1 2-31,1 0-27,0-2-25,1 3-20,-2-1-17,2-1-15,-1-1-14,1 2-14,0 0-17,0 0-20,0-2-20,0 1-29,0 1-32,0-2-23,1 2-20,-1-2-14,2-1-12,-1 1-8,0 0-7,-1-2-6,2 2-6,-1-3-11,-1 1-13,3-3-16,-3 1-20,4-1-26,-4 1-29,0-1-32,3-2-35,1 0-31,-3 1-31,3-1-37,-2 0-43,1-2-38,0-2-37,-3 2-33,0 0-30,7-5-17,1-2-8,1-1 12,0 1 20,-1-1 33,3-3 34</inkml:trace>
          <inkml:trace contextRef="#ctx0" brushRef="#br1" timeOffset="132270.5786">17327 12139 302,'-3'4'323,"0"0"12,0-1 1,0 1-6,2-1-22,0 3-30,1-3-26,0 1-19,1 1-19,0-1-17,0-1-13,1 1-7,0 1-13,-1-5-15,2 4-3,-3-2 2,3 0-1,-3-2-2,1 2 2,-1 0 1,0-2-2,0 0-5,-1 0-9,1 0-8,-3 0-11,3 0-12,-3-2-12,2 0-12,-1 2-29,0 0-39,0 0-38,1-2-39,-3 2-35,3-2-33,-3 2-33,2-4-34,-1 4-32,0 0-34,0-3-41,0-1-49,3 4-48,-3-5-48,3 5-16,-5-7 1,2 0 10,3 7 18,0 0 19,0-8 23</inkml:trace>
          <inkml:trace contextRef="#ctx0" brushRef="#br1" timeOffset="133044.1284">17519 12287 260,'-12'13'281,"1"4"4,1 1-12,1 2-14,-2 0-24,4 1-25,-2 0-32,1 1-34,1 1-30,3-1-26,0-3-17,-3 2-14,7-1-10,0-1-8,0-2-4,3 1-6,2-3-2,2-2-5,2 0-3,1-3-5,4 1-3,-1-2-1,2-1-3,0-1-2,1-2-2,1-1-1,-3-2-1,3 1-2,0-3 0,-3 0 0,1-1 2,-2-1 1,3-2 1,-4-3 1,2 3 0,-4-2 2,1-2-1,-1 0 2,-1-1 1,0-1 1,-1 0 12,1-2 14,-2-1 7,0 1 4,-1-2 4,0-1 3,-2 0 5,2-2 7,-1 0 2,0 0 1,-2-3 7,2 1 8,-2-3 10,0 3 12,-2-3 3,3-1-2,-1-1 5,-2 0 9,1-1 9,-1-4 10,0 1 5,1 0 6,-1-1 5,-1-2 4,0 1 3,0-1 1,0-1-3,0 3-9,-1 0-8,1 4-10,-2 3-9,1 0-9,0 5-10,-1 5-10,1-1-10,-2 8-10,-1-2-8,3 3-7,-2 4-10,0 0-11,-2 4-7,2 5-5,-2 0-9,0 5-10,3 2-9,-5 5-6,3 3 1,1 2 3,-2 4 2,1 4-1,0 1 0,0 0 1,2 2 0,1 3 0,1-2 1,-4 1 0,4-1 4,0 0 6,0-1 4,0-1 3,0 1-6,0-3-6,0-1-5,4 0-3,-4-4 0,1 0-2,0-2 1,2-1-1,0-4-1,0 1 2,0-3-1,2-2 0,-1-3 1,0-1 0,-1-3-1,2-1 2,-1-2 0,1-2 1,-1 0 1,1-3 0,-4-2 0,4-1 0,-3-1 2,5-2 0,-4 0 0,1-2 0,1-2 2,0 0 0,2-3-1,0-1 1,0-1 0,-1 0 0,1-3 1,1 0-1,-2 0 1,2-3 1,-4 2 0,2-1-1,-1 1 1,0-2-1,2 2 0,-3 0-1,0 3 1,0 0 0,1 1 0,-1 3-2,-1-1 2,0 3-1,-3 3-1,4-1-1,-4 3-2,0 2-1,0 0 0,0 2 1,-4 3 0,4-1 1,0 2 1,0 2 0,0 1-1,0 0 0,4 4-1,-4-2 0,0 2 1,3 0 1,-3 0 0,4 1-2,-4-1-1,3-1-1,-1 1-1,1 0-1,1-3-3,-1 1-1,1 0-1,1-3-1,-1 1-1,-1 0-1,1-4-2,2 2-2,0-1 0,0-1 0,0 0 0,0-1 2,-2 0-7,2-2-9,0 0-6,0 1-6,0-3-6,0 2-7,-1-2-11,-2-2-11,1 2-18,0-3-21,1-1-33,-1 0-37,-1 0-34,1-1-31,-3-2-27,1-1-27,-2 2-44,4-3-52,-4-2-45,1 0-38,1 0-20,0-1-9,0 1 9,1-2 18,0 1 30,2-2 39</inkml:trace>
          <inkml:trace contextRef="#ctx0" brushRef="#br1" timeOffset="132411.0607">17554 11846 135,'0'2'461,"-1"0"50,-1 5 27,2 1 17,0 3 13,0 0 11,0 3-27,0 2-49,0 3-59,0 2-64,0 3-42,0 0-32,0 3-36,0 0-38,0-1-45,0 2-47,0 0-33,0 0-23,0 0-16,0 1-13,0 0-10,2 0-7,-2-1-2,0 0 0,1 0-8,-1 1-11,0-2-9,0 0-6,0-1-16,0-3-20,-1 2-16,-1-2-14,1 2-15,-3-5-15,2 2-20,-1 0-25,0-1-24,-1-1-22,1 1-32,-2-2-36,1 1-36,1-1-35,-1-2-30,1 1-30,2-5-33,0 0-32,1-2-29,1-3-26,2 0-1,2-3 12,-5-5 20,8 3 21,-1-3 29</inkml:trace>
        </inkml:traceGroup>
        <inkml:traceGroup>
          <inkml:annotationXML>
            <emma:emma xmlns:emma="http://www.w3.org/2003/04/emma" version="1.0">
              <emma:interpretation id="{B3DCCDD2-FAAD-47FD-8424-95F2F51A91A7}" emma:medium="tactile" emma:mode="ink">
                <msink:context xmlns:msink="http://schemas.microsoft.com/ink/2010/main" type="inkWord" rotatedBoundingBox="19102,13540 22445,13539 22446,15519 19103,15520"/>
              </emma:interpretation>
              <emma:one-of disjunction-type="recognition" id="oneOf35">
                <emma:interpretation id="interp175" emma:lang="en-US" emma:confidence="0.5">
                  <emma:literal>digestive</emma:literal>
                </emma:interpretation>
                <emma:interpretation id="interp176" emma:lang="en-US" emma:confidence="0">
                  <emma:literal>digestives</emma:literal>
                </emma:interpretation>
                <emma:interpretation id="interp177" emma:lang="en-US" emma:confidence="0">
                  <emma:literal>digressive</emma:literal>
                </emma:interpretation>
                <emma:interpretation id="interp178" emma:lang="en-US" emma:confidence="0">
                  <emma:literal>digestively</emma:literal>
                </emma:interpretation>
                <emma:interpretation id="interp179" emma:lang="en-US" emma:confidence="0">
                  <emma:literal>digestive's</emma:literal>
                </emma:interpretation>
              </emma:one-of>
            </emma:emma>
          </inkml:annotationXML>
          <inkml:trace contextRef="#ctx0" brushRef="#br1" timeOffset="134382.9901">19243 11969 11,'0'-7'319,"-2"2"19,2 2 21,0-1 22,0 1 7,0-1-2,0 4-16,0 0-22,0 2-22,0 2-25,0 0-19,0 0-15,0 4-13,2 2-13,-2 3-15,4 0-18,-4 4-19,1 2-20,3 3-18,-2 0-18,1 3-16,0 2-15,0 3-16,1-2-18,1 2-13,-2-2-10,3 2-6,-5-1-8,4 0-4,-1 1-4,1 0-4,0-1-3,-1-1-5,0 0-3,0-2-3,-1 1-4,1-3 0,-3-1-2,2 2 1,0-3-2,0-2-1,0 0 0,-1-3-3,-1 1-2,0-4-3,1 1-2,-1-4-4,-1 2-4,0-4-4,0-2-6,0 0-4,0-1-7,0-2-3,0 0-5,0-2-2,0 0-3,-1 0-1,-1-2 0,1-2 1,0 0 3,-1 0 2,-1-2 3,0-1 5,-1-2 5,1-1 5,-4 0 6,2-3 6,-2 0 4,-1 0 6,1-2 4,-4-3 8,3 4 6,-2-2 4,0-2 4,1 0 3,-3 3 5,0-1 0,0 1 0,2 0 1,0 0 1,-4 4 0,4 1-1,0 1-1,-1 3-2,2 0-3,-2 2-3,3 2-5,1 2-5,-3 2-2,3 3-4,0 2-4,0 1-3,0 2-5,1 2-7,0 3-7,2 0-9,0 0-13,1 3-13,-1 0-13,4 0-15,-1 2-14,1-2-12,0 0-10,0-1-9,1 0-6,-1 0-4,4-3 0,-1 1 0,1-2 5,0 0 5,1-1 11,1-4 11,1 0 13,-1 0 13,3-5 14,0 2 14,0-1 11,2-3 8,-1 1 9,0-4 6,0 0 6,1 0 7,1-2 5,0 0 4,-2-3 7,2 0 6,0-1 6,-1-2 10,1-1 4,-1-2 6,1 1 6,-2-2 6,-1-2 6,0 3 6,0-4 5,-2 0 3,-1-2 4,1-1 4,-2 1 1,1-1 0,0 0-1,-2-2 0,-1 1 1,4 0 2,-7-1-1,4 2 0,-1-1-3,0 0-3,-1-1-4,-2 0-3,2 3-3,-2-1-7,0 3-5,0 1-4,0 3-5,0 1-7,0 1-6,0 1-8,0 4-5,0 1-5,-2 1-4,2 2-4,-2 2-5,0 1-3,1-1-4,1 4-2,-3 1-5,3 0-5,-4 2-6,4 0-5,-2 4-7,0-2-7,-1 2-9,3 0-12,-1 1-8,-1-1-8,1 1-7,1 1-7,1-2-5,1-2-7,-1 3-4,4-2-2,-3-2 1,5 3 2,-2-3 6,2-1 4,1 0 9,0 0 12,3-2 8,1-1 9,0-2 8,0 1 8,2-3 9,-3 0 10,5-2 9,-1 0 8,-2 0 8,1-3 9,0-1 9,1 0 11,-2 2 11,-1-3 11,2-1 14,-3 1 16,0-1 16,-1-3 17,-3 2 16,0 0 19,0-2 13,-2-1 13,0 2 6,-2-2 6,0 0 1,-2-2-2,-1 2-3,-1-3-6,0 2-9,-2-3-9,0 1-12,-1-2-14,2 1-12,-3-1-16,4 1-12,-3 2-11,1 0-8,-1 0-6,1 2-6,2 3-7,-2 0-7,2 1-4,-1 3-6,1 0-4,-3 2-4,3 1-4,-2 1-4,2 2-5,-2 2-2,-1 2-3,3 1-4,-1 3-3,-3 3-5,1 1-3,-1 3-4,2 2-6,0 0-4,0 2-6,2 0-6,-4 3-8,2-4-9,3 0-9,-3 2-12,3-3-18,0 0-18,0 0-23,3-2-25,-2 0-28,3-1-25,-1-2-26,1-1-23,0 0-19,3-1-20,-2-2-18,2 0-22,1-2-23,0-2-24,-1-3-27,1 0-16,0-3-12,3-2 9,-3-2 20,3 0 26,1-4 30</inkml:trace>
          <inkml:trace contextRef="#ctx0" brushRef="#br1" timeOffset="134437.3621">19658 12223 162,'-4'3'275,"-2"3"8,1-2 6,0 2-13,3 1-25,1-1-25,1 1-26,0-3-25,3 0-25,-1 0-17,3 1-12,0-1-2,3-2 1,-1 1 8,4-2 10,1 0 19,0-1 23,1 0 16,1 0 12,-3 0 9,3-2 7,-2-1 2,1 1 1,-1 0-3,-1-2-5,-4 0-7,0 1-8,-2-1-11,-1 2-15,-1 0-22,-3-2-28,0 3-21,0-1-18,-3-2-14,-1 1-14,-1-1-10,1 0-8,-3 0-9,4 0-11,-6 1-11,6-2-14,-4 0-15,2 0-14,-2 1-19,2 0-19,2-1-31,-2 1-36,1 2-34,1-2-34,1 4-34,1 0-35,-1 0-40,0 4-44,2-4-43,0 0-42,-2 9-39,-1 1-37,0 2-10,0 2 3,2 1 26,-2 2 35,-1 1 30,4 1 25</inkml:trace>
          <inkml:trace contextRef="#ctx0" brushRef="#br1" timeOffset="134958.1642">20164 12576 139,'3'-9'469,"-3"0"31,-3-1 23,2-1 18,-2 3 14,0-3 10,-2-1-23,0 1-43,-2 0-55,0 0-62,1 2-49,-3 0-43,1 1-48,-3 1-55,3 0-39,-4 5-34,1-1-28,-1 1-25,1 2-18,-1 2-15,-2 1-11,1 1-9,-1 3-9,1 2-8,-2 2-9,3 0-7,0 2-9,-1 1-8,1 0-12,0 1-11,3 0-14,0 2-17,2-2-16,1 1-15,2-1-17,-3 2-15,3-4-11,1-1-8,3 2-8,-1-3-4,1 1-1,0-1-1,1-2 6,2-2 7,0 1 13,2-2 15,-2 0 16,2-1 18,2-3 19,-2 2 17,3-4 18,-1 0 19,2 0 19,0-2 19,0 0 18,0-2 18,1 1 18,0-3 18,1 1 17,-3-1 18,3-1 17,-2-2 19,2 4 17,-1-4 17,-1 1 12,-1 1 7,0-1 3,-1 0 3,0 0-3,-2 0-5,0 2-7,-2-3-9,1 2-11,1-2-11,-3 3-13,2 0-15,-1-1-14,-2 3-16,1-1-13,0 1-10,-2 2-11,0 1-8,0 1-6,-2 0-7,0 1-3,1 3-5,-1 3-4,1 1-4,-1 3-4,0 6-3,2 1-2,0 3-3,0 5-3,0 2-2,0 2 0,-2 4-2,2 1 1,-2 1-1,1 1-2,-1 2 0,1 1-2,-2 0 0,2-1-1,-2 2-4,-1-3 0,1 2-3,1-2-6,-1 1-7,-2-2-5,3 0-1,-2 1-2,3-4 0,-2 3 0,-1-3 1,0 3 1,4-1 0,-3-1 2,3-2 3,-1 1 2,1-2 3,0-3 6,0-1 10,0-1 5,0-4 3,-2-3 4,0-2 1,2-1 3,-2-6 3,1 0 2,-1-4 3,-1 0 0,0-4 3,-1 1-1,0-2 0,-3-2-2,1-2 0,-3-2-1,1 1-2,-4-4-1,-2 0-3,1-2-5,-3-2-3,-1 0-6,0-4-6,2 1-2,-4-3-1,4-2-3,-4-2-6,4-1-6,-2-1-7,2-3-13,1-4-13,0 1-16,4-2-21,2-1-25,2-1-30,1-1-31,4-2-32,4 0-32,3 0-30,2-4-30,3 2-29,5-4-23,-1 0-18,5-1-17,2-1-17,1 0-16,-3 1-14,6 0-6,-3 1 1,1 2 17,1 1 28,-2 4 27</inkml:trace>
          <inkml:trace contextRef="#ctx0" brushRef="#br1" timeOffset="135882.9248">20275 12570 121,'-4'0'312,"4"3"13,-1-3 13,-1 2 11,2 1-4,0-1-13,0 0-23,0 2-30,0-1-20,2-1-15,-1 0-15,-1 1-17,4 1-12,-2-4-14,3 2-10,-4-2-10,4 0-13,-1 0-12,2 0-14,0 0-12,0 0-12,3 0-10,0-2-19,-1 2-22,3-2-13,0-1-6,1 0-6,0 0-3,-1 0 0,1-1 0,-1 0 2,1-1 2,-2-1 2,-1 2 3,-1-2 2,0-1 2,-1 1 3,-3-1 4,3 3 5,-2-4 1,-3 2 3,1 0 0,0-1 1,-1 1-3,-2 0-1,0-2-3,0-1-1,-2 2-2,1-1-2,-3 2-2,1-2-3,-2 2-3,1-1-3,-1 3-2,-1-1-2,0 0-1,0 1-4,-1 2-1,-2 0-2,1 0-4,1 2-1,-3 2-4,2-1-3,-1 2-3,0 1 0,0-1-2,1 3-3,0-1-2,-1 3-1,0 2-1,1-1-2,0 2-3,1 4-4,-2-3-5,6 2-7,-4 1-5,3 0-8,0 0-5,0 0-9,3 0-9,1 0-11,1 2-10,3-1-11,0-4-14,0 4-13,3-4-12,0 2-13,0-5-9,2 4-9,2-3-7,-1 0-3,2-3-3,1 0 2,-1-3 1,0 0 8,2-1 8,1 1 9,1-4 12,0 0 14,-2 0 14,3 0 14,-2-4 17,1 1 16,1-1 18,-4 1 15,0-3 15,0 0 14,-1-1 14,0 0 11,-2-1 12,1 0 10,0-3 11,-2 0 10,-2 1 10,1-2 11,1-1 10,-2 3 6,0-3 4,1 0 3,-3 0 1,2-2 5,-2 0 4,1 0 2,-2-3 1,3 3-3,-2-1-3,0 0-4,0-1-8,-1 2-6,1 1-8,-2 2-8,1 1-7,0 0-7,0 1-7,-2 3-10,1 1-10,0 1-9,-1 2-10,0 0-4,-2 2-7,3 1-2,1 1-3,-3 2-2,2 0-3,1 1-1,3 1-1,-5 3 1,3 1-1,0 0 0,-1 4 1,0-3-1,0 4-1,-1-2 0,2 3 0,-1-1 0,1 0 0,0 1 0,-1-2 0,-3 2-1,6 0 1,-6-2 0,5 0-2,-5 1 0,4-2 1,-1 2 0,1-4 0,-1 2 0,1-1 0,-1 1 0,-1 1-2,1-4 1,1 2 0,-2 0 1,0-1 1,-2-2 1,-1 0 2,0-1 2,-1 0 1,-1-2 2,-1 2 1,-1-1 2,-1-1 0,1 0 0,-4-1 1,3 0 1,-3 0 0,1-1 0,0 1-3,-3 0-1,3-2-3,-2 1-1,3 1-4,-1-2 0,0-1-2,-1 0-1,4 1 0,-4-1 0,5 0-1,-1 0-2,-3 1 1,5-1-2,-1-1 0,0 3 0,1-3 0,0 0-1,2 0-1,-2 3-2,2-3-2,0 0-1,0 0-2,2 1-3,-2 0-2,0 0-1,2 1-1,0-1-2,-1 1 0,1-1-3,1 0-2,-1 2-2,3-2-4,-2 1-1,3-2-1,-3 3-3,3-2 0,0 2-3,1-3-3,-1 2-6,1 0-6,2-2-8,-1 2-6,-1-1-2,4-1-3,-3 0 3,2-1 4,-1-1 2,2 0 4,1 0 3,0-2 3,0 1 5,2-1 6,0-2 8,1 0 11,2 0 11,-2-2 13,4 0 10,-4-1 10,5 0 9,-4-1 5,3 0 8,-4 0 8,0-2 7,-1 1 8,1 0 7,-1-3 5,-4-1 7,2 3 6,-4-5 5,1 2 2,0-2 2,-1 1 0,-3-3 0,2 1 1,-3-1-3,0 0-1,1-3-12,-1 0-15,-1-1-8,1-1-6,-3-1-4,0 0-5,-1-1-3,0-2-3,-1 1-3,0 1-1,-3 0-4,1-3-2,-1 1-2,-1-1-3,1 2 5,0-2 11,-3 3 4,2 1 0,-3-2-1,1 3-2,0 3 0,-1-1-3,2 3-1,-2 2-1,1 4-3,2 0 0,-4 2-2,4 3-1,-1 0 0,0 2-1,1 3-1,1-1-2,0 3-1,0 1-2,0 3-2,0 1-4,-1 1-2,1 4-3,1 0-3,-4 2-1,4 6-1,-1 0-4,1 5-1,1 0-1,0 4-1,2 1-1,2 3 1,2 1 1,1 2-1,-2 1 0,4-1 0,-2 1 2,2 1-1,0 0-1,-1-3-2,1 3-3,0-2-4,-2-3-3,2 0-5,-4 0-7,6-2-4,-7 0-6,3 0-8,-1-2-8,-1-3-13,0 0-12,-1-2-18,-1 0-18,1-1-28,-2-1-30,0-1-32,0-1-34,1-2-32,-1 2-30,0-5-34,3 0-36,-3-2-40,3 1-42,-2-4-33,3-1-27,-4-6-5,2 4 10,-2-4 24,0 0 31,12-2 35</inkml:trace>
          <inkml:trace contextRef="#ctx0" brushRef="#br1" timeOffset="136140.8517">21339 12406 251,'-3'-4'348,"0"-1"15,3 4 14,-1 0 13,1-1 13,0 2-17,1 0-29,-1 0-36,3 0-38,0 2-27,-2-1-20,5 0-15,-3-1-14,4 2-14,-2 1-11,1-1-14,1 2-12,2 1-12,1-1-13,-2 0-14,0 3-13,-1-3-14,1 3-14,-1 1-12,1 1-10,-3 1-7,2-3-3,-2 4-3,0 2-3,-1-3-2,1 3-2,-4 0-3,2 2-5,0-1-2,-3 0-2,1 2-4,-1-1-3,0 2-4,0-2-3,-1-1-5,1-1-7,-3 1-8,3-1-9,-3-2-13,3 1-15,-1-3-20,-1 2-23,0-5-30,2 3-34,0-3-36,0-1-36,0 0-37,0-2-37,0 0-39,0-2-37,0-1-41,0 0-37,0 0-27,0 0-15,0 0 3,0-8 16,2-1 26,0 0 33</inkml:trace>
          <inkml:trace contextRef="#ctx0" brushRef="#br1" timeOffset="136414.4427">21395 12130 35,'-5'0'269,"-2"0"9,2 3 9,1 1-11,0 0-22,0 2-20,-1 1-19,2-1-20,2-1-23,0 2-18,1 1-16,0-2-10,1 3-9,1-5-2,3 3 1,-2 1 7,4-1 8,0-2 9,0 1 9,2-2 9,-1 1 10,3-1 6,1 0 6,-1 0 4,1 0 2,-1-3-1,1 3 0,0-4-8,1 2-7,-1-2-13,-2 0-15,1 0-14,-4 0-14,4 0-14,-6-2-15,2 2-12,-2-4-10,-2 4-10,1-1-8,0-1-5,-4-1-6,3 0-7,-3-1-9,3 0-12,-3 0-12,0 0-16,0 0-18,-3-1-14,3 2-12,-3-2-32,3 1-37,-1 0-43,-2 0-45,3 1-44,-4 1-42,4 2-49,0 0-51,0 0-50,0 0-48,0 0-18,0 0-3,-7 0 5,-1 4 10,3-1 21,-1 3 27</inkml:trace>
          <inkml:trace contextRef="#ctx0" brushRef="#br1" timeOffset="136633.9132">21578 12564 156,'3'16'293,"-3"2"6,3-1 7,0 1 8,0-2-12,1 1-22,1-2-34,-1 1-41,1-3-28,-1 0-25,2 0-12,0-2-7,0-1-3,0-1 1,0-2 11,-1 1 15,0-3 7,1-1 2,0 0 1,-1-2 0,0 2-2,-2-4 0,3 0-4,0 0-2,0-4-8,0 0-8,0 1-9,-1-1-11,2-3-18,-3 2-23,3-3-15,0-2-13,-2-1-10,2 0-11,-3 0-12,2-1-13,-1 0-15,-1-2-15,1-1-15,-4-1-14,3 0-18,-1 0-15,1-1-21,-1-1-19,-3 2-21,4-3-23,-1 3-20,0-1-20,-2 2-16,2 0-15,-2 0-20,1 0-21,0 3-18,-1-1-14,1 3-15,-2 0-13,0 0-12,0 10-10,0 0-1,0 0 4,0 0 14,0 0 19</inkml:trace>
          <inkml:trace contextRef="#ctx0" brushRef="#br1" timeOffset="137023.9664">22011 12649 183,'3'4'275,"2"-3"10,-2 0-5,5 0-13,-3-1-15,3 0-17,-1 0-19,2-1-21,-1-1-17,1-2-15,-2 2-11,1 0-6,-1-3-3,1 2 1,0 0-2,1-2-2,-3 0 0,1-1 0,1-1 2,-1 0 2,-1 3 0,1-4 1,0 1-2,1-2-2,-2 3-5,0-2-5,0-2-5,0 2-9,0-1-5,2-1-5,-3 0-5,2 1-6,-3-2-6,2 0-5,-2 0-7,1 0-5,-1-2-6,-1 3-5,-2 1-4,3-2-4,-1 0-2,-2 0-2,-1 2-2,0 0-3,0 0-2,-1-1-3,-2 4-3,3-2-4,-4 1-2,4 1-4,-3 1-2,1 2-3,-3 0-2,0 1-3,1 1-1,0 1-3,0 0-2,-4 1-2,1 1-2,-2 1-2,1 2 0,-1 0-2,-1 1 0,0 3 0,-1 0-3,2 0 1,-2 3-2,3 1 1,1 0-2,-2 4-1,-1-1 1,2 1-1,0 0-1,2 2-2,-1 0-2,1 1-3,2-1-3,-1-2-3,-1 2-4,3-1-3,0-1-5,1-1-4,2-2-7,0 1-4,2-3-5,1 1-5,0-4-4,0 2-4,1-1-5,3-2-3,-2 1-5,2-3-7,1-1-8,0 1-6,-2-3-4,3 1-5,-2-1-5,1-1-4,0-2-5,1 3-5,0-3-3,0 0-3,2 0-5,-1-3-6,0 3-7,2-2-12,0-1-14,-2-1-18,2 1-31,0-3-35,2-1-48,-2 1-54,0-3-25,2 2-12,2-2-2,2 2 2,3 0 5,2 1 7</inkml:trace>
        </inkml:traceGroup>
      </inkml:traceGroup>
    </inkml:traceGroup>
    <inkml:traceGroup>
      <inkml:annotationXML>
        <emma:emma xmlns:emma="http://www.w3.org/2003/04/emma" version="1.0">
          <emma:interpretation id="{8E98C84C-17D0-4B54-B75E-13B13394FC04}" emma:medium="tactile" emma:mode="ink">
            <msink:context xmlns:msink="http://schemas.microsoft.com/ink/2010/main" type="paragraph" rotatedBoundingBox="306,15037 15413,15376 15379,16884 273,1654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314C1F3-BA62-49B0-A0C6-EE187AA102DA}" emma:medium="tactile" emma:mode="ink">
              <msink:context xmlns:msink="http://schemas.microsoft.com/ink/2010/main" type="line" rotatedBoundingBox="306,15037 15413,15376 15379,16884 273,16545"/>
            </emma:interpretation>
          </emma:emma>
        </inkml:annotationXML>
        <inkml:traceGroup>
          <inkml:annotationXML>
            <emma:emma xmlns:emma="http://www.w3.org/2003/04/emma" version="1.0">
              <emma:interpretation id="{567FB806-7D92-41A0-9436-D2E3D7A66FB3}" emma:medium="tactile" emma:mode="ink">
                <msink:context xmlns:msink="http://schemas.microsoft.com/ink/2010/main" type="inkWord" rotatedBoundingBox="297,15469 3512,15541 3491,16484 275,16412"/>
              </emma:interpretation>
              <emma:one-of disjunction-type="recognition" id="oneOf36">
                <emma:interpretation id="interp180" emma:lang="en-US" emma:confidence="0.5">
                  <emma:literal>enzyme</emma:literal>
                </emma:interpretation>
                <emma:interpretation id="interp181" emma:lang="en-US" emma:confidence="0.5">
                  <emma:literal>enzyme e</emma:literal>
                </emma:interpretation>
                <emma:interpretation id="interp182" emma:lang="en-US" emma:confidence="0">
                  <emma:literal>enzymes</emma:literal>
                </emma:interpretation>
                <emma:interpretation id="interp183" emma:lang="en-US" emma:confidence="0">
                  <emma:literal>enjoyment</emma:literal>
                </emma:interpretation>
                <emma:interpretation id="interp184" emma:lang="en-US" emma:confidence="0">
                  <emma:literal>enzyme's</emma:literal>
                </emma:interpretation>
              </emma:one-of>
            </emma:emma>
          </inkml:annotationXML>
          <inkml:trace contextRef="#ctx0" brushRef="#br1" timeOffset="138884.9336">280 14225 181,'-4'2'353,"1"0"9,-2 2 3,1-2-2,-1 4-7,1-1-25,1 0-32,-3 2-29,2 0-27,1 0-15,0 1-11,-2-1-17,3 0-19,-2-1-12,1 0-9,1 1-7,1-2-7,1 0-4,0 0-2,1-1-7,1-2-8,0 0-11,1 1-9,0 1-12,-1-2-14,2 0-9,-1-2-7,2 2-4,0-2-3,1 0-2,2 0-5,0-2-5,1 2-4,1-4-5,2 0-5,0 1-4,0-1-3,0 0-3,3-3-2,0-1-2,-1 0-2,1 1-3,2-4-3,-3 0-1,1 3-1,0-3-1,1-1 0,-4 0 2,3 1-1,0-1 0,-3 0 0,2 0 0,-1-1 0,-2 0 1,-1-1 0,-3 2 2,1-3 1,-3 2 3,1 1 0,-1-2 1,-2 1 1,-1 1 1,-1 0 3,-1 1 1,-1 1 2,-3 1 1,1-2 4,-1 4 1,-1 0 1,0 1 0,0 0-2,-2 2 0,-3 0-2,3 2-1,-3 0-3,0 2 0,-2 0-4,0 0-1,-2 3-4,1 1-2,-2 1-3,1 2-3,-3 1-3,3 1-2,0 0-2,-1 4 0,0-3-2,3 4-3,-1 0-3,-1 1-2,4 3-3,0-2-3,1 0-4,0 2-3,3 1-4,0-1-5,0 0-5,2-2-5,1 1-7,1-1-7,2 2-11,0-3-7,2 3-8,1-4-10,1-1-9,1 1-15,0 0-16,3-2-7,-1-1-4,4-1-3,-1 0-6,0-3-3,4-1-1,1 1 1,-2-2-1,3-1 3,-1-2 1,4 0 6,-4-2 9,4-2 13,-2 2 16,2-3 9,-1-1 5,1-2 7,0 1 8,-2-1 10,2-1 9,-1-1 8,0-2 12,0 1 8,-2 1 8,-1-3 9,2 0 7,-2 1 7,-4-2 9,2 0 8,-1 1 9,0 0 8,-2-2 9,0 0 10,0-1 7,-3 2 10,1-3 8,-1 0 8,0 1 9,-2 0 7,1 1 5,-1-2 4,-1 1 1,0 2 1,-1 0-2,-1 2-6,2 2-5,-4-1-6,3 2-9,-3 3-8,3 0-6,-3 4-9,0-3-9,0 6-7,-3-1-7,3 0-6,0 2-3,0 3-5,0 0-5,0 1-3,0 1-2,0 1-1,0 1-2,0 0-1,0 2 1,0-2-1,0 2-1,0-1-3,0-1-5,0 0-4,0 0-3,0 0-5,0-2-5,0 0-4,0 1-7,0-2-5,0-1-7,0 1-8,0-1-7,0-1-6,0-1-6,0-1-4,0 0-2,0 0-1,3 0 0,-3-1 1,0-2 3,0 0 4,2 1 6,0-2 7,-2 0 5,1-2 8,-1 0 8,1-1 7,-1 1 8,0-3 9,0 0 11,0 1 8,0-3 9,0-1 8,0-1 9,0 0 10,0 0 8,0-4 9,0 3 8,1-3 8,1-2 8,1 2 7,0-1 6,0 0 4,0-3 4,3 1 2,-2 1 2,1 1 2,0 1 1,4-3 0,-2 5-2,-1-2-2,1 0-2,2 4-4,-1-1-5,2 2-4,-3 0-4,2 2-4,0 1-5,-3-1-6,4 2-6,-3 0-6,1 1-6,1 1-8,-2 0-6,1 1-5,1 1-4,-2 1-4,3 2-3,-2 0-3,1 1-3,1 0-2,-1 1-4,1 2-1,1-1-2,-2 2-1,1 3-2,-1-1 1,0-1-2,1 2 0,-2 1-2,-1-2-2,1 2-1,-1 1-5,-2-1-4,1 1-6,-2-1-6,0-1-10,0 1-9,-1 0-15,-2-1-16,0 0-25,-1-1-30,0 1-36,0-1-42,-1 1-41,-2-2-42,0 0-48,-2 1-51,1-3-53,1-1-53,0 0-30,2 1-19,1-7 3,0 0 10,0 0 18,0 0 21,0 0 33</inkml:trace>
          <inkml:trace contextRef="#ctx0" brushRef="#br1" timeOffset="140271.3922">1483 13913 302,'3'-4'428,"-3"2"32,3 1 31,0 1 23,2 1 16,-2 0-20,2 2-38,-1 1-46,4 0-48,-4 1-37,3-1-33,-2 2-30,1 2-32,0 1-30,-3-1-30,2 0-28,-1 1-30,1 2-25,-1 0-20,0-2-18,1 1-11,-2 0-9,-2 2-6,2 0-5,0-1-4,-3 0-4,0 2-3,0-2-4,-3 1-3,3-1-2,-3 0-1,-1 1-4,-1 1-2,1-3-1,0 2-2,-3-1-2,3-2-3,-2 0-2,0 0-1,0 0-2,1-1-2,-2-3-2,3 2 0,-1-2-1,0-1 0,2 0-1,-2-1-1,1-2-1,1-1 0,0 0 0,0 0 0,0-1 0,-2-2 0,2 1 2,1-3 1,0 1 0,-1 0 3,0-1 0,0 0 1,0-1 2,0-1 2,0 1 0,1-3 2,2 2 3,-2 0 2,0-1 2,1 0 1,-1 2 1,2-3 1,-3 3 0,3-1 0,-2 2-1,2 1 1,0 0 0,0 1-1,-2 1 0,1 2-2,-1 0-2,2 0-1,-2 0-2,2 0-2,0 2 0,0 1-1,0-1 0,0 3 1,2-1-1,0 0-1,-1 4-1,1-1-3,-2 0-1,2 3-2,1-1-1,0-1-2,1 1-3,-2 0-2,3 2-4,-1-5-4,0 2-4,1 0-3,-1-1-4,-1-1-3,5 0-1,-4-2-1,3 0-1,1 0-1,1-1-1,-2-1 1,3 0 1,0-2 1,0-2 1,-1 0 1,1-1 3,-1-1 2,2 0 4,1 0 3,-2-2 3,-1 0 5,1-3 4,-1 2 3,-1 0 5,2-2 4,-3-1 6,1 1 4,-2 0 6,1-2 7,-2 0 3,0 1 5,2-1 2,-2-1 0,0 0 2,0-1 1,-3 1-4,1-1-7,1-2-4,-1 1-2,-1 1-2,1-1-1,-1-1-1,0 0-4,-1 4-4,-1-3-2,0 2-4,0 1-1,0 1-1,0 1 0,0 0 2,0 5 6,0-1 3,0 1-2,-1 3-2,-1-1-4,0 4-1,1 1-1,-1 1 3,0-1 6,0 1 3,1 3 1,-3 1-1,1 1-2,1 2-2,2-3-5,-2 3-4,-1 0-3,3-3-6,-3 3-7,3-2-14,0-1-18,3 0-22,-3 0-23,5-2-20,-3 0-18,3 1-16,0-3-16,2-1-9,0 1-6,3 0-1,0-1 3,2 0 1,0-2 0,3 1 8,-1-2 13,3-2 12,0 1 12,0-1 15,0 0 17,-2-2 17,1-1 16,-1 1 14,0 2 11,-3-3 8,2-1 7,-2 1 11,-2 0 15,0-1 18,0 1 19,-1 0 21,-1 1 21,-1 0 17,-1-1 17,0 1 15,-1 0 17,0 0 16,0 0 16,-3 1 12,0 0 10,0-1 4,-2 0 3,0 1-3,0 1-6,0-1-8,-2 2-13,0-1-12,2 1-13,0 1-14,-2 0-16,2 1-16,0 1-17,-3 0-14,3 2-12,-2 2-12,-1-1-8,3 5-7,-2 0-8,-1 2-3,0 4-7,-2 3-3,1 1-1,-1 2-2,3 1-2,-3 3 0,3 1-2,-1 0 0,0 3-2,1 1-1,-2-1-1,1 1-3,1 0-1,-1-1-3,0 1-3,-1-2-4,2 0-3,-1-1-3,1 0-2,-1-2-3,0-1-2,1-1-1,-2 0-3,1-5 1,0 3-1,1-5 1,-2 1 0,1-4 3,0-1 3,2-2 3,-2 2 1,0-4 1,-1-3 5,-1 2 1,0-2 1,2-1 2,-2-1 2,-1-1 1,0-3 1,1 0 2,1 0 2,-1-3 1,0-1 0,0 0 1,0-3 3,1-1 4,-2 0 8,4-2 3,-2-2 0,1-1 3,0-3 0,1 0-1,0-2-1,2-2-1,0-3 0,2 0-3,-1-2 0,2-2-3,1-1-1,1 0-7,-1-2-8,1-1-8,0-1-8,2-1-5,0 1-2,0 0-1,1 2 1,-1-1-1,1 2 0,1 1 2,-2-2 1,0 4 3,3 0 1,-3 2 1,0 0 2,-1 3 5,1 1 7,1-1 6,-1 4 2,-1 0 1,2 2 2,-1 1 0,2 2 0,0 1 1,0 1 0,-2 3 0,2 0 1,0 1 1,0 4-2,0 1 0,1 1-1,0 1-2,0 1 1,0 2-1,1-1-1,-3 3 0,3 0 0,-3 2-1,2 0-2,-3 2 0,2 3-2,-1 0 1,-1-4-2,0 5 1,-1-1 0,-2 0 0,3 0-1,-2-1 0,0 2-1,1 1 1,-2-2 0,1 2-1,0-1 0,0-1-1,0-1 2,1 1-2,-2 0-2,0-2-2,-1 1-5,2-1-1,-1-2-2,1 0-3,-2-1-3,-2-1-2,0-1-2,1 1-2,0-2-5,-2 0-4,0-1-5,0 0-5,-2 0-3,0-1-4,1 0-3,0-3-2,0 0-3,-3 0-1,1 0 1,0-3 1,2 3 1,-4-3 3,2-1 3,0 0 4,2-1 3,0-2 5,-1 0 7,1 1 4,-1-3 8,0-2 6,2 0 6,0 2 3,0-4 1,2 3 3,-2-3 4,2-1 2,-1 2 2,1-2 5,-1 0 5,0-1 5,-1 0 4,3 2 4,0-1 4,2-1 3,-4 3 3,2-2 3,0 3 1,2-1 0,-1 0 1,1 3-2,-2 1 1,1-1-4,2 3-3,-2 0-3,3 3-4,-2 0-3,3 0-3,-1 2-4,-1 1-5,3 0-1,-3 1-1,4 0-2,-2 2-1,-1 1-2,2 0 1,-1 3-1,-3 1-1,3 1-1,-2 0 0,-1 3 5,2 2 7,-2-3 5,-1 4 0,0 1 2,0-1-1,1 0 0,0 1 0,-1 0-1,-1-1 1,2 1 1,0-2 1,0 1 0,1 0-2,-2-3-5,2-1-7,0 0-4,-2 2-3,-1-2-2,2-3-1,-1 0-2,1 0-2,0 0-2,-3-2 1,1-1-3,-3 1-2,3-2 0,-3-1 0,0 1 1,0-2 1,0 0 1,0-2 1,0 0 3,-3-2 3,3 0 5,-3 0 4,3 0 6,-2-3 8,2 1 7,-2 0 10,0-4 7,1 3 7,1-3 6,0-1 6,0 0 2,0-2 6,1 0 3,1 0 1,0-2 2,0-1 0,4 1-1,-2-3-2,-1 1-4,4-2-5,-2 1-2,3-2-4,-1 0-2,1 0-2,1 2-4,0-3-4,1 2-1,0 0-3,-1 3-3,1-1-1,0 1-3,1 4-2,1-1-3,-1 1-4,1 6-3,0-3-4,-2 3-3,2 1-2,0 2-3,-2 1-1,-1 0 0,1 2-1,-1 0-2,1 2-2,0 3-1,-1-1-1,-1 2 0,-1 3-2,1-1 0,-1 0 0,0 5-2,-2-2 0,0 1-3,-1 1-2,1 1-4,-2 0-3,-1-1-4,0 1-4,0-3-6,-2 2-5,0-2-7,0 1-9,0-2-12,-2-1-16,0 2-22,2-2-25,0 0-36,0-1-39,-2 0-40,2 0-39,-1-2-36,-1 1-36,0 0-42,1-3-42,1-6-37,0 0-34,0 9-15,0-9-7,0 0 11,0 0 21,5 5 34,-5-5 41</inkml:trace>
          <inkml:trace contextRef="#ctx0" brushRef="#br1" timeOffset="140677.4011">3058 14139 35,'-2'3'276,"0"0"16,2-1 19,0 0-1,0 2-10,0 0-12,2-1-12,0 1-19,-2-2-26,3 1-18,1-1-18,-2 1-13,3-1-9,-1 2-9,0-2-7,1-1-11,-1 1-11,2-1-9,0-1-6,0 0-6,0 0-4,2 0 2,-3 0 5,0 0 0,2-1-1,0-1 0,-2 1-2,0 0-2,0 0 0,3-1-8,-4 0-9,3 0-5,-2-1-3,0 1-5,0-1-4,2 1-5,0-2-3,-1 0-6,0-1-2,0 1-5,-2 0-3,1-1-4,0 1-2,-1-1-3,2-1-1,-2 1-2,-1 0-1,2-2-6,0 0-8,-1 2 0,0-2 7,0 0-5,1-2-5,-2 3-2,-2-3 0,4 0-1,-4 0 1,1 1-1,-2-2 3,0 1 1,0-1 0,0 3 6,0-3 8,-2 1-1,-1 1-6,0 1 1,-1 0 6,-1 0-1,1-1 0,0 4-3,0-1-2,-1 3-3,0-1-3,0 1-4,0 0-4,-2 2-4,2 0-3,-2 3 1,-1-1 5,-1 1 0,-1 3 0,1 2 1,-1 1-2,-2 0-1,0 3-2,2 0-2,-1 2-2,0-1-2,1 2-3,3-2-2,-2 3-3,1-2-8,4 3-11,-2-1-6,2-2-6,-1 1-6,2-1-5,1 1-5,2-4-5,2 3-3,1-3-4,0 0-3,1 0-4,1-2-6,-1-1-5,2 2-8,1-3-9,3 2-11,-1-2-12,-1-3-19,3 4-25,1-3-21,0 1-20,1-3-11,-1 1-8,3 0-6,1-2-8,-1 0-4,2 1-5,-2-2-2,1-1-3,-3 0-1,1 0-1,1 0-5,-3-1-5,2-2-12,-1 1-14,-1-2-21,0 2-27,0-3-12,0 1-5,1 0 5,-1-1 7</inkml:trace>
        </inkml:traceGroup>
        <inkml:traceGroup>
          <inkml:annotationXML>
            <emma:emma xmlns:emma="http://www.w3.org/2003/04/emma" version="1.0">
              <emma:interpretation id="{57F94502-8D8A-42BB-81A0-E47C9F0F40EB}" emma:medium="tactile" emma:mode="ink">
                <msink:context xmlns:msink="http://schemas.microsoft.com/ink/2010/main" type="inkWord" rotatedBoundingBox="4393,15143 8247,15229 8215,16659 4361,16573"/>
              </emma:interpretation>
              <emma:one-of disjunction-type="recognition" id="oneOf37">
                <emma:interpretation id="interp185" emma:lang="en-US" emma:confidence="0.5">
                  <emma:literal>digest</emma:literal>
                </emma:interpretation>
                <emma:interpretation id="interp186" emma:lang="en-US" emma:confidence="0.5">
                  <emma:literal>dirges t</emma:literal>
                </emma:interpretation>
                <emma:interpretation id="interp187" emma:lang="en-US" emma:confidence="0">
                  <emma:literal>dirges &amp;</emma:literal>
                </emma:interpretation>
                <emma:interpretation id="interp188" emma:lang="en-US" emma:confidence="0">
                  <emma:literal>dirges +</emma:literal>
                </emma:interpretation>
                <emma:interpretation id="interp189" emma:lang="en-US" emma:confidence="0">
                  <emma:literal>dirges £</emma:literal>
                </emma:interpretation>
              </emma:one-of>
            </emma:emma>
          </inkml:annotationXML>
          <inkml:trace contextRef="#ctx0" brushRef="#br1" timeOffset="143304.8883">6231 13556 107,'2'-4'364,"-1"0"16,1 0 16,-2 1 18,0 0 2,0 2-8,-2 1-15,1 0-19,-1 0-25,-1 1-25,1 0-20,-2 2-15,0 1-22,1 2-26,-1 1-17,-3 0-13,0 5-17,0 3-24,-2 1-21,1 1-23,0 5-21,-1 1-19,-1 3-15,1 1-13,1-1-9,-1 3-8,1-2-3,1 3 1,2-1-1,0-1-3,0 2-2,1-2-3,-1-1-2,2 0-2,1-2-2,0 1-2,2-2-2,-3 0-2,3-3 1,0 0-2,0-1-5,0 0-8,3-3-3,-3 0-4,2-2-2,-2 0-2,2-3-3,0 0-1,-1 1-2,1-2-2,-1-4-1,1 0 0,0-1 0,-2-1-3,0 0 0,0-4 0,0 2 1,0-1-1,0-2 3,0 0 0,0 0 2,0-2 2,0 2 0,-2-3 3,0-1 2,1 1-1,-2-1 2,-1-1 4,2-2 0,-3 1 2,0-1 0,-3-3 1,1 1 1,0 0 2,-3-2 1,3 0 1,-3 1 1,-1-1 0,2 1 1,-2-1-1,1 2 0,1 0-1,-1 0 1,1 1-2,-1 2 0,-1 2 0,2-1 0,1 3-4,0 0 0,0 2-2,1 2-1,1 0-2,0 3-1,0 1-2,2 1-3,-2 2-4,0 2-5,0 1-4,2 0-5,-1 2-7,1 0-6,1 2-4,1-1-6,1 0-5,-1 0-6,1-1-7,1-1-4,1 1-4,1-1-2,-1-2-4,1-1-4,1 1-8,1-2 5,1-3 9,0 1 7,2-1 8,0-2 6,0-1 7,1-2 6,1 0 6,1-1 6,0-2 6,1-1 7,1-1 5,-1-2 13,0-1 14,1 1 6,-1-2-1,1-1 2,2-2 1,-1 2 3,-2-4 3,-1 2 4,4 0 2,-4-2 3,0 1 2,2-1 3,-2-2 2,0 4 3,0-3 2,-3 2 1,0-1 2,1 0 0,-2 0 1,0 0 0,-2 1 0,-1 1 2,1-3 1,-1 2-2,-2 1-1,0-1-2,1 0-2,-2 3-4,0-1-5,0 2-3,0 1-5,-2 2-5,1 1-4,1 2-4,-1 0-4,-1 2-3,1 3-3,-1 0-1,0 1-3,2 3-1,-3 0-4,3 3-2,-4 1-3,1-1-6,1 3-6,-1 1-7,1-1-7,-1 2-8,1-2-12,1 2-9,1-2-11,0 2-9,1 0-10,2-3-10,1 0-6,-1-1-4,2-1-5,2 1 0,0-2 2,0-2 4,0 0 6,4-2 7,-2-1 11,1 0 10,1-1 11,-3-2 9,2-1 11,0 0 11,1-1 11,1-2 13,0 0 14,-1-1 14,1 0 13,-1-1 16,2 0 14,-2-1 14,0-1 12,2-1 14,-4 1 13,0-1 12,-2 1 11,1-2 7,-1 2 6,-1-3 2,0 2-1,-1-1-2,-3 0-6,4 1-6,-4-3-5,0 1-6,0-1-6,0-1-10,-1 0-9,-1 1-6,0-1-6,0 0-5,0 1-4,0 1-5,0 1-2,0 0-2,0 3-4,0-1-2,-1 3-6,1 0-4,-2 1-6,0 2-6,2 1-4,-2 0-5,0 1-5,2 2-5,-3 1-4,0 0-3,-1 3-4,-1 0-5,1 3-5,0-1-7,0 2-6,0 0-7,1 1-8,0-1-7,0 0-7,3 2-9,-2-2-8,0-1-10,2 0-10,0 0-14,0-2-16,0-1-21,2 2-25,0-3-34,1 0-40,0 0-39,-1 0-37,0-1-43,3-1-44,-5-4-38,6 4-37,-6-4-36,9 0-36,1 0-12,-1 0-1,1-3 16,2 0 24,0-3 33,2 1 38</inkml:trace>
          <inkml:trace contextRef="#ctx0" brushRef="#br1" timeOffset="143602.1788">6565 13791 4,'-9'-7'318,"2"0"11,-2 3 9,1 2-8,1 0-13,3 4-24,-2-1-27,0 2-20,0-1-15,0 2-13,0 0-13,1 2-7,0-2-4,-1 1-12,0 0-15,1 1-14,1-1-12,0-1-6,0 2-6,4-2-8,-3-1-10,6 1-8,-1 0-9,1-1-4,1 0-4,2-2-3,2 0-4,0 1-3,0-1-2,3-1 0,-1 0 1,0-1 3,2-1 2,-2 0 0,-1-1 4,2-1-2,0 0-2,-3 0-3,-1 0-3,2-1-4,-1 1-4,-1-2-3,-2 1-1,0-2-3,-1 1 0,0-1-2,-1 1 0,0 0-1,-1-1-2,-1 2-4,-1 0-2,0-1-6,0-1-6,0 0-4,-1 3-4,-1-4-3,0 2-3,0 1-3,0-2-5,-2 0-2,0 2-4,-1 0-5,2-1-5,-3 1-8,0-1-8,-1 2-6,0 1-9,-3-1-10,3 4-11,-3 0-15,0 0-16,0 2-25,-2 1-29,2 1-40,-2 2-48,1 1-40,1 4-36,1-2-45,-3 2-47,2-1-56,2 2-60,-1 2-31,2-1-16,1 3 1,2-1 8,2 3 21,-1-2 26,3 1 41</inkml:trace>
          <inkml:trace contextRef="#ctx0" brushRef="#br1" timeOffset="145029.9761">6992 14049 289,'4'-10'352,"-3"1"11,4 1 9,-2-1 0,-1-2-6,2 3-14,-1-2-20,-1 1-27,-1 0-29,-1 0-21,0 1-15,-1-1-18,-3 1-19,1 1-14,1 1-11,-3 0-10,0 1-8,0 1-12,-3 2-16,-1-1-10,0 1-9,-3 2-8,0 2-13,2 1-9,-3 1-13,-1 1-10,2 2-12,-1 2-9,-1-2-9,3 6-8,-2-1-7,2 0-6,0 1-7,-1 1-10,4 1-14,-1 2-12,2-3-8,0 2-9,2-1-10,0 1-10,0-1-9,3-1-7,-1 0-8,-2 1-3,5 0-2,0-4-1,0 1-2,3-1 2,1 1-1,-1-2 4,1-1 2,2-3 4,1 1 6,0-2 4,1-1 6,3 1 5,-1-3 7,0-1 3,0-1 6,4-2 4,-1-1 6,-1-1 5,2-1 7,-1-2 8,1 2 9,0-3 6,-2-1 4,1 0 12,-1 0 12,2-2 17,-1 0 20,-2 1 15,-1 1 13,-1-2 13,-1-1 10,0 3 12,-2-2 10,0 1 9,-2 0 6,1-1 7,-2 0 6,-1 1 2,3 2-3,-2-2-10,-3 1-12,0 1-10,0 1-7,0 0-8,0 3-6,0 0-9,0-1-11,-3 3-9,3 2-10,-5 0-7,3 0-7,0 3-7,-1 3-6,-2 0-6,2 3-5,-2 1-4,-1 2-5,1 4-3,0 4-3,-1-1-4,0 5-2,1 2-2,0 1-3,0 2 0,0 4 0,2 1 0,-1 0-1,-1 1 0,1 1 1,0 0 0,-1 0 0,3 0 0,-5-1 0,3-1 0,-2 0 0,0-1 1,1-3 1,-1-1 0,2 1-1,1-5 0,-2 1-1,0-1 2,0-3-1,1 2 0,-1-5-1,1 1 1,-1-3 0,-1-2 1,2-1 0,-1-1 1,0-1-1,0-3 0,0-1 1,1-1-1,-2-1 1,2-3-1,-2 1-1,2-2-1,-1-2-4,-1 0-4,3-2-6,-2 0-6,0-2-6,0-3-7,0 0-8,2-4-8,-2 2-11,2-4-12,0 0-16,0-4-21,3 0-21,0 0-22,0-4-22,3-1-19,0 0-15,0-3-12,3-3-10,1 0-8,2-1-6,0-2-2,3 0 1,1-3 5,0 1 8,1-1 14,1 1 18,2-1 19,3 2 22,-2 1 18,0 2 19,1 0 14,-2 2 11,0 3 12,1 1 9,-3 3 1,1 3-4,-2 1 3,-2 3 4,0 0 8,0 3 7,-1 1 8,-3 2 9,-1-1 10,1 5 8,-3-1 11,0 1 10,-3 0 11,-2 3 11,3 0 15,-3 0 20,0 0 19,0 2 22,0 1 11,0-1 9,0 1 4,2 0 4,1 1 3,0 0 4,0-1-2,2 1-6,-1 1-1,2-3 2,-1 2 1,0 1 4,2-2-7,0 1-9,0-1-4,-1-1-1,1 0-2,2 0-2,1-2-3,-2 0-2,-1 0 1,2-2 4,1 0-1,0 1-3,-1-1-5,-1-1-5,3 0-5,-2 0-5,2-2-4,-3 1-5,3 2-3,-3-3-1,0-1-4,1-1-4,-2 1-2,3-1-2,-3 0-4,0 1-1,1-3-3,-1 2-1,-2 0-2,-1-1 1,0 0 0,0 0-2,-1-1 0,-1 2-2,0 0-1,-2-1-1,0 0 2,-2-1 2,0 3 0,-1-3-1,-1 1 1,0 1 0,0 1-2,1-1-2,-4 2-3,0 1-3,0-1-3,-3 3-3,3 0-2,-3 2-4,0 0-4,-1 2-4,-1 0-5,1 3-2,0 0-3,-1 2-4,0 1-3,-1-1-4,3 1 3,-2 3 4,2 0 1,0 0-1,0 1-1,2-1-1,-2 3-3,4 0-3,0-2-4,1 2-4,2-1-3,1 0-5,0 2-2,4-3-2,0 2-9,0-1-9,3 0-8,0-2-4,2 0-8,-2 0-10,3-1-7,-1-1-3,2-1-2,0-1-2,-1-3 1,2 2-1,0-1 1,0-3 1,2-2 1,0 0 0,0 0 4,2 0 5,-1-2 8,2-3 10,1 1 10,-2 0 7,2-1 6,-2-1 7,1 0 5,-1 0 7,1-2 5,-1 0 5,-2-1 4,2 1 6,-1-1 5,-1-2 6,2 0 4,-3 2 7,0-2 5,-1-1 5,0 2 6,-2-3 5,1 1 6,0 1 5,-2-2 7,-1 1 5,0-3 6,0 2 4,-2-2 0,1 1 2,0 0 0,-3-1-2,1 1-2,-3-2-1,3 1-3,-3 2-3,0 0-3,0 2-2,0 0-6,0 2-3,0 1-6,0 2-5,0 3-4,0-1-4,0 0-3,-3 4-5,3 0-4,0 0-3,0 4-2,0 0-4,0-1-3,0 1-2,0 3-2,0 1-1,0 2-1,0-1 2,0 2-1,3 0-1,-3 0 2,0 1 2,2 0 0,0 0 1,-1-1 5,1 2 8,2-2 5,-1 0 1,0 1 3,-1-1-1,3 0 1,0 2-2,-3-4 1,3 2 1,1-1-2,-3 1 1,2-2-1,-2 2 0,2-1-5,0-1-9,-3 1-3,3-1-3,0 2-1,-3-2-2,1-1-1,1 3-1,-1-4 0,-1 2-2,0 1-1,-1-2-4,-1-1-4,0 1-7,-1-1-8,-1-1-10,0-1-13,-3-1-14,0 1-28,1 0-34,-4-1-39,3-1-41,-3 0-35,-1 0-30,0-3-30,2 0-28,-2 0-29,0 0-30,2-3-39,1-1-42,-2 0-30,2-3-25,2 2 2,1-3 18,1-1 30,4-2 38,1-1 32</inkml:trace>
          <inkml:trace contextRef="#ctx0" brushRef="#br1" timeOffset="145494.0835">7970 13644 367,'-1'-5'417,"-1"0"31,2 4 32,-1 2 18,1 2 12,0 1-19,0 1-35,0 0-44,-4 4-48,4 0-38,-3 3-32,3 1-25,-1 3-21,0 1-19,-1 5-21,-1 0-24,3 2-26,-2 1-25,-1 3-25,1 0-17,-1 3-14,0 0-10,-1 0-7,0 1-5,-2 2-5,2-2-4,1 0-3,-2 0-9,1-1-11,-1-2-8,2 0-6,-1 0-2,0-2-2,-2-1-4,3 0-5,0-4-8,-1 0-8,4-2-10,-2 0-12,2-1-13,2-5-14,-2 0-16,4-1-19,-1-2-27,0 0-29,3 0-30,-2-4-27,3-2-29,1 1-29,1-3-26,-2 0-26,2-3-30,1-3-32,-2 0-29,-1-3-26,2-2-24,1 0-24,-2-3 7,-1-2 23,2 1 23,-1-3 26,-1 3 30</inkml:trace>
          <inkml:trace contextRef="#ctx0" brushRef="#br1" timeOffset="145510.0403">7993 14084 139,'-2'-6'333,"-1"0"26,1 3 21,0-1 7,2 1-3,0-1-12,2 2-17,0 0-19,-1-1-17,3 1-15,-1-1-12,1 0-10,0 0-9,2 1-16,1-1-24,1 0-21,-3 1-16,4 2-12,-1-3-9,-1 3-15,1-1-17,-1-1-16,0 2-16,2-2-14,-1 0-15,-1 2-12,0 0-11,0 0-9,0 0-7,1 0-5,-3 0-6,0 0-5,1 0-4,-2 0-5,1 0-4,-1 0-4,-1 2-1,-1 0-3,1-2-3,-1 2-5,-2-1-3,2-1-6,-2 3-6,0-3-10,0 2-11,0 1-15,0-3-17,-2 1-28,2 2-35,-2 0-36,2-1-39,0 1-40,0 0-43,-3-1-53,3 1-57,0-3-62,0 0-63,0 0-29,-3 5-13,3-5 3,-3 7 10,3-7 26,0 0 31,1 6 36</inkml:trace>
          <inkml:trace contextRef="#ctx0" brushRef="#br1" timeOffset="142301.9747">4319 13987 126,'-3'-8'354,"3"1"10,0 2 8,0 2 6,0-1-11,0 1-17,0-1-27,0 0-31,3 1-29,-3-1-30,2 0-20,0 0-13,4-1-22,-2 3-24,1-2-19,1-1-16,0-1-9,4 1-5,1 0-11,0 0-13,1 1-12,3-3-12,2 1-10,-3 1-12,3-1-9,0 1-9,0 1-4,2-1-5,-1 2-4,-2 0-7,1 2-9,-1 1-11,-1 1-11,-2 2-12,-1 0-13,0 4-14,-2 0-5,-2 3-5,-2 1-5,-1-2-8,0 3-7,-2 1-8,-1 1-2,0 1 0,-2-1 2,0 2 8,-2-1 9,0 0 10,-1 2 11,0-3 14,-1 0 7,-1 0 4,1 1 8,0-3 7,0 2 10,-1-2 8,0-1 9,2-1 6,1 1 8,0-2 6,0-1 6,1 0 5,-1 0 4,2-2 3,2 1 4,-1-1 4,1-1 4,0 1 2,3-1 3,0-1 5,-3 0 3,5-2 4,-2 3 4,3-2 3,-1 0 2,0 0 2,4-2 2,0 0 3,-1-1 2,4 0 0,-2-1 0,0 0 3,3-2-2,0 0 1,1 1-3,-1-2 1,4 0 0,-2 0 1,0-1 4,0-1 3,0 0 2,0-1 2,-2 0 2,2 0 1,-3-1 2,1 0 0,-3 2 1,2-3-1,-3 2-1,-2-1-1,-2-1-3,1 0-3,-2 0-5,-3 0-4,3-1-4,-5 1-2,2-1-3,0-1-2,-3 0-2,0 0-2,-3-1-1,3 1-1,-3 0-3,1-2-3,-3 3-3,0-1-4,0 0-3,-3 2-5,2-1-4,-1-1-5,-3 2-3,2 3-4,-1-1-5,-1 2-5,-2 0-4,0 1-5,0-1-6,-1 3-6,-1 0-5,0 2-7,0 0-5,-2 0-6,-1 0-6,3 2-9,-3 0-10,2 1-14,1 1-17,0 0-20,-1 1-36,3 1-45,0 0-45,2 0-45,1 1-62,2 2-69,1 1-71,3-3-70,0 4-38,3 1-18,3-1-4,0 2 4,4 0 13,3-1 20,2 3 36</inkml:trace>
          <inkml:trace contextRef="#ctx0" brushRef="#br1" timeOffset="141775.8056">4512 13561 333,'0'-8'426,"-2"0"24,2 1 28,0 2 28,-1 1 3,-1 1-9,1 1-34,0-1-46,-3 3-42,1 0-40,1 0-39,0 3-40,-4 0-35,3 4-31,-1 3-28,-1 2-23,1 1-27,-1 3-29,-2 3-22,2 3-20,-1 3-10,1 1-3,-2 2-5,3 0-4,-1 0-3,3 2-2,-3-1 4,1-1 5,1 0 3,0 0 0,0-1-2,0-1-2,1-1-1,1-2-3,-2-1-9,2 0-11,-1-2-10,0 0-7,2-2-11,-3 0-10,3-1-18,-2-1-18,-1-1-32,1-1-38,-1 0-36,1 1-35,0-2-37,-1-1-37,0-1-41,0 2-43,0-4-40,-2 2-36,2-2-35,1-1-35,-3-1-9,2 0 3,3-7 26,-4 5 38,4-5 30</inkml:trace>
        </inkml:traceGroup>
        <inkml:traceGroup>
          <inkml:annotationXML>
            <emma:emma xmlns:emma="http://www.w3.org/2003/04/emma" version="1.0">
              <emma:interpretation id="{BE48BAD8-D71E-4DC0-A264-522C0E707E27}" emma:medium="tactile" emma:mode="ink">
                <msink:context xmlns:msink="http://schemas.microsoft.com/ink/2010/main" type="inkWord" rotatedBoundingBox="9198,15402 12574,15477 12544,16820 9167,16744"/>
              </emma:interpretation>
              <emma:one-of disjunction-type="recognition" id="oneOf38">
                <emma:interpretation id="interp190" emma:lang="en-US" emma:confidence="0.5">
                  <emma:literal>the</emma:literal>
                </emma:interpretation>
                <emma:interpretation id="interp191" emma:lang="en-US" emma:confidence="0">
                  <emma:literal>then</emma:literal>
                </emma:interpretation>
                <emma:interpretation id="interp192" emma:lang="en-US" emma:confidence="0">
                  <emma:literal>thee</emma:literal>
                </emma:interpretation>
                <emma:interpretation id="interp193" emma:lang="en-US" emma:confidence="0">
                  <emma:literal>them</emma:literal>
                </emma:interpretation>
                <emma:interpretation id="interp194" emma:lang="en-US" emma:confidence="0">
                  <emma:literal>they</emma:literal>
                </emma:interpretation>
              </emma:one-of>
            </emma:emma>
          </inkml:annotationXML>
          <inkml:trace contextRef="#ctx0" brushRef="#br1" timeOffset="146845.9057">9208 14107 7,'-8'-1'282,"1"1"2,0 3-3,0 1-10,1 1-15,0 2-22,1 2-29,-2 0-21,2 4-18,-1-3-20,2 4-20,-1 0-15,1 1-11,1 3-9,-2-3-4,3 2-3,2-2-2,-2 2-8,2-3-12,2 0-6,-2 1-2,2-2 0,3-2-1,-1 0-3,2-3-6,2-2-2,1 0-2,1-3-2,1 1 0,2-3-3,0-1-4,4-3-3,-1-1-6,3-1-4,-1-2-6,3 0-3,0-2-5,-1 0 1,2-3 2,-1 0 1,2 0-2,-2-1-1,-1 0-3,-2-2 0,-2 0-1,1-1 4,-3 2 6,-2-3 5,0 1 9,-2 0 4,1 0 2,-2-1 6,-2-1 7,1 0 7,-4 0 7,3-2 10,-3 1 7,1-2 8,-3 1 9,1 0 4,0-2 3,-3 2 2,3-1-1,-3 1 3,2 1 0,0-3-1,-2 3-1,3 2-4,-3 2-4,0 0-7,0 3-5,0 3-8,0 1-6,0 3-8,0 0-5,0 3-8,-3 2-7,3 1-6,-2 3-5,0 2-5,-1 1-2,0 2-5,0 2-4,1 3-2,-3 1-2,1 3 2,1 0 6,-4 5 2,3-2 0,1 2 0,-2 2 1,1 0-2,-2 2-1,2 0-1,-1 0-2,0 1-2,0-2-2,2 1-3,-2 0-2,1 1-9,-1-2-7,1-2-5,1 1-4,2-1-3,-3-2-1,4-1-2,4 1 0,-3-4 1,2 0 1,1-3 1,1 0 1,-1-4 4,2 1 3,-1-1 3,1-4 1,0 0 2,0-3 2,0 1 4,-1-3 2,0-1 6,2-2 5,0-1 4,0-3 5,2 1 5,-1 0 4,0-3 4,3 0 3,-3-2 3,3-1 4,-1 2 4,0-5 2,1 1 3,0 0 1,1-2 0,-4 2-1,3-1-1,-1 0-1,0 0-3,-3 0-3,1 1-2,-1 3-3,1 0-3,-4 0-3,1 3-3,1 2-3,-5-1-1,1 2-3,-1 2-3,-1-1-3,0 2-2,0 0-2,-1 2-2,-1-1 0,1 2-1,1 0-2,0-1 0,0 2 0,0 0 0,0 1-3,1 1 0,1-1-1,-1 1-2,1-1-3,0 0-4,-1 1-4,1-1-5,2-1-7,-3 3-7,2-5-5,-2 2-8,-1 1-8,3-1-11,-3-1-12,4 0-13,-3 2-18,2-3-19,-3 2-18,3-1-20,-2-1-19,1 2-16,1 0-14,0 0-9,-2 0-6,1 0-4,-1 1-1,1 0 5,1-1 5,-1 1 11,-1-1 14,-1 0 17,2 0 18,0 0 21,-2-1 22,3 2 18,-3-3 17,3 2 13,-1-4 11,0 2 10,2-2 9,-1 1 7,-1 0 4,0 1 4,1 1 1,0-1 4,0 1 3,-1-1 3,0 1 3,1 1 1,-3 0 1,4-1 2,-3 4-1,0-3-1,2 0-1,0 4-1,0-1-1,0 0-1,0-3 1,0 3 1,2 0-1,-3-1-1,3 0 1,0-2 2,0 0-1,1 1 4,0-1 4,1-2 3,1 2 5,-1-4 3,2 3 4,-1-3 4,2 0 4,1 0 3,-1 0 5,0-3 1,2 1 5,0 0 2,-2-2 5,2 0 2,0 1 5,-2-1 1,1-2 5,-1 1 3,1-2 4,-2 0 5,0 2 5,-2-1 6,-1-3 6,1 2 9,-2-1 9,-1 1 8,1-2 9,0-1 8,-3 1 6,1 1 5,0-1 7,1-2 6,-3 0 6,-1 2 3,2-2 3,-2 0 0,4 2-2,-4-3-5,0 0-7,0 0-9,0 2-9,0-2-9,-4 3-9,4-2-10,-2 0-9,2 3-9,-1-1-10,-3 1-9,4 2-9,-3-1-7,0 2-5,1 3-5,-2-2-3,0-1-3,0 3-3,0 0-2,1 0-2,-1 2-2,0 0-3,-1 2-2,1 0-3,-3 3-2,2-1-3,-1 0-2,0 3-3,0 2-1,-1 0-4,0 1 0,2 2-2,-2 1-2,3-1 0,-2 2 1,1 1-1,0-2 0,1 2 1,-1 0-2,3 0-1,-1-1-3,2 1-1,0 0-3,1-2-1,1 1-2,0-2-2,2 1-3,1-1-1,0 0-3,2-3-3,0 0-3,1 0-2,0-2-2,2 1-1,-1-1 1,3-1 1,-3-2 1,4 1-1,0-1 3,1 0 0,-1-2 1,0 0 1,2 0 0,0-2-1,-1 0-2,3-2-5,-3 0-6,1 0-8,-1-1-11,-1 1-15,1-4-17,0 2-23,-3-2-26,2-1-29,0-1-28,-2-1-27,2 0-30,-2-2-29,-3-1-40,0-1-42,1-2-46,1 1-47,-2-3-15,-1 1 2,1-2 9,2 1 14,1-2 21,-2 3 27</inkml:trace>
          <inkml:trace contextRef="#ctx0" brushRef="#br1" timeOffset="145983.958">9380 13832 111,'-7'-6'423,"2"0"26,0 3 23,0-1 19,2 3 20,1 0 16,0-1-33,0 2-61,1 0-56,-1 0-54,1 2-40,-1 0-33,1 2-32,0 2-29,-2 2-26,3 2-25,-4 4-21,1 0-20,2 6-17,-2-1-17,0 4-12,0 3-11,-1 1-7,1 2-7,-2 0-4,1 1-5,-1 2-3,0 0-5,3 3-1,-4-3-2,0 2-4,0-1-6,0-1-6,2-2-8,-2 0-12,0 0-13,0-2-20,1-1-23,0-2-30,2-3-35,-1 0-32,1-1-34,3-2-34,0-2-34,0 0-35,0-5-35,0-1-40,0-1-43,0-2-31,0-8-28,5 5-3,-5-5 6,9 2 21,1-2 30,0-3 31</inkml:trace>
          <inkml:trace contextRef="#ctx0" brushRef="#br1" timeOffset="148502.5991">11220 14278 266,'0'2'342,"-1"1"13,1 1 7,1-2-5,-1 0-11,3 1-28,0 1-34,0-2-31,0 2-31,0-2-15,1 1-6,1 1-4,-1-1-3,-1-1-10,4 1-16,0-1-10,-3 0-8,4 2-3,-1-4-6,1 3-1,2-3-2,0 2-8,1-2-8,-1 0-14,2 0-14,1-2-13,-1 2-10,2-3-9,-1-1-8,1 2-9,1-2-7,-1 1-9,-1-1-11,-1-1-8,2 0-4,-2 1-4,0-1 0,0-1-1,-1 2-1,-2-3 0,0 1 1,-2 1 0,-1-1 0,1-1 1,-3 1 1,0 0-1,-1-1-1,-2 3 1,1-3 0,-2 1-1,-2 0 0,1 1-1,-1 1 3,0-1 1,-1-1 2,-1 1 2,1 0 3,-4 0 3,4 1 3,-3 2 2,-1-3 2,-1 3 2,-2 0-1,-2 0 3,0 1 1,0 1 1,-3 0-1,3 1-1,-5 1-3,0 2-4,0 1-3,0-3-3,0 5-4,-2 0-2,4 0-1,-4 2-2,5 2-1,-1-1-3,2 1-1,1 1-1,-2 1-2,2 1-1,2 1-2,1 0-2,2 0-3,-1 0-4,3 0-3,-2 2-5,3-3-7,1 2-5,3-1-8,-1 1-7,1-1-6,1-2-9,2 0-6,1 0-9,4-1-6,1 0-6,1-3-5,1 0-2,2-1-3,2-2-2,4 0-2,0-4 1,3 3 1,4-3 3,1-2 3,0 0 7,4-2 8,-1 0 10,5-3 8,-4 3 10,4-2 8,0-2 8,-4 1 7,3 0 12,-1-2 12,-1 2 13,0-2 11,-1-1 14,-2-1 11,0 2 13,-1-1 11,-5-1 11,3-1 12,-4 1 9,0 0 11,-2-2 9,-3-1 8,2 1 4,-6-3 2,1 2 0,0-1-1,-4-2-4,0 1-4,0 1-7,-3-1-9,0-1-8,0 2-8,-4 1-7,-1 0-9,0 0-8,-1 3-8,-1 0-6,-1 1-3,-3 1-4,1 3-4,-4-1-3,3 1-5,-5 1-2,0 0-3,0 2-3,-3-1-4,-1 2-3,-1 2-1,2 0-4,1 1-2,-4 1-11,2 0-17,-1 1-7,4 2-6,-2-1-4,4 3-3,-3-1-1,5 0-1,0 1-2,0 0-1,1 0 0,4-1 1,-2 3-2,-2 0 0,5-2 10,0 2 10,0 0 8,0 1 2,0 0 3,4 0 3,-3 0 1,2 1 2,0 0 1,2 2 3,-1 1-1,0-1 1,1 1 1,-2-2-1,1 5 1,3-4 1,-5 4 0,3-1 0,-1 0 1,-1 0 0,0 2 0,0 1-1,1-1-1,-1-1 0,4 2 0,-4-1 1,1-1-1,1-1 1,-2 3 1,2-3 0,0 1 0,1-2 0,1 0-1,-3-1 0,1 1 1,-1-2 2,1 2 0,-2-3-1,-1 1 1,3-1-1,-5 1 1,0-2 1,0-2-2,-5 0-1,2-1-2,-4 1-2,0-2-4,-2 0-4,-1-1-2,-1-1-4,-2-2-3,1 0-2,-1-1-2,-1 0-3,2-1-5,-1-3-4,3 0 4,-2 0 8,1-2 2,4 0 2,-1-2 0,4-2 2,0 1-1,0-3-1,3 1-1,1-3-2,1 0-2,3-1-2,0 0-1,0-1 0,1-1-9,2-2-11,2-1-7,1 1-3,1 0-1,0-2-3,-1 0-3,4-1-5,0 2-4,-1-4-4,4 1-4,0 0-2,0-1-4,0 1-1,3-1 0,-1-1 0,-1 0 3,2 1 3,-3 0 4,1 1 3,1-1 7,0-1 7,-2 2 9,0-1 7,0-1 10,0 1 8,0-1 10,0 3 8,-1-2 9,-1 2 9,1-2 12,-1 0 10,0 4 11,-2-4 12,2 5 11,-2-3 10,0 4 11,-1-3 10,0 4 10,-2-1 10,2 0 9,-4 3 11,0 0 6,-4 3 4,0-1 1,-1 4 0,1-1-2,-4 3-5,0 0-4,0 2-5,-5-1-9,2 1-10,-3 1-10,1 0-12,0 0-10,-2 0-12,-1 0-9,1 0-11,-4 1-9,1 1-9,0-1-8,0 0-7,0 2-5,0-1-5,-1 2-4,3-2-1,-3 3-1,2-3 1,-2 5-1,1-1-2,0 1-3,1-1-2,0 1-2,0 1-3,0 2-4,2-1-3,-1-2-5,1 1-4,1 1-5,2 0-8,0-3-9,1 2-9,3-2-10,0 1-10,0-3-9,0 1-10,3 0-9,2-1-6,-1 0-5,2 0-3,0 1 0,2-1 0,-3 0 4,4-1 7,-1-1 7,1 1 8,-3-1 12,1 1 9,0 0 13,1-2 13,0 0 9,-1 0 11,-3 1 8,2-1 8,-1 1 8,0-1 7,-2 0 7,2 1 6,-2 2 6,1-2 8,1 1 3,0-1 6,-1 1 4,1 1 5,-3 0 7,1 2 6,0 1 6,2 0 6,-3 1 5,2 2 5,-4 1 3,1 1 3,-1 0 1,0 2 0,-1 1-1,1 1 2,-4 0-3,4 3-2,-2-2-4,1 1-4,-3 1-5,1 0-6,2 1-8,-1-1-8,1 3-6,-2-3-8,1 3-3,1-3-5,-1 2-4,1-1-4,0-1-2,-1 1-3,1-2-2,-1 0-1,1 1 0,1-1-1,-4-1-4,4 0-9,0 0-5,-2-1-2,0 0-3,2 0 0,0-1-2,0-1 0,0-1-2,0-1 0,0 1 0,0-2-2,0 0-1,0 0 0,2-2 4,0-2 7,-2 0 3,4 1 1,-4-3 2,1 1 0,2-4 2,-1 3 0,-1-3 1,0 0 0,1-2 0,-1 2 1,-1-1 0,0 0 2,0-1 0,0 0 2,0 0 1,0 0 2,0 0 1,0 0 2,-1-1 0,-1 0 1,0-1 2,-1-2-2,0 0 1,-3 1 0,1-3-1,-1 1 1,-1-3 2,0 1 7,-1 0 1,2-2-1,-1 0-4,1-2-4,0 0-7,0 0-6,0 0-9,1-1-8,-1-1-12,1-1-15,-2-3-24,3-1-25,-1 0-42,3-2-48,-3-1-47,1 0-45,0-5-53,-1 0-55,2-2-65,1 0-65,1-2-31,1-1-11,1-1 0,1-1 4,1 4 18,2-4 23,0 4 35</inkml:trace>
        </inkml:traceGroup>
        <inkml:traceGroup>
          <inkml:annotationXML>
            <emma:emma xmlns:emma="http://www.w3.org/2003/04/emma" version="1.0">
              <emma:interpretation id="{BF777553-BC20-4F1A-9734-113043B5AF90}" emma:medium="tactile" emma:mode="ink">
                <msink:context xmlns:msink="http://schemas.microsoft.com/ink/2010/main" type="inkWord" rotatedBoundingBox="13359,15330 15413,15376 15391,16339 13337,16293"/>
              </emma:interpretation>
              <emma:one-of disjunction-type="recognition" id="oneOf39">
                <emma:interpretation id="interp195" emma:lang="en-US" emma:confidence="0.5">
                  <emma:literal>wall</emma:literal>
                </emma:interpretation>
                <emma:interpretation id="interp196" emma:lang="en-US" emma:confidence="0">
                  <emma:literal>walls</emma:literal>
                </emma:interpretation>
                <emma:interpretation id="interp197" emma:lang="en-US" emma:confidence="0">
                  <emma:literal>wally</emma:literal>
                </emma:interpretation>
                <emma:interpretation id="interp198" emma:lang="en-US" emma:confidence="0">
                  <emma:literal>wail</emma:literal>
                </emma:interpretation>
                <emma:interpretation id="interp199" emma:lang="en-US" emma:confidence="0">
                  <emma:literal>wale</emma:literal>
                </emma:interpretation>
              </emma:one-of>
            </emma:emma>
          </inkml:annotationXML>
          <inkml:trace contextRef="#ctx0" brushRef="#br1" timeOffset="150243.073">13360 14388 162,'-2'-6'382,"-1"2"16,1 0 27,1 2 33,0 1 15,0-1 9,1 2-24,-4-2-40,1 2-42,3 0-46,-3 0-31,-1 0-28,3 2-23,-1-2-23,-1 3-23,0-1-23,0 2-31,0 0-36,0 2-26,1 0-20,-2 2-18,-1 0-15,2 3-10,-2 0-8,2-1-7,-1 2-5,1 0-5,-1 1-3,1 0-2,2 0-1,-2-1-1,3 0-2,-1 0-1,-3-1-3,4 2-1,0-2-4,0-2-2,0 1-5,4-3-6,-3 1-4,-1-2-4,3-1-3,0 1-5,0-2-3,2 0-2,-1-1-2,0-1 0,0 1 1,1-1 0,2-2 4,-2 0 3,2-2 2,1 2 6,-1-3 5,2 1 5,1-2 6,0-2 4,-1-1 5,1 0 4,0 1 5,0-3 2,2 0 2,0-2 4,-2 0 2,2-1 6,2-1 4,-4 0 7,2 0 7,0 1 8,-2-3 9,1 0 7,0 1 5,-3 0 7,0 1 5,-4-1 4,2 0 2,-1 2 2,-1-1 1,-1 1-1,0-1-2,-1 0-5,-1 2-4,-1 1-6,0 1-7,0 1-5,0 3-4,0-1-4,0 3-4,-1-1-5,-1 2-2,0 2-11,1 0-16,-1 2-9,1 2-7,0-1-1,-1 3-4,1 1-1,-1 3-3,2 2-3,0 0-3,0 3-2,0 0-5,0 2-4,2 0-4,-1 2 5,1-2 10,0 1 2,3 0 0,-2-1-2,3 1-2,-2-4-3,0 1-3,1 0-1,2-2 0,1-2 0,-1 0 2,2-3 4,1 1 1,2-4 4,-1 0 4,2 0 2,1-1 4,1-2 3,1 0 3,0-2 3,2-2 4,0 0 5,0-2 4,1-1 4,-2 0 6,3 0 4,-2-2 5,0-1 3,0 0 3,-5-1 3,1 1 3,-1-2 4,-1 2 5,-3-1 3,-2 0 2,-2 0 0,0-1-3,0 2-2,-2-1-3,-1 0-5,-2-1-3,-2 1-2,0-2-4,-1 1-4,0 1-3,-1-4-3,-1 1-5,1 1-4,0-1-5,-3 0-3,2 1-5,0 2-6,1-2-8,-1 0-10,0 4-10,3 1-15,1 1-14,-3 1-22,4 0-26,0 3-19,4-1-17,-3 2-25,1 2-28,3 1-27,0 1-25,0-1-29,3 3-31,0 1-26,-1-3-22,-1 3-23,1 1-21,0 1-14,1-2-11,1 2-2,1-2 5,1 2 18,-1-2 26,3-1 28</inkml:trace>
          <inkml:trace contextRef="#ctx0" brushRef="#br1" timeOffset="150723.6052">14395 14313 343,'2'-7'366,"-2"1"19,3 1 18,-1 1 5,0-2 3,-2 1-7,0 1-11,0 0-20,-2 0-23,0-2-21,-1 3-18,2 0-27,-2-2-27,-2 1-23,2 0-18,-2 1-15,2-2-16,-3 3-21,0-2-26,0 2-21,0-1-22,-1 1-17,0 0-18,0 2-13,-2 0-11,1 2-8,-2 1-6,3 1-5,-3 0-4,-1 1-3,1 3-3,1 0-2,-2 3-5,3-2-5,-3 4-4,1-2-5,1 1-5,1 3-2,1-2-4,0 2-4,-1-1-4,3 0-6,-2 2-4,0-3-6,2 2-6,1 0-3,0-2-5,0 0-5,2 0-2,1 0-5,1 0-3,0-4-2,1 2-3,1-1-2,3-4-2,0 1 1,-1-1 2,2-2 1,1 1 4,-1-3 3,4 1 5,-2-2 6,-1-1 6,3-1 7,0-2 6,0 1 8,1-3 5,1 1 8,0 0 6,-1-3 4,1 3 4,0-3 5,-1-1 6,0-2 6,1 3 5,-1-2 6,-3-2 4,3 0 7,-3 0 7,0-1 7,-1 0 7,1 2 4,0-4 6,-1 0 5,1 1 9,-4-1 2,2 0 3,-1-1-1,0 0-1,-2-1-1,1 0-2,1-1-4,-1 2-5,-1-3-4,0 3-5,1 0-5,-2 0-6,0 2-4,-1 1-7,-1 1-4,3 2-3,-3 0-2,0 3-3,0 0-2,-3 3-2,3 1-1,-1-1-1,-1 3-3,1 3-1,0-3-3,-1 4-1,-1 0 0,0 3-3,0 1-2,0 1-5,-2 0-4,1 3-4,1 2-6,-2-1-5,2 2-7,-2-1-7,2 4-7,0-3-10,2 4-7,-3-1-10,4 1-9,-3-2-8,3 1-13,0-3-17,3 2-12,-3-2-10,4 0-4,-2-2 0,3 1-3,0-2-1,0-1 2,1 0 2,2-3 4,-1 1 8,2-3 9,-2 1 9,4-2 16,-1-1 19,0 0 16,4-2 13,-1 2 4,-1-4 0,2 0 5,0 0 10,-1-4 10,1 2 9,-1-2 9,-1-1 10,2 0 6,-1-2 5,-2 0 7,-1-2 6,0 0 7,-3-2 8,3 1 11,-3-2 12,0 0 7,-1 1 5,0-3 4,0 0 4,0-1 2,-1-1 1,-1 2 4,0-5 7,-1 2 2,2-1 5,-1-1 1,-1-1 1,1 1-1,-2 0-1,-1-3-3,1 0-2,0 1-4,-2-2-4,0 2-4,1 0-7,-1-3-7,0 3-10,0 1-10,0-1-9,0 4-9,0-1-8,-1 6-4,1-3-5,-2 4-2,0 1-2,1 5-2,0 0 0,0 0-2,-1 3-2,0 2-1,-1 1-2,2 2 0,-3 1-2,0 2 0,0 1-1,0 3-1,-1 1-3,0 2-2,0 1-1,-2 1-5,3 3-3,0-1-3,-2 3-4,3-1-4,-2 1-4,3 0-4,0 0-5,1 0-4,1 2-7,0-2-7,1 1-6,1 0-6,0-3-9,1 1-6,1 0-7,-1-2-7,2 0-7,-2-1-5,3-1-7,0 0-6,0-3-7,2-1-4,-3 0-3,6 0 1,-2 0 3,2-2 7,0-2 8,0 0 10,2-1 11,0-1 11,3 1 11,1-3 11,1 1 10,-1-1 12,4-2 12,-3-1 11,2-1 8,-1-2 10,-2-1 9,1 1 12,-2-3 11,-1-1 9,0-1 3,-1 0 7,-1-1 5,-1-2 9,0-2 8,-1 2 6,-3 0 7,3-1 6,-4 1 8,2-4 5,-2 1 2,0-2-3,1 1-4,-2-3-2,0 3-1,-2-4-2,3 2-4,-4-3-5,1 1-3,-1-2-4,0 1-3,-1 0-4,2-3-6,-1 1-5,-2 0-5,1-2-4,-1-1-7,0 2-8,-1-3-10,4 2-8,-3 0-5,-1 1-1,0-3-3,-1 6-1,-3-1-3,4 1 0,-1 5 0,0-1-2,-1 2-2,1 3 1,-1 3-2,-1 1 5,0 1 6,1 4 2,-2-1 2,3 3 0,-3 0-2,1 3-4,-4-1-1,4 4-4,-2 1-3,-2 3-1,2 1-2,-2 3 3,-2 2 5,2 2 2,0 2-1,-1 1-3,4 2-3,-2-1-2,1 4-3,0 0-2,0-2-2,3 3-2,-3-1-2,2-1-1,3 0-2,-3 1-8,3 1-11,-3-3-4,3-1-5,0 2-1,3-4-1,-3 0-3,3 1-1,-2-4-2,2 1-1,1-2-3,-2 0-4,1-2-4,2 1-3,-1-5-4,1 1-3,-1 0-3,-1-2-3,2-1-3,-1-1-4,0 1-1,1-5 0,-1 2 0,-1-2-1,4 0 0,-4-1 2,1-3-3,0 0-1,0 0-7,3 0-11,-2-5-3,2 1-1,-4-1-4,4 0-9,-2-1-13,2-3-16,-2 0-20,0-2-22,1 2-32,2-4-37,-3 1-45,3-1-48,-1-2-29,4 0-22,-3-3-13,4 1-9,2-4 4,-3 3 11,5-3 17</inkml:trace>
        </inkml:traceGroup>
      </inkml:traceGroup>
    </inkml:traceGroup>
    <inkml:traceGroup>
      <inkml:annotationXML>
        <emma:emma xmlns:emma="http://www.w3.org/2003/04/emma" version="1.0">
          <emma:interpretation id="{942A11FB-33D7-423C-9B5E-C4E14E958588}" emma:medium="tactile" emma:mode="ink">
            <msink:context xmlns:msink="http://schemas.microsoft.com/ink/2010/main" type="paragraph" rotatedBoundingBox="490,16714 19218,16949 19192,19079 463,1884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F658812-82CB-4C4C-8A3E-144F9C4991DA}" emma:medium="tactile" emma:mode="ink">
              <msink:context xmlns:msink="http://schemas.microsoft.com/ink/2010/main" type="line" rotatedBoundingBox="490,16714 19218,16949 19192,19079 463,18844"/>
            </emma:interpretation>
          </emma:emma>
        </inkml:annotationXML>
        <inkml:traceGroup>
          <inkml:annotationXML>
            <emma:emma xmlns:emma="http://www.w3.org/2003/04/emma" version="1.0">
              <emma:interpretation id="{76292E13-51E1-4EA1-93DE-FE41A7C08C3E}" emma:medium="tactile" emma:mode="ink">
                <msink:context xmlns:msink="http://schemas.microsoft.com/ink/2010/main" type="inkWord" rotatedBoundingBox="487,16938 6419,17012 6395,18859 464,18785"/>
              </emma:interpretation>
              <emma:one-of disjunction-type="recognition" id="oneOf40">
                <emma:interpretation id="interp200" emma:lang="en-US" emma:confidence="0.5">
                  <emma:literal>cytoplasm</emma:literal>
                </emma:interpretation>
                <emma:interpretation id="interp201" emma:lang="en-US" emma:confidence="0">
                  <emma:literal>hyaloplasm</emma:literal>
                </emma:interpretation>
                <emma:interpretation id="interp202" emma:lang="en-US" emma:confidence="0">
                  <emma:literal>cyclopsam</emma:literal>
                </emma:interpretation>
                <emma:interpretation id="interp203" emma:lang="en-US" emma:confidence="0">
                  <emma:literal>Cytoplasm</emma:literal>
                </emma:interpretation>
                <emma:interpretation id="interp204" emma:lang="en-US" emma:confidence="0">
                  <emma:literal>Cyclopsam</emma:literal>
                </emma:interpretation>
              </emma:one-of>
            </emma:emma>
          </inkml:annotationXML>
          <inkml:trace contextRef="#ctx0" brushRef="#br1" timeOffset="157310.0802">2482 15775 208,'-3'-10'309,"2"1"11,-1 1 13,0 1 15,2 2-12,-2-1-24,2 4-21,-3-3-19,3 3-11,-2 0-4,1 2-8,-1 0-7,0 2-9,0-1-9,-1 3-9,0 0-10,0 2-11,0 1-12,0 2-15,0 2-18,-1-1-16,1 5-17,-2 0-23,0 3-26,-2 0-15,2 2-13,-2 0-12,3 0-15,-2 0-7,2 2-8,-1 0-4,0-1-4,3-1-3,-1 2-2,1-3-1,2 2-1,0-4-2,2 2-2,1-3-2,-1-1 0,3 0-1,0-3 3,-1 1-2,4-4-6,1 0-5,1-1-7,0-3-4,0 1-6,4-1-3,-2-3-3,3-1-1,-1-1-2,1-1 1,2-1 0,-3-2 3,4 1 5,-2-1 7,3-3 6,-3-1 8,-2-1 6,3 2 6,-2-3 5,-1 0 3,0 1 4,-1-2 3,-1 0 3,0 0 8,-1-1 10,-3 0 8,2 2 9,0-3 8,-3 0 9,0 1 9,-2 1 10,0-2 7,-1 2 9,-1-1 6,0-1 4,-1 3 4,-2-2 2,-2 0-5,1 4-6,-1-3-6,0 0-5,-1 2-7,2 2-9,-2 1-8,3 1-9,-3 1-9,0 1-7,1 1-7,0 0-6,0 2-4,1 2-4,-2 0-2,-1 2-3,2 1-4,-1 2-2,0 0-5,-2 4-1,1 0-6,-1 0-4,3 2-6,-3 3-7,0-3-6,1 5-9,0-3-13,0 1-14,2 0-13,-1-3-10,3 1-9,3-1-11,-1-1-10,2 0-9,2-2-9,0-1-8,0 1-3,4-3-5,-1-1-1,1-1 0,2 0 8,-2-1 11,2-1 10,0-1 12,2-2 8,1 0 12,-3 0 10,3-2 12,-1-1 12,1 1 13,-1-2 11,-2-1 10,2 0 11,-1 1 10,-3-3 11,2 1 9,-3-1 10,1 1 12,-3-1 11,0-1 14,-1 1 13,-1-1 13,2-1 19,-4 1 19,1 0 17,1 0 14,-2-2 13,0 1 12,0 3 7,0-4 5,-3 2-1,3 0-3,-3 1-7,2-2-6,-2 0-9,0 2-9,0 1-15,0-1-19,0 1-16,-2 2-13,2 0-13,-3 2-12,3 0-11,-2 2-9,1 2-10,-1 0-6,1 2-6,-1 3-6,0 1-3,-2 3-4,1 2-7,0 3-11,2 4-5,-2 1-2,-2 5-2,3 1-2,-1 2 5,1 2 6,-1 0 4,1 3 1,0-1 2,1 2 1,-3 0 0,1 1-2,0-1 5,1-1 8,-2 2 1,1-1 1,-1 1-1,-2-1-2,1 0-6,-4 0-12,2 0-4,1-1-3,-3 1-3,-1-2-4,1 0 0,-1 0-1,-2-3 0,0 1-1,0-2 0,-3 0 1,0-1 1,-1-5 1,-2 0 1,-3-1 2,1-2 2,-4-4 2,0 0 2,-1-3 2,-2-3 2,-1 0 0,1-3 1,0-2 1,1-2 1,-1-1 0,3-4 2,-1-1 1,3 1 2,-2-5 1,3-1 1,2-2-1,-2 0 2,3-1-1,1-1 1,2-1-1,-2-4 3,2 2 0,4-1 0,-2-2 0,3-2-1,1 0 0,2-1 1,1 1-2,2-2 0,2 0-2,-1 2 0,6-2-1,-1 2 0,2 1-1,1 0-1,2 1-2,2 1 1,-2 3-1,4 0 0,1 2 0,-2 1-2,3 1-2,1 1-2,-1 2-3,0-1-2,2 1-5,-1 0-3,-1 1-4,3 1-5,2 1-3,-1-1-2,2-1-6,-2 0-3,5 0-7,0-1-5,0-1-6,2-1-5,1-2-3,0 2-4,3-1-3,-1-2-3,1 1-4,4-3-9,-3 1-13,0 1-11,3-1-10,-1 2-7,0-4-5,1 0 2,-3 3 4,2-3 4,-2 1 0,-1 1 4,-2 0 4,-2 1-1,0-3-1,-3 1 9,0 1 15,-5-2 13,-1 2 13,0 0 13,-2 0 12,-4 0 7,0-2 5,0 1 6,-1-2 10,-3 1 10,0 0 11,0-1 17,-1-2 20,0 0 15,-1-1 15,0-1 12,0-1 12,0-1 18,-2-1 20,4-2 15,-2 0 10,0-4 9,-2 2 6,2-3 3,2-2 4,-3 3 0,1-3-2,1-3-5,-1 3-7,-3-2-6,2 2-7,0 1-14,-1 2-16,1 0-13,-2 5-8,0 0-9,0 3-6,0 4-15,0 2-18,-2 4-13,1 2-9,-1 1-5,0 3-6,2 2-4,-3 2-5,-1 2-4,1 3-6,-2 2-3,0 2-4,1 3-3,-4 2-4,3 3 4,-3 3 7,0 3 4,3 2 0,-3 3 0,1 1-1,0 2 0,2 0 0,0 0 0,1 1 1,-1 0 0,2 0-1,2-1 1,0-1-1,1 0-3,1-3-3,0 0-5,2-2-7,2 0-5,-1-2-7,-1-1-8,4-2-6,0 0-18,0-3-24,1 0-34,1-3-40,1 1-39,0-3-41,-1 2-31,1-4-28,0 0-32,0-4-35,-3 1-44,2-1-50,-1-1-32,-1-2-23,-7-2 2,10 0 15,-2 0 30,1-2 39</inkml:trace>
          <inkml:trace contextRef="#ctx0" brushRef="#br1" timeOffset="157923.7754">3439 15820 45,'-1'-3'309,"0"0"13,1 3 11,1-2 11,0 2-9,3 0-18,-1 0-29,1 0-32,2 0-37,-1 0-40,2-2-27,0 2-23,3 0-16,-3 0-13,3 0-18,-3 0-20,3 0-14,-1 0-12,-1 2-11,-1 0-12,0-2-10,-2 2-10,2 0-3,-4 1 1,2 1-1,-3 0-3,1 2-1,-1-2-4,-2 1-1,0 4-2,0-1-3,-2 1 0,2 0-1,-3 0 1,1 2 0,-1-2 0,1 2 3,-1 2 2,-1-2 3,3 2 3,-2 0 4,0 0 1,0 2 3,2-1 1,-1 2 2,0-1 1,2 0 2,-2 2 0,2-4 0,0 2 1,0-2 0,2 1-2,0-2 0,1-1 0,2 1 1,-1-1 2,1-2-1,-2 0-1,2 2 1,2-5 1,2 1-1,-2-1-2,-1-1-1,1 1 0,0-4 2,3 1 0,-3 0 2,0 0 2,1-3 5,1 0 6,-2 0 6,2 0 11,-2-3 11,2 0 13,0 0 17,-1 0 14,1-2 15,-1 0 15,1 0 14,-1-2 17,2 0 12,-3 0 10,1-1 6,-1 1 2,-1 0 1,2-2-3,-1 0-7,-1 0-11,0-2-9,-3 1-9,2-1-9,0 1-10,-1-3-9,-1 1-11,-1-1-9,0 0-6,-1 0-7,-1-2-4,0 0-6,-1 0-5,-1 0-3,1 0-5,-2 0-3,0 0-5,1 2-6,-3 0-4,0 1-6,2-2-5,-3 3-5,0 0-6,-1 0-3,-2 1-4,1 3-3,-2-2-3,1 1-4,-1 2-1,-2-1-6,0 2-6,2 0-8,-2 2-7,0-1-9,2 1-13,-2 0-14,2 2-14,0-1-22,0 1-28,1 1-39,0 1-48,1 1-48,1 1-49,0-1-64,-1 2-67,4 1-63,-4 0-58,6 3-22,-1 1-5,1 2 3,4-2 12,1 3 19,-1 0 25</inkml:trace>
          <inkml:trace contextRef="#ctx0" brushRef="#br1" timeOffset="158572.041">4013 15899 160,'3'-11'373,"-3"-1"16,3 3 18,-2 1 20,2 2-4,0 1-16,1 1-24,-3 0-27,0 1-21,1 1-16,-1 2-22,1 0-26,-1 0-23,-1 2-24,2 2-15,-2 3-12,2 2-14,-2 4-17,0 0-18,2 3-15,-1 4-19,-1 4-18,0 2-20,0 4-22,0 1-14,0 2-10,-1 2-3,-1 0-1,2 0-2,-2 1-3,0-1-4,1 3-2,-1-4-2,1 3-1,-2-3-2,2-1-1,-3 1-2,1-1-3,0 1-3,2-5-2,-5 2-3,3 0-1,-1-2-6,-1 0-5,0 0-8,1 0-8,0-1-9,0 1-12,0-2-13,-2 0-12,4-4-15,-3 2-13,0-4-11,1-1-13,1-1-9,1-3-9,2-4-7,0-1-5,0-4-2,2-2-3,1-1 3,1-4 4,1 0 5,1-4 7,1-1 11,-1-2 13,2-4 12,-1-1 9,2-1 10,0-5 11,-2-1 10,-1-2 12,0-1 11,0-4 8,-3-1 9,3-2 6,-5-1 4,2 0 1,-3-2-1,0 0-1,0-2 3,-3-1 5,2 1 3,1-3 6,-3 2 5,3-2 6,-3 1 6,3 1 6,-2-3 7,2 3 5,2-1 12,-2 2 14,3 0 9,-3 2 9,3 2 5,1 1 6,-2 0 4,3 3 4,-1 3 2,0 0 1,2 0 7,0 3 9,-1 1 5,2 4 2,0-2 0,2 3-2,-1-1 2,1 1 2,-1 3 1,2-2-1,-3 2-3,-1 1-2,2 1-6,-1 0-5,-1 2-10,-2 0-12,2 2-8,-2-1-5,1 2-4,1 1-2,0 1-5,-1 1-6,0 1-6,0 0-5,1 1-3,1 1-2,1 2-1,0 1-1,-1-1-1,3 3-2,-1 1-4,-1 1-1,0 0-2,1 2-4,0-1-4,-2 3-3,-1 2-1,0 0-1,-1 1-5,-1 0-9,-1 4-5,-2-4-5,-1 3-2,-1 1-1,-2-1-1,0 1-2,-2-2-4,-2 3-6,1-3-7,-4 0-8,-1 0-13,1-1-15,-3 0-17,-1 0-20,2-3-31,-1 1-37,0 0-37,1 0-36,-1-4-29,2 1-23,1-1-23,0-2-24,3-3-29,2-2-33,5-4-39,0 0-44,0 0-8,0 0 7,0 0 27,2-10 33,5-1 37</inkml:trace>
          <inkml:trace contextRef="#ctx0" brushRef="#br1" timeOffset="158895.7202">4609 15371 163,'0'-8'369,"0"3"24,1-1 27,-1 2 24,0 2 22,0-1-3,0 2-17,0 2-33,0 2-43,-1 0-35,-1 3-32,2-1-25,0 5-25,0 1-27,0 1-24,0 5-27,2 0-24,-1 1-23,-1 3-24,2 0-20,-2 0-19,0 4-15,0-1-10,0 0-10,0 2-5,-2 1-5,1 0-4,-1-2-5,0 1-3,-1 0-5,1 1-6,0-2-8,-1 1-7,0-2-11,-1 0-12,-1 0-13,2-1-14,-1-1-23,-1 0-28,2-2-35,1 4-37,0-4-31,2 0-29,0 1-26,0-2-28,2 1-26,2-3-27,0 0-28,0-2-28,3-1-31,0-1-34,-1-2-1,1 0 16,2-4 28,0 1 36,2-1 29</inkml:trace>
          <inkml:trace contextRef="#ctx0" brushRef="#br1" timeOffset="160083.6367">4912 15947 89,'3'-17'352,"-1"-2"18,1 4 10,0 0 14,-1 1 14,-1-1-7,0 2-13,-1 2-17,0-1-17,-1-1-17,0 5-15,-1-3-15,-1 1-16,0 4-22,1-1-28,-3 2-19,0-1-15,2 3-26,-1-1-30,-1 1-26,0 1-23,-2 2-22,0 3-18,1 1-16,-3 0-13,0 1-8,-1 4-9,1-2-4,-1 4-6,-2 1-4,1 0-3,2 3-3,-1 0-3,1 1-2,2 0-4,-2 1-3,2 0-6,-1 1-7,2 2-9,1 0-12,1-4-18,0 4-10,0-1-12,0-1-9,1-1-9,0 2-8,2-3-6,1 2-6,0-4-4,0 1-2,1-2-1,2 1 2,0-3 4,1 0 8,1 0 12,0-2 7,0-1 7,0-1 4,2-3 6,1 0 6,1-1 8,-2-1 6,3-2 8,-2 0 6,3-1 6,-1-2 4,-1-1 7,1-1 5,0 0 7,-1-3 4,2-1 6,-2 0 5,1 0 5,0-2 7,-1-1 4,0 1 5,-1-1 4,1-2 4,-2 1 6,1-2 6,-3-1 8,3 1 8,-4-2 10,3 1 13,-4 0 18,2-2 12,0 1 8,-3-2 7,3 3 6,-2-2 5,-1 0 3,0 2 1,0 1 0,-1-3-4,1 2-7,0 3-6,-1 0-9,-1 0-12,0 4-17,0-1-11,0 4-9,0 2-8,0-1-10,-1 3-8,-1 2-6,0 2-6,1 0-5,-2 1-4,2 3-1,-1 2-3,-1 2-4,-2 1-4,3 0-4,0 1-9,1 2-10,-1 1-16,1 0-17,-1 1-13,0-1-13,1 1-10,1 0-12,0-1-9,1 1-12,1-3-10,0 2-9,-1-3-6,2 1-4,-1 0 1,0-1 2,3-3 10,-2 0 10,1 1 11,1-3 8,0-1 10,0-1 7,0 0 11,2 0 9,-2-3 11,0 1 9,2-3 9,0 0 8,-1 0 7,1 0 8,-1-1 6,0-2 4,1 0 5,0-1 4,-2 0 4,0 0 2,1-1 6,0 0 2,0-1 4,-2 0 4,0-3 4,-1 1 5,2-1 7,-1 1 4,1-1 8,0 0 9,-3-4 7,1 2 8,2-2 9,-2 1 8,1-1 5,-1 2 5,2-4 4,-1-1 3,1 5 1,-1-3 1,-1 3 5,3-2 4,-2 0-1,-1 4-3,-1-1-6,1 2-4,-2 1-7,1 0-5,-1 4-6,1-2-5,-1 3-5,1 2-6,-2 0-5,2 2-4,-1 0-14,0 1-17,0 2-12,1 2-4,-2-1-4,5 2-2,-2 1-5,-1 0-4,0 2-1,1-2-2,0 1 0,0 1-2,0 0 0,0-2 0,0 1 5,0 1 6,0 0 6,0-3 2,0 3 3,-1 0 2,0-3 4,1 3 3,0 0 3,1 2 4,1-4 2,0 3 1,-1-1-1,-1-1 1,2 1-1,-3 0 0,1-2-2,1 0-3,-3 1-1,0-4-4,-1 2-3,0-2-2,-1 2-5,0-1-8,-3 0-6,1-3-8,-1 1-11,1 1-12,-2-2-16,1 0-17,0-2-21,-1 4-25,-1-3-27,1-3-29,0 0-25,0 0-24,1-3-15,-1 1-14,1-2-7,1-1-7,2-1 6,-1-2 10,1-1 11,1-1 11,1-2 15,1 1 19,1-2 23,-1-1 26,1-1 22,2-2 22,-1 3 19,1-2 15,-2 1 19,1-3 17,2 4 9,0-2 7,0 1 10,1 0 11,0 0 12,0 1 11,0 1 8,1-1 8,-1 3 7,3-2 6,-3 3 4,0 2 1,0-2 1,1 2 0,-2 1 1,-2 4-1,2-2-4,-1 3-6,-1 1-4,0-1-3,1 4-5,-3-1-2,3 1-4,-2 3-3,1-2-3,-1 6-4,1-1-2,-1 1 0,-1 1 0,1 2-1,-1 0 2,1-1 7,0 3 4,-3-1 2,1 1 1,1 1-1,-1-4 3,1 4 1,-2-2 1,0 0 0,2 0-1,-1-1-2,1-2 3,0 3 3,1-4 2,0 1 0,1 1-1,-1-1-3,2-3-1,-3 0-3,0 1-2,1-1-2,1-3-3,-1 1 0,-1-2-3,0 2-1,-1-2-7,-1-2-8,0 1-6,0-2-5,2 0-3,-2 0-2,0 0-1,0-2 0,0 0 0,0-1-2,0-1 0,0 1 0,0-2 0,0-2 0,0-1-2,0-1-1,2 1 0,-1-3 2,1 0-1,-1 1 0,0-2-2,2 0-1,2 0 1,-2-2 1,-1 0 3,2 0 2,1 0 2,-2 0 3,4 0 2,-2-1 3,0 3 1,2-1-1,1 1 2,-1 0 3,2 1 2,-3 3 1,1 1 2,1 1 2,0 0 2,-3 3-1,2-1 3,-4 1 1,4 1 2,-3 0 4,2 2 3,-1 2 3,-3 0 0,3 1 2,0 1 1,-1-1 0,1 1-1,-2 1 0,1 1-1,-1 2-3,0 0-2,-1 1-4,1 1-4,-1-1-4,1 1-4,0 3-2,0-3-3,-2 3-3,1-2-2,0 0-1,-1 1-1,1 0-2,-2-2 0,4 2-1,-1 1 0,0-2 0,-1 1 0,0-2 1,4 1-2,-3-1-1,1 1 1,1-2-1,-1 0 1,1-2-2,0 0 0,-3-1 2,1-1-1,0-1 0,1 0-3,-4-1-2,2 1-1,0-3-3,-1 1-3,-1-1-4,0-1-3,0 0-3,0 0-3,0-1-3,0-1 0,0-1 0,0 1 0,-1-2 2,-1 0 1,0 1 1,2-2 0,-2-1 2,2-1 4,0 1 4,0-2 5,0 0 4,0 0 6,2-2 3,-2 1 2,2-2 3,0 1 3,1-2 3,0 1 2,-1-1 3,1-1 3,2 4 4,-1-5 2,-1 3 3,2-2 1,1 0 1,0 0 0,1 1 2,0 1-2,1-1 0,-2 0-1,3 1-1,0 3 1,1 0 1,2 0-1,0 0-3,0 1-3,2 2-1,-1 2-2,0-1 0,2 1-3,-2 1 0,2 0-1,-1 1 1,-2 1-1,2 0-3,-1 1-3,-1 1-2,0 0-1,-1 1 2,0 1 1,1 2 1,-1-1 1,0 3 2,1 1-1,-1 1 0,1 1-3,-1 2-1,1 2-1,-3-1-1,2 0 0,-2 3-1,1-2-3,1 0-1,-3 2-4,0-4-2,-1 5-6,0-5-8,0 1-12,-2 1-15,0-2-24,-1 1-28,1-3-41,0 3-46,-1-2-47,0 1-52,1 0-58,-1-1-63,3-2-59,-4 2-62,4 0-28,0 2-11,0 1 2,1-2 11,4 3 21,1-2 26</inkml:trace>
          <inkml:trace contextRef="#ctx0" brushRef="#br1" timeOffset="155987.2562">528 15312 82,'0'-8'310,"0"3"6,0 1 7,0 1 6,2 2 5,-2 1-22,0 0-37,-2 1-36,1 2-34,-1 1-18,0 1-10,1 3 5,0 3 14,1-1 10,-3 5 8,3 1 4,-5 3 2,2 1-2,2 2-2,-2 1-5,-2 2-6,1 0-8,0 0-11,0 1-13,-1 0-16,0 2-24,1-2-28,-1 4-22,-1-3-20,2 1-11,-1 1-10,-2 1-7,4 0-6,-2-4-10,1 4-11,-1-3-7,2 0-6,-1-1-4,-2 1-2,5-5-3,-2 1-3,0-2-1,3-1-2,3-1-1,0 0 0,-2-3-1,5 0-3,-2-1 3,3-4 4,0 1 0,-1-3 0,3 0-4,1 0-4,-1-3-6,4 0-6,-2-1-8,2-5-8,-1 0-10,3 0-8,0-4-12,-1 1-11,3-3-10,1-1-10,0 1-13,1-4-11,-1 1-5,1-2 0,-2 0-1,2 3-2,1-3 3,-3 1 3,-3 0 6,1-1 9,-3 1 7,2 3 9,-4-3 13,-3 1 12,3 0 15,-5 2 17,2-1 7,-3 0 5,-1 1 6,0 2 9,-3-1 7,3 2 5,-3-1 3,0 1 3,0 0 2,0 2 3,0-1 0,0 2 0,0 1 1,0 0-2,0 1 1,0 2-1,0-3 2,0 2 0,0 0 0,1 1 0,-1 0 0,0 2 0,3-2-1,-3 1 1,0-1 1,3 1 0,-3 1 2,0 0 0,0 1 0,0-2 0,2 1-1,-2-2 0,2 2-1,-1-2 0,-1 1 0,1 0 0,-1 0 0,1-1 2,1-1-1,0 0 0,-1 2 1,1-3-1,-1-1 1,2 3-2,0-3 1,0 3 1,0-3 0,1 0 0,-1 0 0,2 0 0,-1 0 0,1 0 1,0 0-1,2-3-2,-2 3 2,3-3 0,-2 0 0,1-1 0,1 0 0,-3 0 1,3-1-1,-1-1 0,1 3 2,1-4 1,-2 0 1,0 0 3,1 1 4,-2-2 4,2 1 3,-1-1 4,0 0 3,1-1 5,-1 1 4,0-2 7,-2 1 4,1 0 6,0 0 7,-1-2 6,-1 1 5,-1 0 4,0 0 5,-1 0 5,-2 1 4,2-2 4,0 3 4,-2-1 2,0 3 3,-2-1 1,0 3 0,2 0 2,-2 0 0,-1 1-1,-2 1-4,1 0-2,-1 2-8,1 0-7,-2 0-7,-1 0-7,-1 4-9,1-1-6,-2 3-9,-1 0-5,0 1-9,0 1-7,1 3-6,-1 1-8,0-2-4,-1 3-5,1-1-5,2 1-2,1 2-7,0-1-4,1 1-7,0-2-8,3-1-8,0 1-8,-1 0-15,3-2-18,1 1-15,0-1-12,1 0-10,3 0-7,-1 0-3,2-4 1,-1 2 0,2 0-3,1-3 2,0 1 0,1-2 2,2 1 4,-3-2 10,2-1 14,1 1 12,0-4 9,2 0 9,0 0 9,0 0 3,0 0 3,0-4 5,3 2 6,-1-2 7,3-1 7,-2 2 7,0-1 5,1 0 5,-1-4 5,2 3 4,-2-2 4,1-1 3,-1-1 6,1 1 3,-1-2 4,-2-1 4,1 2 5,-2-1 5,0-2 8,0 1 8,-4-2 9,3 0 10,-3 2 10,2-5 10,-3 3 8,0-2 9,1-1 8,-1 2 5,0-4 5,-2 3 3,1 0 2,0 0-2,-1 2-4,-1 0-6,1 2-8,-2 0-9,-1 2-10,1 2-8,0 1-8,-1 3-10,0-1-11,-2 1-9,0 3-7,0 1-9,0 2-7,-2 1-3,2 0-2,-2 3-2,2-1-3,-1 2 0,1 2-1,-2 1-2,2 0-2,0 0 0,-3 0-2,3 1 0,0-1-2,-2 0 1,2 2 1,0-3-1,0-1-1,0 0 0,0 2 0,0-3 0,2-1-1,-2-1-1,3 0 1,-3 1 0,3 0 1,1-2-1,-2-1 1,1 1-1,0 0 0,1-1 0,1 2 0,0-1 1,-3 1 0,3-2 1,1 1 1,-2 0-5,1 2-8,-1 0-3,1-2-1,-2 3-1,-1-1 0,-2 1-1,3-1-2,-3 1-1,0-1-1,-3 2-4,3-3-3,-2 1-3,0 1-5,-1-3 1,0 1 3,1-1-1,-2-1-4,1 0-2,2-2-4,-1 2-4,1-1-3,1-3-4,0 2-2,0 0-5,0-2-2,0 0-5,0 0-2,0 0-4,0 0 1,0 0 0,0 0 2,1 0 0,1-2 0,-1 0 2,1-1 4,-1-1 4,1 0 5,0 0 5,1-3 6,1 0 6,-1 0 11,2-2 5,0-2 4,-1 0 8,4 0 11,-1 0 7,2-2 4,-1 1 4,2-2 3,-1 1 0,1-2 0,0 0 1,2 2-1,0-2 1,-3 2-1,3-2 1,-1 0 1,1 1-5,0 0-8,-2-1-3,2 0-1,0 3 0,-2-2 1,-1 1 0,1 1 2,-1 0 3,1 1 4,-2 2 1,-1 0-3,0 0 5,-2 3 7,0-1 13,-3 3 16,3-1 11,-2 1 10,-1 1 7,-2 0 8,0 2 6,0-1 3,-2 2 1,2 0 0,-3 2 2,0-1 3,1 2-2,0 0-5,-1 1-11,0 0-10,-1 1-9,2 1-9,-1-1-7,-2 2-8,3 1-5,-3-1-5,0 2-4,3 0-2,-3 0-3,0 1-4,2-2-1,-2 2-2,1 0-2,-1-2-6,3 0-3,-1 3-1,1-2-2,0-3 0,-1 3-2,3-2-1,0 2-1,0-3 1,0-1 2,3 2 0,-1-1-6,-2 1-7,2 0-3,-2-3-2,3 2 1,-3-1-2,4 0 0,-3 1 0,1-2-1,-2 1 3,4-1 0,-3-1 1,1 0-1,1 1 0,-1 0 7,0 0 6,3-1 6,-2 1 3,-1 0 1,0-1 1,3 0 1,-1 1 4,0 0 1,1 0 1,-1 0 2,1 0-1,0 0 2,3 0-1,-4 0-1,3 1 0,-2-2 1,0 1-1,1 0-1,0 1-1,-1-1-2,0 0-2,0-1-2,-1 3-1,-1-6-3,2 4 0,0-1 0,-3 1 1,1-1-2,-1-1 0,-1 3-1,0-1 0,-1 0-1,0-2 1,-1 1-1,0 2-3,-1-2-7,1 0-10,-3 2-16,1-1-20,1 0-28,-3-2-32,2 5-34,-1-5-32,-1 2-35,0-1-35,-2 2-37,0-1-39,-2 0-59,-2-1-67,3 3-33,-1-3-14,0 3 4,-1 1 13,0-1 25,3 1 29</inkml:trace>
        </inkml:traceGroup>
        <inkml:traceGroup>
          <inkml:annotationXML>
            <emma:emma xmlns:emma="http://www.w3.org/2003/04/emma" version="1.0">
              <emma:interpretation id="{6D0DCCEC-E054-4D45-B7C2-4ECFA3DE5B5A}" emma:medium="tactile" emma:mode="ink">
                <msink:context xmlns:msink="http://schemas.microsoft.com/ink/2010/main" type="inkWord" rotatedBoundingBox="7390,16971 10489,17009 10468,18665 7369,18626"/>
              </emma:interpretation>
              <emma:one-of disjunction-type="recognition" id="oneOf41">
                <emma:interpretation id="interp205" emma:lang="en-US" emma:confidence="0.5">
                  <emma:literal>keep</emma:literal>
                </emma:interpretation>
                <emma:interpretation id="interp206" emma:lang="en-US" emma:confidence="0">
                  <emma:literal>Keep</emma:literal>
                </emma:interpretation>
                <emma:interpretation id="interp207" emma:lang="en-US" emma:confidence="0">
                  <emma:literal>Keeps</emma:literal>
                </emma:interpretation>
                <emma:interpretation id="interp208" emma:lang="en-US" emma:confidence="0">
                  <emma:literal>keeps</emma:literal>
                </emma:interpretation>
                <emma:interpretation id="interp209" emma:lang="en-US" emma:confidence="0">
                  <emma:literal>Kelp</emma:literal>
                </emma:interpretation>
              </emma:one-of>
            </emma:emma>
          </inkml:annotationXML>
          <inkml:trace contextRef="#ctx0" brushRef="#br1" timeOffset="161412.4512">8752 15364 264,'0'-6'380,"0"0"26,0 2 28,0 2 22,3-1 24,-3 2-10,0-1-27,0 2-38,0 2-45,0 0-34,0 2-30,-3 3-24,3-1-21,0 5-26,0 2-24,-1 2-27,1 5-25,-3 1-25,3 3-22,0 2-17,-3 2-14,3 2-12,-1 0-10,-1 2-7,0 1-7,1 0-3,-1 0-6,0 0-4,0 1-4,-1-1-2,1-2-4,0 0-2,1-2-3,1 2-5,-4-3-7,-1 0-8,3-1-9,-1 0-11,0-3-8,-2-2-21,1 1-26,-1-3-38,1 0-48,0-2-40,0 2-39,1-5-37,-4 3-39,5-4-33,0-1-32,1-2-33,-1-1-32,2-10-34,2 7-36,-2-7 0,5 4 14,-5-4 35,10-2 44,2 0 40</inkml:trace>
          <inkml:trace contextRef="#ctx0" brushRef="#br1" timeOffset="162045.95">9137 15632 91,'7'-25'335,"1"3"13,-3 2 6,0 4 3,-2 3-5,-1 2-8,-1 3-18,0 1-22,-1 4-25,-1 1-25,0 2-16,-1 1-10,-1 1-7,0 4-8,-1 1-6,-1 2-10,-1 1-4,0 4-6,0-1-12,1 5-17,-3 0-19,0-2-18,0 3-17,-1 2-16,1 0-14,-1 0-16,1-1-11,-3-1-11,3 0-7,-4 0-6,2 0-6,-4 1-4,2-2-4,0 0-3,-3-1-1,2 1-3,-3-2-3,1-1-2,0 3 0,-1-6-2,2 3-1,-1-4-1,0 2-1,3-2 0,-1-3 0,2 0 1,4-2-2,0 1 1,1-2 0,1-2 1,3 0-1,0 0 1,2-3 0,0-3 1,2 0 1,0 2 0,1-3 0,0 0 2,2-2 0,-1 0 2,3-2 2,-4 1 1,5-1 1,-1-2 3,1 3 1,-2 0 2,1-1 2,1 1 1,-2 1 2,0 0 3,-2 2 1,-1 1 2,0 1 0,0 0 0,-3 2 0,0 0-2,0 0-1,1 3-1,-1 1 0,3-2-1,-3 3-1,4 0-3,-1 2-1,1 1-2,1 0-2,-2 2-1,2 0-1,-2 1-2,4-2-1,-3 0-1,1 1-2,0-2-1,0 0-5,-3 0-4,4 0-6,-2 0-5,0-2-6,0-2-8,0 2-10,-1-1-14,2-1-13,-1 0-16,1-1-20,-2 0-21,1-1-24,1 1-24,0-3-21,0 3-20,0-2-17,2-1-17,0 0-16,1 0-18,-1-1-14,2-2-13,-1 3-14,1-3-14,-1 1-11,1-1-6,-1-1-4,2 0-3,1 1 10,-3 1 14,3-1 19</inkml:trace>
          <inkml:trace contextRef="#ctx0" brushRef="#br1" timeOffset="162153.6376">9201 16141 5,'0'3'220,"1"-3"-5,0 0-7,3 0-7,-1 0-9,1 0-12,1 0-12,-1 0-15,0 0-15,1 0-16,0-3-13,2-1-11,0 4-6,1-4-5,-2 1-1,1-1-1,2 0 1,0 0 1,-2-3 1,3 4 2,-2-3 3,1-1 3,1 0 7,-1 0 6,1 0 7,-2-1 4,-1 1 6,2-1 7,-1 1 6,-1-1 4,1 0 4,-4 0 4,3 0 4,-4 0 4,2 1-1,-1 0 0,-1-1-6,1 1-8,-3 0-7,2-1-9,-3 0-9,3 0-9,-3 1-11,0 0-8,0-1-7,0 1-9,0 1-9,0 1-6,0 0-7,0 2-6,-3-1-3,3 0-3,-3 1-2,2 1-2,-3 0-3,1 2-1,-1 0-2,-1 0-3,2 0-3,-2 3-3,-1-1-2,1 2-3,-2 1-3,-1-1-4,1 2-2,-1 2-3,1 1-2,2-1-4,-3-1-1,2 3 0,1 0-2,-2 1 1,2-2-3,1 2 0,0 0-2,-1 0-2,1 0-4,2 1-3,-1-1-3,0 1-4,1 0-6,2-1-5,0 1-7,0 0-8,2-4-10,1 3-11,-3 0-11,3-3-10,1-1-13,1 2-14,0-3-14,-1 0-17,-1 0-16,4-3-15,0 1-9,0 1-6,1-1-6,4-2-6,-2 0-5,3-2-7,1 0-7,2-2-6,0 0-8,2-2-5,-1-1-2,3 1-2,-3-1 0,3-4-1,-4 2-4,2-2-6,-3-2-3,1 4 0,-1-3 3,-1 1 7,-2 1 11</inkml:trace>
          <inkml:trace contextRef="#ctx0" brushRef="#br1" timeOffset="163013.3348">9748 15964 126,'0'-1'179,"-4"1"5,1 1 3,2 1 1,-3-1 0,-1 1-2,0 1-5,1 0-11,3 0-16,-4 1-14,2 0-14,0 0-14,0-1-10,3 1-11,-2-2-10,1 0-8,-1 1-9,2 0-6,0 0-8,0-3-4,0 1-6,2 0-1,-1 1 0,1-1-1,-2 0-5,3-1-3,0 0-3,0 0-2,2 0 0,-4 0-2,2 0 1,0 0 1,1 0 2,1-1 2,-1 0 3,-1-1 2,1 1 4,1 0 4,0-2 4,-1 0 2,1 0 3,-1-1 0,0 0 2,-1 0 1,2 1 3,-1-1 2,1-1 4,-1 1 3,1 0 2,-1-1 4,0 0 3,1-1 4,-2 1 3,0-2 4,0 3 3,0-3 5,-1 1 5,-1-1 3,0 1 5,1-1 1,-2 2 3,0-2-1,0 0-2,-2 1-4,1-1-7,-2 2-5,0-1-7,0 0-4,0 2-6,-1-1-7,-3 1-9,5 2-6,-5 1-9,2-1-7,-1 2-10,-2 2-7,2 0-5,-1 1-4,0 4-3,0-3-2,0 5-3,-1-1-2,-2 1-4,5 2-1,-6-1-2,5 3-3,-1-2-3,0 2-5,-1 0-6,2 2-9,1-3-11,0 2-12,0 0-12,2-2-16,1 1-15,1-1-20,1 1-21,1 0-18,1-2-18,1-1-15,0 1-13,1-2-9,1-2-6,1-1-1,-2 1-1,3-1 4,1-2 4,1-1 8,-2-1 9,3 0 16,0-2 18,0 0 18,1 0 20,2 0 17,-1-2 18,3 0 17,-1 2 12,3-3 13,0-1 14,0 4 11,2-4 12,-1 0 14,1-1 10,-2 0 9,1 0 9,-2-1 8,-2 0 8,3-3 7,-2 2 9,-1-2 10,-2 0 9,0 0 14,2-1 13,-2 0 16,-1 1 20,-2-2 16,2 2 17,-2-2 21,1 0 19,-3 0 14,2 2 10,-2-2 5,-3 1 3,0 0-1,1 1-4,-1 0-6,-1-1-10,-1 2-12,-1 3-15,-1-2-16,0 2-17,0 2-18,0-1-20,-1 3-16,-1 1-16,-1 1-11,1 3-9,-2-1-9,1 3-5,-1 3-6,-2 0-5,1 5-4,-4 1-5,2 0-6,-3 5-4,1 0-6,-2 2-5,2 0-4,-1 4-5,0-1-2,0-1-2,2 6-2,-3-3-3,3 2-1,-3 0-4,4 0-4,-3 2-3,-1-1-5,4 3-5,-4-1-4,3 0-4,0 1-4,-3-1-3,4 0-5,0 0-2,-1 0-5,1 1-3,2-2-1,0 2 4,-2-3 0,3 1-2,0-2 0,0 0-1,2-1 2,1 0-1,-3-5-5,4-1-5,0-1-4,0-2-1,0-1 1,0-5-2,0-1-3,0-2-7,4-1-4,-4-3-1,1 0-1,0-2-2,-1-3-1,1-1-1,1-1 3,0-2 4,1-2 1,0 1-1,-1-3-1,2-1-1,-1-3-3,0-1 0,-1 0 2,1-3 1,-1-1 1,1-2 3,-1-1 3,2-3 3,-1 1 5,0-2 7,-1-2 5,2 0 6,-1-4 6,0 2 6,-1-2 5,3-2 5,1-1 4,-3-3 3,3 0 5,1 2 2,0-4 3,1 2 2,0-1 1,0-1-1,0 1 1,3 0 2,-3 1 0,2 1 3,-1 1 2,1 0 7,-1 4 7,-1 1 8,-1 2 7,5-2 8,-5 5 14,1 1 16,0 0 12,-1 4 8,0-1 6,2 4 4,-4-4 5,1 7 3,1-3 0,-2 1-3,1 3-3,1 1-5,-1 0-5,1 0-4,0 4-11,0-3-13,0 3-8,1 1-5,-3-1-4,4 1 0,-2 1-2,-1 0-2,1-1-1,0 3 0,1-1 0,-1 2-1,0 0 0,1-1 2,-1 2-3,-2 0 0,2 2-2,0-1-2,-2 1-4,2 1-2,0 0-1,0 1-3,-1-1-1,-2 4-2,4-2-8,-2 0-10,0 2-5,0 1-5,0 0-4,-1-1 0,0 2-2,-2 0-2,1 1-2,0-1 0,-1 2-2,-1-1-1,0-1 0,-1 4-2,-1-2 5,0 0 5,0 1 5,-1 0-1,-1-1 0,1 1-2,-2 1-3,2-3-6,-4-1-7,2 2-9,-3-2-10,1 0-12,0 1-15,-2-1-17,-3 1-26,3-3-32,-2 0-41,-1 1-47,0-1-50,-2 1-50,1-1-43,-2-1-42,-1 1-57,-1-1-69,2 1-32,-2-3-11,1 5 4,-3-2 10,1 2 24,3-4 28,-3 6 44</inkml:trace>
          <inkml:trace contextRef="#ctx0" brushRef="#br1" timeOffset="160951.4576">7339 16060 36,'-6'-13'318,"0"1"13,1 0 13,2 0 3,2 2-6,-2-1-23,3 0-34,3 4-34,-2-2-39,4-1-30,0 1-30,0 2-16,3-4-12,3 2-11,0-2-13,1 4-13,2-3-15,3 0-10,0 1-10,2 0-7,0 0-4,1-1-4,2 3-5,-1-3 0,-1 1 4,2 1 1,1 0 5,-3 1 1,2 0 1,-2 0 3,-1 2 0,0 0 1,-2 1-3,-2 2-2,0-3-3,-3 3-3,-2 0-2,-1 1-5,-2 1-7,-2 0-2,-2 1-4,-1 2 0,0-1-1,-2 2 1,-2 1 2,0-1 3,-1 2 3,1 2 4,-2 1 3,0-1 3,-1 3 3,1-1 0,-1 1 0,0 0 0,3 2-3,-4-2-1,0 0-1,0 1-3,0 0-2,-2 0-3,3 1-4,-2 0-4,0 0-2,0-1-2,2-2-3,-1 2 0,0 1 0,0-2-1,2 1-1,-1-2-1,2 1-2,3-1 0,-4-1-1,4 2 0,0-5-1,4 2 1,-4-1-2,3-2 0,2 3 0,1-4-1,2 1 1,0-1-1,1 1-1,3-3 2,1 0 2,1-2 1,1 0 3,-1 0 5,3 0 4,2-2 5,1 0 7,-3-1 5,2-1 4,1 0 6,-1 0 5,2-2 3,-1 1 6,-3 0 3,2-2 2,-1 0 2,-2 0 2,1 0 1,0-3 1,-4 1-2,-2 0 0,2 0 0,-2 0-2,0 0 5,-4-2 6,0 2 3,0-2 2,-4 0 2,2 2-1,-1-2 1,-3 1 1,-1 0 1,0-1 0,-1-2-1,-3 3 0,1-1-4,-1 0-2,-1 1-8,1 0-11,-2-1-7,-1 2-6,-1 1-6,1 0-4,-3 1-5,-1 0-6,-1 3-5,1-2-6,-3 1-5,-1 1-3,1 0-6,0 1-6,-2 1-8,0 1-7,1 1-9,0 1-10,-2 1-10,3-1-14,-1 2-18,-1 0-23,1 2-25,0-1-29,1-1-43,-1 2-50,3 0-48,-1 2-47,1 0-55,1-2-62,3 2-60,1 1-63,2 0-21,2-1-5,3-7 10,1 11 16,4-4 24,2 1 28,1 0 42</inkml:trace>
          <inkml:trace contextRef="#ctx0" brushRef="#br1" timeOffset="160505.9378">7550 15403 174,'-2'-7'374,"2"3"10,0 1 9,0 2 7,-3 1 3,3 1-2,-3 3-22,3 3-36,-2 0-33,2 4-32,-2 1-30,1 3-30,-3 3-22,1 2-16,1 2-10,0 0-9,-1 3-9,1 0-15,-2 3-15,1-1-16,0 0-16,3-1-15,-2 0-13,-1 0-12,2 0-10,0-1-8,-1 1-8,2 0-4,0-2-6,0 1-2,0-3-3,0 4-2,0-6-8,0 0-9,0 2-17,0-4-23,0 1-32,0 0-37,-1-3-40,-1 1-38,1-2-37,-3 0-35,2 0-32,-3-4-31,0 2-32,3-2-32,-3-1-27,1-4-29,0 3-14,-1-3-9,5-6 14,-4 5 27,4-5 34</inkml:trace>
        </inkml:traceGroup>
        <inkml:traceGroup>
          <inkml:annotationXML>
            <emma:emma xmlns:emma="http://www.w3.org/2003/04/emma" version="1.0">
              <emma:interpretation id="{6E9B770A-C3AA-49D5-9549-173D4FD0AB71}" emma:medium="tactile" emma:mode="ink">
                <msink:context xmlns:msink="http://schemas.microsoft.com/ink/2010/main" type="inkWord" rotatedBoundingBox="11186,16969 11879,16978 11867,17975 11173,17966"/>
              </emma:interpretation>
              <emma:one-of disjunction-type="recognition" id="oneOf42">
                <emma:interpretation id="interp210" emma:lang="en-US" emma:confidence="0.5">
                  <emma:literal>it</emma:literal>
                </emma:interpretation>
                <emma:interpretation id="interp211" emma:lang="en-US" emma:confidence="0">
                  <emma:literal>its</emma:literal>
                </emma:interpretation>
                <emma:interpretation id="interp212" emma:lang="en-US" emma:confidence="0">
                  <emma:literal>Hit</emma:literal>
                </emma:interpretation>
                <emma:interpretation id="interp213" emma:lang="en-US" emma:confidence="0">
                  <emma:literal>it.</emma:literal>
                </emma:interpretation>
                <emma:interpretation id="interp214" emma:lang="en-US" emma:confidence="0">
                  <emma:literal>Cit</emma:literal>
                </emma:interpretation>
              </emma:one-of>
            </emma:emma>
          </inkml:annotationXML>
          <inkml:trace contextRef="#ctx0" brushRef="#br1" timeOffset="181079.0237">11195 15476 51,'-10'4'310,"-2"5"8,0 0 7,1 0 9,4 3-15,-1-1-28,3 2-26,-2 1-26,4-3-24,-1 2-22,4 0-11,0 0-5,0-2-8,4 0-10,-1-1-4,2-1-2,1 2-1,2-3 1,0-1 4,0-1 5,2 0 0,0 0-4,4-2-4,-4-2-5,3 1-6,-1 0-4,0-2-7,0-1-13,2 0-9,-4 0-11,0-1-11,2-1-10,-2 1-8,0-2-8,-4 1-6,1 0-5,-1 0-5,-2-1-4,1 0-7,0 0-8,-4 0-5,1-1-3,-2-1-1,4 3-2,-4-4-1,0 4-2,0 0-3,-4-3-1,4 3-3,-2-2-2,1 0-1,-3-1-3,1 1-4,-1 1-5,-1 0-8,1-1-9,-2-2-18,1 1-20,0 0-24,-2-1-22,2 3-28,-2-3-33,2 2-27,0 0-25,2-1-26,-1 1-26,-1 1-26,3-1-26,2 4-35,-5-5-35,5 5-30,0 0-24,-1-6-7,1 6 6,0 0 14,0-9 21,0 9 21,1-10 23</inkml:trace>
          <inkml:trace contextRef="#ctx0" brushRef="#br1" timeOffset="180782.4671">11223 15765 215,'-3'-2'429,"0"2"25,-1 0 20,4 2 22,-3 1 22,1-1-12,-1 2-30,0 1-47,1 2-53,-2 2-49,3-1-44,-2-1-38,0 4-35,0 0-31,2 1-28,-3-1-25,1 4-21,3-4-21,-1 4-21,1-2-16,0 2-15,0-2-11,0 2-8,1 0-6,-1-3-5,3 4-9,1-4-9,-3 1-14,2 0-18,0-2-24,-2 1-31,2-2-39,1 1-45,-2-2-42,1 0-39,0-1-42,-1-3-41,-2-5-47,3 8-51,-3-8-38,0 6-31,0-6-9,0 0 5,0 0 21,0 0 27,0 0 38</inkml:trace>
          <inkml:trace contextRef="#ctx0" brushRef="#br1" timeOffset="181706.2039">11464 15325 6,'-2'4'328,"0"0"32,-1 3 30,3 1 25,0 2 15,-4 3 5,3 1-8,-2 3-18,-1 1-25,4 3-34,-3 0-23,1 3-21,0 0-17,1 2-17,-1 3-25,0 0-32,2-1-29,-2 2-26,1 0-22,1 0-23,0 1-25,0 0-27,0 2-21,0-1-14,0-1-12,0 0-10,0 0-7,0 0-5,1-2-5,-1 0-4,2-1-7,-2 0-8,2-2-12,0 0-14,1-4-12,0 2-13,-1-4-26,3 0-32,0-1-35,-3-4-37,5 2-27,-2-5-25,2 0-24,0-2-29,-1-1-29,1-3-30,0-2-30,1-1-32,-1-2-21,-7-1-14,12-1 11,-3-3 27,2-1 31,0-2 35</inkml:trace>
          <inkml:trace contextRef="#ctx0" brushRef="#br1" timeOffset="181712.188">11437 15963 133,'-4'-2'331,"4"1"10,0 0 6,0 1 2,0 0-9,2 0-18,0 0-15,1 0-17,2 0-18,0-2-20,2 1-15,-2 0-12,4-1-18,1 1-21,4-1-10,-3 0-6,5-1-5,-3 1-2,3 0-12,1 0-13,0 0-19,0-1-20,0 2-24,0-2-24,1 3-40,-4-2-49,3 0-44,-4 2-43,1 0-45,-1 0-46,-2 0-52,-3 0-54,-8 0-59,11 4-63,-3-1-38,-1 1-27,0 0-7,-2 0 3,3 1 24,0 2 34,-1 0 35</inkml:trace>
        </inkml:traceGroup>
        <inkml:traceGroup>
          <inkml:annotationXML>
            <emma:emma xmlns:emma="http://www.w3.org/2003/04/emma" version="1.0">
              <emma:interpretation id="{686097C6-4538-4171-8134-C9B9DBC97C14}" emma:medium="tactile" emma:mode="ink">
                <msink:context xmlns:msink="http://schemas.microsoft.com/ink/2010/main" type="inkWord" rotatedBoundingBox="12873,17094 14985,17121 14961,19025 12849,18999"/>
              </emma:interpretation>
              <emma:one-of disjunction-type="recognition" id="oneOf43">
                <emma:interpretation id="interp215" emma:lang="en-US" emma:confidence="0.5">
                  <emma:literal>light</emma:literal>
                </emma:interpretation>
                <emma:interpretation id="interp216" emma:lang="en-US" emma:confidence="0">
                  <emma:literal>Light</emma:literal>
                </emma:interpretation>
                <emma:interpretation id="interp217" emma:lang="en-US" emma:confidence="0">
                  <emma:literal>aight</emma:literal>
                </emma:interpretation>
                <emma:interpretation id="interp218" emma:lang="en-US" emma:confidence="0">
                  <emma:literal>tight</emma:literal>
                </emma:interpretation>
                <emma:interpretation id="interp219" emma:lang="en-US" emma:confidence="0">
                  <emma:literal>might</emma:literal>
                </emma:interpretation>
              </emma:one-of>
            </emma:emma>
          </inkml:annotationXML>
          <inkml:trace contextRef="#ctx0" brushRef="#br1" timeOffset="182346.4331">12894 15678 42,'-2'-9'379,"0"-1"26,1 3 22,1 1 21,0 1 18,0 3 15,0 1-17,0 0-34,-2 1-47,1 1-51,0 0-36,-1 1-31,1 3-22,-3 1-16,1 1-20,2 3-22,-2 1-19,-1 2-18,0 2-20,0 3-22,0 3-20,0 0-18,-1 3-14,0 1-12,0 0-9,1 3-6,-1 1-5,0 2-4,0-2-5,2 0-3,-2 0-3,1 1-2,1 0-2,3-1-1,-4 0-3,4-1-3,0-2-4,4 0-5,-4-2-7,3 1-7,1-5-8,-1 2-7,1-4-13,1-1-11,1-1-16,-1-2-16,3 0-15,1-2-19,1 0-10,-1-4-12,3 0-5,0-2-2,-2 0 2,4-2 8,-4-2 6,4 0 9,-3-2 10,3-3 14,-4-1 15,2 0 16,0-1 18,-3-3 19,1-2 15,0 3 13,1-4 14,-3-1 16,0 1 13,1-1 15,-3-2 14,2 3 17,-1-4 15,-1 0 18,0 2 13,-2 0 12,1-4 7,-3 2 6,2 0 6,-1 0 3,0-1 0,-2-1-1,0 3-8,1-1-9,0 3-12,-2 1-12,0 0-13,0 3-14,0 0-11,0 3-9,0-1-8,0 2-6,-2 2-4,0 0-5,1 2-4,0 2-6,-2 0-3,0 3-3,-1 2-5,2 1-3,-3 2-3,2 2-3,-1 2-4,-1-1-4,1 3-7,1 0-6,-1-1-5,0 3-7,2-1-7,0-1-8,-1 0-8,3-1-10,-1-1-15,1-1-14,0 0-22,1-1-27,-1-1-34,3-1-35,1 0-29,1-3-24,0 0-23,0-1-19,3 1-21,0-3-19,-1 0-27,-1 0-34,-6-4-26,10 0-23,1-1-11,-3-2-2,1-1 19,-1-2 31,2-3 27,-3 2 28</inkml:trace>
          <inkml:trace contextRef="#ctx0" brushRef="#br1" timeOffset="182764.9661">13204 15844 312,'-4'2'342,"2"1"22,1 1 14,-1 0 11,2 2 1,0-2-6,0 1-14,2 2-16,-1-1-25,1-1-29,0 1-25,1-1-22,0-1-26,0 2-30,2-2-25,-4 0-22,2-1-20,0 1-19,0 0-29,0-1-33,0 1-24,0-4-19,-2 4-15,2-2-13,1-1-17,-4 0-19,3 2-21,-3-1-26,4 1-22,-1 0-19,0 0-23,1-1-22,1 1-20,-1 1-16,0 0-33,1-1-39,-2 1-40,1 3-40,1-1-30,-1 2-25,1 2 0,0 0 12,-2 2 17,2 0 18,-1 3 20</inkml:trace>
          <inkml:trace contextRef="#ctx0" brushRef="#br1" timeOffset="182899.0998">13794 16100 241,'-7'-7'396,"3"0"22,-4 0 22,1 2 20,-1-1 10,0 1 3,-1-1-31,0 1-44,0 0-44,-2 2-40,1-2-41,0 2-41,1 0-26,0 1-22,-2-1-22,2 2-24,-1 1-22,3 1-23,-3 1-22,0 0-24,1 2-18,-1-1-12,1 2-14,-1 2-18,2-1-11,-1 3-12,1-1-11,1-1-11,0 3-14,2-1-12,-2-1-11,3 2-11,0-1-14,0 1-12,1-3-10,1 2-10,0 0-3,-1-2 1,3 2 1,0-3 1,3 1 4,0-1 7,1 1 8,0-1 11,1-1 12,3-2 10,1 1 12,0-2 13,-1 1 11,3-2 11,0-1 10,-1 0 9,2 0 9,-2-1 8,1 0 7,-3-2 5,3 0 8,-3 0 7,2-2 9,-1 3 12,-2-4 12,1 4 14,-3-3 13,2-1 15,0 1 13,-2-1 14,2 1 11,-3-1 14,3 3 12,-2-3 12,-1 1 9,1 0 6,-1-1 3,-1 3-1,0-1-5,0 2-9,-3 0-8,2 0-9,0 1-11,-2 0-8,0-1-8,0 2-10,0 0-8,-2 0-10,0 2-9,2 0-9,-3 2-7,3 2-6,-1-1-3,-1 2-1,-1 4-3,1 3-1,0-1 2,-1 4 6,0 2 0,0 1-3,2 3-3,-3 1-2,0 1-2,1 2-2,-1 3-3,-1-2-3,1 4-4,-3-1-2,4 3-4,-5 0-3,2 1-7,-2 2-9,-1-1-2,1 5 0,1-2 0,-3 2 1,3 2 3,0 0 0,0-2 0,0 2 1,-1-2 0,3 0 1,-2-4 0,3-1-1,-4-1 0,5-3 0,-4-4-1,2-2-2,-2-3-3,2-1-1,2-2-2,-3-5-1,0-1-3,0-2 1,0-2-1,-1-1-1,0 0 1,-1-3-1,-3-3 0,3 1-2,-6-2 0,2-2-1,0-2 0,-3-1-4,2-1-1,-3-2-5,-1-3-4,2 0-4,-1-4-6,1-1-7,2-2-8,-1-5-8,0 0-10,-1-3-11,1-5-16,2-1-18,1-4-36,-3-1-44,5-4-40,1-2-39,1-3-38,3-1-38,1-3-42,3-1-47,0 1-47,6-4-47,0 4-29,4-2-18,2 3 2,3 0 13,1 0 31,6 3 44,2-2 43</inkml:trace>
          <inkml:trace contextRef="#ctx0" brushRef="#br1" timeOffset="183640.1845">14022 15773 54,'0'15'408,"-1"0"30,-1 6 31,2-1 29,0 6 21,-2 1 14,1 2-12,-1 0-30,1 2-50,0-1-61,-2 2-44,-1 1-35,1 0-35,-1 1-34,1-2-37,-2 0-39,3 1-32,-3-1-31,0-3-22,3 2-17,-3-3-12,4-2-10,-5-2-8,5 1-6,-3-5-7,1-2-5,1 0-7,-1-4-6,1-1-6,0-3-8,2-1-7,0-3-7,2-1-7,0-1-6,1-3-8,-1-1-7,1-2-7,2-1-7,-2-2 0,1-3 2,3-3-2,-2 0-5,2-4-7,1-2-9,-2 0-4,3-2 0,0 0 2,-2-1 5,0-2 6,1 0 7,1-1 6,-2 1 7,-1-1 1,2 1 0,0 0 5,-1 1 9,-1-2 12,0 3 16,1 2 10,-3 0 9,2 4 4,-1-1 3,0 3 2,-2 1 0,1 4 0,-3 1 1,3 2 0,-4 1-2,0 1 1,0 2 0,0 2 0,0 1 1,0 1 0,0 1-2,0 2 2,0-1-1,0 4-1,0 1-1,0 1 1,0-2 0,0 3 2,0 1 0,0-1-3,0 0 0,0 3 0,1 0 1,0-3-1,0 4 0,1-4 0,1 2 0,0 0 0,0-4 0,1 3-1,1-4 0,-1 3-1,3-1 0,-4-1 1,7-2 4,0 2 1,1 0 2,2-1-1,1-1 2,1 1 0,2-3 1,2 2 0,0 0 2,3-3 0,-3 1-2,1-3 1,-1 0 1,1 0-1,-4-1-2,2 0-3,-3-2-1,0-1-3,0-1 0,-3-1-1,1-1 2,-3-1 0,2 1 4,-1-3 3,-4 3 4,2-5 5,-2 1 4,0-3 6,1 1 3,0-3 7,-4 0 7,2-1 6,0-2 9,0 2 6,-1-4 6,-2 2 4,2-5 3,0 2 1,-1-4 0,1 2-2,-2-5-2,-1 1-2,1-2-3,1 0-4,-3-2-4,1-1-4,2 0-7,-3-4-4,1 1-7,0-1-4,1 1-5,-3-2-2,2 2-4,0-5 0,-1 5-2,1-2-1,-1 1 1,1 0 0,-2 4 0,0 1 0,0 2 3,-2 0 1,1 4 2,-1 3 7,1 0 8,-1 3 3,0 4-4,0 0 2,-1 4 0,0 0 2,3 1 1,-4 3 1,4 1 2,-2 0-2,1 2-2,-3 2-2,1 2-3,1 0-7,-1 3-11,-1 1 1,1 2 2,-1 1 1,0 5-1,0 2-3,1 2-2,-2 1-3,1 4-5,-1 2-2,0 1-1,1 3 0,1 1-1,2 1 0,-4 1-2,2 1-2,0 1-3,2 0-1,-3 1-1,3 1-2,-1-3-1,0 1 1,0 0 0,1-2-1,-1 1-1,0-2-3,1-1-3,1-2-5,0-2-5,0 1-7,0-2-7,0-3-8,1-1-10,1-1-8,0-1-8,-1-1-10,1-3-11,1 0-10,-1-4-12,2 0-16,-3-1-17,2-2-21,0 0-19,-2-2-21,3-1-21,0 0-21,0-2-22,1-2-21,0-2-20,0 0-16,2-2-17,0-1-14,0-2-14,1-2-13,-3-3-14,2 1-8,2-2-7,-2-4 8,1 2 11,0-3 23,-2 0 26</inkml:trace>
          <inkml:trace contextRef="#ctx0" brushRef="#br1" timeOffset="183830.4268">14715 16074 133,'-1'-4'304,"1"0"14,0 1 6,1 2 4,-1-1-6,3 2-10,1 0-15,-2 0-21,3 0-11,-4 0-7,3 0 0,1 0 1,0 0 3,-1 0 0,0 0-3,0 0-5,0-1-6,2 1-7,-1 0-13,2-2-15,-2 1-17,0 1-19,1-1-16,0 1-16,0-2-16,0 2-19,-1 0-11,0 0-10,1 0-5,0 0-7,0 0-5,0 0-2,-3 2-2,4-1-4,-3-1-1,-1 1-2,2 1-4,0-2-1,-1 1-5,-1 1-2,2-1-3,-3 0-5,1 1-4,1-2-2,-2 2-2,1 0-5,0-1-3,1-1-1,-3 3-4,0-3-3,0 0-4,1 3-4,-2-3-2,0 0-3,0 0-6,0 0-5,0 0-8,0 0-10,0 0-13,0 0-13,0 0-16,0 0-15,0 0-18,-2-3-17,1 3-27,-1-3-28,-2 0-42,0 1-45,0-1-47,0-1-44,0 0-37,-2 0-35,0 0-50,0 1-57,0 1-32,6 2-18,-6-6 2,6 6 11,-7-1 23,7 1 26,0 0 41</inkml:trace>
        </inkml:traceGroup>
        <inkml:traceGroup>
          <inkml:annotationXML>
            <emma:emma xmlns:emma="http://www.w3.org/2003/04/emma" version="1.0">
              <emma:interpretation id="{BF21FBE4-39A8-4C90-91B7-73114102BEE3}" emma:medium="tactile" emma:mode="ink">
                <msink:context xmlns:msink="http://schemas.microsoft.com/ink/2010/main" type="inkWord" rotatedBoundingBox="15732,16905 19218,16949 19193,18970 15706,18926"/>
              </emma:interpretation>
            </emma:emma>
          </inkml:annotationXML>
          <inkml:trace contextRef="#ctx0" brushRef="#br1" timeOffset="204945.7272">15777 16033 186,'0'-13'372,"0"0"22,0 3 16,0-1 16,0 2 9,-1 4 4,-1 0-30,0 1-50,1 0-40,-1 2-38,2 1-27,-1 1-20,1 1-20,-1 1-20,-1 0-20,1 1-19,-1 0-22,0-1-23,-1 2-19,1 1-18,-1 1-16,0 2-14,-1 1-11,-3 1-9,2 0-7,0 2-4,-2 0-3,4 3-4,-4 2-1,0-2-1,2 1-1,0 3 0,-2-2-1,4 3 0,-5-2 0,4 4 0,-1-4-2,1 2 1,-1 0-4,2-1-3,1-1-3,1-1-3,1 1-4,1-3-7,1 1-5,1-3-6,0 0-7,1 0-8,1-2-7,1-1-10,-2-1 3,3-1 8,0-3 4,2 0 0,-1 1 2,0-2 2,3-1 4,-3-1 6,3-2 5,-1-2 5,0 1 8,1-3 7,0 0 10,-1 0 8,0-2-2,1-2-9,-1-1 0,0 0 3,0-2 1,-2-1 3,1-2 2,-2 2 4,3-2 3,-1-2 4,-1-1 4,-1-1 8,1 1 5,-1-2 10,0-2 6,2 2 7,-2-1 7,-3-1 6,2 0 4,-1 1 1,-1 1 2,0-2-2,0 4-1,-2 3-2,1-1-5,0 1-6,-3 2-6,4 4-7,-4 1-7,0 2-8,0 1-5,0 2-7,0 2-3,0 1-3,0 2-4,-4 0-1,4 3-1,-1 2-4,-3 0 0,2 2 0,-1 3-3,0 2-1,0-1-2,0 3-4,2 1-2,-4 0-1,3 0-2,1-2-1,1 3-2,0-1-2,0 0 0,1-4-1,2 1-1,1 0-1,0-3 0,0-1 1,1 0 1,1-2 3,0 1 3,3-2 1,-1-2 2,1 0 1,5-1 2,-4-1 2,3-1 1,-1 0 2,2-2 2,-1-1 2,2-1 1,-2-2 1,1 0 4,-3-1 4,1 0 5,-1-1 3,-2 0 4,0-1 2,-4 0-3,4-3-4,-4 0-3,0 1-2,-1-2 1,-1-2 1,0 1-1,-1-3-2,-2 0 1,0-1 3,0-2-2,-2 0 0,0 2-3,-1-4-4,0 4 1,1-3 4,-1 0-1,1 3-4,0 1-6,1 1-9,1 0-12,-2 4-16,2 0-25,0 1-28,0 1-33,0 3-33,0 2-29,2 0-29,-2 2-25,0 2-22,1 0-20,-1 2-19,0 2-24,0 0-26,0-6-18,0 10-13,0 0-7,0 0-5,0-1 4,0-1 8,2 1 16,0 1 20,1-2 21,-1-3 22</inkml:trace>
          <inkml:trace contextRef="#ctx0" brushRef="#br1" timeOffset="205809.7023">16344 16186 159,'5'1'207,"-3"1"-5,1-2-7,1 4-6,-3-2-2,2 0-14,0 1-18,-2 1-15,3 0-14,-2-2-12,1 3-11,0-3-8,2 0-5,-1 1-12,-1-1-9,3 1-7,-2 0-3,1-2-9,1 1-12,0-1-7,1 0-4,0-1-2,0 0-2,1 0-2,1 0-3,-1 0-1,2-1-2,1 0 5,-1-1 8,-1-1 2,1 1 3,0-1 0,2-1 0,-4 0 2,3-1 3,-3-1 1,2 2 4,-1-1 3,-2-1 5,0-1 3,1 0 5,-4 1 3,2-1 5,-2-2 3,1 0 4,0 2 5,-2-3 3,1 1 4,-3-1 3,2 2 3,-3-1 3,3-1 5,-3 3 5,0-1 3,-3-1 1,3 3 1,-3-1 0,0 2-4,-1 1-2,-1 0-6,0 0-5,2 0-4,-4 1-7,3 0-7,-4 2-8,1 0-8,-1 1-11,3 1-9,-6 0-10,4 2-5,-2 0-6,2 1-5,-4 0-4,3 1-1,0 1-2,1-1-2,-1 3-2,-1 0 0,2 0 0,0 2-2,-1 0-1,2 1-2,1-2-2,0 6-4,0-4-4,0 4-7,3 1-7,0-2-10,2 3-10,0-1-12,3 0-13,0 0-15,2 1-16,0-2-13,3 1-13,-2-2-11,2 0-11,3 1-6,1-3-4,0 0 6,1-1 11,0-1 11,4 0 11,0-3 14,0 1 12,1-5 15,2 3 16,-2-2 13,3-1 15,-1-2 11,-3 0 15,2-2 10,0 0 12,-4-2 4,2-1 6,-3-2 2,-1 3 3,1-5 8,-4 1 12,2-3 14,-3 3 17,-1-4 14,1 0 17,-1 1 15,-3-3 16,4 1 12,-4-1 14,1 1 3,0-1 1,0-1 7,-2 0 10,3 0-3,-5-1-5,3 1-11,-1 1-10,0-2-14,0 2-12,-3 2-14,3 1-12,-1-1-11,-3 4-12,3-1-8,-3 4-6,0 0-11,0 1-12,0 3-8,0 0-7,0 0-3,-3 3-5,2 1-2,-5 0-3,3 1-3,-2 3-3,0 1-7,-2 0-10,0 2-2,2 0 4,-3 1 2,2 1-1,0-1 1,0 3 0,1-3-3,2 2-2,-2-1-3,2-1-6,-1 0-7,2 0-6,0-3-6,1 2-2,-1-2-16,2-2-24,0-1-30,0 1-37,2-1-32,-1-3-33,3 2-29,0-1-29,2-2-27,-1 0-28,4 1-34,-4-3-38,4 0-41,3 0-41,-2-3-18,3 1-5,-1-2 12,3-1 22,2-2 26,-3 0 30</inkml:trace>
          <inkml:trace contextRef="#ctx0" brushRef="#br1" timeOffset="205821.669">17113 15768 69,'-10'4'265,"0"2"8,3 1 7,0 1-6,-1-1-15,3 1-22,0 0-25,1 0-30,3 0-28,-3-3-22,4 2-18,0 0-12,0-3-13,4 2-4,-1-3-3,4 3 3,-2-6 4,3 4 8,3-4 8,-3 0 7,4 0 7,2 0 12,-2-2 10,1 0 11,0-1 12,2 0 10,-3 0 9,1-1 4,-1 0 0,-2 0-4,-1-1-8,1 0-10,-5-2-12,2 1-12,-4-2-12,2 0-14,-1 1-12,-4-3-16,2 1-14,-1-1-14,-1 1-12,0 1-10,-1-1-9,-1-1-6,2 2-6,-2 0-5,-1 0-4,-1 2-5,1 0-5,-4 2-10,4 0-10,-2 0-19,-3 2-20,0 0-33,1 1-38,-1 2-40,-4 2-43,4 1-43,-4-1-42,0 3-47,-2 0-51,4 5-50,-2-2-50,0 3-23,4 1-8,-1 2 4,2-2 13,0 3 26,3 1 36</inkml:trace>
          <inkml:trace contextRef="#ctx0" brushRef="#br1" timeOffset="206419.748">17745 16236 204,'-3'-9'418,"-6"1"31,7 0 32,-4 1 22,0 0 18,0-1-11,0-1-26,-2 2-44,1-2-52,-1 2-39,-3-2-33,0 2-38,0-1-38,-1 2-32,0-1-28,-1 2-31,-1 1-31,2-1-27,-3 2-25,0 2-17,3-1-13,-2 2-10,1 2-6,-2-1-6,1 4-1,0-2-5,0 2-3,-1 1-3,2 3-5,-1 1-2,2-1-4,0 1-2,-1 3-4,2-4-5,0 4-3,4 0-6,-2-1-5,1 2-6,2-3-8,2 1-6,-2 1-7,5-2-6,-3 1-4,3-2-3,0 0-4,1-1-1,1 0-1,2-2 0,0 1 1,0-1 3,1-1 3,3 0 6,0-2 7,0 0 6,3-1 5,-2-1 6,2 1 6,-1-2 7,5-1 5,-4 0 5,3-1 4,-1 0 4,2-1 4,-1 0 3,-1-1 1,0-1 2,2 0-1,0-2 4,-1 1 3,-1-1 5,2-1 4,-2 1 9,0-2 10,-1 0 10,0 0 9,-4 0 10,2 0 9,0-1 7,-2 0 7,0 0 4,-3 1 5,0-3 2,1 4 2,-1 0 0,-1-1-1,1 1-7,-1 2-7,1 0-7,-4-1-10,3 4-7,-3-1-8,1 1-7,-1 0-7,0 2-4,0 2-5,0 3-3,0 1-4,-1-2-3,1 6-3,-3 2-1,3 1-3,-4 4-11,4 2-14,0 1-7,-1 4-4,-1 2-2,1 2-2,-2 2 1,0 0-1,0 2-1,1 1 1,-3 3-2,0-2 1,3 3-2,-5-1 1,3 2 7,-2-2 12,0 1 6,-2 1 4,1 0 1,-1 0 0,1-2 1,-1-1 0,-3 1 0,3-3 0,-4-1 0,0-2 0,0-2 0,-2-1 2,-1 0 0,0-4 0,-1-3 0,1 0-2,2-4 1,-2-2 1,1-3 0,-2 0 0,4-1-1,1-3 0,-3-3 0,2-1 0,0-1-3,2-2-2,-2-2-6,2-3-5,1 1-8,-1-5-8,0-1-14,5-2-15,-2-4-23,0-2-25,4-6-27,2 0-30,1-4-29,3-4-25,1-2-23,3-4-18,2-4-17,5-1-11,-1-3-10,4-1-9,0-2-4,4-2 0,0 2-1,2-2 3,0 1 4,1 0 9,1 1 6,-2 4 7,1-1 7,2 2 6,-3 1 9,4 4 9</inkml:trace>
          <inkml:trace contextRef="#ctx0" brushRef="#br1" timeOffset="207047.518">17953 15937 169,'3'0'274,"2"4"4,-1 2 2,-1 0-5,1 4-10,-1 0-14,1 3-15,-3 2-8,2 0-4,1 4-2,-2-1-2,-1 3 1,1 1 2,-2 1 2,0 2 8,0 0 0,-2 3-2,1-2-6,-1 2-6,-2-1-12,1 1-12,-1 0-21,1-2-25,-2-1-20,1 1-18,0-1-16,-1-3-14,1-2-19,1 2-19,-4-4-13,3-2-10,1-2-7,0-1-5,1-1-3,0-2-4,1-4 0,-1-1-1,2-1-1,0-1 1,2-3-2,1-1 0,-1-1 0,1-5 1,4 1-1,-4-1 0,4-3-1,0-2 0,0 1-1,3-3 0,-3-1-1,1-3 0,1 2-1,-1-6 2,1 4 0,0-3 1,0 0-1,-2 1 1,4-1-5,-6 3-6,3-1-3,-1 0-3,0 5 1,-4 0 0,2 1 0,0 0 1,-1 3 0,1 2-1,-2 0 0,-1 2 1,-2 1-2,3 3 0,-3 0 5,4-2 8,-3 4 3,-1 4 2,3-2 1,-3 0 1,0 4-1,3-1 0,-3 2 5,1-1 8,1 3 3,0 1 2,-1 1 1,0 0 1,2-2-1,0 2 0,0-2 0,0 1-2,-2 1-1,4 0 1,-2-1-3,1-1-1,1 0-8,1 1-8,2-3-5,-1 1-2,0 1-6,4-1-8,1-1-3,0-1-1,0 0-2,3 1 1,1 0 7,-1-2 7,0-1 5,4 0 5,-3 0 2,0 0 0,0-1 1,1-1 1,-2 0 6,1-2 7,-1 0 4,1-2 2,-1 0 0,-2-1 1,2-1-4,-1 0-7,-1-1-3,0-1-3,-1-1 0,1-3 0,1-1-1,-4 0 1,2 0 0,-3-2-1,2-1 1,-1-2 1,0-1-4,1-3-4,-3 0 5,1-2 10,1-4 7,-3 1 6,1-2 5,1 0 4,-1-4 3,-1-1 1,1-1 3,-1-2 1,0-1 2,2 0 0,-2-1-4,-3 0-7,2 0-11,-1-1-12,-1 1-8,0 0-4,0-1-5,-1 3-3,1-3-2,-1 3-3,-1 0 1,-1 1-2,0 4 1,-1 1-1,0 2 8,-1 3 15,0 1 5,-1 5 4,0 2 2,1 0 2,-3 3 1,1 2 2,-1 3 2,3 2 1,-2 1-1,0 2-1,0 2-2,0 2-1,-2 3-2,1 1-1,-1 4-2,2 0-1,-4 1-1,0 5-2,-1 1-3,1 5-2,1 1-1,-2 2-2,3 4-1,-2 0 1,2 2-1,2 0 1,-3 2 0,3 2 1,-2 1-1,4-1 0,-2 3 0,2-3-1,-2 1 1,1 0 0,0-1 1,1 1 0,-1-1-1,1 0 2,0-2 0,-1 0 0,1 0 1,-3-1-2,1-2 2,3 1-1,0-1 0,-4 0-1,1-3-1,2-1-2,-1-1-5,0 0-5,2-3-12,-2-1-12,2 1-15,2-4-19,-2-1-11,4-3-9,0 1-31,0-2-40,6-3-42,0 1-42,2-4-45,-2-1-48,4-3-44,-1-2-40,0-2-37,4 0-36,-2-3-9,1-1 3,-1-2 6,1-1 9,-1-2 25,1 0 32</inkml:trace>
          <inkml:trace contextRef="#ctx0" brushRef="#br1" timeOffset="207481.8584">18883 16015 48,'-7'-8'357,"-1"2"15,2 2 20,1-1 23,-2 2 15,3 0 10,-1 3-16,1-2-27,1 0-36,-1 2-38,-1-3-29,1 3-25,-1-1-24,2 0-24,1 1-21,0 0-21,0-2-24,1 2-24,1 0-23,1 0-24,1 0-19,1 0-19,1 0-15,1 2-11,0-2-8,2 1-7,-2 0-8,3 2-5,1-3-13,0 0-10,-2 2-21,1 0-23,-3-2-21,3 3-21,-1 0-32,0 0-39,0 1-46,-2 0-48,2 0-45,-2 0-45,-2 1-44,5 0-46,-5 1-23,3 0-11,-2 0 8,1 0 22,0 1 19,2 0 20</inkml:trace>
          <inkml:trace contextRef="#ctx0" brushRef="#br1" timeOffset="207491.8307">19071 16223 327,'4'4'379,"-3"0"35,2 0 34,0 0 32,0 2 7,2-4-5,-3 2-21,1 0-29,0-2-25,1 1-23,-3 1-17,1-2-13,2-1-22,-3-1-28,3 0-27,-4 0-30,2 0-28,-1 0-29,1-1-27,0-1-23,-1 2-21,1-2-13,-1 0-13,0 2-11,1-3-9,-1 2-10,1 0-11,0-1-9,-1 2-9,1-2-8,-1 0-10,-1 2-9,3-2-15,-3 0-16,0 2-17,0-3-20,0 3-23,0-3-26,0 0-42,0 2-54,-3-1-54,3 0-59,-3-1-68,-2 1-73,5 2-74,-7-3-73,1 2-32,-5-1-13,11 2 2,-10 0 12,-2 2 17,0-1 24,2 0 41</inkml:trace>
        </inkml:traceGroup>
      </inkml:traceGroup>
    </inkml:traceGroup>
  </inkml:traceGroup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23:48.91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87423B7-5F6B-4A7B-AC56-142D464F2282}" emma:medium="tactile" emma:mode="ink">
          <msink:context xmlns:msink="http://schemas.microsoft.com/ink/2010/main" type="inkDrawing" rotatedBoundingBox="5146,5036 14557,5105 14552,5690 5141,5621" semanticType="strikethrough" shapeName="Other">
            <msink:sourceLink direction="with" ref="{31EC7BAE-B467-42D4-9519-FD7B9B42633C}"/>
            <msink:sourceLink direction="with" ref="{8AC7B1D2-2C74-4EA8-94D1-593ABC458F16}"/>
            <msink:sourceLink direction="with" ref="{D12BF4A3-AE62-40C8-B6EE-4EC9424B880A}"/>
            <msink:sourceLink direction="with" ref="{3EAB578C-D16C-4F5E-AD87-76A09F70B7AF}"/>
          </msink:context>
        </emma:interpretation>
      </emma:emma>
    </inkml:annotationXML>
    <inkml:trace contextRef="#ctx0" brushRef="#br0">349-10 33,'-6'-1'289,"3"0"9,-1 0 7,-3-1-11,2 1-21,-1 0-24,0-1-27,1 2-29,0 0-34,-3 0-22,1 0-17,0 0-11,-3 0-9,3 0-5,-2 0-5,1 2 1,-2-1 2,1 0 5,-1 1 2,1-1 2,-1 1-2,0 2 3,2-3 2,-1 1 0,1 2-3,-1 1-4,1-1-5,2 0-7,-4 0-6,3 3-9,-1-3-12,1 3-10,-3 1-13,4 0-2,-2 1 3,1 0-2,0-1-3,1 3-3,-1-1-4,0-1-2,4 2-2,-6-2-1,6 2 0,-1 1 1,0 0-1,0-1 0,-1 1 1,2-1-5,0 0-7,0 2-5,0 0-3,1-2 0,2 1 1,-3-1 1,3 2-1,0 2 0,0-5 0,3 3 3,-3 1 2,2-3 3,0 1 1,-1 2 2,2-2-1,-2 0 1,2-2 2,0 3 0,1-1-1,-2-2 0,3 1 1,-2 0-1,2-4 0,0 3 0,-1-2 1,1 0 2,1-1 4,0-2 4,0 1 2,1-1 2,0-1 1,1 0 3,-2 0 2,1-2 5,1 1 2,-1-2 3,1-1 4,-1 3 1,0-3-1,0 3-6,0-3-10,-1 0-4,0 0-3,0 0-1,-2 0 0,2 0 0,-3 0-3,3 0-1,-1 0-3,-1 0-1,-1 0-2,2-3-3,0 3-2,1-3 3,0 3 3,0 0 3,0-1-1,-1 0-1,0-1-1,2 1-2,-2 0-1,2 0-1,-2-1-3,2 1 0,0-2-2,0 2-1,1 0-1,-1-2 1,-2 1-1,3 0-1,-1 1 1,0 1-1,0-3 0,0 3-1,1-3 1,-1 3-1,0-2 1,1 2-1,-1-1 0,1-1-2,1 0 0,-2 2 0,3-2 0,-1 1 0,-1-1 0,1 1 1,0 0-1,1-1 0,1 2 1,-1-2-1,-3 0 0,2 2 0,1-1-1,-1 1 0,-1-1 2,1 1 0,-1 0 0,2 0-1,-4 0 0,2-2 0,0 2 0,-1 0 0,0 0-2,0 0 1,0 0 1,1 0 0,-4 0 1,2 2-2,0-2-1,0 1 0,0 0 1,0 1 1,-2 0 0,-1-2 2,2 2 0,-1-1 0,2 0 1,-2 1-1,1 1 2,0-3 0,0 2 0,-1 1 2,0-3 1,0 2 0,1 1 0,1 0-1,-2-3 0,0 1 0,-1 0 0,6 2 0,-7-1-1,3-1 0,0 0 0,0 0 0,-2 1 1,3-1 0,-2 0-1,0 1 0,-1-1 1,2 0-1,-1 0 0,1 1-2,-2-1 1,1 0-2,2-1 1,-2 3 1,0-3-2,0 3 1,0-3-2,-2 3 0,1-3 0,0 2 0,-1 0-1,1-1 1,-3 1 0,2 0 0,2 0 0,-1-1 1,-1 0 0,3 1 0,0 0 0,-1 0-1,2-1 0,-1 1 2,5-2 0,-1 2 1,1 0 0,0-2 1,4 0 0,-1 0 0,3 0 0,2 0 0,0-2 0,0 0 0,3 2-1,-1-2 4,4 1 9,-2-1 2,0 0 0,2-1 1,2 0-1,-1 1 0,1-1 1,1-1-2,0 4-1,2-3 1,-2 0-1,2 0 0,0-1 2,0 2-6,-1-1-7,0-1-2,0 2-3,1-1 0,-1 0 0,0 1-1,-1-1 0,0 0-6,1 1-4,0-1-5,-2 1-2,1-1-1,2-1 1,-2 2-2,2-2-1,-3 2 0,4-3 0,-2 3 0,1 0-1,-1-2 1,0 1-1,2 1 6,-2 0 7,0-1 3,-1 0 1,1 0 2,-1 1 0,1-1 2,-1 2 0,1 0-1,-2-1 1,0 1 0,-1 1 0,1-3 0,-1 3-2,1-3 1,0 3 0,-1-2 1,0 2-1,-1-1 0,0-1-1,1 2 0,-1 0 0,-1 0 0,2 0 1,-3 0 0,1 0 0,0 0-1,-1 0 0,0 0 0,1 0 0,-3 0 1,-1 0 0,1 2 0,-1-1-1,0-1 0,-1 2 0,-2-2 6,2 3 6,-2-3 4,3 3 2,-1-3 0,-1 1 2,2 2-1,0-2 0,0 2 1,-3-2-1,2 2 0,1 0 2,1-2-1,-2 0 0,1 1-4,1 0-7,3-1-4,-3 0-2,2-1 0,-1 3 0,1-3-2,2 4 1,-1-4-1,-1 0 0,0 2 0,1-2 0,0 0-4,-2 1-7,3-1-5,0 0-3,1 1 0,-1-1 0,0 0 0,0 0-1,3 0-1,-1 0 1,1 0 0,-1 0 1,-1 0 0,4 0 0,-2-1 5,4 0 7,-5 1 4,2-2 1,3 2 1,-1-4 0,1 4 1,0-3 1,1 2 0,0-2 0,1 3 0,1-2 1,0 0-1,2 0 1,-1 1 0,1-1 0,1 1 1,1 0-1,-2 0 0,1-1-2,2 1 1,0 0-1,-2-1 0,3 1-1,0 1 1,0-3-1,1 0-1,-2 3 1,6-2-1,-2 1 1,2-1-2,-1 0 1,4-1 0,-1 0 2,3 2-1,-2-1 2,3 0-2,-2 0 0,1-2 1,2 3 0,0-1 1,-2 1 0,1 0-1,1 1-1,-2-2 1,3 2 0,-2-4 0,2 4 0,1-2 0,-2 2 1,0 0 1,1 0-1,0 0 0,-2 0 0,3 0-2,-1 0 1,1 2-1,-1-2 0,2 0 1,-1 4 0,2-4 0,-1 0 1,1 0-2,1 0-1,-1 0 1,3 2-1,-1-2 1,0 0 0,0 1 0,2-1 0,-3 0 1,1 1-1,0-1 0,-1 2 0,-2-2 0,1 1-1,-2-1 1,1 0 0,-2 0-1,0 2 0,0 0 0,-2-2 1,3 0-1,-2 2 0,0 0 0,0-2 0,0 2-1,-1 0 1,0 1-2,2 0 1,-2 0-1,0-2 1,0 1-2,0 1 1,2 0-1,-5-2 1,3 2-1,-4 0 0,3-1-1,-3 1 1,-1 0 0,0-1 0,-3 0 1,-3 1 0,2-2 0,-2 2 2,-4 1-1,2-2 0,-3-1 1,-1 0-1,-1 1 0,-1-1 1,-1 2-2,0-2 1,-3 1-2,1 0 0,0-2-1,-2 2-1,-1-1-2,0 0-2,1 1-1,-4-2-2,1 0-4,-2 0-5,2-2-7,-5 1-11,0 0-17,-1-1-19,-2 2-29,-2-4-35,-2 2-42,-2-1-45,0-1-44,-7 2-43,-3 2-50,5-8-53,-3 1-49,-2 7-43,-2-12-18,-3 1-5,2-1 9,-7-1 15,0 3 29,-1-2 35</inkml:trace>
  </inkml:traceGroup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23:27.257"/>
    </inkml:context>
    <inkml:brush xml:id="br0">
      <inkml:brushProperty name="width" value="0.06667" units="cm"/>
      <inkml:brushProperty name="height" value="0.06667" units="cm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3165BB"/>
      <inkml:brushProperty name="fitToCurve" value="1"/>
    </inkml:brush>
    <inkml:brush xml:id="br2">
      <inkml:brushProperty name="width" value="0.06667" units="cm"/>
      <inkml:brushProperty name="height" value="0.06667" units="cm"/>
      <inkml:brushProperty name="color" value="#ED1C24"/>
      <inkml:brushProperty name="fitToCurve" value="1"/>
    </inkml:brush>
    <inkml:brush xml:id="br3">
      <inkml:brushProperty name="width" value="0.21167" units="cm"/>
      <inkml:brushProperty name="height" value="0.21167" units="cm"/>
      <inkml:brushProperty name="color" value="#FFC000"/>
      <inkml:brushProperty name="fitToCurve" value="1"/>
    </inkml:brush>
  </inkml:definitions>
  <inkml:traceGroup>
    <inkml:annotationXML>
      <emma:emma xmlns:emma="http://www.w3.org/2003/04/emma" version="1.0">
        <emma:interpretation id="{8203D899-2106-4256-B82A-D46F21167026}" emma:medium="tactile" emma:mode="ink">
          <msink:context xmlns:msink="http://schemas.microsoft.com/ink/2010/main" type="writingRegion" rotatedBoundingBox="84,253 24115,59 24266,18754 235,18947"/>
        </emma:interpretation>
      </emma:emma>
    </inkml:annotationXML>
    <inkml:traceGroup>
      <inkml:annotationXML>
        <emma:emma xmlns:emma="http://www.w3.org/2003/04/emma" version="1.0">
          <emma:interpretation id="{CEC2EDF8-9DA4-42CE-ACD0-63F9B8611D94}" emma:medium="tactile" emma:mode="ink">
            <msink:context xmlns:msink="http://schemas.microsoft.com/ink/2010/main" type="paragraph" rotatedBoundingBox="296,175 6610,211 6605,1094 291,105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8879FCE-9B1E-433C-B925-9863457058CB}" emma:medium="tactile" emma:mode="ink">
              <msink:context xmlns:msink="http://schemas.microsoft.com/ink/2010/main" type="line" rotatedBoundingBox="296,175 6610,211 6605,1094 291,1059"/>
            </emma:interpretation>
          </emma:emma>
        </inkml:annotationXML>
        <inkml:traceGroup>
          <inkml:annotationXML>
            <emma:emma xmlns:emma="http://www.w3.org/2003/04/emma" version="1.0">
              <emma:interpretation id="{1F25BDDA-412D-4553-8485-BFE225FB4C89}" emma:medium="tactile" emma:mode="ink">
                <msink:context xmlns:msink="http://schemas.microsoft.com/ink/2010/main" type="inkWord" rotatedBoundingBox="295,264 3087,279 3082,1074 291,1059"/>
              </emma:interpretation>
              <emma:one-of disjunction-type="recognition" id="oneOf0">
                <emma:interpretation id="interp0" emma:lang="en-US" emma:confidence="0.5">
                  <emma:literal>Neve</emma:literal>
                </emma:interpretation>
                <emma:interpretation id="interp1" emma:lang="en-US" emma:confidence="0">
                  <emma:literal>Nerve</emma:literal>
                </emma:interpretation>
                <emma:interpretation id="interp2" emma:lang="en-US" emma:confidence="0">
                  <emma:literal>Maeve</emma:literal>
                </emma:interpretation>
                <emma:interpretation id="interp3" emma:lang="en-US" emma:confidence="0">
                  <emma:literal>Never</emma:literal>
                </emma:interpretation>
                <emma:interpretation id="interp4" emma:lang="en-US" emma:confidence="0">
                  <emma:literal>neve</emma:literal>
                </emma:interpretation>
              </emma:one-of>
            </emma:emma>
          </inkml:annotationXML>
          <inkml:trace contextRef="#ctx0" brushRef="#br0">156 91 271,'-2'0'383,"0"0"15,-1 2 15,0 0 10,1 3 6,-1-1-19,-1 3-30,1 1-42,-1 1-45,-1 2-43,2 3-41,-1 0-25,-2 3-16,3 1-16,-3 2-14,1 0-14,0 4-15,0-1-14,1 1-12,1 1-16,-2 2-14,3-1-13,-1-3-15,-1 1-7,3 2-6,-1-4-4,1 1-4,0-1-2,-1-1-2,1-2-3,-1 2-1,2-4-9,-3 0-12,1-2-18,2 0-20,-2 0-24,2-5-25,0 1-23,0 0-22,0-2-21,0 1-17,0-3-12,-3 0-9,3-3-10,0 1-14,-2-2-5,1 1-2,-1-1 6,-1-2 12,1-1 17,-2-1 21,1-2 20,-1-1 22,0-1 20,0 0 21,-1-4 16,3 0 15,-1 0 18,0-3 20,1-2 21,0 0 20,0-1 17,2-3 16,2 0 15,0-2 14,0-2 10,1-2 9,0 0 8,2-3 8,-1 2 6,2-2 5,1-1 6,0 0 3,3 0 3,-1 1 3,1 2 1,2-1 1,-2 0-3,2 3-8,0 3-1,-2 2-1,1 0 1,-1 1 1,0 5-2,-2 0-2,1 1 2,-2 5 5,1-1 3,-2 2-2,0 1-2,-1 0-5,2 2 2,0 2 4,-1 0-1,1 2-3,1 3-5,1-1-6,-2 2-4,4 1-5,0 0-10,1 4-12,0 1-9,2-1-8,-1 6-3,0-1-3,2 2-5,-2 2-4,1 1-6,-2 1-7,1 1-3,1 1-5,-2 2-3,0 0-4,0-1-4,-2 2-2,2-1-1,0-3-3,-2 1-1,2 0-1,-2-1-1,0-1 1,1-1-1,-1-1-1,0 0-1,-1-2-1,1-2-4,-2 0-5,1-2-4,-3-1-6,2 0-6,-3-2-6,1-1-15,0-1-15,0-1-17,-2-1-15,-1-1-15,2-3-17,-1 1-11,-1 0-10,-1-2-6,3-1-4,-4-1 3,0-1 8,-1-1 4,3 0 4,-3-2 11,3-1 13,-3-1 14,2-1 12,0-2 14,-1-2 17,0 0 11,0-1 11,1-2 9,0-4 8,-1 1 1,-1-4-1,2 1 1,-2-3 2,0-1 4,0-2 5,0 1 3,0-2 7,-2-2 4,1 2 6,-1-2 8,0 2 8,1-3 8,0 0 12,0 2 8,1 0 8,0 1 13,-2 0 14,2 1 11,0 2 9,0 3 9,0-1 7,0 1 6,0 3 5,0 1 5,2 4 2,-1 0 0,0 0-1,-1 2-3,1 5-2,1-1-6,0 2-9,-2 1-9,1 1-7,-1 1-8,0 0-9,0 2-9,0 0-9,0 2-10,0 0-7,0 1-10,-1 1-8,-1 0-5,2 1-7,-2 2-4,2 0-5,0 2-2,0 2-2,0 1-1,2 1-3,0 2 0,-1 3-1,3 1-1,-2-1-2,-1 3 1,3 0-1,-3-1 0,1 3-1,1-2 1,-1 2-2,0 0 0,0 1-1,2-1-1,-2-1 1,0 2-1,0-4-1,1 3 0,-1-2 0,-1 1-1,0-1-1,0-1-3,1-1-6,0 0-10,-2-1-12,0 1-19,0-3-24,0 0-39,0 0-46,0-1-49,0 0-50,-2-2-61,0-1-66,1 0-68,0-2-65,0 1-35,-1-2-17,0 0-3,1 0 6,-1-2 17,2-7 23,2 11 36</inkml:trace>
          <inkml:trace contextRef="#ctx0" brushRef="#br0" timeOffset="921.3687">961 462 128,'-1'2'246,"1"0"5,1 2-5,1-1-10,1 1-18,0 0-24,-2 0-29,5 0-34,-1-1-23,-1 1-19,2 0-11,2-4-8,-3 3-6,6 1-4,-2-2-5,1 0-3,-1 0-5,1-1-3,2 0-4,0-1-3,-2 0-2,2-1-2,0 0-1,-2-1-3,2 0-1,0 0-3,-2-2 0,2 1 0,-1-1-1,-2 0 0,0-1 1,0 0 2,-1 0 3,-1-2 3,0 1 1,1-1 2,-3-1 4,2-1 3,-2 1 3,0-1 6,-1-1 4,1-1 3,0 2 6,-3-2 6,1 0 15,0 2 17,-1-3 11,0 0 5,-2 2 4,3-3 5,-3 2 0,0 2 1,0-1-2,-3-1-1,3 0-1,-2 3 0,0 1 0,-1-1-1,0 1-12,-1 1-17,-1 1-10,1 1-6,-2 0-8,1 1-5,-2 2-5,0 1-4,-3 1-4,0 1-7,1 0-6,-1 2-7,-2 2-5,2 0-8,-2 0-6,0 5-5,2-1-3,-2 1-5,0 0-2,2 2-2,-2 1-2,1 3-2,2-2 0,-1 4 0,1-1-2,0 1-4,3 0-4,-1 1-5,1-1-5,1-1-5,2 3-8,2-2-6,1-1-6,0 0-4,1-2-7,2 1-6,2-1-5,1-3-7,1 1-4,-1 0-5,3-2-2,1 1-4,2-2 2,0-1 0,1-1 3,1-1 5,1-3 2,-1 2 5,5-1 4,-2-2 5,1-1 4,1-3 6,0 0 6,1 0 9,1 0 7,-2-3 7,2-1 7,-2 0 3,0-2 5,1 1 5,-3-2 3,1-1 3,0-1-1,-3-1-2,-2-1 2,2 0 6,-3 0 7,1-2 9,-1-1 7,0 1 6,-3-3 6,1 1 7,0-2 12,-3 0 16,0 0 10,1-1 6,-3 0 12,2 2 12,-3-2 6,-1 1 5,0 0 0,0 2-3,-2-2-1,2 4 0,-3-1-3,0 2-4,0 3-9,0 0-13,-3 1-8,2 1-8,1 1-5,-3 4-6,0-1-6,3 3-5,-3 0-6,0 0-7,0 3-6,0-1-4,0 1-4,0 1-4,0 0-4,0 2-4,0 1-3,1-1-1,0 1-2,-1 2-2,0 1-2,-1 1-3,4 2-2,-2-2 1,1 2-1,-1 1 1,0 0-1,1 1 1,1 0 1,0-4 1,0 2 0,1 1 0,1-1 0,0 0 0,-1-1 0,1 0 2,0 1-1,1-2 0,-1-1-2,1 1 0,1-2-6,2 1-8,-3-1-10,1 1-7,1-2-9,1 0-10,0 1-15,3 0-19,0-3-23,1 2-27,0-1-27,1 0-31,1-2-26,-1 0-28,3 1-14,-1-3-9,-1 1-12,2-2-17,-4 0-18,3-2-19,-2-2-20,-1 0-22,0-2-11,0 1-5,-1-3 8,-1 0 14,3-1 20,-1-1 23</inkml:trace>
          <inkml:trace contextRef="#ctx0" brushRef="#br0" timeOffset="1237.9583">1904 384 132,'-3'-19'348,"1"-1"13,0 3 9,-1-1 7,0 3-5,-1 2-8,4 1-17,-2 3-19,1 0-21,-1 3-22,0 0-28,1 2-32,-1 1-23,1 3-19,0 0-15,-1 3-12,2 1-17,-3 0-20,3 2-19,-3 2-20,3 0-17,-2 3-17,2 1-13,0-1-13,0 4-8,0 0-4,2 1-5,-2 0-1,3 2-1,-3-1-1,3-1 0,0 3 0,0-4 0,2 2 1,-2-1-1,2 0-1,2-1 0,-2-1 1,0-2 0,2 1-1,0 0 0,1-2 0,-1-1 0,0-1 0,1-1 0,1 0 1,-2-3-1,1 1-1,-2-3 1,2 0-1,-1 0 0,-2-2 1,0-1 0,2 0 2,-4-1 4,2-2 6,-1 0 6,1 0 7,0-1 7,-3-1 6,1 1 8,0-3 6,1-1 4,-2-2 4,1-1 4,0-1 1,1 0 6,-2-2 9,1-1 1,0-3-3,-1 0-4,-1 0-6,0-1-7,-1-1-7,3 1-5,-3 1-8,0-3-4,0 4-5,0 0-4,0 1-2,0-1-11,0 4-14,0-1-12,-3 2-8,3-1-17,-1 2-21,1 3-21,-1 1-21,1 0-30,0 2-34,0 1-33,0 1-35,1 3-34,0 1-33,-1 1-38,3 0-41,-3-2-41,0 0-37,2 8-24,1-2-15,1 1 2,1 0 12,1 1 24,1-2 32,0 1 28</inkml:trace>
          <inkml:trace contextRef="#ctx0" brushRef="#br0" timeOffset="1649.9893">2256 460 133,'0'6'249,"0"2"8,0-1-5,0-1-12,2 1-13,-1-1-14,0 1-16,2-1-20,1 1-17,-1-2-18,-1 0-10,1 1-12,2-4-6,-3 2-6,3 1-4,0-2-3,1 0-4,0 0-2,1-1-10,0 1-14,1-1-12,1-2-11,-2 0-5,3 0-2,-2-2-1,1 0 2,1-1 6,-2 1 7,1 0 5,0-2 3,-1 0 11,0-2 13,1 2 8,0-2 6,-1 0 11,-1-2 11,0 1 7,0 0 5,1-3 2,-4 0 3,2-1-3,1 2-2,-3-4-1,0 2-1,0 0-9,1-1-11,-2 1-8,-1 0-7,0-2-6,-2 2-6,3-1-4,-3 2-5,0 0-4,0-1-6,-3 2-7,3-3-6,-2 4-6,2-1-6,-2 1-4,1 1-4,-1 2-3,1-2-2,-1 3-2,0-1-2,0 1-2,-1 0-2,0 2-3,-1-1-1,2 2-2,-3 1-2,-1 1-2,4 2-1,-5-1-2,0 2-3,0 0-2,-1 1-1,1 2-3,-2 1-1,0 2-2,0 2 0,0-1-1,1 4-2,-2 0 0,3 2 0,0 0-3,-1 2-1,2 0-2,1 1 0,0-1-3,0 1-3,2-3-3,1 2-1,2-4-4,0 1-3,0 0-4,0-2-4,2-1-3,1 1-3,0-2-4,1-1-3,-1-1-7,2-1-11,1-1-6,2 1-3,-1 0-1,0-3-2,4 1 0,0 0-2,0-3-3,2 0-4,0 0-5,1 0-4,3-1-8,-2-2-11,1 0-7,0-1-6,2 0-6,-2-1-8,2 0-14,-2-2-14,2-1-15,-1 0-16,0-1-18,1-1-18,-4-2-27,0 1-30,1-4-29,0 2-24,-3-1-14,2-2-8,-3 0-2,0 1 0,1-2 11,-2 0 16</inkml:trace>
        </inkml:traceGroup>
        <inkml:traceGroup>
          <inkml:annotationXML>
            <emma:emma xmlns:emma="http://www.w3.org/2003/04/emma" version="1.0">
              <emma:interpretation id="{E3FA0DD5-8102-4C98-9ED4-2AA385598F09}" emma:medium="tactile" emma:mode="ink">
                <msink:context xmlns:msink="http://schemas.microsoft.com/ink/2010/main" type="inkWord" rotatedBoundingBox="4227,197 6009,207 6004,1075 4222,1065"/>
              </emma:interpretation>
              <emma:one-of disjunction-type="recognition" id="oneOf1">
                <emma:interpretation id="interp5" emma:lang="en-US" emma:confidence="0.5">
                  <emma:literal>cell</emma:literal>
                </emma:interpretation>
                <emma:interpretation id="interp6" emma:lang="en-US" emma:confidence="0">
                  <emma:literal>call</emma:literal>
                </emma:interpretation>
                <emma:interpretation id="interp7" emma:lang="en-US" emma:confidence="0">
                  <emma:literal>Call</emma:literal>
                </emma:interpretation>
                <emma:interpretation id="interp8" emma:lang="en-US" emma:confidence="0">
                  <emma:literal>Cell</emma:literal>
                </emma:interpretation>
                <emma:interpretation id="interp9" emma:lang="en-US" emma:confidence="0">
                  <emma:literal>cull</emma:literal>
                </emma:interpretation>
              </emma:one-of>
            </emma:emma>
          </inkml:annotationXML>
          <inkml:trace contextRef="#ctx0" brushRef="#br0" timeOffset="3132.4229">4335 139 245,'-9'-4'427,"0"1"27,-2 1 16,4 0 12,-3 2 3,0 0 0,-1 2-31,-2 0-47,-1 1-43,1 0-41,-4 1-33,3 1-25,-4 2-37,2 1-39,-2-1-31,2 3-26,-3 1-22,2 1-18,0 0-18,2 1-17,1 2-14,-1 1-12,3 0-7,-1 2-7,-1 0-6,4 2-5,-1 0-2,1-1-2,3 3 0,-1-2-3,3 1 0,0 0 0,2-3 1,0 3-2,3-2 0,0-1-1,2-2 0,0 2-2,3-3-1,-1-1-4,2-2-3,1 0-6,1 0-7,3-2-8,-1-1-16,2-1-19,3-1-13,-1-2-11,5-1-14,1-2-15,1-2-16,1 0-14,3 0-10,2-2-7,1-2-5,2-1-5,1-2-3,0-1-2,1-1 7,-1-1 9,-1-1 8,-1 1 5,0-1 11,-2-1 14,0-1 14,-6 0 15,3 2 11,-4-2 8,-1 1 10,-4-3 11,-1 4 10,0 0 9,-3-1 11,0 3 8,-3 0 8,0-1 7,-4 3 5,3 1 5,-3 3 5,-1-1 5,-2 1 5,1 2 3,-2 1 4,-2 1 6,1 0 4,-1 1 4,0 2 3,-1-1 3,-1 1 4,0 0 1,1 3 1,-3-1 0,3 1 1,-1-1-2,-1 2-2,1 0-2,-1 0-4,1 0-2,1-1-3,0 1-2,3-1-6,-1-1-2,1 1-3,0-2-4,1 1 0,-1-1 0,3-1 0,1-1-2,1 2 1,-1-3 1,1 2 0,1-4 1,-2 2 1,4-1 0,-1-1 1,2 0 2,-1-1-1,1-1 1,1 2-6,0-4-10,0 2-3,1-1-4,1 1-3,-1-2-3,0 0 0,-1 0-1,0 0 3,0 1 3,-1-3 6,-1 1 4,1 1 7,-3-3 6,2 3 17,-2-4 20,-1 3 16,0-1 12,-1-1 11,-1-1 11,-1 0 10,0 1 8,-1-2 4,-1 0 2,0-1 0,-1 1 2,-1 1-2,0-2-2,2 2-10,-3 0-10,3-2-11,-2 2-9,-1 0-10,-1 1-9,1 0-11,1 1-9,-3 0-6,0 2-7,1-1-7,1 3-5,-1-2-5,-2 4-5,0-2-3,0 2-3,0 2-4,0 0-1,1 1-2,-2 1-2,0 0-1,-1 4-2,1 0-2,-2 1 0,0 2-1,2 0-1,1 2 0,-2 1-1,1 0-3,0 1-3,1 2-1,0-1-3,1 1-2,2-2-4,0 2-4,2-2-2,0 1-4,1 0-4,1-3-8,0 2-8,2-3-8,0 2-9,4-1-12,-2-2-16,2 0-10,3 0-7,0-1-6,1-1-6,0-1-1,1-1-1,2 1-5,0-3-1,-1 1-2,1-3 2,3 1 2,-2 0 5,1-1 9,0-1 14,0-2 10,1 0 10,-3 0 7,3 0 7,-1-4 3,-1 2 4,1-1 7,-1-1 7,1 1 7,-2-3 6,1 1 6,-2-1 7,-1-2 4,0 0 4,-2-1 1,1 0 3,-1 0 2,-3-4 2,3 2 2,-2-2 5,-1 0 6,1-1 8,-2-2 10,1 1 9,-1-4 10,0 1 11,0-1 12,0-2 14,-3 0 12,3-1 10,-3-2 13,0 0 12,0-1 12,0 1 7,-2-2 4,1 2 1,-1-1-1,1 1-4,-2 0-6,1 0-6,-1 2-10,0-1-9,0 3-10,0-1-9,0 2-11,0 1-10,0 1-11,-1 2-9,-1 0-8,1 4-6,-1-2-5,1 1-4,0 5-5,-1-2 0,1 2-3,-1 2-1,0 2-3,-1-1 0,2 1-4,-2 3-1,0 0-2,0 3-1,-1-1-2,2 2-1,-1 1-2,-2 3-2,1 1-2,0 0-1,0 3-2,2 1-3,-3 0 6,1 5 5,0-1 4,0 2 2,1 3 0,1 0 0,-1 1 0,0 1 0,3 1-7,-4 1-8,4 3-7,0-2-4,0 2-6,4-1-4,-4 0-13,1 0-11,1-1-12,1-1-10,1 0-10,1-2-13,0 0-8,3-1-7,-1-1 0,3-1 4,2-2-4,0 1-5,3-2-12,1-1-14,-1-2-14,2 1-14,2-4-8,-1 1-6,1-2 1,-1-2 2,0-2 0,-1 0-1,0-3 0,-2 1 0,1-1 5,-1-4 7,-1 2 15,-1-2 20,-3-2 18,1 0 21,-1-1 16,-3-3 13,1 0 14,-2-1 12,0-1 12,-1-3 10,2 0 12,-5-2 13,3-2 11,1 1 12,-5-4 14,2 1 11,-1-3 13,-1 0 15,1-1 16,0-3 17,-2 1 13,2-3 12,0-1 12,-1-2 13,1 0 10,-1-2 11,1-1 5,-2 1 5,2-2-3,-2 1-3,0 0-7,0 0-9,0 2-11,0 1-13,-2 3-13,2 0-13,-2 2-12,1 3-14,-2 2-13,-1 2-13,2 2-12,-1 2-11,1 0-6,-1 4-5,2 3-2,1-1-5,-3 3-4,2 1-2,-1 2-3,0 1-3,2 1-2,-3 2-3,2 1-3,-2 1-3,0 1-3,0 1-1,1 4-3,-2 1-3,1 2-1,0 3-3,1 0-1,0 5 0,0-1 0,2 3 0,-3 0 1,3 3 0,-3-1 0,3 3 0,-2-2 0,2 3 0,0-2-1,0 0 0,0 0 0,2 1 2,-2-1 0,3 0 0,0-3-2,-1-1 1,2 0-1,1 0 0,0-3-1,0 0 0,1 0 1,0-2-2,1 0-2,1-2-2,1 1-6,-1-3-7,1 0-8,2-2-13,-2-1-16,1 0-18,1-1-25,-1 0-29,0-2-36,-2-2-43,1 1-39,-2-1-38,1 0-41,-2-1-43,-1-3-52,-5-3-58,0 0-33,8 3-21,-8-3-1,0 0 8,0 0 21,10 0 27,-3-1 37</inkml:trace>
        </inkml:traceGroup>
        <inkml:traceGroup>
          <inkml:annotationXML>
            <emma:emma xmlns:emma="http://www.w3.org/2003/04/emma" version="1.0">
              <emma:interpretation id="{ED6F0D5A-2B3E-462B-8303-971A6355FA26}" emma:medium="tactile" emma:mode="ink">
                <msink:context xmlns:msink="http://schemas.microsoft.com/ink/2010/main" type="inkWord" rotatedBoundingBox="6313,695 6607,697 6606,964 6311,962"/>
              </emma:interpretation>
              <emma:one-of disjunction-type="recognition" id="oneOf2">
                <emma:interpretation id="interp10" emma:lang="en-US" emma:confidence="0.5">
                  <emma:literal>i.</emma:literal>
                </emma:interpretation>
                <emma:interpretation id="interp11" emma:lang="en-US" emma:confidence="0">
                  <emma:literal>:</emma:literal>
                </emma:interpretation>
                <emma:interpretation id="interp12" emma:lang="en-US" emma:confidence="0">
                  <emma:literal>in</emma:literal>
                </emma:interpretation>
                <emma:interpretation id="interp13" emma:lang="en-US" emma:confidence="0">
                  <emma:literal>i</emma:literal>
                </emma:interpretation>
                <emma:interpretation id="interp14" emma:lang="en-US" emma:confidence="0">
                  <emma:literal>-</emma:literal>
                </emma:interpretation>
              </emma:one-of>
            </emma:emma>
          </inkml:annotationXML>
          <inkml:trace contextRef="#ctx0" brushRef="#br0" timeOffset="3648.2985">6023 436 168,'0'-2'364,"-3"0"20,3-1 21,0 3 11,0-2 10,0 0-21,3 2-33,-3 0-29,1 0-23,2 0-20,-1 0-17,1 0-21,-1 0-24,-1 0-15,2 0-8,-2 0-15,1 0-18,-1 0-17,1 0-15,0 0-16,-2 0-17,0 0-19,1 0-20,-1 0-17,0 0-14,0 0-10,0 0-10,0 0-5,0 2-4,0 0-5,1-2-3,-1 3-1,0-3-3,1 2-1,1-2 1,-2 2-3,3-2 1,-3 4-3,4-2-1,-4 0 0,1 1 1,1-3-2,-2 4 0,2-2-1,0 0-1,-1 0-1,-1-1-2,0 3-4,0-4-4,0 2-9,0 0-12,-1-2-9,-1 3-8,0-3-9,2 1-10,-2 0-11,1 1-12,1-1-13,0 1-13,0-1-17,0 0-15,0-1-14,0 2-14,0-2 1,0 0 7,0 0 1,1 0 0,1 0 2,-2 0 5,2 0 6,0 0 6,-1 0 10,1 0 12,-1-2 14,1 2 16,-1-1 16,0 1 17,-1 0 8,0 0 6,0-1 8,0 1 7,0-2 8,0 2 6,0 0 5,0 0 5,0-1 2,0-1 4,0 2 0,0-1 0,0 0 0,0 1-1,0 0-1,0-3-4,0 3-3,0-2-3,0 2-4,0 0-5,0-2-5,0 2-6,0-2-4,0 2-5,0-2-3,0 2-4,0 0-3,0-1-1,0-1-1,0 2-1,0 0 0,2 0 2,-2 0 0,0-2 4,0 2 1,0-2 6,0 2 6,0 0 4,0 0 5,1-2 5,-1 0 4,0 2 2,0 0 3,0 0 1,0 0-4,0 0-10,0 0-5,0 0-3,-1 0-4,1 0-3,0 0-4,0 0-7,0 0-7,-2 0-7,2 0-10,-1 0-12,1 0-12,0 0-14,0 0-8,0 0-3,0 0-11,0 0-12,0 0-9</inkml:trace>
          <inkml:trace contextRef="#ctx0" brushRef="#br0" timeOffset="3918.9122">6088 692 325,'0'-2'366,"0"1"22,2 1 11,1 0 2,-3 0-9,0 0-15,0-1-18,2 1-19,-2-1-19,2 1-23,-2-2-28,2 2-31,-2-1-18,1 1-13,-1 0-18,2-1-20,0 1-21,-1-2-20,-1 2-18,1-1-16,0 1-15,1 0-16,0 0-13,-2 0-13,1 0-7,1 0-7,-2 0-5,1-1-2,-1 1-4,0 0-3,0 0-2,0-3-3,0 3-2,0 0 0,0-3-2,0 3-2,0 0-1,0-2 0,0 2-7,0 0-9,-1-2-16,1 2-18,0-1-28,0 1-29,0 0-37,0-1-39,0-1-33,1 1-29,1-1-34,-2 0-35,0 2-39,0 0-43,0 0-37,5-7-34,0 1-16,-2 0-8,1 1 14,1-1 23,1 1 32,0 0 38</inkml:trace>
          <inkml:trace contextRef="#ctx0" brushRef="#br0" timeOffset="4101.3738">6204 574 213,'-1'0'363,"1"0"11,0 0 6,1 0-4,1 0-6,-1 0-14,1 0-16,-1 0-20,0 0-25,2 2-20,1-2-15,-1 0-19,-1 0-22,1 0-16,-1 0-15,4 0-11,-3 2-7,1-2-10,0 0-8,1 0-18,0 0-19,-3 0-18,6 0-14,-5 0-13,3 0-12,0 0-13,0 0-10,-3 0-9,3 0-7,-2-2-8,0 0-9,-2 2-24,1-3-28,-1 3-37,-1 0-40,1 0-44,-1 0-47,-1 0-53,-1-1-54,1 1-67,0 0-74,0 0-45,0 0-31,0 0-14,0 0-3,0 0 10,0 0 18,0 0 35</inkml:trace>
        </inkml:traceGroup>
      </inkml:traceGroup>
    </inkml:traceGroup>
    <inkml:traceGroup>
      <inkml:annotationXML>
        <emma:emma xmlns:emma="http://www.w3.org/2003/04/emma" version="1.0">
          <emma:interpretation id="{CD1DEC48-33EF-4043-889E-A2F96B4E33D2}" emma:medium="tactile" emma:mode="ink">
            <msink:context xmlns:msink="http://schemas.microsoft.com/ink/2010/main" type="paragraph" rotatedBoundingBox="772,1803 3860,1847 3847,2718 760,267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5346D89-D66C-4EA3-B7DC-B9CB54A25F92}" emma:medium="tactile" emma:mode="ink">
              <msink:context xmlns:msink="http://schemas.microsoft.com/ink/2010/main" type="line" rotatedBoundingBox="772,1803 3860,1847 3847,2718 760,2675"/>
            </emma:interpretation>
          </emma:emma>
        </inkml:annotationXML>
        <inkml:traceGroup>
          <inkml:annotationXML>
            <emma:emma xmlns:emma="http://www.w3.org/2003/04/emma" version="1.0">
              <emma:interpretation id="{202B864F-9FF2-4774-A2B7-CF8211DA2125}" emma:medium="tactile" emma:mode="ink">
                <msink:context xmlns:msink="http://schemas.microsoft.com/ink/2010/main" type="inkWord" rotatedBoundingBox="772,1803 3860,1847 3847,2718 760,2675"/>
              </emma:interpretation>
              <emma:one-of disjunction-type="recognition" id="oneOf3">
                <emma:interpretation id="interp15" emma:lang="en-US" emma:confidence="0.5">
                  <emma:literal>Neurons.</emma:literal>
                </emma:interpretation>
                <emma:interpretation id="interp16" emma:lang="en-US" emma:confidence="0.5">
                  <emma:literal>Neurons .</emma:literal>
                </emma:interpretation>
                <emma:interpretation id="interp17" emma:lang="en-US" emma:confidence="0">
                  <emma:literal>Neurons b</emma:literal>
                </emma:interpretation>
                <emma:interpretation id="interp18" emma:lang="en-US" emma:confidence="0">
                  <emma:literal>Neurons °</emma:literal>
                </emma:interpretation>
                <emma:interpretation id="interp19" emma:lang="en-US" emma:confidence="0">
                  <emma:literal>Neurons</emma:literal>
                </emma:interpretation>
              </emma:one-of>
            </emma:emma>
          </inkml:annotationXML>
          <inkml:trace contextRef="#ctx0" brushRef="#br1" timeOffset="6500.9048">486 1685 12,'-1'-5'300,"-1"0"19,0 1 26,2 0 9,0 1 1,0 1-3,0 0-7,0-1-17,0 1-23,0 0-16,0 2-10,0-2-8,0 2-5,0 0-7,0 2-9,0-2-18,0 2-24,0 0-15,0 1-13,-2 1-21,1-1-25,1 3-22,0 4-19,0 1-18,0 0-15,0 6-15,0 0-12,0 4-7,0 2-9,0 3-4,1-1-3,1 6-3,-2-2-3,2 1 0,0 3-1,-1-1-1,1-1 1,-2-1-1,3 1-1,-1-2 0,-2-1-2,2 2 0,1-4-2,0-3-1,-1-1-2,0 2-7,1-4-11,1-2-10,-1 0-11,-2-3-11,0-2-12,2-1-14,-1-3-12,1 0-16,-1 0-14,-1-3-15,0 0-15,-1-3-12,3-1-11,-3 0 0,2-2 4,-1 0 10,1 0 15,-2-2 14,0-2 12,0-1 13,-2-3 12,1-2 16,-1 0 15,-1-1 14,2-3 15,-2 0 14,0-3 13,0-1 10,0 1 9,0-4 1,0 2-1,1-4 3,-2 1 7,1 0 5,3-3 8,-3-1 4,3-1 3,-3-1 10,3-2 13,0 3 11,3-2 9,-3-2 8,3 2 7,1-1 5,1 1 4,1-1 0,0 3 0,1 3-2,-1 2-1,3 1-1,0 1 1,-1 3-6,-1 4-9,2 1-11,-1 3-10,-1 0-7,-2 3-8,0 1-6,1 3-6,0 0-5,1 2-4,1 4-3,-1-2-4,0 3-2,1 1-4,1 1-1,1 2-3,-1 2-1,3 1 0,-1-1 0,1 1 0,-1 2 0,2 2-1,-1 0 0,2 0 0,-1 0-3,1 3-2,1-2-1,-3 1 0,2 2 1,1 0-2,2-4 0,-3 6-1,1-4-1,0 0-1,-1 2 0,0-3-2,-1 1 0,1-1 0,-1 1 0,-1-2 0,0 0-1,-3 0 0,1-3 1,-1 2-1,-1-3-1,-1 1-2,1-1-2,-3-2-4,0 1-3,-1-2-5,1-2-9,-2-1-8,-2 1-14,0-2-18,1-1-15,-2-1-15,0 0-12,0-2-14,0 0-9,0 1-6,0-2-4,0-2-9,-2 0-2,2-1-3,-1-1 3,1-1 4,-1-2 13,0 0 15,-1-2 13,0-2 14,1-1 12,-1-2 13,1-2 10,-1-2 6,1-1 9,0-2 9,-3 0 8,1-4 7,1 3 5,0-4 4,-4 0 5,3 1 3,-1-3 5,-1 2 3,2 0 4,1-3 8,-2 2 6,1 1 9,0 0 10,2 2 11,1 1 6,-3 2 3,3 1 12,0 3 15,0-1 12,0 5 10,0 1 8,0 1 4,0 0 2,0 1 0,0 2-1,0 2-2,0 1-2,0 0-5,0 1-3,0 1 2,0 2-9,-3 1-14,3 1-10,-2 1-11,-1 1-8,3 0-5,-1 1-7,1 1-4,-1 1-7,-1 2-6,2 2-7,0 1-6,0 0-4,0 4-4,0 0-3,2 2-2,-1 0-2,0 4-1,4-1-2,-2 2-1,0-1-2,-2 1 0,2 2 0,0-1-2,1-1-5,-1 2-7,1-1-15,-1-1-19,1 1-30,-1 1-35,0-3-35,0 1-35,0 1-36,1-3-34,1 2-43,-2-4-50,1 0-49,1 0-50,-1-1-29,1-1-15,0 0-2,3-1 5,1 0 24,-2-3 29</inkml:trace>
          <inkml:trace contextRef="#ctx0" brushRef="#br1" timeOffset="7298.3578">1288 2101 49,'-7'2'257,"2"1"1,0 0 1,1 0-16,1-1-25,0 1-26,2 0-28,1 0-29,-3-1-31,3 0-23,0 0-20,3 0-13,-3 1-11,1-1-9,1 0-7,1 1-6,0-3-1,1 3-2,1 0 1,-2-1 0,2-1-1,0 1 8,1-1 13,0 0 4,1 1 4,1-1 1,-1-1 1,-1 0 0,2 0 2,-1 0 0,0-1-2,-1-1-2,1 1-1,0-2-2,0 0 3,-1-1-7,-2-1-10,4 3-2,-2-2 1,0-1 1,0-2 4,0-1 4,-2 2 3,2-1 4,-3 0 4,1-2 2,0 2 0,-1-2 3,-2 0 5,0 0 6,1-1 9,-2 1 5,0 0 6,0 0 4,0-1 4,-2 2 3,1 1 3,-2-2 3,0 3 0,0-1 8,-1 3 13,-1 1 2,0-1-1,3 1-5,-3 2-4,-1 1-7,0 0-6,0 1-9,0 2-6,1 0-9,-3 1-6,1-2-8,-1 3-7,2 3-10,-2 1-13,-2 1-7,3 0-8,0 2-6,-1 1-8,2 0-7,0 2-8,1-1-7,-2 2-10,3-1-14,1 2-17,-2-1-16,3 0-12,2 0-13,0-1-13,0 0-5,0-1-3,2 0-4,3-1-6,0 2-2,-1-4-1,2 0 0,1 1 1,1-1 10,-1-4 14,2 1 11,1-1 11,-1 0 9,3-1 10,0-4 5,-1 3 0,2-3 5,0-1 6,-1-1 6,1 0 4,1 0 6,-2-1 6,1-1 6,1 0 4,-2-3 4,2 2 3,-2-3 3,1 2 3,1-4-1,-1 1-4,-2 0 1,-1-1 4,0-2 5,-3 1 5,3 2 7,-3-4 8,-2-2 7,0 3 6,2-2 10,-3-2 11,0 1 13,1-2 11,-4 1 19,2-4 20,2 2 14,-5-3 9,2 1 7,-2-2 6,3 1 6,-3-2 4,2 1 3,0 1 3,-1-2-2,1 3-3,-1-1-6,0 4-7,-1 0-10,0 1-12,0 4-10,0 0-9,0 4-11,0 1-9,0 1-12,-1 2-10,0 2-11,-1 2-12,1 2-7,-3 1-8,1 1-5,1 1-7,0 4-5,-1-1-3,-1 3-3,1 2-2,0 1 0,0 2-2,0-1 0,0 3-1,0-1 0,1-1 0,-1 5-1,1-5-2,0 2-2,2-4-1,-3 4-4,3-3-2,3 0-6,-3-2-5,2 0-5,0-3-2,1 0-6,2 0-3,-1-3-4,1 0-4,0 2-3,0-5-3,0 2-1,2-4-2,0 1 3,3-1 5,-3 0 2,3-1 4,0-1 1,1 0 1,-1-2 0,2 0 3,0 0 1,-1-2 4,1 0 3,-1-2 6,0 0 1,-2-2 4,1 0-1,0 0 0,-3-2 2,3 1 0,-3-4 5,-2 3 7,2-3 2,-2-1 3,-1 0 4,1 0 7,-2-1 6,1-1 8,-1 0 9,0-1 11,-1-3 11,-2 3 11,2-3 11,-2 1 11,0-2 6,0 2 4,0-2 4,0 3 3,-2-1 1,2 2-4,0-1-3,0 2-7,0 1-6,0 0-9,0 5-8,0 1-9,0 2-10,0 1-9,-2 1-7,-1 1-5,3 1-4,-2 1-2,1 1-5,-1 3-1,0-1-3,0 1-2,-1 0-2,1 3-2,-1 0-3,1 4-2,0 0-2,-1 0 0,0 2-3,1 1-2,0 4-3,2-3-3,-2 4-5,1-2-6,-1 2-6,2-1-9,0 0-13,0-1-13,2 0-18,-1-2-21,1 0-20,2 0-23,-1-4-20,0 4-21,0-4-10,3 0-8,-1 1-9,2-3-7,3 0-9,-3 1-8,4-1-7,0-5-5,-1 3 4,2-2 10,-2-1 4,-1-1 1,0-1-4,-9-2-9,10-3-11,-2 0-14,2-1-9,-3-1-12,1-1 3,-2-2 8</inkml:trace>
          <inkml:trace contextRef="#ctx0" brushRef="#br1" timeOffset="7628.3074">2134 1940 112,'0'-20'321,"-1"1"11,-1 3-6,1 2-17,0 0-13,1 4-14,-2 1-20,2 2-24,0 3-28,0 0-31,-2 2-24,2 0-21,-1 2-18,-1 2-15,2 2-13,-1-2-11,1 5-5,-1 1-4,1 2-7,-2 0-8,2 1-10,0 3-11,0 2-7,0 3-8,0-1-4,0 1-3,0 0-3,0 1-1,0 0-3,0-2-1,0 4 0,0-6-1,0 3 0,0-2-2,2 0-1,-1-1 0,0-2 1,1-1-1,-1 0-1,1 2-3,0-5-1,-1 1-2,0-2 0,1 0-1,-2-3-1,0 1-2,0-1 0,0-1 2,0-1-1,0-2-1,0-2 2,0 2 1,0-2 1,0 0 2,0-2 2,0 0 6,0-2 6,-2 0 6,2-1 10,0-1 10,-1-3 11,0 3 9,1-4 11,-2-1 11,0 1 9,1 0 8,-1-4 8,1 2 10,1-3 7,-1 2 6,-1-2 2,2 0-1,-3 1-6,3-1-8,0 2-8,0-2-9,0 0-9,0 3-11,0-1-10,0 2-9,0 0-9,0-2-9,3 2-9,-3 2-8,2 0-8,-1-1-9,2 4-9,-2-3-9,3 3-13,-2 1-17,1-1-19,2 2-20,-2 2-20,1-4-19,3 5-16,-2 0-15,3-1-13,-1 2-13,3 2-16,2-1-17,2 0-19,-2 2-17,1 0-22,-1-2-22,1 2-10,0 1-2,-1-2-8,2 1-10,-1-1-7,-1 0-5,3 0-2,-1-2 3,0 0 12,1 0 17</inkml:trace>
          <inkml:trace contextRef="#ctx0" brushRef="#br1" timeOffset="8533.2206">2463 1901 250,'-8'0'294,"-1"4"7,-1 0-5,-1-1-12,1 3-19,-2 0-23,0 1-23,2 2-25,-2 0-23,-2 1-25,4-1-22,0 3-18,0 1-22,-1-2-22,3 1-18,1 1-16,2-1-9,0 1-7,0 2-6,3-2-5,2 1-6,0-2-6,0 1-2,5 0-4,-2 0-1,1-1-1,3-1-1,0 0-1,-1 0 4,3-3 6,1 1 3,-1 1-2,1-3 5,2 0 6,0-1 2,-1-2 3,1 3 1,-1-3 0,0-1 1,2 1 1,-1-2 0,-1 0 0,0-2 2,1 0 1,-1 0 2,-2 0 2,1-4-2,-3 1-4,2 1-4,-1-2-6,-1 0-2,-1-1-1,0 1 1,-3 0-1,2-3 2,-3 0 2,0-1 1,-1 0 0,-1 1 1,0-3 0,-1 1 1,-1-2-1,0 0 5,0-1 8,-4 1 6,2-3 4,1 0 5,-4 2 2,2-2 2,-3 1 1,2-1 1,1 0 0,-3 3 2,1-3 1,0 1 1,2 3 1,0-3 1,0 0 0,-2 4 2,3-4 1,0 3 1,0 1 1,-1-1 2,3 1 3,-1 1 2,3 0 3,0 0 3,0 0 4,0 0 0,3 3 1,-1-2-1,1-1-2,-1 2-5,3-1-3,-1 2-3,1 0-2,0-1-3,0 1-3,0 1-3,0 1-3,2-1-4,-3 2-5,2-1-3,-1 1-2,2 2 0,-3 0-1,4 0-1,-1 0-1,1 2-1,-1 1-1,0 1 4,3 1 6,-3 2-2,3 0-7,1-1-4,-3 3-1,2 2-1,0 2-1,-1-2 0,-1 3-2,1-1 0,-1 3-2,1-1 0,-2 1-1,1 0-6,-1 1-9,0 0 1,-2 0 5,1 0 1,-2-1 1,1 0 1,-1-1 0,-1 1-1,2-2 0,-1 1-1,1 0 0,0-3 0,-2 1 0,2-1 0,-1-2-1,-1 1 1,-1-2 1,-1-3-1,1 1 1,0-2 0,-2-1 0,0-1 0,0 0 1,0-2-1,0-1 1,0 0 0,0-1-3,0-1 0,0-1 0,0 1 0,-2-2 2,2 0 0,0-2 0,-2 1-2,1-2-1,1-3 1,0 1 0,-2-2-1,2 0-1,0-2 2,0 1 2,0-3 0,0-1 3,2 0 1,-1-2 4,1-2 5,1 2 6,0-4 10,0 2 13,0-2 6,0 0 7,1 1 0,1-2 3,-2 2 1,1 0-1,2 2 1,-3 3-1,1 0-1,1 3-4,-2 2-5,0 0-7,0 3-10,0 3-11,-1 1-8,0 1-5,1 3-1,-1 1-3,1 3-6,-1 0-9,2 4-6,-1 2-3,0 2-4,-1 0-3,1 2-5,-1 1-5,2 3-6,-1 0-7,0 0-6,1 0-6,-1 3-4,1-4-4,0 1 0,0-1 3,1 1 1,0-2-2,0 0-1,2-3 1,0 2 2,2-2 2,-1-2 4,2 1 5,2-1 3,-2-3 1,4 0 2,0-2 1,-1 2 2,4-3 2,-3-3 3,5 3 2,-3-3 2,2 1 3,-2-2 3,2-1 1,-2-1 2,-1 0 2,1-2 3,-2 0 5,0-2 3,-2 1 2,0-1 4,-1-2 3,-1-1 3,-1-1 2,-2 2 5,1-2 3,-4-2 6,2 2 4,-2-2 6,1-2 5,0 2 4,-3-1 3,1-2 6,-1 1 6,0-2 4,-1 0 6,1-1 4,-2 0 4,2-1 2,-2 0-1,0 2 1,0 0-2,0 0-1,0-3 0,0 6-2,-2-1-2,2 2-3,0-1-3,-2 1-5,1 1-5,-1 5-6,0-1-3,2 2-4,-1 0-4,-1 1-3,2 0-3,0 2-4,-1 1-3,1 0-3,0 1-3,-1 1-2,1 0-3,-2 1-1,2 0 0,0 1-1,0 0 0,0 1-1,0 0-1,0 2 0,0 1 0,2-1-1,-1 1 0,2 1 1,0 2 2,0-2 1,-1 2 1,0 0-1,3 0 1,0 0-1,-1 1-1,-1-1 1,1 0 0,0 2 0,1-2 2,-1 2 0,-1-1 0,2-1-2,-1 2 1,1 0 0,0-3-1,-1 2 1,2 0 0,-1-2 0,2 2 2,0 1 1,0-2 0,1 0-2,-1 1 0,0 0 0,0-1 1,0 1 0,-1-3 1,-2 1-2,1-1 0,-2-1-2,0 0-1,-2-2-2,-1-2-2,0 3-5,-1-3-6,0 0-9,-3-2-13,1 1-17,0-3-22,2 2-30,-5-2-34,4 0-33,-1 0-34,-2 0-28,0-2-28,1-1-27,-1 1-26,2-2-28,-1 0-25,-2-3-27,2-1-25,-1 1-17,0-2-9,3-2 13,0-1 27,2 1 28</inkml:trace>
          <inkml:trace contextRef="#ctx0" brushRef="#br1" timeOffset="8766.175">3474 1987 86,'0'8'268,"1"-2"4,1 2-5,0 0-11,1-2-11,-1 3-13,4-5-17,-3 3-23,1 0-6,1-1-1,-1-1 5,1 1 6,-2-4 7,1 2 8,1 0 5,-1 0 5,1-2 5,-1 2 4,0-3 0,-1 0-3,-1 0-5,1-1-6,1 0-10,-1 0-13,-3-1-14,2 0-16,0 0-13,-2-1-15,0 0-14,1 1-11,-1 0-14,0 0-13,0-1-11,0 1-9,0 0-9,0-2-8,-1 2-7,1 0-6,-2-1-5,0 2-7,2-2-8,-3 2-12,3-2-14,-3-1-17,2 1-23,-2 0-24,0-2-36,0 2-41,-1-1-49,1 0-52,-2 0-60,1-1-62,4 4-74,-7-5-78,2 3-38,5 2-18,-6-4-2,6 4 6,-8-3 16,8 3 22,0 0 35</inkml:trace>
        </inkml:traceGroup>
      </inkml:traceGroup>
    </inkml:traceGroup>
    <inkml:traceGroup>
      <inkml:annotationXML>
        <emma:emma xmlns:emma="http://www.w3.org/2003/04/emma" version="1.0">
          <emma:interpretation id="{ADC222C2-800C-4133-BFA2-98BE05E88E37}" emma:medium="tactile" emma:mode="ink">
            <msink:context xmlns:msink="http://schemas.microsoft.com/ink/2010/main" type="paragraph" rotatedBoundingBox="1391,3592 10017,2100 10264,3528 1638,502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A18B6AC-588F-4A4A-AF71-FEAE4F4132FC}" emma:medium="tactile" emma:mode="ink">
              <msink:context xmlns:msink="http://schemas.microsoft.com/ink/2010/main" type="line" rotatedBoundingBox="1391,3592 10017,2100 10264,3528 1638,5021"/>
            </emma:interpretation>
          </emma:emma>
        </inkml:annotationXML>
        <inkml:traceGroup>
          <inkml:annotationXML>
            <emma:emma xmlns:emma="http://www.w3.org/2003/04/emma" version="1.0">
              <emma:interpretation id="{035C3E4F-187A-421F-9190-D51AD7456F75}" emma:medium="tactile" emma:mode="ink">
                <msink:context xmlns:msink="http://schemas.microsoft.com/ink/2010/main" type="inkWord" rotatedBoundingBox="1399,3641 3753,3234 3946,4346 1592,4754"/>
              </emma:interpretation>
              <emma:one-of disjunction-type="recognition" id="oneOf4">
                <emma:interpretation id="interp20" emma:lang="en-US" emma:confidence="0.5">
                  <emma:literal>#</emma:literal>
                </emma:interpretation>
                <emma:interpretation id="interp21" emma:lang="en-US" emma:confidence="0">
                  <emma:literal>$</emma:literal>
                </emma:interpretation>
                <emma:interpretation id="interp22" emma:lang="en-US" emma:confidence="0">
                  <emma:literal>€</emma:literal>
                </emma:interpretation>
                <emma:interpretation id="interp23" emma:lang="en-US" emma:confidence="0">
                  <emma:literal>a</emma:literal>
                </emma:interpretation>
                <emma:interpretation id="interp24" emma:lang="en-US" emma:confidence="0">
                  <emma:literal>(</emma:literal>
                </emma:interpretation>
              </emma:one-of>
            </emma:emma>
          </inkml:annotationXML>
          <inkml:trace contextRef="#ctx0" brushRef="#br2" timeOffset="31711.9766">2461 4010 115,'12'2'250,"-5"0"11,-1-1 7,-1 1 4,-3 0 1,-2-1-2,-2 1-16,-3 0-23,-2 1-16,-4 0-12,0 0-7,-2 0-3,-6 0-3,0 0-3,-3 2-5,-5-1-5,-1 0-17,-3 0-21,-2 1-17,-3-2-14,-1 0-8,-1-1-2,-1 1-7,-3-3-8,1 2-8,1-2-7,0 0-9,-1-2-7,3 2-6,1-3-7,-2 1-6,5 0-5,0 0 0,3-2 2,-1-1-3,3 1-4,0 0-11,0 0-11,0 1-17,2-1-18,-2 1-21,0-1-23,2 0-20,0 0-19,4 1-21,-1 1-18,4-1-27,1 2-28,6-1-34,-1 1-35,4 0-32,3-1-31,7 2-26,0 0-27,0 0-7,0 0 4,0 0 14,0 0 17,0 0 20</inkml:trace>
          <inkml:trace contextRef="#ctx0" brushRef="#br2" timeOffset="31443.5634">2596 3916 7,'5'6'266,"-2"-2"9,-2 0 10,1-1 9,-2 1 7,0-2-7,-2 0-14,1 1-27,-1-3-30,-1 2-19,0 0-11,0-2-9,-3 2-4,2-1-7,-2 0-6,-1 0-7,-2 1-6,-1-1-11,-2-1-14,-1 0-13,-1-1-13,-5-1-7,2 0-5,-4-1-8,0-1-9,-1-3-7,-2 3-8,0-3-4,0-1-3,-2-2-5,1 2-2,-2-2-9,1-1-11,0 0-12,-1 2-12,2-4-8,0 3-4,0-2-9,2 0-8,1 1-19,-2-1-25,0 1-26,2-1-28,-2 3-26,0-1-25,-2-1-22,1 3-22,1-1-22,-1 1-24,3-1-23,-1 4-24,3-2-24,1 2-27,4 1-12,1 0-5,2 1 11,2 3 20,1 0 18,1 2 15</inkml:trace>
          <inkml:trace contextRef="#ctx0" brushRef="#br2" timeOffset="31157.2984">2896 4084 51,'-13'-3'375,"-1"-3"22,2 1 24,-1-1 16,1-1 15,-1-1-11,-1-1-22,3 2-34,-2-4-41,-1-1-34,2 1-31,-3-2-35,0-2-36,1 1-22,-3-2-18,0-1-21,-2-1-21,0-1-22,-1-2-24,-2 0-17,0 0-13,0-2-10,-2 0-7,0 0-6,-1-2-5,2-1-4,-1 0-2,-1 1-3,4 0-2,-3-2-1,1 1-3,1 3-3,3 0 0,0-1-7,1 2-6,2 2-14,-2 1-16,2 2-26,1 4-33,1 2-28,-1 0-24,1 4-23,2-1-24,-1 5-24,-1 2-24,2 1-30,-3 1-35,3 2-30,-1 1-28,0 0-26,1 5-28,0-3-2,1 1 10,1 1 9,0 0 11,-1 1 16,4 0 19</inkml:trace>
          <inkml:trace contextRef="#ctx0" brushRef="#br2" timeOffset="19388.9431">3052 3350 147,'-7'1'301,"0"0"1,0 1 1,2 3-3,0-1-5,-2 3-28,2 0-41,0 1-44,-2 3-43,2 0-31,0 3-24,-2 3-16,0 0-15,0 5-9,2-2-8,0 2-6,-2 2-2,2 1-2,0 0-4,0 0-1,3 1-5,-1 0-4,1-1-5,1 1-1,-1 0-3,2-1 0,0-1-2,2 1-1,-1-2 1,1 1 2,1-2 0,1-3-1,2 2 0,1-1 0,2-3-1,1-2 8,2 2 13,0-5 7,0 0 3,3 0 7,2-3 8,0 0 3,3 0 0,-1-3 2,3-2 5,-1 1 7,1-3 10,0 0 8,2-1 9,-2-2 0,1-2-4,0 0 1,0-2 3,-2-1 1,0-3-2,-4-1 3,3 1 6,-4-3 3,-1 0 1,2 0 0,-3-2-4,-1 1-3,-2-3-5,0 0-7,-2 1-7,2 0-7,-4 1-8,1 0-6,-2-1-6,-1 3-7,0-2-6,-1 3-12,-2 0-17,-1 1-27,1 1-32,-2 3-40,2-1-48,-1 1-41,1 1-39,-1 1-54,0 0-59,-1 4-62,6-3-60,-6 3-36,9-2-23,3 2-5,0 2 4,1 1 16,-1 3 24</inkml:trace>
          <inkml:trace contextRef="#ctx0" brushRef="#br2" timeOffset="32222.9578">2168 4237 71,'-5'4'306,"-4"2"8,-1 1 1,-1-1-4,-2 3-16,-2-3-24,-3 3-31,0-2-34,-2 2-36,-2-2-37,0 0-26,-3 2-24,0 1-14,-2-1-8,-2-1-10,0 2-8,-2-1-10,-3-2-12,0 3-16,-1 0-17,0-1-20,0-1-21,-1 1-22,0 0-19,2-2-29,-2-2-31,-1 1-42,6-1-42,-1-1-41,0-1-40,4-1-18,3-2-7,1-2 4,4-1 6</inkml:trace>
          <inkml:trace contextRef="#ctx0" brushRef="#br2" timeOffset="31925.8268">2364 4158 336,'-2'4'348,"-5"0"1,2 1 4,-5 0 6,-1 0-15,-2 1-25,-1 1-26,-4-1-31,1 0-26,-4 1-28,-3-1-30,1 1-31,-3 0-22,-3-2-20,0 3-10,-2-2-8,-2 0-14,0 0-18,1-1-15,-2-1-12,0 1-20,-2-1-22,0 0-23,1 0-26,-1 0-22,0 0-21,1 0-15,0-1-11,-2-1-15,2 1-17,0 1-19,3-2-24,-1 1-33,3 0-40,-1 0-29,4-1-26,1 0-7,2 0 2,2 0 4,3-1 7,1 2 7</inkml:trace>
          <inkml:trace contextRef="#ctx0" brushRef="#br2" timeOffset="32480.3392">1998 3306 269,'3'-10'280,"-1"4"-2,3-2-10,-2 0-15,1 1-18,3 0-18,-2 1-24,0 2-29,2-1-19,-1 1-18,1 2-10,2 1-10,-1-1-7,-1 2-4,2 2-5,1 1-5,0 0-2,0 3-2,2-2-12,0 2-15,2 3-12,-1 0-8,1 0-7,0 2-5,2 1-4,-1-1-2,1 2-4,1 0-1,0 1-3,0 0-2,0-1-2,0 2-2,-1 0-1,2 0-3,-2 0-1,2 0-1,0 2-4,0-3-7,-1 2-11,0 2-12,-1-3-14,1 0-17,-1 0-24,-3 0-33,0-2-27,-1 0-27,-2-1-30,-1-3-32,-2 0-30,-1 0-31,-2-1-20,-4-8-16,3 7 0,-3-7 8,0 0 13</inkml:trace>
          <inkml:trace contextRef="#ctx0" brushRef="#br2" timeOffset="32703.2892">2505 3129 141,'-1'4'285,"1"-1"5,0 3 7,1 0-8,1 2-11,1 0-24,0 2-28,1 1-34,1 0-39,-1 2-28,2-2-23,1 3-18,1 0-15,-2 0-10,2 2-7,-1-2-8,2 2-6,-1 1-7,0 0-9,1 0-11,-2 1-17,1 1-20,-1 0-20,0 1-27,-2 3-27,2-1-36,-4-1-38,2 1-49,-1 2-54,-1-2-30,2 4-17,-2-3-12,-2 3-9,2 0 1</inkml:trace>
        </inkml:traceGroup>
        <inkml:traceGroup>
          <inkml:annotationXML>
            <emma:emma xmlns:emma="http://www.w3.org/2003/04/emma" version="1.0">
              <emma:interpretation id="{E6178AC0-8AFE-4AEE-8C3B-EA31374DA85E}" emma:medium="tactile" emma:mode="ink">
                <msink:context xmlns:msink="http://schemas.microsoft.com/ink/2010/main" type="inkWord" rotatedBoundingBox="3593,3324 6073,2895 6301,4214 3821,4643"/>
              </emma:interpretation>
              <emma:one-of disjunction-type="recognition" id="oneOf5">
                <emma:interpretation id="interp25" emma:lang="en-US" emma:confidence="0.5">
                  <emma:literal>At's</emma:literal>
                </emma:interpretation>
                <emma:interpretation id="interp26" emma:lang="en-US" emma:confidence="0">
                  <emma:literal>*its</emma:literal>
                </emma:interpretation>
                <emma:interpretation id="interp27" emma:lang="en-US" emma:confidence="0">
                  <emma:literal>Alt's</emma:literal>
                </emma:interpretation>
                <emma:interpretation id="interp28" emma:lang="en-US" emma:confidence="0">
                  <emma:literal>Altos</emma:literal>
                </emma:interpretation>
                <emma:interpretation id="interp29" emma:lang="en-US" emma:confidence="0">
                  <emma:literal>Aft's</emma:literal>
                </emma:interpretation>
              </emma:one-of>
            </emma:emma>
          </inkml:annotationXML>
          <inkml:trace contextRef="#ctx0" brushRef="#br2" timeOffset="30381.9754">4432 3181 183,'-5'2'303,"0"0"5,0 1 4,1 2 7,-1 4-16,0 0-26,0 0-35,1 3-40,0 1-37,-2 2-34,1 3-26,0 0-21,0 3-14,0-2-12,0 4-10,-2 1-7,3 0-10,-4 2-13,3-1-17,-2 3-22,0-2-23,0 2-26,-1-2-27,3 1-30,-3-2-36,-1-2-37,2 2-46,0-5-51,-1 0-29,4 0-15,-2-2-2,1-2 5,1-3 6</inkml:trace>
          <inkml:trace contextRef="#ctx0" brushRef="#br2" timeOffset="29157.9458">4623 4006 56,'-5'-6'292,"1"-1"1,4-4 5,0 2 7,0-2-7,3-1-12,1-1-24,4 0-30,1-2-30,1 1-29,0-2-21,4 0-17,-2-2-12,3 1-10,-1 1-8,5 0-7,-4-2-9,5 1-8,-1-1-15,0 1-19,3-1-11,0 0-8,-2 0-6,1 1-6,3 1-3,-4 0-6,1-2-5,2 1-5,-2 2-10,-1 1-11,-1 0-13,1 1-13,-4 2-15,-1-2-18,-1 3-20,-1 2-19,-3-1-28,-2 1-33,-2 0-34,-2 1-35,-4 7-36,0 0-35,0 0-18,0-6-7,0 6-1,-4-8 2,4 8 11</inkml:trace>
          <inkml:trace contextRef="#ctx0" brushRef="#br2" timeOffset="28840.2012">4323 4235 150,'-5'-2'365,"1"-2"13,1 0 14,2-2 10,-1 2 11,2-2-14,0-1-21,2-1-39,1-1-42,0 0-37,1-1-34,1-2-24,0 0-19,3 0-11,-1-3-9,5 2-10,0-5-13,0 2-13,3-3-15,-1 1-14,5-3-13,-2 0-12,5-1-14,0-4-14,1 1-14,0-1-10,0-1-6,3-3-3,0 0-4,1-1-2,0 0-3,-1-4 0,1 1-1,0-1-2,1 1 1,-1-1-2,0 1 1,0-2-3,-1 3-1,-1 1-3,-1-1-6,1 3-14,-2 2-18,-1 1-18,0 2-17,-3 1-18,-1 3-18,0 3-18,-5 4-18,1 1-9,-1 1-6,-3 2-9,-2 4-9,-1 2-7,-3 1-4,1 2 2,-2 1 7,-2 3 4,-1 1 4,0 1 5,0 2 4,-1 1-5,-2 1-8,0 2-14,-2 1-18,1-1-17,0 2-17,-2 0-15,1 1-16,0-1-3,-2 2 5,2 0 8</inkml:trace>
          <inkml:trace contextRef="#ctx0" brushRef="#br2" timeOffset="28511.2458">3899 4105 113,'-10'2'216,"3"-2"-8,-1 2-15,1 1-17,0-1-18,2-1-19,0 2-9,-2-1-4,2 1-7,0 0-10,0 1-6,4-1-7,-2 1-4,0-1-5,3 1-3,-2 0-1,2-1-3,0 1 0,0-1-1,2-1-2,-2 2-13,3-2-16,-3 1-10,3-2-5,-3 0-2,1-1-2,2 0 1,-1 0 3,0 0 5,1-1 7,-1 0 7,1-1 7,0 0 11,2-1 11,-1 0 12,-1-1 14,2 0 9,1-1 9,-1 1 5,3-3 5,-1-1 2,1-1 1,-1-2 6,2 1 6,1-3 2,0 1-2,1-4-5,1-1-7,0 0-8,1-1-6,2-4-9,-1 0-10,1-3-8,2 1-8,0-1-6,0-2-8,0-1-13,0-2-14,2-2-13,-3 0-10,2 0-9,-2-1-6,0 0-5,-2-3-3,0 2-2,-2-1-2,0 0-1,0 3-3,-1-1-5,-4 2-6,2 1-4,-2 0-8,1 2-12,-3 0-18,3 3-22,-2 1-28,0 2-25,0 1-24,0 3-21,-2 1-17,2 4-15,-3 1-13,2 4-8,-1-1-9,0 7-6,-1 0-6,-1 0-3,1 4-3,-1 0 8,-2 0 13,2 2 10,-2 3 11,0-7-5,-2 11-7,2 1-14,-2 0-16,-1 4-11,1 0-6,-1 4 0,1 0 7</inkml:trace>
          <inkml:trace contextRef="#ctx0" brushRef="#br2" timeOffset="29448.5336">4069 3032 124,'-3'0'262,"1"1"3,-1 2-3,3 1-6,0 1-20,-2 2-30,2-1-25,0 5-27,0 2-21,0-2-20,0 6-16,0 0-13,0 0-11,0 2-7,2 1-5,-2 0-4,3 2-5,-1 1-5,1 0-6,0 1-5,0 0-7,0 2-4,2-1-7,-1 1-5,-1-1-7,0 2-5,1-1-9,-1 1-10,0 0-12,-1-2-12,0-1-15,0 0-19,-1 0-18,-1-3-21,0 1-26,-1-4-27,-1 0-37,-2-1-38,1-2-28,0-1-22,-1 0-5,-1-3 3,1 0 3</inkml:trace>
          <inkml:trace contextRef="#ctx0" brushRef="#br2" timeOffset="29686.4056">4046 3178 252,'-4'3'281,"1"1"7,1 2 6,2 3-9,-2 0-15,2 2-27,0 1-31,0 3-33,0 0-33,0 3-20,0 0-16,0 2-9,0 0-5,-3 1-6,1 3-4,2 0-4,-3 2-7,3 2-7,-2-2-6,-3 1-9,0 2-8,1-2-6,-2 4-6,1-2-1,-2 0 0,0 0-5,0-2-8,-1 2-17,-1-1-23,3-1-23,-1 1-24,0-4-29,-1-1-34,2-2-44,-1-1-50,2-2-49,0-1-49,2-1-33,-1-4-26,1-1-10,1 0-2,2-3 11</inkml:trace>
          <inkml:trace contextRef="#ctx0" brushRef="#br2" timeOffset="29946.3062">5207 3494 257,'-7'14'312,"3"3"10,-4-1 5,1 1-16,0 0-22,-3 4-33,0-1-36,0-1-33,-4 3-29,2-1-19,-3 1-17,-2 1-11,-2 1-10,-2-2-17,-1-1-18,-3 1-15,-2-1-11,-1 1-6,-2-2-8,-1 0-7,-3 1-6,1-2-5,-4 1-4,0-2-9,-2 0-9,1-1-16,-3-1-20,2-1-23,2-1-26,-1 0-35,4-3-41,0 1-43,2-2-42,6-3-33,2 1-30,2-1-20,4-2-16,2-1-3,4 0 1,3 1 13</inkml:trace>
          <inkml:trace contextRef="#ctx0" brushRef="#br2" timeOffset="30571.248">4607 3076 61,'-3'-16'325,"1"3"15,1 4 15,-1 0 15,0 5 14,0 2-16,-1 2-33,0 4-31,-1 1-33,-1 4-29,0 2-27,1 4-22,-4 2-19,1 4-17,-1 3-17,-2 3-18,0 5-18,-1 0-14,1 2-16,-2 2-11,-1 3-10,1-1-30,-2 2-40,2 1-39,0 3-35,-2-2-42,2-1-41,-1 1-58,-1 0-65,2-4-60,-1 2-57,-1 0-31,2 0-20,0-1-7,0 0-1,2-1 12,0-2 19</inkml:trace>
          <inkml:trace contextRef="#ctx0" brushRef="#br2" timeOffset="30179.2793">4992 3559 41,'0'-1'312,"0"1"14,0 0 17,-2 1 11,2 1 10,-2 1-16,1-2-28,-4 3-39,3 1-44,-1 0-25,-4 2-13,0 2-13,-1-1-11,-2 3-10,-3 0-10,-2-1-17,-2 3-23,0 2-16,-4-1-15,-2 1-14,-3-1-16,-1 2-12,-4-1-15,-1 1-30,0 0-38,-1-1-37,-4 0-37,1 1-38,-1-3-37,2 1-48,-2 0-51,1-2-52,2-3-50,0 2-27,2-2-16,5-3-3,1 0 3,4-2 12,2 1 18</inkml:trace>
          <inkml:trace contextRef="#ctx0" brushRef="#br2" timeOffset="38080.8525">3467 4018 83,'3'-3'248,"2"-1"-1,-1 1-5,1-1-5,2-3-8,3-1-11,0 1-14,0-1-19,2 0-23,0-3-12,2 0-6,0 2-5,2-4-4,0 2 0,-1 0 1,0-1 3,2-1 6,-4 1-8,3-2-11,-2 1-9,1 0-6,-1-2-3,0 0-1,1-1-6,-2 0-6,2-2-7,-2 1-7,2-4-1,-3 1-2,2 1-7,-1-5-10,-1 1-8,1 0-8,0-3-5,0 1-6,-1-1-4,2 0-3,-2 0-3,0-2-2,-2 2-1,0-2 0,1-1-10,0 0-15,-4 3-8,2-1-2,-2 0-4,1 0 0,-3 0-1,3 4 1,-4 0-2,3 1-3,-4 0-4,2 2-5,-2-1-10,-1 4-14,0 1-8,1 2-10,-3 1-9,0 0-10,-3 2-13,3 0-16,-2 2-18,-1 3-18,-2 0-16,1 2-16,-2 1-14,0 0-14,6 3-30,-10-1-36,-1-1-27,0 2-22,1 2-13,1-1-9,1 0 5,-1 1 11,9-2 16</inkml:trace>
          <inkml:trace contextRef="#ctx0" brushRef="#br2" timeOffset="38406.2787">4041 3764 226,'-4'-5'333,"4"-1"8,-2 1 5,-1 0-7,1-2-9,-1 1-29,1-2-39,0 1-37,-1-2-37,1 0-27,-1 1-18,2-3-12,0 1-8,-1-1-20,1-2-26,-1 2-15,2-1-11,0-2-9,0-1-7,2-3-7,-1 2-7,1-2-6,-1-1-6,0-1-4,1 0-6,-1 0-6,1-3-4,-2 0-2,2 0 3,-1-1-7,1 1-9,-2-3-13,2 2-14,-2 0-13,3 0-12,-3 0-15,2 1-14,1 0-14,-1 2-14,0 0-22,0 2-23,-1 1-20,1 2-19,0 1-16,-2 3-14,0 0-13,0 0-11,0 3-9,0 9-9,0-9 4,0 9 10</inkml:trace>
          <inkml:trace contextRef="#ctx0" brushRef="#br2" timeOffset="38654.1308">4241 3290 142,'0'-5'280,"2"-2"6,1-2 6,-1 2-6,2-3-11,0 2-23,0-2-30,1-1-24,0 1-21,-3-3-19,5 1-18,-2 0-14,2-1-13,-4 1-8,4-3-8,-2 1-7,0-1-5,1 1-7,0 1-6,1 0-6,1 1-8,-2-2-14,1 1-18,1 1-14,-1-2-10,1 3-11,1 0-12,-2-2-14,1 3-16,0-1-16,-1 4-17,0-1-17,0-1-17,0 4-23,1-1-26,-2 2-22,0 1-18,-6 3-21,0 0-19,0 0-19,0 0-18,9 0-11,-9 0-7,7 3 5,-1 1 10,-3 3 8</inkml:trace>
          <inkml:trace contextRef="#ctx0" brushRef="#br2" timeOffset="38874.318">4417 3463 224,'3'-9'278,"1"-2"5,2 1 4,-2-2 2,4 1-20,-1-1-30,2-1-39,0 3-43,0-2-31,1 0-27,-1 1-19,1-2-16,-2 1-11,1 0-7,0 1-9,1-1-6,-3 1-7,3 2-6,-1-1-8,-1 1-8,0 0-12,1 2-14,-2 1-14,1 1-18,-2 0-16,-2 0-19,0 3-21,1 0-22,-5 2-25,0 0-27,0 0-29,0 0-31,0 0-24,0 0-22,2 7-1,-2 1 7,0 0 11</inkml:trace>
          <inkml:trace contextRef="#ctx0" brushRef="#br2" timeOffset="39093.7244">4769 3565 54,'2'-4'301,"1"2"23,0 0 28,-1-1 11,0 2 3,0 0-4,1-1-6,-3 1-23,3-1-29,-3 2-25,2-2-22,-1 0-19,-1 2-18,0-2-15,0 1-15,0-1-24,1 1-27,1 0-19,-1 1-15,1-2-21,0 2-24,1-2-23,-2 0-19,2 1-35,-2 1-40,1 0-35,1 0-36,-1 0-40,-2 1-41,0-1-57,0 0-65,0 0-57,0 0-57,-5 10-30,0-1-19,1 0-4,-1 1 1,2 1 21,1 2 31</inkml:trace>
          <inkml:trace contextRef="#ctx0" brushRef="#br1" timeOffset="76720.2299">4711 3223 77,'-5'-3'276,"-1"1"7,2-1 5,-1 1 7,1 0-20,1 0-32,1 2-33,-1 0-34,3 0-20,0 0-13,0 0-9,0-2-7,0 2-6,0 0-5,0 0-4,3 0-5,-3 0-1,2 0 2,0 0-2,1 0 0,-1 0 9,3 0 13,0 0-1,2 2-6,-2-2-3,5 2-1,0-2 1,2 0 1,0 2 1,0-2 5,2 1 0,3 0-1,0 0 1,1-1 2,1 0-10,1 2-13,-1-2-12,3 0-7,1 1-13,0-1-15,1 0-10,2 0-8,0 0-5,2 0-8,-1 0-7,1 0-7,1 0-6,0 0-6,1 0-5,-1 0-2,3-1-2,-2 1-3,-1 0 5,-1 0 6,1-2 2,-1 1 1,0 0-1,0 0 0,-1 1-1,-2-2 1,-1 0 0,0 2-1,-2 0 1,0-2-1,-3 1-1,0-1 1,-2 2 0,-2-1-1,1 0 2,-3-1-1,1 2 0,-1-2 0,-4 0 0,1 1 0,0-1-1,-3 0 0,-2 2 1,0-3 1,-1 0 0,-1 3 0,-1 0 1,0-2-1,-1 0 0,1 1 0,-2-2 0,0 0 2,0 1-1,0 0-1,0-1 0,0 0-2,-2-1 2,1 0-1,-1 2 1,0-3 0,0 2 1,1-1-1,-3-1 0,1 1 0,1 0-1,0 0-1,-2-3-1,-1 5 1,1-4 0,-1 1 2,1 0 0,-1 0-3,-2-1 0,2 1 1,-2 1-1,-1-1 0,1-1 1,0 1 0,1 1 0,-1 0 2,-1 0-1,1 1 2,1-1 0,1 0 0,-1 1-1,0-2 2,0 1-1,0 0-1,3 2 0,-1-1 0,-2 0 2,4 2 1,-1 0 2,1-1 1,0 2 0,1-2 1,-1 2 2,0-2 1,2 2 2,-1 0 0,1-1 1,0 1 1,-1 0 2,1 0 1,0 0-2,0 0 0,0 0-1,0 0-1,0 0-2,0 0-1,0 0 0,0 0-1,0 1-2,0-1-1,0 0-1,0 2 0,0-2-3,0 0 0,1 2-1,-1-2-2,1 0 0,1 0 0,1 2 1,0-1 1,0 0 1,0-1 0,3 1 2,-2 3 0,3-2 1,0 1 0,0-1 2,2 1 0,-1 1 1,0-1 0,1 1 1,-1-2-1,1 2 1,-2-1-1,2 1-1,-2 0 0,0 0-1,2-1-1,-2 1 1,0 0-1,-1 1 1,4-2-1,-3 1 0,0 0 0,0 1-1,1 0 1,-2-1-1,1 1 0,-1 1 0,-1-4-1,2 5-1,-2-5 1,-1 2-1,0 0 1,0 1-1,-1-2 0,1 1 0,-3 0-1,1-1 2,-2 2-1,0-3 1,0 2 0,-2 1 0,1-1-2,-1 2 1,-1-1-1,-1 3-1,-1-1-2,0 2-3,0-2-3,-2 2-6,-3 0-7,2 0-11,-3 0-11,3-1-17,-3 1-20,1 2-29,0-4-32,2 2-43,-1 1-46,0-1-41,3-3-39,-1 3-56,0-3-63,3 1-49,0 0-45,4-7-17,0 0-5,1 6 8,4 0 15,1-2 26,1 0 34</inkml:trace>
        </inkml:traceGroup>
        <inkml:traceGroup>
          <inkml:annotationXML>
            <emma:emma xmlns:emma="http://www.w3.org/2003/04/emma" version="1.0">
              <emma:interpretation id="{E16F2230-F3A2-431C-A2A6-095D039619D9}" emma:medium="tactile" emma:mode="ink">
                <msink:context xmlns:msink="http://schemas.microsoft.com/ink/2010/main" type="inkWord" rotatedBoundingBox="6565,2697 10017,2100 10210,3217 6758,3814"/>
              </emma:interpretation>
              <emma:one-of disjunction-type="recognition" id="oneOf6">
                <emma:interpretation id="interp30" emma:lang="en-US" emma:confidence="0.5">
                  <emma:literal>Dendrites</emma:literal>
                </emma:interpretation>
                <emma:interpretation id="interp31" emma:lang="en-US" emma:confidence="0">
                  <emma:literal>Dendrites.</emma:literal>
                </emma:interpretation>
                <emma:interpretation id="interp32" emma:lang="en-US" emma:confidence="0">
                  <emma:literal>Dendrites'</emma:literal>
                </emma:interpretation>
                <emma:interpretation id="interp33" emma:lang="en-US" emma:confidence="0">
                  <emma:literal>Dendrite's</emma:literal>
                </emma:interpretation>
                <emma:interpretation id="interp34" emma:lang="en-US" emma:confidence="0">
                  <emma:literal>Dendrite's.</emma:literal>
                </emma:interpretation>
              </emma:one-of>
            </emma:emma>
          </inkml:annotationXML>
          <inkml:trace contextRef="#ctx0" brushRef="#br1" timeOffset="77602.1434">6783 2580 72,'-2'-5'382,"-1"3"20,-1-1 20,1 2 18,2 1 9,-1 0 4,0 1-32,-2 2-52,1-1-52,0 0-55,-1 5-38,-1-1-30,2 3-21,-4 2-15,3 0-19,-2 3-19,-1 1-19,-1 3-18,2-3-14,-2 4-12,1-1-9,0 1-11,-1 0-8,2 1-8,-1-1-5,-1-1-6,1 3-3,-1-2-2,1-1-3,-1 0-1,-1 0-1,-1-1 0,3 1 0,-2-4 0,-1 2-1,1-2-1,1 0-2,0-3 0,-1 0-3,1-1-4,3-1-4,-4 0-6,4-3-3,-2-2-5,1 1-3,0-1-5,-2-2-2,1 0-5,0-1-2,0-1 1,0-1-1,-1-1 2,1 0 2,0 0 2,-1-1 6,1-1 5,1 0 4,-1 1 4,1-1 3,0 0 4,0-2 4,3 1 3,-2 0 3,1-2 0,-1 0 1,2 3 0,0-3 1,2 0 1,0-1 0,-1 2-1,2 1-1,0-1 1,0 1 0,2 0-1,-1 1 0,2 0-1,0 0 2,2 1-1,-1 3 0,0-3 1,1 3-2,-3 0 0,6 3 0,-4-3 1,3 3 0,-2 1 1,0 0 2,2 1 0,1 2-1,-1-1 0,0 1 1,1 1-1,-1 1 2,0-2-1,3 1 1,-3 2 0,4-1 0,-4 0 1,2 1-1,2-3 0,-3 2-1,2 0 1,2-2 0,-1-2-1,1 2 0,1-1 0,-1-1 1,2 1 0,-3-4 0,5 5 0,-4-5-2,3 2-1,0-2 1,0 1 1,-2-2 0,2 2 0,-1-3-1,1 0 1,-3-3 0,1 2 1,-1 0-1,1-1-1,-2-2 1,-1 2 1,0 0 0,-1-5 1,0 5 0,-1-4 0,0 0-1,-4 0 3,3-3 2,-2 3 4,0-4 4,0 1 2,-3 0 4,1-1 3,-1-2 2,0 1 5,-1 0 3,-1-2 4,0-1 2,0 2 2,-1-3 3,-1 2 4,0-3 2,-2-1 1,0 3 1,-3-1-1,0-1-1,0 1-1,-1 0-2,-1-3-3,-1 4-2,1-2-1,-3 1-2,1-1-1,-3 3-4,2 0-5,-1-1-2,-1 3-6,1-1 1,-1 0 3,0 3 2,-1 0 1,1 0-1,-1 1-2,1 3-2,-1-2 0,1 2-2,0 1-1,-1 0-1,0 1-1,3 2-2,-1 0-2,1 1-10,0 1-12,0 0-12,0 2-11,3-1-15,-1 3-13,3-1-25,-3 1-27,2-1-23,1 4-21,0-1-23,0 1-23,2 1-22,1-1-21,1 3-20,0 0-18,1-1-25,2 0-30,2 3-29,0-1-29,2-1-15,0 2-10,1-2 3,2 4 12,3-4 17,0 3 20</inkml:trace>
          <inkml:trace contextRef="#ctx0" brushRef="#br1" timeOffset="78340.2579">7141 2769 128,'-6'0'285,"1"1"3,2 2 5,-1 0-19,-1-1-30,0 0-35,3 2-41,-1 1-38,2-1-35,-1 0-25,1 1-21,0-1-12,1-1-11,0 1-6,1 0-6,0 1-6,1 0-2,1 0-5,0 0-1,0-2 0,-1 1-1,3-1 0,-1 1 2,1 0-1,1 0-1,2-1 0,-2 1 0,3-4 0,-1 2-1,1-1 0,1-1 1,-2 0 2,3 0 0,-3-1 0,-1-1 1,3 2 2,-1-4 3,-1 1 3,-1 1 4,2 0 5,-2-2 7,0 4 4,-1-7 7,0 5 3,-2-2 4,3 0 3,-3 1 1,1-3 2,-2 1 3,2-2 1,-2 2 2,1-1 2,-1-1 2,-1 0 1,1-1 0,-1 4 2,0-3 3,-2 0 4,2 0 3,-2 1 3,-2 1 4,2 0 2,-4 1 2,1-2 2,-2 1 0,1 1-3,1 1-3,-2-3-4,-3 4-3,1-1-8,-1 2-9,0 0-8,0 1-6,-1 1-6,-1 0-8,2 2-6,-1-1-4,0 4-8,1 1-10,-2 1-8,5-1-11,-3 3-11,2 2-15,1 0-10,1-1-8,-2 4-7,4-1-9,0 0-4,1 1-4,1 1-4,0 1-4,0-4 1,1 1-1,1 1 6,0-3 5,4 1 10,-2-2 12,0 1 11,2-1 7,-1-3 8,2 1 7,3 0 6,-3-2 5,3 1 4,1-2 3,-3-1 4,4 0 4,2 0 2,-1-2 2,-1 1 1,0-2 1,2 0 2,1-2 5,-2 0 5,-2-2 7,1 2 6,2-4 8,-2 2 7,-1-1 8,-2-2 10,1 1 11,-3-1 11,0-1 11,-1 1 11,-1-1 10,1-1 10,-1 0 5,-2-1 4,2 3 2,-2-3 3,-1 1 1,0 0-2,1 1-3,2 0-7,-5 1-8,3 0-10,-3 1-9,1 0-11,1 1-13,-2 0-10,0 3-11,0-2-9,0 2-9,0 0-10,0 0-7,-2 0-8,1 2-5,1-2-6,0 2-4,-3 0-5,3 1-4,-3 0-5,1 1-3,2 0-5,-3 0-4,3-2-5,-2 4-5,2-1-5,0 1-5,0-2-4,-2 0-2,1-1-1,1 1-1,0-1 1,-2 1 5,1-1 2,-1 0 6,0-3 5,1 2 4,0 0 5,0-2 4,-1 0 4,0-2 5,1 0 4,-1 2 3,0-3 2,2-1 0,-2 1 2,1-2 1,-1 1 0,2-3-2,0 0-1,0 0 2,2 0 0,1-2 1,-1-1 0,3 2 1,-1-2 1,1 0 2,-1-1 0,0 2-1,4 0 1,-4-1 0,3 3 0,-2-4 2,1 4-1,-2-1 1,4 1 0,-4 2-1,3 1 1,-2 1-1,0-1 0,0 4-1,0-3 0,-2 3 1,1 3-1,1-1-2,0 2 2,0 1-1,0-1 0,-1 3 0,3 1-4,-4 0-2,4-1-6,-2 1-7,0 3-7,0-2-7,0-2-11,3 3-9,-4 0-7,3-1-5,0 0-4,2 0-5,-1 1-10,2-3-11,0 2-12,2-1-12,2 0-5,-2-3-4,2 0-6,1 1-8,-2-2-7,2 1-8,-1-1-14,2 0-17,-3-1-24,1-2-29,-1 0-22,-1-1-17,0 0-20,-1-1-17,0 0-9,-2-2-3,1-1 8</inkml:trace>
          <inkml:trace contextRef="#ctx0" brushRef="#br1" timeOffset="79105.24">8230 2088 49,'-7'2'291,"3"4"8,1-1 8,-2 4 0,3 4-8,0 0-19,1 0-26,-1 4-30,2 0-32,0 3-22,2 1-19,-1-2-8,1 5-5,-2-3 7,2 1 13,-2 4 7,4-1 4,-3 1-4,-1-1-4,3 3-4,-3 0 1,2-3-1,-1 3-2,0-2-5,-1 2-6,2-1-7,-2-2-8,0-1-20,0 2-21,1-3-17,-1 1-14,2-2-5,0-1-3,-2 0-7,0 0-7,1-3-8,0-1-6,1 1-5,-1-3-4,1 0-3,-1-2-3,1-1-2,-2-1-1,2-2 0,-2 0-2,0-4 1,0 0-1,0-1 1,0 0 0,0-1 0,0-3 2,0 0 0,-2 0 0,0-2 3,1 0 0,-1-3 4,-1 2 3,1-3 3,-3 1 4,1-3 4,-1 0 3,0-2 2,0 1 1,-3-2 2,1 1 2,1-1 1,-2 0 2,1-2-1,-2 2-1,1 2-3,-2-2-2,1 2-4,-1 2-4,2 0-4,-6 3-3,4 0-3,-1 1-2,-2-1-2,1 4-4,0 0-2,0 0-1,0 2-2,2 1-2,0 1 0,0 0-2,1 1 1,2-1-1,1 3 1,-1-2-1,0 2 0,4 1-1,-6-1-2,4 4-1,2-4-1,-1 3-2,-1-1-4,2-1-4,0 1-3,2 2-5,1-2-3,0-1-6,1 2-5,2-2-7,2-2-9,-1 3-10,2-3-11,1 0-12,2 1-17,2-1-17,-1-2-18,2-1-19,2 1-17,-2-2-15,0 0-14,3-1-13,-1-1-9,1 0-2,-2-1-5,2-1-5,-2 0-2,1-2 0,-3 1 3,1-1 8,2-2 11,-1 1 13,-1-1 13,-1-1 15,0 0 16,-2 0 16,1 0 14,1-3 11,-3 2 19,0-2 21,1-1 24,-2-1 28,1 1 26,-1 0 27,-2 0 26,1-3 21,0 1 16,-2 2 11,1 0 12,-2-2 13,-1 2 10,1 3 10,-1 0 8,0 1 6,-1 2 2,-1 1 1,0 2-1,0 2-3,0-2-1,-1 2-1,-1 0 3,0 2 3,2-2 1,-3 2-1,3 1-4,-2-2-4,0 3-7,-1 0-8,0 2-9,0-1-10,0 2-10,2 1-10,-2-1-12,1 1-12,0 1-12,1-2-9,0 3-10,0-1-9,1 1-7,0 1-6,0 0-5,0-1-7,1-1-1,-1 2-4,1 0-1,-1-1-1,1-1-1,1 2 0,0-2 1,-1 1 1,1-1 0,-1 0 0,-1 1-1,2-3-2,-1 2 0,-1-1 0,1 0 1,-1-2-1,0-1 1,0 0-2,0-1 1,0 0 0,0-1 1,2-1 0,0 0 0,-1-2 3,-1 0-1,0-2 2,2 0 1,-2 0 0,0-1 3,0-2 3,0 1 7,0-1 8,0-2 5,0 1 8,0-3 5,0 0 4,0 0 4,0-2 3,1 1 3,-1-2 2,2 1 3,-2-1 2,2 1-1,-2-2-1,3 0-5,-3-1-7,2 3-6,0-4-6,-1 4-7,1-2-4,0 1-5,1 3-5,1-4-4,-1 4-3,-1-2-3,1 2-2,2 0-4,-3 3-4,2-1-5,0 2-5,-1 0-6,-2-1-8,2 2-12,1 0-12,-1 0-17,-1 1-19,1 1-25,1 0-32,-3 0-31,1-1-31,3 1-25,-2-1-20,1 0-19,0 0-21,-1 2-23,0-1-22,-3 2-20,0 0-21,5-5-14,0 4-12,2-2-3,1 1 4,-1-1 17,2 2 26,-2 0 22</inkml:trace>
          <inkml:trace contextRef="#ctx0" brushRef="#br1" timeOffset="79427.2784">8558 2729 37,'-2'10'295,"-1"0"7,3 2 3,-3 1-12,1-1-19,1 1-23,-1 1-25,0 0-25,0 1-27,1-2-19,-1 2-13,0-1-11,1 0-12,0-1-8,1 1-12,0 0-8,0-2-8,0 0-10,1-1-7,0 0-9,1 0-9,0 0-14,1-1-17,0-2-22,-1 1-20,3 0-24,0-3-25,-3 0-17,3-1-15,-1 1-19,-1-1-22,0-1-25,1-2-27,-4-2-38,0 0-42,0 0-34,0 0-29,0 0-7,5-2 6,3-2 13,-2 0 15</inkml:trace>
          <inkml:trace contextRef="#ctx0" brushRef="#br1" timeOffset="79513.3099">8550 2472 102,'-4'9'230,"-1"0"-7,2 0-14,0-2-18,2 4-23,1-2-9,1 0-2,2-1-8,2 2-12,-1-1-14,2 0-13,-1-3-8,2 3-2,0-1 0,2-1 0,1-1 4,-3 0 4,1-1 5,2 0 4,-3-1-3,2 0-8,-1 0-2,0-1 0,-1-2 5,1 0 10,-2-1 5,-1 0 4,2-1 5,-2 0 0,0-2 1,-2 1-2,1-1-6,-1-1-5,-3 0-8,2-1-9,0 1-10,-2-3-10,0 0-12,0-1-14,0-2-18,0 2-24,-2-1-29,0 0-33,2 0-36,-3-1-36,-1 0-29,1 1-26,0-2-30,-1 3-33,-2-3-44,0 1-50,-2 3-51,1-2-51,2 1-22,0 1-7,0 1 9,1 1 18,4 5 26,0 0 29</inkml:trace>
          <inkml:trace contextRef="#ctx0" brushRef="#br1" timeOffset="79830.6117">8984 2285 322,'-2'-2'463,"1"0"30,-1 2 25,0 2 23,1 2 14,0 0 11,0 1-43,1 3-73,-4 0-67,4 3-61,-3 2-47,3 1-37,0 2-40,-1 1-37,-1 3-32,1 0-29,-2 3-26,3 1-22,-2 1-14,1 1-12,-1 0-6,0 2-7,-1-1-3,0 1-3,-1 0-2,2 0-2,0 0-1,-1 2 0,0-4-3,1 1-3,0-2-3,2 0-5,-1 1-6,-1-3-9,2-2-10,0 2-12,0-3-19,0-2-18,2-1-28,-1 1-31,-1-6-36,2 2-39,0-1-34,1-3-33,0-1-33,-3 0-34,0-9-40,0 0-41,0 0-35,0 0-32,0 0-6,0 0 9,0 0 22,0 0 29,0 0 34</inkml:trace>
          <inkml:trace contextRef="#ctx0" brushRef="#br1" timeOffset="80492.6561">8967 2677 45,'-1'-2'257,"1"1"1,0 1-5,0 0-19,1 0-28,-1 1-31,3 1-36,1-2-30,-2 2-28,3 1-24,-1-2-16,0 2-15,1 0-10,0 1-9,0 0-9,0-1-9,1 2-8,-1-1-8,-2 1-7,2 2-6,0 0-6,-3 0-6,2-1-4,0-1-2,-1 2-3,-2 1 0,1-2-1,-1 1 2,-1-1 4,0 3 4,2-3 7,-2 1 5,0 0 6,0-1 5,0 0 6,0 0 4,0 1 5,0-1 5,0-2 2,0 3 4,0-3 6,2-1 5,-1 1 5,1-2 7,-2 0 3,2-2 8,1 2 7,1-2 4,-3 0 7,1 0 5,0 0 4,1-2 5,0 2 3,1-2 3,1 0 2,0-1 2,-1 1 2,-1 0 0,4-2 0,0 0 0,-3-1-1,2 3 1,-1-4 2,0 1 4,2 0 3,-2-2 3,1 0 6,0 3 6,0-5 8,0 1 8,0-1 10,-2 3 8,3-3 7,-2-1 8,1 1 10,-2 2 7,1-3 8,-2 1 4,1 0 6,1 2 3,-2-2-1,-1 2-3,0-2-6,0 3-9,-2-1-10,0 0-10,-2 1-10,0 0-12,1 1-12,-1 1-14,-2-1-13,0 2-13,1 0-12,-1 0-11,-3 2-9,2 1-7,-2 1-8,0 2-5,0 0-4,-2 0-5,0 2-3,0 1-4,0 0-4,1 2-5,-2 2-4,1-1-4,2 0-5,-2 2-4,2-1-6,-1 0-4,0 1-6,5 0-7,-2 0-6,1 1-10,1 0-8,1-2-9,0 3-8,2-2-9,2-1-8,0 1-9,1 0-10,-1 0-7,1-4-6,2 3-6,-3-1-7,3-2 0,0 0 0,1-1 2,1 1 2,-1-2 5,4 0 8,-1-1 11,4 0 14,1 0 14,3 1 14,0-1 13,4 0 11,0-2 11,1-1 12,-1-1 8,0 0 7,1-1 6,-3-1 7,-1-2 3,-1 0 1,-1-2 1,-3-1-2,1 0-4,-3-2-1,0-1-1,-1 0 0,0-2 4,-2 0 6,1-2 6,0 3 9,-2-4 10,-1 3 10,1-5 9,1 2 10,-1-1 8,1 0 9,0-2 9,-5 3 9,4-3 7,-2 2 6,2 0 2,-5 1 2,4 1-2,-1 2 0,-2 1-4,-3 3 0,0-1-5,0 3-2,0-1-4,-3 5-5,3 0-6,-3-1-5,1 2-6,2 1-7,-3 0-8,0 1-5,1 2-7,0-1-6,-1 0-8,1 1-6,-1 1-7,2 2-5,0-1-6,-1 2-1,1-1-3,-1 1-1,2 1-1,0 0 0,2 0 0,-1 0 2,1 0 1,0 1 3,1-1 1,1-1 4,-1 2 1,-1-2 3,4 3 3,-1-4 0,-2 3 1,0-1 1,2-1 3,-2 2 1,2-3 2,-2 2 1,1 0 1,1 2 0,1-2 4,0 1 5,4 2 2,2-2 2,0 3 0,3 0-2,-1-2 0,5 5-3,-4-4-2,2 0-3,-2 1-4,-3-1-4,0-4-5,-2 1-10,-4-1-12,-1 0-15,-2-2-17,-2 0-14,-2 0-18,-2-1-18,-2-1-23,1 2-26,-1-1-31,-2 0-32,-1-2-32,-1 1-31,-1-1-30,0 1-32,-2-3-37,-2 3-39,3-3-45,-3 0-45,2-3-14,3 3 0,-1-3 17,3-1 22,2 1 29,0-3 31</inkml:trace>
          <inkml:trace contextRef="#ctx0" brushRef="#br1" timeOffset="80819.0975">9805 2700 268,'4'0'335,"2"0"21,0 0 20,-2 0 4,3 0-1,-2 0-17,2 0-26,-3 0-22,0-2-21,1 1-12,-3-1-7,1 1-9,-1 0-11,0-1-10,-1 1-14,3 0-18,-4 0-20,0-1-23,0-1-25,0 2-23,0-2-23,-4-1-27,3 1-28,-1-1-30,0 0-32,2-1-40,-3 1-44,1 0-49,-3 0-50,1 1-43,-2 1-40,-1 0-55,-3 1-62,1 0-56,-2 1-54,0 1-23,-2 0-7,-1 1 6,2 3 15,0-2 28,1 4 34</inkml:trace>
        </inkml:traceGroup>
      </inkml:traceGroup>
    </inkml:traceGroup>
    <inkml:traceGroup>
      <inkml:annotationXML>
        <emma:emma xmlns:emma="http://www.w3.org/2003/04/emma" version="1.0">
          <emma:interpretation id="{0A6CECFC-5641-4635-B64F-1AAF33817630}" emma:medium="tactile" emma:mode="ink">
            <msink:context xmlns:msink="http://schemas.microsoft.com/ink/2010/main" type="paragraph" rotatedBoundingBox="1044,4477 10959,3681 11043,4729 1128,552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68F4C3A-BD0B-4334-8A05-54C22EE2B91E}" emma:medium="tactile" emma:mode="ink">
              <msink:context xmlns:msink="http://schemas.microsoft.com/ink/2010/main" type="inkBullet" rotatedBoundingBox="1073,4828 2090,4746 2140,5369 1122,5451"/>
            </emma:interpretation>
            <emma:one-of disjunction-type="recognition" id="oneOf7">
              <emma:interpretation id="interp35" emma:lang="en-US" emma:confidence="1">
                <emma:literal>&gt;</emma:literal>
              </emma:interpretation>
              <emma:interpretation id="interp36" emma:lang="en-US" emma:confidence="0">
                <emma:literal>.</emma:literal>
              </emma:interpretation>
              <emma:interpretation id="interp37" emma:lang="en-US" emma:confidence="0">
                <emma:literal>?</emma:literal>
              </emma:interpretation>
              <emma:interpretation id="interp38" emma:lang="en-US" emma:confidence="0">
                <emma:literal>,</emma:literal>
              </emma:interpretation>
              <emma:interpretation id="interp39" emma:lang="en-US" emma:confidence="0">
                <emma:literal>-</emma:literal>
              </emma:interpretation>
            </emma:one-of>
          </emma:emma>
        </inkml:annotationXML>
        <inkml:trace contextRef="#ctx0" brushRef="#br2" timeOffset="33877.1977">1049 4536 216,'0'0'220,"2"0"-6,-1 0-10,0 0-12,2 2-10,1-2-8,0 2-5,0 0-4,2 1-9,0-1-9,1 0-9,1 1-5,3 1-6,-1 0-2,2 0-4,1 0-1,-1 0-2,2 0-1,0 0-8,1-1-8,2 0-11,-1 1-16,2 0-8,-2 0-7,2-1-4,1 1-4,0-2-5,1 2-6,0-2-5,-1 1-5,1 3-5,1-4-7,-1 2 0,1 0 0,1 1-2,0 1-5,0-1-3,-3 1-3,0 1-4,2 1-1,-2 1-3,2-2-5,-3 2-9,-2-2-10,2 2-11,-2-2-13,-1 0-11,-1 1-12,-1 1-8,0-3-9,-1-1-5,-1 2-6,-1 0-3,-1-2-3,-2 0-1,-2 0 4,0-2 7,0-1 11,0 2 11,-3-1 11,0-2 12,0 0 11,-2 1 10,0-1 9,0-1 10,0 1 8,-2 1 8,0-2 11,1 0 6,0 0 6,-2 0 6,0 2 8,-1-2 4,-1 2 5,0-2 5,1 0 3,-4 0 5,0 0 4,-3 3 3,3-2 2,-4 0-1,1 1-3,-2-2-3,-2 2-4,-2 0-4,3 5-5,-3-5-5,-2 1-5,-1 3-3,1-1-4,-3 2 0,0-3 2,-2 3-2,0 1-3,-1 1-4,1-2-4,-2 2-3,-1 0-7,-2 2-6,2-1-9,-2 0-7,0 1-6,-1 0-9,0 0-8,0 1-13,1 0-15,0-1-11,3 1-11,-2 1-9,1-2-9,2 3-16,1-4-16,-1 2-11,3 1-8,0-3-9,2 2-8,2-1-11,1-3-14,2 3-15,4-3-17,-1 1-17,1-1-19,6-2-10,0 1-9,3 0 11</inkml:trace>
      </inkml:traceGroup>
      <inkml:traceGroup>
        <inkml:annotationXML>
          <emma:emma xmlns:emma="http://www.w3.org/2003/04/emma" version="1.0">
            <emma:interpretation id="{91514703-5815-4A26-8A1A-02B48AC6C4E6}" emma:medium="tactile" emma:mode="ink">
              <msink:context xmlns:msink="http://schemas.microsoft.com/ink/2010/main" type="line" rotatedBoundingBox="2204,4384 10959,3681 11043,4729 2288,5432"/>
            </emma:interpretation>
          </emma:emma>
        </inkml:annotationXML>
        <inkml:traceGroup>
          <inkml:annotationXML>
            <emma:emma xmlns:emma="http://www.w3.org/2003/04/emma" version="1.0">
              <emma:interpretation id="{C2A86C00-1251-40AD-9C39-79D4E813BBE0}" emma:medium="tactile" emma:mode="ink">
                <msink:context xmlns:msink="http://schemas.microsoft.com/ink/2010/main" type="inkWord" rotatedBoundingBox="2235,4764 4048,4618 4090,5147 2277,5292"/>
              </emma:interpretation>
              <emma:one-of disjunction-type="recognition" id="oneOf8">
                <emma:interpretation id="interp40" emma:lang="en-US" emma:confidence="0.5">
                  <emma:literal>J</emma:literal>
                </emma:interpretation>
                <emma:interpretation id="interp41" emma:lang="en-US" emma:confidence="0">
                  <emma:literal>j</emma:literal>
                </emma:interpretation>
                <emma:interpretation id="interp42" emma:lang="en-US" emma:confidence="0">
                  <emma:literal>F</emma:literal>
                </emma:interpretation>
                <emma:interpretation id="interp43" emma:lang="en-US" emma:confidence="0">
                  <emma:literal>I</emma:literal>
                </emma:interpretation>
                <emma:interpretation id="interp44" emma:lang="en-US" emma:confidence="0">
                  <emma:literal>7</emma:literal>
                </emma:interpretation>
              </emma:one-of>
            </emma:emma>
          </inkml:annotationXML>
          <inkml:trace contextRef="#ctx0" brushRef="#br1" timeOffset="110474.2717">2735 4570 118,'-2'-1'260,"0"0"0,-1 1-3,0-1-18,-1-1-22,1 1-25,1 0-23,-1-1-27,-1 1-29,-1 0-25,0-1-25,0 1-23,-2-1-20,1 2-19,-1-1-18,-1 1-20,0 0-21,0-1-26,-3 0-27,0-1-41,-1 2-49,-3 0-33,-1 0-27,-1 0-10,-2 0-2,-1 0-2</inkml:trace>
          <inkml:trace contextRef="#ctx0" brushRef="#br1" timeOffset="111887.5203">2422 4689 121,'-4'-4'341,"-2"4"13,0-2 15,1 2 14,2-3-5,-1 2-16,3 0-36,-1-1-42,1 2-36,1-2-27,0 0-30,0 1-27,0-1-33,0 1-36,1 1-38,1 0-40,-1 0-40,3 0-39,-2 0-41,3 0-41,-2 1-38,2-1-38,-5 0-53,0 0-64,8 3-43,1 1-34,0-1-6,-1 1 7,-1-2 13,2 2 15</inkml:trace>
          <inkml:trace contextRef="#ctx0" brushRef="#br1" timeOffset="111384.993">2415 4987 152,'0'-3'279,"-2"0"1,1-1-1,1 1-3,0-1-27,-2 1-35,2 1-50,-2-2-53,2 1-51,0 1-52,-2-2-46,1-1-45,1 5-44,0 0-45,-2-8-39,2 8-40,0-9-21,2 0-10,-2 9-5,3-6-1</inkml:trace>
          <inkml:trace contextRef="#ctx0" brushRef="#br1" timeOffset="111877.5451">2350 4799 92,'-8'-4'291,"6"-1"9,-3 1 7,2 2 5,0-1-18,2-2-31,-1 1-42,2 0-46,0 1-38,0-1-37,0 2-29,2-1-24,-1 3-25,-1-4-25,1 2-25,1-1-26,-1 1-29,-1 2-29,0 0-34,0 0-36,0 0-41,0 0-44,0 0-24,5-7-15,-1 1-3,-4 6 3,6-4 12</inkml:trace>
          <inkml:trace contextRef="#ctx0" brushRef="#br1" timeOffset="110379.8021">2900 4516 19,'-4'-3'358,"-2"2"15,4-2 8,1 1 3,0-1-13,1 0-19,0 0-40,0 1-48,0-1-45,0 1-46,0-1-32,0 0-26,0 0-32,0 1-31,1 0-30,-1 0-30,1 1-28,-1 0-28,2-1-24,-2 1-22,0 1-33,0-2-38,0 2-37,0 0-37,0 0-36,0 0-37,0 0-18,0 0-12,0 0 3,-10 2 8,1-1 15</inkml:trace>
          <inkml:trace contextRef="#ctx0" brushRef="#br1" timeOffset="110878.6919">2003 4631 1,'0'1'258,"0"-1"4,0 2-4,-2-1-10,2 0-23,-2 0-29,1 1-28,-1-1-26,1 0-27,-1 1-28,1 2-25,0-1-22,-1 0-22,1 1-22,-1 0-22,0 2-24,1-1-25,-1 1-28,2-6-31,0 0-32,-2 7-37,0-1-38,-1 1-18,-2-1-5,1 0-5,-1 1-5</inkml:trace>
          <inkml:trace contextRef="#ctx0" brushRef="#br1" timeOffset="110373.8182">3514 4383 332,'-3'-2'351,"1"1"4,2 1 2,0-4-11,0 4-16,0 0-52,2-2-69,-2 2-61,0 0-59,0 0-50,0 0-46,-2 0-54,1-2-55,1 2-71,0 0-81,0 0-43,-9 0-26,9 0-12,-9-2-7,-2 2 2,2 2 7</inkml:trace>
          <inkml:trace contextRef="#ctx0" brushRef="#br1" timeOffset="109919.377">3770 4534 16,'-4'-4'283,"3"1"0,-1-1 1,1 0-2,-1 1-28,2 0-39,0 0-54,0 1-64,0-2-63,-2 0-64,2 4-59,0 0-57,0 0-49,0-8-46,-2 0-22,2 8-12,-2-6-6,-1-1-3</inkml:trace>
        </inkml:traceGroup>
        <inkml:traceGroup>
          <inkml:annotationXML>
            <emma:emma xmlns:emma="http://www.w3.org/2003/04/emma" version="1.0">
              <emma:interpretation id="{52B9DB9A-C0AF-40A3-AD10-3464B266F283}" emma:medium="tactile" emma:mode="ink">
                <msink:context xmlns:msink="http://schemas.microsoft.com/ink/2010/main" type="inkWord" rotatedBoundingBox="3460,4395 7230,4093 7305,5029 3535,5332"/>
              </emma:interpretation>
              <emma:one-of disjunction-type="recognition" id="oneOf9">
                <emma:interpretation id="interp45" emma:lang="en-US" emma:confidence="0.5">
                  <emma:literal>I</emma:literal>
                </emma:interpretation>
                <emma:interpretation id="interp46" emma:lang="en-US" emma:confidence="0">
                  <emma:literal>*</emma:literal>
                </emma:interpretation>
                <emma:interpretation id="interp47" emma:lang="en-US" emma:confidence="0">
                  <emma:literal>&amp;</emma:literal>
                </emma:interpretation>
                <emma:interpretation id="interp48" emma:lang="en-US" emma:confidence="0">
                  <emma:literal>F</emma:literal>
                </emma:interpretation>
                <emma:interpretation id="interp49" emma:lang="en-US" emma:confidence="0">
                  <emma:literal>-</emma:literal>
                </emma:interpretation>
              </emma:one-of>
            </emma:emma>
          </inkml:annotationXML>
          <inkml:trace contextRef="#ctx0" brushRef="#br2" timeOffset="19934.3338">5034 4036 327,'-8'-9'381,"3"1"17,0 0 13,0 1 13,-2 3 1,0-1-6,0 1-29,-1 2-41,1-1-27,-3 1-21,0 0-24,-1 2-29,-1 2-21,0 0-20,-1 1-15,-1 1-15,-2 2-17,1-1-20,-3 3-22,1 2-25,-2 1-16,2-2-14,-1 5-15,0 2-15,2 0-12,-2 3-8,1 0-10,2-1-11,1 4-5,1-1-5,-1 1-1,4 2-1,-2-1 0,3 0 0,1 3 1,3-2 0,0 1-1,1 1 0,1-1-1,1-1 1,2-1 5,2 3 6,1-6 4,1 1 3,1 2 0,0-4 0,3 1 1,-1-3-2,4 1-1,-1-3 2,3-1-2,1-2 1,1 0-1,1-1 1,2-2-2,0-2 1,1 0 0,2-2-2,0-1-1,-1-1 0,2-1-4,-1-2-3,1 0-8,1 0-10,-2-2-14,1-3-15,-1 2-26,-1-3-28,0 1-33,-1-2-33,0 1-33,-2-1-30,0-2-34,-2-2-36,-1 2-47,-1-3-51,-1 0-37,2 1-32,-2-3-6,0 2 4,-2 0 19,3-2 27,0 3 29</inkml:trace>
          <inkml:trace contextRef="#ctx0" brushRef="#br2" timeOffset="41800.3771">5067 4694 266,'-5'-5'367,"3"-1"14,0-1 15,2 0 17,0-1-1,0 0-8,0 0-41,2-1-60,3-2-41,-3 2-33,2-2-20,1-2-14,-1 2-13,0-1-10,1 0-11,2 2-10,-2-3-11,2 2-12,1-2-14,-1 0-13,4 0-11,0 0-13,1-2-8,0 0-8,3 1-9,0-2-8,3 1-8,-1-1-5,2 0-6,-1 0-3,3 1-4,2-2-3,-1 3-3,1-2-2,-1 3-2,-2-2-3,4 3-1,-3-1-3,1-1-3,-1 4-3,-2-2-3,2 1-6,-3 1-9,0 1-10,-1 1-15,-3 0-15,-1 1-21,1 3-21,-1-1-27,-3 1-26,1 2-26,-1-1-23,-2 1-22,-1 2-20,-1 0-17,-2 2-17,1 1-8,-2-1-6,-3-2-15,0 0-21,0 9-21,0 0-18,-2 1-4,0 2 3,-2-1 14,0 3 18,0-1 20</inkml:trace>
          <inkml:trace contextRef="#ctx0" brushRef="#br2" timeOffset="42022.9136">5111 4601 263,'-3'-1'305,"1"-1"3,2-2 2,0 2-12,2-2-18,1-1-42,1 3-51,-1-3-43,2-1-36,0 0-26,2-1-21,2 1-12,1 0-9,0-3-5,2 0-3,0 1 0,0 2-3,3-2-2,0 0-4,3 0-4,0 1-2,-2 0-4,2-1-2,-2-1-4,2 3-4,-2 1-6,2-1-8,-3 1-9,1 1-12,-2 0-12,-1 0-13,-1 1-14,0 2-15,-2-1-16,-1 2-17,-3 0-18,0 2-22,-6-2-23,0 0-26,0 0-24,0 0-23,5 5-16,-2 2-10,-3-7 1,0 8 4</inkml:trace>
          <inkml:trace contextRef="#ctx0" brushRef="#br2" timeOffset="42200.5221">5202 4671 176,'-2'0'260,"2"0"-11,2-2-20,1 1-17,2-2-16,0-1-21,2 0-23,3 0-24,2-1-27,1-2-19,1 1-17,6-2-13,-1 0-12,2-2-6,1 2-2,0-1-3,2 0-2,-2 2-3,1-1-3,0 0-3,0 0-4,-2 1-3,1 0-2,-3 0-6,0-1-5,-2 2-8,1 2-7,-4-1-12,0 1-15,-1 0-14,-1 0-14,-3 1-17,-1 1-18,-8 2-21,7-3-26,-7 3-28,0 0-30,0 0-27,0 0-24,0 0-8,0 0-1</inkml:trace>
          <inkml:trace contextRef="#ctx0" brushRef="#br2" timeOffset="42411.3985">5230 4781 161,'23'-6'229,"-1"1"-3,3 0-19,-1 0-28,1 1-33,1 0-39,1-1-24,2 3-18,-5-2-13,2-1-12,-1 1-8,-3 0-5,-1 2-6,-1-1-2,-1 0-3,-1 0-3,-4 1-5,0 2-4,-1-1-11,-1-1-11,-3 2-15,1 0-18,-3 0-20,-2 0-25,-5 0-22,0 0-24,0 0-24,0 0-25,0 0-20,0 0-18,0 0-5</inkml:trace>
          <inkml:trace contextRef="#ctx0" brushRef="#br2" timeOffset="42594.1314">5209 4902 40,'5'0'254,"2"0"4,1 0-12,3-1-18,1 0-22,1-1-22,-1 1-27,2-2-31,1 1-26,2-1-26,0 3-14,3-7-7,-2 5-9,2-2-6,0 0-7,2-1-6,-1 2-6,-2-1-4,3 0-6,0 0-8,-3 0-11,1 1-10,-1-1-14,1 0-17,-1 0-21,0-1-23,-2 0-31,-1 0-36,-1 0-39,0 3-41,-2-2-24,2-1-10,-1 1-4,0 0 2</inkml:trace>
          <inkml:trace contextRef="#ctx0" brushRef="#br1" timeOffset="103915.0846">3235 4726 235,'-3'2'324,"0"1"9,1 0 10,0-1-13,0 1-25,1 0-36,-1-2-44,0 1-38,1-2-34,1 2-24,0-2-18,0 0-7,1 0-3,1 0 4,0 0 8,0 0 6,3 3 3,-1-3 4,2 2 4,0-2 7,0 4 11,4-4 6,0 0 4,1 0 1,2 0-2,2 0-6,-1 0-9,1-4-11,2 4-17,2-2-11,0-1-11,1 1-9,1 0-9,1 0-8,3-1-10,1 1-8,2 1-9,2-2-6,2 2-3,4 0-3,1-2-3,4 0-3,1 0-3,4 2-2,2-2-3,3 1-2,5-3-4,0 2-1,4-1-2,3 0 0,5-1 0,0 0-1,2-1-3,3-1 1,4 0 0,-2-1-1,2 0-1,2 2 0,-2-2 1,2 0-1,-1 0 1,1 1 1,-2 0 0,2-4 1,0 3-1,-4-1 0,2 0 1,1 0-1,-3-1 0,3 2 1,-2-3-1,0 0 0,-1 1 0,-2 1 0,-1-1 0,-1 0-1,-2 2-2,-2-1 1,-3-1-1,-5 1 0,-3 1 0,-2-1 0,-5-1-2,-4 2 0,-4 2-1,-2-1-1,-5 0-1,-3 1 0,-1 2-1,-7 1 1,0-1 0,-2 2 0,-5 0 0,0-1-1,-4 1 1,2 1 1,-4 0 0,0 1 2,1 0 1,-4 0 1,2 0 1,-2-1 2,2 1 0,-1 0-1,-1 0 0,-2 0 0,0 0 1,0 0 0,-1 0 2,-1 0-1,-1 0-1,0 0-1,-1 0 3,1 0 0,-2 0-2,0 0 0,0 0-2,0 0 1,0 0 1,0 0 0,0 0-3,0 0-2,0-2-5,0 1-2,0 0-3,-2-1-3,1 1-1,-3-2-2,1 0-1,2 1 1,-2-2 0,-2 1-1,2-1-1,-1 0 0,0 1 1,0-1 2,-1-1 1,0 1 1,1 0 1,-1 0 1,2 1 2,-1-1 0,1 1-1,0-3 0,0 1 0,0 0-1,0-1-1,-2 1 0,1-1 1,1-1 1,0 3 1,-1-3 4,-1 4 2,1-2 0,0-1 1,-1 2 0,1 0 4,-1 1 0,0-2 1,3 3 3,-3 0 1,0-2 3,2 2 4,-1-1 2,1 1 2,2 2 3,-2-2 0,-2 0 3,2 2 1,1-2 1,0 1 3,-1 0 1,0 1 3,0-2 2,1 2 1,0-1 0,0 1 3,1-2-1,-1 2-1,0 0 1,2-2 0,0 2 1,0 0 0,0 0-1,0 0 0,0 0-3,0 0-1,0 0-2,0 0-1,0 0-3,0 0-2,0 0-2,0 0-1,0 0-3,0 0-2,0 0-1,0 0-3,0 0 1,2 0 0,0 2 0,-1 0 1,1-1 0,0 2 0,0 0 1,1 1 0,0-2-1,0 3 0,-1-1 0,3-1 2,0 1-1,-2 0 1,1 0-1,1 0-2,-1 0 0,1-1-3,0 2 1,0-2 0,0 0-2,0 1-2,2 0 0,-2 0 0,2-1 0,-5 1 0,4-2 1,2 0-2,-4 2-1,2-1 1,0 0-1,-2-1 1,1 1-1,0 0 0,2-2 1,-2 1 1,0-1 0,0 0 0,-3 1 1,3 0-2,1-1 1,-3 1 0,2 0 2,-1 1 0,-1 0 0,0-3 2,0 1 2,-3 1-1,2-2 2,-2 2 0,0-2 1,0 0 1,0 1 1,-2-1 0,2 1 0,-2 1-1,1-1 0,-2 3-1,0-2-2,-1 0-2,-1 2-5,2 1-6,-5-3-11,3 4-9,-5-1-13,2 0-17,-3 2-22,3 0-23,-1-3-37,-2 3-43,2 1-52,2 1-53,-2-2-59,0-3-62,3 1-64,-1 0-67,2 1-31,5-6-14,-3 6-2,3-6 8,0 0 16,3 7 21,2-4 36</inkml:trace>
        </inkml:traceGroup>
        <inkml:traceGroup>
          <inkml:annotationXML>
            <emma:emma xmlns:emma="http://www.w3.org/2003/04/emma" version="1.0">
              <emma:interpretation id="{B9224F29-CD18-421D-8700-B6A0C5B310D9}" emma:medium="tactile" emma:mode="ink">
                <msink:context xmlns:msink="http://schemas.microsoft.com/ink/2010/main" type="inkWord" rotatedBoundingBox="7917,3926 10959,3681 11035,4636 7994,4880"/>
              </emma:interpretation>
              <emma:one-of disjunction-type="recognition" id="oneOf10">
                <emma:interpretation id="interp50" emma:lang="en-US" emma:confidence="0.5">
                  <emma:literal>Nucleus.</emma:literal>
                </emma:interpretation>
                <emma:interpretation id="interp51" emma:lang="en-US" emma:confidence="0">
                  <emma:literal>Nucleus</emma:literal>
                </emma:interpretation>
                <emma:interpretation id="interp52" emma:lang="en-US" emma:confidence="0">
                  <emma:literal>Nudes'</emma:literal>
                </emma:interpretation>
                <emma:interpretation id="interp53" emma:lang="en-US" emma:confidence="0">
                  <emma:literal>Nucleus,</emma:literal>
                </emma:interpretation>
                <emma:interpretation id="interp54" emma:lang="en-US" emma:confidence="0">
                  <emma:literal>Nudges.</emma:literal>
                </emma:interpretation>
              </emma:one-of>
            </emma:emma>
          </inkml:annotationXML>
          <inkml:trace contextRef="#ctx0" brushRef="#br1" timeOffset="104739.2396">7859 3734 210,'-2'-4'430,"-1"0"34,1 1 25,0 2 20,1 1 16,0 0 12,0 1-27,-1 2-47,0-1-48,-1 2-50,0 0-46,2 3-46,-2 0-32,-2 3-29,1 1-32,0 2-34,0 2-34,1 2-33,-1 3-26,1 0-20,1 1-17,0-1-10,-1 3-9,0 1-5,0-1-3,0-1-3,0 1-2,2 0-1,-1-2 0,0 1-2,-1-1 1,2 0 4,-3-1-2,0-3-3,1 0-7,3-2-7,-4 2-8,-1-4-10,2 1-12,-2-4-13,-1 3-11,2-2-11,-3-3-11,0 2-8,2-2-7,1-1-6,0-2-2,0-3 4,0 4 3,-2-5 7,2 1 7,1-2 9,0-2 10,0 1 12,0-5 14,0 2 12,1-2 11,1-2 12,-1-2 14,2 2 13,-2-5 10,2 1 9,0-1 9,2-2 9,-2 1 10,3-1 10,1 0 10,0-2 9,0 0 8,1-1 11,2 1 5,-2-2 5,2 1 2,0-1 0,1 4-2,-1-1-4,0 2-1,0-1 1,1 1-4,1 3-7,-4 0-6,2 4-8,3 0-9,-3 3-9,-1-1-6,5 3-6,-4 0-4,1 2-4,0 2-2,1 0 0,1 3-7,-1-1-7,5 3-10,-4 0-10,3 3-4,-1 0-2,2 1-3,-1 2-1,0-2-1,0 4-1,2 0-2,-1 0 0,-1 2-2,-1-3 1,2 4-2,-2-4 1,0 3 4,0-2 5,0 1 1,-1-4-1,-2 3-1,1 0-4,1-3-4,-4 0-7,2-1-6,-2 0-8,-2 1-8,1-3-10,0 0-10,-2-2-10,1 0-9,-3-1-8,1-1-8,0-2-8,-3 1-8,2-2-6,1 0-6,-3-1-5,3-1-2,-3-1-3,1-1 1,1-1 0,1 0 2,0-2 2,1 1 2,1-3 3,-2-1 3,4 0 5,-2-3 7,2 0 6,0-2 8,1 1 8,-4-2 13,4 1 16,-2-4 14,0 1 9,-1-2 10,2 0 8,-5-2 10,5 0 10,-5 0 12,3-2 10,-1-1 12,0-1 13,1 0 8,-2-1 7,-1 1 7,0-3 8,1 2 9,1 0 11,-1 0 11,-1 2 12,1 1 14,-1 2 15,0 1 12,-1 2 7,1 2 6,-2 2 3,2 4 4,0 0 3,-2 2-4,0 2-8,0 1-10,-2 2-10,0 2-10,2 0-10,-2 2-16,1 0-17,-1 2-14,-1 3-13,-1 1-13,2 3-11,-3 0-10,2 1-7,-1 2-7,0 2-4,-1 0-4,1 1-3,-1 1-2,1 2-2,-1-2-6,2 3-8,-1-1-5,-1 0-2,1 1-1,0-1-2,-1 2-1,1-2-3,-1 2-5,0 1-5,0-3-9,-1 1-11,0 0-15,0-2-17,0 2-21,1-1-23,3-2-28,-3 0-32,0-1-30,2-1-29,-1 0-26,3-2-24,-1-2-21,2-1-16,0 0-25,2 0-28,-1-3-22,3-3-19,-1 1-4,2 0 3,0-1 20,2-3 28,2 0 27</inkml:trace>
          <inkml:trace contextRef="#ctx0" brushRef="#br1" timeOffset="105156.201">8502 3997 89,'0'-11'345,"-1"0"13,1 3 17,0 1 16,-1 0-6,1 4-17,-1-1-28,1 2-37,0-1-33,-4 3-34,4 0-25,-3 0-22,1 0-13,2 3-8,-2-1-11,2 2-11,-3-1-15,1 3-14,-1 1-16,0 0-16,1 0-14,-1 2-14,-1 2-11,1 0-12,1 1-9,-1 0-6,-1-2-6,1 2-6,3 1-5,-4 0-3,1 1-7,1-2-6,0 1-8,1-2-9,-1 2-8,0-1-8,1 0-10,-1-1-9,1 1-10,1-1-11,0-2-10,0 0-9,0 0-6,1-2-8,2 1-3,1-2 0,-1-2 1,2 2 2,-1-1 3,1-1 3,1-2 5,2 0 5,-1-2 7,-1 0 8,1 0 10,2 0 8,0-2 10,0 0 11,-2 0 9,0-3 7,0 1 10,0 0 8,-1-3 9,1 1 11,1 0 10,-1-2 11,0-1 10,2 0 10,-6 2 11,5-4 12,-2 0 14,0 0 14,0 2 14,0-2 11,-2 0 13,3 0 12,-2-2 12,0 2 9,-1-3 6,0 1 6,1 1 1,-2-1 0,-2 2-4,2 0-7,-1 0-10,0 1-11,-1 4-11,-1-3-13,0 3-11,0-1-14,0 3-12,-1 2-13,-1 0-11,0 1-9,2 1-10,-3 1-8,2 0-5,-2 2-6,0 1-4,0 0-3,-1 3-5,-1 1-5,-1 1-6,0 3-5,-1 0-8,1-1-7,0 3-9,-2-1-8,3 3-11,-2 1-10,4-2-16,-4 0-17,4 0-19,-1 1-24,1-1-25,0 1-26,1-2-23,1 2-23,1-2-22,0 1-20,0-2-23,0 0-24,1-1-24,1-1-23,-1 0-28,2 2-28,1-2-11,-1-1-3,4 1 12,-2-2 21,5-3 24</inkml:trace>
          <inkml:trace contextRef="#ctx0" brushRef="#br1" timeOffset="105702.9478">8991 3982 289,'-4'-4'307,"-1"2"5,2 0 4,0 1-21,1-1-32,-2 2-38,1 0-41,2 0-36,-2 2-31,-2-1-23,1 0-16,1 0-11,-1 1-6,-1 2-4,2-2-3,-3 3-1,4-1 0,-1 0-1,-1-1 1,0 1 3,1 2 4,0 1 4,-2-1 3,1 2 3,1-1 3,-2 2 0,1 0-1,0 1 0,-1-1-2,1 2-2,-1 1-1,1-1-4,-1 0-4,2 2-4,0 0-6,-1 0-7,1-1-7,0 3-5,0-1-4,0-3-6,0 3-5,1-1-2,0-2-4,1 2-3,1-2-4,0 1-4,0-1-4,1-2-4,1 0-7,-2 0-5,4-1-4,-1 1-5,1-4-6,1 0-5,-1 1-7,0-2-5,4 0-3,-4-2-4,4 1-1,1-2 0,0 1-1,-1-2 3,3 0 2,-2-2 5,1-1 6,2 1 5,-3-2 5,5 0 4,-4-2 6,2 1 5,-2-1 4,2 0 2,0-1 3,-2-2 2,2 1 2,2-1 3,-3-2 1,0 0 2,-1 3 0,4-5 1,-4 1 1,0 1-1,0-2 1,-1 0-1,2-2 1,-2 0 4,-2 1 2,2-3 5,-1 0 4,-1-2 6,-1 1 6,1-1 8,-1-3 8,0 3 7,0-5 11,0 0 9,-2 1 10,2-3 11,0-2 14,0 0 10,0 0 8,0-1 8,-1 0 5,1-2 3,-3 3 0,1 0-1,0 1-4,0 1-3,-2 4-3,0 1-4,-1 2-5,-1 3-7,0 3-9,0 1-8,-1 3-9,1 0-6,-2 4-7,1 2-6,0 0-2,-1 2-4,0 0-3,-1 2-6,1 0-4,-1 4-6,0-3-5,-3 5-3,1 1-6,-1 3-4,0-1-4,-1 3-2,-1 4-4,1-1-4,1 2-3,0 0-3,0 4-2,0-2-1,2 1 0,1 2-1,-1 2-1,-1-2 1,1 2-1,1-1-2,-1 1-2,1 0-1,3-3-2,-5 1-1,1 1-3,2-3-3,-1 1-3,1 0-5,-1-1-5,0-1-5,2-1-5,0 0-8,-1-1-10,2-1-12,0-2-14,0-1-20,2-1-24,-1-1-29,0 1-33,1-3-34,-1 1-33,1-2-38,-2-1-39,0-8-53,0 0-60,-2 7-34,2-7-22,0 0-4,0 0 7,0 0 17,0 0 23,0 0 29</inkml:trace>
          <inkml:trace contextRef="#ctx0" brushRef="#br1" timeOffset="106988.88">9273 4191 207,'-3'0'297,"3"0"6,0 0-6,0 0-15,0 0-24,0 0-27,0 0-36,3 0-40,-3 0-27,4 0-18,-3 2-18,1-1-14,2 1-11,-1-1-9,1 0-8,0 1-7,2 2-3,2-2-5,-3 1-2,4-1-3,-1 0-4,1 0-3,0 1-2,2 1-1,-1-1-2,0-1-1,1 1-2,1 0 0,-4-1 0,3 1 1,-1-3 0,0 3 0,1-3 2,-2 2 0,0-2 4,-1 0 3,0 0 2,1-2 2,0 2 2,0-3 3,-1 3 4,0-3 2,3 1 3,-3-2 2,0 0 0,1-1 1,0 2 1,-1-3-2,0 1-2,1-1-3,0 0-1,-1-1-3,0 1-2,1-1 1,-2 2 0,1-2-1,-1 0 2,-2 1 2,1-1 4,-2 2 0,0-2 4,0 0 2,-1 0 4,-2 0 3,1 3 4,-2-1 6,0 0 1,-2 0-2,-1 1-1,0 0-2,-1 0-4,-1 1-5,0 0-4,2 3-5,-6 0-5,2 0-6,0 0-5,-2 0-6,0 3-5,2 0-6,-2 1-7,0 0-5,2 1-7,-2 1-5,1 0-6,1 0-6,1 3-4,-2 0-4,1 1-6,-1-1-6,3 2-7,-2-1-5,3 2-8,0-2-7,0 3-7,-1-2-6,0 1-2,3 0-3,-1-2-2,3 3-1,-4-2-1,3 0 0,1-2 1,1 2 3,3 0 4,-3-2 2,2 2 5,1-2 5,1-1 6,1 2 5,2-3 5,-3 0 7,4 0 4,0-1 7,0 0 5,1-1 3,2-1 5,0 1 5,-2-3 2,4-2 3,-1 2 2,-1-2 4,2 0 3,0-2 6,1 0 4,-1 0 5,0-2 5,-1 1 7,1-4 6,-1 2 9,2-1 9,-3 0 7,0-2 9,2 0 10,-2-1 13,0 0 11,2 0 11,-2-3 10,-1 3 9,-2-1 11,2-3 11,-2 1 10,1 1 6,-4-1 5,2 1 3,-3-1-1,0-2-3,-1 3-5,2-4-6,-4 2-9,0 2-8,-1-3-9,-1 3-11,0-2-12,0 2-15,0 2-13,0 0-15,-1 2-12,1 2-10,-2 1-8,2 0-7,-2 1-5,2 3-8,0 0-6,-3 0-7,3 3-6,-3 1-6,2 1-5,-2 1-5,-2 0-3,2 2-5,-2 0-4,0 3-7,-1 0-7,2 1-8,-2 1-8,1-1-7,1 1-6,0 0-7,-1 0-7,3 1-7,-2 0-6,3 1-6,-1 0-7,2-4-4,0 3-6,2-3 0,-1 2 0,3 0 5,-2-1 6,3-3 6,-1 1 8,0-2 8,1 0 10,2-2 11,1 1 9,1 0 10,0-2 11,-1-1 8,3 0 9,0 0 7,1 0 6,0-1 4,0-2 3,2-1 4,-1-1 2,-1-1 7,-2 0 7,2-1 6,-1-1 8,-3 0 8,2 0 8,-1-3 10,-1 0 9,-1-1 10,0 1 9,0-2 9,1 0 11,-1-1 8,-2-1 8,3-1 5,0 0 5,-1 0 1,-1-3-1,0 2-1,2-4-1,-4 2-5,0 0-5,1 0-8,-1 0-6,-1 0-8,0 1-9,1 0-9,-4 3-8,3-1-9,-3 2-11,2-1-8,0 7-7,-2-2-8,0 2-6,0 2-6,0-1-5,0 3-7,0 0-8,0 1-7,-2 2-7,0 0-6,2 0-6,-3 2-9,3-1-11,0 3-12,-4 1-12,4 1-12,-3 2-13,2-1-12,-1 2-13,0-2-6,2 0-6,-2 1-4,2-2-3,0 0-2,2 1 0,-2-2 3,2 0 5,1-3 7,0 1 7,1 0 10,-1 0 11,2-3 10,1 1 13,0 0 12,1-1 10,1 1 11,1-2 7,0-1 7,-1 0 5,0 0 6,1-1 5,0 0 4,-1 0 5,0-1 4,0 0 4,-1-2 3,-1 0 3,-1 2 3,0-4 2,-1 3 2,-1-2 4,2-1 8,0 1 6,-1-2 7,1 1 8,-2 1 9,-1-2 11,1-1 9,1-1 7,-1 1 7,-1-2 6,1 1 7,1-1 6,-1-1 5,2 0 5,0-1 1,-3-1 1,3 3 0,1-2-2,-3 0-6,2 1-5,0 2-6,0-1-5,-2 3-4,3 1-7,-2 0-5,-1 3-7,1-1-6,0 2-5,-1 1-5,-1 0-5,1 1-4,1 2-4,-3-1-3,3 1-4,3 1-2,-6 1-4,3 2-4,1 0-2,-1 0-1,-1 0-3,0 1-1,2 1-1,-3-1-2,1 1-1,1 0-1,-3 1-1,2-1-1,0-1 0,-2 1 1,1 0-1,0 0 0,-1 0-2,1 0 0,-2-1 0,0 0-2,0-2 0,0 3-1,-2 0 0,1-3-5,-1 0-5,-1 1-8,0-2-10,0 1-14,2-1-20,-3 0-30,1-2-37,-1 1-41,1 0-43,-2 0-43,1-1-42,4-3-51,0 0-53,0 0-52,-10 0-51,10 0-21,0 0-8,0 0 9,-5-5 13,5 5 30,0 0 35</inkml:trace>
          <inkml:trace contextRef="#ctx0" brushRef="#br1" timeOffset="107378.4172">10725 4142 217,'-1'-2'378,"-1"2"19,2 0 21,0-3 9,0 3 4,0 0-29,0 0-48,0 0-49,-1 0-54,1 0-44,0 0-37,0-2-39,0 2-40,0-2-46,0 2-49,0 0-52,0 0-55,0 0-61,0 0-63,0 0-69,0 0-71,0 0-40,0 0-24,0 0-10,-9 4-2,2-1 9,7-3 15</inkml:trace>
        </inkml:traceGroup>
      </inkml:traceGroup>
    </inkml:traceGroup>
    <inkml:traceGroup>
      <inkml:annotationXML>
        <emma:emma xmlns:emma="http://www.w3.org/2003/04/emma" version="1.0">
          <emma:interpretation id="{E60A51BE-0077-45EA-BAFC-5B8151789DB5}" emma:medium="tactile" emma:mode="ink">
            <msink:context xmlns:msink="http://schemas.microsoft.com/ink/2010/main" type="paragraph" rotatedBoundingBox="1247,4995 13752,4954 13756,6231 1252,627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D8F0CD0-DC90-43EE-8E9D-DACC11739183}" emma:medium="tactile" emma:mode="ink">
              <msink:context xmlns:msink="http://schemas.microsoft.com/ink/2010/main" type="line" rotatedBoundingBox="1247,4995 13752,4954 13756,6231 1252,6272"/>
            </emma:interpretation>
          </emma:emma>
        </inkml:annotationXML>
        <inkml:traceGroup>
          <inkml:annotationXML>
            <emma:emma xmlns:emma="http://www.w3.org/2003/04/emma" version="1.0">
              <emma:interpretation id="{7C365456-6595-4BD0-9550-D74D463A37E6}" emma:medium="tactile" emma:mode="ink">
                <msink:context xmlns:msink="http://schemas.microsoft.com/ink/2010/main" type="inkWord" rotatedBoundingBox="1249,5346 2720,5341 2723,6268 1252,6272"/>
              </emma:interpretation>
              <emma:one-of disjunction-type="recognition" id="oneOf11">
                <emma:interpretation id="interp55" emma:lang="en-US" emma:confidence="0.5">
                  <emma:literal>17:</emma:literal>
                </emma:interpretation>
                <emma:interpretation id="interp56" emma:lang="en-US" emma:confidence="0">
                  <emma:literal>17':</emma:literal>
                </emma:interpretation>
                <emma:interpretation id="interp57" emma:lang="en-US" emma:confidence="0">
                  <emma:literal>17:"</emma:literal>
                </emma:interpretation>
                <emma:interpretation id="interp58" emma:lang="en-US" emma:confidence="0">
                  <emma:literal>A':</emma:literal>
                </emma:interpretation>
                <emma:interpretation id="interp59" emma:lang="en-US" emma:confidence="0">
                  <emma:literal>AD:</emma:literal>
                </emma:interpretation>
              </emma:one-of>
            </emma:emma>
          </inkml:annotationXML>
          <inkml:trace contextRef="#ctx0" brushRef="#br2" timeOffset="18245.3315">1536 5248 315,'-8'-4'359,"1"0"14,1 1 7,2 1-1,-1 0-7,3 1-33,0 1-48,2-3-35,0 3-30,2-3-22,-2 3-16,2 0-13,0 0-14,-1-2-20,1 2-22,1 0-15,-1-1-13,0-1-11,4 2-9,-2-1-3,-1 0 2,4-1-5,0-1-7,0 1-3,1 0 1,2-2 3,-1 2 5,1-1 4,-1 0 4,3 2 2,0-1 0,-2-2 0,2 2-2,0 2 0,-2-2-2,2 1-6,0 1-10,2 0-9,-1 1-10,-1 1-8,3 0-9,0 2-6,-1-1-7,3 3-3,-2 0-4,1 0-2,2 2 0,-2 0-2,2 1-2,0 1 4,-2 1 4,2 0 5,-1 2 1,0 0 0,1-1 0,-3 2 0,-2 0 0,2 2 1,-3-2-1,1 4 1,-6-3 0,2 4 0,-4-1 1,0 1 0,-3 0 2,-2 3 0,0-3 3,-1 3 0,-3 0 0,-1-1 1,-1 3 0,-1-1 0,-1-1 0,-2 2 0,0-2 0,-1-1-2,-1 0 0,1 1-2,-3-2-1,2 0-2,-1-2-3,-1-1-2,4-2-2,-2 2-5,0-3-6,2-1-8,-1-2-10,1 0-16,3 0-20,-1-1-30,1-2-32,0-1-41,5 1-41,-3-1-38,0-2-39,3 1-37,-1-1-41,3-5-46,0 0-48,0 0-31,0 0-23,5 7-1,0-4 11,2 1 24,5-4 32,2 0 38</inkml:trace>
          <inkml:trace contextRef="#ctx0" brushRef="#br1" timeOffset="110880.6876">1873 5075 223,'0'2'302,"0"0"20,0 2 10,0-1 5,2-1-15,-1 0-26,0 3-24,2-2-24,1 1-21,-1 2-22,1 1-17,-1-2-16,2 3-6,0-1-5,-2 1-15,3 2-20,0-1-29,-2 0-32,3 2-29,-2-2-29,0 4-33,0-1-34,2-2-35,-2 3-33,2-1-36,-4 1-39,2 0-43,0-2-45,-2 0-46,1 1-46,1-1-16,-1 0-2,1 2 6,-2-2 13,1 0 13,2 1 13</inkml:trace>
          <inkml:trace contextRef="#ctx0" brushRef="#br1" timeOffset="111367.0441">2130 5578 32,'-1'-2'265,"1"1"5,0 0 5,0 0-13,1 1-21,0-3-25,1 3-29,-1-3-31,2 3-32,-1-1-26,1-1-23,1 1-17,-1 0-14,2-2-16,-1 1-14,1-2-19,-1 4-20,2-3-29,-1 0-30,-5 3-40,5-5-47,0-1-44,2 1-40,0-1-21,1-3-8,-2 1-11,3-1-10</inkml:trace>
          <inkml:trace contextRef="#ctx0" brushRef="#br1" timeOffset="111379.01">2394 5315 84,'2'-4'149,"-2"4"-36,4-7-42,2 2-58,1-3-66,1 1-54,-1 0-47</inkml:trace>
          <inkml:trace contextRef="#ctx0" brushRef="#br2" timeOffset="34117.8242">1586 5073 153,'-1'4'293,"-2"0"12,-2 1 3,1 2-2,1-2-17,-5 3-27,3 2-27,-2-2-27,-3 3-26,0 0-22,1 0-18,-3 0-14,0 2-12,-1 1-11,-1-1-16,0 2-17,-1-1-15,-2 3-11,2 0-9,-4 0-8,4 1-5,-4-2-7,-1 4-3,-1-2-4,1 2-8,-1-2-11,-1 3-12,2-4-14,-2 1-16,-1 1-18,0-1-19,2-1-21,-1 0-25,0 0-31,0-1-28,3-1-30,1-3-34,0 1-33,3-2-24,2 0-17,0 0-3,2-3 5,5 0 8,0-1 8</inkml:trace>
          <inkml:trace contextRef="#ctx0" brushRef="#br2" timeOffset="34339.2595">1557 5277 229,'-7'4'296,"-4"1"8,0 2-4,1 1-9,-4 2-27,2 0-35,-3 0-34,-2 3-34,1 0-31,-2-2-30,1 4-26,-2 0-23,-1-2-22,1 3-19,-3-1-30,0 1-33,1-3-37,-2 3-38,2-3-45,-1 2-45,1 1-37,1-1-30,0 1-20,2 0-13,0 1-3,4-1 2</inkml:trace>
        </inkml:traceGroup>
        <inkml:traceGroup>
          <inkml:annotationXML>
            <emma:emma xmlns:emma="http://www.w3.org/2003/04/emma" version="1.0">
              <emma:interpretation id="{FBD1FB54-3105-4AAC-9C5E-C8F2B9A766D0}" emma:medium="tactile" emma:mode="ink">
                <msink:context xmlns:msink="http://schemas.microsoft.com/ink/2010/main" type="inkWord" rotatedBoundingBox="3273,4988 5474,4981 5477,5856 3276,5863"/>
              </emma:interpretation>
              <emma:one-of disjunction-type="recognition" id="oneOf12">
                <emma:interpretation id="interp60" emma:lang="en-US" emma:confidence="0.5">
                  <emma:literal>....</emma:literal>
                </emma:interpretation>
                <emma:interpretation id="interp61" emma:lang="en-US" emma:confidence="0">
                  <emma:literal>..</emma:literal>
                </emma:interpretation>
                <emma:interpretation id="interp62" emma:lang="en-US" emma:confidence="0">
                  <emma:literal>8...</emma:literal>
                </emma:interpretation>
                <emma:interpretation id="interp63" emma:lang="en-US" emma:confidence="0">
                  <emma:literal>...</emma:literal>
                </emma:interpretation>
                <emma:interpretation id="interp64" emma:lang="en-US" emma:confidence="0">
                  <emma:literal>.....</emma:literal>
                </emma:interpretation>
              </emma:one-of>
            </emma:emma>
          </inkml:annotationXML>
          <inkml:trace contextRef="#ctx0" brushRef="#br2" timeOffset="45138.7225">3110 4889 188,'-1'0'255,"-1"0"-3,2 0-8,-1 0-12,1 0-18,0 0-24,0 2-17,0-1-17,-3 0-18,3 2-17,0-1-14,-3 2-11,3 1-10,-2-2-8,1 1-5,-3-2-5,2 5-11,-1-3-13,0 2-9,1-1-6,2-1-2,-2 0 0,0 1-2,1-1-1,-1-2-1,1 2 0,-1 0-1,2-2 0,-1 1-1,1 0-2,0 0-1,0-1-3,0 1 0,0-1-1,0 0-2,0 0-2,0-2-4,1 2-1,-1-1-3,2 1 1,-1-1-1,1 0-1,-1 1 1,1-2 0,0 0 0,-2 0 0,2 0 0,-1 0 0,1 0-1,0 0 0,-1-2 1,1 1 1,-2 0-1,2-1 2,0 1-1,-1-1 3,1 2-6,1-2-6,0 0 5,-2 0 8,5-1 10,-2 1 8,1-3 8,2 1 6,-2-1 6,2 0 6,3-1 8,-3 0 11,0-1 11,-1-1 10,1 1 14,0-2 21,-2 0 5,0 0-1,-1 2 1,-1-4-2,2 0 0,-2 1-1,-2 1 1,2 0 0,-1-1-5,-1 3-8,-1-2-6,0 1-9,0 1-8,0 3-11,-1 0-8,-1 0-6,0 1-9,1 1-6,0 1-7,-2 0-6,-2 1-7,1 0-6,-2 1-4,0 0-4,-2 1-4,1 1-3,0 1-3,-4 0-4,2 2-1,-3 1-3,2-1-1,1 3-1,-1-2-1,0 3-1,0-1 0,2-1-1,2 0 0,-2 2-1,3-2-2,0-1 0,1 2-1,-1 1-4,3-4-1,-1 3-3,1-1-1,2 3-4,-2-4-3,2 1-3,0 0-3,2 0-5,-2 0-5,2-2-4,1 3-4,-1-3-5,3 1-4,-1-1-2,1 1-2,-1-3 1,0 1-1,1-1-2,1 0 2,0 0 2,-1-1 3,2 0 3,-2-1 5,0-1 4,1 0 7,0-1 6,1 0 6,1 0 4,-1-1 3,0 0 3,0-1 4,1 0 3,-2 0 3,2-1 2,-1-1 1,1 0 2,-1 0 0,-3 0 1,4 0 2,-4 1 0,2-1 1,-1 0 2,-1-3 4,1 3 3,-2-2 3,1-1 6,-1 2 4,0-1 3,-3-3 3,2 2 5,-1-2 5,0 2 4,-1-3 6,0 1 5,0 0 2,0 1 2,0-2 0,-1 1-3,0 0-1,-1 3-2,2-3-3,-3 3-4,0-1-2,1 3-4,0-1-5,-1-1-4,-2 2-5,1 0-5,-1 0-4,0 2-5,3 1-1,-3-3-3,-1 2-2,1 2-2,-3 0-1,0 2 1,1-2-2,1 4 0,-3-1-2,1 1 0,0 1-2,-1 2-1,0 0-1,2-3 0,-1 5-1,1 1 0,0-1 0,2 0 0,0-1 0,0 3-2,0-3-1,1 3-2,2 0-4,1 0-1,-1-2-2,2 2-3,2 0-3,-1-2-3,1 0-2,1 1-4,0-1-1,1-2-4,0 0-1,1 0 0,0 0 2,2-3 2,-1 0 3,1 3 1,1-4 3,1 1 4,-2-1 4,2 0 2,0-1 3,1-2 5,1 0 2,-2 0 2,1-2 3,0-1 0,-1 0 2,1 0 1,0-1 2,0 0 3,1 1 5,-3-1 5,1-2 7,-1-1 6,-1 1 3,0 0 4,0 0 5,-2-1 4,-2-2 3,2 1 3,-3-1 2,2 0 2,-3 0 0,-1 0 1,0 0-4,-1-2-4,-1 0-3,0-2-5,-3 2-2,0 0-2,3-1-3,-3-1-2,-1 0-3,-2 2-2,1-1-2,1-1-3,-1 4-2,0-2-3,-3 1-1,3 2-3,-2 0 0,0 0-1,0 2-2,2 0-2,-2 3-2,0-1-1,-2 2-2,1 1 0,1 0-1,1 1-1,-3 1-1,2 2-3,-1-1 0,-1 0 1,1 5-2,1-4 0,-1 3 0,1 1-2,1 1-2,0 0-1,-1 2-1,-1 3 0,3-2 3,0 0 6,-1 3 3,3-2-1,-2 1-2,3 0 0,-1-1-2,1 1-3,1 0 0,0-1-1,2 1-1,-1-3-1,2 2-1,0 0 0,2-2-5,-1 0-7,1-1-3,1 1 0,-1-2-6,1-1-8,2 0-3,-1-1-1,-1 1 1,4-3 1,0 2 0,0-2 2,1 1 0,-1-3 2,3 0 1,-1 0 1,3-2 1,0 0 1,1-2 5,-1 0 10,2 0 5,-1-3 3,1 1 2,0 0 2,-1-2 1,1 2 2,-1-2 0,-1-1 1,2 1 2,-4-2 1,0 1 4,1-2 2,-3 0 3,0-1 4,-1 1 2,0-2 3,-2 1 3,2-1 3,-5-1 2,3 0 3,-2 1 3,-1-2 3,0 1 0,0-2 0,-2-1 1,0 3-1,-2-2-1,0 2-1,-1-1-1,-1 0-2,1 0-2,-1 5-3,-1-2-3,0 1-2,-3 2-2,2 1-2,-2-1-1,0 2-3,-1 1-2,0 0-1,1 1-2,0 3-2,-1-3-2,0 3-1,-2 3-1,4-3 0,-2 1-1,2 1-2,-4 1-1,4-1-1,-2 1 0,0 0-1,1 2-3,1-1-3,0 0-2,2 5-3,-2-5-3,1 4-5,1 0-6,1-1-6,-1 4-7,2 0-7,-2 0-9,2 0-12,0 1-13,0-1-12,1 0-16,1 2-15,-1-2-17,2 0-22,0 1-15,0-1-15,0 0-12,0 1-13,2 1-15,-2-3-14,1 1-15,-1 0-13,0-2-23,0 3-28,0-3-23,0-1-23,2 1-9,-2-1-1,3-1 2,-2 0 7,-1-7 11,5 6 17</inkml:trace>
          <inkml:trace contextRef="#ctx0" brushRef="#br1" timeOffset="108915.1268">3451 5373 207,'-7'2'292,"-1"-1"20,3 0-7,-2 1-16,2-1-37,0 1-46,2-1-47,2-1-50,-2 0-42,3 1-38,0-1-40,0 0-41,0 0-33,0 0-29,0 0-39,0 0-43,0 0-37,0 0-34,0 0-16,0 0-7,-5 5 0</inkml:trace>
          <inkml:trace contextRef="#ctx0" brushRef="#br1" timeOffset="109914.6196">4061 5240 231,'-2'-1'393,"-1"-1"5,1 1-4,1 1-1,1-1-2,0-1-34,0 1-51,0 1-60,0-3-64,0 3-57,0-3-54,0 1-57,0 1-60,0-2-62,0-1-61,0 4-57,0 0-52,-4-8-41,2-1-37,1 1-22,-3 1-14,3 0 0,1 7 6,-2-9 14</inkml:trace>
          <inkml:trace contextRef="#ctx0" brushRef="#br0" timeOffset="147966.3587">5130 5554 305,'0'-1'381,"-2"1"15,2-1 4,0 1-3,0 0-23,0 0-35,0 0-40,0 0-46,0 0-34,0 0-29,0 0-24,0 0-19,2 0-25,-2 0-29,4 0-20,-4 0-17,1 0-10,1 0-11,-1 0-17,2 1-24,0 0-20,0 1-20,0-2-19,0 0-20,-2 4-21,4-2-21,-2 1-23,-1-1-23,-2 2-34,2-2-38,-2-2-38,0 0-37,0 0-27,0 0-19,6 4-6,0 0 4,0 0 7,-6-4 6</inkml:trace>
        </inkml:traceGroup>
        <inkml:traceGroup>
          <inkml:annotationXML>
            <emma:emma xmlns:emma="http://www.w3.org/2003/04/emma" version="1.0">
              <emma:interpretation id="{9605AD56-8350-47D6-99C4-B17F5D8F6926}" emma:medium="tactile" emma:mode="ink">
                <msink:context xmlns:msink="http://schemas.microsoft.com/ink/2010/main" type="inkWord" rotatedBoundingBox="5656,5331 6359,5328 6361,5951 5658,5954"/>
              </emma:interpretation>
              <emma:one-of disjunction-type="recognition" id="oneOf13">
                <emma:interpretation id="interp65" emma:lang="en-US" emma:confidence="0.5">
                  <emma:literal>?</emma:literal>
                </emma:interpretation>
                <emma:interpretation id="interp66" emma:lang="en-US" emma:confidence="0">
                  <emma:literal>=</emma:literal>
                </emma:interpretation>
                <emma:interpretation id="interp67" emma:lang="en-US" emma:confidence="0">
                  <emma:literal>5</emma:literal>
                </emma:interpretation>
                <emma:interpretation id="interp68" emma:lang="en-US" emma:confidence="0">
                  <emma:literal>F</emma:literal>
                </emma:interpretation>
                <emma:interpretation id="interp69" emma:lang="en-US" emma:confidence="0">
                  <emma:literal>-</emma:literal>
                </emma:interpretation>
              </emma:one-of>
            </emma:emma>
          </inkml:annotationXML>
          <inkml:trace contextRef="#ctx0" brushRef="#br3" timeOffset="51478.6585">5437 5060 256,'-7'0'269,"2"0"-6,-1 0-14,2 0-17,-1 0-27,1 0-33,-1 0-27,2 0-28,1 2-17,0-2-14,-1 1-8,1-1-8,1 1-5,-1-1-5,1 0 1,0 0 2,1 2 1,0-2-1,0 0-3,0 1-2,0-1-3,0 0-3,0 0-3,0 0-2,0 1-4,0-1-1,1 2-2,0-1 1,1-1 0,1 2-1,0 0 3,1-2 2,-1 2 6,4-1 5,0 0 6,0 2 2,1-1 3,2 0 2,1 0 2,0 1 1,1 0-1,2-3-1,-2 3-1,0-3-1,3 1-2,1 0-3,-1 0-7,0 1-4,4-1-6,-2-1-5,0 0-3,0 0-2,3 1-4,-2 1-3,1-2-2,0 1-4,-1-1-1,0 2-2,0-1-3,-2 0-2,0 1-4,2-2-2,-2 1-1,2 0 0,-2 0-1,-1-1-2,0 2-2,-1-2 0,0 0 0,-2 0 0,1 0 0,1 2-2,-4-2 1,1 0 1,-1 0-1,0 0-1,-5 0 0,2 0 0,-1 2 0,0-2 0,0 0 0,-1 0 0,-1 0-1,-1 4-1,1-4 0,-1 0-1,-1 0 0,0 0 1,-1 0 1,1 0 2,-2 3-2,0-3-1,0 0 0,0 0 0,0 0 2,-2 0-1,1 0 0,-1 0 0,0 0 0,0 0 1,1 0 1,-3 0-1,-1 0 0,2 2-2,-2-2 1,-1 0 1,-2 2 1,1-2-2,0 0 1,-3 0 1,0 0-1,-2 0 1,2 0-1,-4 0-2,1-2 0,0 0 0,-2 2 0,-3 0 0,-1-3 2,0 3 0,-3-4-1,0 2-1,0 0 0,0 2 0,-2-3 0,2 1 1,-2 0 0,0 1 0,1 0 0,0-1 0,1 1-1,-2 1-1,2 0 0,0 0 0,3 0 2,-1 0-1,1 0-1,2 0-1,2 0-2,1 1-2,1 1-1,1-1-1,1-1 1,4 1-3,-1 1 2,3-1-1,0 0-1,1 0 0,3-1-1,-3 0 0,4 0-1,-3 0 2,3 2 1,0-2 2,3 0 2,-3 0 1,4 0 1,-3 0 2,1-2-1,2 2 1,0-1-2,0 0 2,1 0 0,0-1 1,0 1 0,0 0 1,2-1-1,0 1 0,3-1 0,-3 1 1,3 0-3,1-1-1,-1 0-2,3 1-4,1-2-7,-1 3-7,-1-3-11,3 0-11,-2 3-12,2 0-12,0-2-12,1 0-12,-1 2-10,2-2-7,-3 2-11,3 0-16,1 0-12,-2 2-13,2-2-13,-2 2-13,-1-2-23,1 0-30,-1 2-30,-2-2-31,3 0-20,-3 3-13,0-3-5,0 3 3,1-3 9</inkml:trace>
          <inkml:trace contextRef="#ctx0" brushRef="#br0" timeOffset="148042.027">5455 5587 266,'-2'-1'341,"1"1"11,-1 0 10,0 0-5,2-1-13,0 1-34,-1 0-44,1-2-46,0 2-47,0 0-34,0 0-28,0 0-20,0 0-10,1 0-13,1 0-10,1 0-18,-1 0-21,3 0-22,0 0-24,-1 2-19,2-1-15,-2 0-18,4 1-19,-1-2-21,0 2-22,1 1-30,-4-3-36,-4 0-38,10 3-37,-1-3-27,-4 2-21,-5-2-3,11 3 5,-2 0 4,0 0-2</inkml:trace>
          <inkml:trace contextRef="#ctx0" brushRef="#br0" timeOffset="148594.9209">5751 5652 73,'0'0'273,"2"0"7,-2 1 6,2-1-3,-1 0-9,-1 0-17,1 0-23,0 0-26,1 0-31,0 0-22,-1 0-19,1 0-15,1 0-13,-1 0-11,2 0-9,-3 0-9,4 0-5,0 0-20,-1 0-25,-1 0-22,1 1-20,1-1-19,-2 0-17,2 2-18,0-2-20,-3 0-25,2 0-30,-3 0-28,2 0-26,-3 0-28,0 0-30,0 0-24,0 0-24,0 0-11,0 0-7,0 0 6,11 0 11</inkml:trace>
          <inkml:trace contextRef="#ctx0" brushRef="#br0" timeOffset="148600.9074">5974 5672 197,'0'0'241,"0"2"-7,0-1-13,0 0-16,2 1-15,-2-2-15,1 1-19,0-1-21,-1 2-20,3-2-22,-3 0-16,4 0-12,-3 0-9,-1 0-5,3 0-7,-3 0-4,1 0-7,1 0-4,-1 0-8,1 0-9,1 0-11,0 0-14,-1 0-17,2 0-19,-1 0-24,-1 0-27,-2 0-38,0 0-42,0 0-42,0 0-41,0 0-20,0 0-7,8-2-5,-8 2-7</inkml:trace>
        </inkml:traceGroup>
        <inkml:traceGroup>
          <inkml:annotationXML>
            <emma:emma xmlns:emma="http://www.w3.org/2003/04/emma" version="1.0">
              <emma:interpretation id="{A7CD0F4B-EDE0-4388-ABE1-8C551D73E9D1}" emma:medium="tactile" emma:mode="ink">
                <msink:context xmlns:msink="http://schemas.microsoft.com/ink/2010/main" type="inkWord" rotatedBoundingBox="6610,5244 13753,5220 13755,5903 6613,5927"/>
              </emma:interpretation>
              <emma:one-of disjunction-type="recognition" id="oneOf14">
                <emma:interpretation id="interp70" emma:lang="en-US" emma:confidence="0.5">
                  <emma:literal>E*</emma:literal>
                </emma:interpretation>
                <emma:interpretation id="interp71" emma:lang="en-US" emma:confidence="0.5">
                  <emma:literal>- .</emma:literal>
                </emma:interpretation>
                <emma:interpretation id="interp72" emma:lang="en-US" emma:confidence="0">
                  <emma:literal>F .</emma:literal>
                </emma:interpretation>
                <emma:interpretation id="interp73" emma:lang="en-US" emma:confidence="0">
                  <emma:literal>= .</emma:literal>
                </emma:interpretation>
                <emma:interpretation id="interp74" emma:lang="en-US" emma:confidence="0">
                  <emma:literal>* .</emma:literal>
                </emma:interpretation>
              </emma:one-of>
            </emma:emma>
          </inkml:annotationXML>
          <inkml:trace contextRef="#ctx0" brushRef="#br3" timeOffset="56170.7952">11902 4983 12,'2'-1'248,"2"0"8,-3 1 1,1-1 1,-2 1-13,-2 0-20,1 0-20,-3 0-21,1-2-23,-4 2-25,2 0-16,-4 0-15,-3 0-10,-1 0-8,-1 0-6,-3 2-4,2-1-12,-5 0-15,-1 0-8,0 1-4,-2 0-3,-1 1 0,-2 0-2,3 0 0,-5 1-1,1 0-4,0 3 0,-1-3-5,0 2-7,-2-2-11,2 1-6,1 1-2,-1 1-4,3-1-5,1-2-1,0 3-1,3-3-1,3 2-3,-1-1 0,4 1-1,2-3 1,2 1 0,1-1 3,1 3 7,2-5 3,2 1 3,2 1 1,1 0 0,0 0 1,2-1 0,2 1 0,0-1 0,5 0-1,-4 0 1,7 0 5,0-2 6,1 4 4,2-4 1,1 3 2,5-3-1,-2 0 1,5 2 0,-2-2 1,4 2-1,-2-2 0,4 0-1,-3 0 1,3 0-1,1 0-3,0 0-7,1 0-4,2 0-4,0 0 0,0 0 0,-1 0-1,1 0 1,0 2-1,0 0 1,-2-2 1,0 0 2,-2 0-1,0 2 0,-3-2-2,1 2 1,-3-2 0,-1 0 1,-1 1 0,-3-1 0,0 2 0,-4-2 0,2 0 1,-6 0 0,1 0 3,-3 0 0,-1 2 0,-3-2-1,-2 0-1,-2 0 1,1 0 1,-6 0 0,2 0 0,-5 0-1,1 0-1,-4 0 1,0 0 5,-2 0 5,-5 0 3,1 0-1,-3 0 0,0 0 4,-4 0-1,-1 0 0,-2 0 0,1 0 1,-2 0-6,0 0-6,-1 0-4,2-2-2,-3 2-6,4 0-7,-2-2-4,4 2-3,1-1-1,-1 1 0,4 0 1,2 0-1,0 0 1,4 0-1,-1 0 5,5 0 7,0 0 5,4 0 1,2 0 1,-2 0-1,5 0 1,1 0 1,0 0 0,0 0-2,2 0 0,2 0 0,0 0 0,-1 0 0,2 0 1,1-2 0,1 2 0,-1-2-1,3 2 0,0 0 0,0 0 5,2 0 7,-2 0-1,4 0-3,-1 0 2,-1 0 4,1 0 3,2 0 1,-1 0 1,1 0-1,1 0-1,-2 0 1,3 0-2,1-2-3,-1 2-9,1-2-14,0 2-10,2 0-7,1 0-17,-2 0-22,2 0-21,0 0-23,-2 0-31,2 0-38,-2 0-39,2 0-42,-3 0-36,3 0-32,-2 0-17,2 0-10,-2 0 1,3 0 8</inkml:trace>
          <inkml:trace contextRef="#ctx0" brushRef="#br1" timeOffset="152521.1776">11231 5493 166,'14'4'212,"-1"-1"-20,-2 1-25,0 1-29,3-1-32,-1-1-18,-1 2-15,0-1-15,3-2-17,0 2-19,-2 1-21,4-2-26,-1 1-29,-1 0-32,-2-1-38,3 0-31,-1 0-30,0-3-16,2 4-8,-1-2-2</inkml:trace>
          <inkml:trace contextRef="#ctx0" brushRef="#br1" timeOffset="152526.1646">12179 5460 57,'7'3'191,"3"-3"-22,0 2-20,2-2-22,-2 4-18,4-2-19,-2 1-16,-1-1-15,0 0-27,1-1-31,-2 1-36,0-1-38,-10-1-37,12 0-37,-5 0-30,-7 0-27,11-1-12</inkml:trace>
          <inkml:trace contextRef="#ctx0" brushRef="#br3" timeOffset="56924.4384">12772 5049 138,'-15'-3'255,"1"0"-12,0 1-18,-1-1-23,0 0-26,2 2-23,1 0-25,-2-1-19,1 1-20,0 0-17,1-1-18,0 2-15,2 0-16,-1 0-4,0 0 2,4 0 2,0 0 0,-1 0 1,3 0 0,0 0 0,1 0-1,3 0-5,-3 0-9,4 2-5,0-2-6,0 1 2,4-1 4,-1 0 1,2 1 1,1 1 0,3-1-1,2 0-2,-1 0 1,3-1-1,2 2 0,3-1-1,-1 1 0,3-1 5,2 2 7,1-1 4,0 0 2,1 1 1,2-2-2,-3 2 0,3 1 1,0-1 0,-1 0-2,2 1 0,-3 1 1,0-3-1,-1 0 0,2 1-3,-1 1-7,0-2-3,1 1-2,-3 0 1,0 0 2,2-3 2,-2 1 2,1 0 4,-2 0 3,1 1 4,-3-1 3,2 0 3,-3 1 3,0-1 2,-2 1 4,0-1 4,-2 0 4,-1 1 2,-1-2 0,-2 0 1,-2 0 1,-1 0-1,-3 0 1,1 0 2,-2 1 2,-1-1-1,-2 0-4,-2 0-1,-1 0-2,0 0-5,-1-1-4,-2-1-3,-1 2-4,-1-1 0,-3 0-5,-1-1-2,0 1-4,0-1-5,-3 1-4,0 0-2,-3-1 0,2 1 0,-3 0-1,-1 0-2,1 1 1,-2-3-2,1 3 0,-3-3-1,2 3-1,-1 0 1,-2-3 0,3 3-3,1 0-1,-3 0 0,4 0-1,0 0 1,1 0 0,0 0 1,4 0-1,1 0 1,2 0 1,1 0 0,3 0 1,1 0-1,2 0-5,1 0 1,3 0 1,0 0 0,0 0 2,1 0-2,2-2 0,1 2-1,3 0 2,-2 0 0,5 0 1,0 0-1,2 0 0,1 0 1,0 0 3,2 0 0,0 0 1,1 0-2,4 0-1,-3 0 0,3 0 1,-1 0-2,0 0-3,1 0 2,1 0 2,-4 0-2,3 0-4,-1 2-9,-2-2-10,3 0-12,-1 0-14,-1 0-19,0 0-20,1 0-30,-2 0-37,0 0-37,-2 0-38,2 0-46,-3-2-46,3 0-20,-2 2-4,-3-2-1,1-1-1,-1 2 8</inkml:trace>
          <inkml:trace contextRef="#ctx0" brushRef="#br1" timeOffset="152600.9644">12725 5396 61,'12'0'116,"-1"2"-17,-3-2-18,1 2-11,-1-2-7,-2 0-16,-3 0-21,-3 0-28,0 0-31,0 0-24,0 0-19,0 0-15,0 0-11,7-2-11</inkml:trace>
          <inkml:trace contextRef="#ctx0" brushRef="#br3" timeOffset="52567.6917">6562 5103 66,'-1'0'216,"-1"0"-4,2 0-12,0 0-14,2 0-12,-1 0-11,1 0-13,1 0-14,0-1-15,0 1-11,2 0-12,-2 0-10,4-2 2,0 2 8,-1-1 4,3 0 1,1 1 1,-1-1 1,4 1 0,-2-3-1,2 3-2,-1-3-4,2 3-7,-1-3-9,2 3-5,-1 0-3,0-2-11,1 0-14,0 2-10,-1-3-6,1 1-5,1 0-5,-3 0-6,1 0-3,1 0-4,0 1-2,-1-1 2,-1 1 3,-2 0 2,3-1-1,-1 1 0,-1 0-1,2 1-2,-4 0 0,2 0-3,0 0-2,-2 0 1,-1 0-1,1 0-1,0 1-2,-5-1 0,3 1 1,-2-1-2,-1 0-1,-1 0 0,-1 0 0,0 0 0,-3 0-1,3 0 1,-3 2 1,0-2 1,0 0 0,-3 1 2,3-1 0,-2 0 0,1 1-1,-2-1-1,0 2 2,-2-2 1,1 1-2,-2 1 1,-2 0 2,1-2 0,-3 2-1,-1-1-2,1 0-1,-3 1-1,-1-1 0,-2 1 0,-2-2-1,1 2 1,-2-2-1,0 0 1,-1 0 0,-3 0 0,2 0-2,0 0 0,-2 0 1,2-2 0,1 2 0,-2-2 1,3 1-1,0-1 2,-1 1-1,4 0 0,1-1 0,0 2 1,2-2 1,0 0 1,0 2 1,2-1 3,1-1 2,-1 2 3,0-1 5,4 1 4,0-1 2,-1 1 5,1 0 3,2 0 3,1 0 2,-2 0-1,3 0 0,1 0-1,-2 0-1,3 0-2,-1 0-1,2 0-4,0 0-7,0 0-2,0 0-3,2 0-4,-1 0-3,1 0-2,0-2-3,-1 2-2,1 0-1,0 0 0,4-1-2,-2 1 1,1-1 1,2 1 0,3-2-1,-1 2-1,-1 0-1,4-4 0,0 4 0,2-3 1,-3 3 1,1-1 1,2 0 0,0-1 0,-1 2-1,3-2 0,-3 1 0,3 0 0,-1-1 1,2 1 1,-2 0 1,1-1 0,0 1-3,0 1 0,2-2-1,-2 1 2,1 1 0,-1-1 0,2 1 3,-2 0 0,0-1 1,0 1 1,-1-2 0,0 1 1,2 1 1,-3-1 0,-2 1 2,2 0 0,-1-2-2,-2 2 1,-1 0 0,-1 0-2,-1 0-1,-4 0-1,2 0 1,-1 0-2,-3 0 1,1 0 1,-1 0 2,-2 0 2,0 2 3,0-2 2,-2 1 3,1-1 1,-1 1 1,0-1 0,-2 2 0,1-1-1,-1 0 0,0 0 1,-3 1-2,0-1-1,2 1-3,-5-1-3,1 0-3,2 1-3,-2-1-1,-2 2-3,3-3-1,-3 2-1,1-1-1,-2 0-2,2 2-2,-2-3-4,-2 4-7,2-4-9,1 0-12,-3 2-13,0-1-16,0 0-11,1 1-11,-2-1-15,1 0-17,1 1-17,0 1-20,1-1-17,-1 0-20,3-1-25,-4 0-31,5 1-30,-2-1-30,4 1-23,7-2-21,0 0-11,0 0-6,0 0 7,0 0 13</inkml:trace>
          <inkml:trace contextRef="#ctx0" brushRef="#br3" timeOffset="53646.102">7686 4971 32,'-2'-1'234,"-1"1"4,1-1-7,0 1-14,1 0-17,-1 0-21,2 0-8,0 0-4,-2 0-11,2 0-17,0 0-13,-2 0-12,2 0-10,0 0-7,0 0-6,0 0-5,0 0-6,2 0-4,0 0-1,0 0-4,1 0-7,2 0-11,-1 0-9,2 0-5,1 0-5,0 0-2,1 0-1,1 0-1,1 0-3,1 0-2,0 0-1,1 0-1,0 0-1,2 0-3,-1 1-3,1 0-2,-1-1 0,3 2 1,-1-1 1,3 1-1,2-2 1,-3 0 0,3 2 3,0 0 1,1-1 0,1-1-1,0 1 0,1-1-2,-3 1 0,2 1-2,-2-2-1,2 2-3,-3-2-1,1 2-2,-4-1-1,1 1-2,-4-2-3,0 1-1,-2 0 0,-1-1-1,-2 2 1,-2-2 0,-1 0-1,0 0 0,-2 0 1,-2 0 0,-1 2 0,0-2 1,-1 2 1,-2-2 0,-2 2 1,1 0-2,-2-2 2,-1 3-2,-1-2 1,-2 0 1,-2 1-2,-2-2 0,1 2 1,-3 0-2,-1-2 1,-2 2-2,0-1-1,-2 0 0,-1-1 0,-1 2 1,1-2 0,-2 0-1,2 0 0,-2 0 1,1 0 1,0 0 0,1-2-6,-1 2-6,0 0-4,1-1-1,2 0 0,-2 1-2,1-2 1,2 2-1,1 0 1,1-2-1,0 0 0,1 2 0,1-2 1,3 2-2,0 0 5,2-1 7,3 1 4,-1 0 2,2-1 0,2 1 0,0 0 0,2 0 0,1 0-1,1 0 2,0 0 0,1 0-1,1 0 0,3 0 0,0 0 1,2 0 1,0 0 1,4 0 0,0 1 0,1-1 2,5 0 1,-2 0 2,3 0 2,1 0 0,0 0 2,2 0 1,1 0 2,-1 0 4,1 0 2,1 0 3,-1 0 5,2 1 6,-2 1 4,1-2 5,0 2 5,0-2 4,-1 2 1,1-2 2,0 2 2,-1-2 3,0 1-2,-1-1 0,0 1-3,1-1-4,-1 2-4,0-1-4,-4-1-5,1 0-7,0 0-5,-2 0-5,-2 0-4,-1 0-3,-2 0-3,-1 0-2,-1 0-3,-3 0-1,0 0-2,-2 2 1,0-2-3,-1 0 0,-1 0 1,-2 0 1,0 0 4,0 0 1,-2 0 5,1 0 4,-1 0 2,1 0 2,1 1 0,-3-1 0,-1 0 0,0 0 1,0 0 0,-2 0 0,-1 0-1,0 0 0,-3 0-3,2 0-3,-4 0-3,1 0-5,-2-1-1,-1 1-5,0 0 0,-1-2-1,-2 2 0,2 0 0,-4 0 0,3 0 0,-2 0-1,-1 0 0,1 0-2,-1 0-1,2 0-2,-3 0-1,2 0-3,-2 0-1,3 0-1,-1 0-2,2 0-2,-1 0-1,3 0-2,-1 0-2,3 2 0,-2-2 0,3 0 1,-3 0 0,5 1 1,1-1 2,1 0 1,0 1 3,4-1 0,-1 0 3,-1 0 0,2 0 3,1 0 0,1 0-1,0 0 1,1 0-3,0 0-1,0 0 0,0 0-1,1 0-1,0 0-1,3 0-1,-1 0-3,1 0-2,2-1-8,1 0-9,1-1-5,3 2-7,0-1-10,1-1-11,1 1-12,2 0-14,3-1-12,0 0-15,2 0-15,2 0-18,0 1-24,2 0-28,0-2-28,0 3-27,3-2-34,2 0-37,-2 2-18,4-2-8,-1 2 3,1 0 9,1 0 12</inkml:trace>
          <inkml:trace contextRef="#ctx0" brushRef="#br3" timeOffset="54614.9689">8995 5060 156,'-3'0'285,"-2"-4"5,1 1-11,1 3-18,-2-1-32,3 0-39,-2-1-32,1 2-31,2 0-26,-2-2-24,0 2-18,0 0-17,1 0-11,1-1-11,0 1-7,-1 0-5,2 0-3,0 0-4,0 0 5,0-1 3,2 1 3,0-2 2,1 2 1,2 0 1,-1 0 1,3-1 0,-2 1 3,4 0 2,0 0 4,2 0 2,2 0 0,-1 0 3,2 0 1,3 1 0,0-1 1,0 0 0,2 0 0,3 0-1,-2 0 0,1 0-2,3 0 0,-2 0-2,1 0-3,-2-1-3,3 1-1,-4 0-1,3-1 4,-2 1 6,-2 0 2,2 0 1,-3 0-2,1 0 1,-1 0-3,-2 0-2,-1 0-1,1 0-2,-1 0-1,-3 0 0,2 0-1,-3 0-2,-2 0-5,0 0-7,0 0-4,-1 0-2,-4 0-1,0 0-1,-1 0 0,1 0 2,-3 0 2,-1 0 1,0 0-3,-1 0-8,-1 0-1,-1 1-2,0-1-2,-3 1 0,-2-1 0,3 2-2,-4-1 1,-3 0 0,2 1-1,-4-2-1,-1 2-1,0-1-1,-1 0 4,-2-1 4,1 3 4,-3-3 0,-1 4 1,2-4 1,-1 2 0,-3-1 1,0 0 0,0 1 0,1-1 0,-2-1 0,2 1 0,-2-1 0,1 2 0,1-2 0,1 0 0,-1 0 1,3 0 0,-1 0-3,3 0 0,-1 0 1,3 0-2,0 0 1,3 0-1,-1 0 1,1-2 0,3 2 0,-1 0-1,4 0 1,0 0 0,1 0 1,1 0 0,1 0 2,3 0-2,-3 0-1,3 0 1,0 0 0,3 0 0,0 0 0,-1 0 1,2 0-1,1 0 0,0 0 0,3 0 1,-1 0-2,4 0 0,-1 0 2,0 2 0,4-1 0,-1 1 0,-1-2 0,3 2 0,-1-2 0,0 0 0,1 0 1,0 2 0,1-2 0,-1 0 1,2 0 0,-2 0-1,4 0 1,-3 0 0,2 0 1,-1 0-1,2-2 2,0 2 1,-2-2-1,1 0 1,0 1 3,-2-1 0,2 0 0,-2-1 4,3 2 2,-3-1 3,-1 2 2,1-4 1,-3 1-1,0 3 0,-1-1 2,0 0-1,-1-1-1,-3 2 0,-1-2-3,-2 1 2,0 1 1,-2 0 1,0 0 3,-2 0 1,-1 0 4,-1 0 1,-2 0 2,-2 0 0,1 0 0,-4 0-1,1 0 0,-3 0 1,-3 0-1,-3 0-2,-3 0-2,-1 0-4,-4 0-7,-1 0-4,-4 0-5,0 0-1,-3 0-2,-2 0-1,-1 0-2,-2 0 1,0 0 0,-2-1 0,1-1 0,0 2-4,1-1-3,1 0-3,2-1-2,3 1-3,0 1-4,1 0-2,5 0-1,1 0-1,5 0-1,2 0-3,2 0-6,3 0-3,5 0-7,0 0-4,2 0-2,2 0 0,3 0-2,2 1 0,1 1 0,2-1 1,0 0-2,6 1-1,-1-1-3,3 0-2,1 1-4,3-2-6,3 3-4,2-2-4,1 2-4,0 1-15,4-4-24,-1 2-28,3-1-32,-1 0-41,2 1-44,1-1-25,1 0-19,2 1-3,0-1 1,2-1 8</inkml:trace>
          <inkml:trace contextRef="#ctx0" brushRef="#br3" timeOffset="55547.8928">10153 5007 49,'10'-3'229,"0"3"1,2-2-10,2 0-13,-1 2-23,2-2-29,0 0-24,3 2-22,1 0-20,1-2-20,0 2-15,2 0-11,1 0 1,-1 0 5,2 0 3,1 0 1,-1 0 1,0 0-3,-1 0 0,0 0-2,-1 0-5,2 2-6,-4-2-3,2 0 0,-2 2-1,-2 0-1,-1-2-7,-2 0-10,0 0-6,-3 0-3,2 0-3,-7 0-1,1 0 0,-3 0-2,1 0 2,-2 0 5,-2 0 2,0 0 0,-1 0 3,-1 0 2,0 0 0,-1 0 1,-3 0 0,1 0 0,-1 0 0,1 0 0,-3 0-1,-1 0-1,0 0-1,-4 0-2,-2 0-1,-1 0-2,-1-2-4,-2 2-3,-2 0 3,0 0 4,-3 0 2,0 0-1,-3 0-1,1 2-1,-2-2-1,-1 2 0,1 0-1,-4-2-2,3 0-2,-2 3 0,1-2-2,1 0 1,-1 1-7,2-2-5,0 0-3,2 2 0,1-2 1,2 2 0,1-2 0,4 0 2,1 0 2,3 0 2,0 2 2,4-2 0,0 0 2,2 0 1,3 0 0,0 1 0,3-1 1,1 0 1,1 0 0,1 0 2,2 0 0,2 0 0,2 0 1,1 0 0,4 0 1,1 1 0,0-1 1,1 2 3,0-1 0,3-1 1,0 0 3,3 2 1,-3-2 2,1 1 2,0 0 0,-1-1 2,2 0 1,-1 0 2,3 0 2,-2 0-1,1 0-4,-1 0-6,-1 0-1,1-1-1,3 0 2,-2 1 1,0-2 1,1 2 2,0 0 1,-3 0 2,1-1 2,-1-1 0,1 2 0,-3 0-2,1-1 4,0 1 6,-5-1 2,-1 1-1,1 0-3,-4 0-4,-2 0-2,-1 0-1,-1 0 0,-2 0 0,0 0 2,-4-2 2,-2 2 2,-1 0 0,-1 0-1,-2 0 1,-5 0-1,-1 0 0,-3 0-2,-1-2 1,-3 2-1,-5 0-2,0 0-3,-4 2-6,1-2-4,0 0-4,-4 2-2,2-1-4,-1 0 0,2 1-1,1-1-2,0-1-4,5 2-4,1-1-3,1-1-6,3 1-6,2-1-1,2 1 3,3-1 1,4 0-3,0 2-1,1-2-2,1 0 1,4 0-2,-3 0 3,6 1 2,-3-1 5,3 0 2,2 1 6,0-1 6,3 0-2,-1 0-6,4 0-4,2 2-5,1-2-8,-1 0-8,1 0-11,6 0-13,-2 0-19,2 0-20,1 0-27,0 0-31,1-2-43,1 2-50,2-1-36,-1 1-28,0-1-11,3 1-1,0 0 6,1 0 9</inkml:trace>
          <inkml:trace contextRef="#ctx0" brushRef="#br1" timeOffset="150237.5096">6320 5656 139,'0'-2'302,"0"1"8,0 0 10,0 1 9,0-2-14,0 1-28,0-1-26,0 1-28,0 1-23,3 0-19,-3-1-5,3 0 5,-2-1-1,-1 1-3,3 0-5,0-1-8,-1 2-8,0-3-9,0 2-11,1 0-11,0-1-12,1 2-11,-3-2-13,1 2-14,0 0-23,3 0-25,-3 0-27,1 0-26,1 0-29,0 0-27,0 0-27,1 0-27,-1 0-26,2 2-27,-1-2-35,1 2-36,0-2-35,-2 0-34,-4 0-39,0 0-42,9 2-24,-3 1-12,-6-3 9,10 3 19,-3 0 18,3-1 16</inkml:trace>
          <inkml:trace contextRef="#ctx0" brushRef="#br1" timeOffset="150671.8096">6803 5646 7,'0'-1'273,"0"0"1,0 1 3,0-2-10,2 1-16,-2 0-26,3 1-33,2-2-36,-2 2-38,0 0-30,2-3-28,-2 3-22,2-1-24,0 1-18,-3 0-17,3 0-17,0 0-15,-1 0-18,1 0-17,-1 0-23,2 0-25,-6 0-29,0 0-34,7-1-27,-7 1-24,10-2-9,0 2-2,-10 0 1</inkml:trace>
          <inkml:trace contextRef="#ctx0" brushRef="#br1" timeOffset="150676.1399">7245 5608 19,'1'0'300,"1"0"9,-1 0 7,1 0-18,-2 0-29,3 0-32,-1 0-32,2 0-33,1 0-36,-2 0-28,2 0-26,0 0-18,-1 0-15,-1 2-9,3 0-3,-2-2-10,0 2-11,1 0-10,2-2-8,-2 0-11,1 0-15,1 0-15,2 0-14,-2 0-16,1 0-13,0 0-20,1 0-26,0-2-28,1 0-29,-3 0-23,3 0-21,-2-1-14,1 1-8,-2 1-6,3-2-2,-2 2 8</inkml:trace>
          <inkml:trace contextRef="#ctx0" brushRef="#br1" timeOffset="150806.0553">7740 5527 218,'1'0'220,"1"0"-5,-1 0-9,0 0-11,1 0-10,-1 0-10,1 0-7,-1-2-7,1 2-13,1 0-14,-1-3-15,2 3-13,1 0-11,-2 0-11,2-1-6,2-1-7,1 2-8,1-1-7,-2-1-7,2 2-6,2-1-16,-1 0-19,-1 1-17,3-1-11,-2 1-11,1 0-11,-3-2-11,2 2-10,0 0-16,0 0-19,1 0-12,-3 0-5,-1 0-6,3 0-7,-1 0-7,-1 0-7,0-2-10,-2 0-8,-6 2-6,10-1-6,-1-1-2,-1 0-1,-1 0 9,-7 2 10,9-3 6,0 2 0</inkml:trace>
          <inkml:trace contextRef="#ctx0" brushRef="#br1" timeOffset="151184.1238">8153 5453 35,'5'-3'148,"-2"2"1,0-1-1,0 1-5,0-1-6,0 2-9,-2-2-10,2 0-11,0 1-14,2 1-12,-2-1-13,0 0-12,0 1-11,1-2-10,1 1-8,-1 0-7,0-1-5,1 1-3,-2 0-2,1 1-3,1-3-2,-1 3 0,1 0-1,0-3 0,-2 3-1,2 0 1,2 0 1,1 0 0,1 0 1,1 0-2,1 0 0,1 0-5,-1 0-6,3 0-4,-1 0-4,-1 0-4,-1 0-4,-1 0-2,-3-1 0,1-1-3,-1 2-1,0 0-2,-2-2 0,-2 0 1,1 1 0,3 0 6,-4-1 10,1 1 7,0-1 9,0 1 9,-2 0 7,1-1 7,0 2 7,1-2 5,-4 1 5,3 1 4,-3-2 5,2 0 4,0 2 4,-1-2 3,2 2 1,-2 0 8,2-2 13,-1 2 6,0 0 2,-1-3 3,2 3 0,-2-2 1,1 2-1,-1 0 1,1-2 1,-1 1-3,1-1-1,-2 1-4,3 0-3,-3-1-13,2 1-17,-2 1-10,2-1-9,1-1-9,1 1-9,-4 1-14,1-1-16,1 1-19,0 0-22,0 0-25,-1 0-27,1-2-40,-2 1-47,0 1-51,0 0-55,0 0-29,0 0-16,0 0-12,0 0-6,5-3 1,3 2 8</inkml:trace>
          <inkml:trace contextRef="#ctx0" brushRef="#br1" timeOffset="151725.3685">8678 5514 87,'-2'-1'368,"0"1"20,2 0 12,0 0 15,0-2 16,0 2-17,0 0-33,0 0-40,0 0-44,0 0-33,0 0-30,0-2-23,0 0-22,2 2-27,0 0-30,1-1-23,0 1-20,-1-2-19,3 2-19,-2 0-16,4 0-14,-2 0-28,1 0-34,2 0-25,-3 0-24,6 0-26,-3 0-26,2 0-26,0 2-23,4-2-24,-2 1-26,2-1-31,1 0-37,0 0-36,1-1-36,0-1-17,3 2-5,1 0 1,-2 0 6,1 0 16,2 0 24</inkml:trace>
          <inkml:trace contextRef="#ctx0" brushRef="#br1" timeOffset="152090.2445">9496 5553 17,'4'0'277,"-1"0"9,0-1 5,1 1 5,-2-2-17,1 1-26,0-1-19,1 0-15,1 2-22,1-2-26,2 0-18,-3 2-19,6-2-13,0 1-12,1 0-12,2-2-11,-1 1-10,2 0-10,3 2-13,2-3-18,-3 1-28,3-1-34,2 2-26,0-1-21,0-1-28,2 2-30,-2-1-28,2 0-26,0-2-29,1 1-31,-1-1-31,-1 1-35,2 2-17,-1-2-10,0-1 5,1 2 12,-1 1 15</inkml:trace>
          <inkml:trace contextRef="#ctx0" brushRef="#br1" timeOffset="152099.2199">10424 5500 49,'5'0'244,"-1"0"-1,1 0-2,-2 0-17,2 0-19,1 0-22,2 0-23,-1 0-24,1 0-28,2 0-13,0 0-10,2 0-8,0 0-9,2 0-7,-2 0-5,0 0-9,2 0-9,-2 0-15,3 0-17,-2 0-22,-1 0-23,2 0-33,-2 0-37,-4 0-44,1 0-48,-9 0-41,10 0-40,0 0-19,1 0-10,0-2-2</inkml:trace>
        </inkml:traceGroup>
      </inkml:traceGroup>
    </inkml:traceGroup>
    <inkml:traceGroup>
      <inkml:annotationXML>
        <emma:emma xmlns:emma="http://www.w3.org/2003/04/emma" version="1.0">
          <emma:interpretation id="{02D50D94-9DA1-465A-A07C-CA21CBCD736B}" emma:medium="tactile" emma:mode="ink">
            <msink:context xmlns:msink="http://schemas.microsoft.com/ink/2010/main" type="paragraph" rotatedBoundingBox="1189,5624 15554,5239 15610,7365 1246,775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9E18BEF-90CB-4D2E-8EEC-E5128AA4C5A4}" emma:medium="tactile" emma:mode="ink">
              <msink:context xmlns:msink="http://schemas.microsoft.com/ink/2010/main" type="line" rotatedBoundingBox="1189,5624 15554,5239 15610,7365 1246,7750"/>
            </emma:interpretation>
          </emma:emma>
        </inkml:annotationXML>
        <inkml:traceGroup>
          <inkml:annotationXML>
            <emma:emma xmlns:emma="http://www.w3.org/2003/04/emma" version="1.0">
              <emma:interpretation id="{38DFCE1A-886C-497B-9086-09E822B00065}" emma:medium="tactile" emma:mode="ink">
                <msink:context xmlns:msink="http://schemas.microsoft.com/ink/2010/main" type="inkWord" rotatedBoundingBox="1189,5624 2652,5585 2702,7440 1238,7479"/>
              </emma:interpretation>
              <emma:one-of disjunction-type="recognition" id="oneOf15">
                <emma:interpretation id="interp75" emma:lang="en-US" emma:confidence="0.5">
                  <emma:literal>"</emma:literal>
                </emma:interpretation>
                <emma:interpretation id="interp76" emma:lang="en-US" emma:confidence="0">
                  <emma:literal>$</emma:literal>
                </emma:interpretation>
                <emma:interpretation id="interp77" emma:lang="en-US" emma:confidence="0">
                  <emma:literal>g</emma:literal>
                </emma:interpretation>
                <emma:interpretation id="interp78" emma:lang="en-US" emma:confidence="0">
                  <emma:literal>9</emma:literal>
                </emma:interpretation>
                <emma:interpretation id="interp79" emma:lang="en-US" emma:confidence="0">
                  <emma:literal>T</emma:literal>
                </emma:interpretation>
              </emma:one-of>
            </emma:emma>
          </inkml:annotationXML>
          <inkml:trace contextRef="#ctx0" brushRef="#br2" timeOffset="35016.0318">2190 5884 84,'-2'0'329,"-3"1"11,2 1 13,-4 2 12,2-1-9,-2 3-20,-1 1-31,-3 0-37,0 4-32,0 1-29,-1 1-14,-3 0-7,-2 3-6,3 2-8,-3 1-8,-2 2-7,1-1-9,-2 4-11,-1-1-10,1 1-12,1 0-13,-2 1-12,3-1-13,-1 2-12,1-2-12,0 2-10,1-2-9,0-1-12,2 1-14,-1-1-17,3-1-25,-1 0-30,1 0-35,-1-2-36,3 0-30,2-2-24,0 0-30,1-4-31,1 1-41,2-4-44,1-1-42,1 0-41,3-10-25,5 8-18,0-4 7,2-2 22,3-2 28,2-2 32</inkml:trace>
          <inkml:trace contextRef="#ctx0" brushRef="#br2" timeOffset="35088.9493">2318 5956 125,'-7'2'332,"-3"3"13,-1 2 13,1 2 6,-2 1 2,0 2-24,-1 1-40,-1 1-43,1-1-45,1 5-29,-2-1-21,2 0-19,1 3-17,-1-1-15,1 1-14,0 2-13,0-1-11,1 2-13,1-2-12,-1 2-11,1 0-10,-2-2-13,1-1-14,1 2-18,0 0-17,2-2-19,-2 1-19,0-2-18,0-2-21,3 0-13,0 0-12,0-3-16,2 1-20,-1-3-20,1-1-23,1 2-19,3-4-20,0-1-16,0-8-14,0 8-16,3-1-18,-3-7 0,6 6 6,1-5 8</inkml:trace>
          <inkml:trace contextRef="#ctx0" brushRef="#br2" timeOffset="35475.4905">2352 6463 86,'-4'0'340,"-4"3"4,1 1 1,-1 3 1,-3 1-15,3 2-20,-4 1-32,0 3-36,2 2-38,-2 1-36,0 3-36,2 0-35,-2 2-23,0 0-16,2 1-9,1 3-6,1-3-5,-1 1-8,1 2-5,1-3-7,-1 2-4,2-1-5,-1-1-5,2 1-8,-1-2-9,2-1-13,-1 2-17,1-1-21,1 0-19,-2-2-20,0 1-34,0-1-38,0-2-60,-3 0-74,2-1-37,-2-1-24,3 0-9,-4-1-4,0-1 5,-2 2 9</inkml:trace>
          <inkml:trace contextRef="#ctx0" brushRef="#br2" timeOffset="35279.2484">2374 6215 14,'2'-15'305,"3"1"13,-4 5 11,-1 0 0,0 2-8,0 4-18,0 0-22,0 2-26,-1 1-30,-1 1-26,-1 2-24,2 0-15,-2 3-9,-2 2-12,1 1-11,-2 2-12,1 4-11,-2 0-11,-2 4-12,-1 1-13,0 1-14,0 5-14,-2 0-13,0-1-9,4 2-7,-3 3-2,1-3-3,0 1-5,1 0-4,0-1-6,-2 1-11,4 0-10,-1-2-13,-2 0-15,1-1-18,2 2-13,-2-3-15,0 0-10,3-1-10,-1 1-11,-1-3-17,3 0-17,-2 0-18,3-5-20,-4 3-19,3-5-22,0 1-26,1-2-24,-1-3-25,1 3-6,1-3 2,0-1 6,1-2 6</inkml:trace>
          <inkml:trace contextRef="#ctx0" brushRef="#br1" timeOffset="113042.1651">1911 5574 64,'2'-7'276,"1"3"6,0-1-2,0 0-7,0-1-10,0 1-11,0-1-13,-1 2-14,0-1-13,3-2-10,0 1-9,-1-1-6,0 0-2,0 3-1,1-1-8,0-2-10,0 2-2,0-1 6,-2 2 2,1-1 3,1 3 2,-1-2 4,1 0-3,-2-1-7,-1 1-9,0 1-11,1 0-11,0 0-12,1 0-11,-1 2-12,1-2-16,0 1-19,0-1-16,1 0-13,-1 1-9,-1 0-9,2 2-6,-1-2-5,2 0-3,0 2-3,0-2-3,-2 2-2,2 0-4,0 0-1,0 0-4,0 0-2,-1 2-3,1-2-3,-4 2-4,3-2-3,0 2-4,-1-2-4,1 0-2,-1 2-2,-1-1-3,0 0-1,0-1-2,-1 3 0,0-3 0,1 0-2,2 0 0,-1 0-2,-1 0 0,2 0 2,-1 0 0,-1 0 1,2-3 1,0 2 0,0-2 1,1 1 0,-1 0 0,0-1 3,1-1 2,-2 0 4,1 0 5,1 1 5,-2-3 3,1 4 5,-1-2 3,1 0 2,-2 0 3,1 0 2,2 0 6,-3-1 3,1 3 4,0-1 5,-1-1 4,-1-1 6,1 1 6,-1 0 5,1 0 6,-1-1 6,0 2 7,1 0 4,-3 0 5,2 3 3,-1-1 2,-1 0 0,0-1-1,0 1-1,0 1-4,0 0-5,0 0-4,0-1-6,0 1-6,0 0-6,0 0-6,0 0-5,0 0-5,0 0-3,0 0-1,0 0-3,0 0-1,0 0-3,0 0 0,-1 1-1,-1 0 1,2 1-1,-3-1 1,3 0 1,-2-1 0,2 3 2,-2-3 0,2 3 1,-3-3 1,3 3 1,-2-1 1,1 1 2,-1 1 1,0 0 0,-1 2 1,-2-1-2,1 0 0,-2 3-1,0 1-1,-2 1-1,-1 1-3,-1 2-2,-2 0-1,-1 1-1,-1 2-2,-2-1-1,1 3-8,-3-1-7,-1 1-5,2 0-1,-5 2-2,1-1 0,-1 1-1,0 1-1,-3-1 0,1 3 0,-2-2 0,0 2 0,-4 2-1,1-3-1,-1 2 3,-1 0 5,0 3 1,0-2 0,-4 1-2,4 1-2,0-2 0,0 1-2,-2-1-1,2 2-3,0-4-1,1 1-2,2 0 3,1-2 5,0-1 3,1 0 2,2-2 1,2 0-1,-1-1 0,2-1 0,4-1 0,-3 0-1,3-4 1,2 3 3,0-4 0,3 2 2,-1-3-4,1 1-6,0-2-2,2 1 0,0-3 3,0-1 3,3-1 2,-2 1 2,1-1 2,-2-1 1,3 0 2,-2-2 0,1 1 1,1 0 3,1 0 3,-1-2 1,0 0 1,-1 1 0,2-2 1,-2 0-2,1 2 1,1-2 0,0 0 1,-1 1 2,2-1 0,0 0 0,-2 0-1,3 0 1,0 0-2,0-1 0,-1-1 0,3 2 1,-1-2-1,0 1 0,3 0-1,-2-2 1,2 0-2,0 0-1,0 1 0,0-2-1,0-2-1,2 1-2,-2-2 0,3 3 0,0-5 1,-1 1-1,0-1 0,3 1 0,0-2 0,-1 3 0,0-2 0,1-2 0,-1 4-1,1-3 1,0 1 1,0-2 1,1 2 0,-1-1 0,-1 0-1,0-1 0,1 0 1,-2 1 0,1-1 1,1-1-1,-1 3 1,1-1 2,-2-3 1,2 2 3,0 2-5,-2-3-5,1 1 4,1 2 9,-1-2 4,1 1 4,1-1 3,-2 1 0,-1 1 1,2-2 2,-1 0 0,1 0 0,-1 3 1,0 0 0,0 1 5,-1 0 7,-1 3-2,-2 0-6,3 0-3,-3-1-2,0 3 0,0 0-1,0 2 1,0 0-1,0 0 0,0 0 0,0 0-1,0 0-1,-3 0-3,3 2-2,-2-2-1,2 2-2,-2 0-2,1 2-1,-1-1-2,0 1-1,1-1-1,-2 3-1,0 0 0,-1 1-2,0 2 0,-1 1-1,0 1 0,2 2 1,-3 0-1,0 0 1,-1 3 0,1 0 0,-2 0 0,1 0-1,0 1-2,-1 1 1,1-1-2,-1 1 1,3 0 0,-3-1 0,0 0 0,3-1-1,-3 1 0,4 0-1,-2-1 0,2 0 1,-1-2 0,0 1-1,1-3 1,1 1 0,0-1 0,1 0 0,0-1-1,0-2 0,1 1-1,-1-1 1,1-1-1,1-3 1,0 1 1,0 0-1,0-1 0,1 0 0,1-1 1,-1 0-2,1 0 1,0 0 1,-2-1 0,2-1 0,1 1 0,0-1 0,1 2 0,-1-2 0,-1 0 0,3 1 1,-1 0 0,0-1-1,1 1 0,-1-2 1,4 2-1,-4-3 0,2 2 0,0-2 2,0 2-1,0 0 1,1-1-1,1 0-1,-1 0 0,1 1-1,-1-2 2,-1 0 0,2 0-1,-3 2 0,3-2 1,-4 0 1,2 0-2,0 0-2,0-2-4,0 2-4,-1-2-8,-2 1-11,2 0-17,0 0-23,-3-1-28,2 0-37,-1 2-39,0-2-41,-1 2-39,2-3-41,-1 1-53,-2-2-57,-1 4-58,0 0-57,2-7-24,-2 7-4,2-7 4,-2 7 12,0 0 23,5-3 33</inkml:trace>
        </inkml:traceGroup>
        <inkml:traceGroup>
          <inkml:annotationXML>
            <emma:emma xmlns:emma="http://www.w3.org/2003/04/emma" version="1.0">
              <emma:interpretation id="{5ADE7E89-E525-416C-BFFD-F0B4A4F48E08}" emma:medium="tactile" emma:mode="ink">
                <msink:context xmlns:msink="http://schemas.microsoft.com/ink/2010/main" type="inkWord" rotatedBoundingBox="3297,5810 14323,5515 14373,7398 3347,7694"/>
              </emma:interpretation>
              <emma:one-of disjunction-type="recognition" id="oneOf16">
                <emma:interpretation id="interp80" emma:lang="en-US" emma:confidence="0.5">
                  <emma:literal>lie-5s.</emma:literal>
                </emma:interpretation>
                <emma:interpretation id="interp81" emma:lang="en-US" emma:confidence="0">
                  <emma:literal>lite-5s.</emma:literal>
                </emma:interpretation>
                <emma:interpretation id="interp82" emma:lang="en-US" emma:confidence="0">
                  <emma:literal>fine-5s.</emma:literal>
                </emma:interpretation>
                <emma:interpretation id="interp83" emma:lang="en-US" emma:confidence="0">
                  <emma:literal>like-5s.</emma:literal>
                </emma:interpretation>
                <emma:interpretation id="interp84" emma:lang="en-US" emma:confidence="0">
                  <emma:literal>line-5s.</emma:literal>
                </emma:interpretation>
              </emma:one-of>
            </emma:emma>
          </inkml:annotationXML>
          <inkml:trace contextRef="#ctx0" brushRef="#br2" timeOffset="24512.3628">4643 6689 243,'-2'3'269,"-3"-3"5,2 3-10,0-3-16,1 4-21,-2-3-23,0 0-20,1 0-16,-1 1-15,-2-1-15,3 0-12,-2 1-10,1-1-9,-2 1-10,0-1-12,1 0-13,-2 0-5,1 1 0,0-2 3,-2 1 6,1-1 4,2 0 7,-2 0 4,0-1 2,-1-1 2,1 1-2,1 0 5,-1-2 3,0 0 2,-1 1-1,2-1-4,-3 1-4,0-2-4,0 1-4,2-3-5,-3 4-6,3-3-6,-1 1-4,1 0-3,-3 0-2,4-3-1,-2 4-2,1-3 0,0 0-1,-2-1-2,2 1-2,-1 0-5,0-3-3,3-1-5,-2 1-4,-1-2-3,1 2-2,0-1-3,3-3-1,-2 2-3,1 0-2,0-2-2,0 2-3,1-3-2,2 3-1,-1-4-1,1-1-3,0 4-1,-1-4 0,3 2-1,0-2 0,0 1-1,0 1-1,3 0-2,-1-1 0,-2 0-2,2 1 1,1-2-1,-1 3-1,1-2 0,0 1 1,0-1 0,2 1 0,-2 0 0,2-1-1,0 0 1,-3 3 0,3-1 0,0 2 0,-1-2 0,2 1-1,-2 1 0,1-1 1,0 0 0,3 3-1,-4-2 0,3 0-1,-2 2 0,0 1 2,0 0-1,2-3-1,-2 4 2,2-3 0,-2 2-1,0 0 0,2 0 0,-2 2 1,1-3 0,0 3 0,-1-1 0,2 1 1,-2-1-1,2 3-1,0-1 1,1-1-2,-1 1 1,-1 0 0,1-1 0,2 2 1,0-1 0,-3 0-1,3 1-1,0-2 0,-1 3 1,0-2 1,-1 2 0,1 0 0,0-2-1,0 2 0,0 0 0,-2 1 1,2 0 0,2 0 0,-3-1 0,2 2 1,1-1 0,0-1 1,0 0 1,2 2-1,-1-2 0,0 0 0,1 1 0,0-1 2,0 2 0,0-2 0,0 0-1,0 1 1,0 0-1,0 0 0,-2 0-1,2 0-1,0-1-1,-2 3 0,2-3 0,-2 2 1,-1-1 0,1 2-2,0-2-1,0 0 0,-1 2 0,1-2 0,0 0 1,0 2-1,-1 0 0,1-1 2,-1 1 0,2 0-1,0 1 1,-1 1-1,-3 0 1,3-2 1,-1 2 0,-1 0-1,1-2 1,-1 0 0,2 2 0,-3-1-1,-2-1-1,4 0 1,-4 0-1,1 0-1,0 0 1,0 0-1,-2 3 0,-1-3 0,2 0 0,-1 0 0,1 0 0,0 3 0,-3-3 0,6 0-1,-2 2 1,-3-2 0,2 0 1,0 0 0,1 0 1,-2 2 0,1-1 0,-3-1-2,3 1 1,0 1 1,-3-1 0,1-1 0,1 1-1,-1 2 0,1-3 1,-1 2 1,3-1 0,-3 0-1,2 1 0,-1-1-1,0 0 1,3 0 0,-2 1 0,0 0 0,2 0 0,0-1 0,1-1 0,-1 3 1,1-3 0,-2 3 1,1-3-1,2 1 2,0 0 0,-2 0 1,1-1 1,1 2-1,-2-2 1,-1 0-1,1 0 1,-1 1 0,0-1 0,0 0-2,-3 0 0,4 0 0,-4 0-1,1 0 0,-1 2 0,0-2-2,-1 1 1,3-1-1,-2 0 0,1 0 0,-1 0 0,2 0 0,-1 0-1,1 0 1,0 0 1,2 0 0,-2 0 0,0 0 0,1 0 0,0 0 0,-1 0-1,2 0 1,-2 0 1,3 0-1,-2 0 2,2 0-1,-1 0-1,0 0 2,-1 0-1,3 0 0,0 0-1,1 0 1,1 0 0,-2-1 1,1 1 1,-1 0 1,1 0-1,1 0 0,-2 0 1,2 0 0,-1 0 0,0 0 1,0 0-1,-1 1-1,0 0-1,2 1 2,-4-2-1,2 2-2,0-1 1,0 1-2,-2-1 1,2 0 0,0 1-2,0-2 1,-2 2-1,2-2 0,0 2 0,0-2 1,-2 1-1,2-1 1,1 3 0,-2-3 0,0 3-1,0-3 1,2 2-1,-3-2 0,3 2 0,-1-1 0,1 0 1,1 1 1,-2-1-1,1 1-1,-1-1 0,1 0-2,1 1 0,-1-2 1,3 2 0,-2 0 0,-1-1 0,2 1-1,0 0 1,1-1 0,-1 0 0,2 1-1,-1-1 0,1-1 0,0 2 0,-1-2 0,3 4 0,0-4 2,-2 1 0,3-1 0,-2 0 0,1 0 0,-1 0 0,3 0-1,-2 1 0,1-1-1,0 1 0,0-1 0,-1 0 2,-1 2 1,2-2-1,-2 1-2,1-1 1,0 1 1,-2-1-1,3 0 0,-2 2 0,1-2 0,-1 1-1,0-1 1,1 1 1,-1-1 0,2 1 0,-3-1 0,3 2-1,-1-2 0,-1 0 0,1 0 0,-2 0 0,0 0-1,-1 0 1,4 0 0,-2 0 0,-2 0 0,2 0 0,-3 0-1,1 0 1,-1 0 2,2 2 0,-2-2 0,-2 0-1,2 0 0,-2 0-1,0 0-1,-1 0 2,1 0 1,0 0-1,0 0 0,1 0-1,-1 0 0,0 0-1,1 0-1,-3-2 1,3 2 0,-2-2 0,3 2 1,-2-1 1,2 0-1,-3 0 0,3-1-1,-2 1 1,2 0 0,0-1 1,1 1 0,-1 0 0,2 0 1,-1-3-1,2 2 0,-2 1-1,4-2 0,-2 0 0,1 1 0,0-1 1,-2 1-2,0 0 1,3 0 0,-2-1 0,1 0 0,0 0 0,-2 1-1,3 2 0,-2-3 1,1 0 1,-1 0-1,2 3-1,-3-4 1,3 3 0,0-2 0,-3 2 1,2-1 0,0 0-1,-1 0-2,0 0 0,3 1 1,-2-1 0,2 1 0,0 0-1,-1 0 1,0 1 0,0 0 0,-3 0 0,4 0 0,-2 0 0,-1-3 0,2 3 0,-3 0 2,3 0 1,-2 0-2,1 0 1,1 0 0,-2 0 0,0 0-1,1 0 0,0-3 0,2 3 1,-2 0 0,2 0 0,0 0-2,-2 0 1,2-1 1,-2-1-1,2 2-1,0 0 1,-2 0 0,2 0 0,0 0-1,-1 0 1,0-1-1,0 1 1,3 0 0,-4 0 0,3 0 0,-4 0 0,4-1 0,-2 1-1,1 0 1,0 0-1,0 0 1,1 0 0,-3 0 1,2 0-1,1 0 0,1-2 0,-3 2 1,2 0 0,0 0 0,-2-1-1,3 1-1,1-1 1,-3 0 1,2 1 0,1-2-2,-2 1 0,2 1 1,-1-1-1,-2 1 0,3-2 0,-1 2 1,-1 0 0,2-3 0,-2 3 0,4-1 1,-4 1-1,1-1-1,1 1 2,0 0 0,0 0 0,0 0 0,-1-2 0,2 2 0,1 0-1,-2 0 1,2 0 0,0 0 0,0 0 0,1 0 0,-1 0 0,1 0 0,2 2-1,-1-2 0,1 0 0,-1 0 1,0 1 0,0-1 0,-1 1 0,3-1-1,-2 0 0,0 0 0,1 0-1,0 0 1,-1 0-1,-1 0-1,1 0 0,-1 0 0,0 0 0,1 0 1,-1 0 0,-1 0-1,0 0 1,0 0-1,0 0 1,-1 0-1,2 0 0,-2 0 1,1-1 1,2 1 1,-3-1 1,2-1-1,-2 1 0,4 1-1,-3-1 0,0-1 0,1 2 0,0-2 0,1 2-1,-1-3 0,-2 3 1,2-3 1,1 0 0,-1 3-1,0-4 0,1 2 0,-1-1 0,0 1 0,1 0 0,-2 0 0,1-1 0,2 1 0,1 0 0,-2 1 0,0-2 1,0 0-2,0 3 0,2-1 0,0 0-1,-1-1-1,1 1 2,2 0-1,-3 0 1,3-2 0,-2 1 1,3 1 0,-1 0-1,-3-1 1,6 0 1,-4 0 1,0 2-1,2-2 0,-2 0 0,1 1 1,0-1 1,-3 2-1,1-2-2,0 2 1,0-2-1,1 2 1,-3-4-2,1 4 0,-1 0 0,1-2-1,-1 1-1,3-1 2,-2 0 0,-1 2-2,2 0 0,-2 0 1,2 0-1,1 0 1,-1 0-1,0 0 0,-1 0 1,1 0 0,1 0 0,-1 0 0,0 0-1,0 0 0,2 0 2,-2 0-2,-1 2 1,1-2 1,0 2 0,0-1 1,1 1-1,-1-2 1,1 0-1,-1 0 2,-2 0-1,0 0 1,1 0-1,-2 0 1,3 0 0,-3 0 0,1 0-1,-1 0-1,0 0 1,0 0 1,1 0 0,-3 0 0,1 0-1,0 0 1,0 0-1,-3 0 1,2 0-1,-1 0 0,0 0 1,-3-2-1,-1 2 0,3 0 1,-2 0 0,0 0-1,-2-1 0,0-1-1,0 2 0,-1-2 0,0 2 0,2 0 2,-3 0-1,1-2 0,1 0 0,-2 2 0,-1-2 0,2 1 0,-1 0 0,1 0 0,-3-1 0,4 0 1,-3 2 0,2-1 0,-1 1-1,0 0-1,1 0-1,-2 0 2,3 0-1,-4 0 0,5 0-1,-2 0 0,-1 0 1,3 0-1,0 0 0,-5-1-1,3 1 1,2 0 0,-4 0 0,3 0 2,-1 0-1,2 0 1,-3 0-2,1 0 1,0 0 0,0 0 0,0 0 1,-2 0 1,2 0-1,0 0 0,0 0 1,0 0-1,-2 0-1,3 0-1,-1 0 1,0 0 2,1 0-1,-1 0 0,2 0 0,-1 0 0,0 0-1,2 0 1,-2-1-2,1 1 2,0 0-1,0 0 0,1 0 1,-2 0 1,3 0-2,-1 0 0,0 0-1,-1-2 2,2 2-1,-3 0 0,0 0 1,3 0 1,1-1-1,-4 1 1,2 0-1,1 0-1,-1 0 0,0 0 0,0 0 2,1-3 0,-2 3-1,2 0-1,-3 0 1,2 0 1,-2-2 0,2 2-1,-1 0 0,0 0-1,1-2 1,-2 2 0,3-1 1,-5 1-1,2-2 1,0 1 0,-1 1-1,0-1-1,1 1 0,-2-1 1,-2 1-1,-1 0 0,1 0 0,-1 0 1,-2 0-1,2 0 0,-4 0 0,0 1 1,-1 0-1,1-1 1,0 1 1,-2-1 0,2 2 1,-2-1 0,0-1-1,-2 2-1,3-2 0,-2 0 1,0 2 0,1-2 1,0 0-1,-1 3-1,-1-3 0,0 1 0,-3 1 1,2-1-1,-2 0 0,0 0-1,0 1 2,0 0 0,0-1-1,-2 0 0,2 0-1,-1 1 0,-1-2 1,-1 2 1,1 0 0,0-2-1,-1 2-1,1 0 0,-1-1 1,1 1 1,1-2 0,1 0 2,-3 0 1,0 0 1,2 0 3,1 0 2,-4 0 2,4 0 2,-2 0 0,2 0 2,-2 0 1,1 0 0,-1 0 1,1 0-1,1-2 0,0 2-1,0-1-2,0 1-2,1-2-2,1 2-2,-1-2-2,1 2 0,-2 0-3,2 0 0,-2 0-2,4-2-3,-4 2 1,1-2 2,1 2 0,-1 0-1,2 0 1,-3 0 0,1-2 2,1 1 0,-1 1-1,1-1 1,0 1 0,-1-1 1,1-1 0,-1 2 2,-1-2-1,1 1 0,-1 0-1,2 1 0,-1 0-1,-1 0-1,2 0 0,-2-1 0,2 1-1,-2 0 1,1 0-1,-1 0-2,0 0 0,0 0 1,0 0 1,0 0 0,0 0-1,0 0 1,0 0 0,0 0 1,0 0-1,0 0 0,0 0 0,0 0 1,0 0 0,0 0-1,0 0 1,0 0-1,0 0 0,0 0 0,0 0 0,0 0-1,0 0 1,0 1-2,0-1 1,0 0 0,0 0 0,-1 0 0,-1 0-1,0 0 1,1 0 0,-1 0 0,1 0-1,0 0 1,-1 1 0,1-1 1,-1 0-1,0 0-1,1 1-1,1-1 0,-2 2-2,1-2-3,1 0-5,-3 0-8,2 0-11,-1 0-15,1-2-24,1 1-31,-4 0-41,4 0-45,0-1-46,0 1-43,0-2-42,0 1-39,0 2-59,4-7-68,-1 0-37,1 0-21,0 1-1,1-3 6,-2 1 21,0-2 26,0 2 40</inkml:trace>
          <inkml:trace contextRef="#ctx0" brushRef="#br3" timeOffset="58332.9068">5171 5932 206,'13'-2'208,"2"1"-6,-2 0-9,2-1-14,0 2-12,1 0-16,-1-1-22,3 1-24,-2-1-16,1 1-10,3-1-9,-2 1-7,0-2-4,1 2-4,1 0-2,-1 0-3,2 0-2,-2-2-1,2 2-3,-2 0-4,0 0-3,1 0-2,-3 0-3,3 0 0,-1 0-3,-1 0-2,-2 2-4,1 0-1,-3-2-3,-2 1-3,2-1-3,-4 1-3,0-1-2,0 1-1,-3-1-1,-2 0-2,2 2-1,-3-2-1,1 0 1,-2 1 0,0-1 0,-2 0 0,0 1-1,-1-1 2,0 0 0,-1 2 1,0-2-1,-1 0 0,-1 2 1,0 0-2,-1-1 0,-1 1-1,0-2-1,-2 2-1,0 0 0,-2 2 1,-2-1-2,3-2 0,-4 2 0,-2-1 0,2 0-1,-2 0 1,-1-1 0,0 0-1,-1 0 1,-2 1 1,1-2-1,-2 0-1,2 0 1,-5 0-2,3 0 1,0 0 1,-1 0 0,3 0-1,-2 0-1,-1 0 1,4 0 1,1 0-1,-1 0 1,1-2 0,2 2 0,-1 0 2,4-1 0,-2 1 0,2 0-1,1 0 1,1 0 0,4 0 0,0-1 0,-1 1 0,2 0 0,0 0 0,2 0 0,-1 0 0,2 0 0,0 0 1,0 0 0,0 0-1,0 0 0,0 0 0,2 0 0,-2 0-2,1 0 1,1 0 0,-2 0 0,1 0 0,0 0-1,2 0 0,1 0 0,-1 0 1,-1 0 0,1 0-1,2 0 0,0 1 0,0-1 0,1 0 2,0 1 0,1 1 0,1 0-1,-1-1-1,2 0 1,0-1 1,0 1-1,0 1-1,1-1 0,2-1 2,-1 1-1,0 1 0,1-1 0,-1 1 0,1-1-1,-1 0 1,-2 1 0,1-1 1,0 0 0,0 0-2,-1 1 1,0-2 0,-1 0-2,-3 0-2,2 1-3,0-1-3,-2 0-3,-2 1-4,2-1-4,-2 2-5,-2-2-5,-1 0-9,0 3-11,-1-3-13,0 2-15,-2 0-15,-1 0-18,1 0-18,3-2-21,0 0-25,-5 4-27,5-4-27,0 0-21,-7 3-18,7-3-3,0 0 3</inkml:trace>
          <inkml:trace contextRef="#ctx0" brushRef="#br3" timeOffset="59220.5461">6372 6193 35,'-15'-2'246,"-1"-1"-3,-2 1-10,1 0-12,0 1-22,0 1-25,0-3-31,-1 3-30,2-3-24,-4 3-18,4 0-13,-2 0-11,2 0-6,-1 0-4,2 0-5,2 0-3,0 0-3,2 0-2,1 0-4,3 0-3,0 0 0,3 0 4,-1 0-1,3 0-1,1 0-3,1 0-3,0 0-4,1 0-2,1 0-1,3 0-4,-1 0 1,1 0-1,3 0-1,1 0-1,-1 0 0,3 0 0,1 0 0,1 0 0,-1 0 0,1 0 1,1 0-1,0 0-1,1 0 1,0 0 1,1 0-1,-1 0 1,2 0-1,-3 0 1,3 0-1,-2 0 1,1 0 0,0-2 0,0 2-1,-1 0 0,4 0-1,-4 0 2,4 0-1,-4 0 0,4-1-1,-2 1 0,0-2 1,0 2 1,3 0-1,-2-1-1,0 1 0,3-1 1,-3-1 1,1 1 1,1-1-1,-2 1 1,0 0 2,1-1 0,-1 2 1,1-1 3,-2 0 1,0 0 0,0-1 2,-1 2 1,-3-1 0,1 1 1,-2-1-2,-2-1 0,-1 2 1,-1-1-2,-3 1 2,0 0 1,-1 0 1,-4 0 2,3 0 0,-3-3 2,-3 3-1,1 0 1,-3 0-3,2 0 0,-1 0 1,-3 0 0,0 0 0,-1 0-1,-2 0-1,0 0-1,-1 0-5,0 0-2,-3 0-3,2 0-1,-3 0-1,3 0 0,-5 3 0,-1-3 1,2 0 0,-2 0-2,-3 0 1,0 0 0,-3 0-1,2 0 1,-2 0 2,-1 0 2,0 0 3,0 0 3,-2 0 1,-2 0 1,3 0 3,1 0 2,-2 0 2,3 0 2,0-3 2,2 3 1,0 0 3,3 0 1,-1-3 0,6 3-1,0 0-2,1-2-1,1 2-1,0-2 1,5 2-2,-3-2 0,5 2 0,-1 0-1,3-2-1,0 2-2,-2 0-2,5-1-1,0 1-2,0 0 0,3-2-1,-1 1-1,4 0-3,-2-1 0,3 1-2,3 0-1,2-1-2,1 2-1,0-3 0,1 1-2,2 0 0,0 2 0,2-2 0,0 1-2,0 1 0,1-3 0,0 3 1,-1-2-2,1 2 0,0-3 1,-2 3 0,2 0 0,-1 0-1,3 0 0,-3 0 0,1 0 0,0 0 0,1-1 0,1-1 1,-4 1 0,5 0 1,-5-1 0,2 1 0,-1 0-2,1-1 1,0 1 0,-2-1 2,0 1 1,-2 0-1,-1 0 0,-1-1 0,-1 1 0,-1 0 0,-3-1 1,0 2-1,-4-2 2,1 0 2,1 2 5,-5 0 4,-1 0 4,-1 0 4,1 0 1,-3 0 1,-2 0 1,0 0 1,-5 0 0,0 0-1,-2 0-1,0 0 0,-3 0-1,-2 0-3,-4 0-3,1 0-4,-3 2-6,-2 0-5,0-2-3,-1 2 0,-1-1 0,1 2 0,-2-2 0,0 1 0,1 0-1,1-1-3,-1 1-6,4-1-11,0 0-10,4 1-14,0-1-13,1 0-13,5 1-17,-1-1-21,2-1-23,5 3-27,-2-3-28,9 0-37,0 0-42,0 0-36,0 0-33,0 0-13,0 0 1,0 0 7,0 0 11</inkml:trace>
          <inkml:trace contextRef="#ctx0" brushRef="#br3" timeOffset="60445.317">7453 6134 95,'1'-1'184,"1"0"-2,-2-1-4,0 1-3,0 0-5,0-1-7,0 2-8,0 0-10,0 0-10,0 0-12,0 0-8,0 0-10,1-2-9,-1 2-10,0 0-6,0 0-6,0 0-5,0 0-3,0 0 1,0 0-1,0 0 5,0 0 5,0 0 10,0 0 11,0 0 8,-3 0 7,1 0 4,-3-1 3,0-1 0,0 2 0,-2-2-5,-2 2-4,-1-2-5,-2 1-4,0 1-9,-3 0-10,1 0-12,-1 0-14,-2 0-12,3 0-12,-3 0-7,1 0-7,2 1-4,-3 1-2,1-2-1,3 0-1,-1 0-3,2 0-2,3 2-1,0-2 1,2 0-2,1 0 0,1 2-2,2-2 1,-1 0-1,1 0 0,3 1-1,-1-1-2,1 0 0,0 0 2,1 0-2,2 0 0,-1 0 0,3 0 0,0 0-1,2 0 0,2-1 2,1-1 1,2 0 0,0 2-2,3 0 0,2-2 2,-1 2 0,2-1 1,-1 1-1,4 0 1,-1-3 0,0 3-2,1-2 1,1 2-1,2-3 1,-2 3 0,0-1 1,2-1 0,0 2 0,0 0-1,1-1-1,-1 0-1,0 1 0,0-2 1,1 1 0,-3 0 0,0-1 0,2 1 0,-3-1 0,-1 1 0,-1 1 0,-4 0 0,2 0 0,-2 0 0,-1 0 2,0 0 1,-4 0-1,-2 0 1,-1 0-1,-1 0 1,-3-1-1,4 0 1,-6 1 2,1 0 3,-2 0 2,0 0 4,-2 0 1,1-2 0,-3 2-1,-1-1-1,0 1 0,-1 0 0,-1-1 2,-1 1-1,-2 0-1,-1 0 0,-1 0-2,2 0-4,-3 0-3,1 0-1,-1 0-2,-1 1-2,1-1-1,-2 1-2,1-1-4,0 2-3,0-2-3,-1 0-4,0 1-2,1-1-5,1 1-2,-3-1-2,3 1-5,-1 1-6,0-2-2,1 0 1,-1 1 0,2-1 0,-1 2 0,-1-2-1,2 1 0,1-1 1,-2 0 0,0 0 0,-1 0 1,2 0 0,-1 0 4,-1 0 3,1 0 0,-2 0 1,4 0 1,-3 0 0,2 0 2,0 0 0,2 0 0,0 0 0,3 0-1,2 0-2,0 0-4,0 0-2,3 0-3,2 0-4,0 0-1,1 0-2,2 0-2,2 0-1,0 0 1,1 0-2,3 0 1,3 0 0,-2-1 3,4-1 4,1 1 2,-2-1 3,3 1 3,3 0 3,-4-2 2,2 1 4,0 0 4,-2-2 2,2 1 3,-3 1 1,1 0 3,-1 2 4,1-4 1,-2 4 2,0-4 3,-1 1 2,2 2 1,-3-2 1,3 3 0,-1-3 0,-1 2 0,-1-2 1,1 0 2,-1 0 2,0 3-1,-1-2 1,0 2 0,-1-3-1,1 2 2,-3 0-1,-2-2 3,2 1 4,-3 1 4,0 0 5,0-1 4,-1 1 6,-2 0 6,-1 1 6,0 0 5,0 0 7,0 0 7,0 0 6,-1 0 5,-1 0 3,-1 0 0,0 0-1,0-1-5,-1-1-6,-3 2-5,3 0-6,-3-2-6,-2 0-8,-2 1-6,1 1-8,-3 0-7,-1 0-9,2 0-10,-2 0-9,2 0-9,-1 1-9,-1 1-13,2 0-9,0-2-16,0 2-15,2-1-18,1 0-17,0 0-22,3 1-23,-1 0-29,-2 0-30,1-1-46,1 2-51,7-3-24,-8 1-5,1 2 2,7-3 9,0 0 12</inkml:trace>
          <inkml:trace contextRef="#ctx0" brushRef="#br3" timeOffset="61384.2963">8431 6048 274,'-19'0'290,"2"0"1,0 0-10,0 0-17,3 0-29,2 0-36,0-2-45,4 2-45,1 0-35,1 0-28,2 0-17,-1 0-12,2 0-7,2 0-7,0 0-1,1-2-1,0 2 1,1 0 0,1 0 1,3 0 0,0 0 2,1 0 1,0 0 1,1 0 1,2 0 1,1 0 0,0 0 3,1 0 1,1 0 2,-1 0 3,3 0 0,-1 0 1,-1 0-1,2 0 0,-1 2 0,-1-2-1,2 0 0,-1 0 1,-1 0 3,2 0 0,1 0 0,-1 0 0,1 0 0,1 0-1,1 0 0,-2 0 0,2-2 1,0 2 2,3-3 0,-2 3 2,0 0 0,1-1 1,-2 0 0,3-1-2,-4 1 0,2-1-1,-2 1-1,2 0-2,-2-1 0,-1 1 0,0 0-1,-1 0 0,-1-1 0,-1 2 0,-3-2 0,0 0 1,-3 1 1,1-1 2,-4 2 4,0 0 4,0 0 4,-1 0 4,-2 0 4,0 0 2,-2 0-1,0 0 1,0 0-1,0 0-2,-4 0-4,2 0-2,-4 0-4,-1 2-3,-1-1-5,1 1-4,-2 0-5,-3 0-4,2 0-6,-1 1-3,-1-1-4,2 1 0,-3 0-2,1-2-3,0 2-2,-1-1-2,0-2-3,-1 2-7,0 0-2,0 1-6,1 0-3,-3 0-6,2-3-2,-3 2-1,5 0-2,-2 0-3,-1 1 0,1-1-1,1-2 1,-1 2 1,1 0 2,2-2 2,-1 2 2,2-2 3,0 2 4,2-2 4,3 0 2,-2 3 4,1-3 2,3 0 0,2 2 3,-1-2-1,1 2 2,2-2 1,1 0 2,1 0 1,2 0 3,1 0 0,-1 0 1,2 0 1,2 0 0,-2 0 1,5 0 0,-1 0 0,3-2 0,-1 0 3,1 2 0,1-3 2,0 3 0,-1-2 0,0 2 2,1-2 0,1-2-1,0 2 1,-3-1-1,3 0 1,-2 2 0,0-1 1,2 0-1,-1 1 0,-1 0 0,0-2 2,2 1 0,-1 1 0,-1-2 1,2 3 0,-2-2 0,0-1 1,2 2-1,-1-2 1,1 0 1,-3 1 2,1 0 3,2 1 1,-1 0 1,-1 0 2,0-1 0,0 2 1,-2-2 1,-3 0 2,1 2 4,-2 0 5,-3 0 6,1 0 7,-1 0 6,0 0 4,-3 0 2,-3 0 2,0 0-1,-1 0 0,-4 0-2,-1 0 1,-1 0-3,-3 2-4,-2 0-4,-3-2-5,-1 2-10,-1-1-12,-2 0-14,0 0-16,0 1-14,-1-1-15,1 0-14,2 1-13,-2-1-17,5 1-16,-2-1-18,5 0-18,-1-1-21,3 3-21,-1-3-24,2 0-26,1 0-34,10 0-39,-8 2-18,8-2-8,0 0 3,0 0 7,0 0 11</inkml:trace>
          <inkml:trace contextRef="#ctx0" brushRef="#br1" timeOffset="119305.1463">8602 6132 213,'-1'-3'352,"1"2"18,0-1 18,0 2 21,-2 0-10,2 0-24,0 0-31,0 2-32,0-1-25,-1 2-21,1 1-12,0 1-5,-4-1-9,4 2-12,-2 3-13,2 2-13,-1 1-18,-1 0-17,-3 3-16,3 0-17,0 1-16,-3 2-15,1 2-19,0-1-18,0 1-16,1 1-11,-1 1-9,1 0-8,-2 1-6,3-1-2,-1 3 1,0 0 4,-1-1 1,2 0 1,-1 2-3,1-4-1,-1 0-5,2 1-5,-2 0-12,3-2-12,-3 2-12,3-4-12,-1 0-13,-1-1-13,2-1-19,0 0-24,0-2-20,2-1-21,-1 0-17,-1-4-15,3 1-13,1-2-7,-1 0 0,-1-2 6,1-1 11,1-1 15,1-1 9,-1-2 8,-1 0 11,5 0 14,-3-2 17,3-2 17,0 0 18,0-2 17,-1 0 13,3-3 14,-1 1 10,1-1 10,-3 0 3,3-3 0,0 2 8,0-1 9,-3-2 10,2 0 8,1 1 7,-2-2 9,1 0 9,0 1 9,-1-2 10,2 0 8,-4 0 8,2 0 7,-1-2 9,-2 3 6,3-2 4,-2 3 3,0-1 3,0 1 0,-2 0-1,0 2 0,-1 1-3,-1 3-4,-2-1-4,3 3-5,-3 0-6,0 2-8,0-1-7,-3 2-8,3 0-7,-2 2-7,1-1-6,-1 2-5,0-2-8,-1 4-5,0-1-6,0 2-5,-2 3-6,1 1-4,1-1-4,-1 1-1,-3 2-2,2-2-4,-2 4-5,-1-2-3,2 3-6,-2 0-5,1-2-5,0 0-7,0 1-6,0-1-5,-1 0-6,1-1-6,2 1-5,-2 0-7,3 0-4,-2-2-4,0-1 0,0 1 0,0-2 2,4 1 3,-5-1 4,3-3 5,-1 0 5,1 0 7,0-1 7,-1-1 6,1 0 7,-1-1 6,0-1 8,3 1 10,-3-1 9,0-2 10,2 0 12,-2 0 10,0 0 11,1 0 12,-1-4 10,3 1 8,-3 0 8,-1 0 5,0-2 12,-1 0 13,-1-2 4,1 0 4,1-1-3,-1 1-2,0-3-5,-2 1-7,1-2-5,1 2-8,-1-1-7,1-1-6,0 0-8,0 1-5,0 0-11,1 1-13,0 0-7,1 0-6,-2 1-6,2-2-3,0 2-5,-1 0-4,2 2-4,0-1-3,-2 1-7,2 0-6,1 1-5,0 0-7,0 2-7,0 0-10,0 0-12,1 1-16,1 0-27,-1-2-34,1 3-35,1-1-36,0 2-40,0 0-41,1 2-49,1-1-52,-2-1-55,0 0-56,0 0-33,6 8-20,0-2-6,0-1 0,1 3 19,0 1 29,3 4 35</inkml:trace>
          <inkml:trace contextRef="#ctx0" brushRef="#br3" timeOffset="62342.122">9560 5970 62,'-11'2'218,"-1"-2"-12,2 1-17,1-1-21,3 0-24,-1 1-28,1 1-21,2-2-16,-1 1-17,2 1-16,3-1-12,0-1-10,0 1-4,0-1-3,3 2 1,2-1 2,-1-1 1,2 1 1,1-1 3,3 0 2,-3 1 2,3-1 2,3 0 1,-1 0 2,3 0 3,0 0 2,3 0 1,-1-1-1,4 0-1,0 1-3,0-1-1,3-1-1,-2 2-2,3-1 0,-1 1-1,2-1-1,0 1 0,-3 0-1,5 0-1,-5-2-2,1 2 0,2 0 0,-4 0 0,0 0 2,0 0-2,-1 0-1,-2 0-2,2 0-1,-3 0-1,1 0 1,-3 2-4,1-2-2,-3 1-1,1 0-1,-3 1-2,2-1-3,-2-1-2,-4 1-4,3 0 1,-3 1-1,-3-1 0,0 0 1,-3-1-1,-2 0 0,0 2 0,-1-2 1,-3 3-2,-3-3 0,-4 2-3,0 0 0,-3-2-3,-3 2-3,0 0-4,-5-2-3,-2 2-3,-2 0-5,-1-2-1,-1 0-1,-2 0 0,0 0-2,-3 0 0,1 0 0,1 0 1,1 0 0,-2-2 1,1 0 0,1 2 2,2 0 2,-1 0 2,2 0 1,1 0 0,2 0 1,2-2-1,0 2 1,2 0 0,1 0 0,3 0 3,0 0 1,2-2 3,1 2 2,2 0 3,4 0 1,-1 0 3,1-2 3,2 2 1,1 0-1,1 0 2,3-2 0,2 2 1,-1 0 1,3-3 0,-2 3 2,3 0 0,0-2 1,0 1 0,2 0 0,3 1-1,-2-2 1,1 1 1,1 1 1,-1-1 1,3 1-1,-1-1 0,0 1 1,0 0-2,1 0-1,-3-2-1,3 2-1,-2-1-1,2 1-1,0-1 0,-2 1 0,2 0-1,2 0-1,-2 0-1,2 0-2,-1 0 1,4 0-1,-2 0 1,3 1-1,1-1 1,-1 1 1,-1 1 0,5-1-1,-2 0 1,3 0 2,-3 1 0,2-1 2,-1 0 2,0 1 2,2-2 1,-3 3 3,1-3 1,-1 0 1,0 2-1,-1-2 3,-2 0-1,-3 2 1,1-2-1,-1 0-1,-4 0-1,0 0-1,-2 0-1,-2 0-1,-1 0-2,-5 0-2,0-2-2,-2 0-1,-3 2-1,-2 0-3,-2-3-1,-2 3-3,-3-2-1,-3 1-3,-2 0 0,-1-1-1,-4 1-2,1 0 0,-2 0-2,0-1-1,-4 1-2,4 0-3,1-1-4,-2 1-3,1-1-4,1 2-5,0-1-4,5 1-5,1 0-5,0-1-7,3 1-7,0 0-8,3 0-8,2 0-9,1 0-8,1 0-9,1 0-11,2 1-9,5-1-12,0 0-12,0 0-15,0 0-18,0 0-17,0 0-21,0 0-6</inkml:trace>
          <inkml:trace contextRef="#ctx0" brushRef="#br3" timeOffset="63442.6404">11028 5937 70,'0'0'216,"4"0"-14,-4 0-19,1 0-21,0 0-18,0 0-20,3 0-16,-4 0-18,0 0-14,0 0-13,0 0-9,0 0-6,0 0-6,0 0-1,0 0-2,0 0 0,-4 0 1,3 0 1,0 0 1,0 0 1,-3 2 0,1-2-1,1 0-1,-3 2-1,2-2-1,-3 2 0,0-2-1,0 0-1,-2 2 1,1-2-2,-1 2-1,0-2-2,-3 0-1,1 0 0,0 0-2,-1 0-2,1 3-1,-2-3 0,0 0-1,0 0-1,-1 0 0,1 0-1,-1 0-2,-1 0 2,2 0 0,-1-3 1,0 3 0,2-2 2,1 0 2,2 2 4,-2-2 0,4 2 0,0-2 0,1 2-2,2-2-1,-1 1-2,3-1-2,-1 0-2,2 2-3,2-2-2,3 1-2,-4 0-3,3-1-2,2 2-6,2-1-3,-1 0 0,4 0-2,0-1 0,2 0-2,-1 1 0,3 1 0,0-1 1,1 1 1,1 0 1,0-1-1,2 1-2,0-2 1,-1 2 1,3 0 0,-2 0-1,0 0 0,0 0-2,0 0 1,1 0 3,-1-1-1,0 1-1,1 0 0,-1 0-1,-1 0 0,2 0 0,-3 0 2,1 0 1,1 0-1,-1 0 1,-2 0-1,3 0 1,-5 0-1,2 0-1,0 0 1,-4 0 0,3 0 0,-3-1 0,2 1 0,-2 0 0,-2-2-1,-1 2-1,0-1 1,-2 0 0,-1 1 1,-1 0 0,-1 0 1,-1 0 2,-2 0 1,2 0 3,-3 0 3,0-1 5,0 1 5,0 0 3,0 0 4,0 0 2,0 0 1,-3 0-1,2 0 2,-2 0-1,-1 0 0,-1 0-2,-1 0-3,0 0-2,-1 0-3,-2 0-5,0-4-4,-1 4-5,-2-2-2,0 2-2,-1-1-2,-1-1 1,-1 1-2,-1 1-2,0-1 2,-3 1-1,4 0 1,-4-2 0,-1 2-1,-1 0 0,2 0 2,-1 2 0,1-2-1,0 1-2,-1 0 0,3 1 0,-1-1 2,-1-1 0,2 2 0,0-2 0,1 4 0,1-3 0,0 0 0,-1 2 0,1-2-1,4 0 0,-2 1 1,3-1 2,-2 0-2,2 0 1,3 1 0,1 0 0,0-1-1,1 0 0,1 0-2,1-1 0,2 0-2,-1 0 1,2 0-2,0 0 1,2 0 0,-1 0 0,2 0 1,1-1-1,1 1 1,2-1-2,3 0 1,0-1 0,0 0 3,4 1 0,-1 0 1,2 0-1,-2-1 2,2 1 0,0 0-1,1-1 0,-1 1-1,1 0 0,1 0 1,-2 1 1,0-4 0,4 4-2,-3-2 0,2 2 0,-2-1 1,2-1 0,-1 1 0,3 0 1,-2-1-1,2 2 1,-5 0-1,2-1 1,0 1-1,0 0 0,1 0 1,-2 0 0,-1 0 0,-2 0-2,0 0 2,-2 0 0,-2 0 0,0 0-2,-3 0 1,-3 0 2,2 0 0,-3 0 3,-1 0 0,-1 0 0,-1 0 1,-1 0 1,-3 0 1,-1 0 0,0 0-1,-3 0-2,-3 0 1,0 0 1,-3 0 0,0 0-4,-5 0-1,-1 1-3,-3-1-2,0 0 0,1 0-2,-3 2 1,-1-2-1,-1 0-1,1 1-2,1-1-2,-1 0-4,0 1-4,4-1-6,-2 0-4,4 2-5,-2-2-6,4 0-6,0 1-7,1-1-6,3 0-9,2 0-5,2 0-5,1 2-6,1-2-4,4 0-3,2 0-2,-4 0-3,6 4 0,1-4-1,0 1-1,1 0-1,2 0-5,2 1-7,1-1-10,-6-1-18,10 3-22,0-2-35,2 0-38,2 0-21,-1 1-10,4-2-2,0 0 2</inkml:trace>
          <inkml:trace contextRef="#ctx0" brushRef="#br1" timeOffset="82319.035">11759 5792 274,'-2'0'357,"0"0"10,2 0 7,0 2 5,-2 0-10,2 0-19,-1-1-22,1 5-22,0-4-21,0 5-18,0 0-23,0 2-23,0 1-19,-4 2-14,4 1-9,0 2-7,0 2-11,-3 0-12,3 3-18,0 0-18,-1 2-18,1 1-18,0 3-15,0-3-14,0 3-12,0 1-8,1 0-7,-1 0-6,3 1-3,-3 1-4,4-1-2,-4 0-2,1 0-2,1 0-1,0 0-1,1-2 2,1 0-1,-3 0-2,1-3-1,2 3 0,-1-3-3,0-1-1,-3 0-3,2-2-6,2-1-5,-4 0-7,1-4-7,2 1-6,-3-1-8,3-3-9,-3 0-9,1 0-7,1-3-8,-1 1-9,1-2-5,0-3-6,-1 4-3,0-6-2,2 1 2,-1 0 3,1-1 4,0-2 3,-1-1 7,2 0 9,-3-1 8,4 0 9,-1-2 10,1 0 10,0-1 9,3 1 9,-1-3 9,0 1 9,3-2 8,-3-1 4,3-1 5,-3 1 4,3-3 4,0 0 3,-3 0 4,2 1 2,1-2 5,-2 2 5,0-3 5,0 1 5,0 2 5,-1-4 5,1 1 4,-1 0 7,-1 0 5,0 0 8,0 1 5,0-1 4,-2 1 3,-1 0 1,2 0-1,-1 2-1,1 0-4,-2 0-4,0 2-6,-2 1-5,1 3-6,-1 0-5,-1 0-7,3 1-8,-3 2-7,0 0-6,0 1-4,0 0-6,-3 0-4,3 1-3,-1 0-3,-1 2-2,1 1-1,0 0 0,-1-1-1,-1 1-3,0 2-1,0 0-2,0 2-1,-2 1 1,2 0-2,-1 1-1,-2 2-2,0-1-1,-1 2-1,-1-1-2,1 2-2,1 1-3,-3-2-2,4 2 0,-7-1-3,7 0-2,-2 1-3,-1-4-1,1 2-2,0 1-2,3-3 1,-2 2-2,1 0 0,-2-4 1,3 2 0,-1 0 2,2-1 1,-1-3 1,-1 1 3,2 1 3,1-4 1,-1 1 4,1 0 1,1-2 1,-1 0 3,0 0 2,1-2 4,0 0 4,0-1 4,1-1 4,-4 0 8,4 0 11,-3-1 7,-1-1 5,1 0 4,-2-1 4,1-1 4,-2-1 3,0-1 2,-2 0 2,0 1 0,-1-4-1,0 1-2,-1 1-3,0-3-6,0 1-12,-2 0-6,2-1-5,-2 0-5,0 2-4,0-3-4,0 2-5,0 2-2,2-2-3,-2 2-2,4-2-6,-3 5-5,3-4-6,0 3-6,0-1-9,0 3-17,3-3-21,-1 4-23,2-2-27,-3 1-37,3 0-40,1 1-39,0 0-36,-1 2-39,2 0-38,2 0-54,0 0-57,0 0-42,0 0-32,0 0-9,-3 9 2,2-2 15,1-7 23,1 11 34,2 2 40</inkml:trace>
          <inkml:trace contextRef="#ctx0" brushRef="#br3" timeOffset="64367.2607">12259 5865 49,'-12'-2'202,"2"2"-5,0-2-2,-2 0-4,0 2-3,2 0-11,-2 0-11,0 0-24,1 2-28,0-2-24,-1 2-22,1-2-12,2 0-5,0 2-5,4-2-5,-3 0-5,2 0-5,3 0-4,0 0-2,0 1-4,2-1-3,-1 0-2,1 0-2,1 0-1,0 0 0,1 0 0,1 0 1,-1 0 0,2 0 1,1 0 2,1 0 3,-1 0 1,3 3 1,1-3 0,3 0 1,-3 0 1,4 0 0,2 0 2,-1 0-2,3 0-2,1 0-2,1 0-2,-1 0-3,4 0-4,-1 0-2,0 0-2,1 0-1,0 0-1,-1 3-1,3-3 0,0 0-3,-3 2-1,2-2 0,1 2 0,-3-1 0,1 0-1,-1 1 1,-1-1-1,1 2 1,-1-2 0,-4 1 0,4-2 0,-4 2 1,-1 0 0,-1-1 0,-1 0 0,0 0-1,-2 1 0,-2-2 1,-4 0 1,1 0 2,-1 0 2,-1 0 2,-3 1 1,-1-1 2,-2 0-1,-1 0 1,0 0-2,-3 0 1,-1 0 0,-2 0 1,0 0-1,-2 0 1,-2 0-2,0 0-1,-1 0-2,-2 0-4,0 1 0,-1-1-2,-1 2-1,0-2 0,-1 1 0,-1-1 1,1 0 0,-1 0 0,0 0 0,-2 0 1,4 0 0,-1 0 0,-1 0 1,1 0 0,0 0-1,2 0 1,-2 0 0,4 0-1,0 0 0,2 0-1,0 0 0,2 0 0,0 2-1,2-2 1,0 0-1,3 0-1,4 0-1,-1 0 1,1 4-3,0-4-1,1 0 0,2 1 0,2-1 0,-1 0 0,3 1 0,-1-1 0,2 1-1,0-1-3,2 0 1,2 0 0,1 0 2,0 0-1,1 0 1,2 0 1,1 0 0,1 0 1,1 0 1,-1 0-1,1 0 0,-1 0 1,1 0-1,1 0 3,-3 0 0,1 0 0,0 0 0,1 0 2,-4 0 0,3 0 1,-3 0 1,2 0-1,-2 0-1,1-1-1,1 1 1,0 0 0,-2-1 1,-1 0 0,3 1 1,-1 0 0,-1-4 2,2 4 0,-2-2 0,-2 2 3,0 0 0,1-1 3,-3 1 1,0-2 3,-2 2 0,0 0 3,-2 0 2,1 0 4,-2 0 5,-3 0 6,3 0 8,-3 0 7,-3 0 3,3 0 1,-3 0 1,-2 0-1,0-1-1,-3 0 1,1-1-2,-4 1-1,-1 0-4,0 0-4,-3-1-7,0 0-7,-1 2-8,-1 0-8,0-2-4,1 1-3,-2 1-1,2-1-2,-2-1-1,0 2-1,2 0-1,-1 0 0,3-1-1,-1 1-1,3 0-3,-1 0-3,1 0-6,2 0-4,1 0-5,-1 0-8,3 0-7,2 0-7,1 0-10,0 0-11,0 0-11,4 0-13,-2 1-15,2-1-17,2 2-17,-2-2-19,0 0-26,0 0-29,0 0-36,0 0-37,0 0-21,12 0-10,-1 0 1,2 0 6</inkml:trace>
          <inkml:trace contextRef="#ctx0" brushRef="#br3" timeOffset="65527.14">13413 5852 85,'-5'0'268,"1"-2"0,0 1-3,-3 0-21,2-1-30,-3 2-31,-1 0-29,0-1-29,1 1-26,-3 0-22,2 0-19,-4 0-12,3 0-11,-1 0-6,0 0-5,3 0-3,-3 0-2,3 1-5,-3-1-8,3 2-4,1-1-3,0-1-1,1 1-2,0 1 1,0-2 1,0 2 0,1-2 1,1 1 2,1 1 2,-1-1 0,0 0 1,4-1 4,-2 2 5,2-2 2,0 0 0,2 2 1,2-2 0,-3 0 0,5 0 1,0 2 1,3-2-2,-1 0 1,4 1-1,2-1 0,-1 0 2,5 0 0,0 0 1,3 0 1,-2 0 3,2-1 2,3-1-1,-2 2 0,2-2-1,-2 0-1,4 1 1,-6 0 0,4-1 0,-2 1-1,0-1 1,-1 2 1,-1-2 2,0 1 0,-2 0 0,1-1-1,-1 1-1,-1-1-1,0 1 2,0 1-2,-4-1 1,0 1-1,0 0-2,-2 0 0,1-1 0,-2 1-1,0 0-2,-5 0-1,2 0-1,-4 0 2,1 0 3,-1 0 3,-2 0 0,0 0 3,-1 0 2,-1 0 1,-2 0 0,0 0 1,-2 0-1,0 0-2,-2 0-3,0 1 1,-3-1-1,0 0-1,-1 1-4,-2-1-5,-1 1-2,2-1-5,-3 2-4,1-1-1,-1-1 0,2 2-2,-4-1-1,3-1 1,-3 1 1,1 1-2,1-2 0,-2 0 0,3 0-2,-1 0 2,2 2 1,-1-2 0,1 0 0,2 0-2,4 0 0,-2 0-1,3 0 1,1 0 1,1 0-1,1 0 2,2 0 0,1 0-1,0 0 0,0 0-1,1 0-2,2 0 1,1 0-2,-1 0 2,2-2 2,1 2 0,0-2-1,4 1 0,-2 0 0,3-1 0,1 1 0,0 1 1,0-2 1,2 1 0,-1 1 0,1-1 0,-2 1 0,1-1-2,0 1 0,-2 0 0,0-3 0,1 3 1,0 0 0,1-3-1,1 3 0,-3 0 1,1-1 0,2-1 0,-1 1 0,-1 1 0,3-1 2,0-1 0,-2 1 1,1 0-1,-3 0 1,3-1-1,0 2-1,-3-1 0,1 0 1,0-1 0,-1 2-1,-4 0 0,1-3 1,0 3 1,-4-1 1,3 1 1,-5-1 2,1 1 4,0-2 4,-1 2 7,-2 0 7,0-1 5,-2 0 2,-1 1 2,-1-2 1,-1 2 1,-2 0-3,-1-2 2,-2 2-1,0 0 0,-4-3-4,1 3-4,-3 0-5,-1 0-6,0 0-9,-3 0-4,1 0-2,-2 0-3,1 0 2,-2 0 0,-2 0 0,4 0 0,-1 0-1,1 0-1,-3 0 2,3 0-1,2 3-1,0-3 2,1 0 0,2 0 0,3 0 2,1 2-3,3-2-1,1 0-1,1 0 1,1 0-1,3 0-2,-1 2 0,1-2-3,2 0 1,2 1 0,-1-1 1,2 1-1,0 1 1,2-1-2,-1 0-1,0 2 1,4-3 1,-1 2-1,2-1 1,1 0 0,-1 1 4,2-1 1,0 0 0,-1 0-2,2 1 0,0-1-1,-2 0 0,0 1 0,2-2 1,-3 0 1,1 0 0,0 0-3,-2 0 0,1 0 1,0 0-1,-1 0 0,-3 0 0,2 0 1,0 0 1,-3 0 2,0 0 1,1 0-1,-2 0 1,-2 0 4,2 0 6,-3 0 8,0 0 11,0 0 11,0 0 11,0 0 12,0 0 11,-3 0 11,3 0 10,-1 0 8,0-2 5,-2 2 4,-1-1 0,1 0 0,-1-2-5,0 1-9,-2-1-9,-2 0-11,3-2-11,-4 1-12,-2 0-12,2 1-11,-3-1-9,-1 0-9,1 0-6,-4-1-4,-1 2-3,1 0-4,-2 1 0,-1 1-1,0-1 1,-2 1-3,-2 1-1,3 0-2,-1 0-4,1 0-4,1 0-9,2 0-9,-1 1-12,3 1-13,0-1-13,3 0-15,2 0-17,1 1-19,1-1-15,4 2-16,-2-1-11,5 1-9,-1-1-6,4 2-2,-1-2-1,2 2 2,1-1 7,1 1 12,2 0 10,1 1 8,1-2 8,0 1 10,1 0 7,0-2 6,0 1 2,2 3-2,2-5-8,-1 3-10,-1 0-15,0-1-18,-2-1-28,2 1-35,0-1-29,-1 2-29,0-2-10,1-1 1,-1 2 6</inkml:trace>
          <inkml:trace contextRef="#ctx0" brushRef="#br2" timeOffset="36071.0068">3445 6219 271,'-7'12'357,"-3"1"15,-1 1 12,1 3 12,-2 2-10,0 4-21,0-1-50,-1 4-65,-1 0-42,1 4-33,-1 2-27,0 1-23,1 3-18,-1 1-18,-1 4-14,2 0-16,0 2-12,1 0-15,0 2-16,-1 1-18,1-1-15,0 1-12,2 1-19,-2-3-23,1 1-26,0-1-26,-1-3-31,1 0-33,-2-4-46,3 0-51,2-4-49,2-2-45,-2-3-20,6-2-8,-1-3 1,1-4 7,2-1 15</inkml:trace>
          <inkml:trace contextRef="#ctx0" brushRef="#br2" timeOffset="36300.9179">3496 6594 260,'-14'10'378,"2"1"20,1 0 20,0 4 18,-2 1 17,1 0-19,0 3-37,0 0-53,0 0-62,0 3-45,2-1-36,0 2-23,-1 1-16,3 0-16,-3-1-18,3 3-19,-2-1-21,5-1-19,-3 1-17,2 2-21,0-3-24,0 0-28,3 1-35,-1-1-34,1 0-31,0-1-34,-1-1-34,4 1-39,-2-3-40,1 2-51,1-4-54,1 0-47,1-1-47,3-1-13,2-4-1,1 0 17,4-2 23,2-4 25</inkml:trace>
          <inkml:trace contextRef="#ctx0" brushRef="#br2" timeOffset="36526.9726">3748 6513 198,'-7'-3'362,"0"2"12,0 2 12,2 2 8,-3 1 6,4-1-30,-2 6-48,0 0-55,-2 4-57,4-2-35,-2 4-25,0 1-20,2 2-18,-1 3-15,2 1-14,0 1-11,0 1-10,3 2-7,0 0-8,3 3-7,-3 0-6,3 0-8,0 0-5,2-1-5,-1 2-4,0-2-7,1 0-8,-2-2-12,1 0-18,3-1-18,-2 0-23,1-5-19,0 3-18,0-2-18,1-1-20,0-4-22,2 0-22,-1-3-21,-1 0-23,3-5-35,-1 0-44,1-1-32,-1-2-26,1-1-3,0-2 12,1-2 14,0-2 17</inkml:trace>
          <inkml:trace contextRef="#ctx0" brushRef="#br2" timeOffset="36742.49">4022 6422 124,'-8'-20'358,"1"1"19,1 6 18,1 1 20,0 2-2,2 5-12,-2 1-34,2 2-43,0 2-40,0 0-41,0 4-37,-1 1-32,2 1-21,-4 3-12,3 1-15,-1 2-17,-1 4-19,1 0-19,1 4-16,1 0-13,1 4-10,1 0-11,1 2-3,1 4-4,1-2-2,1 4-2,1-1-2,0 1-4,0 2-1,2-1-2,1 2-4,-1 0-8,0-2-11,0 1-16,0-2-19,2-1-21,0-2-22,-2-2-24,2 2-14,1-3-12,0-1-17,2-3-18,0-1-21,0-2-21,0-3-23,2 0-20,-1-1-23,1-4-25,1 0-21,-1-2-22,3-4 0,-2 0 8,1-1 9,0-2 8</inkml:trace>
          <inkml:trace contextRef="#ctx0" brushRef="#br1" timeOffset="109885.877">4134 5651 104,'0'-4'306,"-3"0"6,3 0 1,-1 1-19,1 0-28,0-1-28,0-1-29,0 1-30,1 1-31,-1-1-31,3 0-30,0 0-28,-1-2-25,0 1-38,0-2-41,0 0-51,-1 0-55,1 0-60,-2-2-62,0-1-34,0 1-21,-2 0-10,1 0-3,1-2 4</inkml:trace>
          <inkml:trace contextRef="#ctx0" brushRef="#br1" timeOffset="109422.1046">3993 5837 127,'-2'-3'335,"-1"3"9,1 0 12,0 0-5,2 0-11,0 0-35,2-1-43,-2-1-45,2 1-44,-1 0-34,1 1-30,-2-2-30,2 1-28,-2 0-27,3 0-28,-3-2-19,4 0-18,-1 0-23,1 1-29,0-1-33,0 0-38,-4 3-41,7-5-47,-2-1-40,3 2-39,-2-3-13,2 3-4,-1-1 8,-2 2 9</inkml:trace>
          <inkml:trace contextRef="#ctx0" brushRef="#br1" timeOffset="109418.0873">3479 5896 52,'3'0'192,"-3"0"-11,2 0-12,1 0-14,1 1-18,1-1-17,0 1-20,0-1-25,3 0-31,-1 0-33,-1 0-36,-6 0-40,10-1-41,-2 0-41,2-1-43,-1 1-24,1 0-15,0-2-7</inkml:trace>
          <inkml:trace contextRef="#ctx0" brushRef="#br1" timeOffset="108545.0717">3717 5707 36,'0'0'384,"0"0"20,0-1 20,0 1 19,0 0 17,0 0-1,0-3-13,0 3-42,0 0-56,0-2-40,0 2-33,-3 0-25,3 0-25,0-2-20,0 1-21,0 1-20,0-2-18,0 1-20,0 0-16,0 0-18,0-1-17,0 2-16,0-2-17,0 2-14,0-2-10,0 2-14,0 0-12,0 0-22,0 0-23,0 0-36,0 0-43,3 0-47,-3 2-49,3-2-43,-1 0-42,-2 0-59,0 0-67,0 0-50,5-2-42,3-1-16,0-1-1,0 2 9,-1 0 20,5 0 32</inkml:trace>
        </inkml:traceGroup>
        <inkml:traceGroup>
          <inkml:annotationXML>
            <emma:emma xmlns:emma="http://www.w3.org/2003/04/emma" version="1.0">
              <emma:interpretation id="{D6BEFF6E-6E39-4D37-93A2-F7C5748A73E8}" emma:medium="tactile" emma:mode="ink">
                <msink:context xmlns:msink="http://schemas.microsoft.com/ink/2010/main" type="inkWord" rotatedBoundingBox="14423,5719 15566,5688 15593,6728 14451,6759"/>
              </emma:interpretation>
              <emma:one-of disjunction-type="recognition" id="oneOf17">
                <emma:interpretation id="interp85" emma:lang="en-US" emma:confidence="0.5">
                  <emma:literal>F</emma:literal>
                </emma:interpretation>
                <emma:interpretation id="interp86" emma:lang="en-US" emma:confidence="0">
                  <emma:literal>I</emma:literal>
                </emma:interpretation>
                <emma:interpretation id="interp87" emma:lang="en-US" emma:confidence="0">
                  <emma:literal>E</emma:literal>
                </emma:interpretation>
                <emma:interpretation id="interp88" emma:lang="en-US" emma:confidence="0">
                  <emma:literal>_</emma:literal>
                </emma:interpretation>
                <emma:interpretation id="interp89" emma:lang="en-US" emma:confidence="0">
                  <emma:literal>=</emma:literal>
                </emma:interpretation>
              </emma:one-of>
            </emma:emma>
          </inkml:annotationXML>
          <inkml:trace contextRef="#ctx0" brushRef="#br2" timeOffset="26909.3428">14140 5762 234,'-1'-1'288,"1"0"2,0-1 2,1 2-18,-1 0-27,3 0-35,-1 0-40,0 0-28,-2 0-22,0 2-14,4-1-10,-4 0-3,3 0 2,0 2 4,-1-2 6,1 2 8,1 1 6,0 0 7,0 0 4,1-1 4,1 4 2,-2-3 0,2 2 1,2 1-1,-1-1-3,2 1-3,-1 1-5,2-1-4,0 2-5,1 0-5,2 1-6,1-1-5,-2 2-4,2 0-3,1 0-3,2-2-3,-2 3-5,4-1-1,-4 1-4,5-1-4,-1 1-8,0 3-4,3-1-4,-2 1-5,4 0-4,-2 0-5,1 0-4,2 0-5,-1 1-3,0 1-4,2-2-2,-1 0-5,0-1-1,2 1-2,0-2-1,-2-1-1,0 1-3,1 0-2,-1 0-1,-1-3-3,-2 3 0,0-2 0,2 0-2,-3 0 0,-1 0 0,1-1 0,0-1-1,-3 2-1,-1-1-1,0-3-1,0 3-2,-4-1 1,1-1-1,-2 0 0,2-1 0,-2-1 0,-4 2 0,3-2 0,-2-1 0,-2 1 0,0-1 0,-2 1 0,2-3 0,-2 1 0,0 0-1,-3 0 1,1-1 1,1-2-1,-3 1 0,2 0 0,-3 0 0,0-1-1,0 0 0,0-1 1,0 0 1,0 0 0,0 0-2,0 0 0,0 0 2,0 0-1,-3 0 0,2 0-2,1-1-1,-4 1-3,4 0-5,-3-1-7,3 1-5,0-2-14,-2 0-14,0 2-21,-1 0-24,1-2-32,-1 1-39,3 1-37,-4-3-38,1 3-30,2-1-27,-3-2-29,0 1-29,4 2-42,-7-6-45,1 1-31,0 0-24,2 1 2,-3-2 14,0 2 27,2-1 36,0 1 37</inkml:trace>
          <inkml:trace contextRef="#ctx0" brushRef="#br2" timeOffset="26403.02">14241 5761 27,'6'0'237,"-1"-1"-3,1 1-4,0 0-6,0 0-9,-1 0-13,1 0-16,-1 0-19,2 0-20,-1 0-15,2 0-13,-1 1-8,-1-1-4,1 1-2,0-1-1,3 1-2,-3 1 0,4-2-1,-4 1 1,4 0 0,-1-1 3,2 3 1,0-3-1,-2 3-2,4-3-3,-2 3-2,2-1-4,1 1-2,-2-1-3,3 0-3,-1 1-1,2 1-5,-3-2-6,3 0-6,0 1-7,-2 0-8,4 0-6,-4-1-4,2 2-3,1-1-3,0 1-4,-2 0-1,4-1-2,-1 1-2,0-2-2,4 1-2,-3 3 0,4-4-2,-2 2-2,4-1-1,-3 0 0,1 2-2,1-3 0,-2 2-2,1-1-3,2 0-1,-2 2-1,-1-3-2,-1 0-2,1 3-2,-4-3-1,-1 0-1,-1 2-1,2-2-2,-6 1 0,1-1-2,-2 0 0,0-1-6,-1-1-7,-4 2-10,1-2-13,-2 0-15,-3 0-17,3 0-18,-5 0-19,3 0-19,-4 4-17,-4-4-19,4 0-19,-5 0-21,3 0-21,-3 0-17,1 0-13,-2 0-14,0 0-13,6 0-12,-11 0-8,4 0-9,7 0-11,-12 0-4,4 0 0,-3 1 11,2 0 16</inkml:trace>
          <inkml:trace contextRef="#ctx0" brushRef="#br2" timeOffset="25947.1279">14270 5560 150,'-4'0'307,"3"-1"8,0 1 7,1-1-1,1 0-4,0-1-34,1 0-49,1 2-47,0-2-45,1 1-25,1-1-14,0 1-8,2 0-4,2-2-2,1 0-5,2 1 0,1-1-3,2 0-1,0 0 0,1-1 0,3 0 1,1 1 1,1-1 1,-2-1 1,1 2 0,2-1-4,-2 1-5,-1-1-4,4 0-4,-2 0-6,-2 1-4,0-2-5,2 1-5,-1 0-5,2 0-6,-3 1-3,1-1-5,2 0-5,-1 0-6,-1 0-1,4 0-3,-2 0-1,2 0 0,0 1 0,1 2 0,1-2 1,1 1 1,0 2 0,0-1 0,-1-1 0,1 2 0,-1 0 0,-2 0 1,-1 0-2,-2 0-2,-4 0-2,2 0-1,-4-3-2,-3 3-1,0 0-2,-5 0-1,0 0-3,-1 0-1,-2 0-5,-1 0-6,-1 0-11,-1 0-15,-1 3-19,0-3-22,-1 0-17,-1 2-15,-1-1-18,1-1-19,-2 2-19,1-2-20,2 3-19,-5-3-20,1 3-23,2 0-28,-6-1-20,2 1-16,-1-1-11,-2 2-10,0 1-8,-2-1-6,2 2 6,-2-1 16</inkml:trace>
        </inkml:traceGroup>
      </inkml:traceGroup>
    </inkml:traceGroup>
    <inkml:traceGroup>
      <inkml:annotationXML>
        <emma:emma xmlns:emma="http://www.w3.org/2003/04/emma" version="1.0">
          <emma:interpretation id="{E6359388-9476-47F9-B682-3E1E416F30B1}" emma:medium="tactile" emma:mode="ink">
            <msink:context xmlns:msink="http://schemas.microsoft.com/ink/2010/main" type="paragraph" rotatedBoundingBox="227,7174 4743,6564 4971,8252 454,886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A542005-E24D-4FA6-B9BD-5C635F477168}" emma:medium="tactile" emma:mode="ink">
              <msink:context xmlns:msink="http://schemas.microsoft.com/ink/2010/main" type="line" rotatedBoundingBox="227,7174 4743,6564 4971,8252 454,8862"/>
            </emma:interpretation>
          </emma:emma>
        </inkml:annotationXML>
        <inkml:traceGroup>
          <inkml:annotationXML>
            <emma:emma xmlns:emma="http://www.w3.org/2003/04/emma" version="1.0">
              <emma:interpretation id="{98967961-1766-4D79-A9C9-9FE191EFAD27}" emma:medium="tactile" emma:mode="ink">
                <msink:context xmlns:msink="http://schemas.microsoft.com/ink/2010/main" type="inkWord" rotatedBoundingBox="244,7299 2614,6979 2825,8542 454,8862"/>
              </emma:interpretation>
              <emma:one-of disjunction-type="recognition" id="oneOf18">
                <emma:interpretation id="interp90" emma:lang="en-US" emma:confidence="0.5">
                  <emma:literal>cyclopsam</emma:literal>
                </emma:interpretation>
                <emma:interpretation id="interp91" emma:lang="en-US" emma:confidence="0">
                  <emma:literal>Cyclopsam</emma:literal>
                </emma:interpretation>
                <emma:interpretation id="interp92" emma:lang="en-US" emma:confidence="0">
                  <emma:literal>Cytoplasm</emma:literal>
                </emma:interpretation>
                <emma:interpretation id="interp93" emma:lang="en-US" emma:confidence="0">
                  <emma:literal>cytoplasm</emma:literal>
                </emma:interpretation>
                <emma:interpretation id="interp94" emma:lang="en-US" emma:confidence="0">
                  <emma:literal>myoplasm</emma:literal>
                </emma:interpretation>
              </emma:one-of>
            </emma:emma>
          </inkml:annotationXML>
          <inkml:trace contextRef="#ctx0" brushRef="#br1" timeOffset="115506.501">1178 7394 148,'1'3'288,"1"5"21,-2 2 4,3 0-4,-3 1-18,3 2-24,-3 2-23,2 2-22,-2 2-24,0 1-26,0 1-17,0 3-14,0 2-11,0 0-9,0 2-15,-2 2-20,2-1-10,-3 2-10,3 0-4,-3 1 0,3 1-3,-2 0-2,0 1-3,-1-1-2,0 0-4,-1 1-3,2-1-4,-1 1-3,-2-2 2,1 0 2,1-1 2,-2-1-2,1 1-2,0-5-4,-1 3-12,1-3-16,-1-3-13,1-1-10,-1 0-12,2-4-14,-1-2-11,-1-1-13,2-2-16,2-2-19,0-2-13,-1-4-11,2-1-8,0 0-7,2-3 6,-1-1 12,2-1 11,0-2 8,-1-1 15,1 1 14,-1-6 14,-2 2 16,3-4 15,-3 0 13,2-2 14,-2-1 13,0 1 12,0-5 11,-2 3 8,2-4 6,-3 0 5,1-1 3,0-2 1,-1-1 3,1-1 1,-1 0 2,2-2 0,0-1-1,-1 1-4,2-3-8,0 0-5,0 2-3,2-1-1,-1-2 0,2 0-3,0 3-3,0-4-2,-1 3-3,0 0 0,3 0-2,0 0 1,-1 0 3,0-1 8,0 4 8,1-1 6,0 1 5,2 1 4,-2 2 3,0-1 10,2 1 11,-2 1 8,1 0 7,0 3 4,0 2 7,0-1 3,0 1 4,0 4 1,-1-1 1,0 2-1,-2 2-1,1-1-4,0 2-3,-1 3-10,0-1-12,-1 3-10,0-1-6,-1 0-9,1 4-7,1 0-7,-1 0-8,0 0-5,3 2-6,1 1-5,-2 0-4,3 0-4,0 3-4,-2-2-8,3 2-7,1 1-6,-2 1-3,1 2-3,-1-2-1,0 1-2,0 2-2,-2 0-1,0 0-1,2 1-4,-4 1-4,2 0-6,-2 0-7,-1 2-5,0 0-4,-2-2-12,-2 2-14,1-2-24,-1 2-26,-2 0-31,1-2-34,-1 0-32,-2 0-30,3-1-22,-3 0-19,0-1-24,0-1-24,0-1-27,0-4-28,0 1-35,1-3-38,5-3-4,0 0 12,0 0 26,0 0 31,0 0 30</inkml:trace>
          <inkml:trace contextRef="#ctx0" brushRef="#br1" timeOffset="114995.1121">881 7357 10,'-5'-1'369,"0"-1"17,0 0 11,1 2 6,1 0 6,1 0-17,1 0-29,-1 0-40,2 0-43,0 0-39,2 0-34,1-2-25,0 2-23,1-1-27,1 0-30,0-1-20,3 1-17,-2-1-10,3 2-7,0-1-12,1 1-14,1 0-7,-4 0-5,3 0-3,-3 0-2,0 0-8,-1 1-9,-2 1-8,2 1-6,-1-1-8,-4 0-8,2 3-6,-1-1-5,-1-2-5,1 4-6,-2-1-5,0 2-3,-2 1 0,1-2 3,-1 3 7,0-1 7,1 3 7,0-2 5,-2-2 0,-2 3-1,2 1 2,2-1 3,-2-1 4,0 2 6,0-1 2,0-1 6,0 2-3,0 0-3,1-1-2,-1-1 0,3 0 2,0 0 1,0-1 6,0 0 6,0 0 5,3 0 1,-1-2 1,1 0 1,0-1 1,1 1-1,1-2 2,-1-1 0,2 2 2,-1-3 0,1 1 1,1-3 2,1 0 2,-1 0 3,0 0 5,3-3 8,-2 2 7,1-1 11,-1-2 10,1 1 13,-2-1 12,1 0 12,-1 0 13,0-1 13,-1 3 16,0-2 15,-1 0 12,-2-1 12,2 1 5,-3-1 2,1 0-1,-3 3-3,2-4-7,-2 1-7,0 0-10,-2-1-8,2 1-12,-3-1-12,1-1-15,-1 1-16,1-1-9,-3 0-8,0-2-7,0 3-7,-2-2-7,0 0-8,1-1-7,-1 3-10,-2 1-9,2-2-12,-1 0-11,1 2-12,-1 0-15,1 0-18,1 2-31,-2 1-40,3-2-32,-2 1-32,2 3-29,0-2-29,1 2-26,1 0-26,-2 0-31,1 0-35,4 0-32,0 0-29,0 0-24,0 0-22,0 0 7,0 0 21,0 0 22,0 0 28,0 0 22</inkml:trace>
          <inkml:trace contextRef="#ctx0" brushRef="#br1" timeOffset="115622.1968">1447 7218 118,'0'-4'340,"0"2"18,0 0 12,0 2-6,0 2-14,1 0-17,1 2-17,-1 0-24,1 1-28,1 3-21,-2 2-18,2 0-14,0 3-12,-1-2-21,0 4-23,-1 0-20,0 1-18,-1 0-12,0 3-9,0-2-14,0 1-18,-1 3-16,0-1-15,-1-2-20,0 1-23,2 2-24,-3-5-28,3 2-27,-3 0-28,3 0-24,0-2-24,0 1-24,0-2-25,-1 1-23,1-1-22,-3-2-27,3 0-28,-2-2-34,1 2-37,1-2-15,0-2-4,0 1 10,0-1 19,1-3 20</inkml:trace>
          <inkml:trace contextRef="#ctx0" brushRef="#br1" timeOffset="116797.1698">1664 7522 147,'0'-10'364,"-2"1"23,2 0 21,-3-2 20,3 3-4,0 1-14,0 1-24,-3-1-29,3 1-28,0 0-30,-1 0-24,0 3-19,-1-4-19,0 3-16,1 0-20,-1 1-20,1-1-22,-2 4-22,0-2-21,0 2-20,1 0-18,-3 2-18,0 1-15,2-1-12,-3 2-10,0 0-6,-1 1-7,1 1-4,-2 2-2,3 0-2,-3 1-5,2 0-2,-2 2-5,3 2-5,0-3-5,0 2-5,-2 0-8,2-1-7,0 2-8,1 0-10,1-2-11,-2 1-12,3 0-14,1-2-13,1 3-12,0-2-10,1-2-10,1 0-6,-2-1-2,5 0-2,-2-1 1,-1-2 2,0 1 5,3-2 7,-1 0 8,0-1 11,1-3 11,-1 2 15,1-2 13,-2 0 13,3-2 13,0 0 11,-1 0 7,2-3 7,-2 1 7,0 0 7,2-1 8,-4 1 7,3-3 6,-1 0 8,0 0 6,0 0 5,-2-2 8,4-1 8,-2 1 6,-1 0 6,1-2 6,0 0 6,-3 0 6,4 2 3,-2-1 4,-1 2 4,1-1 1,-1 0 0,-1 1-2,0 1-3,-1 0-4,-1 4-4,0-2-5,0 1-4,0 2-5,0 0-5,0 2-5,-1 0-5,1 0-7,-2 2-6,1 0-8,0-2-5,-1 3-7,2 0-4,-1 1-8,-1-2-7,0 4-7,2-1-7,-3 2-9,3 0-7,-2 1-8,2 1-10,-2 0-8,-1-1-8,3 0-8,0-1-7,0 1-5,0-1-4,0 0-2,3-1-1,-1-1 2,0 1 2,1-1 3,1-1 4,0 0 5,0 0 6,1-3 6,-1 2 3,1 0 6,-2-1 3,1-2 4,1 0 3,1 0 3,-2 0 3,1-2 3,0-1 1,0 0 3,-1 2 1,2-1 3,-2-2 3,0 0 3,0-1 4,1 1 3,-1-1 4,-1 1 4,-1-3 5,3 1 4,-3-3 5,1 2 5,0-2 4,0 3 4,0-2 5,0-2 5,0 3 3,1-4 6,-1 4 5,-1-1 6,1 0 6,-1 1 4,2 1 6,-1-1 4,-2 1 4,1 2 5,-1-1 4,0 3 3,1-2 2,0 4 0,-2-2-1,1 1-1,1 1-1,-1 0-4,1 1-4,-2 1-3,2-2-5,-2 4-5,3-2-5,-1 1-7,1 1-6,-1 0-5,0 1-6,1 1-4,1 0-2,-2 1-4,1 1-4,-1 0-1,1 2-4,-2-2-3,1 1-2,-2 2-5,2-1-3,0 0-4,-2 0-4,0 2-2,0-1-7,0 1-5,0-1-8,0-1-6,0 0-6,-2 1-5,2-2-8,-2-1-6,2 2-5,-2-2-6,1-2-5,-1 0-7,-1 1-5,1 0-4,1-1-3,0-1 0,0-1 1,-1 0 0,0 0 0,1-1 1,-3-3 1,4 2 4,-2-2 3,2-2 4,-3 2 6,3-3 8,0-1 9,0 0 9,0 0 7,0-3 7,0 0 6,0-1 7,3-1 6,-3-1 6,2-1 8,0 0 4,1 0 6,1-1 3,-2 0 2,1-1 4,2-1 2,-2 2 3,1 0 3,2 2 2,0-2 1,0 1 2,0 1 0,2 1 6,0 0 4,0 2 7,0 0 4,2 2 3,-5 0 2,2 2-1,1-1-2,-1 1 1,0 3 1,-2-2 6,0 2 5,-2 0 6,0 2 5,0-2 1,0 3 0,0 0-3,0 1-3,0-2 1,-2 2 1,1 2 2,2 0 2,-1 0 1,0 1-2,-1-1-3,0 3-6,1-2-6,-1 1-5,1 0-3,0 2-1,0-1-1,0 0-1,0 0-1,0 0-3,-2 0-2,2-1-4,0-1-6,-3 1-4,4 0-4,-3-1-3,0-2-4,0 1-6,1-1-7,0-1-10,-2 0-8,0 0-9,0-1-4,0-1-2,-2 0-3,0-2-1,1 0 1,1 0 5,0 0 0,-1 0-2,1-2 3,-1 0 3,1 2 6,0-3 8,0-1 7,0 2 9,-2-2 7,0 0 7,2-1 8,0-1 8,0-1 6,0 0 4,0-3 8,0 2 8,0-2 6,0-1 7,0 1 2,0-3 2,0 1 2,2 1 3,1 0 1,-1-2 0,2 2-1,1 1-5,-2-1-6,2 2-4,-1 1-9,1 1-6,1 0-8,0-1-5,0 3-5,-2 3-3,1-2-6,0 0-4,0 1-6,0 1-7,0 2-3,0 2-5,1 0-2,-3-1 1,4 1-1,-4 2-1,2 0 1,-1 1 0,1 3 0,-1-1 0,-1 3 0,3-2 0,-2 1-1,-1 2 0,2 0 1,-3-2 1,2 2-1,-1-1 0,1 0 0,-1 0 2,0 1 0,0-3 0,-1 1 0,0 1 0,1-2-2,1 0 0,-1-1-2,-1-1 0,0 0 0,-1 0-1,1-3 1,0 3-2,-1-3 0,-1 1-1,0-2 0,0 2-1,0-1 0,0-2 3,0 0 0,0-1 2,0 0 2,0-1 2,0 0 0,0-2 0,0 1 2,2 0 0,-2-1 2,0-1 2,0 0 3,2 0 1,0-1 3,-2-2 2,1 0 4,1 0 2,-2-1 3,0-1 3,3 0 2,-3-2 2,2 1 3,-2 0 2,2 1 0,0-2 1,-1 0-2,2 0 0,-1 4-3,-1-4-3,2 3-3,0 0-3,0 0-3,0 2-4,0 2-4,-2-2-2,1 1-3,1 1-3,-3 2-2,2 0 0,-2 0-4,5 1 0,-5 1 0,3 1-2,1 1 0,-2 0 0,3 0 1,0 2-2,-3 1-1,1-1-2,2 1-1,-3 1-2,3-1-4,-2 1-3,0 1-6,0 0-4,0 0-8,0-1-7,-1-1-9,3 1-9,-2-1-13,-1 1-13,0-1-18,1 0-19,2 1-22,-1-2-20,1 1-21,0 2-19,0-1-23,0 1-25,1-3-32,0 0-36,-1 0-47,2 0-52,-7-4-29,7 4-17,0-2 2,-7-2 12,12 0 19,0 0 21</inkml:trace>
          <inkml:trace contextRef="#ctx0" brushRef="#br1" timeOffset="114545.9038">241 7049 283,'-3'-11'382,"1"2"13,-2 2 22,1 0 29,0 0-1,1 2-12,0 0-26,-1 3-31,0 0-31,1 2-28,-2 0-23,1 0-20,0 0-27,-1 2-33,-1 2-22,1 3-17,-2 1-28,-1 3-29,-3 1-30,0 4-28,-2 0-22,2 3-19,-1 2-13,-2 3-13,3 0-7,-1 1-8,1 0-5,0 2-6,1-1-4,-1 0-7,5 0-6,-2-2-8,4 0-1,-2 0-2,2-1-3,2-1-7,-1-2-7,2 0-8,0-2-7,2-1-6,-1-1-6,2-2-6,0-1-4,1 0-4,1-4 0,-2 0 2,2-2 3,3-1 5,-1-1 8,2-1 7,-1-1 8,1-1 9,0-2 11,1-2 10,0-1 10,0 0 11,2 0 7,0-1 9,-2-2 9,0 1 9,-1-2 9,1 2 7,0-2 10,1-2 9,-3 0 9,-1 1 8,0-1 6,1 0 7,-1-2 8,0 3 9,-2-2 9,1-1 10,0 2 11,0-4 7,-2 2 4,1 1 2,-1-1 4,1 0 4,0 0 1,-2-1-1,2 1-2,-2 2-5,-2-2-6,2 1-8,-1 0-8,-2 3-8,0 1-10,0 0-9,0 3-9,0-1-7,0 1-13,0 1-14,0 2-9,0 0-7,0 2-6,-2 1-3,-1-1-3,3 2-1,-1 0-2,0 2-1,-1 0-6,2 2-8,-1 2-7,1-1-4,0 2-5,0-1-2,-2 2-4,2-1-5,0 0-5,0 0-6,0-2-6,2 0-6,-1 0-5,2 1-6,-2-4 2,4 3 2,-2-3 1,1-1 3,2 1 0,-2-2 2,-1 0 4,4-3 5,-2 0 4,0-1 7,2 0 5,1-1 6,1 0 6,-2-2 5,3 0 5,0-1 5,0 0 2,-1-1 3,1-1 3,1-1 2,-1 1 7,-2-1 6,4-2 6,-5 2 2,3 0 4,-3-2 3,1 1 5,-1 1 6,0 1 7,-5 1 7,3-2 5,0 1 6,-1-1 4,-1 2 4,0-1-2,-1 3-6,0-3-2,-1 3 1,1-1-1,0 2-2,-2 0-4,0 1-7,0 1-5,-2 1-6,0 1-6,1 2-5,1 0-4,-2 3-4,2 0-9,0 5-8,0 3-7,0 3-3,0 1-4,0 4-2,2 2 0,-1 3 2,1 1-2,0 4-1,-1-1 0,1 3-2,-2-1 4,0 1 3,0-1 5,-2 3 5,-1-1 2,0 1-2,-1 1-3,-2-1-5,0 0-2,-2 0-4,1 2-1,-2-3 0,0-2 0,0 3 1,-1-2-3,-2-3-4,0-3 0,2 3 2,-2-6 3,-2-1 3,2-1 5,0-3 5,-1-4 5,0 1 4,1-6 2,-1 1 0,-1-4 1,1-1 1,-1-4-3,1 0-7,0-3-2,-2-2-1,3-3 1,-3 0 0,3-4 1,-1-1-2,-1-4 0,3 1-3,-2-2 0,2-1 0,0-4 0,1 0-3,3-1 3,0-1 7,0-1 1,2-2 0,0-1 0,0 0-2,3 0 0,-1-2-1,1 2 0,2 1-1,2-1-1,-1 1 2,2 5-2,0-1 1,0 3-1,2 0 0,0 4 0,2 0-2,-2 0 0,2 4 0,1 0-2,-2 0-2,3 2-3,0 0-3,0 1-2,-2-1-4,3 1-3,-2-1-4,1 1-5,1-1-6,2-1-6,0 0-7,0 0-9,1 0-10,1-3-7,2 1-10,-1-1-8,3-1-8,1 0-10,0-1-8,1-2-7,2 0-3,-1-1-5,1 2-1,2-3 5,-2 0 11,0 0 6,-1 0 8,0-1 8,0 1 9,0-2 12,-1 2 11,-2-1 11,-2 0 13,1-1 10,-2 2 10,-1-2 12,0 1 12,-4 0 6,0 0 4,0 0 10,-3 0 13,0 2 14,-2-2 13,-1 0 17,-1 1 14,0 0 17,-1 3 17,-1-1 14,-1-2 15,0 2 11,0 4 9,0-2 6,-1 2 6,-1 4-1,2-1-2,-1 1-6,-1 2-8,0 1-10,1 3-14,0-1-14,0 4-16,-3-1-16,1 3-15,1 0-13,0 3-13,-1 0-12,0 2-11,0 2-7,-1 0-9,-1 2-4,2 2-6,0 2-3,0 0-3,-2 0-3,3 2-1,-1-1 1,1 3 0,1-3-1,-1 1-2,0 1-7,1-1-10,0-2-8,1 0-7,0 1-9,0-2-10,0 0-12,1-1-14,0 0-17,1-1-18,0-2-25,1 1-27,0-1-26,-1-1-27,0 1-14,1-1-8,2-1-17,-1-2-21,-1-1-31,0 0-34,-3-7-35,4 4-37,-4-4-17,5 4-10,-5-4 11,0 0 21,7 2 23,-7-2 27</inkml:trace>
        </inkml:traceGroup>
        <inkml:traceGroup>
          <inkml:annotationXML>
            <emma:emma xmlns:emma="http://www.w3.org/2003/04/emma" version="1.0">
              <emma:interpretation id="{D55C57F2-7012-4F0D-A71D-4910C9DAE2D9}" emma:medium="tactile" emma:mode="ink">
                <msink:context xmlns:msink="http://schemas.microsoft.com/ink/2010/main" type="inkWord" rotatedBoundingBox="4436,6606 4743,6564 4873,7521 4565,7562"/>
              </emma:interpretation>
              <emma:one-of disjunction-type="recognition" id="oneOf19">
                <emma:interpretation id="interp95" emma:lang="en-US" emma:confidence="0.5">
                  <emma:literal>.</emma:literal>
                </emma:interpretation>
                <emma:interpretation id="interp96" emma:lang="en-US" emma:confidence="0">
                  <emma:literal>(</emma:literal>
                </emma:interpretation>
                <emma:interpretation id="interp97" emma:lang="en-US" emma:confidence="0">
                  <emma:literal>\</emma:literal>
                </emma:interpretation>
                <emma:interpretation id="interp98" emma:lang="en-US" emma:confidence="0">
                  <emma:literal>l</emma:literal>
                </emma:interpretation>
                <emma:interpretation id="interp99" emma:lang="en-US" emma:confidence="0">
                  <emma:literal>,</emma:literal>
                </emma:interpretation>
              </emma:one-of>
            </emma:emma>
          </inkml:annotationXML>
          <inkml:trace contextRef="#ctx0" brushRef="#br2" timeOffset="36974.5142">4225 6324 199,'-11'4'329,"1"3"9,3 1 7,-1 4-9,1 3-19,1-1-32,2 6-40,0-2-40,1 4-40,3 1-29,0 2-20,3 1-24,2 0-22,1 3-15,2-2-11,0 3-8,1 0-7,3 2-6,1 0-5,1-3-4,1 3-5,-1-1-3,3 0-2,-2-2-2,1 0-1,2 0-3,-2-1 0,-1 0-5,2-3-4,-3-1-5,3-2-8,-2 2-11,-3-5-12,3 2-15,-1-5-15,-1 3-19,-1-5-19,0 0-25,-1-1-26,-1-2-33,0-1-39,-3-2-40,3-3-42,-1 1-16,-4-1-6,3-1 5,-8-4 9</inkml:trace>
        </inkml:traceGroup>
      </inkml:traceGroup>
    </inkml:traceGroup>
    <inkml:traceGroup>
      <inkml:annotationXML>
        <emma:emma xmlns:emma="http://www.w3.org/2003/04/emma" version="1.0">
          <emma:interpretation id="{ECEE7A04-7CEF-47BC-82BF-1C17E5714732}" emma:medium="tactile" emma:mode="ink">
            <msink:context xmlns:msink="http://schemas.microsoft.com/ink/2010/main" type="paragraph" rotatedBoundingBox="7897,7621 13428,7375 13483,8592 7951,8839" alignmentLevel="3"/>
          </emma:interpretation>
        </emma:emma>
      </inkml:annotationXML>
      <inkml:traceGroup>
        <inkml:annotationXML>
          <emma:emma xmlns:emma="http://www.w3.org/2003/04/emma" version="1.0">
            <emma:interpretation id="{A2EF50CB-04FE-4293-AF4D-2D0330D6FD3D}" emma:medium="tactile" emma:mode="ink">
              <msink:context xmlns:msink="http://schemas.microsoft.com/ink/2010/main" type="line" rotatedBoundingBox="7897,7621 13428,7375 13483,8592 7951,8839"/>
            </emma:interpretation>
          </emma:emma>
        </inkml:annotationXML>
        <inkml:traceGroup>
          <inkml:annotationXML>
            <emma:emma xmlns:emma="http://www.w3.org/2003/04/emma" version="1.0">
              <emma:interpretation id="{9735EF8D-9A3B-4F33-B9BD-B28E06EF2D6B}" emma:medium="tactile" emma:mode="ink">
                <msink:context xmlns:msink="http://schemas.microsoft.com/ink/2010/main" type="inkWord" rotatedBoundingBox="7898,7637 10418,7525 10471,8726 7951,8839"/>
              </emma:interpretation>
              <emma:one-of disjunction-type="recognition" id="oneOf20">
                <emma:interpretation id="interp100" emma:lang="en-US" emma:confidence="0.5">
                  <emma:literal>Myelin.</emma:literal>
                </emma:interpretation>
                <emma:interpretation id="interp101" emma:lang="en-US" emma:confidence="0">
                  <emma:literal>Myelin</emma:literal>
                </emma:interpretation>
                <emma:interpretation id="interp102" emma:lang="en-US" emma:confidence="0">
                  <emma:literal>myelin</emma:literal>
                </emma:interpretation>
                <emma:interpretation id="interp103" emma:lang="en-US" emma:confidence="0">
                  <emma:literal>myelin.</emma:literal>
                </emma:interpretation>
                <emma:interpretation id="interp104" emma:lang="en-US" emma:confidence="0">
                  <emma:literal>Myelin'</emma:literal>
                </emma:interpretation>
              </emma:one-of>
            </emma:emma>
          </inkml:annotationXML>
          <inkml:trace contextRef="#ctx0" brushRef="#br1" timeOffset="119935.5451">7828 7386 172,'-8'-1'370,"1"1"16,-4 1 14,5 3 13,-1 0-9,-1 3-20,-1 0-38,4 4-50,-4 0-44,2 2-42,0 3-37,-1 0-38,3 3-22,-3 1-16,1 1-14,0 1-16,3 0-14,-2 1-12,2 1-11,1 0-7,-2 1-7,3-3-7,-1 1-5,-1 1-3,1-2-4,1-1-2,0 1-5,-2-3-5,0-1-3,2 0-5,0-3-4,-2 0-4,0-2-4,1-1-5,-1 0-3,1-3-2,2-2-3,-2-1-2,2 1-1,-1-3 0,0-2 3,2 0 4,0-2 3,0 0 6,0 0 2,2-4 6,-2 0 6,2-3 7,-1 1 7,2-1 6,-3-4 7,1 0 7,1 0 6,1-2 8,0-4 8,-1 2 8,3-1 7,0-2 7,1-1 7,-2-1 7,2 1 6,2-3 6,1 1 5,-1-2 4,1 1 3,1-1 4,1 1 0,-2 0 0,1 2-2,1-2-2,-3 3-2,3 2-3,-1 1-5,1 1-7,-4 3-8,2 1-9,0 0-7,0 3-8,-2-1-7,0 3-7,2 1-6,-4 0-4,3 3-6,-2 1-4,0 1-4,-1 0-3,1 0-2,0 2-2,-1 3 2,1 0 0,0 1-1,-1 2 0,2 0 1,-2 3-1,0 2 0,1-3 0,0 3-1,-2 1-1,1 1 1,-1 2-2,0-1-1,-2 0-3,1 1-2,0 1-2,-3-3-4,1 2-4,-1 0-3,0 1-5,0-3-3,0 2-5,0-2-3,0 2-3,0-5-2,0 3-3,-1-1-1,1-1 0,0 0-1,-3-1-2,3-2 0,-3 0-2,3-1 0,-3-1-1,0-1-1,0 0 0,0-1 0,0-1 0,0-1 0,1 0-1,-2-1 2,1-3 2,-1 1 2,1-1 5,0-1 3,-1 1 6,-1-3 5,0-1 6,3-1 5,-3-1 7,2-1 7,1-1 8,0 0 5,1-2 7,-1-2 3,2-1 3,2 2 5,-1-2 1,1-1 5,3-2 2,0 1 5,0-2 1,3 2 3,1-2 3,-2 2 2,2-1 0,1-1 1,1 3 0,-2 0 4,3 1 1,-2 0 3,1 2 1,1 0 0,-1 0 0,0 3 0,1-1-2,-2 1-2,2 1-3,0 1-2,-2-1-4,4 3-2,-3-3-2,1 4-5,2-1-5,-1 2-5,-1 0-4,-1 2-5,0 2-3,1 0-3,-1 2-2,1-1-1,-1 4-1,0 0-2,-1 3-2,0 1-2,1-1-1,-1 2 1,-2 1-1,-1 1 1,0 2 0,0 1-1,-4-1 1,2 2-5,-3 0-4,-2 0-6,0 2-8,-2-2-11,-1 0-10,-1 2-17,-1-2-19,0 1-23,-2-1-25,2-2-25,0-1-27,-1 3-19,2-3-16,-1 1-15,1 0-17,-1-3-16,2 0-16,1-1-14,0 1-14,-1-3-14,3 0-17,0-10-5,0 7-3,0-7 5,5 8 10,-5-8-1,5 3-5,-5-3 8</inkml:trace>
          <inkml:trace contextRef="#ctx0" brushRef="#br1" timeOffset="120419.3873">8483 7855 46,'2'-12'324,"1"-1"8,-1 0 9,-2 1-7,0 3-14,0 0-15,0 1-15,0 0-22,0 5-23,0-2-24,-2 1-24,2 2-14,-3 0-8,3 2-10,-2 2-9,1-2-11,-1 4-10,-1-2-12,1 3-12,-1-2-14,-2 2-16,1 1-14,-1 1-16,0 3-15,3 0-16,-5 1-15,2 3-18,-1-2-17,0 1-17,1 0-16,1 2-17,-2-1-13,3-1-12,-1 0-9,1 0-7,1 0-8,1-2-5,1 2 2,1-3 7,1 1 5,1-2 6,1 0 9,-1-1 8,3-1 12,-2-3 12,3 0 11,0 1 10,0-3 10,1-1 8,-1-1 7,2 0 7,0 0 1,0-2 1,1-2-2,-1 0-1,1 0 3,1-1 4,-2-3 7,2 4 6,-3-5 5,-1 2 7,2-2 9,1 0 6,-2 2 10,-1-4 9,0 2 11,0 0 13,1 1 17,-3-1 23,0-2 15,1 3 12,0-1 15,-2-1 12,1 1 10,-1-1 9,0 2 6,-2 0 4,1 0 0,0 0-2,-3 3-5,1 0-9,2-1-10,-3 2-14,0 1-13,0 3-14,-3-2-14,2 2-15,1 2-16,-3 0-14,0 3-14,1-1-10,-2 3-9,0 1-8,-1 3-6,1 1-5,-2-1-4,0 6-2,1-1-2,0 3-2,-2-1-1,2 3-2,-1-2-1,0 3 0,1 0 0,0 0-1,0 1 0,0-1 0,1 2 0,-1 1 1,2-1 0,-1-1-1,-2 1-1,3 0-1,-1-1 2,-1-1 0,1 0 1,1-1-1,1 1 1,-1-2 0,-1-2 0,1 2 0,2-1 1,-3-4 0,1 0-1,1-1 1,-3-2 0,2-1 0,1-2-2,-5 0-1,3-3-3,1-2 0,-2 0-4,0-1-2,-2-2-5,2-1-3,-2-1-7,0-2-6,-1-1-10,-2 0-11,1-2-16,2-3-15,-1-1-22,1-1-21,0-1-25,2-3-25,-2 2-18,4-4-14,-2 0-15,3-4-12,-1 1-10,1 0-7,2-4-3,0 1 0,2 0 3,-1-3 5,2-2 11,0 1 11,2 0 9,-2 1 9,2-2 4,2 2 4,0 0 5,0 0 6,-1 3 1,5-2 3,-4 4-1,2 0 3,0 1 4,-2 4 9,2 1 8</inkml:trace>
          <inkml:trace contextRef="#ctx0" brushRef="#br1" timeOffset="121138.8734">8587 7837 159,'5'6'171,"-3"-1"3,2 2 4,-1 0 0,1 0-2,-1-1-8,2 1-10,-1-1-12,-1 1-11,0 0-11,2-2-9,-1 1-11,1-1-11,-2-1-8,2 0-9,0-1-9,0 1-6,0-2-7,2-1-5,0 1 0,2-2 0,-1 0 0,-1-2-4,4 1-1,0-1 0,-1-2 0,-1 1 3,3-1 0,-2 0 1,-1 0 0,3 0 1,-2-2 2,0 1 2,0-1 5,-2-1 5,1 0 7,-2 0 7,0 2 6,-2-2 4,2 0 3,-2 0 2,-2-2 1,2 2 4,1-2 1,-3 1 4,0 0 1,0-2 2,-1-1-1,2 0-2,-3 2-4,1-2-5,-1 0-2,1 0-4,-2 0-2,0 1-3,0 1-3,0-2-4,0 1-4,-2 1-4,1 0-5,-1 2-6,-1-2-4,0 3-3,1 1-3,-2 0-3,1-1-3,2 2-5,-5 0-5,1 1-2,2 2-6,-1 1-2,-2 0-5,0 1-2,1 2-1,-2 1-3,0 2-1,-1 0-3,1 2-4,-1 0-2,1 3-4,0 1-3,1 0-6,-2 2-3,1 1-6,3 0-5,-3 2-7,2 0-7,-2 1-10,3 2-12,0-2-11,0 2-12,2-1-10,-3 0-12,5 1-10,-3-1-12,3 0-10,0-3-9,3 1-7,0-3-4,-1 2-1,0-1 1,3-2 5,0-2 4,0 1 8,2-3 9,0 1 10,0 0 11,4-4 14,0 1 13,1-1 12,2-2 12,-1 1 8,2-3 6,1 1 6,1-3 3,1 0 4,-2-1 5,1-3 3,-2-1 3,2 1 1,-2-4 2,-1 1 0,1-1 1,-1-1 2,1-1 1,-2-1 6,0 0 5,-1-3 5,0 0 8,0 0 4,-2 0 8,0-4 5,0 1 7,-3-1 7,3 0 6,-2-2 8,0 0 11,-1-1 12,-1 2 12,1-3 13,0 0 13,1-1 13,-2 1 9,0-3 12,0 1 9,-2-2 10,2 0 8,0-2 6,-1 1 4,-1 0 0,-1 0-2,1 0-7,2 1-8,-4 2-9,1 1-13,-2 2-11,1-1-11,-2 3-13,0 5-12,0-1-12,0 4-12,-2 2-12,1 1-10,0 4-8,-1-1-4,0 2-6,-1 3-5,-1 0-4,1 0-4,-2 6-4,2-4-4,-2 5-3,-1 2-2,1 1-2,-2 4-3,-1 1-3,1 1-3,-1 3-5,1 1-5,0 2-7,1-2-6,-1 3-7,-1 3-8,2-3-9,1 1-9,1 2-13,-1 0-16,2 0-18,-1-1-23,1 1-20,2-1-18,-1-1-19,2-1-16,2-1-12,-1 0-11,1-2-5,1 0-4,1-4-1,-1 2-1,4-3 11,-2-1 12,4-2 21,0 1 20,0-1 22,5-3 18,-3 0 19,1 0 17,1-3 15,0 1 13,-1-4 12,2-2 12,-1 0 12,-1-1 12,0-1 8,0 0 4,-3-2 6,1-4 5,0 3 8,-2-3 9,3-1 13,-6-1 13,3 0 14,-2-2 14,-2 1 15,0-1 13,1-1 19,0 0 20,-1 1 21,1-2 20,-2-1 18,-1 3 16,1-2 12,-3 0 9,3 0 3,-1-1-1,-2 4-4,0-2-5,0 3-10,0-1-10,0 2-18,0 1-18,0 2-23,0 3-21,-2-1-22,-1 0-21,3 3-17,-3 0-15,3 0-12,-2 3-11,-1 0-7,-2-1-8,1 1-7,-1 1-6,0 1-8,1 2-6,1 0-8,-2 1-9,2-1-12,-2 3-15,1-2-16,2 1-23,1 0-27,1 1-29,0-4-32,0 2-32,0 0-31,0 1-30,0-3-34,0-2-36,0-4-42,0 0-44,0 0-35,0 0-29,0 0-4,0 0 11,0 0 22,0 0 26,0 0 31</inkml:trace>
          <inkml:trace contextRef="#ctx0" brushRef="#br1" timeOffset="121681.8767">9395 7485 142,'-6'5'335,"1"-1"14,-2 0 12,4 2 12,-1-1-13,1 2-26,1-1-41,1 0-51,1 1-34,1-3-26,1 3-16,1-3-13,1 2-9,2-1-6,1-1-5,0 0-6,2 0-6,-1-1-5,3 0-6,-1-1-6,0 1-4,1-2-6,-2 0-5,1 1-5,-1-2-10,0 0-9,0 0-10,-2 0-10,-1 0-6,-3 0-7,4-2-6,-7 2-7,3-1-10,-1 0-12,0 0-18,-2-1-22,0 1-29,0 0-32,0-2-30,0 0-29,0 0-28,-2 2-25,0-1-30,2-2-31,0 4-36,0 0-40,-3-7-44,3 7-43,0 0-12,0 0 3,0 0 20,0 0 28,0 0 28</inkml:trace>
          <inkml:trace contextRef="#ctx0" brushRef="#br1" timeOffset="122156.657">10073 7840 312,'4'-3'408,"0"1"31,0 1 24,1-1 22,-1 1-4,-1 0-14,2-1-32,-3 2-42,3 0-34,0-2-30,-1 2-24,-1-2-24,0 2-24,0 0-23,-2-3-27,6 3-28,-6-1-24,1 1-23,2 0-22,-3-1-20,1 1-16,-1-2-12,1 2-12,0 0-8,-2 0-7,0-2-8,0 2-7,0 0-11,0-2-11,0 2-12,0 0-14,0-2-16,0 2-22,0 0-25,-2 0-38,2 0-44,-2 2-52,1-2-55,-1 2-59,-1-2-59,3 0-69,0 0-75,0 0-32,-7 2-11,-2 0 1,0-1 8,2 3 16,7-4 22,-8 4 35</inkml:trace>
          <inkml:trace contextRef="#ctx0" brushRef="#br1" timeOffset="121758.2674">9591 7784 175,'0'15'322,"0"-1"11,0 1 10,0-3-10,0 3-19,0-1-30,0-1-33,0 0-34,0-1-33,0 0-27,0 0-23,0 0-18,0-2-17,0-1-11,0 0-13,0-1-11,0-2-11,0 0-8,0-1-9,0 0-8,0-1-9,0-2-6,0 0-4,0-2-5,0 0-2,-3 0-3,3-2 0,-1 0 0,-3-1 0,4-1 2,-3 0 1,3-1 3,-2-2 2,0 0 5,1 0 7,-1-3 10,0 1 11,1-2 12,1 2 12,0-3 9,0 1 10,1-2 9,1-1 11,1 2 8,0-2 10,1-2 6,1 3 8,-2-2 2,1-2-2,3 1-3,-2 1-7,2 0-6,-2 2-7,3-1-7,-2 2-7,1-1-7,-1 1-6,4 1-6,-3 1-7,3 2-8,0 0-8,-1 3-7,1 0-6,1 0-4,-3 3-5,3 1-2,0 0-4,-1 1 0,-3 1-3,2 2-1,0-1-4,-3 2-4,4 0-2,-3 1-2,0 3-2,0 0 0,-1 2-1,-2 1 0,3 1-1,-3 1-2,0-1 0,1 2-1,-2 1-2,0 1 1,0-1-2,0 2 1,-3 0-2,2 0-2,-2-1 0,3 0 0,-1-1 0,0 1 0,-1-2-2,3 1-4,-4-2-5,0-1-8,0 1-8,0-2-11,0-2-12,0 1-15,0 0-18,0-3-24,0 2-27,0-5-33,0 4-37,0-1-33,0-3-32,0 2-24,0-1-19,0-2-26,-4-1-28,4-2-29,0 0-28,0 0-28,0 0-28,0 0 2,0 0 15,0 0 27,4-5 33</inkml:trace>
        </inkml:traceGroup>
        <inkml:traceGroup>
          <inkml:annotationXML>
            <emma:emma xmlns:emma="http://www.w3.org/2003/04/emma" version="1.0">
              <emma:interpretation id="{3F47DFAE-2D8D-4ED2-96C3-0946D4F23D94}" emma:medium="tactile" emma:mode="ink">
                <msink:context xmlns:msink="http://schemas.microsoft.com/ink/2010/main" type="inkWord" rotatedBoundingBox="11922,7442 13428,7375 13465,8186 11958,8253"/>
              </emma:interpretation>
              <emma:one-of disjunction-type="recognition" id="oneOf21">
                <emma:interpretation id="interp105" emma:lang="en-US" emma:confidence="0.5">
                  <emma:literal>Aron</emma:literal>
                </emma:interpretation>
                <emma:interpretation id="interp106" emma:lang="en-US" emma:confidence="0">
                  <emma:literal>Anon</emma:literal>
                </emma:interpretation>
                <emma:interpretation id="interp107" emma:lang="en-US" emma:confidence="0">
                  <emma:literal>Avon</emma:literal>
                </emma:interpretation>
                <emma:interpretation id="interp108" emma:lang="en-US" emma:confidence="0">
                  <emma:literal>Anion</emma:literal>
                </emma:interpretation>
                <emma:interpretation id="interp109" emma:lang="en-US" emma:confidence="0">
                  <emma:literal>Amen</emma:literal>
                </emma:interpretation>
              </emma:one-of>
            </emma:emma>
          </inkml:annotationXML>
          <inkml:trace contextRef="#ctx0" brushRef="#br1" timeOffset="82965.1618">11721 7278 178,'-7'-4'374,"2"0"17,0 2 17,0 2 9,1 0 6,1 0-21,2 2-34,-1 2-35,0 0-37,1 1-29,-1 3-21,1 1-26,1 1-28,0 2-19,0 3-12,0 0-15,0 2-16,0 3-12,1-1-13,1 7-11,-1-3-13,1 3-12,1-1-15,0 2-11,-2 1-13,2 0-8,-1 0-7,-1-1-10,1 2-11,-2-1-14,3-2-16,-3 0-17,0-2-19,0 1-18,0-3-18,-3-2-20,3 1-18,-2-4-15,1 1-13,-2-3-6,0-3-2,0 1 0,0-4 1,0 1 7,0-3 9,0 0 14,2-4 14,-3-1 15,1 0 18,3-2 17,0-2 20,-2 0 17,0-3 16,1-2 4,-1-2-1,1-2 4,1 0 6,0-4 7,-2 1 7,2-4 7,0-1 4,-1-2 6,1 1 7,-1-3 5,1 0 4,0-2 7,-2 0 8,2-3 11,0 1 16,0 0 15,0-2 13,2 1 12,-1 0 11,2 0 11,0-1 10,2 0 7,-2 3 6,2 0 10,1 0 12,2-1 5,0 3 0,1 2-3,-1-1-5,2 3-10,1-1-10,-3 3-12,-1 2-13,3 2-8,-1 1-11,0 4-8,-2 0-9,-1 0-14,-1 4-17,2 3-11,-2 0-9,0-2-5,-2 4-4,1 4-3,1-2-3,0 0 0,0 5-1,0 1-3,2 1 0,-2 3-7,1 1-9,0 2-4,-2 3-2,-1-1-2,3 2 0,-2-1-3,0 3-1,-1 1 0,-1 1-3,0-1 0,-1 4 0,-1-2-2,0 1 0,0 2 4,0-2 8,-1 3 3,-1-2 0,0 0-4,2 0-5,-3-1-7,-1-1-9,1 0-13,2-1-11,-2-1-18,0 0-20,1-3-27,1-1-29,-1 1-33,2-3-35,2-2-27,-1 1-25,1-4-25,4 2-26,-2-2-26,0-2-28,-1-2-33,2 0-36,2-1-23,-2-3-20,2 1 7,-7-4 19,11 2 29,-11-2 32</inkml:trace>
          <inkml:trace contextRef="#ctx0" brushRef="#br1" timeOffset="84127.1875">11752 7690 14,'-8'-4'345,"1"0"18,0 1 19,3 1 19,1 0-1,0-2-9,3 4-34,0 0-43,1-2-35,3 0-28,0 1-18,2-3-13,1 2-9,3-1-8,0 1-9,3-2-9,2-1-13,0 2-13,1-3-14,3 1-13,0 0-8,3-1-6,-3 1-9,1-1-8,-1 4-10,-2-2-13,2 0-10,-1-1-12,-2 3-9,3 1-7,-4 0-5,0-1-5,1 2-2,-3 2-1,2-1-3,-2 2-4,-1-1-4,0 2-4,-1 1-3,-1-3-1,-1 3-2,-1 1-3,1 1 0,-1-1-2,-2 2 0,0-2-2,0 3-2,0 0-4,-4-2-3,3 4-3,-2 0-3,-3-1-4,0-1-4,0 2-6,-3-1-5,-2 1-5,3-2-7,-3 4-9,-1-3-7,0 2-11,1 0-7,-2-1-9,0-2-9,1 2-8,-1-2-7,0 1-5,3-2-5,-2 0-5,1-2-2,0-1-4,0-2-1,3 1-2,-2 0 1,4-1 3,-3-1 5,3-1 5,0-1 8,3 0 9,-3-1 10,2-1 10,1-1 10,0-1 7,1-1 11,1 1 8,-1-2 11,2-4 11,2 1 11,-2-1 10,1-2 11,0 1 11,3-2 11,-2 0 11,1 1 10,-2-3 9,3 1 13,-1 0 12,-2 0 14,-1-1 12,1 2 10,0-2 9,1 2 8,-2-2 5,0 1 5,-2 1 3,-1-1-1,2 4-3,1-1-6,-5 2-7,2 2-8,-1 1-12,-1 2-11,-1 0-11,0 1-11,0 3-12,-1 0-10,-1 1-9,1 3-9,-2-1-9,-1 2-6,2 2-5,-3 0-2,2 2-5,-1 1-1,-1 0-4,0 2-1,2 0-3,-2-2-3,2 4-3,-3-3-3,3 4-6,-1-2-4,2 0-7,-1-2-6,2 1-8,-1-1-8,2 0-9,0 2-8,2-4-10,-1 1-9,2 1-8,-1-2-9,2-1-8,-1 1-8,3-3-7,-3-1-5,3 1-4,1-1-1,0 0-3,1-2-1,1 0-2,1-2-1,2 1 0,0-2 1,2 0 3,-1-2 3,1 1 4,-1-2 5,1 0 7,2-2 4,-1 3 4,-2-4 7,1 1 7,0-2 9,-1-1 11,-1 1 10,2-2 9,-2 0 11,-4 0 9,3-1 12,-1 0 12,-1-3 12,-1 2 12,-1 0 16,-2-1 14,-2 0 14,2 2 14,-2-3 14,0 0 14,-2 3 16,-1 0 17,0 2 12,0-1 12,0 1 12,-1 1 8,0 0 8,-2 3 5,0 0 2,-1 0-1,1 1-6,-2 1-8,-1 2-11,1 2-14,0 1-15,-2 1-18,0 0-15,1 0-13,1 3-15,-2 1-15,3 0-15,-2 0-15,1 1-14,1 1-14,-1-1-11,4 3-11,-2-1-9,0-1-6,2-1-6,1 1-6,0-1-6,1 1-7,2-2-2,0-1-5,-2 2 0,4-4-2,-1 3 3,1-3 3,1 0 6,-2 1 5,3-2 5,0-1 7,0 0 7,-1 1 6,1-2 5,1 0 6,1-2 5,0 2 3,-1-2 6,3 0 5,-2 0 4,1 0 1,-1-2 2,1 2 0,1-2 1,-2 2 2,0-2-1,0-2 2,-2 1-1,-1 1 1,-2-2 1,-1 0 1,1 0-1,-4-1-4,1 1 1,1-2 1,-2 1 2,-2-2 2,1-1 3,1 1 1,-4-1 4,1 2 2,2-2 4,-2 0 2,0 2 4,0-3 3,1 2 3,-2-1 2,0-1 0,0 3-1,2-4-1,-3 2-1,4 0 0,-2 0-2,0 1 0,2-2-1,-1 0-2,0 1 0,2-1-2,0 0-4,2 2-2,1-2-2,0 2 1,1-2 0,-1 1 1,1 1 0,3-1-2,0 2-1,-1 0-2,1-1-1,1 1-2,-1 3-1,1-2-1,0 1 2,-1 2 0,-2 0 3,2 2 0,-2 0 0,0 0 3,-2 0 1,3 2 3,-3 0 2,2 1 4,0 1 0,0-1 0,-1 1 3,1 1 1,-1 2-1,-1-1 0,3 3-2,-2-3 0,1 3-2,0 2-2,-2-2-3,2 1-3,-2 2-1,1 0-4,1-1-2,0 1-3,-3-2-1,1 3-2,1-2-4,-2-1-1,1 3-2,0 0-1,1-3-3,-3-1-1,1 1-3,2-1-4,-3-2-4,1 1-5,-1-1-4,1-1-5,-1-1-2,0-2-3,1 2-4,0-2-1,-2 0-2,0-1-4,0 0-2,0-1-2,0-1-1,0 0 2,-2 0 5,0-1 3,1-1 5,-2 1 4,0-2 5,2 2 6,-3-5 4,2 4 6,-3-3 6,2 0 4,-1-3 6,1 1 3,0-1 4,0 1 2,2-2 1,-1-1 1,2-1 0,0 0 0,0-2-1,2 3-2,-1-4-2,2 1-1,0 1-2,1-1-1,-1 0 0,4 0-1,-4 0 0,1 1 1,2-2 0,0 3 0,0 0 1,-1-1 2,0 0 1,1 2 0,0-1 1,0 3 0,0-1 2,0 0 0,-2 1 1,2 0 0,-1 3 0,0-1-1,0-1-1,0 3 0,0 0 0,1-1 0,-1 3-1,1-1-1,-1 2-1,2-2-2,-2 3-2,2 0-2,0 0-1,-2 3-1,3-3-1,-4 1-2,4 2 0,-4-1-1,3 3-2,-2-1-1,1 0 0,-2 0 1,4 3 1,-4-3-2,1 3 0,0 0 0,-1 1 0,1 0 1,-1-1 0,0 1-2,-1 3 1,1-2 1,-3-2-1,0 3 0,0-2-2,1 3-2,0 0-1,-1 0-3,1-2-2,0 1-2,-2 1-3,2-1-6,-1-1-7,1 2-9,0 0-10,-1 0-12,1-2-14,-1 1-20,0-1-22,1 2-31,-1-3-36,-1 3-39,4-2-38,-4-2-42,1 2-41,-1-9-50,0 9-54,2-2-39,-2-7-32,0 0-11,1 8 2,-1-8 12,0 0 20,6 5 30</inkml:trace>
        </inkml:traceGroup>
      </inkml:traceGroup>
    </inkml:traceGroup>
    <inkml:traceGroup>
      <inkml:annotationXML>
        <emma:emma xmlns:emma="http://www.w3.org/2003/04/emma" version="1.0">
          <emma:interpretation id="{8653B1CA-D62C-4D22-80AA-100740A4F429}" emma:medium="tactile" emma:mode="ink">
            <msink:context xmlns:msink="http://schemas.microsoft.com/ink/2010/main" type="paragraph" rotatedBoundingBox="2433,8687 9950,8908 9908,10342 2391,1012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1EA76C6-DE1A-4F60-8E4F-7F2EAB7E6787}" emma:medium="tactile" emma:mode="ink">
              <msink:context xmlns:msink="http://schemas.microsoft.com/ink/2010/main" type="line" rotatedBoundingBox="2433,8687 9950,8908 9908,10342 2391,10120"/>
            </emma:interpretation>
          </emma:emma>
        </inkml:annotationXML>
        <inkml:traceGroup>
          <inkml:annotationXML>
            <emma:emma xmlns:emma="http://www.w3.org/2003/04/emma" version="1.0">
              <emma:interpretation id="{D604F88C-7D8E-47B9-B0AF-D48444F98811}" emma:medium="tactile" emma:mode="ink">
                <msink:context xmlns:msink="http://schemas.microsoft.com/ink/2010/main" type="inkWord" rotatedBoundingBox="2422,9062 4071,9111 4049,9860 2400,9811"/>
              </emma:interpretation>
              <emma:one-of disjunction-type="recognition" id="oneOf22">
                <emma:interpretation id="interp110" emma:lang="en-US" emma:confidence="0.5">
                  <emma:literal>call</emma:literal>
                </emma:interpretation>
                <emma:interpretation id="interp111" emma:lang="en-US" emma:confidence="0">
                  <emma:literal>Call</emma:literal>
                </emma:interpretation>
                <emma:interpretation id="interp112" emma:lang="en-US" emma:confidence="0">
                  <emma:literal>Cell</emma:literal>
                </emma:interpretation>
                <emma:interpretation id="interp113" emma:lang="en-US" emma:confidence="0">
                  <emma:literal>cell</emma:literal>
                </emma:interpretation>
                <emma:interpretation id="interp114" emma:lang="en-US" emma:confidence="0">
                  <emma:literal>Cal</emma:literal>
                </emma:interpretation>
              </emma:one-of>
            </emma:emma>
          </inkml:annotationXML>
          <inkml:trace contextRef="#ctx0" brushRef="#br1" timeOffset="97113.0391">2651 8915 122,'-1'-7'382,"-3"-2"17,1 3 18,-2 1 22,0-1 4,0 2-6,-2-1-17,0 2-25,-2 1-30,-1-1-33,-1 2-31,-2 1-30,1 0-24,-4 0-19,-2 0-13,0 2-10,-1 2-21,-1-1-26,1 5-21,-2-1-20,-1 1-23,0 2-25,1 2-16,0 0-15,0 2-9,-1 3-8,0-1-7,3 4-6,1 0-6,-1 2-5,2-1 2,1 1 3,1 2 2,3 1-2,0-1-2,2 0-2,4 1-4,0-1-4,0-1-3,3 0-4,0-1-5,3-2-3,0 2-7,3-4-4,-1-1-8,2 1-6,2-2-8,1-1-7,2-1-11,1-3-8,4 1-10,-1-1-11,3-3-12,-1-1-14,5 1-12,-1-1-15,3-3-10,1-1-10,0 1-2,1-4-1,0 0 1,0 0-1,1 0 2,1-4 2,-3 1 5,3-1 7,-2 0 9,0-3 12,0 3 13,1-2 13,-1 1 13,-2-2 12,0-1 5,2 0 3,-3 1 6,0-1 5,-3-2 9,-1 0 7,-2 1 8,-1 1 8,-1-2 9,-3 1 7,-1 2 10,-1-2 10,-4 1 10,1 1 10,-2 1 4,-1 1 2,0-1 7,-2 3 6,-2 0 6,0 0 5,-1 2 4,-2 1 5,1 0 1,1 1 0,-3 2 0,0-1-3,0 2-3,0-1-3,1 2 0,0 0 2,-2 1-2,2 1-2,-1-1-3,0 0-3,1 1-3,1-1-3,-2 0-3,3 1-3,1-1-1,-2 1-3,1-2-3,1 3 0,2-1-3,0 0-1,0-3-2,2 0-2,0 2-3,1-2-3,-1 0-2,3 0-1,0 0 0,-3-1-2,4-1 1,2-1 0,0 1 0,0-2-1,1 0 0,1-2 1,1 1 1,0-1 0,0-1 0,1 0 2,1-1-1,-3 0 0,2-1 0,0-1 1,2 2 0,-2-3 2,0-1 2,-1-1 4,1 2 4,0 0 3,-1-2 4,0-1 4,1 0 7,-3 3 6,1-4 9,0 0 9,-3 2 10,0-2 11,0-1 10,-2 0 9,0 1 10,-2 0 9,0-2 8,-2 3 8,1-1 7,-2 0 4,0-2 1,-2 0-2,1 3-2,1-1-5,-3 0-7,1 2-8,-1 1-10,0 1-9,1 0-12,-1 3-12,-1-1-12,0 2-12,0 0-10,0 2-11,-1 1-7,0 1-9,2 1-6,-1-1-7,-1 4-5,0-2-7,2 5-5,-1 0-5,-1 2-5,0-1-4,0 3-3,1-1-5,0 2-4,0 2-6,-1-1-5,0 2-5,1-1-5,1 0-6,0 3-8,0-3-4,0 1-6,0 1-4,1 1-6,1-2-5,1 0-4,0 0-3,1 2-1,1-4-3,1 1-1,0-2-2,1 0 0,1 0 0,-1-3 1,2 1 4,2-1 4,0-3 5,0 0 4,3 0 8,0-3 6,3 0 4,-2-1 6,2-1 7,0-2 8,2-2 6,-1-1 9,1-1 9,-1 0 6,1 0 6,-1-3 5,2 0 5,-3-2 5,3-2 4,-2 0 7,-2 0 5,1-2 8,0 1 5,-2-3 6,1 1 5,-1-1 8,-3-2 9,1 1 9,0-3 10,-5 2 9,2-1 10,0-2 9,-2 0 10,-1-2 10,0 3 9,-2-1 9,0-1 7,-2-1 6,3-1 6,-3 1-1,0 2-3,0-3-6,0 3-6,-3 0-9,3 0-8,-2 1-11,2 1-12,-2 4-13,1-1-13,-1 3-14,1 3-12,1 1-13,-2 1-13,2 3-10,-2 2-7,2 2-9,-2 0-5,1 4-7,-3 3-6,1-1-6,1 3-5,0 1-5,-3 2-5,0 1-5,3 3-7,-1 0-7,0 0-8,0 3-6,0-1-7,0 2-7,2 2-10,-1-2-8,2 2-9,0-3-7,2 1-8,-1 2-7,2-2-6,0 0-3,1 0-5,1-1 1,-1-1 1,4-2 3,-2 2 7,2-3 9,2 1 13,2-2 12,1-3 14,0 2 11,4-2 11,-1 0 10,0-2 8,3-1 9,-2-3 7,1-1 8,-2 0 7,2-2 4,-4 0 4,3-2 0,-3-2 1,0 0 1,-1-2 2,-1 0 3,2-1 3,-4-2 6,2-1 7,0 0 8,-2 1 6,-2-4 9,1 0 7,-2 2 6,1-2 9,-1-1 8,-1-1 8,0 0 10,-1-2 9,-3 1 11,4-4 13,-4 1 10,0-3 6,2 1 8,-3-1 7,1-1 8,-1 0 7,1-1 5,-2 0 4,2-1 1,-2 1-2,0 0-3,0 0-6,0 0-10,-2 1-12,0 0-8,1 1-8,-1 1-10,1 0-10,-1 4-10,0 0-9,0 1-10,0 2-8,1 1-7,-4 2-5,5 2-4,-2 0-2,0 3-1,1 1-2,-3 1-1,3 0-2,-1 2-3,0 2-3,-1 0-4,-1 2-3,1 2-4,1-1-3,0 3-2,-4 3-2,4 0-3,-2 0-2,1 2-3,0 3-3,1-2-3,-1 3-1,-1 1-3,4 2-1,-3 0-2,3 2-3,-2-2-2,0 1-3,2 2-4,0-2-6,0 0-4,0 0-5,2 2-7,0-3-6,-2 2-10,3-2-11,-3 0-14,2 0-15,0-3-22,-2 2-21,0-2-28,1 1-29,1-2-29,-2 1-28,0-2-30,0 0-34,2 0-42,0-4-50,-2 1-40,1 0-39,1-2-9,-1 3 3,1 0 17,0-5 23,-2 3 28</inkml:trace>
        </inkml:traceGroup>
        <inkml:traceGroup>
          <inkml:annotationXML>
            <emma:emma xmlns:emma="http://www.w3.org/2003/04/emma" version="1.0">
              <emma:interpretation id="{A51A0C3D-04E0-4351-862E-174359695672}" emma:medium="tactile" emma:mode="ink">
                <msink:context xmlns:msink="http://schemas.microsoft.com/ink/2010/main" type="inkWord" rotatedBoundingBox="4731,8754 7670,8841 7627,10275 4689,10188"/>
              </emma:interpretation>
              <emma:one-of disjunction-type="recognition" id="oneOf23">
                <emma:interpretation id="interp115" emma:lang="en-US" emma:confidence="0.5">
                  <emma:literal>Body/</emma:literal>
                </emma:interpretation>
                <emma:interpretation id="interp116" emma:lang="en-US" emma:confidence="0">
                  <emma:literal>Body/"</emma:literal>
                </emma:interpretation>
                <emma:interpretation id="interp117" emma:lang="en-US" emma:confidence="0">
                  <emma:literal>Body"/</emma:literal>
                </emma:interpretation>
                <emma:interpretation id="interp118" emma:lang="en-US" emma:confidence="0">
                  <emma:literal>Body"</emma:literal>
                </emma:interpretation>
                <emma:interpretation id="interp119" emma:lang="en-US" emma:confidence="0">
                  <emma:literal>Brody/</emma:literal>
                </emma:interpretation>
              </emma:one-of>
            </emma:emma>
          </inkml:annotationXML>
          <inkml:trace contextRef="#ctx0" brushRef="#br1" timeOffset="98117.625">4594 8972 216,'-2'-9'382,"0"1"24,2 1 27,0 3 16,0 0 10,0-1-15,0 3-30,0-1-33,-1 3-33,1-2-28,-2 2-24,0 0-29,2 2-31,-2-2-23,2 3-19,-3 1-24,3 1-25,-2 1-23,-1 5-20,0-2-20,-1 4-20,-1 3-15,1 2-14,0 3-9,-3-1-7,3 2-6,-3 3-3,1 0-3,-1 0 0,0 1-2,0 2 1,1-2-1,0-2 1,0 1-2,0 0 2,-1 0-1,1-2-2,1-1 0,-2-1 0,1-3-2,0 2-1,1-5-3,0 0-2,-2-3-4,4-1-4,-2 0-3,1 0-5,-1-7-4,3 1-6,-1 0-5,1-1-6,2-2-6,0-1-5,0-2-3,0 0-1,2-2 0,-2-1 3,3-1 3,1-2 2,-1 0 4,-1-1 3,3-3 6,0 0 3,-3-3 7,6 1 7,-4-1 7,2-1 7,1-1 8,1-3 9,-2 2 6,3-4 6,-1 3 5,2-3 4,-3 0 6,3 0 4,1-3 3,-1 2 3,0-1 2,1 1 3,0-4 0,-1 3 1,2-1-3,0 2-1,-2 1 0,2 0 4,0 2 0,-2 3 0,4-1-4,-2 3-4,0 1-2,-1 0-3,1 0-4,0 6 0,-1-3-3,-1 4-1,0-1-2,-3 5-1,3-4-7,-2 3-8,-2 1-4,3 0-3,-1 2-5,-1 2-8,1-2-4,-3 4 0,2-3 0,1 5-2,-1-4 1,0 2 1,-2 1-2,3 2 0,-5 0 0,1-1-1,1 2 0,-2 2-1,0 1 5,-2-2 7,-1 1 4,-1 2 0,-2-1 1,-1 1 0,-1 1-2,-1 0 0,0-2-2,-1 1 0,-1-1-3,-2 2-1,-1 0-2,1-2-2,0 1-1,-1 1-3,-1-3-1,1 3-1,0-1-2,-1-3-1,2 1-2,0-1 0,3 0 0,0-5 1,1 3 0,2-3-1,1 0 1,1-2 1,1-1 0,1 1 2,0-2 0,1 0 2,1-2 1,1 1 1,-1-1 3,3 2 1,0-2 1,-3 0 1,6 0 0,-2 0 4,2-1 0,2 1 1,0 0 2,-1 2 0,3-2 0,-2 0 1,2 2-2,0 0 1,-2 0 0,2 2 0,0 0 0,-2 2 0,2-1 0,0 1-1,-2 2 0,2-1 0,-1 3 0,-1 2 1,2-1-1,-1 2-1,-1-2 1,-1 4 1,1-2-1,-1 0 1,1 1-1,0-1-1,-1 0 1,-2 2 0,-1-2 0,1 2 1,-1 0 0,-1-1-1,-2 2 1,0-2 1,-2-2 0,-2 2 0,-1 0 1,-2-2-2,-2 3 0,-2-1-1,1-2 0,-3 1 0,-4 0-1,2-2-3,-3 0-1,-1 2-4,-2-4-4,-1 1-7,1-1-10,0 0-10,-1-2-13,-1-1-11,1 0-17,1 1-18,2-3-22,0-2-26,1 2-20,2-2-19,2 0-17,2-2-17,2 0-18,2 0-15,1-1-19,1-3-20,3 6-27,0-9-34,3-2-27,1 2-26,4-2-7,-1 0 6,4 0 10,0-1 15,1-1 18</inkml:trace>
          <inkml:trace contextRef="#ctx0" brushRef="#br1" timeOffset="98593.667">5140 9316 64,'-6'10'346,"-2"-1"14,2 0 13,1 3 7,-2-1 1,2 1-24,-2 0-38,3-1-45,-2 1-49,3 0-39,0 0-32,2-1-25,-1-1-21,2 1-16,2-2-16,-1 1-14,2 1-13,0 0-11,0-4-11,2 1-9,0 0-9,2 0-4,0-3-4,0 0-2,1 1 0,1-1-1,-1-1 1,1 0 0,-1-1 1,2 0 1,1-3 1,-1 2 5,-1-2 5,1 0 7,0-2 7,0-1 8,2 2 10,0-1 10,-2-2 11,2-1 12,0 1 11,-2-2 13,2 1 12,0 0 11,-2-2 9,0-1 3,1 0 2,-3 0-2,1-1 0,-2 0-3,0-1-4,-1 1-5,-1-2-8,0 1-7,0-1-6,-3 2-10,2-4-8,-1 2-8,0 0-6,-2-1-4,0-1-4,-1 0-5,0 0-4,-1 1-4,0-1-5,0-1-6,-3 3-5,1-1-3,-1 1-5,-1 0-4,2 0-3,-2 3-5,-3-3-4,1 4-6,0 1-9,-4-1-8,0 1-9,0 3-10,-1 1-11,-1-2-14,-1 2-15,2 1-24,-1-1-28,-1 2-44,4 2-51,-2 0-53,0-1-53,2 5-59,0-3-61,2 1-56,-1 3-52,2-1-21,0 3-6,3-2 6,1 2 11,2 2 21,2 0 28</inkml:trace>
          <inkml:trace contextRef="#ctx0" brushRef="#br1" timeOffset="99623.5196">6187 8541 295,'-5'-4'461,"-1"2"29,0 2 28,1 1 22,1 2 13,1 4 6,3-1-36,-3 4-59,3 0-57,0 3-58,0 1-54,0 4-51,3 3-42,-3 2-40,3 0-34,-3 4-32,3 1-27,0 2-24,0 0-16,2 3-13,-1 0-9,-1 1-7,2-2-5,-3 3-3,1 0-4,0 0-1,-3-3 4,2 3 4,0-3 3,-2-1 2,0 1 1,0-2 0,-2-2-2,0-2 0,-1-1 0,0-1-2,1-3-2,0 0-4,-1-1-2,0-4-4,-1 0-3,-1-1-3,0-4-1,1 1-3,1-1 0,0-4-2,-1 1 1,2-1 0,-1-3 1,0 0 1,1-1 1,-1-3 3,-1 4 3,1-4 2,2-4 2,-2 3 4,0-3 2,-2 0 2,3-1 3,-1-3-1,-2 2 1,1-1 2,-2-2 2,0 0 2,1-1 2,-2-1 3,-1 1 2,1-2 3,0 1 2,-1-1 0,-1 1 3,1 0-1,-2-2 1,3 2 1,-2 1-1,1 0 0,-2 0-1,1 4 0,2-1-3,-1 1-3,-1 2-1,2-1-4,1 3 0,-1 0-2,-2 2-3,1 2-2,1 0-3,0 3-3,-1-1-3,-1 0-2,2 3-4,-3-3-4,2 4-4,-1 2-3,2-1-4,-3 1-5,2 3-5,1-1-4,0-2-5,0 4-6,0-1-4,1 0-2,0 0-5,1 1-5,2-1-3,-1 1-4,4-3-3,-3 4-3,3-4-2,3 1 0,-1 0 1,0-2 0,3-1 3,0 0 3,0-1 4,2 0 3,-2-2 5,6-1 6,-4-1 7,4 0 6,-1-1 8,0-2 6,2-1 6,0 0 3,2-1 6,0-2 3,-1 1 5,3-3 2,0 0 4,-2 1 4,2-4 4,-3 3 3,2-4 5,-2 1 8,2-2 6,-2 2 8,1-3 8,-1 1 7,-1-1 9,1-2 8,0 2 12,-2 0 11,0-2 9,-1-1 7,0 0 6,1-1 4,-3 0 1,-1-1-3,1 2-2,-4-4-4,3 2-4,-3-1-4,0 1-7,1-1-7,-2 3-8,-2-1-9,2 2-10,-1 2-8,0 0-7,-1 0-8,-1 6-5,0-2-6,0 1-3,0 3-4,0-1-4,-1 3-3,1 1-4,-2 1-2,0 3-5,2-1-3,-3 1-3,2 1-3,-2 1-3,-2 1-4,1 4-3,0 0-6,-1 0-5,1 0-8,-1 2-6,0 1-8,0 0-10,0 0-8,1 0-9,-1 2-9,2-3-7,1 1-8,0-1-8,2 1-7,2-1-8,0-2-9,3 0-3,0 0 0,0-1-1,2-1 2,1-1 6,0-1 6,2-2 7,0 1 7,2-2 9,2-2 10,-3 0 10,3-2 10,1 0 12,-1-2 12,3 0 10,-4-2 8,4 0 8,-3 1 9,0-1 8,1-1 8,-2-2 9,0-1 11,0 0 11,-1 2 9,0-5 9,-2 2 8,0 0 12,-1 0 12,-2-2 11,1 0 13,-2 1 12,-2 0 13,0-2 9,1 2 8,-2-2 3,-1-1-1,0 4-2,-2-4-5,0 0-6,0 3-6,0-1-9,0 1-10,-2 2-12,2-2-13,-2 3-13,1 1-15,-1 1-11,0 1-13,1 1-13,-1 3-10,1 0-10,0 0-7,-1 3-7,1 1-7,-1 1-5,1 1-8,-3 1-7,2 3-9,-3-2-12,0 2-10,2 1-13,-2 3-12,1-1-11,1-1-10,-1 1-12,1-1-11,1 1-10,0 1-8,2-3-7,0 1-4,0-1-1,2-2 1,0 0 4,1-2 3,2 1 7,-1-1 8,3-2 12,-2-3 12,3 2 13,1-2 15,-1 1 13,1-2 14,1-1 11,0 0 10,2-1 9,-2-2 10,2 1 10,0-2 11,-2 1 10,2-1 10,0-2 7,-2 1 9,1-1 10,-1 0 11,-3 1 13,4-2 16,-4 0 17,0-1 17,2 2 17,-4-1 15,1 0 14,0 0 15,-1-1 12,-1 2 11,0-1 6,1 0 4,-3 1 0,0-1-2,1 0-8,1 3-12,-3-4-13,0 3-13,-1-1-14,0 3-11,0-1-15,-1 2-12,0 0-14,1 2-12,-4 2-10,4 0-9,-3 2-9,3 3-8,-3-1-5,-1 3-4,-1-1-5,0 4-3,-2 2-4,0 3-6,-1 1-4,1 2-5,-3-1-3,1 2-6,-1 1-3,0 1-4,-2 1-1,2 0-1,1-1-1,-1 2 0,1 0 0,-1 1 0,0-2-1,-1 1 1,2-1-2,0 0 0,0-1 0,1-1 1,1 0 0,0-2 0,1 1-1,0-2-1,2-3-1,-2 0-1,-2-1-2,4-2-2,-2-2-5,0 1-5,-2-1-7,1-4-9,0 0-9,-5 0-11,0-1-11,0-2-10,-4-2-16,-1-2-17,0-2-26,-4 0-32,0-2-28,-2-1-26,1-2-29,-2-1-29,1-3-39,-1-1-41,-1-1-47,1-3-48,-1-1-26,1-1-16,0-1 1,4 0 13,0-1 23,1-3 32</inkml:trace>
          <inkml:trace contextRef="#ctx0" brushRef="#br1" timeOffset="100072.0564">7375 8646 176,'0'-10'482,"-1"6"36,-1-3 27,2 3 21,-2 2 16,0 0 14,1 2-29,-1 0-48,1 0-65,-2 4-73,0-2-53,-2 7-42,1-2-43,0 5-45,-3 1-38,2 6-36,-2 1-25,0 4-21,0 3-15,-1 1-13,1 3-9,1 2-9,-2 2-6,1 1-5,-1 2-4,1 0-5,0 2-2,1 0-3,-1 0-2,0 2-1,0-1-1,0 0-2,-1-4-3,3 4-3,-3-3-4,1 0-4,-1 0-5,-1-2-4,0-1-6,0-3-6,2 0-3,-2 0-7,0-3-5,4-1-5,-4-3-6,4 0-4,-1-5-6,2 2-6,-1-4-5,0-3-7,4-3-9,-3 1-12,0-4-17,4-4-20,0 1-26,0-2-26,0-1-25,2-3-22,1-3-19,0-1-17,1 0-14,1-3-16,-1-1-29,1-3-35,-2 0-41,2-4-44,0 0-7,0-1 10,1-2 23,0 1 29,0-3 26</inkml:trace>
        </inkml:traceGroup>
        <inkml:traceGroup>
          <inkml:annotationXML>
            <emma:emma xmlns:emma="http://www.w3.org/2003/04/emma" version="1.0">
              <emma:interpretation id="{6C068242-3B0F-45D7-A4AA-8CC8CC015F98}" emma:medium="tactile" emma:mode="ink">
                <msink:context xmlns:msink="http://schemas.microsoft.com/ink/2010/main" type="inkWord" rotatedBoundingBox="8056,9067 9944,9123 9917,10044 8028,9988"/>
              </emma:interpretation>
              <emma:one-of disjunction-type="recognition" id="oneOf24">
                <emma:interpretation id="interp120" emma:lang="en-US" emma:confidence="0.5">
                  <emma:literal>Soma</emma:literal>
                </emma:interpretation>
                <emma:interpretation id="interp121" emma:lang="en-US" emma:confidence="0">
                  <emma:literal>Somas</emma:literal>
                </emma:interpretation>
                <emma:interpretation id="interp122" emma:lang="en-US" emma:confidence="0">
                  <emma:literal>soma</emma:literal>
                </emma:interpretation>
                <emma:interpretation id="interp123" emma:lang="en-US" emma:confidence="0">
                  <emma:literal>Somac</emma:literal>
                </emma:interpretation>
                <emma:interpretation id="interp124" emma:lang="en-US" emma:confidence="0">
                  <emma:literal>Souma</emma:literal>
                </emma:interpretation>
              </emma:one-of>
            </emma:emma>
          </inkml:annotationXML>
          <inkml:trace contextRef="#ctx0" brushRef="#br1" timeOffset="101045.2677">8211 8942 280,'0'-14'351,"4"1"12,-3 1 4,-1 2-5,3-2-9,-3 1-7,-3 2-3,3 1-10,-5 0-15,1 0-10,-4 3-9,0-1-17,-3 1-18,1 1-16,-3 0-12,-2 1-12,-3 1-9,0 1-15,-1 1-17,0 1-24,-3 2-28,0 1-24,2 0-22,-1 3-16,2-1-15,-3 3-15,5 2-16,0-2-10,0 3-8,0 1-5,4 0-3,0 3-5,1-1-3,3 1-5,0 1-3,0-1-1,2 2-1,2-2 0,1 1 0,0-1 5,1 2 6,1-2 2,2-1 1,2 0 1,1 2 1,1-4 0,2 3-1,-1-2 1,5 0 1,-1 0-1,1-1 2,0 0-2,4 0 1,-1-2 0,-1 1-1,1-1 3,0 0 1,-1 0 0,2 0 0,-2-2 0,1 2 0,-1-3 0,2 2 2,-1-1-1,-1 0 0,1 1 0,0-2 1,1 1-1,-3 0-1,3 0 1,-2 0 1,0 0 0,-2 1 0,0-3 0,1 3 0,-2-1 0,-2-1-1,-2 0 1,-1 2 0,-2-1 1,-2 1-1,-4-1 1,1 1-1,-4 1 1,-2 0 0,-2 0-1,-3 0 0,-1 1-3,-1-1-2,-4 1-3,-2 0-4,1-1-4,-2 1-5,0-3-5,0 2-9,0-2-9,1 1-13,0-3-14,3-1-19,-1 1-21,4-2-25,-2 1-25,5-2-26,-1-2-20,2 1-16,3-1-19,2-2-18,1 0-17,2 0-18,3 0-22,-3-2-25,4 2-18,0 0-17,5-9-9,2 2-5,2-1 8,1-1 14,1 0 17,2-2 15</inkml:trace>
          <inkml:trace contextRef="#ctx0" brushRef="#br1" timeOffset="101898.8306">8383 9295 178,'0'0'333,"-2"1"12,-1 3 10,-3 2-9,-2-1-15,1 3-22,-3 1-24,-2 1-30,0 1-31,0 2-24,-1-2-17,-1 3-15,1 1-15,-1-3-14,2 3-13,-1-4-13,2 3-12,1-1-15,2-1-14,1 2-13,0-3-13,3 0-10,1 1-10,1-1-8,2-2-11,2 0-9,1-2-10,1 1-5,1-2-4,-1 0-4,1 0-4,1-2 0,0 0 0,-2 0 0,2-2 1,1 0 2,1 0 2,-3 0 3,3-2 3,-2 0 3,2-2 4,-1 0 4,0 2 5,0-3 5,1 0 4,1 0 5,-1-2 2,1 1 2,-1 0 4,1 0 3,-1-1 2,-1 0 3,2-1 2,-1 1 6,-3-1 5,0 1 3,-1 0 2,2-2 0,-4 1 1,0-1 0,0 0-3,0 3-1,-2-3-4,-2-1-1,0 1-4,0-1-2,0 1-3,-1-1-5,-2 0-3,3 0-4,-3 0-3,1 2-3,0-1-2,-1-2-2,2 1 0,0 1-1,0 0-1,2-2 0,1 2 1,-4-2 0,4 3 2,0-2 0,4 0 2,-4 0 0,4 0-2,-1 1 2,-2 1 0,4-1 1,0 0 2,-1 3 3,1-3 3,-2 3 4,5 0 4,-4-1 2,3 1 2,-2 2 1,0-2 3,2 4 3,0-3 2,-2 3 2,3 0 0,-1 0 0,0 0 0,0 0-3,0 3-3,1-3-3,-1 4-4,1 0-3,1-1-4,-1 1-3,1 2-5,0-1-3,-1 1-2,0 0-3,1 2-2,-1 0 0,-3 2-2,3-3 0,-2 4-1,-1 0 0,2-1 0,-4 1 0,3 1 0,-3-1-1,1 1 1,-1 2 0,0-4 0,0 3 0,-1-1-1,-1-1-1,0 2-2,1-2-1,-1-2-3,1 2-3,-2 0-1,0-2-4,0 0-2,0-2-3,0 1-2,0-2-4,0-1-3,-2 0-5,1-1-2,-1 1-6,1-2-3,0 0-2,-1 0-1,1-3 2,-3 0 1,3 0 2,-1 0 1,0 0 2,-1-3 3,1 0 3,1 0 6,1-2 7,-4 1 4,4-1 8,-2 0 8,2-1 7,0-3 7,2-1 3,-2 3 5,4-4 6,-4 0 3,3-1 5,0 1 5,1-2 2,1 1 3,0-1 1,0-2 0,0 4-1,4-3-1,-4 1-3,3 0-1,-1 1-4,-1 1-1,2 1-6,-1 0-2,1 2-5,-3 1-2,2 1-5,1 0-2,-2 0-1,0 2-3,-2 0-2,4 2 0,-2 0-3,-2 1 0,2 0 0,0 1-2,-2 1 1,4 0 0,-5 2 0,3-1 0,-1 3-1,0 0-1,0 0 0,-1 2 0,-1 0 0,4 0 1,-7 3-1,3 1 2,1-2-1,-4 3-1,1-1-1,-1 1-1,0 0-2,2 0-2,-2-1-2,0 2-2,0 0-2,1-1-4,0 1-4,1-2-4,-1 1-4,1 0-5,-1 0-3,1-3-3,1 2-4,0-1-4,-2-4 0,2 2 0,1-1-1,-3 0 3,1-3 2,0 1 4,0-3 3,-1 1 4,1 0 4,-2-2 4,0 1 6,0-2 6,0-2 4,0 1 7,-2-2 6,1 0 7,-1 1 7,2-3 8,-2 1 8,2 0 7,0-3 5,0-1 4,0 1 6,0-1 4,0-3 4,0-1 3,2 2 4,1-2 2,0-1 0,1 0-1,1-2-4,-1 1-5,2-2-4,-1 1-2,2 0-4,0-1-1,1 1-4,0 0-1,-3 2-2,3-2-3,-1 2-2,1 2-2,-1 0-4,-1 2-1,0 1-3,1 0-1,-2 1-3,2 1 0,0 2-4,-5 1-1,4 0-2,0 0-3,-1 1-2,1 1-3,-1 1-2,0 0 0,-1 1-1,3 1-3,-2 1 0,0 0-1,0 0-4,-1 3-1,0 0-4,0 1-5,1 0-5,0 1-7,-3 2-8,1 0-7,1 0-8,-3 0-12,1 2-8,3 1-12,-2-3-18,-1 3-22,0 0-31,2 0-37,-1 1-36,0-3-34,-1 2-30,1-1-28,-1 1-27,1-2-26,0 0-29,-2 1-28,2-1-25,1 0-23,-1-4-11,1 3-6,0-1 17,2-3 28,2 0 36</inkml:trace>
          <inkml:trace contextRef="#ctx0" brushRef="#br1" timeOffset="102304.0097">9387 9496 153,'7'-11'389,"-3"0"33,1-1 32,-2 0 20,2 2 13,0-1-8,-3-2-16,2 4-29,-1-2-35,-2 1-31,1 1-27,-1-1-24,-1 3-23,0 0-22,0 2-27,-1 0-27,-1 2-29,1 1-27,-1-1-26,1 0-23,-3 3-22,0 0-18,-2 0-15,-1 3-13,0 0-13,-3-1-10,2 3-10,-4 2-9,1 1-11,-2 2-10,-1-1-10,2 1-10,-1 3-9,0-3-8,3 3-5,-2 0-6,0-1-7,1 0-6,4 0-5,-2-1-6,2 2-6,2 0-4,1-4-3,-2 2-4,5 0-4,-1-4-2,2 4 1,2-4 2,-1 0 3,-1 1 6,3-4 7,0 0 7,1 0 9,1-1 8,-1-2 9,1 0 10,-1-1 10,2 0 14,-2-1 15,4-1 15,-1-3 11,1 1 13,-1 0 9,4 0 11,-4-2 9,3 0 9,1-3 5,0 0 7,-3 2 5,2-1 3,2-1 3,-1-1 0,-1 2 0,0-3-4,1 2-3,0 0-5,-1 1-6,-1-2-7,-1 3-7,1-2-7,-1 5-6,-2-3-4,0 3-6,-2 1-4,1 0-4,0 2-3,-3 1-4,1 1-4,0 2-3,-3 0-2,3 4-3,-3-3-2,1 2-1,1 2-4,-1 1-2,3 0-2,-3 0-3,1 3-1,-1-1-4,2-2-2,-2 0-4,2 0-3,1 1-3,0-4-3,0 1-1,0-1-1,-1 1-1,4-1-2,-2-2-2,2-2-3,-2 2-3,3-1-5,-1-2-6,0-1-8,1 0-7,0 0-11,-1-1-11,-3-2-13,2 2-16,0-4-18,-1 2-23,-1 0-23,-1-4-28,2 1-26,-3 0-27,0-1-28,-2-3-25,0 0-41,0-1-50,-2 1-29,1-3-18,0 1-1,-1 2 9,2-4 16,-3 1 22</inkml:trace>
        </inkml:traceGroup>
      </inkml:traceGroup>
    </inkml:traceGroup>
    <inkml:traceGroup>
      <inkml:annotationXML>
        <emma:emma xmlns:emma="http://www.w3.org/2003/04/emma" version="1.0">
          <emma:interpretation id="{F512FF9A-9D68-4BB6-A667-77D729D5A7B6}" emma:medium="tactile" emma:mode="ink">
            <msink:context xmlns:msink="http://schemas.microsoft.com/ink/2010/main" type="paragraph" rotatedBoundingBox="207,10789 4382,10989 4330,12067 156,1186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08EAD3C-DF14-4C87-AE2F-B15D988C2522}" emma:medium="tactile" emma:mode="ink">
              <msink:context xmlns:msink="http://schemas.microsoft.com/ink/2010/main" type="line" rotatedBoundingBox="207,10789 4382,10989 4330,12067 156,11866"/>
            </emma:interpretation>
          </emma:emma>
        </inkml:annotationXML>
        <inkml:traceGroup>
          <inkml:annotationXML>
            <emma:emma xmlns:emma="http://www.w3.org/2003/04/emma" version="1.0">
              <emma:interpretation id="{FBBE7BA6-F955-407B-AEA1-B1D56ACF1926}" emma:medium="tactile" emma:mode="ink">
                <msink:context xmlns:msink="http://schemas.microsoft.com/ink/2010/main" type="inkWord" rotatedBoundingBox="207,10789 4382,10989 4330,12067 156,11866"/>
              </emma:interpretation>
              <emma:one-of disjunction-type="recognition" id="oneOf25">
                <emma:interpretation id="interp125" emma:lang="en-US" emma:confidence="0.5">
                  <emma:literal>Functions.</emma:literal>
                </emma:interpretation>
                <emma:interpretation id="interp126" emma:lang="en-US" emma:confidence="0.5">
                  <emma:literal>Function E</emma:literal>
                </emma:interpretation>
                <emma:interpretation id="interp127" emma:lang="en-US" emma:confidence="0">
                  <emma:literal>Function C</emma:literal>
                </emma:interpretation>
                <emma:interpretation id="interp128" emma:lang="en-US" emma:confidence="0">
                  <emma:literal>Function ¥</emma:literal>
                </emma:interpretation>
                <emma:interpretation id="interp129" emma:lang="en-US" emma:confidence="0">
                  <emma:literal>Function €</emma:literal>
                </emma:interpretation>
              </emma:one-of>
            </emma:emma>
          </inkml:annotationXML>
          <inkml:trace contextRef="#ctx0" brushRef="#br0" timeOffset="139382.6979">42 10744 93,'-3'-3'435,"1"-1"29,-2 4 24,3 0 25,-1 0 16,1 0 14,0 0-31,-1 4-51,2-3-56,-3 3-58,2 0-42,-1 3-38,0 1-36,2 1-35,-2 5-31,2 0-29,0 2-24,0 5-25,0-2-19,0 3-14,-3 1-12,3 2-11,-2 0-6,1 2-6,-1 1-4,0 1-4,1-2-3,0 1-3,0-1 0,-1-1-2,0 2 0,2-1-1,0-1-1,0-1-2,0 0-3,0-1-6,0-1-9,0 1-9,0-1-13,0-2-14,0 2-23,0-3-24,0 0-33,0 2-36,0-4-35,0 2-37,0-3-31,0 0-32,-1-3-18,1-1-16,-2-1-14,0-3-14,2-9-17,0 0-19,-2 6-11,2-6-6,0 0 4,0 0 7,-6-5 21,1-2 30</inkml:trace>
          <inkml:trace contextRef="#ctx0" brushRef="#br0" timeOffset="139811.0187">-112 11203 256,'-3'1'362,"0"0"21,3 1 22,0-1 25,3 0-5,-3-1-22,3 2-34,-2-2-41,2 3-34,2-3-32,-1 0-20,2 0-12,-1 0-15,2 0-15,2 0-17,0 0-19,1-3-23,1 3-23,1 0-20,-1-2-18,1 2-13,1-1-14,-1 0-12,2-1-10,1 1-13,-3 0-11,1 0-17,-1-1-21,2 1-27,-3 1-29,0 0-37,-1 0-37,1 0-38,-1 0-39,-2 0-36,1 0-36,1 0-52,-3 1-63,2-1-46,1 0-36,0 2-8,-2-2 8,2 1 17,1 0 27,-1 0 32</inkml:trace>
          <inkml:trace contextRef="#ctx0" brushRef="#br0" timeOffset="139619.6529">-81 10857 47,'0'-18'323,"2"-3"13,0 4 2,3-1-3,0 3-15,0-1-19,0 1-23,2 3-25,1-3-24,1 3-24,-2-2-16,3 1-13,0 3-8,1-3-6,0 1-6,-1 1-3,2 1-4,0-1-5,1 3-6,0-1-4,-1 1-6,3 1-8,0 0-7,-1 0-9,0 1-7,3 1-10,-2 1-9,-1 1-11,1 0-8,0 1-10,-1 2-7,-1 0-6,-2 0-7,3 2-7,-4 1-6,2 1-6,0 0-6,-2 0-5,-2 2-8,2 1-11,-3 0-13,1 0-15,-2 2-20,0 1-24,0-1-25,-1 3-29,-1 1-24,-1-2-26,0 3-26,-1-3-28,-2 4-29,-2-2-32,-1 1-39,-2 1-38,1-3-31,-1 5-25,-2-1 0,-2-1 13,0 1 21,-1-2 23</inkml:trace>
          <inkml:trace contextRef="#ctx0" brushRef="#br0" timeOffset="140909.8305">363 11076 150,'-3'-3'410,"0"-1"23,1 2 23,2 0 21,0 1 20,0-1-15,0 1-34,2 1-42,-2 0-49,0 0-44,3 0-46,-3 1-30,0 1-22,3 1-22,-3 1-22,0 0-22,2-1-21,0 4-20,-2 1-18,2 2-15,-1 0-17,1 1-11,0 1-10,-1 1-6,0 2-5,1 1-5,-2 0-6,0 2-4,0 1-2,0-2-3,-2 2-1,2 1-3,-1-1-1,1 0-2,0-1-1,0 0-5,1 1-3,1-3-7,1 0-6,0-1-9,1 0-6,-1-3-11,5-1-12,-2 1-12,4-2-15,0-1-13,2 0-15,2-2-15,-1-3-15,4 1-12,0-1-9,0-2-1,0-1 5,0-2 3,0-2 6,-2 0 6,-1-2 9,0-2 13,0 0 14,-1-5 13,-3 3 14,2-3 17,-3 0 17,1-3 18,-2 0 17,-1 0 11,0-3 10,-2 2 7,-1-2 6,0 1 13,0-2 15,-1 1 10,1-1 12,-3 1 11,0-1 12,-1 2 11,0-2 8,0 2 7,0 2 2,0-3 2,0 3-1,0 2 0,0 2 1,0 1-7,0 1-10,0 3-6,0 0-3,-1 2-7,1 1-10,-1 3-10,-1 2-8,0 0-8,1 2-10,-2 2-4,0-1-6,0 4-3,0 0-4,-1 1-2,1 1-2,-2 2-5,1 2-8,-1-1-5,0 2-3,0 1-5,0 0-4,2-1-6,-1 3-4,1-2-7,0 2-6,1-2-6,1 1-6,1-1-6,0 1-5,1-3-7,2 2-3,2-2-5,-1 2-4,2-5-5,-1 2-9,2-3-5,2 0-4,1 1 1,1-3 3,2-1 2,-1 0 1,3-1 3,0-2 4,1-1 3,2-2 0,-4-1 1,5 1-1,-4-2 7,1-2 11,-3-1 10,2 1 7,-3-2 6,0-1 1,0 0 7,-5-1 6,3-2 7,-3 0 4,0-1 7,-1 0 8,-2-2 12,4-1 15,-6 0 14,3 0 15,-2-3 20,0 2 20,0-3 16,0 0 13,-1-3 10,-1 1 8,0 0 4,-1 1 3,3-2 0,-1 2 1,-2-2-4,3 3-7,-3-1-11,3 4-13,-3 0-16,1 3-18,1 1-16,-2 2-14,0 1-11,0 2-10,0 2-8,0 2-7,0 1-5,0 2-3,0 1-3,-2 3-2,1 0-3,1 1-4,0 3-2,-3-1-4,3 3-3,-3 2-4,3 0-2,-2 2-4,-1-1-5,3 3-4,-1-3-6,0 2-7,-1-1-7,1 1-6,1-2-4,0 1-6,0-1-8,0 2-13,0-2-7,1-1-6,1-1-4,0 1-7,1 0-1,-1-3-1,1 0 3,1-1 3,1 1 3,0-1 0,-3-2 1,1-1 2,0-1 8,-1-2 14,2 1 9,-3-2 9,1-2 11,-2-1 8,3-1 7,-3-1 6,0-1 6,0-1 3,0-1 6,0-1 9,-3-2 10,3-1 13,0-2 9,-2-2 9,1 1 8,0-2 8,1 0 6,-3-2 7,3-4 12,0 3 12,0-4 10,0 4 7,3-5 3,-2 2 4,0 1 1,1-2-1,1 3-1,0-2-3,1 1-1,1 1-3,-1 1-2,1 0-2,0 1-7,0 0-11,0 2-7,0 1-5,2 0-3,-2 0-4,2 3-8,-2 0-12,3 1-7,-2-1-7,0 4-3,0-2-6,0 2-4,-1-1-4,0 3-2,1 1-3,0-2-3,-2 2-1,1-1-3,0 3-2,0-2 4,1 2 5,0 0 4,0 2-1,2-2 1,-3 3-1,1-1 0,2 2-2,-1-2 0,1 3-1,-3 0-1,3 2-1,-2 0 0,0 1-2,-1 3 0,2 0-2,-5 0-1,3 0 1,0 2-2,-1-1-4,-1 3-4,-1 0-8,-1-1-9,1 0-12,-2 3-18,0-1-22,0-1-32,0 2-38,-2-1-36,1 2-35,-1-2-42,-1 1-43,0-2-56,0 4-65,0-4-48,1 3-41,-1-3-15,3 4-3,3-4 12,-1 1 18,3 0 30,2-1 36</inkml:trace>
          <inkml:trace contextRef="#ctx0" brushRef="#br0" timeOffset="142511.472">1884 11151 302,'-5'-8'326,"-1"1"14,0-1 1,2 1-7,-4 3-14,1-2-16,0 1-23,0 1-25,0-1-20,-1 1-17,1 0-11,0 2-7,-4-1-5,4 0-5,-2 3-8,0-3-7,0 3-8,-1-2-7,-1 2-12,1 0-14,-2 2-13,0 1-13,2 0-12,-2 2-11,0 2-12,0 3-13,2 1-9,-2-1-9,0 3-6,2 1-7,-2 3-7,0 0-8,3 2-4,-1 0-5,0 2-4,2-1-4,1 0-2,-1 3 0,0-3-2,3-1-3,2 3-4,-2-2-6,3 1-5,2-2-5,0 1-4,2-2-5,1-2-4,2 1-7,-1-1-5,2-3-5,1 1-6,4-3-5,-3 0-4,4 0-1,2-2 1,-1-2 1,1 0 1,1 0 2,1-3 2,2 0 2,-1-1 1,3-3 3,-2 4 4,1-4 5,2-4 4,-2 1 5,0 2 5,2-2 5,0-1 5,-2-2 2,0 1 5,3-2 5,-3 2 3,-2-3 3,3-2 4,-1 1 0,-2-1 4,-3 0 2,3-2 3,-2 1 0,-3 0 3,1-1 1,-2-3 3,0 0 2,0 0 6,-1-1 5,-3-1 6,2 1 5,-1-2 5,-1-2 8,-1 2 5,-2-4 4,3 1 5,-4-2 7,2 0 4,0 1 6,-3-2 4,0-3 0,-2 2 1,0-1-1,0 0-2,0-1-1,0-3-3,-2 2-3,1 2-1,0-2-2,-1 1-5,1 0-3,-1 1-5,1 0-5,-3 3-2,2-2-3,-1 4-3,1 0-4,-1 0 0,-1 4-3,1-1 1,1 5 0,-1 0 0,0 1-1,1 2 1,-2 3 1,1 0 0,2 2 1,0 0-1,-1 1 2,2 2-1,-3 0 1,3 2-1,-3 0-3,1 0-1,2 0-5,-2 2-3,-1 0-3,1 1-3,-1 3-3,0 0-3,-1 4-3,-1 0-4,1 2-2,-1 4-3,2 2-2,-1 2-2,0 2 0,-1 2 0,3 2 0,-2 1-2,1-1-1,0 0-3,2 1-2,0 0-4,-1 1-3,0-1-3,2 0-2,0-1-5,0 2-3,0 0-4,0-3-6,0 0-7,0 3-7,2-5-10,0-1-10,0 1-14,3 1-16,0-3-23,-2 0-26,4-1-30,-2 0-30,3 0-26,-1-3-20,2 0-23,-1-2-25,2 0-30,-3-3-31,2 0-35,-1-1-36,1-3-22,0-1-12,-2 1 9,2-4 20,-2-1 29,0 1 34</inkml:trace>
          <inkml:trace contextRef="#ctx0" brushRef="#br0" timeOffset="142813.3213">2149 11171 24,'-3'-7'331,"3"1"14,0-3 11,3 3 11,2 0-9,-1 0-18,2-1-32,0 2-42,2-1-36,-1 1-35,3 0-21,2-1-12,-2 2-9,2 0-7,2 0-5,-1 0-6,-1 1-6,0 1-4,2 2-5,-2 0-5,0 0-8,2 0-5,-1 2-8,-1 1-6,2 0-4,-3 1-3,0 1-4,-1 2-4,-1 1-6,0 1-5,-2 1-7,1 1-6,0 0-6,-3 2-4,-2 2-5,2 0-4,-1 1-5,-1 0-2,-1 2-5,-1 0-3,-1 0-3,-1 0-3,-1 3-1,1-4-2,-3 0-1,2 2-2,-1-3-6,-2 1-5,3-1-12,-1-2-14,-1 0-19,1-2-21,0 0-27,1 0-29,0-3-27,0-1-29,2 1-23,0-3-19,0 0-27,0-4-29,0-2-36,0 0-40,0 0-34,0 0-29,0 0-16,0 0-6,0 0 12,4-5 21,1-2 25,2-2 26</inkml:trace>
          <inkml:trace contextRef="#ctx0" brushRef="#br0" timeOffset="143104.8227">2442 10942 152,'-5'7'292,"1"-1"-3,-1 3-11,2-3-19,0 1-24,2-1-28,1 0-28,0 1-23,0-2-19,3 0-16,1-2-12,1 2-8,1-4-3,0 2 0,1-1 1,0-1 5,1 0 6,3-1 7,-3 0 6,3 0 12,-1-1 15,0 0 11,-1-1 9,2-1 3,-2 2 3,-2-2-1,1 0-1,-1-1-6,-2 0-7,0 0-8,0-2-12,-3 1-10,0 0-13,-2-1-12,3 2-14,-3-4-14,0 1-12,-3 1-12,3-1-11,-2 2-13,1-2-13,-3 1-15,2-1-14,-1 0-17,1 3-18,-1-1-26,-1-1-27,1 3-32,2-1-34,0 0-33,-1 0-33,2 4-30,0 0-27,-3 0-34,3 2-41,0-2-49,0 0-59,-3 9-20,-1-1-1,2 3 14,-1 0 22,2 4 29,-1 0 33</inkml:trace>
          <inkml:trace contextRef="#ctx0" brushRef="#br0" timeOffset="143759.7814">2852 11265 111,'-13'10'340,"-1"-3"9,4 4 5,-1 0 0,1-2-18,-1 4-28,1-1-38,1-1-46,2 0-38,-1 2-38,2-2-34,1 0-34,2 1-20,-1 0-17,1-2-12,3 3-13,0-4-7,0 2-8,3-2-3,2 1-2,-1-2-4,3-1-1,-2 1-3,2-1-3,-1-1-3,3-2-1,0 1-3,-1-1-1,2 0-1,0 0 2,1-1 3,-1-1 5,-1 0-1,0-2-1,0 2 0,-2-1 1,2-1-3,0 0-5,0-1 2,-2-1 4,0 2 5,0-2 4,-1 0 5,0-1 6,-3-1 5,2 0 4,-1 0 3,0-1 2,-2 1 1,-1-2 1,0-1 4,1-1 7,-2 1 1,0-1-2,0-1 0,0-1 0,-2-1-3,1 2-2,0-4-3,-1 3-2,2-2 0,-3-1-1,0 1 1,1-1 1,0-1 0,-1 2 2,0-1 0,-1 0 1,2 2 0,1-2 2,-1 1 1,0 2 3,1-2 4,1 0 5,0 2 4,0-1 1,1-1 3,1 3 3,0 0 5,-1 0 2,1-1 3,2 3 4,-1-3 2,2 1 0,-1 1 2,0 1 1,0-1-2,1 0-1,1 1-1,0 0 2,-1 0-1,0 0 1,2 0 2,0 3 2,-2-1 1,3 0-1,-1 2-2,0-1 0,-2 1-4,2 1-4,1 0-2,-1 1-4,0 1-4,0 1-3,0 2-5,1-1-5,-2 3-5,2-1-8,-1 1-4,0 1-4,2 3-2,-2-1-3,-1 1-2,2 0-1,-1 2-1,-1 1-1,0-1-2,0 2-2,0 0 0,-1-1-3,-3 2 0,4-1 0,-4 2-1,1-2 1,-1 2 0,0-2 0,0-1-1,-1 1-1,1 1-2,1-2 0,-2 1-1,2 0 2,0 0-1,1 0-1,-1-2 0,2 1-1,-1 0-5,1-3-4,0 1-6,-2-1-7,1 0-5,-1-5-3,0 4-7,-3-4-6,2 0-9,0 0-9,-2-1-9,0-1-11,0-1-7,0-1-7,-2 0-3,0-1 1,2-1 4,-2-1 6,-1 1 6,0-2 7,0-1 10,1 1 11,0-1 12,-1 1 15,1-5 16,0 0 17,1-1 16,0 0 18,1-3 14,-3 1 11,3 1 12,0-3 12,3 0 9,-3 0 8,2 0 5,2-3 4,-1 1 2,1 1 0,1-2-3,-1 2-3,0 0-6,1 0-3,0-1-7,0 0-4,2 1-8,-2 0-8,1 2-7,0 0-8,0 2-4,0-1-6,1 0-3,1 3-3,-1-2-3,-2 2 0,2 0-1,0 2-1,3 0 0,-3 1 1,3 0-1,1 0-2,0 3-1,0 1-4,1 1-1,-2-1-3,2 2-1,0 2-2,-2-1-3,-2-1-1,1 2-3,-2 2-3,1 1-3,-3-1-3,0 1-4,-1 3-1,1-4 0,0 5-1,-1 0 1,-1 0-1,0-1-3,-3 3-1,3 1-3,-3 0-2,0-1-4,0 3 1,2-3-4,-2 4-6,0 0-7,0-1-9,0 0-9,2-1-10,-2 2-12,0-1-14,0-1-21,0 1-25,0-1-30,0 2-31,3 0-38,-3-2-41,2 2-34,-2-2-33,2 0-41,-1 0-46,0-1-43,0 3-43,1-1-17,0 1-1,1 1 14,-1-1 23,3-1 31,-2 3 34</inkml:trace>
          <inkml:trace contextRef="#ctx0" brushRef="#br0" timeOffset="144074.8367">3794 11160 270,'-1'2'328,"1"2"10,0 1 7,0-1-9,0 1-21,1 1-28,1 0-35,-1 0-34,2 0-30,-1-1-24,1 2-18,-2-1-11,2 1-8,-1 1-6,1-3-4,-1 0-3,1 0-2,-1 1-1,4-1-2,-2-1-1,0 0-3,0 0 0,0-3 1,1 1 0,0 1 2,0-3-1,2 1-2,-3-1-2,0 0-1,0 0-3,1 0-4,-1-1-5,-1 1-4,0-3-6,-1 3-5,1-2-6,-1 0-9,2-1-8,-1 0-9,0 0-6,-1 0-6,0-1-9,0-1-5,-2 2-12,0 0-13,0-2-18,-2 2-20,0 1-28,1-2-27,0 2-34,0 0-36,-1-1-32,0 1-34,1 0-30,-3 2-30,2 0-36,-1 2-35,3-2-38,-8 5-38,3-1-24,-3 0-14,2 1 8,-1 3 18,2-3 29,0 3 32</inkml:trace>
          <inkml:trace contextRef="#ctx0" brushRef="#br0" timeOffset="144355.3838">3800 11399 86,'-4'7'248,"1"-1"-8,0 1-13,0-1-13,1 0-14,1 3-15,-1-2-16,1 0-13,1-1-14,0 3-14,0-2-11,1-2-10,1 3-5,-1-3-6,1 1-3,-2 1-2,3-1-3,0-1-2,-2-2-2,2 2-2,0-2-1,1 0-3,-2 2-1,3-3 0,-2 1 1,1-2 4,-1 1 0,3-2 2,-5 2 3,4-2 2,-2 0 4,1 0 3,-1 0 3,0-2 2,1 2 3,-2-2 0,1 1 0,0-2-3,-1 1-3,1-1-5,-1 0-5,2-1-7,-3 0-7,1 2-6,0-2-9,0 0-9,-1-2-13,1 1-14,0-1-21,-1 2-20,1-3-26,-2 3-28,1-3-27,-1 2-28,0-1-26,0-1-26,0 2-26,0 1-26,0-1-30,0 0-32,0 5-32,0 0-35,-1-10-33,1 10-34,0-8-4,0 8 9,1-8 18,-1 8 22,1-6 22</inkml:trace>
          <inkml:trace contextRef="#ctx0" brushRef="#br0" timeOffset="144632.7816">3986 11358 41,'2'0'303,"1"0"13,-1 0 1,1 0-6,-1 0-14,3 0-17,-1 0-25,-1 0-30,1 0-24,-1 0-24,0 0-16,0 0-11,-1 0-12,0 0-12,1 0-12,2 0-12,-3-2-11,0 2-12,1 0-11,1 0-10,-1 0-16,-3 0-17,4 0-21,-3 0-21,1 0-19,-1 0-23,-1 0-22,2 0-25,-2 0-23,0 0-22,0 0-33,-2-1-36,2 1-51,0 0-56,0 0-32,0 0-21,0 0-2,0 0 4,0 0 11,0 0 16</inkml:trace>
        </inkml:traceGroup>
      </inkml:traceGroup>
    </inkml:traceGroup>
    <inkml:traceGroup>
      <inkml:annotationXML>
        <emma:emma xmlns:emma="http://www.w3.org/2003/04/emma" version="1.0">
          <emma:interpretation id="{1BA9F328-6E86-4464-AC0D-39736C835884}" emma:medium="tactile" emma:mode="ink">
            <msink:context xmlns:msink="http://schemas.microsoft.com/ink/2010/main" type="paragraph" rotatedBoundingBox="639,11985 24193,11483 24250,14127 695,1462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72DC8A9-52A6-48F4-942E-925856F15503}" emma:medium="tactile" emma:mode="ink">
              <msink:context xmlns:msink="http://schemas.microsoft.com/ink/2010/main" type="line" rotatedBoundingBox="639,11985 24193,11483 24250,14127 695,14629"/>
            </emma:interpretation>
          </emma:emma>
        </inkml:annotationXML>
        <inkml:traceGroup>
          <inkml:annotationXML>
            <emma:emma xmlns:emma="http://www.w3.org/2003/04/emma" version="1.0">
              <emma:interpretation id="{49DA76F6-7B34-4589-B01B-18E155E47D3B}" emma:medium="tactile" emma:mode="ink">
                <msink:context xmlns:msink="http://schemas.microsoft.com/ink/2010/main" type="inkWord" rotatedBoundingBox="645,12285 3999,12214 4049,14557 695,14629"/>
              </emma:interpretation>
              <emma:one-of disjunction-type="recognition" id="oneOf26">
                <emma:interpretation id="interp130" emma:lang="en-US" emma:confidence="0.5">
                  <emma:literal>Early</emma:literal>
                </emma:interpretation>
                <emma:interpretation id="interp131" emma:lang="en-US" emma:confidence="0">
                  <emma:literal>Fancy</emma:literal>
                </emma:interpretation>
                <emma:interpretation id="interp132" emma:lang="en-US" emma:confidence="0">
                  <emma:literal>Carry</emma:literal>
                </emma:interpretation>
                <emma:interpretation id="interp133" emma:lang="en-US" emma:confidence="0">
                  <emma:literal>Tarry</emma:literal>
                </emma:interpretation>
                <emma:interpretation id="interp134" emma:lang="en-US" emma:confidence="0">
                  <emma:literal>Farcy</emma:literal>
                </emma:interpretation>
              </emma:one-of>
            </emma:emma>
          </inkml:annotationXML>
          <inkml:trace contextRef="#ctx0" brushRef="#br1" timeOffset="156878.7602">585 12095 31,'-19'0'238,"2"0"9,0 0-10,1 0-17,1 0-14,2 0-9,-2 0-14,3 0-15,-2-1-12,2-1-13,2 1-7,-2-1-9,2 2-8,1-1-10,2 0-4,-1 1 0,3 0 1,-2 0 1,3 0-5,1 0-7,0-3-5,1 3-2,1 0-3,1 0-1,0 0-5,1 0-6,1 0-1,-2 0 0,3 0-5,0 0-7,1 0-5,1 0-7,2 0-6,3 0-6,2 0-3,5 0-2,0-3 0,7 3-1,3-3-1,3 2 2,5-1-1,2-2 0,7 0-1,2-1 0,4 1-1,3 0-2,3 2-4,2-4-2,1 3-3,3-3-5,2 1-3,1 0-4,3-1-2,0 2-1,2-1-1,-2 2-2,3-4 0,-1 3 1,-2 0 1,2 1 0,0-1 1,1 2 0,-3 0 0,-1 2-1,-2-4 1,1 4-1,-1 0 0,-2 0 0,-4 0 0,1 0 0,-2 0 0,-2 0-2,-2 0 1,-3 0-2,-1 0 0,-2 0 1,-2 0-1,-3 0 1,-5 0-2,1 0 1,-5 0 1,-3 0-2,-2 0-4,-2 0-6,-5 0-9,-3 0-9,0 0-10,-4 0-11,-3 0-13,-2 0-11,-1 0-11,-3 0-9,-1 0-11,-5 0-11,0 0-10,0 0-10,-3 0-7,-2 0-4,0 0 5,-3 4 8,-1-4 8,2 2 8,-5-2 8,0 2 6,0 2 5,-3-1 7,-2-1 3,2 0 7,-4 2 0,2-2 3,-2 1-3,-1-1-3,-1 0-17,-1-1-20,-2-1-24,1 2-24,-3-2-32,1 0-35,0 0-16,-2 0-5,-3 0-1</inkml:trace>
          <inkml:trace contextRef="#ctx0" brushRef="#br1" timeOffset="156885.7412">1015 12103 194,'-45'7'244,"5"-4"-13,0 2-19,3 2-20,4-3-21,4 1-18,2-1-17,3 0-16,5-1-17,2 0-14,3-3-12,2 3-9,4-3-7,3 3-5,0-3-5,3 0-3,2 0-1,2 0-4,3 0-2,0-3 0,2 3 2,3-3 7,2 3 12,3-3 5,4 1 3,1-1 2,4-1 0,5 0 3,0 0 1,2 1 2,5-2 1,1 1 2,2-2 6,1 3-6,3-3-9,0 2-14,1 1-15,2-2-9,-1 3-4,2-4-4,-1 3-1,4 2-3,-3-1-3,2-1-2,-1 0-3,0 1-4,1 0-6,-1 2 0,3-3 5,-4 2 1,2 0 2,0-1-3,-1 2-2,-1 0-1,-1 0-1,-2 0-2,1 0-1,-3 0-1,-1 0-3,0 0-9,-3 0-15,-1 0-17,0 0-19,-1 0-13,-2 0-12,-1 0-16,-2 0-20,0-2-25,0 2-25,-1-2-37,-2 2-41,2-2-47,-4 2-47,0-2-18,-1 2-3,-1 0 9,0 0 13,-4 0 11</inkml:trace>
          <inkml:trace contextRef="#ctx0" brushRef="#br1" timeOffset="189281.8539">2387 12513 103,'0'-5'319,"-3"-1"14,1 2 7,-1 1-7,0-1-17,1 0-15,-1-1-16,-1 0-19,1 0-20,1 3-13,-1-4-10,-1 3-2,1-3-1,-1 1-5,-2 1-11,2-2-3,-4 1-3,1 1 3,-2 0 5,1 0-9,-4 0-16,-2 0-14,2 0-17,-3 1-12,0 1-13,-2 2-12,-2 0-12,0 2-13,-3 2-11,0 1-12,1 2-12,-4 0-11,0 4-15,-4 2-3,3 2 3,-3 1 1,2 0-1,-2 5-3,0-1-2,0 2-4,0 3-3,3-1-3,3 0-5,-1 2 0,3 0-5,3 0-1,2-3-2,1 3-1,5-4-1,2 1-1,4-1-2,1 0 0,3-2 0,1 0-2,3-1-1,3-1-3,1-2-4,1 0-4,4-1-5,1-2-4,1-2-3,2 0-4,3-3-4,-1 0-2,5-1-3,-2-4-1,2 3-2,3-4-1,-1-2-1,1 2-1,2-2 0,0-2 1,0 0 1,-2-4 2,0 4 1,0-3 3,1 0 1,-4-1 2,3-1 4,-2 1 1,-1 0 1,1-2 4,-2-1 3,-1 2 2,2-2 5,-2 0 3,0 0 6,0-1 2,0 2 2,-1-3 3,-2 0 1,-1 2 2,1-1 2,-2-2 2,-1 2 0,-1-2 4,-3 1 6,0 2 4,-2-2 7,-2 1 5,-1-1 4,-1 3 4,-2-1 7,0 0 4,-3 3 5,-1 1 5,0 1 4,-1 0 4,-3-1 5,0 2-1,0 0-2,-3 2-3,0-1-5,1 1-4,-5 0-4,1 1-5,-2 0-5,-1 1-5,0 0-5,-3 2-5,-2 1-6,1 0-6,-2 1-4,1 1-5,-1 1-2,1 1-2,2 3-3,-2-2 0,2-2-2,2 4-1,-1-1-2,3 0-1,1 1-1,0 0-4,1-1-3,3 0-3,-1 0-3,2 1-4,2-2-5,0 2-3,2-1-3,-1-1-4,3-2-2,0 0-1,3 2-2,-1-4-1,0 1-2,4 0 2,-3-1 1,1 0 2,3-1 3,0-2 3,-2 0 2,5 0 4,-1-1 2,1-1 1,0 0 1,1 0 2,2-1 1,-1-1 2,2 0 2,-1-2 2,1-1 0,0 1 2,-1 0 1,2-3 1,-1 1 2,0-2 2,1-1 1,-1 0 3,1-2 3,-2-1 4,0 0 2,0 1 5,-2-2 5,0-1 5,-4 3 5,3-2 3,-4 0 5,2 0 2,-3 1 3,0 1 1,-2 0 2,-1 2 1,0 0 0,-2 2 2,0 1-1,0 1-3,0 1-3,-2 2-4,2 1-5,-2 1-2,1 0-4,-3 1-3,1 0-3,2 2-3,-2-1-4,0 2-3,0 1-1,-1-2-4,-1 3-2,2-2-2,-1 3-2,-1 0-3,0 1-2,-2 2-4,2-2-4,0 1-3,2 1-4,-1-2-1,-1 3-4,2-2-3,0 0-3,2-1-4,1 0-3,1 0-5,0 0-3,3 0-3,0-3-2,0 2-1,1 0 0,2-2-2,1 0-2,1 1 0,1-4 0,-1 3 2,3-2 3,-2 0 4,4-2 3,-1 1 3,-1-2 6,3 0 4,-1-2 3,1 1 4,-1-2 5,1 1 4,-1-3 5,1 2 3,-1-3 4,-1 3 2,-1-4 1,-2 0 1,1-1 2,-3 2 2,1-5 1,-2 2 3,0 2 1,-1-3 2,-2 2 3,2-3 3,-2 0 3,-1 0 4,2 2 6,0-1 2,-1 1 2,1-1 4,-2 1 3,-1 0 1,-2 1 3,3 1 0,-3 0 1,2 1 0,0 0-3,-2 4 0,0-2 0,0 2-4,0-1-4,0 1-2,-2 2-2,0 0-3,2 2-1,-3-2-6,3 3-2,-2-1-4,-1 0-2,-2 1-2,3 1 0,0 0-4,0 1-3,-1 0-2,0 2-2,1-1-1,0 1-1,1 1-1,-1-1-3,0 3-1,2-2 0,0 0-1,0 1-1,0 1 0,0-3-4,2 3 0,0-1-1,0 0-3,1 0-1,2-2-1,-1 2-1,-1 2 0,3-4 3,-2 3-1,3-3 1,0 3-1,1-4 0,-1 3 2,2-2 1,1 2 1,0-3 2,0 1 1,2-1 2,0 1 2,0-3 2,-2-1 0,2 3-2,0-4 1,-1 1 1,1-2-1,0 0 2,-1-1-1,-1 0 1,0 0-1,0-1 1,-1 0 0,0-1 2,0 1 0,-3-4 0,1 2-1,-1 0 1,0-1 1,0-3 1,-1 1 1,1-1 0,-2 1 4,0-1 2,1-2 3,-1-1 3,-1 2 3,2-2 3,-1-2 8,1 1 6,0-2 9,-2 1 7,1-3 8,-1 1 8,0-1 5,-1-1 6,0 1 0,1 1 2,0-3 0,0 4 0,-2-2-3,1 2-3,-1-2-4,3 2-6,-3 2-5,1 0-7,-2 1-7,2 1-8,0 3-4,-1-1-5,1 2-3,-2 1-2,0 0-2,0 1-2,0 3 0,-2 0-2,1 0-1,-1 3-2,0-3-1,2 2-2,-3 2-1,-1 2-3,1-1-2,1 2 0,-3 1-2,2 0-1,-1 3-4,-1-2-5,0 2-7,2 2-7,-2 0-7,0-2-6,4 3-8,-2-3-7,-2 2-10,5-2-7,-3 0-10,3 1-10,0-1-10,3 2-10,-3-2-7,5 1-7,-2-3-4,1 2-2,3-2 1,-2 0 2,3-1 6,-1-1 6,3 2 11,1-3 8,-1-1 11,2 1 10,0-1 12,-2-1 10,4 0 11,-1 0 12,-3-2 11,2 0 9,0 0 6,0-2 5,-3 0 2,1-2 2,-2-1-2,2 1 1,-3-1 0,2 0 2,-4 0 3,1-2 6,-2 3 3,1-4 3,-1 1 6,1 0 5,0-1 5,-2 0 6,2-1 5,-1 1 7,-1-1 7,-1 1 7,1 0 5,0-1 6,0 1 3,-2 0 2,1-1 0,-1 2 1,1-1-4,0 1-1,-1 3-4,-1-2-1,1 0-5,-1-1-4,0 1-3,0 2-3,2-1-4,-2 2-1,0-2-4,1 2-4,1-1 0,-2 0-1,0 0 0,0 0 1,0 1 0,0-2 1,0 0 0,0 0 1,0-1-2,0 2-2,0-3-2,0 3-3,0-2-3,0 2-3,0-1-1,0 1-4,0 0-2,0-2-5,0 2-3,0 1-4,0 0-3,0 0-2,0-1-2,0 0-1,0 2 1,0 0-2,0-1 0,0 1-2,0 0 0,0 0-2,0 0 0,0 0 2,0-1 0,1 1 0,-1 0-1,0-1 1,2-1 1,-2 1-1,3 0 0,-3-1 0,2 0 0,-2-1 2,2 0 1,1 1 0,-3 0 1,2 0 0,0 0 2,-1-1 1,0-1 1,0 2 2,1 0 3,0-1 0,-2-1 3,1 4 1,-1-4 0,0 4 1,0-2 0,0 1 2,0 0 0,0 1-1,0-3 0,0 3-2,0 0 0,0 0-2,0 0-1,0 0-3,0 0-1,0 0-2,-1 3-3,-1-3-2,0 1-1,1 2-1,0 1-3,0 0-2,-1-1 0,0 3 0,-1-1-1,1 1-3,0 1-3,2 0-1,-3 2-3,1 0-4,1-2-3,-1 1-3,2 1-6,-1-1-4,1-2-6,0 2-6,0-1-7,1 0-6,1 0-8,-1-3-5,1 0-10,1 3-8,-1-3-7,3 1-6,0-1-4,-1 0-2,1-1 0,-1 0 3,2-3 5,1 3 5,0-3 6,0 0 8,1 0 9,2 0 7,-3-3 11,2 0 11,-1 1 11,2-2 9,-4 1 9,1-4 10,1 3 9,-3-4 6,0 3 11,0-1 12,3-1 10,-4-1 12,1 0 13,1 1 13,-2-2 14,1 0 11,-1-1 10,-1 1 8,-1 0 7,0 0 2,-1 0 3,1 2 0,-2-4-5,2 2-5,0 3-6,-2-3-8,1 3-10,1 0-12,-1 1-10,1 1-12,0 2-8,-2 0-10,2 2-5,-2 0-6,3 2-6,-3 0-3,0 1-5,0 1-4,0 1-3,0 2-2,0 1-1,-3-1 0,3 6-1,0 0-2,0 1 1,0 2 1,0 3 0,0 1 1,0-1-1,0 2 0,0 4-1,0-1-1,0 0 0,0 3-2,0-1-1,-2 2-2,2 1-2,-4 0 1,1 0-3,0 2 0,-1 2-2,-1 3 0,2-1-1,-1 4-1,1 3 1,0 2-2,0-1 0,2 4 0,-1 0 0,2 3-2,0-1 0,2 0-1,0 0 0,1-2 0,-1-2 1,3-3-1,0 0 0,-1-5-1,-1 1 0,2-6 0,2-1-1,-5 2 0,4-6 1,-2 0-1,-1-3-1,2-1 0,-1 0-3,1-3-1,-2-1-2,0-4-1,-2 0-1,4-3 1,-4 0-1,1-1 0,-2-3 0,0-3 1,0 1 0,0-1 1,0-1 1,0-1 3,0-2 0,0 0 2,0-1 1,0 0 0,0-1 2,0-2 3,0 0-1,0 0 1,0-3 0,-2 2 2,1-3-1,-4-1 0,4-1 0,-2-2 2,-2 1 1,1-1 0,-2-3 2,1 0-1,-2 0 1,2-1-2,-5-1 0,1 0-1,2-2 0,-3 2 0,-2-2-4,0 0-4,0 0-8,0-1-9,-1 1-13,-1-5-14,-1 4-19,2-3-23,0 0-35,1 0-40,-1-1-44,-1-3-45,4 3-45,-2-4-44,3-1-58,1 0-67,3-2-42,2 0-30,1 0-8,4-2 2,1 0 15,4-2 20,3 1 33</inkml:trace>
        </inkml:traceGroup>
        <inkml:traceGroup>
          <inkml:annotationXML>
            <emma:emma xmlns:emma="http://www.w3.org/2003/04/emma" version="1.0">
              <emma:interpretation id="{3D3A9774-1E26-4F43-B46B-5A07B9C1AA9E}" emma:medium="tactile" emma:mode="ink">
                <msink:context xmlns:msink="http://schemas.microsoft.com/ink/2010/main" type="inkWord" rotatedBoundingBox="4688,11899 6166,11867 6195,13233 4718,13265"/>
              </emma:interpretation>
              <emma:one-of disjunction-type="recognition" id="oneOf27">
                <emma:interpretation id="interp135" emma:lang="en-US" emma:confidence="0.5">
                  <emma:literal>and</emma:literal>
                </emma:interpretation>
                <emma:interpretation id="interp136" emma:lang="en-US" emma:confidence="0">
                  <emma:literal>aid</emma:literal>
                </emma:interpretation>
                <emma:interpretation id="interp137" emma:lang="en-US" emma:confidence="0">
                  <emma:literal>ad</emma:literal>
                </emma:interpretation>
                <emma:interpretation id="interp138" emma:lang="en-US" emma:confidence="0">
                  <emma:literal>add</emma:literal>
                </emma:interpretation>
                <emma:interpretation id="interp139" emma:lang="en-US" emma:confidence="0">
                  <emma:literal>And</emma:literal>
                </emma:interpretation>
              </emma:one-of>
            </emma:emma>
          </inkml:annotationXML>
          <inkml:trace contextRef="#ctx0" brushRef="#br1" timeOffset="190189.2035">4804 12601 91,'-9'-13'352,"0"2"12,-1 3 16,0 1 15,-1 3-2,-1-2-13,1 2-29,0 2-36,-1 0-32,-1 1-31,-1 1-32,2 1-32,0 2-23,-1 0-22,-2 1-12,2 1-12,-2-2-14,0 6-16,0-1-16,3 1-16,0 1-13,0 0-13,0 2-9,1 0-9,0-1-5,1 3-3,1-1-3,2-1-2,-1 1-1,1-1-1,0 3 0,1 0 0,0-2 1,1 2-1,0-2 0,2 2 1,-1-1-1,3 1-3,-1-1-6,2 1-8,3-1-9,1-2-6,-1 1-9,4-1-8,0-1-10,3 0-8,2-4-8,0 0-6,2 1-6,2-3-6,-1-2-2,1 1-2,3-2 4,1-1 4,-3-2 7,3-1 8,-2 0 9,-2-2 9,2-2 9,-3-2 9,1 1 8,-3-2 7,1-2 8,-1 1 9,-1-2 10,-2 0 9,1-1 12,-3-2 13,0 2 13,-1-2 12,1-1 11,-2 2 8,0-3 10,-2 3 8,-1-2 9,1 0 12,-2 1 6,1 0 4,-1 1-1,-1 0-2,1 2-5,0 0-9,-2 1-9,0 2-12,0 1-11,0 1-8,0 2-8,0 2-9,-2-2-10,0 5-13,1 0-8,-1 0-9,1 3-3,-1-1-6,0 1-3,0 2-2,0 1-3,-1 0-4,0 0-5,3 4-4,-2 0-6,0-1-5,-1 1-7,3 0-8,-2 2-9,1 0-9,1-1-11,0 0-11,1 2-11,1-3-11,1 3-6,0-2-8,1 0-5,-1 2-5,3-3 0,0 2-1,1-2 2,2 1 3,-1-2 6,2 2 7,2-1 7,0-1 10,-1-1 10,0 0 11,1 0 10,-1-2 8,-1 0 9,0 1 8,1-2 7,-1 1 6,1-2 6,-4-1 4,2 0 7,0 0 3,-3-3 6,-1 2 4,3-2 4,-5 0 6,2 0 8,-2 0 9,-2 0 11,1 0 10,-2 0 12,0 0 11,0-2 9,0 2 8,-2 0 6,2 0 6,0-3 3,0 3 3,-1 0-1,1 0-2,-2 0-6,1 0-8,-1 0-7,0 0-10,1 0-11,0 0-10,-1 0-9,2 0-9,-4 0-6,0 0-9,4 0-5,-2-3-5,-1 3-5,3 0-4,-2 0-2,1-1-3,-1 0-3,1 1-2,-1-1-2,2-1-2,-1 0 1,1 2-2,0-2 0,0 0 1,0-1-1,-1 0 1,1-1 0,0 0 2,0 0 0,0-2 2,0 1 0,1-1 3,0-1 3,1-1 1,-1 1 2,2-1 2,-1-1 2,3-1 1,-1 3 2,0-3-1,0 2 1,1 0-2,1 2 1,0-3 0,-3 3 1,4-1-1,-3 1-2,-1 3-2,4-1-2,-3 2-2,-1 0-1,3 2-1,-2 0 0,1 2 0,0 0 0,2 0 0,-2 1 1,0 1 0,2 2-2,1-1 1,-1 1 1,1 3 2,-2-3 0,1 4 0,1-1 0,1 0-2,-1 0 1,0 1 1,1-1-2,0 2 0,-1-3 0,1 1 1,1 0 0,0-1-2,2 2-4,-2-2-5,4 0-7,-1-1-10,-1-4-15,1 3-18,0-1-22,2-1-22,1 1-21,-2-3-21,2 1-22,-2-3-20,1 0-23,-1 0-23,1 0-25,-3 0-26,2-2-29,-1-1-29,-1-2-23,2 0-20,-2-1 2,0-1 13,3-1 16,-3-1 16</inkml:trace>
          <inkml:trace contextRef="#ctx0" brushRef="#br1" timeOffset="190653.7431">5874 11630 145,'-2'-12'334,"0"2"8,-1 4 6,0 1-2,1 5-7,-2 5-30,1 1-42,0 4-41,1-1-43,0 8-32,-1 1-24,-2 1-14,3 5-10,2 2-6,-3 2-5,1 2-1,0 4 0,1 3 6,-1-2 5,1 4 3,0 1 1,-1 1 0,-1 1 0,2-2-5,-3 4-6,2-2-4,0 0-5,-1-2-4,3 1-4,-3-1-3,1 0-4,2-3-6,-2-1-6,1-2-8,1 1-6,-2-5-6,2-1-6,0 1-3,0-3-2,0 0-3,0-2-3,2-1-1,-2-2-1,0 1-3,1-4-3,1 2-2,-2-4-4,0 1-1,0-5 0,0 0-1,2-2-2,-2 1 1,0-3-2,3 0 1,-3-5-2,0 2 3,3-2 2,-3-1 5,2-2 4,-2-1 9,0 0 7,0-1 8,0-2 6,0 0 6,0-1 5,0 1 4,0-1 4,0-4 3,0 1 4,0-3 4,0-1-1,-2 2 1,-1-2-1,0-2-3,1 0-4,0-2-4,-3 2-5,0-2-3,2 2-2,-1-2-1,-3 0-2,3 4-1,-4-1-2,0 1-2,1-1-3,0 2-1,-1 1-5,0 3-1,0 0-3,-2 2-2,4-1-3,-3 3-4,0 1-2,1 2-3,-2 1-5,3 3-4,-3-1-2,0 4-3,-2-1-3,1 0-2,2 4-3,-3-1-1,1 2-4,1-1-1,3 0 0,-3 3-2,3-2 0,3-1 0,-4 2-2,5-1-1,1-2 0,-1 1-3,1-1-3,2 0-4,0-1-4,2 0-4,-1-1-5,2-2-4,1 1-5,0-1-4,1 1-6,1-2-4,2 1-5,0-2-5,0-2-6,3 3-9,-1-3-10,0 1-14,2 0-17,0-2-22,1 1-25,-2-2-24,2 0-27,-2-2-27,0 1-24,1-1-28,-1 0-29,-1-2-33,-1-1-38,0 1-37,-2-4-38,4 2-10,-3-2 3,0 0 20,1 0 25,1-1 30</inkml:trace>
        </inkml:traceGroup>
        <inkml:traceGroup>
          <inkml:annotationXML>
            <emma:emma xmlns:emma="http://www.w3.org/2003/04/emma" version="1.0">
              <emma:interpretation id="{8EF10BEB-B85B-4A2C-A03D-4D000CB13A10}" emma:medium="tactile" emma:mode="ink">
                <msink:context xmlns:msink="http://schemas.microsoft.com/ink/2010/main" type="inkWord" rotatedBoundingBox="7374,12241 9982,12185 10005,13286 7397,13342"/>
              </emma:interpretation>
              <emma:one-of disjunction-type="recognition" id="oneOf28">
                <emma:interpretation id="interp140" emma:lang="en-US" emma:confidence="0.5">
                  <emma:literal>Inanity</emma:literal>
                </emma:interpretation>
                <emma:interpretation id="interp141" emma:lang="en-US" emma:confidence="0">
                  <emma:literal>(nanite</emma:literal>
                </emma:interpretation>
                <emma:interpretation id="interp142" emma:lang="en-US" emma:confidence="0">
                  <emma:literal>manet</emma:literal>
                </emma:interpretation>
                <emma:interpretation id="interp143" emma:lang="en-US" emma:confidence="0">
                  <emma:literal>manet.</emma:literal>
                </emma:interpretation>
                <emma:interpretation id="interp144" emma:lang="en-US" emma:confidence="0">
                  <emma:literal>man-it</emma:literal>
                </emma:interpretation>
              </emma:one-of>
            </emma:emma>
          </inkml:annotationXML>
          <inkml:trace contextRef="#ctx0" brushRef="#br1" timeOffset="191089.7173">7186 12025 128,'0'-3'369,"0"3"17,0 0 16,0 0 16,0 6 7,0-3 0,-2 4-33,-1 2-49,3 1-35,-3 3-26,0 3-23,1 3-21,-3 3-17,0 3-18,1 2-16,-1 0-14,1 4-16,1 1-15,-3 1-15,2 2-16,-3 1-18,4 1-16,-1-1-17,-1 2-19,0-1-12,3 1-10,-1-2-7,0-2-6,2 5-5,0-9-2,-1 7-11,1-7-11,1 2-25,0-3-29,0-1-38,1 0-45,2-1-43,0-1-40,1-4-38,1-1-36,-1-1-36,4-4-35,-1-1-35,4-5-34,-3 2-25,6-5-18,-1-1 7,1-1 22,1-5 33,1 0 42</inkml:trace>
          <inkml:trace contextRef="#ctx0" brushRef="#br1" timeOffset="191511.7816">7241 12754 95,'-14'-17'310,"4"2"12,0 0 7,1 2 3,3-1-15,0 4-24,1-1-31,0 2-35,3-1-29,1 2-28,-1 2-21,2-1-17,0 1-13,2 0-10,-1 2-8,1-1-9,0-1-5,1 0-6,2 0-6,1 1-7,-3 1-7,2-2-5,2 1-4,-2 0-3,3 0-2,-1-1-1,0 2 1,3 0 1,-3 2-1,2-4 0,-1 6-2,2-4-1,-3 1 0,3 2 0,-3 1 0,2 1-3,-1 1-2,-1 1 0,3-1-1,-1 4 0,-1 2-1,3 1-1,-3 2 0,0 0 0,1 0 1,0 3 0,0 1 0,0 1-1,-2-1-1,0 3 0,-2 0-2,1 0-2,-2 4-3,1-4-2,-1 0-5,-1 0-2,-3-1-5,3-1-5,-3 2-2,2-3-5,-2-1-1,0 0-2,0-2 0,0 0 0,0-2 0,0-1-3,-2-2 1,2 0 0,0-1 1,0-1 1,0-3-1,0 1 2,0 0 0,0-3 0,0 0 1,2 0 0,0-3 4,-1-1 1,1-2 4,-2 2 6,2-5 7,0 0 8,-1 1 5,1-4 5,-2 0 5,2-3 3,-2 0 3,1-3 4,0 2 3,0-2 1,1-1 2,1-2 0,0 1-3,-1-2-4,3 3-6,0-2-7,-2 1-7,1 2-5,1 0-4,-1 2-4,2-1-3,-2 4-4,1 0-2,0 1-5,-1 2-1,1 2-4,-1 3-1,0-1-3,1 2-2,-1 2-1,-1 0-4,0 4-3,1 0-7,1 0-7,0 2-14,-1 0-16,-1 1-23,3 1-25,-2 2-34,1 1-37,1 0-36,0 2-34,0 0-28,0 1-27,-1-2-35,-1 3-41,1-1-47,2-2-55,-2 2-21,3-1-6,-2 2 11,2 1 21,3-1 30,2-2 36</inkml:trace>
          <inkml:trace contextRef="#ctx0" brushRef="#br1" timeOffset="192626.2609">8130 12698 305,'0'-8'411,"1"-3"29,-1 2 27,0 1 24,0-3 6,0 2-1,0-1-36,-1 2-51,-1-1-41,1 0-33,-2 1-31,2 0-31,-6 0-29,3-1-30,1 5-27,-2-3-26,1 1-22,0 1-21,-2 1-21,0 1-20,0 1-14,1 0-11,0 1-9,-3 1-7,1 1-4,-2 1-4,1 0-5,-1 2-2,-1 2-3,1-1-4,-1 1-5,-2 2-3,3 1-5,-2 1-2,1 1-4,1 0-2,2 1-2,-2 0-4,1 1-1,1 0-2,-1 1-5,3 1-4,-2-2-4,2 3-5,0-1-5,1-1-6,1 0-5,2 1-6,-3 0-7,4-3-6,0 2-8,4-1-8,-3-3-6,4 3-9,-1-2-6,1-2-4,0-1-6,3 0-4,-2-2-2,1 2-1,2-4 0,0 1 0,0-1 2,1 0 4,0-1 8,1-2 8,-2-1 10,2-1 11,-3-2 11,-1 0 8,3-1 12,-1 0 10,-4 0 13,3-3 11,-1-1 15,0-1 15,1-2 13,-1 2 14,1-3 13,-2-1 14,0-1 11,0-1 9,-1 1 12,0-3 11,2 2 8,-4-3 6,2 2 1,-1-2 1,1 1-5,-2 3-5,0 0-9,0-1-7,-2 1-10,-1 4-10,3-1-12,-3 3-11,0 1-11,0 5-11,0-4-9,0 6-7,-3 0-6,3 0-6,-1 3-5,-2 2-5,0-1-2,0 3-4,0 1-2,-1-1-2,1 4-1,-4 2-3,3-2-2,1 2-4,-2 1-3,1 0-3,1 1-3,0 2-3,1-4-6,0 2-7,0-2-6,2 0-9,2 0-8,0-3-9,0 2-9,3-2-10,-2-2-8,4 2-7,0-2-9,1-1-8,1-2-3,1 1-3,0-1 3,4-1 4,-1 0 9,3-1 7,-1-3 11,2 2 11,0-1 10,0-1 11,1-1 12,-2-1 12,1 2 11,-3-3 13,1 0 13,-3-1 12,0 0 13,-2 2 10,-3-4 11,1 3 10,0 0 11,-2-3 10,-1 1 13,0-1 11,-1 2 13,-1-3 11,1 3 8,-1-3 8,-1 3 2,0 0 0,-1 0-6,1 1-7,-2 0-8,0 2-7,0 1-10,0 0-9,-2 0-10,1 1-11,-1 1-11,1 0-10,0 1-10,-1 0-8,1-1-6,-3 1-6,4 0-2,-3 2-1,3-1-1,-1-2-3,-2 1 0,3 1-3,-3 0-1,3-2-4,-2 0-2,1 1-1,-1 1-3,2-4 0,0 2-2,0-1-2,-2 0-1,0-1-3,2 0-1,-1 0-1,-1-1-1,2 0 0,-1-1 2,-1 0 0,0-1 3,2-1 1,-4 0 1,4-2 3,-3 1 0,0-1 2,1-3 2,2 1 5,-2-1 1,2 0 2,0-2 1,0-1 2,2 1 1,-2-2-1,5 0 2,-2 0-1,1-2-1,0 0-1,0-1 1,0 0 1,1 1 1,2 0-2,0 0-1,-3 1 1,2 1 0,0 0-1,-2 1-1,3 3 0,0 0 0,0 2-1,-1 3 1,0-1 0,0 2-1,-3 3-2,1 0 1,3 0-2,-5 3 1,3 2-3,-1-1 0,0 3-1,1 1 0,-2-1-1,1 4 1,1 2 1,-1-1-1,1 0 0,1 2 1,-2 0 0,2 1-1,-2 0-1,-1 0 1,3 0 1,0 0 0,0 3-1,0-5 1,-1 1 0,1-1 0,1 2-1,1-2 1,-1-1 0,-1 0 0,0 1-2,0-2 2,0-1 0,0-1 1,-1-1-1,0-1-1,-1-1 1,1 0 0,0-3-1,-1 2-1,-1-1 0,0-2-1,-1 0 1,2-2 2,-3 0 0,-1 0 0,3 0-1,-3 0 0,0-2 0,2 0 0,-2-1 1,0-1 0,0 0 1,0-1 1,0-2 0,0-1 1,0 0 2,2-1-1,-2-1 1,0-1 2,3-2 2,-3 0 2,2 0 0,0-4 2,-1 2 1,1-1 2,-1 0 0,2-4 1,0 3 0,0-1-1,-1-1 1,0-1-1,4 1-2,-2 0-1,0 0-1,2-1-2,-1 2-1,2 2 0,-2-4-2,0 4-2,1 0-1,0 1 0,-2 0-3,1 4 1,-2 0-2,2 2 0,-3 0 0,1 4-1,-3 1 0,4 2 0,-4 1 0,0 2-1,0 1-1,0 2 0,2 1 0,-2 4 0,1 0-3,3 2-1,-4-2-1,0 4-1,0 0-4,0 0-2,0 0-3,0 4-5,0-2-4,0 0-6,0 1-5,0-2-6,0 0-9,1 0-7,2-1-5,0 0-8,1-2-7,1 1-5,-1 0-4,4-3-7,1 2-6,0-2-6,-1-2-6,3 2-4,0 0-4,1-3-3,-1 0-2,1 1 2,-1-3 2,0 1 5,1-2 5,0 0 5,-2 0 5,2-2 9,0 0 8,-1-1 11,1 0 10,-2-1 10,0 0 11,1-2 8,-1 0 12,0 0 6,-3-2 7,3 3 5,-3-4 8,3 1 7,-2-1 7,1-1 15,-2-1 15,0-1 15,0 3 16,0-4 17,1 1 18,-1 0 17,-1-3 17,0 0 13,-1 1 10,-2-2 9,2 0 5,-2-1 1,-2 0-1,1 0-9,-1 1-11,1 1-11,0-1-11,-1 1-15,-1 1-15,3 5-15,-3-2-16,0 3-12,0 1-10,0 1-8,0 2-8,0 1-5,-3 1-3,3 2-6,-3-1-2,0 3-6,-1 0-3,-1 1-4,0 3-3,1 2-1,-1 0-1,0 1-3,-1 2-3,0 1-1,0 0-3,0 3-2,1-2-3,2-1-3,-4 0-4,4 0-6,1-1-5,-2 0-9,3-3-9,-1 2-12,2 0-11,3-2-18,1-2-16,-1 1-27,4-1-28,-2-1-37,4 1-39,2 2-38,1-4-35,-1 0-35,0-1-35,1 0-38,-3-2-37,1-2-33,1 1-26,-3-3-5,3 0 8,-2-1 20,-2-2 28,4-1 36</inkml:trace>
          <inkml:trace contextRef="#ctx0" brushRef="#br1" timeOffset="193012.4773">9196 12168 283,'-8'-4'323,"1"4"14,0-2 13,1 2-8,0 0-18,2 2-28,-1-2-31,2 0-34,0 0-38,2 0-29,-1 0-25,2 0-18,0 2-10,2-2-14,-1 2-13,1-2-16,0 2-16,1 0-12,2-1-12,-1 1-10,1 2-6,-2-2-7,2 0-4,4 2-12,-6-3-15,4 1-24,-2 2-28,0-2-28,1 0-28,-2 0-37,-2-2-40,-2 0-57,0 0-65,0 0-35,0 0-22,7-3-9,-7 3-3,9-3 7,-3 3 14</inkml:trace>
          <inkml:trace contextRef="#ctx0" brushRef="#br1" timeOffset="193052.3655">9438 11920 180,'-3'13'375,"1"0"21,1 2 18,-1 3 22,2 3 10,0 1 6,2 2-32,-2 3-51,0 1-46,0 1-45,0 2-31,-2 2-25,1-2-16,0 1-14,-2 0-17,0 0-19,-1 0-20,2 1-20,0-3-19,-1 0-16,0 0-17,1 0-15,-1-2-13,-1 0-13,1 0-8,1-3-9,-1-1-3,-1 1-3,1-2-4,1-3-4,0 1-13,-1-2-18,0-1-25,0 1-28,2-2-30,0-3-34,1 0-28,0-1-26,1-2-22,0 0-20,2-4-21,0 2-21,0-5-21,1-1-19,-4-3-14,0 0-11,0 0-7,0 0-7,8-2 0,1-2 5,-2 0 12,1-3 20,-2-1 20</inkml:trace>
          <inkml:trace contextRef="#ctx0" brushRef="#br1" timeOffset="193420.8395">9488 12521 91,'0'-8'337,"-1"1"22,1 3 17,0-2 18,1 5 2,1-2-3,-1 2-16,3 1-24,-4 0-21,1 0-23,1 0-15,-1 0-11,0-2-14,2 1-16,2 0-14,-1 0-15,-1-1-16,4 1-19,0 0-18,0-1-19,2-1-19,0 2-22,1 0-18,1-1-15,-3 1-12,4 0-10,-1 0-7,-2 1-5,1-2-4,-1 2-4,0 0-5,-2-4-3,-1 4-4,1 0-5,1 0-3,-2 0-2,0 0-3,-2 0-1,-1 0-3,2 4-2,-3-4-2,0 0-3,0 2-4,-2-2-4,-2 0-8,0 0-12,0 1-17,-1-1-19,1 1-34,-1 0-42,1 1-54,-1-1-61,-2 0-60,1 1-60,4-2-74,-10 3-80,3-1-41,1 1-21,-1-1-4,0 1 6,-1 0 11,8-3 18,-6 3 33</inkml:trace>
        </inkml:traceGroup>
        <inkml:traceGroup>
          <inkml:annotationXML>
            <emma:emma xmlns:emma="http://www.w3.org/2003/04/emma" version="1.0">
              <emma:interpretation id="{DB93AC16-89A0-495F-913C-8080361905FA}" emma:medium="tactile" emma:mode="ink">
                <msink:context xmlns:msink="http://schemas.microsoft.com/ink/2010/main" type="inkWord" rotatedBoundingBox="10922,11924 15046,11836 15073,13105 10949,13193"/>
              </emma:interpretation>
              <emma:one-of disjunction-type="recognition" id="oneOf29">
                <emma:interpretation id="interp145" emma:lang="en-US" emma:confidence="0.5">
                  <emma:literal>electrical</emma:literal>
                </emma:interpretation>
                <emma:interpretation id="interp146" emma:lang="en-US" emma:confidence="0">
                  <emma:literal>clerical</emma:literal>
                </emma:interpretation>
                <emma:interpretation id="interp147" emma:lang="en-US" emma:confidence="0">
                  <emma:literal>Electrical</emma:literal>
                </emma:interpretation>
                <emma:interpretation id="interp148" emma:lang="en-US" emma:confidence="0">
                  <emma:literal>Clerical</emma:literal>
                </emma:interpretation>
                <emma:interpretation id="interp149" emma:lang="en-US" emma:confidence="0">
                  <emma:literal>detrital</emma:literal>
                </emma:interpretation>
              </emma:one-of>
            </emma:emma>
          </inkml:annotationXML>
          <inkml:trace contextRef="#ctx0" brushRef="#br1" timeOffset="194203.2845">10721 12640 87,'0'3'313,"-3"0"8,3 0 4,0 1 1,0-2-1,3 1-32,-3 0-46,1 0-48,2 1-46,1-2-36,-2-1-28,1 2-20,2 0-14,-1-1-8,1 1-6,-1-2-4,0 0-3,3 1-4,-2-1-4,3 1-2,-1-1 1,4-1 2,-4 0 4,2 0 5,2 0 7,-3-1 6,3-1 5,0-1 4,-2 1 3,1-2 3,0 0 2,4 0 3,-6-2 5,4 1 3,-2-3 1,2 0 2,-1 0 0,-3-1-2,3-2 0,-1-1 0,1 1 0,-1-1-2,-1 1-2,0-3-1,-2 1 1,-1-1 3,-1-1 3,1 4 2,-3-4 1,0 1 2,-2 2 1,-1-1-1,-1 0-2,-2 4-2,0-2-5,-3 0-2,1 2 0,-2 2-4,-1-1-2,0 1-6,-3 2-8,1 2-6,-4-1-6,3 2-6,-5 0-5,1 2-7,0 3-4,-4-1-3,3 1-3,-2 4-3,2 1-4,-2 2 0,2 1-3,0-1-2,-1 3-3,1 1-3,3 1 0,-1 0 0,1 1-3,2 2 1,-1 0 0,2 1-1,3 1-1,-1-2 0,2 3-2,0-2-1,2-1 0,3 2-1,-3-1 0,4 0-2,0-3 0,4 3-2,-3-1-3,3-1-1,2 0-1,0-2-1,2 0-1,-1 0-1,2-2-1,2-2-1,-1 0-1,3-1 0,2 0 0,-2-4 0,4 1-1,1-2 2,0 0 0,1-1 3,3 0 1,-1-2 1,-1-1 0,4 1 1,-2-2 1,1-2 2,1-1 1,-2 1 1,1 0 1,0-4 2,0-1 1,-3-1 2,2-1 1,-3 0 1,1-2 1,-1-2 1,-1 1 2,-3-2 0,1 0 2,-1-4-1,-3 1 0,-1-3 1,1 2 1,-5-4 1,1 0 1,0-1 0,-4-2-1,1 0 2,-1-2 2,-1-1 3,-1-3 4,-1 1 4,-1 0 3,0-7 4,0 3 3,-1-1 3,-1 0 4,1-1 2,-1-1 0,1 2 1,0-1 2,-3 3 0,4 2 1,-3-2-1,-1 7-3,1-2 0,2 5-1,-3 1 1,1 3 1,-2 3-1,1 2 1,1 3 1,-1 2 2,0 1 2,0 3 2,2 1 3,-1 0-1,0 4 2,0 0-1,0 0-1,0 2-3,0 0-4,0 2-4,-3 3-2,1-3-4,5 3-4,-5 3-3,0 2-5,1 1-4,-1 1-3,0 1-3,2 5-3,-1 1-2,0 1 0,-2 1-1,4 1 1,1 2-1,-1 0 0,2 0 1,0 2-1,2-1-1,-1 1 1,1-1-1,3 0 1,-3 0 1,5-1-2,-4 1 0,2-2-2,2 0 1,1 1-3,-1-5 0,2 1-6,2 1-5,-2-3-14,1-1-15,1 2-25,1-4-29,-1 1-46,0-3-50,-1 2-52,4-3-53,-4 1-48,0-3-47,4-1-60,-1 0-67,-1 0-35,3-2-18,1-3 1,1-1 10,0 0 24,1-3 27,5-2 44</inkml:trace>
          <inkml:trace contextRef="#ctx0" brushRef="#br1" timeOffset="195055.1055">11607 12573 115,'-13'4'326,"-2"1"10,2-1 9,3 1 11,0-1-13,3 2-25,0-4-37,1 2-41,1 0-43,1 0-40,1 0-31,3 0-26,0-1-15,0 0-8,0-3-8,1 3-12,2 0-8,0 0-11,2-3-4,-1 1-2,0 0-2,4 1 1,-1-1 1,2-1 2,1 0 3,1-1 3,2-1 2,1 1 2,-1 0 3,2-2 1,0-3 2,1 4 2,-1-2 1,1-1-2,-1 0-1,-1-1-3,1 2 1,-3-1 1,1-2 3,-1 0 1,-2 0 3,-3 1 3,2-3 5,-1 2 4,-2-1 6,-2 0 5,0 0 5,1 1 5,-2 0 3,-1-2 1,-2 3 0,0 0-3,-2-1-2,-1 1-5,0 0-5,-1 2-3,-1 1-7,0 1-5,-2-5-6,0 7-7,-2-2-8,-2 0-10,3 2-7,-4 2-7,1 0-5,-2-2-3,-1 3-4,2 3-3,1-4-3,-1 3-2,1 2-3,0 1-3,0 2-5,3-3-4,-1 4-5,-1 0-5,3 0-7,0 1-9,2-1-10,0 1-8,0 2-10,0-2-9,1 2-11,3-2-9,-3 3-10,3-1-9,1-2-9,1 1-8,3-1-5,-3-1-6,3 1-2,1-2 0,0 0 2,3-1 1,0-1 3,0 0 6,2-2 6,0-1 7,2 1 8,2-2 11,-2-1 11,3 1 12,0-4 10,1 2 11,-1-2 9,2-2 9,-2 2 9,1-4 9,1 1 9,-3-1 7,2 0 8,0 1 9,-3-1 8,0 0 11,-2-3 9,3 0 13,-4 1 13,2-2 15,-2 2 14,0-5 15,0 2 13,-1 0 14,0-2 11,0-1 9,-2 1 9,1 0 8,0-3 3,-3 0 3,2 2-3,0-2-5,-3-1-10,0 0-10,1 2-11,-1-1-14,-1 2-12,4-2-12,-6 2-12,1 0-11,2 3-11,-1-1-12,-1 3-8,-2-2-9,2 5-8,-2-3-4,0 3-4,0 2-1,0 0-2,0 0 0,-2 2-2,2 2-1,-2-2 0,-1 2 0,1 0 0,0 2-2,0 0-2,-1-1-2,-2 1-2,2 3-1,-1-2-3,-1 4 0,1 1-3,0 0-1,0 1-1,1 4-2,-1-3-2,-1 4-2,2-1-3,1 1-3,0 0-4,1 1-3,-1-2-5,2 1-3,2 1-4,-1-3-5,3 0-1,-1 1-3,2 0-1,2-2 1,2 2-3,2-2 0,1-2-2,-1 2 0,4-2 0,0 0 0,3-1 1,-2 1-1,3-3-1,0 1-1,-2-3-1,3 1-1,-1-2-2,-2 0 0,0-2 1,0 1 3,0-1 2,-2-2 3,0-1 3,0 0 3,-4-1 5,1-2 5,0 2 4,-1-5 4,-2 3 5,2-3 5,-4-1 4,0 0 3,-1-2 2,1 1 4,0-3 2,-4 1 4,4-1 6,-3-2 6,1-2 8,-1 2 8,0-3 10,0-1 10,0-2 9,0 1 8,-1-3 5,1 0 6,-2-2 4,-1-2 3,1-3 0,0-1 1,-1 0-2,1-3-4,0-1-3,-1-4-5,-1-1-7,2-1-6,-2-2-6,4-4-6,-4 1-4,1-1-3,-1 1-3,0-1-1,0 1-1,0 3 0,-1 0-1,1 3 1,-4 4 1,2 3 1,1 4 0,-3 2-1,-1 5 1,2 1 0,-2 5 0,2 2 0,-3 2 0,1 3-1,2 1 0,-2 1 0,-1 3-2,0 2-2,0 1-4,1 3-5,-1 2-3,1 0-3,-2 5-5,0 1-2,2 3-4,-4 2-2,2 4-2,0 2-2,1 3-3,0 3-2,2 1-2,-3 2-1,5 2-1,-1 3 1,1 0 0,0 0 0,2 1 0,0 2 1,0-2-1,2 0 0,0-2 0,1-1 0,-1 1-1,1-3 0,2 0 0,-2-3-1,1 0 1,1-3-1,-1-2-3,2-1 0,-1 1-7,2-5-5,-3-1-10,1-1-10,0-2-14,-1 0-14,1-3-18,0-2-20,-2 1-28,4-3-32,-2 1-43,2-3-47,-2 2-44,1-3-43,-2 1-38,4-5-33,-1 1-33,0-1-30,-7-2-35,12-2-32,2 0-7,-1-1 6,-1-1 24,2-3 31,1-1 40</inkml:trace>
          <inkml:trace contextRef="#ctx0" brushRef="#br1" timeOffset="195542.2788">12579 12357 135,'-7'-5'390,"0"1"22,-1 0 21,3 1 19,0 2 17,1 0-11,3-1-27,-3 2-43,4 0-52,0 0-41,4-1-36,-4 1-28,1-1-26,1 0-22,2-1-23,0 0-20,0 2-18,1-2-16,1 2-15,-2-1-15,3-1-13,3 1-11,-1 0-9,-1-1-7,0 2-5,3-2-5,-3 0-2,0 1-4,0 1-3,0 0-3,-1 1-3,-2 1-4,1 0-3,-2 0-2,0 0-2,-2 1-1,1 1-1,-1 0 1,-1 1-2,1 2 0,0 1 0,-2 1 0,2 1 0,-1 1 0,1 0 0,-2 0 1,3 3 1,-3-1 2,3 2 1,-2-1-1,-1 2 0,0 0 1,0-1 0,0 2 0,0-1 2,0 0-1,-1 0 2,-2 0-2,3-1 1,-3 1-1,3-1 1,-2-2-1,1 0 1,-1 1-1,2-2 2,-2 0-1,0-3 1,2 2 0,0-2 1,2-1-2,0 0 0,-2-1 0,3 0 0,-1-3 1,4 2 0,-5-3-1,6-1 1,-4 2-1,-1-4 2,1 2 1,0-2 2,1-2 1,-2 2 4,1-4 3,0 2 4,1-1 4,-4-1 1,3 0 1,1-1 1,-1-2 0,-1 0 1,1 0 1,1-2 0,-3-2 0,2 0 0,0 0-1,-2-1 1,2-1-1,-1 1-2,1-3-1,0 1-1,-3 0 0,1 0 1,2 0 0,1 0 0,-3 0 0,1-1-1,2 2-1,-1-1-3,-1-1-1,1 2-4,1 0-2,-3 1-1,2 1-4,0-2-1,1 2-2,1-1-1,-1 1-1,1 2-2,-1 0-3,1 1-2,-1 0-2,0 1-5,0 1-5,0-1-10,0 1-11,1 1-12,-1 1-16,-1 1-17,0-1-29,2 4-32,-3-2-42,2 2-46,-3 0-44,4 2-43,-3-2-36,2 2-35,-4-2-44,0 0-50,4 4-34,-4-4-29,7 5-2,0 0 6,0 0 24,0-1 29,1 1 41</inkml:trace>
          <inkml:trace contextRef="#ctx0" brushRef="#br1" timeOffset="195640.4285">13027 12506 223,'-3'11'332,"-3"0"14,1 1 13,2 2 13,1-3-9,-3 3-22,2-1-33,0-1-40,0 2-25,0-3-21,2 3-15,1 0-16,-4-3-11,3 0-11,1 1-12,0-1-14,1-2-13,3 2-15,-3-2-17,2-1-22,0 2-18,1-3-17,1 2-20,-1-3-23,-1 1-31,2-1-36,1 1-34,-2-1-35,2-1-33,0-2-30,-2 1-33,4-2-33,-8-2-38,0 0-40,9 0-43,-9 0-48,12-1-15,-2-2-4,-1 1 19,0-4 25,0 2 30</inkml:trace>
          <inkml:trace contextRef="#ctx0" brushRef="#br1" timeOffset="196034.9084">13028 12161 188,'-4'1'293,"-3"1"3,0 2-10,5 1-16,-3 1-24,2-2-27,1 1-26,1 1-23,2 0-24,1 0-25,1 1-15,2-1-10,0-3-11,0 3-13,2-1-3,2 1 1,0-3 6,0 1 9,2 0 12,-1 0 13,0 0 12,2-1 14,0-1 12,-2-1 11,-1 0 7,1 1 5,0-2 2,-1 0 3,-2-2 2,-3 1 0,1 0-4,-1-1-9,-1-1-11,1 1-14,-3-2-13,-1 0-13,2-2-11,-2 1-10,0-2-9,0 2-12,0-3-11,0 0-13,-2 0-13,2 1-15,-1 0-18,-1-1-16,-1 1-28,-1-1-29,2 3-47,-1-1-57,0 1-52,0 1-52,3 4-69,-7-5-75,7 5-60,0 0-49,0 0-24,-8 2-10,0 2 2,3 1 6,0 0 20,2 4 25</inkml:trace>
          <inkml:trace contextRef="#ctx0" brushRef="#br1" timeOffset="196833.2061">13762 12372 314,'-21'-3'362,"3"2"16,-2 1 8,0 1 2,1 2-11,0 0-20,-2 2-35,-1 1-44,4-2-35,-1 3-32,-3 0-32,5 2-32,-2 2-22,0 0-20,0 2-15,1 0-17,1 3-11,-2 0-9,4 0-14,-1 3-13,1-1-10,3-2-6,1 4-5,0-1-3,4-1-2,2 1 0,1-2-2,3-1-1,1 2 1,1-2-2,3-1 1,0 0 0,3-3 1,2 2-2,2-4 0,0 3-1,1-2 1,0-2 0,4-2 1,2 2 0,1-3 1,4 0 0,-1 0 2,2-2 1,3 1 0,1-3 0,3 0 1,0-2 3,1 0 2,2 0 3,0-4 4,0 0 5,0 1 5,-1-1 3,-1 0 4,1-3 4,-2 0 7,-1-1 8,-2 2 11,-2-3 11,1-2 12,-4 0 9,-3 0 7,2-2 5,-7 1 3,2-1-1,-3-2 1,-4 1-1,0-2-1,-3 1 0,-2 1-5,1-1-6,-5 0-7,-1 1-10,-1 2-8,-2-2-9,0 3-6,0 0-5,-3 1-5,-2 1-4,0 4-3,1-1-4,-4 1-3,-1 1-4,1 2-3,-3 0-4,1 2-5,-4 2-3,1 0-4,-1 2-5,1 1-4,-2 1-3,1 0-4,0 2-3,0 2-5,3 1-4,-1-3-4,3 3-4,-1-1-3,1 0-6,2 1-5,3-1-4,0 0-5,3 1-3,-1-2-4,4 0-2,-1-2-1,4 1-2,1 0-1,1-3 0,1 4 0,1-5 1,1 0 1,3 3 3,1-3 3,1-2 5,0 0 4,1 1 3,2-3 4,-1 0 3,1 0 4,2 0 2,-3-3 5,0 1 4,1-2 4,-2 0 3,1-1 3,-1 1 5,-2 0 2,1-3 3,0 2 5,-5-2 5,1 0 6,1-1 7,-1 1 6,-2 0 7,0 0 5,-1-1 4,0 1 5,-1-1 2,1 1 3,-2 1 0,0-1 2,0 3-2,-2-1-2,2 1-5,-3 0-5,4 1-6,-4 2-5,0 1-6,0 0-6,0 1-5,0 0-3,0 2-5,0 1-2,0 2-2,0-3-2,0 4 0,0 1-1,0 2-1,1-1 0,0-1-2,2 3-2,0 0 0,1-2-2,-1 1 0,2-1 0,1 2 0,0-1-1,3-1-1,1 0-1,0-4 0,1 4 0,2-3 0,1 0 1,2-2 1,-1 2 3,3-3 0,-2 1 0,4-2 3,-1 2 1,-1-2 0,-1-1 1,2-1 1,0 0 0,-2 0 2,0-1 0,0-1-1,0 0-1,0 0 0,-3-2 1,1-1 0,-2 3-1,1-4 0,-1-1 0,-2 1 1,-1-2 1,0 1-1,-3-4 1,1 0 0,-2 3 3,0-4 1,0-1 3,-2 1 3,0-3 3,0 0-1,0-3 2,0 1 3,-1-4 2,1 1 1,-1-5 1,-1 1 2,1-1-1,1-2 2,-3-5-2,1 0-1,-2 0-2,4-5-2,-3 1-2,2-4 1,0-3-2,0-2-2,0 2-2,0-1-1,0-2-1,-2 2-1,1 0 0,-1 0-1,1 3 2,-2 2 1,0 5 1,-2 0 1,1 3 2,-1 3 0,0 4 2,-1 3 2,-2 3 1,2 3 2,-3 3 3,1 1 4,3 2 2,-3 5 1,1 0 1,-2 1 1,0-1 1,0 4-3,1 0 0,0 0-2,-3 2-2,1 0-3,0 3-2,0-1-3,0 2-3,0-3-3,-1 5-3,3 2-4,-3-3-2,2 6-3,0-2-1,0 4-1,1 0-1,2 1 1,-1 5 0,-1-2 1,3 4 0,2 0-1,-1 1 1,-1 3-1,2 1 0,0 2 1,0 3 0,0 0-1,0 0-1,2 2 0,-1 1 0,-1 0-2,2 0-3,-2-2-5,0 5-9,0-5-12,4-1-15,-4 1-18,0-1-33,0-2-39,0 0-54,0-1-61,0-2-69,-4-1-72,4 0-74,-2-1-70,2 2-37,-3 0-18,1-2-4,1 2 5,-1-2 12,1 4 15,1 0 30</inkml:trace>
        </inkml:traceGroup>
        <inkml:traceGroup>
          <inkml:annotationXML>
            <emma:emma xmlns:emma="http://www.w3.org/2003/04/emma" version="1.0">
              <emma:interpretation id="{D57E28D7-5842-4CA0-8288-AFF24D2534F5}" emma:medium="tactile" emma:mode="ink">
                <msink:context xmlns:msink="http://schemas.microsoft.com/ink/2010/main" type="inkWord" rotatedBoundingBox="15993,11884 19332,11812 19375,13789 16035,13861"/>
              </emma:interpretation>
              <emma:one-of disjunction-type="recognition" id="oneOf30">
                <emma:interpretation id="interp150" emma:lang="en-US" emma:confidence="0.5">
                  <emma:literal>impulse/</emma:literal>
                </emma:interpretation>
                <emma:interpretation id="interp151" emma:lang="en-US" emma:confidence="0">
                  <emma:literal>impulses/</emma:literal>
                </emma:interpretation>
                <emma:interpretation id="interp152" emma:lang="en-US" emma:confidence="0">
                  <emma:literal>impulses</emma:literal>
                </emma:interpretation>
                <emma:interpretation id="interp153" emma:lang="en-US" emma:confidence="0">
                  <emma:literal>impulse</emma:literal>
                </emma:interpretation>
                <emma:interpretation id="interp154" emma:lang="en-US" emma:confidence="0">
                  <emma:literal>Impulse/</emma:literal>
                </emma:interpretation>
              </emma:one-of>
            </emma:emma>
          </inkml:annotationXML>
          <inkml:trace contextRef="#ctx0" brushRef="#br1" timeOffset="197255.1089">15784 12377 225,'-6'2'421,"0"-1"20,2 2 17,-2 1 15,1 1 13,4 0 9,-3 1-22,2 2-38,-1 1-57,0 0-65,0 4-50,0 0-41,2 2-30,-3-1-25,3 0-22,-1 5-19,1-2-16,1 0-16,-3 1-16,3 0-18,-3-2-17,3 3-16,0-3-12,0 1-9,3-2-6,-3 1-4,3-4-13,-2 3-16,2 0-26,2-4-33,-1 1-43,1-1-49,0-2-44,4 0-44,-2-3-39,-1-1-35,3-1-51,-1-1-56,-1-3-41,4-1-34,0-1-6,-2-2 7,-1-3 21,1-1 32,1-1 41</inkml:trace>
          <inkml:trace contextRef="#ctx0" brushRef="#br1" timeOffset="197646.1602">15802 12119 72,'-7'-3'261,"-1"3"3,2 1 5,-1 2-14,1 0-19,0 1-15,1 3-9,0-2-17,2 2-21,-2 0-17,1 1-16,1-1-10,-1 2-10,3-1-9,1-3-4,0 2-4,0 1-2,1-1-3,3 0-5,-3-4-13,2 3-18,1-1-9,1-1-7,-1 0-9,3 0-12,-4-1-7,4-1-6,-2 0-4,0-2-3,0 0-4,-3 0-6,5-2-3,-4 2-2,1-2-10,-3 0-14,3 1-20,-3-1-26,0 1-23,-1 0-23,0-1-36,-1 2-41,1 0-42,0 0-44,0 0-31,0 0-26,0 0-17,0 0-14,0 0 1,-10 0 11</inkml:trace>
          <inkml:trace contextRef="#ctx0" brushRef="#br1" timeOffset="198448.5014">15937 12619 68,'3'10'318,"-3"4"10,3-2 10,0 1 8,-1-3-15,-1 1-25,0-2-44,1 0-50,-1 0-46,1-3-42,-2 0-27,0 1-18,0-5-16,0 0-10,0 1-11,0-1-10,0-1-7,0-1-9,0-1-2,0-3-1,0 2-3,0-1 0,0-1-2,0-3-1,1-1 0,-1-1 0,2-2 0,0 2 0,-2-3-1,0 1-2,3-2 1,2 0-3,-1-2 1,-2 0-2,-1 2-1,3-2-1,-1 0 1,-1 2 1,1-2-1,2 2-1,-2 0 3,1 0 0,3 2 3,-5-1 2,3 1 3,-1 2 1,2 0 2,0 1 0,-2-1 1,3 4 1,-2 0 0,2-1 2,-2 3 1,1-2 0,-2 3 0,1 0 1,1 2 0,-2-4 2,1 4 0,1 0-1,-1 4 0,-2-2 0,2-1 1,1 3 0,-1 0 2,1 1 1,-1 1 0,0 0 2,2 0-2,-2 3 1,1 1-3,0 0-1,0-1 0,-2 4 0,0-3-1,3 2 0,-4 0-1,1 2-1,1-2-1,-2 1-2,2-1-1,0 1-2,-3 1-1,5-2 2,-4 1-2,1-1-1,1-1-2,-1 1-1,0 0-2,1-3-1,-3 1 1,2-3 0,-4 2 1,1-5 0,-1 3 2,0-3 2,0 0 0,-1 0 1,1-1 1,-4-1-1,2 0 1,1-2 2,-3-2 0,1 0 0,1-1-1,-1 1-1,-1-2-2,1 0 1,1-1-3,-1-2-2,0-1-1,3 0-1,-4-2-1,4 0 0,4-1 0,-4-2 2,3-1 0,1 1 2,2-3 2,0 1 0,2-2 4,-1 0 4,1-1 3,0-1 5,3 0 2,-3 1 3,3-1 2,-1 2 2,0 1 1,1 0 0,0 1-1,-3 4-1,3-2-1,-4 5-2,2 0-4,-1 2-5,-4 1-4,2 3-2,-1 1-2,-2 2-4,1 1-1,-1 3-3,0-1 0,-3 2-1,4 1-1,-2 2-1,-1 2 1,2-2 0,-3 4-1,3 0 1,-3-1-1,1 3-2,1 3-3,-2-4-3,1 0-5,-1 1-4,4 0-7,-4-2-10,1 0-9,0 0-11,1-2-11,-1 1-10,2-2-7,2 0-5,-1 1-6,-1-1-7,3-1-7,2-3-7,-1 3-4,2-3-4,0-1 0,2 1 3,-1-1 5,-2-1 7,1 0 6,1-1 6,-1 0 4,-1-2 3,-1 0 6,1-1 7,-1-1 9,0 0 10,1-2 10,-4-1 8,3 0 8,-2-1 8,2 0 9,-2-1 8,2-3 10,-3 0 10,0 0 10,1 0 13,-1-3 15,1 1 14,0-1 19,-2 0 21,2 2 17,-1-4 16,-1 1 16,2-1 12,-1 3 14,1-4 12,-2 4 10,0-3 7,0 1 3,-2 3-2,2-2-5,1 1-7,-2 2-13,-1 0-16,1 2-13,0 2-15,-1 1-12,1 1-12,-2-1-15,0 4-13,0 0-12,0 0-11,-2 4-9,1-3-9,-1 5-5,-1-3-7,1 4-6,-2 1-5,1 1-4,-1 2-3,-1 3-3,-1 1-5,1 0-3,0 4-1,-2 2-2,0 0-3,-1 4-2,-1-2 1,0 3-2,1 2-2,-1 0 0,1 3 1,1 1 0,-5 0 0,4 4 0,-3-1 1,4 2-1,-3 2 1,0 1-2,2 2-1,1-1 0,-1 3-1,1-2 0,1 1-1,0 0 0,2-4-2,1-1-1,3-1-1,0-1-1,0-5-5,1-2-3,1-2-5,3-3-5,0-5-3,1 0-5,0-4-6,-1-1-4,3-5-6,-4 1-5,3-4-6,-2 0-5,1-3-6,-1-3-4,-1 0-4,-1-3-2,1-3-1,0 0 1,-1-4 0,-1 1 3,1-5 3,1-1 5,-3-2 6,1-2 5,0-3 6,0-3 7,-2 1 7,0-6 6,0 2 6,0-3 6,-2-3 8,2-1 3,0-2 4,0 2 3,0-2 2,0-2 1,2 0 2,-1-1 0,2 2-1,1-1-1,-4 3 0,5-1 0,0 1 2,-1 1-1,1 1-1,0 2-1,2 3 0,0 0 0,-1 2 2,3 3 0,-1 0-1,1 3 2,-1 3 2,-1-1 4,1 3 6,3 1 6,-6 2 6,2 3 9,1-3 7,-1 4 7,0 2 6,0-2 5,-1 3 4,1-1 9,-1 3 10,-1 1 5,2-1 4,-3 0-1,1 1-1,-1 1-4,1 0-5,-2 1-5,3 1-4,-2 0-5,-1 1-4,2 1-4,1 0-4,-1 1-8,0 1-9,2 0-10,-2-1-9,1 5-8,0-1-4,1 4-3,-1 0-2,-2-2-2,1 3 0,-1 1-1,1 2-2,-2-1-1,-2 3 0,-1 0-2,-1 0-2,-2 2 2,-2-2 3,1 0-1,-1-1-5,-2 1-13,-2-1-15,0 2-22,0-2-28,-1 1-44,0-3-52,-1 2-54,1-3-51,1 0-52,-3 0-51,1-4-53,4 0-55,0-2-36,1 0-27,1-1-5,5-6 6,0 0 19,0 0 23,0 0 42</inkml:trace>
          <inkml:trace contextRef="#ctx0" brushRef="#br1" timeOffset="199286.1997">16963 12401 220,'-3'-6'381,"-1"5"7,-1-1 6,2 4 3,0-1-9,0 1-15,0 2-30,1-1-36,1 4-40,1 1-40,-3 1-41,2 1-39,1 2-31,0 2-25,1-1-13,2 3-8,-3 0-10,3 3-10,0-4-9,0 2-5,0-1-11,1 0-10,0-2-7,0 0-3,-1-2-5,2 2-1,-2-2-3,2 0 1,0-3-3,-1 1 1,1-3-1,0 2-2,2-3-1,-3 1-5,2-1 0,1 1-3,-1-3-2,1-2-2,2 0-6,-1 1-5,-1-1-6,1-2-4,-2-2-2,1 0-2,1 0 2,-3-1 1,0-1 3,1-1 3,2-1 3,-4-1 1,2-1 4,-1-1 1,0 0 7,-1-1 9,-1 1 8,2-4 7,0 1 9,-1 1 7,1-2 8,-1 0 8,0-1 6,0-1 6,-1 0 5,1 3 7,-3-2 5,3-1 3,-2 0 4,1 4 3,0-2 6,0 1 6,0 1 0,-2 0-2,-1 2-4,3 1-8,-3 4-5,0 0-6,0 0-6,0 1-7,0 2-4,0 1-4,0 1-5,0 2-3,-3 1-13,3 1-16,0 2-10,0-2-6,0 3-3,0 1-2,0 2-1,0-3 2,0 3-1,0-2 0,0 1-1,3 1 0,-3 0-1,4-3 0,-3 0 4,2 2 7,1-2 2,1 1 0,-1-1 0,2 0 1,2 0 0,-1 0-1,5-3 0,1 2 0,1 1 1,4-2 1,1 0 0,5 1 2,-1 0 0,1-1 2,2 0 0,0-3 2,-1 3 1,-1-5-1,0 2 0,-2-2 1,-3-1-1,-1-1 2,-3-2-1,-1 0-1,-2-3-2,-1 1 0,0-2 0,-2-1 1,-2-2-1,1 1-1,-4-1 2,2-2 1,-2-1 2,1-2 1,-4 1 4,2-3 4,1 1 6,0-4 6,-4 0 5,1-2 7,1 0 5,-2-3 7,1 0 5,-1-5 2,1 3 2,-1-4 2,2-3-1,-1-1-1,1 0-2,0-3-4,1-1-6,-1 2-4,1-3-7,0 1-5,1 2-6,-4 1-5,3 3-5,1 2-3,-1 3-3,-1 4-2,-2 2-2,0 6 0,0 1-1,-2 4-1,0 5 0,1 2-1,-3 2-1,1 2 0,-1 3 4,0 3 7,-2 1 3,-2 3 3,-1 4-1,2 2 1,-3 4 0,0 1 0,-2 3-1,2 4-1,0 1-1,0 1-4,3 3-3,-2-1-3,1 2-13,1 0-18,0 2-17,5-2-21,-3 1-15,0-2-14,3 0-14,-1-3-11,1 1-11,2-2-12,0-1-7,2 1-6,1-4-6,-1-3-4,3 0 1,0-1 3,-3-1 11,5-3 16,-2 1 9,2-2 12,-2-3 9,3 0 8,-2 0 10,1-4 10,1 0 9,-1-1 8,-1-3 10,1 1 8,2-5 7,1 0 6,-3-1 3,1-1 6,0 0 6,1-5 6,-2 3 7,3-4 5,-1-1 7,-1-2 8,-1 1 8,1-2 10,-2-2 8,1 1 9,1-3 11,-1 2 11,-1-3 9,0-1 9,0 1 6,1-2 6,0 0 5,2 0 7,-6 1 1,5 1 0,-1-2-1,1 3-2,0-1-2,-1 2-3,-2 3-3,0-2-6,1 2-7,-2 3-5,4 0-6,-5 3-6,1 1-5,1 0-7,-1 1-7,1 2-5,-1 1-4,1 1-5,-1 1-7,-1 0-6,3 1-6,0 1-2,0 0-4,-1 1-3,0 1-1,1-2-1,2 5-1,-3 0-1,3 1 0,-1 1 0,4 0 0,-3 3 0,3-1 0,-2 2-1,3 1 0,-2-2-1,1 0-1,-3 5 0,1-5 0,-1 2-3,-2 0 2,-2-3 0,1 2-2,-2-3-1,0 2-2,-2-2 1,-1-1-1,0 2 0,0-1-2,-1-3 1,-1 2 0,-1-2 1,1-1-1,-2-1-2,1 0-2,-1-1-6,-2 0-4,0-3-7,-2 3-13,1-3-15,-1 1-23,-2-1-29,0 0-36,-1 0-42,3-2-43,-3-1-43,0 0-44,0-3-46,1-1-54,-1 1-57,4-1-34,0-1-21,0-2-3,3-1 8,1-2 20,3-1 25,2 2 36</inkml:trace>
          <inkml:trace contextRef="#ctx0" brushRef="#br1" timeOffset="199762.0087">18182 12435 49,'1'0'295,"2"0"5,1 0 5,-1 3 4,1-3-15,3 1-24,-2-1-27,2 1-30,2-1-27,-2 0-24,2 0-16,0 0-13,0 0-1,-1 0 6,0 0 5,2 0 6,-3-1 4,-2 0 3,3-2 0,-1 3-2,0-4-2,-2 2-1,0 1-3,1-1 1,2-2-1,-4-1 0,0 1-6,2 1-8,-1-2-6,-1 1-8,4-2-8,-4 1-7,2-2-7,-1-1-7,0 1-8,-2-1-9,4-1-8,-3-1-9,0 1-8,0 1-5,0-1-4,-1 0-2,-1-2-1,0 4-2,-1-2-1,-1 0 0,0 2 1,0 0-2,0 1-2,-1-2-1,-1 3-2,0-1-3,-1 3-2,-1-3-2,1 4-2,-1-3-3,-1 3-2,2-1-2,-1 1-2,-2 0-4,1 2-2,-2 0-3,2 0-3,-3 2-2,0-1-1,1 2-1,-1-1 0,0 3-2,-3-2 0,1 3-1,0 1 1,1 0-2,-1 3-1,-2-1 2,2 3-1,0 0 1,0 0-1,-1 3-1,3 0 0,-3-1-1,2 4-3,2-2-2,1 1-1,0-1-3,0 3-3,2-4-2,-1 4-3,2-4-1,2 2-5,-1-2 0,2 1-3,0-3-1,0 2-2,2-2-1,2 1-1,-3-2-2,3 0-1,0-2 0,0 0-1,1-1-1,-2-1-1,3 1 0,1-3-1,-2 1-1,1-1 0,0-4 0,1 2-2,1 0 2,-3-2-2,4 0 0,0-1-5,-1-1-5,0-1-9,2-1-9,1 0-12,-2-1-13,2-1-18,-1 1-20,0-3-24,2 2-24,0-3-22,-2 0-22,2 1-26,0-3-31,-2-2-33,2 0-35,0 2-30,-1-3-27,2-1-3,-1 2 7,-2-4 17,2-1 23</inkml:trace>
          <inkml:trace contextRef="#ctx0" brushRef="#br1" timeOffset="200704.6883">19037 11567 336,'0'-8'392,"0"1"14,0 3 14,0-2 18,0 6 20,2 0-17,-2 0-31,1 0-37,-1 3-37,0 3-29,0-4-24,-1 5-27,-1 0-31,1 4-21,-2 2-13,-1 3-16,1 1-16,-2 6-21,-1 2-23,0 3-17,-3 6-15,0 2-14,0 4-13,-3 3-8,1 1-6,-3 4-5,3 0-2,-1 4-5,-2 0-2,-1 1-4,1 1-4,0 0-3,1 0-3,1-1-8,-2 1-10,3-2-5,-3 1-3,2-1-3,0 1-1,4-4-4,-1 1-1,-1-4-6,5 0-4,-2-4-8,3-1-7,1-3-13,0-3-13,1-3-19,2-3-20,2-4-32,1-2-38,2-2-33,1-5-30,1-1-30,1-5-29,4-2-32,-1-4-34,1-3-27,3-4-27,0-2-20,3-3-18,-1-3-3,3-4 1,2 0 22,1-5 33,0-1 31</inkml:trace>
        </inkml:traceGroup>
        <inkml:traceGroup>
          <inkml:annotationXML>
            <emma:emma xmlns:emma="http://www.w3.org/2003/04/emma" version="1.0">
              <emma:interpretation id="{C58BCC0B-91F3-47B8-A2AF-F4BEF69E467F}" emma:medium="tactile" emma:mode="ink">
                <msink:context xmlns:msink="http://schemas.microsoft.com/ink/2010/main" type="inkWord" rotatedBoundingBox="19565,12348 21811,12300 21823,12868 19577,12916"/>
              </emma:interpretation>
              <emma:one-of disjunction-type="recognition" id="oneOf31">
                <emma:interpretation id="interp155" emma:lang="en-US" emma:confidence="0.5">
                  <emma:literal>nerve</emma:literal>
                </emma:interpretation>
                <emma:interpretation id="interp156" emma:lang="en-US" emma:confidence="0">
                  <emma:literal>newer</emma:literal>
                </emma:interpretation>
                <emma:interpretation id="interp157" emma:lang="en-US" emma:confidence="0">
                  <emma:literal>never</emma:literal>
                </emma:interpretation>
                <emma:interpretation id="interp158" emma:lang="en-US" emma:confidence="0">
                  <emma:literal>neve</emma:literal>
                </emma:interpretation>
                <emma:interpretation id="interp159" emma:lang="en-US" emma:confidence="0">
                  <emma:literal>naive</emma:literal>
                </emma:interpretation>
              </emma:one-of>
            </emma:emma>
          </inkml:annotationXML>
          <inkml:trace contextRef="#ctx0" brushRef="#br1" timeOffset="202175.9138">20025 12496 79,'-7'-1'311,"3"-1"6,1 1 2,-2 1 1,3 0-17,-1 0-27,1 1-31,1-1-32,-1 0-27,1 2-25,-1-2-20,2 0-17,0 0-21,0 1-23,0-1-14,0 0-13,0 0-10,0 0-9,0 2-8,0-2-7,0 4 0,2-4 3,-2 0-1,0 0-2,1 2-3,1-2-1,-1 0-1,1 0-3,0 0 1,-1 0-2,0 0 3,2-2 1,0 2 2,0 0 3,0-4 2,2 2 2,-1-2 3,2 0 1,0 0 2,1-1 0,0-2 4,4-1 3,0 1 0,-2-4 2,3 0 0,-1 2-2,1-4-1,-1 3-3,-1-3-2,0-2-3,-1 2 2,0 1 6,0-3 4,-2 1 3,0-1 3,-3 4 3,0-4 3,0 2 5,-1 0 3,-1 0 2,-2 0 6,0 2 6,-2 0 7,-1 1 5,1 2-1,-1-1-5,-4 3-3,4 1-1,-4 1-5,0 2-5,-2 1-4,1 1-5,-4 1-4,0 1-4,1 2-5,-1 3-7,-1 1-6,0-1-8,-2 4-6,3 1-3,-2 0-10,1 2-10,1 1-5,0-1-4,0 3-2,2-1-3,-1 4-4,4-4-2,0 3-3,1-2-5,0 2 0,1-3-3,1 2-3,1-2-3,2 1 1,1-3 2,0 2 1,1-3-2,0 2-1,2-1-3,0-2 0,2 0 0,-2-2-1,1 2 1,2-1-1,0-1-1,1-4 1,1 1 3,-1-1 1,2-1 2,1-1 3,1-1 2,1-3 4,1 0 3,1 0 3,-1-3 1,1-1 4,0 0 4,-1-3 3,4 0 3,0 1 1,-3-5 3,3 0 2,-2 0 3,-3-2 5,3 0 7,-1 0 4,-1-4 3,-1 3 2,0-4 3,0 2 1,-2-3 1,1 1 2,-1-1 4,-1 2 4,-1-2 4,0 2 5,1-1 4,-1 1 2,-2-1-3,0 4 0,-1-1 2,1 2 0,0-1 2,-1 2 2,-3 3 1,2-1 0,-1 1-1,1 0-3,-4 3-1,1 1-3,1 1-4,-2 2-3,0 0-5,0 0-3,0 2-4,0 0-2,-2 2-4,1 0-3,1 0-3,0 2-3,-2 0-1,2-1-3,-2 3-4,2 1-1,0 0-1,0 3-2,0-2-1,0 3 0,0 2 1,0-1 1,0 1 0,0 1-1,0-1 0,2 2-2,-2 0-3,0 1-3,2-4-4,-2 5-5,1-2-6,1-3-6,0 4-6,1-3-9,0 0-8,-1 0-9,1-3-7,2 1-12,-2-1-15,5 0-4,-5-4 3,6 1 1,-2-2-1,0-1 5,2 0 2,0-4 6,1 0 7,-3 0 7,4-2 7,0-1 9,-2-1 7,-2-2 13,1-1 15,2-1 10,-1 1 4,-2-4 11,1 1 12,-4-1 11,2-2 10,0 2 14,-2-4 12,2 0 13,-1 0 14,-2 0 11,1-1 11,-1-3 9,0 2 9,0-2 3,0 3 2,-2-2-2,-1 2-6,3 1-6,-3 1-7,0 3-10,0 1-12,0 0-10,0 4-12,0 1-12,0 1-11,0 4-10,0 0-9,0 0-8,0 4-4,-3 1-5,3 1-4,-3 3-4,1 1-4,-1 2-4,-1 2-1,1 1-4,1 0-2,-1 2-4,-1 1-1,3 1-5,1-2-1,0 2-2,0-3-3,0 3-2,1-5 1,3 1 1,0-3 0,2 3 0,1-4 1,3 0 3,-2 0 2,6-2 3,-1-3 3,0 2 4,4-1 2,-2-3 4,2 0 2,1-1 2,0-3 2,-1 0 3,-2-3 5,2 1 6,-2-2 4,-2-2 5,-1-1 4,-1 1 4,1-1 5,-5-2 3,0 0 2,-1-1 4,-2-1 2,-1-1 0,1 1 1,-3-3-10,1 2-15,-1-1-9,2-2-8,-3 2-5,0-2-8,0 2-4,0 2-5,-3-4-4,2 4-5,-1 0-5,1-1-5,1 3-8,-4 0-8,4 1-3,-1 1 0,-1 3-11,1-1-16,1 3-11,0 2-10,0 0-24,0 0-31,0 0-30,0 2-31,0 3-33,0-1-37,0 0-30,0 3-27,0-7-24,-1 7-23,-1 0-14,1 1-13,1-8-10,0 9-12,0-9 13,1 10 24,1-4 28</inkml:trace>
          <inkml:trace contextRef="#ctx0" brushRef="#br1" timeOffset="202656.3039">20957 12388 79,'0'4'232,"0"-1"-2,0 3-5,1-4-8,1 1-10,-1 1-14,3-2-15,-1 1-16,-2-1-16,2 0-20,1-1-13,1 1-11,1-1-9,-1-1-7,2 0-2,0 0-1,1 0 2,0 0 2,1 0-1,1-1 2,-1-1-1,2-1 1,1 1 1,-3-1 1,3 1 5,-2-3 3,-1 3 14,1-4 18,-1 4 10,0-3 5,-2-1 4,1-1 2,0 1 0,-3 0 2,1-2 1,-2 1 0,3-3 0,-4 0-2,-1 3-4,1-4-3,1 0-16,-3 2-20,1-2-14,-2 0-9,0 2-8,0-2-9,-2 0-6,1 0-5,-1 4-3,0-2-5,-1 1-5,1 0-2,-1 2-5,0 1-3,-1-1-3,0 2-4,1 2-3,-2-1-2,2 1-2,-4 2-2,2 0-2,-2 2-2,2 0-3,-3 1-2,1 1-2,0 0-3,-1 1-11,2 1-14,-1 3-6,-1 0-4,1 1-4,0 3-2,4 0-1,-2 0-3,0 0 0,1 2 0,1-2-2,0 4-2,0-2 0,2 1-1,1-1 8,0-1 13,0 1 5,0-3 4,0 2 1,1-3 1,2 2 2,0 0 0,2-2 1,-1-4-1,2 2 0,-1-1 1,0-2-1,2 2-1,1-3-3,1 1-3,0-3-3,1 1-6,2 0 1,-2-4 3,4 0-9,-1 0-16,2 0-31,1 0-36,1-2-32,2-1-29,1-1-30,-1 0-29,0-2-39,1-1-42,0 1-46,1-2-50,-1-1-44,4 0-42,-2 0-10,4-2 5,-1 0 25,1 0 34,0-1 32</inkml:trace>
          <inkml:trace contextRef="#ctx0" brushRef="#br1" timeOffset="201125.395">19279 12092 98,'2'-7'278,"-1"3"6,1 1 9,-2 2 10,0 2-12,0 2-24,0 1-23,0 0-26,0 1-21,0 2-22,0 2-16,0 2-15,0 0-13,0 2-12,0 1-7,0 2-3,0 3-9,0-1-10,0 0-6,1 2-4,0 0-3,4 2-3,-2-2-5,0-2-8,1 3-6,1-3-6,-1 1-3,3-3 0,-2 2-4,-2-5-4,3 2-8,-3-1-6,2-2-6,-4 0-5,1-2-3,-1-2-6,-1 1-1,0-3-1,0 1-1,-1-4-1,-1 0 0,1-1 1,1-1 0,-3-2-1,1 1 1,-1-2 0,0-4 0,0 2 1,-2-3 0,2-1 2,-2 1-1,-1-4 1,1-1-1,1 1 1,0-4 6,-3-3 10,5 3 7,-1-2 3,1 1 4,2-3 4,2 2 4,1-2 5,-1 2 6,3-3 4,-2 4 8,3-2 5,0 3 7,0-1 6,1 3 1,-1-1-1,1 1 1,1 2 3,-1-2 2,1 2 1,0 2 1,-1 0-2,-1-1-3,1 3-2,0-1-4,0 1-5,0-1-4,-1 5-4,1-2-6,0 1-6,1 0-5,-2 1-5,2 2-5,-1 1-3,2 0-4,-1 1-3,0 2-3,3 1-1,-3 0-2,3 2-2,-1 1-2,0 1-1,1 2-3,1 0-1,-1-1-7,1 4-7,-4-3-6,3 3-3,-1 0-2,-2 2-1,2-1-1,-3 0-3,0 3-1,0-2-1,-5 2 0,3-2-1,-2 0-2,-3 2-4,0-3-3,-2 1-3,-1-2-9,0 2-12,1-2-25,-5 1-29,3-1-47,0-2-54,-2 4-58,-2-4-57,3-1-76,0 1-86,-1-2-49,2-2-30,0 1-12,1-1-2,3-7 7,0 0 12,5 6 25,1-1 28</inkml:trace>
        </inkml:traceGroup>
        <inkml:traceGroup>
          <inkml:annotationXML>
            <emma:emma xmlns:emma="http://www.w3.org/2003/04/emma" version="1.0">
              <emma:interpretation id="{A6623DC7-3A1F-4D66-9587-217C4CF0B6E1}" emma:medium="tactile" emma:mode="ink">
                <msink:context xmlns:msink="http://schemas.microsoft.com/ink/2010/main" type="inkWord" rotatedBoundingBox="21855,11870 24201,11820 24237,13527 21891,13578"/>
              </emma:interpretation>
              <emma:one-of disjunction-type="recognition" id="oneOf32">
                <emma:interpretation id="interp160" emma:lang="en-US" emma:confidence="0.5">
                  <emma:literal>impulse</emma:literal>
                </emma:interpretation>
                <emma:interpretation id="interp161" emma:lang="en-US" emma:confidence="0">
                  <emma:literal>impale</emma:literal>
                </emma:interpretation>
                <emma:interpretation id="interp162" emma:lang="en-US" emma:confidence="0">
                  <emma:literal>impasse</emma:literal>
                </emma:interpretation>
                <emma:interpretation id="interp163" emma:lang="en-US" emma:confidence="0">
                  <emma:literal>impulses</emma:literal>
                </emma:interpretation>
                <emma:interpretation id="interp164" emma:lang="en-US" emma:confidence="0">
                  <emma:literal>impose</emma:literal>
                </emma:interpretation>
              </emma:one-of>
            </emma:emma>
          </inkml:annotationXML>
          <inkml:trace contextRef="#ctx0" brushRef="#br1" timeOffset="203098.8932">21593 12225 193,'-4'-3'387,"4"2"14,0 0 16,4 1 17,-4 1-2,0 0-9,3 2-27,-3 0-35,0-3-32,0 5-28,1-1-21,-1 1-17,3 3-24,-3-2-27,0 1-17,1 2-11,1 0-17,-2 1-20,0-2-19,2 3-14,-2 2-15,1-2-15,-1 0-14,2 1-15,-2-1-12,0 1-13,2 0-9,0-1-9,-1 1-17,1 0-21,-1-1-23,1-1-26,0 1-36,-2-2-41,3-2-39,1 1-38,0-2-41,-1 0-42,-3-6-51,0 0-54,0 0-52,6 1-50,-6-1-15,9-1 2,0-3 10,-1-3 13,0-2 29,3-2 39</inkml:trace>
          <inkml:trace contextRef="#ctx0" brushRef="#br1" timeOffset="203104.8782">21652 11891 242,'-12'-5'375,"0"1"23,4 1 20,0 2 12,1-1 10,2 1-23,-2 1-42,3 0-48,0 0-53,0 0-37,0 1-33,1 1-24,1 1-23,0-1-34,1 1-42,1 2-41,0-1-40,0 2-41,0-2-37,0 3-35,1 1-34,2-1-41,0 1-42,2-1-42,-1-1-42,0 1-46,0-1-46,3 3-21,-2-1-7,2 1 2,1-3 8,-1 3 18,0 1 23</inkml:trace>
          <inkml:trace contextRef="#ctx0" brushRef="#br1" timeOffset="203956.9544">21892 12306 134,'-3'13'277,"2"-2"11,0 2 8,1-1-4,0-2-15,0 2-14,0 1-17,0-2-19,0 0-22,0 0-18,0-3-14,0 3-11,-2-3-10,1 1 1,-3 0 6,1-5-3,1 3-7,-1 0-9,-4-2-10,3-1-13,1-1-12,-2 1-12,2-4-12,-2 2-9,1-2-11,1-2-6,-1 2-4,0-4-14,1 2-19,2-3-9,-2 0-4,1-2-2,0-1-1,1-2 0,0 2-1,1-5 0,0 2 0,1-2-1,0 0 0,3-2 1,-1-1-1,1 1 0,0-1 1,0 2-1,1-3 0,2 2-1,-2 0 1,1 0 0,-2 2 2,3 0 1,-2-1-1,3 3 2,-1 0 0,0 2 2,0-2 1,0 3 0,1-1 1,-1 4 1,-1-1 0,0 3 0,-1 0 2,2 0-1,-2 2 0,2 1-2,-3 1-1,4 2-1,-4 1 1,2-2-2,0 5-2,0-1-1,-1 5-1,2-2 1,-2 0 0,0 3 0,1 0-1,-2 0-1,4 1-1,-2 2-1,-1-2 0,0 2 0,2 0-1,-4 2 1,5-4 3,-4 1 1,3 0 0,-3-1-2,0 2 1,1-2-1,-1-1 0,-1 0 1,1-4 0,-4 3 0,2-3 1,-2-1-1,0 0 0,0-4-1,0 1-1,-2-2 1,2 0-1,0-1 0,0-1 1,0-1 0,0-1 0,0 0-1,0-2-1,0 1 0,0-4 1,0 3 0,0-3 2,0-1 0,0-3-2,0 3 0,0-4 0,2 2 0,-2-3 1,1 0-1,1 0-1,3 1 2,-4-2 0,2 2 1,0-2 1,0 2 0,0 2-1,0-1 0,0 2-1,-2 2 2,3 0 0,-2 3-1,-1-1 0,3 1-1,-4 2 0,0 2 0,0 0 0,0 0 0,0 3 0,0 1-2,0 0-2,0 2-3,0-1-5,0 3-8,0 2-11,0-1-11,0 0-12,0 3-11,1 0-10,1-1-11,1 1-13,-1 0-12,2 0-10,0-1-10,0 0-9,3 0-7,-3-1-6,4 1-6,-1-4-9,1 2 1,0-1 4,1-1 5,1-1 4,2-1 6,-1-1 6,2-1 8,1-1 8,-2 0 8,1-1 10,-3-1 9,4-1 11,-2-2 20,0 1 22,-4 0 18,3-5 15,-3 3 17,0-3 14,-1-1 16,0-3 16,-2 4 14,2-2 12,0-2 14,-5 2 13,3-2 16,0-1 16,-1 1 14,0 0 15,1-2 13,-3 3 16,3-1 11,1-1 11,-5 3 10,3-3 7,-1 1 3,-1 0 1,1 2-2,0-2-6,-1 0-9,0 2-12,-1 0-15,-1 1-15,3 0-17,-3 2-18,3 3-19,-3-1-19,1 0-17,3 4-18,-4 2-12,0 0-11,0 3-7,-4 1-8,3 0-4,1 4-6,-3 2-3,0 1-4,-2 4-3,1 1-3,0 4-2,-1 1 0,2 1-3,-3 2 0,1 4-2,3-2 0,-3 2-1,1 0 1,0 2 0,-1 0 0,0 1 0,3 1 1,-1-1-2,-1 2 0,3 0 0,-1 1 0,-2 0 1,4 0 0,0 1 0,0-3-1,0 1-1,0-1-1,4-1-2,-1 1-5,1-4-4,0 0-7,2-2-6,0-1-8,0-2-8,1-3-8,-2-2-8,2-4-7,-2-1-6,-1-1-8,0-4-5,1-1-5,-2-4-2,0-1-1,0-3 2,2-1 3,-5-2 6,2-3 4,-1 0 8,3-4 5,-3-4 16,1 2 21,-1-5 12,1-3 10,-1 0 7,-1 0 6,0-4 4,-1-4 4,-1 0 2,1-1 3,-2-1 2,-1-2 0,3-2 3,-1-2 1,-3 0-10,2-1-13,0-1-8,2 3-3,-3-3 0,1 1 0,2 0-1,-1 0-2,1 1 0,0 2-2,-1-1 1,1 3-1,1 0-2,0 2 1,0 0 1,0 2 2,0-2 0,1 3 2,1 4 1,-1-1 2,0 3 4,2 0 7,0 1 6,1 2 7,0 2 6,-1 1 7,2 1 7,-2 2 6,2 0-4,0 2-9,-1-1 0,2 2 0,-3 1 2,5 1 4,-4-1-2,0 1 0,2 3-2,-1-1-1,-1 0-4,0 1-4,3 3-3,-2 0-4,2 0 4,-2 0 9,2 3 2,0 1-1,-1 0-1,3 3-4,-1 0-2,0 1-3,3 2-4,-3 1-3,1 0-3,0 2-1,-1 2-3,-1-2-1,-2 2-1,0 0 1,-2 3-4,1-2-3,-4 1-7,0 0-8,0 2-12,-4-2-15,0 1-21,-2-1-24,-2 1-37,-1-2-39,1 3-40,-4-2-43,-2 1-45,1-4-47,-2 2-53,1-1-57,-3 0-36,2-1-23,1-1-3,2-1 8,-2-3 19,4-1 22,2-2 30</inkml:trace>
          <inkml:trace contextRef="#ctx0" brushRef="#br1" timeOffset="204905.1076">22696 12134 121,'-3'0'333,"-1"0"14,-1 0 13,2 4 11,-1 0-2,2 3-8,-1-1-26,0 3-35,0 2-40,0 2-43,2-1-30,-4 2-27,5 0-21,-3 3-18,0-1-16,3 2-15,-1-2-12,-1 1-11,1-1-11,-1 1-10,0 0-10,2 0-9,0-1-8,0-1-7,2-1-5,0 0-4,1-2-5,-2-1-1,5 0-7,-1 0-7,-2-2-8,2-3-8,2 2-8,0-3-6,-2-1-5,2 0-6,-2-2-2,2 0-3,0-2 1,-2-2 1,2 1 0,-3-2 1,2-1 6,0 0 8,0-1 6,0-1 10,0-1 6,-1-1 8,0-2 6,0 1 4,1-1 4,-2-2 5,-1-1 4,3 1 4,-3-1 6,2-1 9,-1-1 7,1 0 6,-1-1 9,-1 0 5,0 0 7,-2-1 3,3 3 5,-2-2 4,-1 1 0,3 0 0,-4 2-1,1 0-2,1 1-4,0 3-6,-2 0-5,1 2-4,-1 1-5,0 2-7,0 3-6,0-1-5,0 2-4,0 2-5,0-1-1,-1 3-1,-1 2-2,0 1-3,1 2-2,1-1-1,-4 2-4,3 3-2,1-2-2,-2 2-1,2 2-1,0-1-1,0 0 1,2-1-2,-2 3 0,5-3-1,-4 0-2,4 1-2,-1-4-2,1 2-2,0-1-1,2-2 0,0 0-1,0 1 0,4-2 0,-1-3 0,4 1 0,-2 1 1,5 1 1,1-3 1,-2-1 10,3-2 16,0 1 7,-4 1 2,4-2-1,-3-2-1,-1-2 1,0-2 1,-3 1 0,-1 1-1,0-2 0,-3-3 1,1 1 0,-2-1 0,-2-2-9,1-2-14,-1-1-5,1 1 3,-1-4 0,-3 0 2,-1 1 2,1-4 1,0 1 3,-1-1 4,-1-3 3,0 1 5,-1-3 3,-1 1 4,0 0 5,1-4 6,-1 1 1,-3-3 3,2 2 2,0-2 3,-2-1 0,1 0-1,0-2 0,-1 1-2,0 0-3,1-1-2,-1 2-3,3-1-1,-3 1-4,2 1-1,-1 1 0,1 1-1,0 2 0,0 3-2,-1 3 1,1-1 1,-1 4 0,1 2 0,-1 4 1,3 1 0,-4 1-2,1 3-1,-1 4-3,0 0-3,1 4-3,0 3-2,0 4-2,-3 2 0,0 3-1,1 0-3,-1 5-11,0 3-16,-1 2-10,2 2-9,0 0-7,0 4-6,1 0-10,2 1-11,1 0-10,0 3-13,1-5-11,1 4-12,0-3-11,1 0-12,2 0-2,0-2 3,2-3 0,-2 2-3,2-4 0,2 0-1,2-2 4,-2-2 3,1 1 8,0-5 9,3 0 8,-1-2 9,-1 0 11,-1-2 11,0-2 10,3 0 13,-4-4 8,2 0 9,-2-1 10,0-3 8,2 0 8,-2-2 9,0-1 10,1-1 8,-1-2 12,1 0 13,3-3 10,-2-1 5,2 2 4,-1-3 2,2-1 1,0-1 3,-2-2 1,0 0-2,1-1 0,-4-2-1,2-1-3,0 0-6,-3-2-11,2-2-12,-1 2-8,0-3-6,1 0-2,-1 0-3,1 1-2,-3-1-4,2 1-1,1 0 0,0 0-1,-2 2-3,-1 3-1,2 1 0,-2 1 1,-1 2 1,-1 1 0,4 2 2,-6 1-1,3 3-1,-4 1 0,2 0 0,0 3 0,-1 0 1,-1 0 1,2 3 2,-2 0 0,0-1 3,0 3 1,0 1 3,0 0 14,0 1 18,0 2 10,1 1 9,-1 1 5,0 0 5,2 0 3,0 2 4,-2-2 2,0 3 3,2-2 1,-1 1 2,-1 1 1,4 0 2,-1 0-7,-2 1-9,3-4-2,3 4 5,0-3 3,0 3 2,3-2-1,0 1 1,2-1-3,0-1-1,-2 1-1,2 1-5,-3-4-1,1 2-5,-2-1-7,1-3-10,-6 0-9,4 0-12,-6-1-8,2-2-7,-3-3-10,-3 4-12,2-3-17,-6-1-20,4 0-36,-4 0-43,0 0-48,-2-1-50,0-1-52,-3-1-53,0-1-59,2 0-59,-1-1-45,3-1-39,1 1-11,-2-2-1,4 0 12,2-2 18,3 7 27,1-9 36</inkml:trace>
          <inkml:trace contextRef="#ctx0" brushRef="#br1" timeOffset="205257.6587">23537 12237 31,'3'4'312,"1"-2"14,-1 3 20,1-3 20,2 2 5,1-1-4,1 1-22,1-4-30,-2 2-25,3-1-20,0-1-11,1-1-11,1-1-8,0 2-8,-1-3-9,3 1-11,-1 0-10,-1-2-13,4-1-16,-2 1-17,-1-2-15,1 1-12,-1 0-14,1-1-16,-2-3-10,-1 2-11,1-2-8,-1 0-7,-4-1-6,2-1-4,-2 2-5,-2-1-3,1-1-2,-3 0-2,1 2-1,-3-1-2,1 0 2,-2-1 0,-2 1-1,1 0 1,-3 1-1,1 0 1,-3-1 1,1 3-1,-2 1 0,-1-1 0,0 2-2,1 1 0,-3 0-2,0 3-3,-1 1-3,3 1-5,-3 2-3,-1 2-3,2 2-3,-2 1-4,-1 4-2,1 1-3,0 2-2,2 2-2,-1 0-1,1 4-3,-1-3-2,4 3-2,0-3-2,0 1-3,3-1-3,0-1-4,0 2-3,3-5-4,1 2-5,1-1-5,3-4-4,-1 2-6,1-4-3,2 0-6,0-1-3,2 0-4,-1-1-5,3-5-4,0 4-8,0-5-9,2 1-18,0-2-23,-4-2-37,4 1-45,0-2-49,-2 0-52,2-3-61,0-2-66,2-1-51,-2-2-45,2 2-18,3-4-6,2 2 3,3-4 9,0-1 17,3 0 21</inkml:trace>
        </inkml:traceGroup>
      </inkml:traceGroup>
    </inkml:traceGroup>
    <inkml:traceGroup>
      <inkml:annotationXML>
        <emma:emma xmlns:emma="http://www.w3.org/2003/04/emma" version="1.0">
          <emma:interpretation id="{9A8929E2-5DC0-4833-8707-8C604E4DCFCF}" emma:medium="tactile" emma:mode="ink">
            <msink:context xmlns:msink="http://schemas.microsoft.com/ink/2010/main" type="paragraph" rotatedBoundingBox="471,13737 21890,13788 21886,15609 467,1555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E2B8377-3291-4E75-90BC-0CFE7571A1E4}" emma:medium="tactile" emma:mode="ink">
              <msink:context xmlns:msink="http://schemas.microsoft.com/ink/2010/main" type="line" rotatedBoundingBox="471,13737 21890,13788 21886,15609 467,15558"/>
            </emma:interpretation>
          </emma:emma>
        </inkml:annotationXML>
        <inkml:traceGroup>
          <inkml:annotationXML>
            <emma:emma xmlns:emma="http://www.w3.org/2003/04/emma" version="1.0">
              <emma:interpretation id="{78BD2706-7237-4E4B-A411-C77ED0CB69D1}" emma:medium="tactile" emma:mode="ink">
                <msink:context xmlns:msink="http://schemas.microsoft.com/ink/2010/main" type="inkWord" rotatedBoundingBox="470,13901 2195,13905 2191,15461 467,15457"/>
              </emma:interpretation>
              <emma:one-of disjunction-type="recognition" id="oneOf33">
                <emma:interpretation id="interp165" emma:lang="en-US" emma:confidence="0.5">
                  <emma:literal>from</emma:literal>
                </emma:interpretation>
                <emma:interpretation id="interp166" emma:lang="en-US" emma:confidence="0">
                  <emma:literal>frim</emma:literal>
                </emma:interpretation>
                <emma:interpretation id="interp167" emma:lang="en-US" emma:confidence="0">
                  <emma:literal>firm</emma:literal>
                </emma:interpretation>
                <emma:interpretation id="interp168" emma:lang="en-US" emma:confidence="0">
                  <emma:literal>form</emma:literal>
                </emma:interpretation>
                <emma:interpretation id="interp169" emma:lang="en-US" emma:confidence="0">
                  <emma:literal>perm</emma:literal>
                </emma:interpretation>
              </emma:one-of>
            </emma:emma>
          </inkml:annotationXML>
          <inkml:trace contextRef="#ctx0" brushRef="#br1" timeOffset="206380.8588">185 13685 418,'-3'-11'452,"1"0"27,0 1 24,2 5 19,0-1 17,0 2-21,0 0-42,0 1-58,0 2-70,0 1-44,0 0-33,0 0-33,0 1-33,0 2-30,0 0-26,0 0-24,0 5-23,2-1-19,0 6-17,-1 1-12,1 5-11,-2 2-9,3 7-7,0 3-6,-2 4-7,5 4-4,-2 1-3,-1 4-2,2 2-1,1 1 0,0 4-2,-2-1 1,2 2 0,-1-2-2,-1 2 0,1-2 1,-1 0 0,-1 1-1,-3-1 0,3 0-2,-3-2-5,-3 2-4,3-2-7,-3 0-6,1-1-6,-3-2-6,0-1-6,3-2-4,-3-2-3,3-3-2,-1-2-3,2-4 0,1-3-1,1-3 1,2-5 4,2-3 6,-1-3 3,1-2 7,1-4 6,1-3 5,0-1 5,1-3 4,1-2 3,1-3 2,-1-1 2,1-3 2,2-3 3,-1-1 4,0-3 3,1 0 5,0-6 5,0 1 7,0-2 6,-2-1 4,1-2 6,0-1 3,-1-1 7,-3-2 1,0 1 5,0-2 1,-4 0 0,1 0 0,-1-2-3,0 0-4,-3 1-4,-3 0-5,0 0-5,-1 0-5,-1 1-3,-2 3-6,-1 1-4,1 0-3,-3 0-2,-1 4-3,1 0-2,-1 2-1,1 3 0,-1 1-2,1 3 0,1-1 0,-1 2-2,1 3-3,-2-1-2,4 2-5,-2 1-7,2 0-10,-1 1-13,3 0-14,-2-2-17,2 0-27,0 2-28,0-2-40,3 1-45,0 0-41,2-1-42,2-1-34,0 3-29,3-4-33,0 1-35,0 2-39,2-4-39,1 0-18,-1 0-5,4 2 13,-1-2 23,4 2 38,-1 1 42</inkml:trace>
          <inkml:trace contextRef="#ctx0" brushRef="#br1" timeOffset="207517.1985">517 14051 7,'-1'4'349,"0"1"5,-1 1 0,-1 1 3,1 3 1,2 0-14,-3-1-24,2 3-25,0-1-27,1 1-24,0-1-21,0 0-22,1 1-24,0 2-14,2-2-9,-1 2-3,1-2 2,1-1-5,1 2-5,0 0-9,-3-2-10,3 0-10,0 1-12,-1-1-9,0 0-11,0 0-8,-2-4-10,-1 3-10,1-3-9,-2 2-10,0-3-7,0 0-6,0-3-6,-2 1-5,1 0-3,-1-1-3,2-2-2,0-1 0,0 0-2,0-1-1,0 0 0,-2-1 1,2 0-1,-2-2 2,1 1-1,-1-2-1,1-2 0,-1-1 1,0-1 1,2-2-1,-2 0 1,2 0 1,0-2 0,2 0 1,-2-2-1,2 2 0,1-4 0,0 3 1,1-2-1,1 2 0,0 0 1,-3 1-2,3 1 1,1 0-1,-3-1-1,1 5 1,0-2-1,-1 2-1,1 1 1,-1 2-2,-1-1-2,3 1-4,-2 0-4,-1 1-9,0 0-10,1 0-13,2 1-15,-2-1-17,1 2-18,1 0-21,-1 1-21,-1-1-14,4 1-12,0 0-12,0-1-12,1 2-10,-3 0-5,3 0-1,1 0 3,0 2 6,-1-1 9,2 0 12,0 1 13,-1-1 19,1 1 19,-3 0 15,3 2 10,-3-2 14,0 2 14,1-1 15,-2 1 14,-2-1 12,-1 1 11,0 0 11,-3 1 14,0-3 10,0 2 13,-3 1 8,0 2 8,0 0 3,-2 0 2,2 1 5,-1 1 6,-3 2 5,2-2 5,0 1 3,-2 3 1,2-1-2,0-2-2,0 2-3,0-2-5,2 0-5,-1 0-5,2 1-3,1 0 1,1-3-5,0 2-5,1-2-7,1-2-8,2 0-5,-1 1-5,2-1-4,3-1-2,-2 1-1,3-2-2,0-1 0,0 1-3,1-2 1,2 1 1,0-2 0,2 0 2,-1-1 3,0 0 2,2-1 1,-2 0 2,4-2 0,-4 1-1,2-2 0,-2 1 0,-1-1 3,0-2 3,-2 1 4,-1-1 5,0 2 3,-3-3 2,-1 4 0,-3-2-1,3 1 0,-2-2-1,0 1 2,-3 0-1,0-1 0,-3 2-1,3-3-3,-3 1-4,-2-1-3,1 1-7,-1-1-5,0 2-3,-2-2-2,2 0 0,-3 1-1,1-1 0,0 2 2,0 1 0,0-2 0,-1 1-1,1-1 1,0 2-1,-1 1 0,1-1 0,1-2 1,0 3-2,1 0 1,-2-2-2,2 1-2,3 0-2,-1 1 0,0-1-2,1 1-1,1-2 0,0 0 1,-1 0 2,2-1 0,0 1 1,2 0 2,-1 1 2,2-2 3,0 1 4,0 0 3,1-1 3,2 1 3,-2 3 3,3-4 7,0 2 12,-1 0 5,3 1 6,0-2 2,-1 1 3,0 2 2,1-1 3,0 2 2,0-1 0,0 2-5,0 0-9,-1 2-4,1-1-3,2 2-6,0-1-10,-1 2-7,0 1-5,0 1-3,2-1-3,0 3-1,-1 2-5,0-1-2,1 2-2,0-1 2,2 2 7,-1 1 0,-2-2 0,-1 0 0,3 1-3,-2 0 0,-1 0 1,-3-1-3,3 1 0,-3 0-2,0-3-2,-1 1 0,-2 1-4,-1 0 0,2-4-2,-5 2 1,0-1 0,0 0-2,0-2-1,-3-2-1,1 3-4,-1-3-3,1 1-3,0-1-3,-1 0-3,0-3-3,0 2-2,0 0-2,-1-3-3,0 1-3,0-1-2,1-1-2,0 1-2,-1-3 1,-1 0 0,2-1 1,-1 1 2,1-4 1,1 3 4,-2-4 2,1 2 1,3-2 4,-3-1 1,3-1 4,-3 2 3,3-3 2,0 0 3,0-2 2,0 4 3,0-3 2,3 1 4,-3 2 3,3-1 2,-3-1 4,2 0 4,0 3 5,1-1 2,1 0 3,-1 3 1,1-3 2,1 2 1,-2 0 2,2 1 4,2 1 1,0-1-1,0 1 0,1 1-1,-1-1-1,2 2-3,-1 0-2,2 2-1,-3-1-3,2 2-1,1 2-1,1-2 1,-2 2-2,1 1-2,2 1-2,-2 0-2,2 3 0,0 0-3,-2-1-1,2 3-2,0 1-1,0-1-1,-2 4 1,1 0-2,-1-1-1,-2 1-1,1 0-2,-2 0-2,1 1 1,-3-1 1,0-1 0,-1 1-1,1-2 0,-1 0 0,-1 0-1,3-1 1,-2-1 1,-2 1-1,1-1 0,0-2 0,0 1 1,-2-1 0,1 0-1,-1-1-1,1-2 0,-2 2-2,0-3-1,0 1-2,0 0 0,-2-1-3,1 0 1,-1-2-2,1 1 0,0-2 0,-1 0 0,1-2 1,-1 1 0,0-1 0,-1 0 0,1-2 2,0 0 0,-4 1 1,3-2 3,-1-1 1,-1 0 1,1-1 0,1-1 0,1 0 1,-1 1-1,1-2 1,-3-1 0,5 1-1,-3-1 2,3-1 0,0 0 2,0 0 0,0 0 1,0 0 2,3 0 2,-3 1 2,3-3 2,-1 4 3,-2-1 1,2-1 2,1 0 2,1 2 2,-1-1 3,-1 0 2,3 2 3,-1-2 1,-1 2 0,3 2 0,-2-3 0,1 2-2,1 0 3,2 0 0,-1 3 1,-1-2-1,1 0-1,2 1 0,0 0-2,0 1-4,-2 1 0,0 0-2,3 2-2,-3-2 0,3 3-1,-2 0-1,1 0-1,1 0-2,-1 3-2,1 0-2,-1 1-1,2-1-2,-4 3 0,4-1 0,-3 1-1,0 2-1,-1-1-1,1 0 0,0 1-1,-3-1 0,3 2-3,-1 1 0,-1-1-2,0 1-1,-2-1 0,2 0 0,1 2-1,-2-3-5,0 1-7,-1 1-8,1-2-11,-2 1-14,-1 0-19,1 1-26,-1-3-39,1 2-47,-1 2-55,2-3-59,-1-1-68,0 0-73,1 1-63,1 0-59,0 0-26,0-1-8,2 2 2,1-1 8,-1 0 18,2-1 24</inkml:trace>
        </inkml:traceGroup>
        <inkml:traceGroup>
          <inkml:annotationXML>
            <emma:emma xmlns:emma="http://www.w3.org/2003/04/emma" version="1.0">
              <emma:interpretation id="{AC1EC00C-18AC-4871-BC84-34051B80C942}" emma:medium="tactile" emma:mode="ink">
                <msink:context xmlns:msink="http://schemas.microsoft.com/ink/2010/main" type="inkWord" rotatedBoundingBox="2962,14238 5410,14244 5408,14759 2961,14753"/>
              </emma:interpretation>
              <emma:one-of disjunction-type="recognition" id="oneOf34">
                <emma:interpretation id="interp170" emma:lang="en-US" emma:confidence="0.5">
                  <emma:literal>neuron</emma:literal>
                </emma:interpretation>
                <emma:interpretation id="interp171" emma:lang="en-US" emma:confidence="0">
                  <emma:literal>Neuron</emma:literal>
                </emma:interpretation>
                <emma:interpretation id="interp172" emma:lang="en-US" emma:confidence="0">
                  <emma:literal>neurons</emma:literal>
                </emma:interpretation>
                <emma:interpretation id="interp173" emma:lang="en-US" emma:confidence="0">
                  <emma:literal>neurone</emma:literal>
                </emma:interpretation>
                <emma:interpretation id="interp174" emma:lang="en-US" emma:confidence="0">
                  <emma:literal>newton</emma:literal>
                </emma:interpretation>
              </emma:one-of>
            </emma:emma>
          </inkml:annotationXML>
          <inkml:trace contextRef="#ctx0" brushRef="#br1" timeOffset="209945.9309">2689 14100 322,'-2'-1'369,"2"1"14,-2 1 11,1 2 8,-1 1-15,1 0-26,-1 3-34,0 0-38,2 1-30,-2 3-30,1 1-30,-1 1-29,0 1-19,1 3-11,1-2-14,0 1-11,0 2-15,0 0-15,0-2-13,1 0-10,1 1-10,0 0-12,-1-3-7,1 1-9,-2-2-5,2 1-4,0-2-3,-1-2-4,1 1-1,-1-1-1,1-4-2,-2 2 0,0-2 1,2 1-1,-2-3 1,2-2-1,1 0 3,-3-2 3,3 4 4,-3-4 9,0 0 9,2-4 8,-2 4 8,0-4 6,0-2 5,0 1 4,-2-3 3,2 0 3,-3-3 3,3-1 4,-3 0 1,1-2 1,0 1-2,0-3-7,-1 0-5,2 1-7,-1-4-4,0 4-4,2-3-4,-2 3-2,1-4 3,-1 4 4,2-2 2,2 1 0,-1-3-2,1 4-2,2 0-3,0 1-1,0-2-2,1 0-4,2 2-1,1 0-2,1 2-2,-2-2-1,3 2-6,0 2-7,0-1-5,-1 1-3,1 2-1,-1 4 0,2-3-1,-4 1-2,2 1 0,0 3-1,0 1-1,-2 1 0,2 1-1,0 1 0,0 1 1,-2 1-1,2 3 0,1 1-2,0 0-5,0 2-9,2 2-3,0-1-2,-2 2-1,2 0 0,0 4-1,-2-1 0,1 0-1,-1 2-2,0 1-4,-1 0-4,1-2-7,0 1-7,-3 0-5,0 0-3,0 2-11,-2-3-13,0 1-18,-2-2-21,0 2-27,-3-2-32,1 1-32,-1-1-35,0-1-30,0 0-29,0-2-30,0-1-30,0 0-30,0-3-31,0-9-33,2 11-32,-1-5-11,-1-6 3,5 7 18,-5-7 27,0 0 32</inkml:trace>
          <inkml:trace contextRef="#ctx0" brushRef="#br1" timeOffset="210081.5555">3147 14303 234,'-6'0'312,"-2"0"11,1 2 0,1 0-4,0 0-27,0 1-37,2 1-38,1 0-43,0 1-29,-1-1-22,4 0-17,0 0-15,0-1-10,0 1-10,2-1-7,1 1-7,2 1-6,-2-1-6,4-2-4,-1 1-3,2-2-2,-1 2-1,3 0-2,-2-3 1,1 2-2,-2-2-1,3 0-1,0-2-1,-1 2 0,-1-3 1,-1 0 2,3-1 2,-3 0 3,0-1 3,1-1 6,-2 0 6,2-1 9,-1 2 6,0-4 6,-1 1 4,-2 1 7,4 0 5,-2-1 4,0 0 2,-2 1 2,3-1 2,-4 3 2,2-3 5,0-1 1,-3 3-3,1-2-2,-1 2-5,0-3-4,-1 2-3,-1-2-6,-1 2-6,-1-1-4,0-1-6,-1 2-6,1 0-5,-3-1-7,0 1-9,2 2-7,-4 1-6,3-1-5,-4 5-5,1-3-3,0 3-3,-1 3-3,-1-3-1,-1 5-2,1-1-1,-1 1-2,-1 2-1,0 1-1,1-1-2,3 2-2,-2 2-2,1 0-2,3 0-3,0 1-1,1 0-4,-1 2-3,1-1-5,1 0-4,2 2-5,-1-2-4,2 0-8,2 2-6,-1-2-6,2 0-5,0-1-5,2 0-4,-3 0-4,4-1-2,1-2-2,0 0-3,0 1-2,0-4 0,4 2 0,-2-2 2,1 1 4,-1-3 4,1 0 2,0-4 5,1 4 3,-2-1 4,3-3 5,0 0 4,-1-3 5,2-1 6,-1 4 4,2-4 5,1 0 6,0-3 3,-1 3 3,0-3 4,-1 2 3,1-3 3,-1-2 3,1 1 5,-2 1 5,1-1 4,-2-2 6,-1 2 7,0-2 8,-1 0 5,1 1 3,-1-1 5,1-2 5,-2 2 8,1 0 8,-1-1 11,-3 1 9,0-2 8,-1 0 6,1-1 1,-2 2 1,-2-1-2,-1 1-2,0 1-2,0-1-4,-1 3-2,0 0-2,-1 0-6,0 3-8,1 1-9,-1 2-11,1 0-9,1 3-10,-1 0-6,-1 0-5,1 3-4,-3 0-5,1 4-3,1-1-1,-3 2-3,0 0-2,1 2-3,0 3-1,-1-1 0,1 0-2,-1 1-1,1 0 0,1 1-3,-2 1-6,2-1-3,1 2-4,-1-3-5,1 3-6,0-2-5,2 0-6,0 1-8,2-3-7,1 2-8,0-2-8,1-2-9,1 1-10,-1-3-7,2 0-6,3 1 0,0-2 1,2-1-2,-1-2-2,2 3 0,0-5-2,1 2 1,0-2-1,2-1 5,-3 1 4,0-2 8,2-2 10,-1 1 10,-1-1 9,-3-2 5,1-1 5,-3 1 6,3-3 7,-3-1 7,0-3 8,-1 3 12,0 0 12,-3-3 12,3 1 9,-3-2 10,1-1 11,0 0 8,-2 1 11,0-1 8,-1-1 8,1-1 10,-2 2 9,0-1 8,0 0 5,-2 3 3,1-4 2,-1 4-2,1 0-1,0 1-5,-1-1-5,0 3-7,-1 1-5,2 1-8,-1-1-7,1 4-8,1 1-9,0-1-9,0 2-7,0 1-7,-3 1-5,3 2-6,-3 0-3,3 1-5,-2 2-1,1 1-5,-1 1-2,1-1-4,0 4 0,-2 0-3,1-1-1,0 3-3,1-2-2,-1 2-3,2-1-5,0 0-7,0-2-8,2 2-8,-1-1-10,3-1-11,-1-1-10,1-1-14,-1 0-14,3-1-14,1-2-16,-1 0-8,4 0-7,-2 0-1,4-1 3,2 0 4,-1 0 4,0-1 2,3-3 3,1 0 2,-1 0 5,2 0 7,-2-3 8,2 0 14,-2 0 15,-2-1 9,1-1 8,-2-2 5,-2 0 3,-1 1 2,-2-1 6,0-1 8,0-1 11,-3 1 16,0-2 17,0-1 17,0 0 18,-2 2 18,-1-4 19,0 1 17,-2 1 16,0-4 15,0 2 15,0 0 13,0 0 12,0 0 7,-2-1 6,0 1 0,2 2 0,-3 0-7,3 0-8,-3 3-12,1 1-13,0 1-13,2 1-15,-3 1-14,3 3-15,-2 1-13,1 0-14,-2 2-9,2 2-12,-2 0-8,-1 2-6,1 1-7,1 1-4,0 3-6,-1 1-3,3-1-6,-2 1-2,-1 2-4,3-3-2,0 3-4,0-1-4,0-1-3,3 1-4,-1-2-4,-2 1-4,3-1-4,-1-2-6,0 0-3,0 1-5,1-1-1,0-2-3,-1 0 0,-1-1 0,0 0 2,1-1 4,-2-1 2,0-1 5,0-2 3,0 2 5,0-3 6,0 3 4,0-3 6,0 0 5,0 0 7,0-3 9,0 3 7,0-3 6,0 0 5,-2 0 5,1-1 3,0-2 4,-1 0 4,1-1 2,-1 0 3,0-1 1,1-2 1,-1 0 0,1 1-1,1-4-3,0 2-4,0 0-3,0-2-3,1 2-4,1 0-4,-1-1-4,1 1-3,1 0-3,1 3-4,1-2-1,-2 4-5,4-3-3,0 3-10,0 0-11,1 2-14,1-1-15,2 3-16,0-1-18,1 0-19,0 3-17,2 0-19,-3 0-19,3 0-21,-1 3-21,1 0-16,1-1-11,-1 3-4,1-1 2,2-1 1,-3 1 0,1 0 5,0 0 3,0-1 2,-2 2-3,2-1 2,-3 1 4,2 0 7,-2-1 9,-1 0 6,-2 0 6,1 0 7,-1-1 6,-1-3 15,-4 4 17,2-4 26,-2 2 28,0-1 37,-3-1 42,-1 0 40,-1 0 39,-1 2 30,0 0 24,-2-2 21,-3 3 17,1-1 15,0 2 13,-3 2 8,0-1 3,0 0-2,-1 4-5,0-2-12,0 3-14,0-1-19,0 0-16,-1 2-12,4 0-8,-2 1-8,0 1-7,3-3-7,-2 2-10,3-1-7,2-2-9,-1 1-9,4 1-10,0 0-9,0-3-6,4 1-6,-1-1-6,2-1-4,0 1-3,2-1-3,1-1-3,1 1-1,-2-1-1,3-2-2,0-1-1,2 1 0,-2-1 2,2-1 0,0 0 0,-2 0 0,4-2 0,-1-2 1,-2 0 0,1 1 0,-1-1 0,0 0 2,1-2-1,-4 1 4,1-1 3,0 0 4,-1 0 5,-3-3 3,3 3 2,-6-3 4,3 2 1,-1-1 2,-3-1 0,0 1 0,-1-2 1,-1 0 0,0 1-2,-3-2-2,1-1-2,-1 1-3,1 1-4,-2-3-1,1 1 2,0 0 2,-1-1 5,1 0 5,-3 2 8,4-2 6,-1 0 2,-1 1 3,2 0 4,-2-1 1,0 0 0,3 4 2,-1-3 3,-1 1 0,1 0-1,2 1-2,1 0-4,-3-1-4,3 3-5,0-1-3,0 2-2,3-2-1,-3 0 0,4 0-1,0 1 0,0 2 1,0-1-1,1-1 1,0 1-3,0 0 1,2 1-1,1-1-1,0 1-2,-3 2 0,3-1-3,-1 2 0,1 0-2,-1 1 0,0 1-1,-2 2-2,1 0-1,2 1-3,-3 1-3,3 1-2,-1 1-3,-1 2 0,2 1-3,-1 0-1,0 1-2,-1 0-1,-1 1 0,1-1-2,0 4-2,-1-4 0,2 3-2,-2-3 1,0 2 0,1 1 0,0-2 0,1 0-1,0 0-1,1 1 1,1 2-1,0-5 0,-1 2 2,0 0 0,-1-1-1,1-2 1,-2 0 0,0-1 0,-2-2-2,-1 1 0,1-2 0,-2 0-1,0-1-1,-2 0-2,0-1-3,-2-2-4,0 2-4,2-3-4,-2 0-4,0 0-2,-1 0-2,-1 0-3,-2-3-1,3 3-2,-1-3 1,-1 1-1,0-1 2,1-1 1,1 0 3,-2-2 4,0 2 3,0-2 3,0 1 4,-2-2 3,3-1 2,1 1 3,-4-1 3,4-1 0,-2-1 0,1 0 3,-1 0 3,0-1 2,3 0 1,-3 0 2,2-1 1,1-1 1,-1 0-2,1 2 2,0-3 1,2 3 1,0-2 2,2 3 2,0-2 2,1-1 2,-1 3 0,1-2 1,4 0 1,-2 1 0,2-1-1,1 1 2,-1 2 0,1-2 3,1 2-1,0 0 1,1 1 1,-1 2 0,1 1 0,1-1 0,-2 3-1,1-1 0,1 1 0,-3 3-1,3 0 1,-2 0 0,0 3-2,-2 1 0,2-1-2,0 3-2,0 0-2,-2 1-2,1 3-2,-1 0-3,0 1-1,-2 0-2,2 1-2,-2-1-1,1 2-1,-2 0-2,2 1-1,-3-3 0,5 4-1,-6-2 1,3 2 0,1-2-1,-2 0-1,2 2 0,0-4 0,-1 3-1,1-1-4,0-2-5,-2 3-5,2-3-7,-2 1-11,1 0-12,-2-1-17,4-1-19,-3 1-22,-1-1-31,2-3-35,0 3-36,-1-1-38,-1-2-36,2 1-35,-3-1-43,1-3-48,-3-4-44,4 8-41,-1-3-11,-3-5 2,4 6 13,-4-6 18,6 3 28</inkml:trace>
        </inkml:traceGroup>
        <inkml:traceGroup>
          <inkml:annotationXML>
            <emma:emma xmlns:emma="http://www.w3.org/2003/04/emma" version="1.0">
              <emma:interpretation id="{C44A04FA-3B04-4BE9-9242-9D1F108B19B3}" emma:medium="tactile" emma:mode="ink">
                <msink:context xmlns:msink="http://schemas.microsoft.com/ink/2010/main" type="inkWord" rotatedBoundingBox="5943,13829 9755,13838 9752,14837 5941,14828"/>
              </emma:interpretation>
              <emma:one-of disjunction-type="recognition" id="oneOf35">
                <emma:interpretation id="interp175" emma:lang="en-US" emma:confidence="0.5">
                  <emma:literal>neuron</emma:literal>
                </emma:interpretation>
                <emma:interpretation id="interp176" emma:lang="en-US" emma:confidence="0">
                  <emma:literal>neutron</emma:literal>
                </emma:interpretation>
                <emma:interpretation id="interp177" emma:lang="en-US" emma:confidence="0">
                  <emma:literal>Neuron</emma:literal>
                </emma:interpretation>
                <emma:interpretation id="interp178" emma:lang="en-US" emma:confidence="0">
                  <emma:literal>neurons</emma:literal>
                </emma:interpretation>
                <emma:interpretation id="interp179" emma:lang="en-US" emma:confidence="0">
                  <emma:literal>neurone</emma:literal>
                </emma:interpretation>
              </emma:one-of>
            </emma:emma>
          </inkml:annotationXML>
          <inkml:trace contextRef="#ctx0" brushRef="#br1" timeOffset="211714.3894">7089 14088 71,'-1'-1'308,"1"0"8,0 1 7,0 0-5,0 1-13,0 1-28,1 2-35,-1-2-36,0 3-34,0 2-25,0 2-18,0 2-15,0 0-9,0 2-7,0 2-6,0 2-4,0 0-5,0 2-4,0 0-2,0 3-5,-1-3-5,1 4-9,-2-2-8,0 1-6,2-1-7,-2 0-6,2-1-5,-3 1-4,0-4-5,0 1-5,0-3-1,-2 0-4,2-3-1,-1 0-4,1-2 0,2 1 0,-3-7-1,1 2 0,2-1 1,1-1-1,0-1 0,0-2 1,1-1 0,-1-1 1,3-2 0,1-1 4,-3 0 5,2-3 6,1-1 8,1 1 8,-1-4 6,2 0 7,1-2 6,1-1 6,0-1 8,0 0 6,0 0 9,3-2 8,-1 1 8,0-2 5,-3 2 4,2-3-1,1 2-3,-2-1-3,-1 0-3,3-1-4,-3 2-2,0 0-3,1 1-4,-2 0-5,0 1-5,-1 0-6,3 2-7,-2 1-8,-1 0-6,0 3-4,2-2-4,-2 3-4,1-1-1,0 3-3,0 2-1,0 0-3,1 1-2,0 2-4,-2 1-2,3 1-3,-1 2-1,0 1-2,1 0-1,-1 4-3,4 1-1,-3 2-1,0 0-1,-1 2 0,1 1-4,-2 2 0,1 0-3,-1 1 0,0 0 0,-3 1 0,4 0-2,-7 1-3,2-2-5,-1 2-5,-1-1-10,0-1-9,-1 0-11,-1-2-15,2 0-18,-4-2-23,1 0-27,1-2-31,0 4-34,-1-4-32,0 0-30,0 1-26,1-3-26,1 2-24,0-2-21,-1 1-24,2-10-21,0 9-18,0-9-16,3 7-4,-3-7 0,6 5 19,0-1 26,-6-4 28</inkml:trace>
          <inkml:trace contextRef="#ctx0" brushRef="#br1" timeOffset="212570.3468">7552 14426 185,'-1'-3'323,"-1"2"15,1 0 0,0 0-4,1 1-12,0 0-14,-2 0-20,2 0-22,0 0-21,0 0-21,0 0-16,0 0-13,0 0-10,2 0-10,-1 0-9,0 0-9,2 0-9,-1-2-10,3 2-12,0-1-13,-2 0-12,3-1-13,0 1-10,1-1-10,1 0-9,0 0-8,-3-1-7,3 0-7,1 2-4,-4-3-3,3 1-3,-1-1-1,0 0-2,1 0 2,0 0 0,-4-1 2,2-1 2,0 1 1,0-2 1,0-1 2,-2 2-1,-1-3 0,2 1 0,1 1 0,-2-4 0,0 4 0,1-2 1,0-1 1,-3 2-1,5-1 0,-6-1-1,2 1 0,0 0 0,-2 2-2,1-1 2,-1 0-1,-1 1-1,0 0 0,0 1-1,0 0-1,-1 2-2,-1-1-1,-1 1-2,1 1-4,-1 0-3,-1 2-1,0 1-2,-2 0-1,1 0-1,-2 0-5,0 2 0,-1 2-1,-1-1-3,1 4-1,-1-1-3,-1 1-1,3 3 0,-1-1 0,0 0-1,0 0 0,3 3-3,-1 1-4,0-2-2,1 1-4,0 2-3,2-2-4,-1 1-3,4 2-4,-3-2-3,3 2-4,-1-2-4,1 0-4,0 1-2,0-2-1,1 1-2,-1-1 0,3 0 0,-3 1 0,4-2 0,-1-4 0,-1 1 1,1-1 1,0 0 3,1-2 3,1-3 4,0 2 4,2-1 3,0-1 3,3-2 3,0 0 4,0 0 4,1-2 2,1-1 4,-1-1 3,1 2 3,0-3 4,-1-2 1,0-1 2,1-2 0,-3 3 0,1-4 2,1 0 2,-2 0 5,-2 1 3,2-2 5,0 0 6,0 1 6,-2-1 6,2 0 4,-1-1 3,-1-1 5,-2 2 2,1-2 5,-2 0 4,0 1 1,1-2 1,-1 3-2,-1-3-1,2 2-4,-2 1-2,-1-1-6,0 1-4,0 0-5,-1 1-3,1 2-3,-1 2-4,1 0-4,-2 2-4,0 1-3,0 2-4,0 0-1,0 1-4,-2 2-1,1 1-2,-2 2-2,-1 0-1,2 3 0,-3 0-2,0 2-1,0 2 0,-1 1-1,0-2 0,-1 4-3,-1-1-2,4 1-4,-2 3-6,0-2-4,1 1-6,-1-2-5,2 1-7,1 0-5,0-2-5,2 2-7,-1-2-7,2 1-5,2-2-6,0 0-3,3 0 0,-1-2 2,4-2 5,1 2 6,1-3 4,0 1 4,4-1 4,1-2 4,0 1 3,1-2 2,1-1 3,-2-2 3,2-1 5,0-1 1,-2-1 2,2 0 1,-3-2 0,3-1 1,-2 0 0,-1 1 2,0-5 2,-2 1 3,0-1 2,0-1 5,-3 2 4,1-2 5,-1-1 5,-2 0 5,1-1 6,-1 0 7,-1 0 8,0-1 8,-1 1 9,2-2 10,-4-1 7,1 3 7,1-4 6,-2 3 4,0-5 6,0 3 2,0 0 3,0 0-2,-1 0 0,0-2-3,-2 4-5,3-2-5,-3 4-8,3-2-6,-3 2-7,0 4-6,0 0-4,0 3-4,0 0-4,0 0-5,0 3-2,0 1-4,0 1-3,0 0-3,-3 3-4,3 1-3,-3 0-2,-1 1-2,3 4-2,-4 1-1,0-1 0,-1 3-2,1 1-3,0 2-3,-2 0-1,2 1-4,-1 1-3,0-2-6,2 2-4,-4-2-7,5 2-5,-1-3-7,1 2-7,0-2-8,1-1-9,1 0-11,1-3-8,1 2-10,1-2-8,1-1-10,1 1-8,-1-3-5,5 0-1,-4 0 0,4-1-4,1-1-3,1 0-6,0-3-5,2 1-8,0-2-3,0-1-1,0-1 1,2 0 4,-1-3 7,-1 1 7,0 0 4,2-5 6,0 1 4,-4-3 7,2 2 9,-2-2 13,0-1 14,2 0 16,-4-2 15,3 1 14,-4-1 15,1 0 14,-3-1 14,2-1 14,0 2 17,-2-2 16,0 0 19,0-2 17,-1 1 20,0 0 16,-2 0 18,1 0 15,-1 0 12,3 1 11,-1 0 6,-3 1 5,0 1-1,0 1-3,1 2-6,0 1-9,-1 3-11,-1-2-14,0 4-17,0 2-18,0 1-14,-1 1-16,-1 2-14,0 1-11,0 1-13,1 1-11,-3 1-8,-1 4-6,0 0-6,2 1-5,-2 1-5,1 0-3,-1 1-1,1 1-1,0 1 1,0-1-1,1 0-1,-1 1-1,1-2 0,0 3 0,1-2 0,0-2 1,0 2-3,1-3 0,-1 1 0,1-2-1,1 1-1,0-2-2,0 0-1,0-2-1,0 1-3,0-2-1,1-1-1,-1-2 1,2 3 0,-2-5 1,1 0-1,1 1 2,0-2 0,-2 0 1,1-1 2,0 0 3,0-1 0,1 0 2,-2-2 2,3 1 2,-1 0 2,0-5 3,1 3 1,-1 0 1,1-3 5,0-1 2,0 0 1,-2-3 2,3 0 1,-1 1 2,-1-2 1,0-1 1,1 0 0,0 1 1,0-2-1,-1 1-3,0-2-3,1 1-1,1-1-2,-2 1-3,3 1-2,-1-2-1,0 3-3,1 1-2,1-1-1,-2 3-2,2-3-1,2 3-4,-1 2-7,3 0-8,-2 0-12,3 2-11,-1-1-15,-1 2-14,2 1-20,1-1-21,-1 4-24,1 0-24,-1 0-26,1 0-28,-1 0-20,1 2-18,-1 3-14,3-1-12,-1 0-12,-1 2-14,2-1-11,-1 1-13,-2 0-9,1 1-7,0 0-3,0 1-2,0-1 5,1-3 8,-2 3 12,2 0 12</inkml:trace>
          <inkml:trace contextRef="#ctx0" brushRef="#br1" timeOffset="213145.2205">8918 14249 227,'-7'0'318,"-2"-2"8,2 2 7,-3 2-4,0 1-8,1-1-18,-1 2-22,-2 0-24,2 1-24,1-1-21,-3 0-20,1 3-13,1 0-8,-2 1-9,0-2-9,3 3-10,-1 1-13,1-1-12,1 0-12,1 1-12,0 1-11,1 0-13,2-2-13,1 0-11,1 2-10,4-3-8,-1 1-8,2 1-9,1-2-8,3 1-9,-2-2-5,2 2-7,3-3-8,0 1-6,2 0-7,-2-1-4,4-1-5,0 0-3,-3-3-4,4 4-1,-2-3-1,1-3-1,-1 2 1,1 0 3,-1-2 4,-2 2 5,1-2 8,-1-2 4,-1 2 6,-1-2 4,0 0 5,-2 2 3,-1-3 4,-1-3 2,-1 4 3,1-3 1,-2 0 1,-2-1 2,0-1 2,1 0-1,-2 1-1,-2-3 1,1 2 1,0-2 1,-1 1 1,-1-3 3,0 1 5,0-1 2,1-2 3,-2 2 5,1 0 7,2-3 7,-5 1 7,3 2 7,-1-3 7,-1 4 4,2-2 6,0 0 3,0 1 3,0 1 0,0-1-2,1 2-2,0 1 0,2-2-5,0 1-5,2 2-7,0 0-8,-2-1-6,3 1-4,2 0-3,-1 1-3,2 0-2,0 1-2,1-1-2,-1 2 0,3-2 0,0 1 1,2 2 2,-2-2 2,-1 2 4,1-1 3,-1 4 3,2-2 3,-4 2 0,2 2 0,-1-2 0,-2 4-1,0-1-1,0 2-3,-1 2-2,1 0-3,-1 2-3,0 0-4,-2 0-3,1 3-4,0-1-4,-2 1-3,-1 0-2,3 1-2,-3-1-1,0 1-3,0 0 0,0 0 2,0 1 1,4-3 0,-4 2 0,0 1 0,1-2 0,1 0-1,-1-1-1,0 1 1,1 0-1,1-1 1,0-1 0,-1-1 0,-2 0-2,2-3-1,-1 1-1,1 0-2,-2-2-2,0-1-1,0 0 0,0-2 0,0-2-1,0 0 0,0 0-2,0 0 2,0 0-1,0 0 0,-2-4 1,2 1 0,-1-1 2,1 0 3,0-2 0,0 1 2,0-3 3,0 1 2,0-1 2,0-1 5,0 1 2,1-1 3,1-2 2,-2 2 5,5-2 3,-3-1 2,1 0 2,-1 2 2,1-3 3,1 1 2,1-1 1,0-1 1,-1 2-2,0-2 0,1 1-1,1 2-2,1-3-2,1 3-3,-1-2-2,-1 0-2,3 4-1,1 0-1,1 0 1,0 2-1,0 2-1,-1 3-2,4-1-1,-4 0-2,2 3-1,-2 3-2,0 0 0,1-1-1,-2 3 0,-2 2 0,0 1-2,-2 2-3,1-1-3,0 2-1,-1 1-2,0 2 0,2 0 0,-3 0-1,1 3 1,-2-2-1,2 0 0,0-2 0,-3 2-1,2 0-1,-1-2-1,-2 1 0,1-1-5,-1-3-6,0 3-10,1-1-12,-1-3-16,1 1-20,0 0-30,-1-2-38,1 1-44,0 1-48,-2-3-52,3 0-56,-1 1-64,0 0-72,-1 0-45,-1 2-31,3-2-9,-3 3 1,1 0 11,2-2 16,0 1 30</inkml:trace>
          <inkml:trace contextRef="#ctx0" brushRef="#br1" timeOffset="210902.7241">5927 13678 171,'4'-21'396,"-1"2"30,2 2 25,-2 4 25,-1 1 19,1 2 15,0 1-31,-1 2-54,1 1-50,-1 3-50,-2 1-31,0 2-22,0 2-24,0 1-25,0 4-26,-2 3-28,2 1-25,-3 5-26,1 1-24,2 6-23,-3 1-18,0 4-16,2 2-11,-2 0-9,0 3-5,0 2-3,0-3-3,-1 3-1,0-4-1,1 5-1,1-5-1,0 0 0,2-2-1,0 0-2,0-3-5,0-1-7,0 1-12,2-3-12,0-1-22,-2-1-26,3-3-40,-3 1-48,0-2-47,0 1-43,0-3-37,0 0-31,0-2-25,-3-3-21,3 2-12,-4-2-12,1-3-3,0 0 0,-1 0 4,-2-2 8,-1-2 31,-1 0 46,-1 0 45,-2-3 50,0-3 49,-3 0 50,2 0 49,-2-2 46,1-2 44,-3 0 38,3 0 33,-2-2 31,2-1 34,-2-1 34,2 2 24,1-4 18,0 1 15,2 2 11,2-2 7,0 0 1,3 1-7,0-3-9,1 3-8,1-1-6,3 0-6,0-2-4,3 3-9,0 0-9,1-1-6,2 1-7,2 0-10,-1 0-12,5-2-15,1 1-16,-1 2-13,5-1-13,-3 1-13,6-1-11,-3 1-12,4 1-9,-1 0-8,-1 2-7,1-1-5,0 1-6,1 2-4,-2 0-3,0 0-3,1 3-4,-3 2-1,0 0-5,-2 1-2,-1 3-2,0-1-4,-1 2-1,-2 1-2,-3-1-3,1 0-1,-3 2-2,-1-1-1,-3 2-2,-2 1-1,0-1 0,0 1-1,-2 2-1,-3-2 0,2 3 0,-1-1 0,-1 1 0,0 0 1,-1 0-1,2-1 1,1 0-1,-4 2 0,4-2 0,1 0 0,-2 1 0,3-1 0,-1 0 1,2 4-1,2-4-1,1 0 0,0 1 0,1-1-1,-1 0 0,4 0-1,0-1 0,0-2-2,0 1-1,4-1-1,-2-1-1,3 1-1,-2-2-2,4 0-1,-1-1 0,0-1 0,3-1-1,-1 0 1,3 0 0,-1-3 1,2 0 0,0 0 2,-1-3 1,-1 0 1,3 2 1,-4-3 2,2 0 0,-2-1 3,1 0 1,-1 0 1,-3 0-1,0-2 3,1 0 1,-2 0 1,-2 0 4,0 0 2,0-1 3,-3-1 3,-2 1 4,1 1 3,-2-1 3,0-2 4,-1 1 2,-1 0 4,0 0 3,-2-2 2,0 1 1,-2 0-1,-1 0-1,0 0-2,-1-2-1,1 2-2,-3-1-4,-2 1-2,3 0-4,-4 0-3,-1-1-4,0 3-3,-2-1-4,-2-1-2,3 2-2,-4 1-4,2 1-3,-4-1-5,2 0-7,-1 2-8,-2 3-11,2-4-13,0 4-14,0-3-27,-1 3-29,4 0-48,-1 0-55,2 0-54,2 2-55,0-1-72,10 1-79,0 0-52,0 0-39,0 0-15,0 0-3,0 0 8,6 5 10,4-2 23,2 1 32</inkml:trace>
        </inkml:traceGroup>
        <inkml:traceGroup>
          <inkml:annotationXML>
            <emma:emma xmlns:emma="http://www.w3.org/2003/04/emma" version="1.0">
              <emma:interpretation id="{24D992FA-F638-4E76-8C2F-C512666756E2}" emma:medium="tactile" emma:mode="ink">
                <msink:context xmlns:msink="http://schemas.microsoft.com/ink/2010/main" type="inkWord" rotatedBoundingBox="10588,14322 11608,14324 11607,14849 10587,14847"/>
              </emma:interpretation>
              <emma:one-of disjunction-type="recognition" id="oneOf36">
                <emma:interpretation id="interp180" emma:lang="en-US" emma:confidence="0.5">
                  <emma:literal>or</emma:literal>
                </emma:interpretation>
                <emma:interpretation id="interp181" emma:lang="en-US" emma:confidence="0">
                  <emma:literal>orc</emma:literal>
                </emma:interpretation>
                <emma:interpretation id="interp182" emma:lang="en-US" emma:confidence="0">
                  <emma:literal>ore</emma:literal>
                </emma:interpretation>
                <emma:interpretation id="interp183" emma:lang="en-US" emma:confidence="0">
                  <emma:literal>ors</emma:literal>
                </emma:interpretation>
                <emma:interpretation id="interp184" emma:lang="en-US" emma:confidence="0">
                  <emma:literal>ort</emma:literal>
                </emma:interpretation>
              </emma:one-of>
            </emma:emma>
          </inkml:annotationXML>
          <inkml:trace contextRef="#ctx0" brushRef="#br1" timeOffset="214418.2689">10661 14294 113,'0'-1'121,"0"-1"3,0 1 3,2 1 1,-2 0 1,0-1-2,1 1-2,-1-2-4,0 2-5,2 0-7,-1 0-6,-1-1-6,2 1-5,0-1-6,-1-1-6,-1 1-6,1 1-5,1-2-4,-1 1-5,-1 0-2,3 0-2,-1-1-3,0 1-2,-1 0-2,1-1-2,2 2-4,-1-4-2,0 4-2,-1-3-3,2 1-2,-3 0 0,2 0-2,-1 0 0,0-2-1,0 1 0,-1 1 2,1 0 2,-2-2 2,3 2 2,-3-1 4,3-1 5,-3 1 2,1 0 6,1-1 5,-1 0 2,3 0 3,-4 1 2,0-2 5,0-1 4,0 3 3,0 0 2,0-2 3,0 1 1,0 1 3,0-1 1,-4 0 0,3 0-1,-1 0 0,1 3-2,1-2 1,-3 0-2,0 0-1,1 1-3,-1-1-2,1 0 1,-3 1 1,0 0-1,0-2 0,-2 2-2,2 1-1,-3-1-1,-1 0-2,1 2-3,-3-3-3,1 3-3,-2-3-4,0 3-3,2 0-5,0 0-4,-4 0-6,2 0-7,-1 0-4,1 3-4,-2 0-3,2 1-5,0-1-3,-1 3-1,1 1-3,-1-1-3,0 4-1,1 0-2,-1 2-2,-1-1-1,2 2-1,-1 1 0,-1 2-2,2-1-1,0 2 0,2 2 0,0-3-2,1 3 0,1-1 0,1-1 1,3-1-3,-1 2-1,4-2-4,1 1-4,1-2-2,3 0-1,-1 0-5,5-3-3,0 1-3,0-2-3,4 2-1,2-2-2,-2-4 0,1 1-1,3-1 0,1-1 2,-1-3 2,2 3 3,0-6 3,-1 2 3,4-2 2,-3-2 3,1-1 4,0 0 3,-2-1 3,0-3 1,-2 1 1,0-1 2,-3 0 2,0-4 0,-1 3 1,-4-3 0,1 1 2,-3 0 1,0-2 2,-2 1 2,-3-2 1,0 2 3,0-1 4,-3-1 3,-3 1 3,-2-3 0,0 1 3,-2 1 1,-4 0 1,0-2 0,-2 3 0,-2-2 0,0 3-1,-3-1-1,3 0-3,-2 1-3,-1 1-2,2-1-4,0 4-3,1 0-1,0 0-2,5 2-2,-1 1-1,2 0-2,4 1-1,0-1-1,2 4-3,1-3 0,4 0-4,1 2-1,1-1-4,4 0-3,1 0-5,2 0-6,0-1-4,4 0-8,2-2-7,2 2-8,0-1-8,2 2-9,3-4-8,0 1-9,3-1-5,-2 2-4,0-3-3,0 3-2,2-4 1,0 1 3,0 1 4,-4-1 5,4 2 7,-2 0 8,2 1 9,-3-1 10,0-1 8,0 3 9,-2-1 8,0-1 8,-3 3 7,1 0 6,-1-2 5,-1 2 6,-2 0 5,-2 1 5,-1-1 6,-3 2 6,1 0 7,-2 0 8,-2 2 8,0-1 9,-3 1 7,-1-2 6,-1 2 7,-1 2 7,-1-1 5,0 1 5,-3 0 0,1 1 2,-2 2-1,-1-1-3,0 0-4,0 2-5,0 0-7,-2 0-6,1-1-7,2 1-8,1 0-6,-1 0-7,0 0-6,0-1-6,3 2-5,1 0-4,-2 1-5,2-3-3,1 4-3,0 0-3,2-2-1,0 3-2,2 1-1,0-2 1,1 0-1,2 3-1,-1-3 0,4 2-1,-1 1-2,2-1 0,1 2 0,-2-2 1,4 2 0,-2-1 0,2-1 0,0 0 0,0-2 0,2 2 0,-1 0 0,-3-2 0,2 0 1,0-1 0,-1-1 0,0 0-1,1 1 1,-1-3 0,1 0 0,-1 0 0,1-1 2,-3 0 1,1-2 2,1-2 1,-4 4 1,2-3 1,-2-3 2,0 2 2,-2-2 3,0 0 1,-1 0 2,1-2 0,-1 2 0,0-3-1,-2 0 0,3 0 0,-3 0-3,1-3-2,1-1-7,-4-1-7,1 0-12,1-3-11,-2 0-22,2-2-25,0-1-37,1 0-42,0-3-48,-1 1-52,2 0-54,-1-2-55,2 0-68,-2 1-72,2-2-40,4 3-22,1-2-7,1 4 2,2-2 15,2 1 20,3 4 35</inkml:trace>
          <inkml:trace contextRef="#ctx0" brushRef="#br1" timeOffset="213761.4731">10715 14289 75,'-5'-6'270,"1"1"8,1-2-12,0 3-18,0-1-26,2-1-29,0-1-31,1 3-30,0-3-26,0 1-22,0 3-16,1-3-12,0 1-9,0 0-7,1-1-5,0 3-5,-1-1-3,-1 1-1,2 0-2,-2 3 1,1-1-2,-1-1 1,0 2-1,0 0-1,0 0-3,0 2-2,-1-1-2,-1-1-2,1 3-4,-1-3-5,0 3-6,1-3-8,0 0-8,0 2-9,-3 0-11,1 1-10,1 1-12,0-2-12,-1 0-12,-2 1-11,2-1-11,-1 1-11,1 0-10,-2 0-7,3-1-8,-1 1-8,3-3-4,0 0-4,-4 5-2,4-5 0,-3 6 0,3-6 5,-7 7 3,7-7 5</inkml:trace>
        </inkml:traceGroup>
        <inkml:traceGroup>
          <inkml:annotationXML>
            <emma:emma xmlns:emma="http://www.w3.org/2003/04/emma" version="1.0">
              <emma:interpretation id="{8A2B463F-D789-430C-B60A-DCB6EDE89A0B}" emma:medium="tactile" emma:mode="ink">
                <msink:context xmlns:msink="http://schemas.microsoft.com/ink/2010/main" type="inkWord" rotatedBoundingBox="12467,14271 15019,14277 15018,14788 12466,14782"/>
              </emma:interpretation>
              <emma:one-of disjunction-type="recognition" id="oneOf37">
                <emma:interpretation id="interp185" emma:lang="en-US" emma:confidence="0.5">
                  <emma:literal>newton</emma:literal>
                </emma:interpretation>
                <emma:interpretation id="interp186" emma:lang="en-US" emma:confidence="0.5">
                  <emma:literal>new on</emma:literal>
                </emma:interpretation>
                <emma:interpretation id="interp187" emma:lang="en-US" emma:confidence="0">
                  <emma:literal>neve on</emma:literal>
                </emma:interpretation>
                <emma:interpretation id="interp188" emma:lang="en-US" emma:confidence="0">
                  <emma:literal>nerve on</emma:literal>
                </emma:interpretation>
                <emma:interpretation id="interp189" emma:lang="en-US" emma:confidence="0">
                  <emma:literal>newel on</emma:literal>
                </emma:interpretation>
              </emma:one-of>
            </emma:emma>
          </inkml:annotationXML>
          <inkml:trace contextRef="#ctx0" brushRef="#br1" timeOffset="215278.9158">12308 14102 38,'-4'-9'347,"0"3"12,0 1 16,1 1 14,0 1 14,1 1-15,-1 2-31,-1 2-48,1 0-56,1 1-44,-1 3-36,-1 1-24,0-1-20,1 4-10,0 3-11,-2 0-11,1 3-11,0 0-13,0 4-11,-1-1-12,0 2-10,1-1-7,1 0-3,-2 2-5,3-4-1,-1 2-4,0-1-3,-1 0-2,2-2-2,-1 1-1,1-4-3,1 0-3,-3-4-3,2 2 0,-3-1-1,2-5 1,3 1-2,-1-1 1,-1-1-1,1-1 1,0-1 0,-1-2-1,0-1 1,2 0 0,0-1 3,0-2 2,0 1 6,0-3 2,-1 1 3,1 0 3,-2-5 4,2 1 5,0-3 4,0 1 6,0-3 3,0 1 8,2-3 5,-1 1 6,1-2 5,1 1 2,1 1 1,-1-4 2,2 1 1,1 0 1,1-1-1,1 0-1,-3 0-3,5 0-3,-1-1-2,1 1-3,0 1-4,0-2-6,2 4-4,0-2-5,-1 4-5,0 0-2,-2 1-2,2 0-4,0 3-1,-1 1-1,0 2-3,-3 2-1,2-1-2,1 2-1,-5 0-1,2 2 0,1 0-2,-1 1 0,1 2-1,-1 1-1,0 0-1,3 3-2,-1 2-1,0 1-1,-2 2-2,3 0 0,0 2-1,-3 2-2,1 1 1,1 2-3,1-1 0,-2 0-2,-2 1-3,2 1-2,-1 0-4,-1-1-6,-2 1-6,-1 0-10,1 0-11,-4-1-15,0 0-17,0-2-24,-4 0-28,1 1-34,-1 1-40,-1-3-36,1-1-32,0 0-31,-1-1-26,1 1-28,3-4-24,-3 1-27,-1-4-26,5-1-20,0-6-20,0 0 0,2 5 6,-2-5 25,9 2 35,0-2 34</inkml:trace>
          <inkml:trace contextRef="#ctx0" brushRef="#br1" timeOffset="216126.6875">12717 14374 11,'-7'0'278,"3"-2"0,-2 2-3,1 0-13,0 0-16,0 0-21,1 0-21,2 2-23,-1-2-28,2 0-23,-2 0-21,3 0-18,0 0-14,3 0-10,-2 0-9,2 0-6,-1 0-4,2-2-1,1 2-4,0-3 1,3 3 1,-1-3 1,0 0 2,1 1 4,1-1 5,-2-1 6,3 0 7,-1 0 8,-1-1 7,0 1 7,3-3 5,-4 0 3,1 0 3,0-2 2,-1 1 2,1 2 1,0-2 0,-1-2 2,-1 2-1,0 1 0,0-4-3,-1 3-1,0-2-1,-1 2-3,-1-1-3,2-1-3,1 0-4,-3 1-1,0-2-5,-1 2-2,2 0-5,-3 0-2,-1 0-5,0 1-2,0 1-6,-1 0-6,-3 0-7,2 1-4,-1 1-6,0 2-4,-3-1-6,1 1-4,1 1-3,-2 0-4,-1 2-2,1 2-4,-5-1-4,3 1-1,-3 2-1,-1 1-2,1 1-3,-1 2-1,-2 2-3,4 1 0,-2-2-3,2 3-3,-2-1-4,1 0-4,0 2-5,2-2-6,1 3-3,-1-1-6,0-1-7,3 1-8,0 2-7,0-4-8,1 1-8,4 0-5,-2-2-7,3 3-4,0-1-5,3-3-3,-2 2-2,4-2-3,1-1-3,0 0 0,0 0 0,3-2 4,0-1 7,1 1 6,0-2 5,-1-1 7,3 0 7,-2 0 8,2-2 7,2 0 9,-2-1 8,1-1 6,1-2 6,-1 1 7,2-3 6,-1 1 5,0 1 5,-1-5 6,2 2 8,0-2 7,-2 0 8,2-1 8,-3-2 8,2 1 9,-1 0 12,0-2 7,-2-1 11,1 3 6,-3-2 8,1-1 5,0 1 4,-3-1 4,4-1 3,-3 1 0,0-2-2,-1 2-3,1-2-5,-2 1-6,0-1-9,0 0-8,0 2-8,-2-1-7,-1 4-7,4-1-7,-6 2-4,1 1-7,0 4-7,0-2-5,-1 2-7,-1 1-3,0 3-3,0 0-4,-1 2-1,-1 1-1,-1-1 0,1 2-1,-5 0-1,3 5-2,-2 0 0,-1 0-1,-3 3-2,3 1 0,-2 0-1,-1 4-3,1-1-2,-2 1-2,2 0-2,1 2-5,-1-2-5,1 3-6,3-3-4,-2 0-5,3-2-5,1 3-6,2-1-8,-3-3-9,4 1-10,4-3-7,-3 0-4,4-1-6,-1 1-2,4-2 1,-3 0 0,6-2 0,-3 0 0,4-1-2,-1-3-2,2 0 3,0 0 2,1-1 7,1-1 8,-1 0 8,1-2 7,1-2 8,-3 0 6,2-1 4,-2-1 4,0-2 5,1-1 6,-2-1 7,1 0 8,-3 0 7,1-1 10,-1-1 8,0 0 10,-2-1 8,1-1 8,0 0 10,-3 2 10,1-2 11,0 1 11,0-3 9,-2 0 9,2 2 7,-4-3 8,1 1 4,0-1 4,0-2-2,0 1-3,-1 0-5,0-1-6,-1 1-7,0 2-9,-1-2-9,1 2-8,0 0-8,-1 3-9,-1 0-7,0 2-7,0 1-8,0 2-7,-1 2-5,-1 0-3,0 3-3,1 1-3,-2 1-3,0 1-2,-1 4-2,0-3-1,-3 3-3,2 3 0,-2 0-2,0 0-2,-2 3 1,2 1-3,-2-1-2,2 2-5,-1 1-2,1 1-4,0-1-5,0 2-5,2 0-6,0-3-4,0 4-9,1-3-8,3 1-9,-3-2-10,1 3-9,3-2-10,0-4-10,3 3-11,1-4-11,-3 2-13,3 1-7,1-4-7,0 0-7,3-1-3,-1-1 2,1 1 6,3-3 7,-1 1 7,3-1 9,-1-1 7,-1-2 9,5 2 11,0-4 15,-1 0 15,0 0 14,0-4 13,-2 2 11,1-2 9,-2-1 10,0 1 5,-1-3 8,0 2 8,-1-3 10,0-2 10,-3 1 13,2 0 13,1-4 15,-5 1 14,3 2 15,-1-4 12,-1 0 13,0-1 12,0-2 9,-2 3 7,1-3 7,-3 1 4,3-3 2,0 2 1,-1-1-3,1-1-7,-1 1-10,1 1-13,-4 0-12,2-1-12,0 1-12,0 2-12,2-1-12,-4 4-11,1-1-9,-2 3-12,2 2-8,0 2-9,-1 0-5,-1 2-4,0 2-4,0 0-3,-1 4-2,-1 0-1,0 2-3,-1 0-1,-2 3 1,2 1-2,-3-1 0,3 4-3,-3 0-2,0 0-3,2 1-2,-1 0-2,0 0-2,3 1-5,-3 0-3,2 0-6,2 0-6,0-2-5,1 1-8,0 0-8,1-2-7,0 1-8,2 0-6,1-3-9,-1 1-7,1 0-6,2-3-6,0 0-3,1-1 0,-1 0 2,3-1 4,1 0 5,2-1 7,-2-1 9,4 0 9,-1-1 9,2-1 10,1 0 12,-1-1 8,2-1 9,-3 0 8,1-1 8,0-1 6,-3 0 5,0-1 4,-2 0 5,1-1 3,-3 0 5,2-3 7,-4 1 6,1 0 8,1-1 10,-1 0 10,-1 0 12,1-2 12,0 1 13,1 0 7,-1 0 7,1-1 4,0 0 2,-5-1 2,4 1-1,-3-1-2,1 3-3,-4-2-5,4 0-7,-4 4-8,-1-2-10,0 3-10,-1-1-11,-1 3-7,-1 0-8,3 1-4,-3 3-5,0 0-4,-1 0-6,-1 3-4,1-1-4,-1 2-3,2 0-3,-4 1-1,2 2-3,0 1-2,-2-2-1,4 2-1,-2 0-2,-1 1-1,3-1-1,-2 1-2,1 2-2,1-1-5,0-3-5,0 3-9,3-1-9,-3-1-13,3 1-16,-3 0-20,3-1-23,0-1-29,0-1-31,3 1-30,-3-1-32,3 0-28,0-2-26,2 1-20,-1-1-17,0-1-19,1 1-17,2 0-14,-1 1-8,3-3 6,0 2 12,5-2 19,-1-1 21,1 0 21,5 2 20,-4-3 22,5 0 23,-2 0 22</inkml:trace>
          <inkml:trace contextRef="#ctx0" brushRef="#br1" timeOffset="216775.4335">14179 14206 55,'3'-9'210,"0"1"16,-3 0 15,1 1 7,-1 0 5,0 2 0,0 2-3,-1-1-8,1 2-8,0 0-14,-3 1-18,3 1-18,-3 1-19,3 1-15,-3-1-16,-2 1-13,4 1-14,-2 0-11,0 1-11,-2 0-10,1 0-10,0 4-10,0-1-13,0-2-11,0 3-9,1 1-7,0-1-7,0 2-6,1-3-6,1 2-7,1 2-9,0-3-8,1 1-9,3-2-11,-1 2-10,-1-2-8,1-1-4,4-1-3,-3 0-3,2 1 1,-1-2-1,3 1 1,0-3 2,-1 0 7,2 1 6,0 0 11,1-3 11,1 3 11,-3-3 10,3 0 11,-2 0 10,1 0 8,-1-3 8,-2 3 8,1-3 8,-4 0 7,1 1 9,-1-2 7,-1-1 6,0 1 5,-1 0 5,-1-3 2,-1 4 5,0-3 0,0-1 0,-1 0 0,-1 0-1,1-1-3,-3 1-5,2-1-3,-1 1-4,0-2-2,-1 2-3,2-2-1,1 2-3,-3-2-2,1-1-3,2 3 0,-1-2-1,0 0 1,0 2-1,1-2 0,-1 0 1,0-2 0,2 3-1,0 1-1,0-3-3,2 2-1,0 1-2,1 0-1,-1-1-2,1 0-2,4 2-2,-4-2-4,1 1-3,2 0-3,0 3-1,0-2 0,0 2-1,-2 2 1,2-2 0,0 1 2,0 0 0,-1 2 0,-2 1 0,2 1 0,-2 3 0,1 0 1,1 3-1,0 0-1,-3 2-3,1 2-1,1-1-3,-3 4-3,1-1-3,-2 0-2,0 4-4,-2-2-2,1 0-2,-3 1-1,1 2-1,1-3-2,-3 0-1,4 0-2,-4 0-2,2 0-4,0-1-3,3-1-5,-1-1-4,1 1-3,0 0-3,1-2-2,-1-1-5,3 1-3,0-3-3,2 0-2,-1-2-1,-1 1 2,1-3 1,0 0 3,-1-1 4,-1-3 3,1 0 6,1 0 3,-3-1 3,5-3 4,-3 1 5,1-3 2,0 0 3,1-1 3,-1-1 0,4-1 1,-2-2 0,-1 2 1,2-3-1,1-1 0,-1 0-3,-2 1 1,3-1 1,-1-1 0,0-1 2,1 1 3,-1 1 4,2-1 5,1 1 4,-2 0 3,0 1 2,1 1 0,0 0 0,0 2 1,-2 1 0,-1 3 2,0-1-1,-2 2 1,1 3-1,-3-1-4,-2 4-5,4-1-3,-4 3-5,0 0-3,-4 1 0,4 3-2,-2-1 1,2 1 0,-1 3-1,-1-1-1,0 2-4,1 0-2,-1-1-4,1-1-5,1 1-7,0-2-4,1 2-4,2 0-5,1-3-4,-1 1-7,2-2-7,-1 2-5,1-1-5,1-3-2,0 1-4,0 2 2,1-4 0,-2 3 5,1-3 5,0 2 3,0-3 3,-2 1 3,0-1 4,-1 0 5,2 0 2,-2 0 0,0-2-2,-2 0-6,1 1-10,0-1-16,-1 0-15,0 0-25,0 1-24,1-2-36,-2 0-38,0 0-53,0 0-59,0 0-44,0 0-38,0 0-16,0 0-6,10-3 7,4 1 9,3 0 15</inkml:trace>
        </inkml:traceGroup>
        <inkml:traceGroup>
          <inkml:annotationXML>
            <emma:emma xmlns:emma="http://www.w3.org/2003/04/emma" version="1.0">
              <emma:interpretation id="{97A5B4DD-480F-4B2F-B887-914C1606B956}" emma:medium="tactile" emma:mode="ink">
                <msink:context xmlns:msink="http://schemas.microsoft.com/ink/2010/main" type="inkWord" rotatedBoundingBox="15769,13824 16584,13826 16582,14693 15767,14691"/>
              </emma:interpretation>
              <emma:one-of disjunction-type="recognition" id="oneOf38">
                <emma:interpretation id="interp190" emma:lang="en-US" emma:confidence="0.5">
                  <emma:literal>to</emma:literal>
                </emma:interpretation>
                <emma:interpretation id="interp191" emma:lang="en-US" emma:confidence="0">
                  <emma:literal>ton</emma:literal>
                </emma:interpretation>
                <emma:interpretation id="interp192" emma:lang="en-US" emma:confidence="0">
                  <emma:literal>too</emma:literal>
                </emma:interpretation>
                <emma:interpretation id="interp193" emma:lang="en-US" emma:confidence="0">
                  <emma:literal>To</emma:literal>
                </emma:interpretation>
                <emma:interpretation id="interp194" emma:lang="en-US" emma:confidence="0">
                  <emma:literal>Go</emma:literal>
                </emma:interpretation>
              </emma:one-of>
            </emma:emma>
          </inkml:annotationXML>
          <inkml:trace contextRef="#ctx0" brushRef="#br1" timeOffset="217557.5947">15515 14223 153,'-8'-12'372,"0"1"13,2 0 16,1 1 19,1 2-2,-2 2-12,5 0-35,-1 1-44,2-1-35,2 2-28,-1 0-31,2 1-32,1-1-17,4 1-11,1-2-7,1 2-5,1-1-10,2-2-11,2 2-10,-1-1-11,6 1-14,-2 0-14,2 0-9,2-1-8,-2-1-3,3 3-4,-1-1-7,-2-1-11,2 3-8,-2-4-7,-1 4-5,0-1-4,0 0-4,-4 0-4,-1 3 3,-2-2 5,0 0 1,-2 2 0,-4 0-1,2 0-3,-5 2 0,0 0-2,-1-2-2,-2 3-1,0 1-3,-2 0-2,-1 2 0,0-1-1,-1 3 1,0 0-2,1 3-2,-1-2-2,-2 2-1,0 1-1,2 0 0,-4 0-3,2-1 1,1 0-1,-2 2 0,2-2-1,-2 0 0,3 1-1,1-1 0,-2 0 0,2 0 0,2 0 1,0-1 0,-1-1-1,2 1-1,2-3-2,0 2-1,1-1-1,2 1-1,-2-1-1,3-3-1,1 2 0,3-2-2,-2 1 1,4-1-2,2-1 1,-2-1 0,2 0-1,-1 1 2,4-1 1,-3-2 1,5 1 1,-3-2 1,3 0 2,0-2 0,0 1 2,0 0 1,0-2 2,0 0 0,-1 2 0,0-1 1,0-4 0,-3 3 0,0-2 2,1 0 2,-5-1 3,3 0 5,-4-1 5,1 2 2,-3-2 3,0-1 4,-2-1 3,-1 2 3,-2-2 4,-1-1 2,0 0 3,-1 1 1,-1-2 2,-1 0-1,-2 0-1,-1-1-4,-1 1-3,-1 1-4,0-1-3,-3 0-4,-1 1-3,0 1-4,-2-2-3,0 2-4,-5 1-4,1 1-4,0 0-5,-3 1-4,0 1-7,-1 3-6,1-3-8,-1 1-11,1 2-11,1 1-15,0-1-15,2 2-26,0 0-30,0 2-45,5 0-54,-1 3-52,1-3-51,4 2-67,-1 1-71,3 0-54,2 2-41,-1 2-17,4-1 0,0 1 6,4 0 12,-1-1 24,5 2 30</inkml:trace>
          <inkml:trace contextRef="#ctx0" brushRef="#br1" timeOffset="217544.7386">15871 13564 165,'-7'-3'427,"-1"-1"24,1 1 23,0 3 25,1 3 17,0 1 11,-2 1-23,3 2-43,-3 4-58,1 1-66,-4 2-48,4 2-41,-3 2-30,-1 3-25,2 2-25,-3 0-21,2 3-22,1 1-26,-1 1-19,0 1-19,-1-1-13,3 2-13,1-2-7,0 2-6,1-2-10,0 0-13,-2 2-6,5-4-5,-1 0-3,1-2-4,1 2-4,1-4-8,1 0-12,0-2-15,0 2-24,1-4-27,1 0-41,0-1-45,-2-1-38,0 1-33,0-5-43,-2 4-49,0-4-61,-1 1-64,1 0-38,-1-1-22,-1 0-2,1-1 8,-1-2 20,1-2 26,1 0 39</inkml:trace>
        </inkml:traceGroup>
        <inkml:traceGroup>
          <inkml:annotationXML>
            <emma:emma xmlns:emma="http://www.w3.org/2003/04/emma" version="1.0">
              <emma:interpretation id="{93868463-2969-485B-BF2E-E7C44269EF10}" emma:medium="tactile" emma:mode="ink">
                <msink:context xmlns:msink="http://schemas.microsoft.com/ink/2010/main" type="inkWord" rotatedBoundingBox="17887,13779 21890,13788 21886,15609 17882,15599"/>
              </emma:interpretation>
              <emma:one-of disjunction-type="recognition" id="oneOf39">
                <emma:interpretation id="interp195" emma:lang="en-US" emma:confidence="0.5">
                  <emma:literal>parts.</emma:literal>
                </emma:interpretation>
                <emma:interpretation id="interp196" emma:lang="en-US" emma:confidence="0">
                  <emma:literal>parts</emma:literal>
                </emma:interpretation>
                <emma:interpretation id="interp197" emma:lang="en-US" emma:confidence="0">
                  <emma:literal>parks.</emma:literal>
                </emma:interpretation>
                <emma:interpretation id="interp198" emma:lang="en-US" emma:confidence="0">
                  <emma:literal>parks</emma:literal>
                </emma:interpretation>
                <emma:interpretation id="interp199" emma:lang="en-US" emma:confidence="0">
                  <emma:literal>pants.</emma:literal>
                </emma:interpretation>
              </emma:one-of>
            </emma:emma>
          </inkml:annotationXML>
          <inkml:trace contextRef="#ctx0" brushRef="#br1" timeOffset="220174.6659">19776 14125 197,'-8'-5'413,"-1"3"24,-1 2 26,2 0 27,1 5 15,-2-1 7,-1 2-30,2 1-52,-3 4-48,-1 0-47,1 3-42,-1 4-39,-2 1-26,2 0-18,-2 7-24,1-1-29,-4 4-27,2 1-25,2 2-22,-2 1-19,2 4-8,1-1-6,-2 0-5,2 1-6,0 0-4,1-2-5,0 1-5,3-1-4,-1-1 0,1 0 5,1-1-1,-1-3 1,1 0-3,1-3-1,0 2-7,2-4-8,1-1-5,-4-2-4,6 2-4,-2-6-6,2 0-4,-1-2-7,1-1-5,-1-5-4,0-1-6,1-1-6,0-3-5,-1-2-6,1 0-3,-1-3-5,2-3-3,-1 0-1,1-2 0,0-3 2,0-1 5,0-1 5,0-3 4,0 0 4,0-3 5,0-3 4,0 0 7,0-1 4,0-3 6,0 1 4,1-2-1,1-2-4,-1-1-2,2-2 0,0 2 2,2-3-1,-1 0 2,0-1 1,1-1 1,2-1 4,2-1 2,1 2 3,1-3 9,0 3 12,1-2 12,0 4 13,0 0 9,2 2 5,-2 2 6,1 0 4,1 4 3,-2 0 3,1 3 0,1 0 1,-3 2 0,1 4 0,2 0-5,2 1-8,-1 0-5,-2 1-4,1 3-2,1 1-2,2 1-7,-3 0-9,3 3-6,-2-1-2,1 4-3,1-2-1,-2 4-3,1-2-1,-1 4-2,0 0 0,-1 2-1,3-1-1,-2 3-1,1 1 0,-1 0 3,0 3 7,-2-2 2,1 2 2,-2 0-2,2 2 0,-2 1-2,-2-1-1,-1 2-1,-4-1-3,-1 0-1,-1-1-3,-3 2-1,-3-1-2,-1-2-4,-1 2-3,-4-1-5,-1 0-9,-4-2-11,1 1-13,-3 1-16,-1 0-18,0-5-26,-1 4-31,-1-1-42,0-1-46,2-1-48,0 1-49,0-3-41,0 0-38,1 0-57,3-3-65,-1 1-28,6 0-7,0-1 4,2-1 13,6-4 24,0 0 28</inkml:trace>
          <inkml:trace contextRef="#ctx0" brushRef="#br1" timeOffset="221014.3454">20435 14297 55,'0'-14'412,"0"2"31,-1 1 24,0 0 18,0 0 13,-4 2 13,2-2-19,-1 2-36,-3 0-45,2 0-49,-3 1-38,1 1-30,-4 1-37,1 1-38,0 2-32,-4-1-30,4 1-26,-3 2-24,1 1-22,-2 2-20,1 1-17,1 0-14,0 2-10,-2 2-7,0 2-4,1 1-2,1-1-3,0 2-1,-2 1-4,1-2-2,1 2-8,2 1-8,-1 0-6,1 0-5,1 0-6,1 0-4,3 2-6,-2-2-6,4-2-6,-1 3-6,3-4-8,1 2-6,0 1-7,3-4-4,0 2-1,1-2 5,2 0 3,2-2 0,-1 0 3,1 0 3,2-3 4,0 0 2,2 0 5,0-1 4,2-3 6,-3 0 6,3 0 7,-2 0 5,1-3 5,-2-1 4,3 0 3,-1 1 4,-2-3 3,0 0 2,1-1 9,0-1 9,-3 0 8,2-1 6,0 0 5,-1-2 4,-2-2 6,3 2 7,-3 0 6,3-1 7,0 0 5,-1-2 7,-3-1 6,2 4 5,0-3 0,-1 2-5,-3-1-3,3 0-2,-1 2-5,0 2-1,-3-1-6,0 2-6,0 1-6,0 4-4,-1-3-5,-3 2-6,1 2-5,1 0-6,-2 2-4,0 0-3,0 2-3,-2-2-1,1 2-2,1 0-1,-3 0 1,3 1-1,-4 0 0,0 0-3,1 3-1,2 1-1,-3-1 0,2 2-2,-1-1-1,0 0-3,0 4-2,0-3-1,2 1-2,1 0-3,0 0-3,0 0-5,0-2-2,3 2-3,-1-2-1,3 1-2,0-1-1,0-1-1,2 0 0,0 1 3,1-2 2,1-1 2,1 0 2,-2-1 1,3 0 3,-1-1 2,-1-2 3,0 1 5,0-1 1,0-1 2,-2 1 2,2-2 1,-1-1 1,-1 0 0,-3 0 2,4 0 0,-4-1 0,2-1 0,-1 0 3,-1 0 2,0-2 1,0 2 2,0-2 3,0-1 2,1-1 4,-2 3 3,0-3 4,0-1 3,0 1 4,0 1 1,-1 1 4,2-4 0,-3 4 1,-1 0 0,3-1-1,-3 1-2,3 2-1,-3 0-3,0 1-3,0 2-5,0-1-3,0 0-4,0 2-4,0 1-2,0 1-2,-3 2-2,3 0-1,-3 1-2,-2 1-1,2 1-1,-2 2 0,0 0-1,1 2-3,-2 1 0,3 0-2,-1 0-2,-1 1-1,1 0-1,1-2-2,-1 2-2,3 1-1,0-4-1,1 2-1,1-1-1,0 1 0,3-2 0,0 1 1,0-2 3,4 2 1,-1-1 2,2 0 1,1-2 0,1 1 2,2-2 2,1 1 2,-1-1 3,4-2-1,-1 0 1,0-1 0,2 1 2,0-2 0,1 0 0,2-1 1,-1-1 0,-1 0-1,-2 0 1,1-1 0,1-1 0,0 0 1,-5-2-2,2 1 1,-2-3 1,0 0 1,-3-3 0,1 0 2,-1 1 1,-3 0 1,1-3 2,0 1 4,-1-2 1,-1-2 1,-2 1 3,0-2 1,0-1 1,-1-2 1,1 0 0,-1-3 0,-1 0 0,1-1-1,1-1 0,1-3-3,-1-1 1,0-1-2,1-2 0,2 0 0,-2-2-1,1-2-1,2-1 1,-1 1 0,0-3 1,3 2 1,-1-3 0,-1 3 1,1 0 2,0-1 1,-2 5 1,3 0-7,-4 4-9,1 3-6,-3 2 2,-2 4 1,2 4 0,-2 1 3,0 3 0,-2 3-1,-1 4-1,-1 1-1,-2 2-1,-1 2-2,-1 4-4,-2 3 7,-3 3 7,1 1 3,1 5-3,-4 1-2,0 3-3,0 2-2,0 2-4,0 0-2,0 2-2,2 3-4,0-2-4,-1 2-6,3-2-6,-3 2-10,3-1-11,0 0-11,-2-1-12,0 0-20,3-1-25,-4 0-21,3 0-18,0 0-28,-3-1-32,4 1-32,-1-3-28,0 1-32,1-1-29,1-1-21,0-3-16,1-1-7,1 0-3,1-2 6,1-5 11,1 0 12,1-2 12,0-3 27,1-1 31,-1-7 37,5 7 37,-1-3 44,1-3 48</inkml:trace>
          <inkml:trace contextRef="#ctx0" brushRef="#br1" timeOffset="221392.4331">21055 14390 31,'5'-7'92,"0"-1"23,0-1 24,0 0 16,0-2 17,1-1 12,0 1 7,1-3 6,1 3 4,-1-2 0,2-1 2,1 3 1,1-4-1,0 1 1,1-1 0,-1 1 13,1 1 18,1-2 7,1 3 3,-2-2 1,1 1-2,-1 1-2,1-2-6,-1 3-6,3 0-8,-2-1-12,1 1-15,-3-1-14,1 1-17,-1 2-24,-1 3-30,0-2-19,-2 1-14,-2 2-11,0-1-10,0 3-9,-2-1-6,0 2-5,-3 0-4,2-1-2,-2 2-2,1 1-2,-2 0-1,0 0-2,0 0-1,-2 1-2,2 2-3,-1-1-1,-2 0-1,3 2-2,-1-1-1,-1 1 0,-1 2-3,0-1-1,0 2-2,-1-1 0,-1 1-1,-1 0-1,0 2-1,-3-2-1,0 2-1,1 1-1,-3-1 2,0 0-1,3-1 0,-3 1 0,1 1 0,1-2 0,1 0-1,1 0 1,2 0-2,0 0 1,0-3 1,3 2 0,-1 0-1,1-3 0,0 2-1,2 0 1,2-3-1,0 1 1,1 1 0,-1 0 0,1-1-1,2 1 1,-1-1 0,1 0-1,0 0 0,-3 2 1,3-2 0,0 0 1,0 3 0,1-3-1,-2 0 0,3 1 0,-3 0-1,0 0 1,2 1 0,0 0 1,1 1 1,1-2 2,-2 4 0,1-2-5,3 1-7,-2 2-5,-1-2-1,2 1 0,1 0 1,-2 0 0,-2-3-1,2 2 0,-1-1 1,-1 0-1,-2 0 0,-1-3-2,2 1-1,-3-1 4,2-1 7,-3 2 5,-1-3 1,0 1 0,0-3 0,-1 3-1,-3-3-1,1 2-2,-1-2-4,0 0-5,-2 0-8,0 0-7,-1 0-10,0-2-15,0 2-17,-2-3-25,1-1-30,0 0-36,2-1-39,-1-1-40,1-1-44,0 1-47,0-1-52,0-1-46,2-1-47,0 1-28,4-1-20,0-1-3,0 0 2,4 1 17,0 0 28,2 1 34</inkml:trace>
          <inkml:trace contextRef="#ctx0" brushRef="#br1" timeOffset="221882.9179">21562 14249 262,'0'-2'366,"4"0"15,-1 2 17,0 0 4,-1 0 0,1 0-15,1 0-20,-1 0-29,-1 0-31,1 0-25,-3 0-23,4 0-27,-4 0-31,0 0-22,3 0-15,-3-2-21,0 2-22,0-2-24,0 2-23,0 0-29,-3 0-28,3 0-39,0 0-42,0 0-41,0 0-40,-4 0-43,4 0-43,0 0-51,0 0-58,0 0-56,0 0-56,0 0-33,0 0-21,-5 4-1,5-4 9,-7 4 21,2 1 28</inkml:trace>
          <inkml:trace contextRef="#ctx0" brushRef="#br1" timeOffset="218516.4003">17819 13597 48,'-7'9'327,"2"0"26,-2 5 14,2 3 9,-3 2-6,2 4-18,-2 0-22,1 5-28,0 1-25,1 2-23,-5 1-13,4 1-9,-3 1-3,0 1-3,0 0-13,0 1-16,-1-4-19,4 2-17,-1-2-12,-2-1-5,1 1-18,2-3-21,-1 0-17,1-3-13,1 0-12,0-2-11,1 0-12,2-3-11,-2-2-8,1-1-7,2-1-1,1-4 4,-1 1-1,0-3-1,2-2-1,0-2-1,0 1-3,0-3 0,0-3-2,0 2-1,0-1 0,2-3-2,-2 0 1,2-3 0,-1 3 0,1-4 1,-2 0-1,2 1 1,0-3 0,-1 0 0,1-1 0,1-1 0,-1-2 1,2 0 2,0-2 0,0 1 2,3-2 0,-2 1 1,3 0 2,-2 0 1,2 1 0,-1-1 2,1 1 1,0 2 3,1 0 2,0 0 4,0 2 0,-1 1 0,0-1 0,3 3 2,-3 0 1,0-1-1,3 1-1,-3 2 1,1-1 0,0 1 0,1 1-2,1 1 0,0 0-1,-4 1-4,3 2 0,0-1 0,0 2 0,-1 0-2,-1 3-2,-1-1-2,4 1-1,-3 2-3,-1 0-1,0 2 0,-1-2-2,0 3 0,-3 0-1,2-1-1,-2 3-2,-1-1-1,0-1-1,-1 1 1,-1 0-2,-1 0 1,-2 0-1,-1-1 1,-1 2-2,-1-2 1,-3-1 0,-2 1-1,0-1 0,-1-2 0,-2 2-1,-2-2 1,-2-2-3,2 1 0,-3-1-5,1-2-4,-1-1-7,1 0-6,-1-1-9,2-3-8,1 0-9,1 0-11,0-3-11,1 0-17,6 1-17,-1-2-21,3-2-23,-1 0-25,3-1-24,4 0-23,0-2-20,4 0-15,-1-2-11,2 2-8,3-2-2,1 0 3,0 0 4,3-2 4,1 1 9,1 2 12,-2-2 19,3 0 20,-3 0 24,3-1 25,-1 3 22,1-2 21,-2 0 19,2 1 15,0 2 12,-3 0 8,1-2 11,-3 5 14,2 0 14,-1 0 12,-3 1 11,0 1 12,-1 1 8,-1 1 11,0 0 5,-1 2 7,-3 0 4,3 2 5,1 0 4,-5 1 2,2 1-3,-1 1-5,0 2-5,-1-2-2,1 3-1,-2 1-2,0 2-1,0-1 0,0-1-2,0 2-1,0 1 2,0-2-2,0 1 0,0 0 0,1-1 3,0 0 6,1 1 2,1-2 1,0-1 0,1 2-2,-1-2-2,3-1-2,2 1-2,-1 0 0,2-1 0,0-1 1,1-1 2,2-1 3,-1 3 4,2-3 6,1 0 7,0-2 8,1 1 8,2-1 8,-3-2 10,3 0 10,0 0 10,0 0 9,-2-2 10,0 0 10,1-1 8,0 1 5,-3-2 2,0 0 1,-1-1-2,0 1-3,-2 1-4,0-3-5,-4 1-7,1-1-6,-1-1-8,0 0-8,-2 0-10,1-1-10,-3-1-8,3 0-9,-1 1-8,-1 0-7,-3-3-6,0 1-7,0-1-7,0 0-4,0 1-6,0-2-6,-3-1-4,-2 3-5,1 0-4,1-1-5,-4 0-4,2 4-4,-3-2-5,1 0-5,1 2-5,-2 1-6,-1-1-8,1 1-7,0 1-9,-1-1-10,0 2-13,1 0-13,0 0-22,-1 2-25,2-2-37,-1 1-40,1 0-45,1 0-45,-2 1-37,1-1-36,7 3-46,-6-2-52,6 2-43,-7-5-40,7 5-12,-4-4-2,4 4 16,0 0 23,0-9 35,4 1 40</inkml:trace>
          <inkml:trace contextRef="#ctx0" brushRef="#br1" timeOffset="219458.5625">18820 13523 339,'-2'2'363,"-1"2"13,-1 3 15,3 2 14,-2 1 14,0 4-7,0 1-16,-2 4-33,1 0-40,0 3-27,0 4-24,0-2-17,0 4-15,0-1-15,-3 1-14,2 1-13,0-2-13,-1 3-17,3-1-16,-5-1-25,4 0-29,0 0-21,-2 0-17,1-1-11,1 0-11,0-1-7,0-1-5,0-1-10,0 1-10,1-4-5,-1 0-4,2 1-2,-1-3-3,1 2-1,1-3-2,1 1-1,0-2-2,0-2-2,0-1 0,0-1-2,0-2 1,0-1 5,0-2 6,0 1 4,0-4 1,0 1 2,0-2-1,0-2-1,0-1-1,0 1 0,0-2 1,0 0 2,-4 0 0,4-2 0,-2-1 0,1 1 0,1 0 1,-4-1-2,1-1 1,-1-2 0,-1-1 0,1 1 1,0-1 0,-4-1 2,2 0 0,-1 0 2,-1-1 0,1 1 0,1-2 1,-1 1 0,-1 0 0,0 2 5,1-1 7,0 0 3,-1 0 3,3 1-6,-3 3-7,1 1-5,0-1-2,0 0-3,0 4 0,-1-3-1,-1 3-2,2 3 0,-1-1 0,-2 2-4,0 0-8,1 1-6,-1 2-2,-1 1 0,1 1 5,-2 2 1,2-1-1,0 1-2,0 0-3,0 1-4,3 2-4,-1-2-6,2-1-5,0 2-7,2-2-8,1 0-6,1 1-3,2-1-5,2 0-5,1-2-2,1 1-2,0-3-1,1-2 1,2 2 0,1-1 2,1-3 4,1 3 2,1-3 5,-3-3 6,4 2 7,-1 0 6,0-2 8,1-2 6,-1 0 7,-2 2 4,2-3 4,-3-3 3,3 4 2,-1-2 3,0-1 4,-2-1 5,1 0 6,0 1 7,-1-3 8,0 1 6,-2-1 8,1 1 7,1-1 8,-3-2 9,2 1 7,-3-1 7,2-1 6,-1-1 6,-1 0 3,1 0 2,-4-1 5,3-1 5,-1 0-1,0-3-1,0 3-4,-3 0-7,3-1-8,-1 0-5,1 3-8,-3 1-5,1 0-6,1 4-4,-1-2-4,-1 3-6,0 0-9,0 1-9,-1 3-7,-1 1-6,1 1-3,1 1-2,-5 1-4,2 0-1,-3 3-2,3-1-4,-2 0-1,-3 1-4,0 1-7,1 3-10,-2 0-7,0 0-6,2 0-7,1 2-5,-2 0-7,5-2-5,-1 2-10,1 0-7,3-1-9,2-2-8,-1 1-7,2 0-6,1-1 2,1-1 6,2-1 3,2-1 3,1 1 4,1-2 4,0 0 5,1-3 7,0 2 8,3 0 9,1-3 8,-1 0 10,4 0 10,-4 0 10,4 0 4,-4-3 5,1 3 6,-1-3 8,1 2 10,-3-2 10,1-1 11,-3 0 12,0 0 11,-1-1 13,0 0 10,-3-1 10,1-1 12,0-1 12,0 1 8,-4-2 7,3 3 2,-1-4 0,0 2-2,1 0-2,-2 1-8,2 1-7,0 0-9,-3-1-10,2 3-9,-1 1-10,0-1-11,0 1-14,-3 3-8,2-2-7,-3 2-4,-1 0-6,0 0-5,-1 2-4,-3-2-4,3 3-1,-5-1-4,3 3-1,-2-1-1,-2 0-2,2 1-3,-2 1-2,0 1-10,1 0-12,0 1-10,1 0-9,2 1-11,-1-1-9,4 1-13,0-2-13,0 1-12,0 1-12,4-3-13,-2 1-14,3 0-6,0-2-6,0-1 4,1 1 12,2-2 7,-1 1 7,2 0 9,-2 0 8,4-1 10,-1-2 12,2 0 13,0 1 12,-4-2 13,4 0 13,-1-2 11,0 1 8,1 0 6,0-2 6,-2 0 9,0 0 10,0-1 12,1 0 13,-3 1 16,3-3 15,-2 2 14,-3-1 13,1-1 10,-1 1 11,0-1 8,0 0 8,-2-1 5,-1 0 5,4 1-1,-5-1-2,1 2-3,0-1-4,1-1-8,-2 0-7,0 0-7,-1 1-5,1 0-4,-1 1-3,-1-1-2,4 3-2,-4-1-4,0 0-2,0 4-4,0 0-4,0 0-6,0 0-6,-4 4-7,3-2-6,-4 3-8,1 1-7,-4 3-7,-1-1-7,1 4-6,-4 3-5,-2 1-6,-1 6-3,-2 0-3,-1 3-2,-2 4-1,-2 0-1,0 4 0,-3 1-1,-1 2-1,0 1 1,-1 2-1,-1 1-2,2-1 1,-1 3-3,0-1 6,3 0 6,0 0 2,3-3-1,2 1-3,1-2-3,5 0-5,0-3-1,2-1-2,4-1-2,0-2-1,0-2 1,3-3 1,-1-2 1,2-2-5,1-4-5,-1 1-3,0-5 2,-1-1 1,3-3 3,-2 0 0,-1-5-1,-2 0 0,-2-4-1,-1 0-1,1-4-1,-4 0-6,-2-5-9,-1-1-8,-2-4-6,-1-1-8,-1-3-10,0-2-11,-1-4-9,-3-5-12,1 0-9,2-2-16,-1-4-22,0-3-31,-2 1-37,4-4-38,-1 0-37,1 0-38,1-2-39,0 2-43,1 0-50,2-1-45,2 2-41,2 1-16,3 2 0,2 1 10,2 2 20,4 1 29,3 4 36</inkml:trace>
        </inkml:traceGroup>
      </inkml:traceGroup>
    </inkml:traceGroup>
    <inkml:traceGroup>
      <inkml:annotationXML>
        <emma:emma xmlns:emma="http://www.w3.org/2003/04/emma" version="1.0">
          <emma:interpretation id="{1D14BAE9-FC1D-4732-9FA1-93435A78ADB7}" emma:medium="tactile" emma:mode="ink">
            <msink:context xmlns:msink="http://schemas.microsoft.com/ink/2010/main" type="paragraph" rotatedBoundingBox="235,15764 4765,15745 4774,17735 243,1775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F144184-D8A7-4321-B714-3D51A892292F}" emma:medium="tactile" emma:mode="ink">
              <msink:context xmlns:msink="http://schemas.microsoft.com/ink/2010/main" type="line" rotatedBoundingBox="235,15764 4765,15745 4774,17735 243,17754"/>
            </emma:interpretation>
          </emma:emma>
        </inkml:annotationXML>
        <inkml:traceGroup>
          <inkml:annotationXML>
            <emma:emma xmlns:emma="http://www.w3.org/2003/04/emma" version="1.0">
              <emma:interpretation id="{CDB9AA45-2E3B-4910-A75D-645A3A104CEC}" emma:medium="tactile" emma:mode="ink">
                <msink:context xmlns:msink="http://schemas.microsoft.com/ink/2010/main" type="inkWord" rotatedBoundingBox="235,15764 4765,15745 4774,17735 243,17754"/>
              </emma:interpretation>
              <emma:one-of disjunction-type="recognition" id="oneOf40">
                <emma:interpretation id="interp200" emma:lang="en-US" emma:confidence="0.5">
                  <emma:literal>Adaption.</emma:literal>
                </emma:interpretation>
                <emma:interpretation id="interp201" emma:lang="en-US" emma:confidence="0">
                  <emma:literal>Adaptions.</emma:literal>
                </emma:interpretation>
                <emma:interpretation id="interp202" emma:lang="en-US" emma:confidence="0">
                  <emma:literal>Adaption".</emma:literal>
                </emma:interpretation>
                <emma:interpretation id="interp203" emma:lang="en-US" emma:confidence="0">
                  <emma:literal>Adaption...</emma:literal>
                </emma:interpretation>
                <emma:interpretation id="interp204" emma:lang="en-US" emma:confidence="0">
                  <emma:literal>Adaption,</emma:literal>
                </emma:interpretation>
              </emma:one-of>
            </emma:emma>
          </inkml:annotationXML>
          <inkml:trace contextRef="#ctx0" brushRef="#br0" timeOffset="260731.3273">237 15579 215,'-1'-5'429,"1"-1"25,0 3 26,0-1 30,0 4 13,0-2 7,0 2-34,0 0-54,0 0-50,1 2-50,-1-2-42,0 2-37,0 0-34,0 0-31,-1 0-25,1 3-25,-2 0-32,0 3-35,1 3-25,-1 1-21,-2 3-14,1 6-11,0 0-7,-2 3-7,1 3-3,-2 1-3,0 5-3,-1 1-1,1-1 0,-1 1 0,-1 2 3,1-1 8,-2 0 2,1 3 2,-1-3-1,1 1 2,-1 0-1,-2-1-2,0 2 0,1-3 0,0 1-2,-2-1-4,0-1-5,2-1-8,-2-1-5,0-2-6,2-1-7,-1-2-7,1-4-6,2 1-10,-1-4-8,2-3-10,1-1-9,2-4-9,-1-2-7,2-2-8,3-2-3,0-1-1,0-4 2,3-2 3,2-2 6,-1-3 6,2-1 7,1-3 7,2-3 9,1-2 11,0-3 9,2-3 9,-2-3 11,4-3 10,-1-1 9,-1-3 6,0-1 6,0-4 1,0 1 4,0-1 4,0-1 5,-2-3 7,2 0 9,0-2 6,-1 2 8,0-2 7,2 0 9,-2 2 7,1 0 14,-2 3 16,2 1 12,0 0 10,-4 3 6,3 2 4,-1 3 0,0 1-3,-1 0-3,1 6-3,-2 2-4,1 2-5,-3 1-4,1 5-7,-2 0-12,-1 4-15,1 1-11,-2 0-10,-1 3-6,0 2-7,-2 2-4,3 2-3,0 0-5,1 3-1,-1 1-4,2 3-3,-1 0-3,3 5-1,-2-1-2,3 4-2,-1 2-1,0 3 0,1 0-2,-4 1 1,4 2-7,-4 1-7,1 0-5,-1 3-3,1-2 0,-2 4-1,-2-1 1,1 1 1,-2-1-2,2 2 1,-2 1-1,0-2 1,0 2 0,-2-1-1,2-1 4,-3 0 3,0 0-1,-1 0-6,0-2-12,0 0-13,-2 0-24,1-1-24,0-2-31,0 0-35,0-1-30,1-2-28,0-2-31,0 1-30,2-4-33,-1-1-33,1-2-38,2-1-42,-3-4-34,3-2-32,0-8-3,0 8 7,0-8 23,0 0 30,0 0 28</inkml:trace>
          <inkml:trace contextRef="#ctx0" brushRef="#br0" timeOffset="260991.6823">188 16221 262,'-10'3'319,"0"4"10,1-1 6,2 3 3,-1-2-26,1 2-44,2-2-45,-2 2-47,4 0-35,-1-1-27,1-1-19,0 2-16,3-1-5,3-1-3,-3-2-7,5 2-6,0-2-8,2 1-7,0-3-6,3 1-7,0 0-4,4-2-4,1 1-3,-1-3-5,3 0-12,0 0-13,0-3-13,2-1-10,1 2-17,1-2-17,-2 1-22,2-2-22,-2 0-31,0-2-38,2 1-34,-3-3-36,1-1-33,1-1-33,-1 2-13,1-3-3,1-1-3,-1 1-1,-1-3 9</inkml:trace>
          <inkml:trace contextRef="#ctx0" brushRef="#br0" timeOffset="261343.8748">982 15619 68,'5'-27'319,"-2"4"12,-1 4 8,0 1 8,-2 5 6,0 3-11,-2 2-20,1 1-16,0 3-15,-2 4-18,-2 2-19,1 2-16,-1 3-16,1 2-12,-4 2-12,1 5-12,-1 1-13,1 3-11,0 4-12,-2 1-12,1 4-12,1 0-26,1 4-29,0-3-16,0 7-8,0-3-3,0 2-2,2 1-2,-1 1-2,0-1 2,-2 0 4,3 0-4,-2 1-5,1-2-7,3 0-5,-3-1 0,0-1 4,2-2 2,-1-2 0,1 1-2,1-3-3,2 0-1,0-1-1,0-3-6,0-2-8,0 1-2,2-3-5,1 0 1,1-3-1,-1-2 0,-1 0-2,4-3 1,-2-1 0,-1-2 1,1 0-2,-1-4 1,-1 1-1,1-3 0,1-1 1,-3 0 1,1-2 2,-1-2 0,-1 1 3,0-2 3,0 0 4,0-1 4,0-1 2,0-1 4,0-2 3,-1-2 4,-1 1 3,-1-2 5,-2-1 2,1 2 3,-2-4 2,2 1 0,-4 0 1,-1 0 0,-1 3-2,1-1-3,-1 0-2,-2 0-2,0 2-3,0 1-2,0 1-5,-1 4-4,-1-3-3,1 4-3,1-1-3,-2 2-3,1-1-2,1 2-3,0 3-1,-2 0-3,2-1 0,0 4-1,0 1-1,0 0 0,2 2 0,-2 2-1,2 0 0,0 1 1,0 0-1,3 2 1,0-1-1,0 0 1,3 1-1,1-3-1,-3 3 1,4-2 0,2-1-1,0 1 0,0-2-1,0 0 0,2-1-2,4-2 0,-3 1-2,3-1-2,1 0-2,3-3-2,-2 0-3,4 1-4,2-3-5,-1 0-4,0-1-6,2-2-6,2-1-8,0 0-10,0-3-13,0 1-18,3-3-20,-1 1-31,2-3-35,-2 0-29,2-2-24,-2 0-24,0-1-23,3 0-25,-3-2-25,1 0-33,-1-2-40,-2-1-36,2 0-38,-1 0-17,1 0-8,-2-1 19,0 1 31,0-1 27,0 3 25</inkml:trace>
          <inkml:trace contextRef="#ctx0" brushRef="#br0" timeOffset="262403.8366">1616 16266 301,'-8'-15'345,"1"0"17,0 0 17,1 2 5,-1 0-6,-1 2-19,1 0-29,1 0-32,-2 2-35,1 1-24,0 0-20,-3 2-8,3 0-3,-1 3-11,-3 0-11,1 1-16,-2 0-18,0 2-19,0 2-20,-1 1-19,-1-1-18,1 4-12,-2 2-4,2 1-9,-4 0-7,2 3-7,0-1-7,1 1-4,0 2-3,-1 1-1,3 0-1,-1 0-2,1 0-1,3 0 0,-1 0-2,1 2-6,1-1-12,3-2-7,0 2-9,3-1-6,-1 0-7,3-2-8,1 0-6,1 0-8,3-2-7,0 0-7,2 0-8,3-3-4,-1 0-6,3 0-6,1-2-9,1 2-2,1-4 0,1-1 3,1 1 5,0 0 5,0-4 8,1 0 6,1 0 6,-2-2 6,2-1 7,-2 0 7,1-2 7,-2-2 9,3-1 13,-4 0 6,-1-1 5,-1 0 4,-1-2 3,0-2 4,-2 3 3,-1-2 8,1 0 9,-3-3 12,-2 0 11,0 2 11,0-3 11,0 2 8,-3-3 10,0 1 7,-1 1 7,-1-1 5,0 2 5,0 1 2,-1 2 1,-1 2-4,0 1-8,2 1-10,-3 3-11,3 3-10,-2-2-13,0 3-8,-1 3-10,0-2-6,-1 3-8,-1 1-6,0 1-10,-2 3-6,0-3-8,1 4-8,-1 1-8,-1 1-12,2 0-13,1 1-15,0-1-15,2 2-18,-1 0-19,1-3-19,1 3-16,2-3-9,2 0-4,1 2-5,1-3-3,-1-1-3,2 0-1,3-1 4,1 1 7,1-5 9,2 3 10,-1-1 16,2-1 17,-1-3 19,1 0 16,1 0 9,0-2 8,3 0 2,-4-2 1,4 0 4,-4 0 8,2-3 10,-2 1 11,2-2 12,-2 1 13,0-1 13,-1-3 14,0 2 18,-2-3 16,0 2 20,0-1 22,-1 0 26,-3-2 28,2 1 25,-1 0 22,-1-1 15,-2 2 12,2-2 6,-2 0 2,1 3-2,-2-1-4,0-1-10,0 3-13,-2 0-14,1 3-17,0 0-18,-1 1-19,-1 2-19,0 0-20,0 2-18,0 2-15,0 0-13,-1 3-9,-1 1-9,-1 3-8,0 3-5,-1 2-7,-1 5-3,1 0-6,-1 5-3,0 2-3,-3 2-2,1 1-2,-1 3-1,2 3 0,-3-1-2,-1 2 0,0 3-1,0 2-1,-2 1-3,0 1-5,-1-1-4,0 3-7,-2 1-5,2 0-1,-2 0-5,2-1-2,0-1-2,-1 1-4,4-3-1,0 0-1,1-4-3,4-3 0,0-3-1,2-4 3,2-2 1,1-5 3,0-4 1,1-2-1,2-2-2,2-5-2,-3-1-2,3-4-2,1-1-4,2-3-3,-3-5-3,3 0-1,1-2-4,-1-4-2,2-3-2,0 0 0,-3-5 0,4-1 4,-3-4 2,0 1 5,1-3 6,-2-3 5,1-2 5,-4 1 5,4-3 6,-4-2 3,2-1 6,0-2 6,-1-1 5,0-2 3,0 0 4,0-2 2,2 1 1,-2 0-1,2-1 0,-4 2-1,4 0 0,-4 1 0,3 2 2,0 0-1,-2 2 2,1 0 1,0 3 3,0 2 4,0-2 3,1 5 4,0 0 7,-1 0 4,2 3 7,0 0 7,0 3 4,3 0 5,-2 2 3,1 2 4,1 1 2,2 1 2,0 1-1,-2 3 0,2 1-1,0 0-2,-2 3-2,2 0-4,0 1-2,-1 3-5,0-2-2,-1 6-3,2-2-4,-2 2-1,-1 0-4,3 2-1,-2-2-2,2 4-1,-2 0-1,-1 1 0,3 1-3,-2 0 1,1 1-2,0-1-2,-1 4 0,0 0-1,1-1 0,-1 3-2,-3-1-1,3 1-1,-3 1-2,-2 0-2,0 0-1,-2 2-2,-1-2-2,-2 3-2,-2-1 0,-1 2-3,-2-1 0,-2 0-1,-2 0-3,-1-1-5,-2 2-10,0-5-15,-3 3-20,0-1-24,1-1-38,-3 0-43,2-1-38,-1-1-37,1 0-36,3-2-37,-1-3-39,1-2-39,3-1-44,9-3-48,-8-3-29,1-1-25,4 0 4,3-7 15,2 0 32,2-1 41</inkml:trace>
          <inkml:trace contextRef="#ctx0" brushRef="#br0" timeOffset="262705.2657">2415 15512 245,'3'-7'326,"1"4"18,2 2 21,-2 2 1,0 2-4,0 4-13,1 1-15,-1 4-21,-1 2-23,4 3-14,-3 2-9,0 3-10,0 2-11,1 2-8,-2 0-7,-2 4-17,-1-1-26,0 2-16,-1 1-16,-2 0-20,0 2-25,0-1-21,0 1-18,-1 1-17,0 0-17,-1-1-8,0 3-5,2-3-6,-3 1-6,0 0-3,0-2-4,-1 1-8,-2-1-9,0 0-21,0-2-26,2 2-42,1-3-51,0 1-45,0 0-43,1-4-53,3 1-56,0-3-55,2-1-55,3-1-38,1-2-31,1-4-15,2-4-5,1-2 11,-1-3 22,4-5 39</inkml:trace>
          <inkml:trace contextRef="#ctx0" brushRef="#br0" timeOffset="263019.4618">2498 16162 35,'-1'-15'385,"-1"-1"24,0 4 22,2-1 18,0 2 12,0 3 7,0 1-29,2 0-46,0 0-48,-1 2-49,2 0-30,0-1-21,2 2-22,-1-3-22,0 1-23,4-1-21,-1 1-19,2 1-16,1-2-16,1 0-15,0 0-13,1 2-12,0 1-11,0-2-9,0 2-5,-2-1-5,2 1-3,-2 2-3,0 0 0,-3 2-2,0 2-2,1 0 0,-2 2-2,0 2 1,0 1-2,-1 2 1,-1 0-2,0 3-1,-2 1-1,1 3-1,-3 1-1,0 0-3,0 0-2,-3 3-1,1 0-1,-2 1-2,0 2-2,-1-1-1,-1 0 0,0 0-3,0-1 0,-2 2-2,1-3-1,0 0-1,-1-3-3,4 1-3,-4-2-7,3-1-10,-2-4-15,2 1-18,0 1-24,3-6-30,-1 3-41,1-2-44,0-2-41,2 0-36,0-3-40,2 0-41,-2-3-47,0 0-49,0 0-37,0 0-33,5-3-12,-3-3-2,3 1 17,0-5 25,0 0 37</inkml:trace>
          <inkml:trace contextRef="#ctx0" brushRef="#br0" timeOffset="263963.2951">2874 16062 295,'-25'-1'364,"-1"1"11,-1 1 8,4 3 7,0 1 7,1 1-39,2 2-59,1 0-61,2 3-60,0 2-41,5-2-31,0 1-21,5 1-12,0 0-14,1 2-13,3-1-11,2 2-10,1-3-7,2 3-7,3 0 2,0-3 3,0 2 3,4-1-1,1 1 1,2-2 0,0-3 1,3 3-1,0-4-1,3 0 1,0-1 1,1-1 3,0-2-6,4 1-6,-1-3-11,1 0-8,0 0-5,1-3-2,0 0-2,0 0-2,0 0 0,0-3 0,-2 3 2,2-3-2,-3 0 0,0-2-2,-4 1 7,0 0 10,-2-3 10,-2 3 8,-4-3 9,0 1 10,-2 0 9,-2-1 10,-1 0 11,-4-1 9,3 2 9,-6-3 9,3 0 4,-2 0 5,-3-1 2,-1 0 0,-2-1-3,1 2-4,-1-3-8,-3 2-7,-1-2-9,-1 2-9,1 2-11,0 0-8,-1-1-8,-1 2-10,2-2-5,0 1-4,2 4-3,1-3-4,0 1-2,2 1-2,1 0-2,1-1-1,2 2 0,1 1 1,2 0-1,0-1 0,2-1-1,1 1 0,2 0-1,1-3 0,0 3 0,1 0-1,0-2 1,3 0 1,2-1 1,-2 0 2,3 2 0,0-1 0,-1 0 1,3 1 1,0-1 2,0 1 2,1 1 2,1-2 2,0 3 3,0-2 2,0 3 2,0 0 1,2 2 0,-1 2 0,1 0 0,0 3 1,1-2 0,1 3 0,-2 2-2,1 3-1,0-1-2,-1 3-2,2 2-2,-1 1-3,0 4-2,-2-2 0,0 1-1,-2 4-1,0-1-3,-2 0 0,-1 3-2,1-3 0,-5 2-1,-2-1 0,-1-2 0,-4 1 0,-2-2 0,-1-2-1,-3 1 1,-2-3-3,-2 0-1,1 0-3,-3-4-2,-1 0-2,-1-1-1,3-2-2,-1-1-1,1-1-1,-1-2 0,1-2-3,1 0 1,4-1-1,-4-4 0,5-1 0,-1 0 3,1-2 2,1-3 0,2-2 3,0 0 1,2-3 2,1-2 0,1 0 2,1-5 0,2 0 3,3 0-1,0-2 2,0-2 0,1 1 2,2-3 1,-1 2 1,1-1 1,1-1 3,0 2 3,3 2 2,-4-2 3,2 4 2,-2-1 2,2 4 0,0 0 3,-1 2 3,-2 4 1,0-2 2,0 2 3,0 3 3,-2 0 2,2 3 1,-2 1 1,0 0-1,0 1 0,1 3 0,-1 0-1,2 0-1,0 3 0,-2 1-2,2 1-1,0 2-3,-2 0-4,2 2-3,0 1-2,-2 3-5,0-3 0,0 4-1,-1 1-2,1-2-1,-1 3-2,0-1-1,0 1-1,-2 1 0,0 0-1,-2 0-1,0-1 1,-1 1-3,-3 0 1,-1-1 1,0 1-3,-3-2-1,-1 2-2,0-3-3,-2 0-5,-2 1-9,3-2-13,-4 0-19,-1 0-30,0-2-39,3 0-45,-2-1-49,1 1-46,4-2-43,-2-1-46,2-1-48,-1-3-53,5-4-57,0 0-29,0 0-16,0 0 4,7 2 10,-7-2 30,12-2 37</inkml:trace>
          <inkml:trace contextRef="#ctx0" brushRef="#br0" timeOffset="263107.0935">2638 15822 185,'-7'0'306,"4"2"8,-1-2-1,-1 4-17,3 0-23,-1-1-28,0 3-29,1-1-25,1 1-24,1-3-15,0 4-14,1 0-6,2-2-2,2 1-7,-1 0-7,1-2-5,2 1-1,3 1 0,0-2 2,3 1 6,-2-2 9,1 0 5,2-1 2,-1-1 2,-1 2-1,2-3-1,-1 0-2,-3-3-6,1 3-4,-1-1-6,-2-1-6,2-1-6,-4 0-6,0-1-7,-2 0-7,1 1-7,-2-1-7,-1-1-7,0 1-6,-2-2-7,3 0-7,-3 0-6,0-1-7,-3 0-7,3 0-9,-4-1-13,1 1-14,-2 1-23,1-1-29,-2 1-41,0 2-46,-2-2-48,3 2-47,-3 0-61,-1 2-70,0-1-65,9 3-64,-8 2-31,-2 0-15,3 3-2,0 4 6,2 0 17,-2 2 23</inkml:trace>
          <inkml:trace contextRef="#ctx0" brushRef="#br0" timeOffset="264221.4306">4207 16226 180,'-3'0'352,"1"2"16,0 1 20,2 1 20,-3 0 0,3 1-12,0 1-33,-2-1-43,2-1-38,0 3-35,0-1-21,0 0-15,0 1-14,0-1-14,2-2-15,-2 1-16,3 1-21,-3-1-21,2 1-20,-2-1-19,0 0-16,0-1-16,2 1-20,-2 1-21,0-1-33,0-1-34,-2 1-39,2 1-43,-2-3-36,2 1-35,-3 0-41,3 1-42,0-5-47,0 0-47,0 0-42,0 0-38,0 0-11,0 0 1,0 0 20,0 0 25,5 4 36</inkml:trace>
          <inkml:trace contextRef="#ctx0" brushRef="#br0" timeOffset="264300.7646">4352 16334 37,'4'-3'359,"0"0"23,0 2 25,1-2 17,-2 1 11,1-1-8,1 1-18,0-2-24,2 4-25,-2-3-26,0 2-23,2-2-28,-2 1-31,1 0-21,0-1-17,-1 0-20,2 0-25,-2 2-25,0-2-24,1 1-23,-2 0-21,1 0-19,-1-1-18,-1 1-16,-1 0-13,1-1-20,-3 2-20,0 0-32,0-1-37,0 1-48,0 1-53,-3 0-48,1 0-46,2 0-56,0 0-62,0 0-56,0 0-53,-10 1-25,1 1-11,1-1 6,-2 2 13,10-3 27,-7 3 34</inkml:trace>
        </inkml:traceGroup>
      </inkml:traceGroup>
    </inkml:traceGroup>
    <inkml:traceGroup>
      <inkml:annotationXML>
        <emma:emma xmlns:emma="http://www.w3.org/2003/04/emma" version="1.0">
          <emma:interpretation id="{CB04EA84-1918-43EF-A916-E314CB49B8ED}" emma:medium="tactile" emma:mode="ink">
            <msink:context xmlns:msink="http://schemas.microsoft.com/ink/2010/main" type="paragraph" rotatedBoundingBox="501,17070 23913,16881 23928,18756 517,1894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F783C0E-90BC-4011-85FE-4F134CD4DBF7}" emma:medium="tactile" emma:mode="ink">
              <msink:context xmlns:msink="http://schemas.microsoft.com/ink/2010/main" type="line" rotatedBoundingBox="501,17070 23913,16881 23928,18756 517,18945"/>
            </emma:interpretation>
          </emma:emma>
        </inkml:annotationXML>
        <inkml:traceGroup>
          <inkml:annotationXML>
            <emma:emma xmlns:emma="http://www.w3.org/2003/04/emma" version="1.0">
              <emma:interpretation id="{EDBABE39-D6EB-4C99-A7D7-0E1B9DD58598}" emma:medium="tactile" emma:mode="ink">
                <msink:context xmlns:msink="http://schemas.microsoft.com/ink/2010/main" type="inkWord" rotatedBoundingBox="504,17356 4705,17322 4718,18885 516,18919"/>
              </emma:interpretation>
            </emma:emma>
          </inkml:annotationXML>
          <inkml:trace contextRef="#ctx0" brushRef="#br1" timeOffset="266847.2471">510 17385 63,'-2'-4'357,"2"0"18,-3 2 16,2 0 19,0 2 3,1 0-4,-2 0-29,2 2-45,-3-2-44,0 2-43,1 0-33,-3 1-26,0 0-15,-2 2-9,-2 0-14,-1 2-13,-1 1-13,-2 2-14,0-1-13,-4 2-12,2-2-9,-3 3-12,2 0-6,-2-1-6,3 1-5,0 1-5,1 0-4,0-4-3,1 4-4,4-1-3,1-3-5,0 1-3,2 1-5,1-4-4,2 1-3,2 0-3,2-3-1,2 4-4,0-5 0,2 3-2,1-1-1,1-1-4,1-1-4,2 2-5,0-2-4,2-1-6,0 2-4,2-3-5,-1 1-5,-1-2-5,2 1-4,-2-2-4,3 0-4,-3 0-4,2 0 1,-1-2-1,-1 1 2,1 1 3,-2-1 4,1-1 6,0 1 4,-2 0 6,0-1 4,-1 1 6,0-1 4,0 1 4,-2 0 4,2 0 4,-2-1 3,0 1 2,-2 0 1,-2 1 1,2-2 2,-1 2 1,-1 0 2,0 0 0,-1 0 5,-2 0 5,0 2 7,-2-2 4,1 1 5,-2 0 3,0 2 4,-3-1 3,1 3 2,-4-1 2,-1 1 1,-2 0 5,0 3 0,-3-1 0,1 2-1,-4 2-5,2 0-4,-4 0-7,3 2-4,-2 1-3,0 3-3,0-3-2,3 2-3,-1 0-1,3 1-3,-1 0-4,1 0-4,1 0-4,2-1-3,1 0-3,1 2-4,2-1-4,1-2-7,0 0-9,3-1-8,0 0-10,3-3-8,0 2-8,3-2-10,0 0-10,3 0-9,1-2-12,3-2-9,-2 0-9,4 1-1,2-3 2,-1-1 3,0 1 1,2-3 4,3 0 1,1-2 4,-1 0 3,0-2 6,2 0 6,-1-3 8,3-1 8,2 0 9,-2-1 10,2 0 3,-2-2 1,0 0 4,2 0 6,-2-2 6,0-1 6,-1 0 6,-2-2 7,1 0 7,-1 1 6,-1-4 11,-4 3 9,1-4 6,-1 1 4,-1-1 9,-1-1 12,-1-2 16,-1 1 16,0-1 16,-3 0 18,1 0 16,-1-3 19,1 1 15,-2-1 16,-1 0 8,0-2 4,0 3 3,-1-1 5,1 0-3,-1 3-7,0-1-10,-2 3-13,1 2-13,0 0-13,-2 4-15,2 2-15,-3 2-15,0 3-15,0 0-9,0 3-9,0 1-5,0 0-5,0 2-4,-3 0-4,2 2-3,-2 0-4,0 1-4,0 3-3,-1 0-3,-3 2-5,2 3-3,-1-2-4,0 6-4,-2 0-3,1-1-2,1 4-1,0-2-3,1 5 0,1-3 0,-2 3 1,4 0-1,-3-1-1,2 1 0,-1-1-1,2 0-2,-1 2-1,1-1 2,-1 0 3,1 0-5,0-1-5,-1 1-12,3-1-13,-3-1-27,3 0-34,-2 0-41,2 1-42,0-1-51,0 1-51,0-1-64,2-2-68,-2 1-65,6-1-65,-2-2-31,4 0-14,1-4 2,3 2 7,0-4 26,4-3 33,3 0 40</inkml:trace>
          <inkml:trace contextRef="#ctx0" brushRef="#br1" timeOffset="267314.2286">1213 17771 297,'-10'-8'383,"1"3"20,-1 1 17,0 1 10,0 3 6,-1 3-30,1-1-48,-2 1-50,0 1-52,2 2-33,-2 1-25,0 2-22,1-1-23,1 2-21,-1 2-20,4-2-19,-3 3-18,3-2-14,0 2-14,1 0-10,2 0-10,1 0-7,3-2-6,-2 3-5,2-4-6,2 2-3,1 1-2,0-3-3,1 1-4,3 0-4,-2-2-6,3 0-5,-1 1-4,0-4-3,4 1-6,-1 0-3,-1-3-4,3 3-3,0-3-3,0 0-3,1-2-2,0-2 0,-1 3 2,2-3 0,-1 0 1,-1-3 0,2 1 2,-4 0 0,2 0 2,-2-2 4,0-1 3,-2 1 4,-1 0 4,0 0 2,0-1 3,-5 0 2,3 1 2,-2-2 5,0 0 5,-2-1 4,-1 0 6,0 1 3,0-3 4,-1 1 2,0-1 3,-1 0 2,-1 0 2,-2-2 3,3 0 6,0 1 1,-1 0 2,0 1 1,1-2 1,-3 0 0,2 1 1,0 1 2,0 1 1,0-3-1,1 2 2,-1 2 1,1-3 4,2 2 1,-2 1 0,2 0 2,0-1 3,0-1 1,2 1 0,-2 3 2,2-2 1,1 1 1,-1 0 0,1 1-3,0 0 0,1 0-2,1 2-2,0-1-2,2 0-4,0 0-3,-1-1-3,2 3 0,-1-1-2,2 0-1,-2 2 0,2 1 0,1 0 2,-1 1 0,2 1 0,1 0-1,0 2-3,-2 1-2,2 0 0,0-1-1,0 2-2,0 3 1,-2 0 2,2 2-1,0-2-1,0 3-3,-2 1-4,2-2-2,-2 2-1,-1 1 0,0-3 0,-1 4-1,-1-4 0,0 3-1,1-1 0,-1-2-2,-1 2-2,0-1-2,-3-1-2,1 1 0,1-2 1,-2-1 1,-1 2 0,0-2-2,0-1 0,-2-3-1,0 2-1,0-1-3,0-1-3,0 0-2,-2-1-3,0-2-2,2 3-1,0-3 0,0-1-2,0 1 1,-2-2-1,0 0 0,1-2 1,-1-1 1,2 1 1,-3-3 4,2 1 5,-2-2 8,0 0 8,0-3 7,0 2 7,0-4 5,2 0 7,-1 1 6,0-3 2,1 1 6,-1-1 2,2 1 4,0-2 3,0 3 1,0-3-1,0 2-3,0 1-2,0 0-4,0 0-4,0 3-5,2-2-4,-1 3-5,1-2-2,0 3-4,1-3-3,-1 3-2,3-1-2,-2 1-2,1 1-1,2 0-2,0 0-1,2-1-2,-1 1 0,3 1 0,-2 1-2,3-1 1,-1 1-1,0-1 0,2 1-2,0 0 0,-2 1-1,2 0 1,-3 1-2,1-1 0,1 2 0,-1 2-1,-1-1-1,0 2 0,0 0-1,-2 1 0,1 0-1,-1-1-1,1 4 0,-2 0 0,0 1 0,-1-1 0,0 1-1,-3 0-1,3 3 0,0 0-1,-1-4-2,1 4-5,-2 0-4,1-2-10,2 2-9,-3 0-11,1 0-14,1-3-19,-1 3-21,1-2-34,-2 0-41,-1 3-44,0-1-44,1-3-45,-3 0-43,0 3-53,0 0-58,0-2-36,0 2-25,0 1-7,0-2 2,0 2 14,0 1 17,0-3 34</inkml:trace>
          <inkml:trace contextRef="#ctx0" brushRef="#br1" timeOffset="268362.2473">2658 17595 77,'-5'-9'329,"-2"0"14,2 1 15,-1-1 14,0 5-9,-2-1-21,4-1-37,-2 2-44,-1 0-32,-1 0-25,2 0-17,-4 1-13,3 1-12,-3 0-11,3 2-11,-3 0-12,0 0-11,-1 0-15,1 2-13,-2 2-12,0 1-12,1 2-11,-2 0-8,0 2-9,1 0-7,-2 3-9,1-1-5,-1 2-7,0 0-2,1 4-6,-1-2-2,2 1-5,-1 2-4,-1-2-8,4 0-6,0-1-8,-1 1-5,3-3-6,0 2-6,1-1-7,-1-3-5,2 1-2,1-1-4,3-2-2,-1 1 0,1-3 1,1 1 3,2-5 4,1 3 8,1-3 7,1 0 4,2-2 4,1-1 6,2-1 6,1-2 5,2 0 4,0 1 2,-2-5 2,3 1 2,0-3 2,0 1 2,-2 1 1,-1-2 3,2-2 2,0 1 7,0-1 7,-3 1 10,2-1 11,-3 1 10,1 1 10,-1-2 11,-1 2 10,0-2 11,0 0 10,-2 0 11,-2 2 10,2 0 8,-1-1 8,-1 4 3,0-1 0,-1 1-4,-2 2-5,0-1-6,0 3-7,0-2-8,0 4-9,-2 0-10,1 2-9,-1 0-10,1 0-12,-1 3-10,0-1-8,0 3-9,-1 0-5,1 2-6,-4 3-4,4 0-4,-3 4-3,0 1-3,3 4-1,-1-1-1,-1 4 0,2 0-2,0 1 0,1 2 0,1 1 0,0 1 5,0 1 5,0-1 4,1 1 2,1-1 1,0 2-1,-2-1 1,2 2 0,0 1 1,-1-1-1,1 0 0,-1 0 1,0 0-1,1-1 1,-2 1-6,0 0-7,0-3-2,-2-1-2,0-3-5,-1 1-6,-1-4-5,-1-3-2,0 0-1,-2-3-1,-2-3 2,-2 0-1,2-4 2,-3 0-1,-1-2 1,1-2 0,-1-1-1,0-4 0,1 0 3,-1-2 7,-1-3 4,4-3-1,-1-2-3,1-2-5,2-3-12,1-2-16,1-4-20,3-1-23,-1-2-27,0-4-30,4 0-24,2-2-21,1 0-20,2-1-20,0 0-18,3 0-15,1 2-14,0 0-12,1 1-14,2 2-13,0 4-7,1-1-2,1 4 1,-1 1 6,0 3 2,2 3 0,0 0 6,0 2 5,1 2 11,-1 3 11</inkml:trace>
          <inkml:trace contextRef="#ctx0" brushRef="#br1" timeOffset="269194.9477">2852 17967 10,'19'-6'254,"0"-4"19,-1 1 7,1-1-1,-1 1-3,0 2-2,-3-4 0,1 2 3,-3-1-7,1 0-9,-1 1-5,-4 2-2,0-2 1,-1 1 5,-3 1-7,0 1-11,-2 1-7,-3 3-2,0-2-9,0 1-12,-3 1-14,1-1-17,-4 1-16,2 1-18,-4 0-18,-1 1-18,-1 0-21,0 1-22,-4 2-16,1 1-15,-1 0-11,-3 1-8,2 1-7,-1 2-4,1 3-3,-2-4-2,4 2-2,-1 2 0,0 0 3,2-2 7,0 2 2,2 0-1,0-1-1,-1 0-3,3 2-4,0-1-4,1-1-4,-1 2-3,2-2-3,1 0-4,1 1-3,-2-2-3,4 0-8,1-2-10,1 1-7,0-1-3,1-1-1,1-1 0,4-3 0,-2 2 1,1-1 0,2 0 3,2-2-4,-1-1-6,2-1-3,2 0-3,0-3 3,-2 1 2,2-1 4,0-1 2,-2-1 4,2-1 2,0-1 3,-2 1 3,2-2 2,-1 0 4,-3-2 6,3 1 12,0-1 5,-4-2 5,3 2 2,-3 0 3,1-2 2,-1 1 0,0-1 4,-2 0 6,2 0 6,-3-1 5,0 1 5,0 2 3,1-2 2,-2 2 2,-1 1 2,0-1 3,-2 2 0,0 3 0,0-1-1,0 1 0,0 1-4,0 3-6,0 0-5,0 2-6,0 0-5,0 0-5,-2 4-2,2 0-4,-5 1-4,2 1-4,1 1-4,0-1-3,-3 3-6,0 2-4,2-1-7,-1 3-6,1-2-9,-1 2-7,4 1-10,-3 1-9,3-1-12,0 1-14,3-3-14,-1 3-13,3-1-12,0-1-12,2 0-4,2-2 1,1 1-3,1-1-3,2-2 0,-1-1 0,5-1 7,-1 1 8,3-3 11,0-1 10,2 1 11,3-2 10,-2-1 8,3 2 8,-1-3-1,0-1-7,1-1 2,-3-3 6,1 1 6,-3-1 7,3-1 3,-4 1 3,-1-5 4,-3 1 6,2-1 10,-5 0 11,0-1 13,0-1 14,-1 0 20,-4-2 21,0 0 17,1-2 14,-2 1 13,0 0 11,-2-3 15,-1 1 13,1-3 13,-2 2 15,-1-4 9,1 2 12,0-3 8,-2 0 7,0 2 5,1-5 2,-1 3 1,2-1-1,-1 1-4,1-2-6,-1 2-8,0 1-12,1 0-11,-2 1-12,3 3-13,-3 2-12,0 2-12,0 3-12,0 2-10,0 1-12,-3 1-8,3 3-8,-2 1-9,0 2-5,-1 2-5,-2 1-4,1 3-4,-1 1-2,-1 1-3,2 2-4,-4 3-3,1-2-4,0 5-3,0 0-2,2 1-1,0 1-2,1 1-1,-1-2-2,1 2-3,1-2-3,3 2-1,-3-2-2,3 1-4,0-1-2,3 1-2,-3-3-4,3 3-2,0-3-2,0 1-5,1-2-3,1 1-3,-2-2-2,2 1-2,2-2-2,-2-2-2,3 1-6,-1-2-2,-1 1-3,2-4-2,-1 1-4,1-1-2,-1-1-1,0-1 0,1 0-1,1-1 1,0-3 2,-1 2 2,0-2 4,3-2 5,-1 2 6,0-3 7,1-1 4,0-2 6,1 0 5,-1-1 5,-1 0 6,0-1 5,-2-1 8,1-1 9,-2-1 11,1-1 10,-2-1 10,0 1 9,-1-3 5,2 1 8,-3 1 7,-1-2 10,3 4 9,-3-3 8,1 1 9,-2 0 5,0 1 3,-2 1 0,0 4-3,0-1-6,-2-1-4,0 3-6,-1 1-5,0 2-6,-1 0-5,1 2-9,-3 1-8,0 0-9,-1 1-10,-1 2-5,2 2-6,-2-1-4,-2 4-5,1 0-4,2 2-4,-1 0-3,-2 3-3,1-1 0,2 1-1,1 0-2,-1 0 1,0 2-1,3 0 0,-2-4-1,2 4-1,1-4-2,3 3 0,-2-2-2,2-2-1,0 3-4,2-2-4,1-3-6,-1 2-7,3-1-8,-2-2-12,1 0-14,1-1-14,1-1-17,0 1-21,1-2-23,0 0-22,1 0-22,1-1-20,1-1-15,0-2-10,3 3-3,0-3 3,4 0 1,0-3 0,5 3-4,-2-2-7,2-2-5,4 0-3,-2-2-13,-1-1-15,1-2-16,0 0-15,-2 0-10,2-4-4,-2 3-3,0-3-3,2-2 6</inkml:trace>
          <inkml:trace contextRef="#ctx0" brushRef="#br1" timeOffset="269960.8874">3962 17430 126,'-10'-4'306,"1"1"9,1 2 5,4 1-7,-2 0-12,2 0-20,4 0-23,-2 0-23,2 0-26,0 0-18,2 0-16,-2 0-8,2 0-4,0 0-3,4 0-5,-3 0-7,3 0-5,1 0-7,2 0-9,0 0-6,0 0-8,5 0-7,-2 0-8,2 0-8,-1 0-8,4 0-11,0 0-13,0 0-13,2-2-12,-1 2-17,1-3-18,-2 0-30,0 3-33,0-3-36,0 1-38,0 1-34,-2-1-31,1 1-42,-1-2-47,-1 2-63,0 1-71,-1 0-36,2 1-19,-1 2-1,2 0 7,0 0 19,0 0 27</inkml:trace>
          <inkml:trace contextRef="#ctx0" brushRef="#br1" timeOffset="269643.4269">4413 17067 57,'-5'-8'347,"-3"3"9,4 3 6,-2 2 1,0 3 0,-2 2-26,1 3-33,1 3-34,-1 2-33,-1 3-25,0 1-21,3 1-23,-2 5-24,2-1-13,-1 3-12,0 1-6,1 1-1,3 0-3,-1 1-4,-2 1-4,5-1-4,-2 0-3,2 0 0,0-1 0,2 1 2,-2-2 0,3 0-2,-1 0 1,-1 0-1,1-2-3,0 1 0,2-3-2,-1 1-4,-2-3-5,2 0-3,0 0-6,-2-4-7,3 3-8,-3-6-10,1 1-6,0 0-7,0-3-5,-1 0-5,1-1-4,-2-2-2,3 0-3,-3-1-2,2-2-2,-2-1 0,2 0 0,-2-1-1,0-3 3,0 2 2,0-2 4,0-2 3,0 2 3,0-3 4,0 3 5,0-3 2,-2 1 5,2-3 5,-2 2 4,2-3 3,-3-1 2,0 2 2,-1-2 0,-1-3 0,-1-1 0,-1 2 0,1-3-2,-4 0-3,0 2-2,1-3-2,-4 2-5,3 2-4,-4 0-4,2 0-3,-1 3-3,0 1-3,1 0-4,0 2-3,-1 3-4,-1-3-3,2 3-2,-1 3-1,-1 0-2,4-3-2,-2 5-1,0 0-2,2 0-2,0 3 1,0 1-1,-1-2-1,3 4 1,1-1-3,0 1-1,1 1-2,0 1-4,1-1-3,2 1-5,3-1-6,0-2-6,0 3-6,0-1-9,3-1-8,2-1-8,-1-1-8,2-1-10,1-2-9,2 0-13,1 0-13,2-2-19,-2-2-20,3 0-25,2-2-25,1 0-26,-1-2-26,1 0-20,3-2-20,-4 0-14,4-2-11,-4 1-13,2-3-17,-2 1-19,-2-4-23,0 2-14,-1-3-9,-3 0 0,1 0 5,-5-1 18,3 0 25,-4 0 26</inkml:trace>
        </inkml:traceGroup>
        <inkml:traceGroup>
          <inkml:annotationXML>
            <emma:emma xmlns:emma="http://www.w3.org/2003/04/emma" version="1.0">
              <emma:interpretation id="{1B1EA573-5B72-4068-B9C2-6E0DDA306768}" emma:medium="tactile" emma:mode="ink">
                <msink:context xmlns:msink="http://schemas.microsoft.com/ink/2010/main" type="inkWord" rotatedBoundingBox="5665,17028 9489,16997 9499,18276 5676,18306"/>
              </emma:interpretation>
            </emma:emma>
          </inkml:annotationXML>
          <inkml:trace contextRef="#ctx0" brushRef="#br1" timeOffset="270818.9073">5503 17030 220,'-2'-4'359,"-3"0"13,5 1 11,-2 6 7,1-1 6,-1 2-33,1 1-49,0 3-49,-1 3-49,1 0-24,-1 2-14,0 4-9,1 4-8,-1 0-5,1 1-4,0 4-4,-1 4-4,2-1-3,-3 2-1,3 0-6,-3 0-8,3 2-9,0 1-7,-2-1-12,2 1-12,-2-1-12,2 0-11,-2-1-11,-1-2-12,0 0-8,1-2-6,-3 1-5,0-4-7,1-1-3,-4-1-2,4-1-1,-4-4-1,1 0-1,2-4-1,-2 0 0,2-3 0,2-4-1,-2 0 0,2-3 0,0-1 0,2-2 0,1-1-1,1-3 1,1-1-3,0-1 1,3-2-1,0-4 0,0 0 0,2-2 0,2-1 0,-1-2 0,2 0 1,1-3 0,1 1-1,1 2 0,-1-4 0,0 2 0,1 2 0,1 1 0,-1 0 0,-1 0 0,-1 5 0,1-2-1,0 4 1,-5-3-1,1 6 0,0-1 1,-1 0 0,0 1 2,1 1 1,-2 4 2,1-3 1,1 3 1,-1 3 2,1-3 0,-1 4 1,0 0 0,1 1 1,1 1 1,0 1 1,-1 4 0,0-2 0,1 3 0,0-1-1,-1 2 1,1 2 0,-1 0 0,1 1-1,-1-2 0,-1 4 0,0-2 1,1 1 2,-4-1 1,2 1 3,-2-3 0,-4 2 0,0-1 1,-2 1-1,-3-3-1,0 2 0,-3-2-1,-3-1-1,-2 1-1,-3 0 0,-1-3-2,0 1-2,-3 0-2,0-2-3,1-3-3,-3 1-2,3-1-6,0-2-4,1 0-10,2-3-9,-1-1-16,2-1-19,3-2-26,0-1-30,2 0-36,3-3-37,0 0-37,2-2-35,2-2-35,1-2-31,4 1-33,-1-3-28,4-2-31,-1 0-30,4-1-25,-1-1-20,4 0 6,0-1 20,1 1 30,2-1 34</inkml:trace>
          <inkml:trace contextRef="#ctx0" brushRef="#br1" timeOffset="270823.9191">5973 17556 302,'0'11'331,"0"4"17,0 0 7,0 2-1,0 0-12,0 0-20,0-1-29,-2 1-33,0-1-24,1 2-18,-1-2-13,2 1-10,-2-2-8,0 0-6,-1 0-10,1 0-10,0-2-11,-3 0-11,2-2-12,-1 0-12,1 0-8,-2-2-7,2-1-8,-1-2-7,1-2-6,1-1-5,-1 1-6,1-4-6,0 2-4,2-2-5,0-2-5,0-1-5,0 1-5,0-3-6,0 1-3,0-4-3,0-2-2,2 1-2,0-2-4,-2 0-3,3-3-4,1 1-2,0-2-3,0 1-1,1-3-3,-1 3 0,2-2-1,1 0-1,2 1-1,-2 0 0,-2 1 1,3-1-1,-1 3 1,1-2 2,-1 3-1,-2 1-1,2 1-1,-1 0 0,0 2 0,0 1 0,0-1 0,-1 3-1,0 0-2,2 2-5,0-1-8,0 1-9,0 2-16,-1 0-19,1 0-27,2 2-30,-1 1-33,-1-1-36,4 2-31,-2 2-29,1-1-32,-1 3-31,1 0-24,1 2-22,-1-1-33,0 3-36,2 1-25,0 0-18,2-1 7,2 2 19,-1-1 29,4 2 33</inkml:trace>
          <inkml:trace contextRef="#ctx0" brushRef="#br1" timeOffset="271514.4156">6687 17758 263,'-1'-7'402,"-1"-1"32,0 0 28,2 1 28,-1 1 3,-1 0-9,1-2-33,-1 0-42,1 0-41,-2 0-38,-2 1-30,2-1-27,2 0-25,-3 2-24,-1-1-27,1 1-29,-1-2-28,0 3-26,1 1-24,-2 2-22,-1-1-15,-2 0-12,0 3-8,0 3-6,-3 0-5,-1 1-5,0 3-3,1 1-4,-1 3-3,-3-3-3,1 3-1,0 1-3,-1 0-2,1 1 0,1 0-3,-1 3 0,2 0-4,-1-1-2,2 3-4,0-3-3,4 2-5,-3-2-5,3 0-4,0 0-6,2 1-4,1-2-6,2-1-6,2 0-6,1-2-6,1 1-7,2-1-5,0-2-6,3-1-5,4 0-5,-2 0-5,3-2-6,-1-1-4,2 0-5,-2-1-1,4-1-3,-1-1 3,-1 0 2,1-2 5,-1 0 6,2-2 9,-3 0 9,0-2 9,1-2 8,-2 1 10,1 0 11,-3-3 13,2 0 13,1-1 13,-2-2 16,-1 2 15,0-4 16,1 3 16,0-3 15,-3 0 16,1 1 14,0-3 13,-2 2 11,1-1 8,-2-3 6,-1 3 2,1-2 2,-3 1-2,1-2-4,-2 3-6,0-2-12,0 2-9,0 2-13,0-1-15,-2 6-14,2-2-12,-1 3-10,1 2-8,-2 1-6,0 2-7,2 1-4,-3 3-5,-1 1-5,-2 0-6,4 1-4,-5 2-5,0 0-4,-1 3-4,1 1-4,-2 0-6,1 0-9,1 1-7,0 0-7,2 1-9,0-1-11,2-2-10,-1 2-13,3-1-11,1-2-10,1 1-15,3 1-12,-1-4-14,1 0-11,-1-1-9,3 1-10,2-2-3,-1 0-4,1-1 2,0 0 4,3-2 6,-1-2 10,0 1 10,0-1 12,-1 0 13,2 0 16,-2-1 14,1 1 17,-1-2 14,-2-1 17,4 0 13,-4 1 14,1-3 12,-2 2 13,1-1 14,0-1 14,-2 0 16,1 1 18,-2-1 20,1-1 21,-1 0 21,-1-1 17,0 1 16,-1 1 16,0 1 12,-1-1 9,1 0 5,-2 1 0,0 0-4,0 0-6,0 1-9,0 2-13,0-1-17,0 2-20,0 0-18,0 0-18,-2 2-16,1 1-15,-1-1-14,0 2-13,-1 0-10,0 2-7,1-1-6,-2 0-5,0 1-6,1 2-4,0 1-5,0-1-4,0-1-4,2 0-4,0 0-5,1 0-6,-4 0-4,4-1-3,0-1-3,0 1-4,0-1-1,0 1-4,0-2 0,-3 0 0,3-2 1,0 1 3,0-3 3,0 1 2,0 1 5,-2-2 6,1 0 3,0-2 4,-2 1 4,3 1 3,-2-3 5,1-2 4,-2 2 3,1-1 5,1-1 2,0-1 3,1-3 3,0 3 2,1-4 2,0 1 3,2-2 3,0 2 2,2-4 5,-1 2 3,-1 0 4,3-2 1,0-1 1,1 3 3,2-2 4,1 2 4,2 1 3,1 1 1,0 0 2,3 2-1,1 0-3,2 2-1,-2-1-4,3 2-3,-2 0-1,0 2-3,-1 0-3,0 2-4,-3 0-4,1 0-8,-3 0-3,2 3-5,-1 1 1,-1 0 2,3 3 1,-1-1 0,0 3 1,1-2 0,2 4 0,0 0-2,0 1-1,0 0 0,0 2 1,-3-3-1,1 3 0,-1-3 0,-4 2-1,0 2-5,-1-5-2,-3 3-2,0-1-4,-3-2-2,0 3-8,-3-1-11,0-1-15,-3 1-16,1-2-23,-2-1-26,-2 2-35,1-2-39,-3-1-38,2-1-40,-2-1-36,3 0-32,-2 0-36,2-3-34,5-3-33,0 0-33,0 0-25,0 0-21,0 0 3,0 0 16,0 0 28,3-7 37</inkml:trace>
          <inkml:trace contextRef="#ctx0" brushRef="#br1" timeOffset="272097.6875">7437 17644 154,'-7'-2'308,"3"2"6,-2 3 5,0 1-11,-1 2-19,-1 0-27,1 4-31,-1-1-30,-1 2-32,1 0-23,-1 2-19,1-1-16,1 1-13,0 1-11,0-1-8,0 2-8,1-1-9,2 1-9,-1-2-8,1 1-8,1-1-8,2-1-4,-1 1-5,0-1-5,2-2-5,2 1-3,0 0-4,1-3-1,-1 2-3,3-2 0,0-2 1,0 0-1,0 1 0,2-3-1,0 1-3,3-1-1,-2 0-2,1 0-2,3-1-3,0-2-2,1 0 0,1-1-1,2 0 0,2-1-3,-1-2-1,3 1 0,-1-3 0,0 1 1,3-1-1,-2-1 3,-1-1-1,0-1 3,0-2 3,-2 1 2,1-2 0,-2 0 2,-1-2 2,0 1 3,1-3 3,-4 2 7,0-3 9,1 0 11,-1 0 15,-3-1 17,1 0 18,-2-1 17,-1-2 15,2 0 16,-2-2 17,0 3 15,-1-3 16,-2-4 7,2 3 6,0-3 2,0-1-1,0-2-5,0 0-8,-1 0-12,1-2-13,0-1-13,-1-1-12,1 2-13,-3-2-17,4 3-12,-4 1-12,1 2-8,0 1-6,-1 4-4,0 0-4,-2 6-1,1 2-4,-2 2-2,-2 5-1,1 1-4,-1 2-4,0 3-2,-3 2-3,0 3-2,0 3-2,-3 1-2,-1 5-2,1 1-3,-6 2-4,4 6-3,-4-1-4,2 4-3,0 4-2,0-2-2,2 2 1,-2 2-2,2 1 0,1 0 1,1 0-1,0 1 0,1-1-3,0 0-2,3-2-2,-1 1-2,2 0-3,-1-2-3,3-1-3,-1-1-2,1-2-4,1 0-1,0-1-5,1-3-3,1 0-3,-1-3-3,3 4 0,-2-7 0,1 1 3,0-2 2,0-1 2,-2-3 2,2 1 4,1-2 2,-1-1 6,-1-1 1,1-5 5,0 2 4,1-1 3,-2-1 5,3-2 4,0-2 5,-2-1 2,2 1 4,2-2 5,1-1 3,-1 1 4,0-3 1,4-1 3,0 0 0,-1 0 2,-1-2 3,0 2 2,-1-1 0,2 0 0,-3 1 0,2 0-3,-2 1-3,-1 3-4,-1-3-2,-1 3-2,1 2-2,-1 0-1,-1 0-3,-2 1 0,1 1-2,-2 0-3,0 1-1,0 1-2,-2 0-1,1 2 0,-1 1-2,1-1 0,0 3-2,-1 0-2,1 0-4,-1 2-4,1-3-6,-1 3-8,2-2-8,-2 1-10,2 0-16,0-2-15,0 0-20,2 1-23,0-2-24,1 1-26,1-3-35,0 1-42,3-1-32,0 0-29,0 0-23,3-1-22,1-2-20,-2 0-22,2 0-20,1-4-20,-1 1-16,1-1-15,2 2 2,-2-3 10,0-1 31,0 0 37</inkml:trace>
          <inkml:trace contextRef="#ctx0" brushRef="#br1" timeOffset="272674.1665">8161 17800 206,'-3'0'267,"2"0"-5,-3 0-10,4 2-13,-2 0-16,1 1-26,-1-1-27,0 3-25,2-1-23,0-1-21,0 0-20,2 1-9,1 0-5,-1 0-5,3 0-4,0-1-5,1-1-5,-1 2-6,3-4-2,1 2-3,-1 0-1,2-2-1,-3 0 1,3 0 1,1 0 3,-3-2 4,2 0 5,-1 2 4,-1-2 4,1 0 7,-1 0 8,1-1 8,0 1 10,-3-2 8,1 0 7,0 1 5,1 0 4,-1-1 5,-2-1 4,1-1 2,1 1 1,-3-1 1,3-1 2,-2 2 1,0-3 0,-3 1-2,3-1-5,0-1-4,-3 0-4,2 0-4,-1 0-4,-2-2-5,1 2-5,-2-2-3,0-1-3,0 3-4,0-4-6,-2 4-6,1-2-6,-1 0-6,-1 3-4,1-2-5,-2 2-4,-2 0-3,2 1-5,1 3-1,-2 0-4,0-1-3,-3 3-6,1 0-5,1 4-3,-4-2-2,2 5-2,-3 1-2,3-2-2,-3 4-3,1 2-2,1-1-3,-2 3-1,3 1-1,0 1-3,-2 1 0,4-2-2,-1 3-2,0 0-3,3-3-6,1 3-7,-2-2-7,3 1-8,2 0-7,0-2-8,0 0-10,0-1-13,2-1-16,3 2-17,-2-2-22,3-1-24,1 1-22,3-3-21,-2 2-15,4-2-9,0 3-11,4-3-9,4-1-11,-1 1-11,1-1-8,4-1-6,0-1-7,1-1-9,2-1-13,-1-2-16,0 1-17,2-2-15,-1-2-8,-1 0-2,1 0 7,2-2 12,-3 1 16</inkml:trace>
          <inkml:trace contextRef="#ctx0" brushRef="#br1" timeOffset="272898.6482">9197 16789 332,'-4'-19'382,"-1"3"23,2 4 21,-1 6 22,-1 0-7,3 3-21,-3 3-41,-1 3-52,1 3-37,-3 0-28,0 6-23,1 1-18,-1 5-18,-3 2-18,0 4-21,4 3-23,-2 2-17,1 4-19,-2 0-15,3 3-12,-2 1-10,1 2-8,1-1-6,0 2-9,-3 0-5,2 1-6,-1 1-5,3 0-4,-3-2-1,2-1-2,-1 1 0,2-3-3,0 1 0,2-3-2,-1-3-2,1 1-3,1-2-1,2-3-1,-1 0-3,0-3 0,2-1-2,0-2-1,2-2 0,0 1-2,-1-2 0,1-3-1,-1-1-2,2-1 1,-2-1-1,2-1 0,-1-3 1,-2 1 0,3-1 2,-2-3 2,1-2 1,-1 1 2,-1-4 3,0 2 3,0-2 5,0-1 5,0-1 3,0-2 3,0 2 3,0-4 2,-1 2 3,-2-2 2,0-2 3,-2-1 0,1-1 2,0-1 1,-1 0-1,-1-2-1,1 1-2,-2-2-2,0-1-2,-1 2-1,1-2-1,0 2-1,1-2-1,-1 1-1,-1 2-1,0 0-2,2 1-3,-1 2-1,0 2-4,0 1 0,-3 1-3,3 1-1,-3 3-3,0 1-1,0 2-3,-2 1-2,0 0-2,0 2-1,2 2-3,0 0-1,-1 1-2,3 1-1,-3-1-2,3 4-1,0 0-4,1-3-2,0 2-6,3 0-4,-1-1-5,2 0-7,2 0-4,1 0-7,1 0-5,2-2-5,2-2-6,-1 0-4,3 1-6,0-1-7,-1-3-5,3 2-6,1-4-9,0 2-12,1 0-13,0-1-15,3 0-21,-2-2-25,1 1-25,-1-1-26,2 0-26,-2-1-24,-2 0-24,2 0-25,-2-1-28,-3-2-30,1 0-34,-1 1-37,0-1-8,-7 3 3,8-4 19,-4 1 24,4-2 28</inkml:trace>
        </inkml:traceGroup>
        <inkml:traceGroup>
          <inkml:annotationXML>
            <emma:emma xmlns:emma="http://www.w3.org/2003/04/emma" version="1.0">
              <emma:interpretation id="{B14ABA9A-BDA1-400F-88C3-2CE7CB4F2358}" emma:medium="tactile" emma:mode="ink">
                <msink:context xmlns:msink="http://schemas.microsoft.com/ink/2010/main" type="inkWord" rotatedBoundingBox="10066,17324 13515,17296 13523,18262 10074,18290"/>
              </emma:interpretation>
            </emma:emma>
          </inkml:annotationXML>
          <inkml:trace contextRef="#ctx0" brushRef="#br1" timeOffset="273548.4575">10160 17353 197,'-2'-9'392,"-1"-2"23,0 3 19,-1 2 18,-1 2 12,0 1 9,2 1-41,-4 0-66,-2 2-57,1 0-52,-3 2-32,-2 0-23,-1 1-23,-2 3-20,-2-1-22,1 3-22,-5 2-21,2-1-18,-1 2-16,-3 2-16,4-1-11,-1 3-11,0 1-6,3-2-6,0 1-4,5 1-2,0 0-1,3-1 0,0 0-2,6 0 0,-1-1 0,2-1 0,2 1 0,1-1 1,3-3-2,0 2 0,0 0 0,4-1 0,0 2 0,0-2 0,1 0 0,1 1 0,3 0 0,0-2-1,1 3-1,-1-1 0,2-2 0,-1 1 1,-1 0 0,0-2 0,3 0 1,-1 0 0,2 2-1,-5-4 0,5 4 0,-4-2 0,1 0 1,0 2 0,-2-2 0,1 1 1,-1-2 0,0 1 0,-2 0-1,-4 1-1,1-4 0,-2 2 0,0 0 1,-3-1 1,-1-1-2,-1-1 1,-3 0-6,2 1-4,-3-1-13,0-1-15,-5-1-20,1 1-24,-2-1-27,-3-1-27,1 0-22,0-2-20,-4 0-24,2 0-23,-2-2-24,0-3-26,1 1-27,0-3-27,-1-1-30,4 0-30,0-3-16,3 0-11,1-2 9,4-2 19,3-1 18,2 0 18</inkml:trace>
          <inkml:trace contextRef="#ctx0" brushRef="#br1" timeOffset="273998.4432">10252 17074 28,'2'-4'371,"-2"1"18,2 2 13,-1 2 18,3 3 21,-3-1-1,2 3-12,-2 3-21,2 2-28,1 1-27,-3 1-27,-1 3-29,3-1-30,-3 4-23,0 2-19,0 1-19,-3 2-16,3 0-19,-5 1-23,2 3-23,2 0-24,-2 0-20,0 2-16,0-1-11,-1 2-9,-1 0-9,1-1-5,-1 0-5,2 2-7,-2 0-4,-2-3-4,2 0-4,-2 0-4,4-3-6,-1 0-8,0 0-9,0-6-11,0 0-15,3 2-19,1-5-25,1 0-31,3-2-37,0 0-42,0-3-37,5 0-36,1-1-36,2-3-39,0-1-38,2-5-37,-1 0-44,3 0-43,2-2-16,-2-2-4,2-2 15,0-1 27,0-1 36,1-2 40</inkml:trace>
          <inkml:trace contextRef="#ctx0" brushRef="#br1" timeOffset="274443.0535">10504 17640 3,'-7'-13'362,"-1"3"27,3 1 26,-2 1 21,3 1 17,-1 2-5,1 3-21,1-2-31,0 0-39,0 3-34,1-1-32,1 2-24,0 2-21,1-1-21,0 1-22,0 0-25,0-2-25,0 4-24,0-1-22,1 3-20,-1 0-18,1 2-17,1 0-13,-1 2-10,-1 3-8,2 0-6,0-1-5,-2 3-3,0-2-2,0 3-1,0-1-3,0 1-1,-2-2 0,0-1-1,1 2 1,-1-1-1,1-1-1,0 1 1,-1-3 0,2 2 0,-3 0 1,3-5-1,0 2 0,0-2-2,0 0 1,0-4 1,0 3-1,3-3-1,-3-1 1,0 1 0,0-4-2,0 2 0,0-2-1,2 0-1,-1-2 2,0-1 0,1-1-1,-1 0 2,3 0-1,-1-3 1,-1 0-2,1-2 2,2-2-1,-1 0 3,-1 0 0,2-2 2,-1 0 1,2-2 1,0 0-1,0-2-1,1 1 3,0-2 0,2 2 2,-1-4 0,-1 2 2,5 2-1,-5 1 2,0-4-1,2 5 0,-2-1-1,-1 0-1,2 3 0,-3 1 1,0 0-1,2 2 0,-4 2-3,2 0 0,-1 2-3,-1 1-2,1 2-6,-2-1-7,-1-1-12,1 4-13,1 0-21,1 0-21,-3 0-27,1 4-31,2-1-29,0 1-30,0-1-26,1 1-26,-1 0-24,2 1-25,-1 0-18,2 4-17,-1-5-13,0 3-7,1-1 0,1 1 3,-2-1 17,1-3 21,-1 3 27,0-1 30,0-1 34,0 0 34,-2-1 42,0-1 43,-1-1 46,-2-1 45,0 3 42,-1-3 43,0 0 36,-1 0 33,0 3 25,-1-3 19,1 3 15,-1-3 9,0 4 4,-1 0 4,2-1-4,-2 3-6,0-1-7,2 3-12,-3-4-9,2 3-11,-1 0-11,0 0-9,-2 2-10,3-3-8,-2 3-10,0 1-11,1 0-11,0-1-11,1 2-10,-1-2-14,1 1-12,0 1-10,1-1-9,-1 1-9,2-1-8,0 1-4,0-1-5,2-2-3,-1 2 0,1-1 0,2 0-3,-1-4-3,0 4-3,1-3-5,3 0-5,0-1-4,0 0-5,-1-3-3,1 3-2,3-3-1,0 0-1,0 0-1,1-2 1,1-2-1,0 0 2,-2 0 1,2 0 4,-2-3 6,4 3 4,-3-4 4,1-1 3,-1 1 4,1-2 1,-1 1 3,-2-4 4,1 2 5,-1-1 9,2 0 10,-4-2 13,1 0 15,0 2 15,-1-2 15,-3-1 17,2 1 18,-1-1 14,-1-1 12,0 3 10,-2-2 7,2 2 1,-1 0 1,-3 0-5,0 2-6,0 2-9,0 0-11,0 0-12,0 3-15,0 0-14,0 2-16,-2 0-13,1 2-13,-3 2-8,2 0-7,-1 0-5,-1 2-6,0 1-3,-3 2-5,3 1-4,-3-1-4,-1 2-2,1 2-3,1 0-2,-1 2-1,-1-1-1,0 1 0,1 2 0,3-1-1,-4 0-2,4 1-1,-2-2-5,1 1-5,1-3-7,1 2-6,0 2-11,1-5-12,2 2-19,0 0-21,2-3-30,0 2-33,1-2-37,1 1-38,1-2-32,0 0-26,3 0-18,2 0-12,2-3-15,0 1-18,3 1-19,-1-1-20,3-2-20,2 0-20,1-1-3,-1-1 7,3-2 23,-1 0 31,-1-2 29</inkml:trace>
          <inkml:trace contextRef="#ctx0" brushRef="#br1" timeOffset="274987.2813">11453 17617 360,'-4'-11'394,"-3"0"24,3 2 20,0 1 19,-2 3-11,0 1-24,0 0-39,0 1-47,0 1-41,-2 2-37,1 2-28,0 1-26,-1 1-25,3 2-24,-3 1-24,0-1-24,1 3-21,3 2-20,-3-2-16,0 3-17,3 1-10,-1 1-8,1 1-6,0 1-2,0-2-2,4 1-3,-3 2 0,3 1-2,0-4-1,3 3 1,-1-3-1,1 2 1,0-1-3,1 0-2,1-1-3,-1-1-4,3 1-2,3-1-2,-2-2-5,1 2-5,1-5-6,2 3-7,0-2-8,0 1-6,2-3-7,-1 0-5,-1 0-6,3-1-6,-1-1-4,0-2-4,3 2-3,-3-3-1,4 1 1,-3-1 0,1-2 3,1 0 2,-2-2 3,1-1 3,-1 1 7,-2-1 5,2-1 7,-4-1 9,3-2 7,-2-1 7,-3 0 5,2-1 4,-1 1 4,-1-3 6,-1-1 6,-1 0 9,0-3 10,0 2 8,-1-5 11,-1 2 12,1-3 10,-2 0 8,0-3 12,1 0 12,-1 0 12,1-1 14,0-5 12,-2 2 10,2-2 10,-2 0 7,1-2 2,1-5-1,0 3-2,-3-2-6,1-3-6,1 2-7,-3-3-6,3 1-8,-1 0-8,1 1-9,-4 1-9,2 3-9,-1 2-8,1 3-7,0 4 1,-1 2 6,-1 4-3,0 5-6,0 2-3,0 3-2,-1 1-3,-1 2-3,-1 4-3,1 0-5,-2 0-4,-1 4-3,0 2-4,-2 1-3,-3 3-10,3 2-11,-3 1-3,0 4 2,-1 4-2,1 0 0,0 4-3,0 1-1,1 1-1,3 1 1,-1 1-2,1 3 1,0-2 0,2 0-1,3 1-2,-3 0-2,1-2-4,3 1-5,0 0-5,0-3-5,0 2-8,3-2-9,-3-1-8,4-1-12,-4-1-15,2 0-14,1-4-26,0 1-27,0-3-37,0 4-41,0-6-32,0 2-33,1-3-20,-1 0-15,4 0-15,-2 0-17,2-2-20,0-2-25,-1 0-28,1-3-30,2 0-9,-1-2 0,2 0 24,-3-2 34,2-3 37</inkml:trace>
          <inkml:trace contextRef="#ctx0" brushRef="#br1" timeOffset="275530.8348">11971 17708 201,'2'-16'360,"-1"2"24,0 1 17,-1 3 18,2-3-3,-1 4-14,1-1-28,0 4-32,-1 0-29,-1 0-27,3 1-21,-3 1-17,3 1-16,-2-2-17,-1 3-20,3-2-21,-1 4-20,1 0-21,0-2-19,0 0-15,0 1-16,1 1-15,-1 0-15,0 1-13,1 1-7,-1 0-7,1-2-3,-3 6-3,1-4-2,-1 4 0,0 0-2,1 3-2,-2 0-2,0 0-2,-2 4-1,1-2-3,-2 1-1,2 3 0,-6-1-2,3 4 0,1-2-1,-2 1-1,0-1-1,-1 1 0,1 0 0,-2 0 0,4-1 0,-2 1-1,1-2 0,0-3 0,0 2 0,1-3-2,3 1-1,0 1-3,0-4-2,0 0 0,2 1-4,1-2-3,0-3-3,1 1-2,1 1-2,-2-4-3,3 1-2,-2-1-4,2 0-4,0-2-3,1-1-5,2 0-2,-2-1-2,1-1 1,3 0 1,-2-1 2,2 0 3,0 0 2,1-2 1,-1-1 4,0 2 2,1-5 5,-1 2 5,1-3 5,-4 1 5,4-1 4,0-3 6,-2 1 5,2 0 7,0-2 6,0 2 7,-3-3 9,1 1 7,0-2 8,1-1 6,-3 1 7,-1-1 4,1 1 6,-3-2 5,2 2 3,-2 0 4,1 1 0,-2 0-2,1 2-6,-1 2-6,-1 0-6,2 4-6,-2 1-5,0 1-4,-2 1-5,1 1-4,-2 2-4,0 1-4,0 0-6,-2 1-3,1 2-6,-2 0-1,-1 1-1,-3 1-1,3 1-2,-2-2-2,-1 4-3,-2 2-5,1 0-7,-1-1-4,1 3-6,0-1-5,2 0-8,-1 2-7,2-2-7,0 0-7,2 1-11,-1-1-12,1 0-11,1 2-14,2-4-17,0 2-15,2-2-16,1 1-17,2-2-17,-1 1-8,2 0-3,2-1-2,0-1 0,2-3 0,2 3-1,0 0 6,2-2 7,-1-1 12,1 0 12,1-1 18,-2-1 20,2-1 19,-2 0 21,1-1 15,-1-1 9,1 0 8,-2-1 10,0-1 9,-1 0 12,1-1 10,-1 0 14,-3-1 12,1-1 12,0 0 17,-1-1 15,-3 0 18,3-2 20,-2 1 19,0 0 21,-2-1 19,-1-1 19,3 1 14,-5 0 14,2-2 7,1-2 6,-4 4-1,1-3-1,-1-1-8,2 3-9,-2-2-12,4 1-17,-4 2-16,1-2-18,1 2-18,0 1-19,0 2-14,-1-1-14,3 3-12,-3 0-10,1-1-7,-1 3-7,-1 0-7,0 2-7,0 0-4,-1 2-4,-1 0-3,-1 3-2,0-1 0,-1 3-1,1 1-2,-4 2-2,0 1-3,3 0-3,-4 2-4,3 1-7,-2 1-5,4-1-9,-6-1-8,7 0-10,-3 1-11,2-4-11,2 2-16,1-1-17,1-2-25,2 0-25,2 0-35,-3-1-37,7-1-26,-1 1-24,2-1-21,2-1-18,0 1-19,2-1-16,-2-3-14,1 1-13,1 0-10,0-4-9,-1 2-2,-1-2 3,2-2 12,-1 2 21,1-4 18,-1 1 16,-2 1 21</inkml:trace>
          <inkml:trace contextRef="#ctx0" brushRef="#br1" timeOffset="275993.8348">12858 17827 130,'1'-2'220,"-1"1"-1,0 1-1,0-1-4,-1 1-5,-1 0-9,2 0-10,-1 1-15,1-1-18,-2 1-15,2 1-15,0-1-13,2-1-12,-1 2-9,1-2-8,0 0-8,1 0-8,2 0-6,-1 0-4,4 0-4,-2 0-3,0 0 0,3 0-1,-1-2 1,-1 1 3,3-1 2,-1 1 3,0 1 3,-2-1 2,2-2 6,2 1 7,-3-1 7,-1 0 8,3 0 8,-3-1 10,0 1 9,0 0 8,0-1 7,-3 0 8,0 2 6,1-2 4,0-1 2,-3 1-1,1 0-4,1-1-5,-3-2-7,-1 1-7,3 0-7,-3-2-10,0-1-7,0 0-9,0 0-9,0-2-8,0 1-8,0-1-6,-3 2-4,3-2-2,-1 3-1,-3-3 0,4 0-2,-3 0-3,1 2-3,-1-1-2,-1 2-3,1-3-4,-2 4-3,2 1-3,-3-1-4,1 1-3,0 1-4,-2 1-6,2 2-4,-1 1-3,-2 1-3,0 1-3,-2 1-2,1 2 0,-1 1-3,1 1 0,-2 3-1,0 2-1,-2 0-1,-1 2 0,2 1-1,0 1 0,1 3-3,0 0-3,-1 0-3,2 0-2,1-1-4,3 2-5,-1-2-5,0 1-3,4-3-7,-1 1-6,4-1-6,4-1-6,-3 1-6,3-4-7,1 1-9,0 0-9,3-3-12,3 3-14,1-3-15,-1-1-16,1 0-12,3 0-11,0-2-12,1 0-14,0 1-13,4-3-13,1 0-14,-2 3-12,0-4-13,2 1-12,1-1-6,-3 0-2,0-2-14,1-1-22,-1-1-29,0-1-33,0 1-12,-2-2-5,1 0 10,3 1 14,-2-2 16</inkml:trace>
        </inkml:traceGroup>
        <inkml:traceGroup>
          <inkml:annotationXML>
            <emma:emma xmlns:emma="http://www.w3.org/2003/04/emma" version="1.0">
              <emma:interpretation id="{0ADBAC84-42C0-4BB8-9301-D36F0E5111EB}" emma:medium="tactile" emma:mode="ink">
                <msink:context xmlns:msink="http://schemas.microsoft.com/ink/2010/main" type="inkWord" rotatedBoundingBox="14184,17278 15004,17271 15013,18286 14192,18292"/>
              </emma:interpretation>
            </emma:emma>
          </inkml:annotationXML>
          <inkml:trace contextRef="#ctx0" brushRef="#br1" timeOffset="276886.1481">13934 17782 185,'-6'-13'372,"-1"2"24,1 1 23,1 0 20,0 1-6,2 2-20,-1 1-32,3-1-37,1 2-38,1-2-40,1 1-26,1 2-19,-1-3-22,3 2-20,1-1-23,2 1-22,0 0-19,1 1-20,3-2-14,2 1-15,-3-1-11,5 1-10,-3-1-6,3 2-4,1 1-5,-3 0-2,2 0-2,1 1-4,-1 1 0,1 1-1,-4 0-2,1 1-3,0 0-3,-1 0-1,-2 2-2,-1 0 1,1 0-1,-4 1 2,-1 2-1,-1-1 2,-2 2 1,-1 1 1,0-4 1,-1 3-1,-1 1 0,-1 1 1,-1-1-1,1 1 0,-2 2-1,2-1-1,-3 2-2,0 0-2,1-1-2,0 0-2,0 2-1,1-2-2,-2 0 0,1 1-3,2 0 1,-1-2 1,1 1-1,1-1-1,0-1 1,1 1-1,1-1 1,1-1 0,0 2 0,1-2 0,1 1 0,-1-1 0,4-3 0,0 2-1,1 0 1,2-2-1,1-1 0,1 0 1,0 1-1,4-3 0,-1-2 0,0 0 2,2 0 0,3-2 0,-2 0 0,3-1 0,-1-1 0,0 1 0,0-2 1,3-1-1,-4 1 0,3-2 1,-4 2 1,2-2 2,-3-2 4,-2 0 4,0 2 5,-1-1 4,-1-1 6,-4-1 5,0 1 6,-3-1 6,1-1 6,-4 1 6,1 0 6,-2-2 6,-1-1 2,-1 2 5,-1-4-1,-1 3 0,-2-1-1,-2 1 0,2-1-3,-4 0-4,1 0-4,0 2-5,-3-1-5,0 3-5,0-1-6,-2 0-6,1 2-3,-2 4-5,2-5-5,-4 6-4,2-3-6,-1 2-6,0 0-7,-2 2-8,0 0-10,0 2-10,-1-3-14,1 3-15,-1 0-18,1 3-17,0-3-30,2 2-33,-2 0-48,0 2-56,4 0-57,-3 0-57,1 0-63,2 0-64,-1 2-48,4 2-40,-3-1-15,2 1-1,0 1 9,2-3 15,0 2 25,5 0 33</inkml:trace>
          <inkml:trace contextRef="#ctx0" brushRef="#br1" timeOffset="276479.2485">14179 17074 194,'-3'-15'436,"-2"3"31,4-1 25,0 5 26,-1-1 20,2 4 16,0 3-26,0-1-44,-1 1-59,1 2-63,-2 2-47,0-2-35,1 3-35,-1 0-34,2 3-28,-2 5-27,0 0-24,1 4-23,-2 5-19,-1 1-22,4 7-12,-4 0-11,0 7-6,0 1-7,-3 3-5,2 2-6,-2 2 1,0 0 3,1 1-2,-1-1-2,0-1-2,0-1-3,0-1-3,-1-2-5,3-1-3,-2-3-7,3 0-9,-4-2-12,5-3-15,-4-1-15,2 0-22,0-7-26,2 1-40,-3-2-46,1 0-46,3-2-44,-1-3-43,0-1-38,1-2-43,-1-2-44,2-1-34,1-9-29,0 0-20,0 0-14,0 0 2,0 0 8,0 0 34,0 0 42</inkml:trace>
        </inkml:traceGroup>
        <inkml:traceGroup>
          <inkml:annotationXML>
            <emma:emma xmlns:emma="http://www.w3.org/2003/04/emma" version="1.0">
              <emma:interpretation id="{A5A3C531-0BE6-4AEB-900E-6FD84923A4BE}" emma:medium="tactile" emma:mode="ink">
                <msink:context xmlns:msink="http://schemas.microsoft.com/ink/2010/main" type="inkWord" rotatedBoundingBox="15762,17639 17646,17624 17656,18807 15772,18822"/>
              </emma:interpretation>
            </emma:emma>
          </inkml:annotationXML>
          <inkml:trace contextRef="#ctx0" brushRef="#br1" timeOffset="279030.9708">15825 17410 359,'-3'-8'413,"1"1"17,-1 2 14,-2 3 17,1-1 15,-2 0-23,-1 2-42,-1-1-56,-3 2-62,-1 2-41,0-1-26,0 5-24,-5-2-23,2 1-21,-1 3-20,-4 1-15,1 0-15,1 3-12,2 2-15,-2-1-12,2 3-13,0 0-9,1 3-11,2-2-8,-1 4-10,4-1-5,0-1-3,0 3-3,5-3-2,-2 3-2,3-3-3,0 0-3,2-1-5,0 0-3,2-1-5,4-2-5,-3 1-6,5-2-6,-2-1-6,1-1-6,2-2-8,2 0-6,1 1-8,0-3-6,2-1-6,1 0-4,0-2-4,2-1 0,0 0-1,2-1 2,2-3 4,1 0 5,-1-2 6,4 0 6,-2-2 7,3 0 6,-1 0 8,2-1 8,2-1 6,0-1 7,-1 0 8,1-3 8,3 2 8,-2-1 8,1-2 8,-2 0 7,4 0 6,-4 0 7,0-1 6,0 1 10,-2-2 8,-1 0 8,-1 0 7,-4 0 8,-2 1 8,-2 1 5,-1-1 5,-4 0 0,-4 3 1,-2-2-3,0 2 0,-8 1-4,0 0-3,-2 0-6,-4 1-7,-4 0-7,1 3-9,-5 1-7,-2-1-9,-2 2-7,0 2-9,-3 2-5,-1 2-6,-1 1-5,-3 3-5,2 0-2,-1 2-4,1 1-2,1-1-2,0 5-2,3-2 1,2-1-1,-1 2 0,2-2 0,4 2 0,1-2 1,5 1-2,-1 0 0,1-2 0,4 0 0,1 0-2,3 0 0,0-4-1,0 1-2,3 0-2,3-1-1,0-2 0,0-1-2,3 0-1,3 0-1,0 0-1,3-1 0,-1-1 0,1-2-2,5-2 0,-3-1 0,6-1 2,-1 0 0,2-1 1,-1 1 1,3-3 1,0-1 1,1-1 2,-2-1 1,0 3 1,2-4 1,-4-1 0,1 1 2,-1-1 1,-1-2 2,0 3 0,-3-3 1,0 1 1,-2-2 0,-1 2 0,1 1 1,-4-1 2,0 2 0,-3-1 1,0 1 2,-2 2 2,0 3 1,-2-1 0,0 1 1,-2 2 0,1 1 1,-2 1 2,0 2-1,0 0 0,-2 0 0,1 4-2,0-1 0,-2 1-3,0 0 0,-1 3-3,-1 1 0,2 2-2,-3 1 0,0 1-2,0-1-3,0 3-1,0-2-4,2 0 0,-1 0-1,-1-2-5,3 3-1,1-1-2,-1-3-4,1 1-3,2 0-2,2-2-3,-1-1-3,1-1-1,2 1-2,0-1 2,0-2 0,3-1-1,-3 1 3,4-2 1,-1-1 2,1 1 1,0-2 3,3-2 2,-1 1 4,-1-1 3,3-2 2,-2 2 1,0-3 2,1-1 2,1-1 1,-1 1 2,-3-1 1,3 0 1,-3 0 0,3-3 2,-1 0 1,1 3 0,-1-4 1,1 0 4,-4 2 2,1-3 5,1 0 4,-2 1 3,0 0 4,-1-4 3,0 4 3,-2-3 2,1 2 2,1-3 1,-3 0 1,1 0 1,-1 0-1,0 2-2,0 0-3,-1 2-2,-1-1-3,0 3-2,-1 0-3,3 5-4,-3-2-2,0 1-2,0 2-1,0 2-1,-3-1 0,3 2-2,-2 2 0,-1 0-2,-2 2-1,1 2 0,-2-1-2,-1 3-1,0 3-1,-2-1 0,1 1 0,0 3-2,-3-1-3,3 1-1,1 1-2,-4 1-2,5 1-2,-1-3 0,0 0-3,4 1-1,-2 0-1,2-2 0,0 2-1,3-3 0,0 1 1,0-1 0,3 1 1,-2-3 2,2 2 2,2-2 0,-1-1 2,1 3 2,0-1 1,3-4 1,-2 3 2,3-1 0,1 0 1,2 0 0,-1-1 0,2 1 0,-2 0-2,3-2 1,-1 2 1,-1-1 0,2 0 0,-1 0 0,-2 1 0,1-2 0,-4 1-1,1-2 0,-1 0-3,-1 1-2,-1-1 0,-2-1 0,0-1 0,-1 0-1,1-1-2,-3-1-1,1 0-1,-1 0-1,1-1-3,-2-1-2,0 0-3,0 0-3,0-1-4,0-1-3,0 0-6,0 0-6,0-1-5,0-1-5,2 1-5,-2-2-4,2-2-4,0 0-3,-1 1-4,2-4-2,1-1-2,-4 2-1,7-3 0,-2 0 1,-2 0 4,4-3 4,0 0 5,-1-1 4,5-2 5,-4 0 5,1-1 6,3-2 5,-2 2 6,3-4 5,0 2 6,-2-1 5,3-4 5,0 3 5,-1-1 5,2 0 3,-1 1 4,-2 1 3,1 0 2,-1 2 3,-2 0 5,1 4 4,0 0 7,-4 3 6,0 1 10,-2 2 11,1 3 10,-2-1 10,-3 5 7,0-1 6,0 1 2,-3 3 1,-2 3-1,1-3-3,-2 4-4,0-1-5,-4 3-6,0 0-7,1 0-9,-1 2-10,-2 1-12,0 0-8,4 2-10,-3-2-7,2 2-4,2 2-3,-2-3 0,1 2-2,2 0 0,2 1-1,-2 0-1,1 0 1,4 0-1,-2-1-1,2 2-2,-1-1-3,2 0-3,0-2-3,2-1-3,-1 3-3,1-2-3,0 0-2,2-1-2,-3 0-3,2-1-2,0 0-1,1 0-2,1 0 0,-1-1 1,1 1 1,-2-4 0,3 1 3,-2 1 3,0 0 2,3-3 2,-2 3 2,2-2 2,0-1 2,-1 3 1,1-3 3,0 3 1,1-3 1,-1 0 1,0 1 2,2-1 2,-4-1 1,1 1 0,-2-1 1,0 0-1,-1 0 2,0-1-1,-2-1 0,0 1 1,-1-1-3,0-1 0,0 1-4,0 1-3,0-1-4,0 1-7,0-2-7,0 0-8,-1 2-11,1-2-9,-1 2-13,1-2-11,-2 0-13,2 2-9,0-2-11,0 0-7,2 0-7,-1 0-2,0 0-3,2-2 0,1 2 1,-1-2 8,1 0 12,1-1 11,-2 0 10,5-1 12,0-1 13,0-1 11,3 0 11,0-2 4,-1 2 4,0-5 5,2 2 8,2-1 7,-2 0 8,0-2 6,2 1 2,-2 0 7,-1-3 9,1 2 10,-1-2 10,1-1 14,-2 0 15,0-1 22,0 1 24,-2-2 19,1 2 16,-2-3 13,0 1 12,0 0 9,-1 2 5,-1 0 3,-3 4 0,1-1-2,2 1-6,-5 4-9,0 0-14,0 4-15,-1 0-17,-3 1-16,0 2-17,-2 4-16,0 0-15,-1-1-12,0 4-10,-3 0-10,0 2-7,-1-1-10,3 3-8,-3 1-9,3 1-7,0-4-9,1 4-10,0-1-11,0-1-12,3 4-13,-1-4-15,1 0-13,1-1-16,3 3-14,0-2-15,0-1-12,0-1-12,0 1-8,3-2-6,0-2-2,2 0 1,-2-1 2,2 0 5,1-1 7,0 0 7,1-1 10,2-2 10,1 1 15,-2-2 17,3-2 15,-3 1 12,3 0 12,0-2 10,-1 0 5,0-1 1,1 0 6,-3 0 6,3-1 10,-3 1 10,3-1 14,0-2 16,-1 0 10,0 1 8,-1 0 12,1-1 14,-1 0 17,-1 1 18,1 0 25,-2 0 31,-1 0 23,-2-1 22,3-1 17,-3 0 16,-1 2 8,0-1 3,-1-1 0,-1 1-1,1 3-6,-1-5-6,-1 6-10,0-3-12,0 3-15,0-2-17,0 3-17,-1 0-18,1 0-17,0 2-17,-2 0-14,1 2-10,-1 0-10,0 1-9,1 2-7,-2 1-6,0 3-6,-2 0-5,2 6-5,-2-1-4,-2 5-4,0 0-4,0 3-3,-1 4-4,-1-1-3,1 2-1,1 2-2,-5 1 1,2 0 4,0 3 7,1-1 4,-3 3 0,0 0 0,0 1 0,2 0 0,-2 1 1,4-3-1,-3 3 0,1-2-1,0-1 2,3-2-1,2 1 1,0-1-5,0-2-6,1-2-3,3-2-2,-4-2 0,2-1 0,0-3-1,0-1-1,0-2 1,-1-3-1,-2-3 1,-1-1-1,-1-2 1,1-3 0,-4-1-1,-1-1-1,0-3-1,1-3 2,-1 1-1,-4-4 1,1-1-3,1-2-3,-1-1-6,-2-4-4,3-2-10,1 1-9,-2-5-11,1-2-13,2-3-18,-1-1-23,2-2-34,3-4-41,1 0-36,0-3-32,3-1-32,0 1-29,2-2-30,2-2-27,0-1-41,2 0-44,2 1-43,0 0-41,3 3-11,0 0 6,0 0 27,4 3 36,-1 1 34,4 2 31</inkml:trace>
        </inkml:traceGroup>
        <inkml:traceGroup>
          <inkml:annotationXML>
            <emma:emma xmlns:emma="http://www.w3.org/2003/04/emma" version="1.0">
              <emma:interpretation id="{B7AB4ED4-10B9-4114-ADD5-60BBEFF80E9C}" emma:medium="tactile" emma:mode="ink">
                <msink:context xmlns:msink="http://schemas.microsoft.com/ink/2010/main" type="inkWord" rotatedBoundingBox="18312,17006 19823,16994 19833,18252 18322,18264"/>
              </emma:interpretation>
            </emma:emma>
          </inkml:annotationXML>
          <inkml:trace contextRef="#ctx0" brushRef="#br1" timeOffset="279957.7265">18461 17608 68,'-4'-13'366,"-3"0"24,2 2 25,-1-2 25,2 2 5,-3 1-4,2-1-24,-2 4-32,2-3-41,-2 1-40,4 2-28,-4 0-20,2 2-22,-2 0-23,3 0-21,0 2-21,-4 0-25,4 2-25,-3 1-22,2 0-19,-2 2-19,-1 1-17,-1 1-13,-1 3-11,-2-1-5,0 5-5,-2 1-2,-1 1-2,2 0-1,-1 3-3,-1-2 0,-2 3 0,3 1 0,-1-1-1,-1 4-1,3-4-1,-1 3-1,0-3-2,1 2-4,-1-1-3,4 1-4,-2-2-3,3 3-5,1-5-6,0 3-6,2-4-9,1 1-7,4-2-8,-2-1-7,6 0-7,-2-2-4,4-1-3,1-1-3,2-1-2,0-2 2,-1 0 2,4-1 3,1-1 5,0-2 7,1-1 8,1-1 7,1-3 7,-2 1 8,3-2 7,1-2 7,-3 0 7,4-4 4,-2 3 5,2-4 4,-1-1 4,-1 1 6,-1-1 7,1-2 8,-1 2 8,0-3 12,-2 2 9,1-3 10,-2 3 11,0-4 8,-4 1 10,1 1 5,0 0 5,-1 0 3,-4 1 1,2-3-2,-2 3-3,1 0-5,-2 0-8,-1 3-8,0 1-8,-1 0-8,1 0-10,-2 3-8,0 1-8,0 3-6,0 0-6,0 4-4,-2 0-3,1 0-4,-1 4-2,0-1-4,-3 3-3,0 1-3,1 2-4,0 0-4,-2 2-3,0 0-5,0 2-7,0 0-6,0 2-8,1-3-6,2 2-9,-4-1-7,4 2-8,1-3-7,0 1-8,1 1-5,1-3-4,1 0-5,1 2-8,0-4-1,1 0 0,4 0 2,-4 0 2,5-3 3,1 1 7,-2-2 7,4 1 8,-1-2 8,0 0 9,1 0 6,1-2 8,-1 1 9,-3-1 8,3 0 7,-3 0 5,1-2 8,-3 0 8,1 0 9,-3 0 9,-1 0 8,0 2 9,-2-2 7,0 2 5,1-2 4,-2 2 2,0 0 2,0-1 2,-2 1 2,1 2-1,0-2 0,0 2-3,-3 1-6,3-2-7,-5 2-7,1 2-8,2-1-7,-1 3-6,-2-3-3,0 3-3,2-2-3,-3 1-2,3 0-2,-2-2-2,2 0 1,-1 0-1,1-1 0,-1-2 1,1 1-1,1 1 1,3-3 1,-3-2 0,3 2-1,0-2 0,0 0 0,0-2 1,3 0 0,0 0 1,-2-1 1,6-1-2,-5-2 2,4 0 2,0-2 2,0 0 4,1-2 3,1-1 5,1 0 4,0 0 4,-1-1 4,1 1 3,1-2 4,-2 0 6,3 0 3,-3 0 4,2 0 1,0 0 2,-3 2-2,2-1 0,-1 1-3,-1 0-3,-1 1-3,2 2-4,-3 0-4,2 1-4,-3 1-3,0 1-5,0 1-3,-1 2-3,1 2-4,-4 0-3,1 2 0,2 1-2,-1 1-2,0 2-1,2 3 4,-1-1 6,0 4 1,-1 0 0,1 1-4,1 0-4,-3 3-6,2-3-8,0 3-6,0-3-7,2 2-5,-1-1-7,2-2-6,0 1-5,1 0-14,2-2-15,2 2-20,0-3-21,1 0-14,3-1-12,0-2-12,1 2-14,2-4-13,0 1-13,-1-2-16,3 0-14,-2-1-18,2-2-18,0-1-24,-2-3-27,1-1-20,-1 1-15,1-4-19,-1 1-20,1-1 2,-1-2 11,1-2 12,0 1 10</inkml:trace>
          <inkml:trace contextRef="#ctx0" brushRef="#br1" timeOffset="280454.9876">19531 16791 67,'-3'-21'343,"1"6"13,-3 4 10,0 3 12,1 1 11,0 3-5,0 3-14,1 1-31,-4 2-41,0 2-31,0 3-26,-3 4-21,3 2-19,-1 2-17,-3 3-14,2 2-16,-2 4-16,4 2-14,-1 2-17,-1 1-22,2 2-26,3 2-16,-2 1-10,1 2-7,1-1-6,0 3-3,-1 0-3,3 2-7,-3-1-9,1-1-4,-1 2-3,0 1 1,1-3 1,3 1 2,-4 0 4,2-4 4,0 1 1,0-1 3,0-1 3,0-1 6,1-5 9,-2 0 9,3-1 10,-1-2 4,1 0 1,-1-4 1,1-1-1,1 0-3,0-3-3,0-1-2,0-2-5,0-1-2,1 0-1,-1-5-8,2-1-9,-1 0-5,-1-2-1,0-1 0,2-1 2,-2-3 1,1 2 3,-1-2 4,2-2 4,0 0 4,-2 0 6,1-2 2,-1-2 4,0 0 4,0 0 5,0-2 4,-1-1 3,-1-1-3,-1-1-6,0-1-2,-1-1-1,-1 1-1,2-1-1,-3 0-2,0 0-2,0-2-2,0 3-1,-1-1-2,1-1-3,-2 3-3,1-1-2,-1 1 0,3 1 5,-2 1 0,0 0-2,0 3-4,-1 1-2,3 2-3,-2-1-3,-2 2-2,1 1-1,1 2 2,-4 2 4,2 0 2,-2 2-1,0 0 0,0 2 0,-1 3-1,0 1-1,2-2-2,-2 3-1,0-1-2,4 2-1,-1 0-4,-1 0-2,3 1-9,2-1-8,0-1-8,0 1-3,3-2-6,0 0-6,1 0-2,1-1-6,1-2-5,2 1-4,1-2-5,1 1-7,2-2-7,2-1-8,1-2-14,1 1-18,2-2-28,1 0-35,1-1-32,0-1-29,1-1-31,0-1-29,2 0-32,-2-1-32,2-1-43,-2 1-50,1-2-36,1 0-30,-2-2-8,2 1 0,-2-2 23,2 2 35,-2-2 32</inkml:trace>
        </inkml:traceGroup>
        <inkml:traceGroup>
          <inkml:annotationXML>
            <emma:emma xmlns:emma="http://www.w3.org/2003/04/emma" version="1.0">
              <emma:interpretation id="{56B5C2DB-BFB2-4158-B8FE-114D099C232F}" emma:medium="tactile" emma:mode="ink">
                <msink:context xmlns:msink="http://schemas.microsoft.com/ink/2010/main" type="inkWord" rotatedBoundingBox="20640,17235 23915,17208 23923,18202 20648,18229"/>
              </emma:interpretation>
            </emma:emma>
          </inkml:annotationXML>
          <inkml:trace contextRef="#ctx0" brushRef="#br1" timeOffset="281061.6345">20442 16974 128,'-3'-2'362,"-1"0"16,4 0 21,0 0 19,2 4 18,0 0-2,-1 0-9,-1 0-35,2 5-45,0-3-36,-1 6-30,-1 2-25,0 0-21,0 8-18,0 0-18,0 3-17,-1 3-20,-1 2-18,-1 2-16,-1 5-22,1-1-23,-2 2-17,2 1-15,-1 0-11,-3 0-8,2 3-6,-2-3-4,2 0-4,-2-2-5,4 1-2,-2-1-2,0 1-3,1-5-4,-1 0-7,3-2-10,-1 0-17,0-1-18,3-3-21,-4-2-19,4-1-35,4-3-45,-4 0-42,3-4-42,0-1-43,-1-3-45,1-2-38,2-1-34,-1-3-29,-4-5-29,8 2-11,-8-2-8,13-2 8,-2-2 12,2-1 35,-2-3 45</inkml:trace>
          <inkml:trace contextRef="#ctx0" brushRef="#br1" timeOffset="281164.3597">20500 17573 126,'-7'-17'326,"3"-1"24,-2 4 23,2 1 4,-1 2-5,1 3-5,1 2-5,2 1-19,-3 1-25,1 1-20,2 0-18,1 2-15,-3 1-11,3 0-17,0 0-23,0 1-20,0 1-17,0 1-14,0 1-13,0 0-18,0 1-21,3 4-16,-2 1-15,2 1-13,1 1-10,-1 3-10,1-1-8,1 4-7,-2-1-7,-1 1-4,1 0-5,0 0-4,-3 0-2,4-1-3,-4 0-2,0 1 0,4-2-2,-4 0 0,0-2-3,3 1 0,-3-2 0,0-1-1,1 1 1,-1-4 1,0 2 0,0-2-1,0-1 0,0-3 0,0 0 1,0-1-1,0 1-1,0-3 1,2 1 0,-2-2 1,1-1 0,-1 0 0,1-1 0,1 0 1,-1-2-1,1-1 1,0 0 2,-1-1 1,2-1 2,0-1 2,-2-4 2,6 1 2,-3 0 3,-1-4 1,2 1 3,2 0 1,-2-4 1,3 1 2,-2-1 1,2 0-1,0-1 1,1 1-2,0-2 0,1 2-2,1 0-1,0-1-2,-1 1 0,0 2-3,1-2-4,-3 5-1,3-2-3,-1 3-2,-1 1-1,-1 1-1,-1 2-1,-1 3-3,0-1-1,-2 2-4,2 2-6,-1 1-9,-2 0-11,1 1-14,1 2-18,-1-1-31,0 5-38,-1 0-37,2 4-36,1 0-36,-3-2-36,0 5-43,-1-1-46,0 4-43,0-2-44,-2 4-36,0-1-34,0 0-6,0-1 7,0 2 26,1-3 35,2 2 35,1-4 36</inkml:trace>
          <inkml:trace contextRef="#ctx0" brushRef="#br1" timeOffset="282660.7154">21114 17771 173,'6'-11'347,"0"2"24,0-2 26,-1 0 18,-1 1 11,3 0 2,-3-1-5,0 0-20,0 0-27,0-1-24,-3 1-23,1-4-28,-2 2-30,0 1-15,0-1-8,-2 1-17,1 1-20,-3-1-23,1 3-27,-1-1-24,-1 2-23,1 1-18,-2 2-15,-1 1-10,-3 4-10,2-3-7,-4 6-5,-2-3-9,2 4-11,-2 1-7,-2 2-6,-1 2-3,-1 0-5,0 4-3,-2 0-3,2-2-1,-2 4-2,5 0 0,-2-3-2,1 6-2,3-6-4,-1 4-5,1-3-3,2 2-6,3-2-3,-1 2-6,4-1-6,-1-2-4,3 1-7,2 0-5,1-3-4,1 0-3,2 1-4,0-3 0,2 0-1,0 1 0,3-3-1,-1-1 2,0 1-1,4-3 3,-2 1 3,5-1 3,-4 0 3,3-2 4,-1 1 2,1-2 5,0-2 2,-1 0 5,2-1 4,-1-1 4,-1-1 5,2-1 5,-2 1 3,0-1 4,0-3 2,-2 1 5,-2 0 5,3-1 8,-3-2 8,3 0 7,-3 2 9,0-4 5,0 2 8,0-1-1,-3-1-2,2-2 1,-2 1 2,1 1 2,-3-1 3,1-1 1,1 1-3,-1 1-3,-1 3-6,1-2-1,-1 1 0,-3 1-2,2 2-4,0 3 1,-1 1 3,-1 0 0,0 2-2,0 0-7,0 2-10,0 2-6,0-2-4,-1 4-3,-1 0 0,0 1-3,-1 1 0,-2 1-3,-1 2-2,1 2-3,-2-1-4,-1 5-5,1 0-4,1-3-1,-4 4 0,4-1-5,-1 2-5,1-2-12,1 1-11,1-1-16,1 1-18,-1-2-14,4 0-13,0-1-10,0-2-8,4 0-12,1 2-12,-2-4 0,4 2 4,-2-2 8,3-1 7,-1 0 8,2-3 11,1 1 10,1-1 12,-2-1 9,3 0 10,-2-1 10,2 0 12,0-1 16,0-2 22,-2 0 13,1 0 12,-3-2 19,0-1 22,0 2 20,-1-3 16,-1-1 13,-2 1 14,1-2 13,0 0 15,-3 3 8,3-4 8,-4 0 2,1 1 1,-1-1-4,-1 0-7,0 0-14,0-1-18,-1 1-15,1 1-16,-2 1-11,1 2-13,1-1-11,-4 0-11,3 2-7,1 0-8,-2 1-4,-2 1-4,3 0-4,-2 1-4,-1 1-2,2-1-5,-3 2-2,1-1 0,0 1-3,-1-1-2,2 3-3,0-1-3,0 0-4,0 0-4,0-1-6,2 1-7,1 0-7,0-1-5,0 1-9,1 0-5,0 0-8,2-1-7,1 0-6,-3-1-4,2 1-11,1-2-12,3 0-8,-5 1-5,3-2-4,0 0-4,0 0-2,2-2-2,-4 1 3,4 0 1,-2 0 4,2-2 1,-3 0 3,0 0 2,4-1 12,-5 1 19,2 1 9,-2-3 5,2 1 3,-1-2 4,-1 1 0,1-1 0,0-1-2,-1 1-2,-3-1-4,3-2-3,-3 2-3,1-2-4,1 2-8,-2-1-14,2-3-8,-1 4-8,0-2-4,1 0-3,1 0-8,0 2-10,1-2-3,1 1 0,-1-1 4,0 2 5,3-2 6,-2 1 6,3 0 10,-2 0 10,-1 1 12,0 0 14,1-1 16,-2 1 15,1 3 24,-2-2 28,0 3 20,-2 0 18,1-2 15,-2 1 11,0 0 19,0 2 20,0-1 12,0 0 11,0 1 6,1 2 4,-1-2-3,4 2-6,-4-4-5,2 4-6,3 0-4,-4 0-4,3-2-3,-1 2-3,2-2-5,0 2-8,-3-1-1,5-1 2,-3 2 6,-1-2 9,2 0 14,-2 2 18,4-2 16,-2 0 16,0-1 13,1-1 11,-3 2 8,2 0 7,-1-1 0,0 1-2,1-2-3,-1 2-6,-1-2-8,1 0-9,-1 0-11,-1 0-14,3 1-12,-4 1-14,1 0-15,-1-1-12,0-1-11,-1 4-10,0 0-7,0-2-5,0 0-5,0 2-4,0 0-3,0 0-5,0 0-3,0 0-3,0 0-6,-1 0-3,1 0-5,0 0-3,0 2-4,0-2-2,0 2-3,0-2-2,0 0-3,0 0-3,-1 0-2,1 4 0,0-4-2,0 0-1,0 0-1,-2 0-1,2 0 0,0 0-3,-1 3 1,1-3 0,0 0-2,0 0 1,0 0-1,0 2-1,0-2-1,0 2 1,0-2 0,0 0 1,0 2 0,0-2-2,0 0 2,0 0 0,0 0-1,0 0-1,0 0 1,0 0-1,0 0 2,0 0 0,0 0 0,0 0-1,0 0 0,-3 1 0,3 0 0,-2 0 1,0 1-1,2 1 1,0-1 0,0 1 0,-3 0 0,3 0 0,-4 1 0,4 1 0,-1-3 0,-1 2 0,0 1 0,0-1 0,2 2 0,-1-1-1,-1 1 0,0-1-1,2 2 0,-1-1 1,1 0 0,-2-1-1,1 1 0,0-2 0,-1 3 0,1-1 1,-1-1 0,1-1 0,-1 2 0,2 0-1,-2 0 1,2-1 0,0 0 0,-1-1 0,1 2-1,0-4 0,0 2 0,0 0 0,0 0 0,0 0 0,0-1 0,1 0-1,1 1-1,0 0-1,-1-1-1,1 1-2,-1-1-2,-1 3-1,2-1 0,-1 0-2,-1 1-2,1-1-1,1 0-1,-1 1-1,1 1 1,1-1-1,-1 0 1,3-1 1,-1 0 1,-1 1 1,-1-1 2,3 0 0,-4-1 2,2 0 0,0-1 2,-2-2 1,1 0 1,0 1 0,-1-1 2,1-1 0,-1 0 1,0 0-1,1 0 1,-1 0 1,-1 0 0,4 0 0,-4-1-1,3 1 0,-3-2 1,1 2 0,2 0 1,-3 0 0,1-1-1,1 1 1,-2 0 1,0 0-1,0 0 0,0 0-2,0 0-2,0 1 0,0-1-3,0 2-3,-2-1-3,1 1-3,1 0-4,0 0-2,0 0-5,-3 0-2,3 2-2,0-1-3,0-1-1,0 0-1,0 2 0,0-2 3,3-1 1,-3 3 3,1-2 2,3-1 2,-1 0 1,-1 0 2,1 1 2,2-1 1,-3-1 2,5 0 0,-3-1 1,2-1 3,1 1 0,3-1-1,-2 0 0,1-2-1,1 1-1,2-1 1,-1 0 1,2-3 0,-3 1 0,4-1-4,-2 1-5,0-2-6,-2 0-10,2-2-10,-3 2-7,1-3-7,0-2-3,-2 3-4,1-3 0,-3 2 0,1 0 0,0-1-2,1-1 3,0 0 4,-4 0 6,2 1 9,0-3 10,0 0 10,0 3 10,-4-4 9,3 1 7,0-1 9,-1 3 10,1-2 13,-2 1 9,-1 1 11,0 1 5,-1 1 6,-1 1 4,0 0 3,0 3 4,-1 3 1,-1-2 1,1 1-1,-2 3-1,-1 1-3,-1 0-8,1 1-10,1 2-15,-3 0-14,0 3-10,-1-2-7,-1 2-5,4 2-3,-3 0-3,0 2-2,2 0-3,2 0-1,-2 2-1,2-1 0,2 0-2,-1 1 0,2 0 5,2-2 8,0 2 3,1 0 3,2 0-1,-1-2 0,-1 2-1,4-1 1,0 0 1,-3 1 1,4-2 2,-3-1 3,3 2 7,-2-1 11,-2-2 6,2 2 6,2-1 4,-1 0 4,-1 2 9,5-3 9,-3 4 8,4 0 7,0-1 3,2 3 2,-2-1 0,5 0-2,1 1-6,-2 0-9,1-3-9,-4 3-4,-1-4-5,1 2-5,-4-2-9,-1-1-7,-3-1-9,0-2-8,-4 0-4,-1-1-4,-1 0-7,-2 0-6,-1 1-9,-3-1-9,-1 0-12,-3-2-13,1 2-15,-3-1-18,1 0-23,-3-2-26,0 0-40,-1 1-47,1-1-45,1 1-47,0-2-41,-1 0-42,0-2-51,3 1-56,-2-2-33,2 0-21,4-1-6,-3 0 0,7-1 16,0-2 21,0 0 38</inkml:trace>
          <inkml:trace contextRef="#ctx0" brushRef="#br1" timeOffset="283261.3989">22179 17466 179,'0'3'319,"0"1"17,0 3 22,0 2 5,0 0-3,0 4-21,0-2-28,0 3-37,-3 1-40,2-1-31,1 3-25,-3-2-14,-1 2-9,2-2-8,-1 1-7,0 0-20,-1 0-23,1-1-13,-1 1-7,3-2-10,-4 1-9,3-1-9,-2-2-9,3 3-13,-1-4-15,1 0-24,-1 0-27,2-1-27,0-1-25,2-1-24,-1-1-23,1 1-26,-1-1-28,3-3-36,-3 1-43,-1-5-42,0 0-43,0 0-30,0 0-23,6 5-2,-6-5 12,0 0 13,8 0 13</inkml:trace>
          <inkml:trace contextRef="#ctx0" brushRef="#br1" timeOffset="284224.4932">22183 17355 281,'-1'-2'300,"1"2"9,0 2-2,0 0-6,0 1-16,-3 1-19,3 2-26,-3 1-31,2 1-25,-2 0-21,-1 3-14,3 2-10,-2 0 4,0 3 12,2 0 5,-1 3 0,0 0 0,1 0 0,1 2-3,0-1-3,0 2-7,0-3-5,0 3-5,1-3-7,1 1-7,0 2-8,-1-4-19,1 2-23,-1-5-16,1 2-11,-1-4-8,0 0-8,-1-2-6,4 0-4,-4-2-3,3-1-5,-3-3-2,0 1-2,1-2-3,-1-2-2,0 0 0,0-2 0,3 0 4,-3 0 0,0 0 6,3-2 2,-3 0 5,0-2 3,0-1 4,1 1 2,-1-2 3,2-2 0,0-1 1,-2 0 1,1-4 0,0 0 1,2 1-1,0-1-2,1-1-2,-1 1-4,1-4-2,3 3-4,-2-2-2,2 0 0,2-1-1,-2 0 1,4 0-1,0 2 1,1-3 0,-1 1 0,1 1-10,-1 0-14,1 3-8,0 0-1,-1 2-5,0 1-1,1 1-1,-1 2-3,-2 1 0,0 1-2,0 1-1,-2 0-1,1 1-2,-4 2 0,0 1 9,1 0 14,-1 2 6,-1 1 3,1 1 2,-3 2 1,0 2 1,0 1 0,3 1-1,-4 3 0,3-1 1,-1 3 0,0 0 0,-1 3 0,3-2-2,-3 4-1,1-3 0,-1 0-1,2 2-1,0 1 1,0-4-1,0 2 0,0-3 0,0 2-1,2-1 0,-2-2-3,2 0 1,0-1-1,-1 0 0,1-4-1,-1 0-2,0-1 1,0-2-2,-3-2 0,2 1-2,-2-1 0,1 0-1,-1-4 1,1 0-1,1 0 1,-1 0-1,2-4 1,0 0 2,0 1 0,3-1 1,-3-3 1,4-1 0,-1-1 2,0-1 1,1-1 2,-3-2-1,3 2 0,-1-1 1,1-2 2,-2 2-1,1-2-1,1 1 0,-1 0 1,-1-2-1,3 2 2,-2-2-1,0 2 0,1-1-1,0 1 0,-2 2 0,1-2 1,0 0-1,0 4 0,-3 2 1,2 0 1,-1 2-1,-1 1-1,-1 2-1,-2 2-4,-1 0-2,0 0-3,0 4-4,-1-1-2,-1 3-8,-1 1-6,1 2-11,-2 0-11,3 2-12,-2 0-15,0 2-15,-1 0-14,4-1-11,-4 2-10,4 1-8,0-3-8,0 2-4,0-2-4,4 1-2,-1-1 2,-2-2 4,5 1 8,-1 0 8,0-1 11,2-4 12,3 1 15,-1 1 12,2-3 11,1 1 11,2-3 11,-2 1 7,0-2 9,1 1 7,0-2 7,-1-1 8,1 0 8,1 0 11,-3-1 10,1-1 14,-1-1 14,-3 1 19,3 0 22,-2-1 20,-2-1 21,0 0 21,2 0 21,-4-3 17,1 1 16,-2 1 10,-1-2 7,2 0 4,1-3 1,-5 0-4,3 3-4,-1-4-11,-3 0-14,4 2-14,-1-2-15,-1 0-16,1 2-16,-3-2-15,4 2-13,-1-1-8,-3 4-8,1 0-8,3 0-7,-4 2-7,2 0-7,-2 2-7,0 0-6,0 2-6,0 0-4,0 2-5,-2-1-5,2 1-3,-4 1-5,3 1-4,-2 0-2,-1 1-3,4 1-2,-3 1-3,-1 4-4,1-3-8,-1 1-7,1 1-9,0 1-11,0 0-11,0-2-11,2 0-14,-3 1-13,3-3-19,-1 0-24,1 0-30,0 0-35,1-1-29,1 1-28,0-3-32,1 1-32,-1-1-41,3 1-44,-4-5-42,0 0-39,0 0-26,0 0-22,0 0 4,8-2 12,1-1 28,1-1 36,2 0 26</inkml:trace>
          <inkml:trace contextRef="#ctx0" brushRef="#br1" timeOffset="283272.3707">22179 17364 244,'-7'-4'295,"2"4"8,1-3 1,-1 3-6,2 0-19,2 0-25,1 0-33,1 0-33,2 0-28,0 0-23,2 0-14,1 3-11,-2-3-5,5 0-1,0 0 4,-1 0 7,4 0 7,2 0 8,-1 0 9,-1 0 10,3 0 8,-1-3 4,-2 2 3,0 0-1,2-1-3,-4 0-4,0 1-9,2-2-8,-5 1-11,0-1-13,-1 0-14,0-1-13,-2 2-13,0-1-14,-2-1-11,0 0-11,-1 1-8,-1-1-6,-1 1-7,-1-1-6,0 2-12,-2-2-11,-3 2-19,1-3-19,-3 3-30,1-2-34,-4 2-39,2 1-39,-3 1-41,1 0-39,-1 0-43,0 0-43,-3 1-53,1 1-56,3 2-31,-2 0-15,2-1-1,-1 1 8,1 2 23,3-1 28</inkml:trace>
          <inkml:trace contextRef="#ctx0" brushRef="#br1" timeOffset="284860.7457">23076 17351 11,'-8'-4'339,"1"3"23,3-1 25,-3 0 22,3 1 22,-1 1-1,4 0-14,-1 0-28,2-2-33,0 2-33,0 0-29,0-1-26,0 1-22,2 0-22,-1-1-20,4 1-23,-1 0-24,3-2-23,0 2-22,1 0-20,-1 0-20,1 0-15,1 0-14,1-1-10,-3 1-6,0 0-5,-1 0-5,-1-1-7,-3-1-8,2 1-13,-3-1-14,-1 1-25,0 0-29,0 0-40,-1-1-44,1 1-40,0 0-42,-4-1-40,4 2-38,0 0-45,0 0-45,0 0-46,0 0-41,0 0-14,0 0 0,0 0 18,-7-4 26,7 4 38</inkml:trace>
          <inkml:trace contextRef="#ctx0" brushRef="#br1" timeOffset="284876.7041">23324 16964 301,'0'-9'418,"0"2"26,0 2 24,0 2 23,0 3 20,0 0-7,0 3-21,0 0-46,0 3-58,0 1-48,0 4-41,0 2-37,0 3-33,0 1-31,-2 6-29,1 1-26,-3 1-25,3 3-21,-5 2-19,2 2-16,0 3-13,-3-3-7,0 2-8,0 2-4,1-1-3,-5-3-4,4 3-3,-1-3-2,3 3-3,-3-4-2,1 0-1,0 0-2,0-2-1,2-1-2,0-1-2,-1-1-2,3-1-4,-2-4-7,3 0-7,0 0-11,1-3-10,1-2-15,1-1-19,1-1-13,2 1-10,1-5-24,-1 1-30,4-4-31,0 2-32,1-5-30,1-1-28,1 1-35,-1-4-38,1 0-35,-2-4-35,1 1-24,2-1-23,-3-3-7,1-1 3,0-2 13,1 1 21,0-2 27</inkml:trace>
          <inkml:trace contextRef="#ctx0" brushRef="#br1" timeOffset="284889.6721">23337 17426 71,'-4'-9'362,"0"0"16,3 0 13,1 3 17,0 1 17,0-1-1,0 3-9,1-1-25,1 0-30,1 0-30,0 1-31,0-1-23,1-1-24,3 1-18,-3 0-20,4 3-21,-1-1-20,2-1-21,-2 1-21,2 1-30,-2 0-32,4-1-21,-3 1-18,2 1-18,-5 0-23,6 0-36,-3 0-46,-1 0-53,-1 1-60,0 1-66,-1 0-71,-5-2-72,3 5-74,4 1-37,-5 0-21,0 4-13,-2 1-11,0 0 5,1 2 11,1 0 30</inkml:trace>
          <inkml:trace contextRef="#ctx0" brushRef="#br1" timeOffset="285018.0484">23625 17620 255,'-3'-3'495,"1"0"33,1 1 19,1 1 10,1-1 1,1 1-4,0-1-42,1 0-60,-2-1-86,-1 2-96,0-1-106,0 1-107,0 0-104,0 1-103,0 0-107,0 0-111,0 0-77,0 0-57,0 0-33,0 0-18,0 0-8,-4 6-6,-1 1 20,3-2 29</inkml:trace>
        </inkml:traceGroup>
      </inkml:traceGroup>
    </inkml:traceGroup>
  </inkml:traceGroup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24:57.56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C22A87B-045F-4AA6-AE03-EDFDED10FE1F}" emma:medium="tactile" emma:mode="ink">
          <msink:context xmlns:msink="http://schemas.microsoft.com/ink/2010/main" type="writingRegion" rotatedBoundingBox="14629,2561 20031,2191 20113,3384 14710,3754"/>
        </emma:interpretation>
      </emma:emma>
    </inkml:annotationXML>
    <inkml:traceGroup>
      <inkml:annotationXML>
        <emma:emma xmlns:emma="http://www.w3.org/2003/04/emma" version="1.0">
          <emma:interpretation id="{329DC50F-423A-4361-9840-CCFC00FBA345}" emma:medium="tactile" emma:mode="ink">
            <msink:context xmlns:msink="http://schemas.microsoft.com/ink/2010/main" type="paragraph" rotatedBoundingBox="14629,2561 20031,2191 20113,3384 14710,375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090C0E7-D124-4C3A-B2DE-E259F0F3BA39}" emma:medium="tactile" emma:mode="ink">
              <msink:context xmlns:msink="http://schemas.microsoft.com/ink/2010/main" type="line" rotatedBoundingBox="14629,2561 20031,2191 20113,3384 14710,3754"/>
            </emma:interpretation>
          </emma:emma>
        </inkml:annotationXML>
        <inkml:traceGroup>
          <inkml:annotationXML>
            <emma:emma xmlns:emma="http://www.w3.org/2003/04/emma" version="1.0">
              <emma:interpretation id="{2C3B3241-B9B9-4631-8937-C3B2A63C15C2}" emma:medium="tactile" emma:mode="ink">
                <msink:context xmlns:msink="http://schemas.microsoft.com/ink/2010/main" type="inkWord" rotatedBoundingBox="14670,3158 15928,3072 15958,3503 14699,3589"/>
              </emma:interpretation>
              <emma:one-of disjunction-type="recognition" id="oneOf0">
                <emma:interpretation id="interp0" emma:lang="en-US" emma:confidence="0.5">
                  <emma:literal>non</emma:literal>
                </emma:interpretation>
                <emma:interpretation id="interp1" emma:lang="en-US" emma:confidence="0">
                  <emma:literal>son</emma:literal>
                </emma:interpretation>
                <emma:interpretation id="interp2" emma:lang="en-US" emma:confidence="0">
                  <emma:literal>neon</emma:literal>
                </emma:interpretation>
                <emma:interpretation id="interp3" emma:lang="en-US" emma:confidence="0">
                  <emma:literal>ran</emma:literal>
                </emma:interpretation>
                <emma:interpretation id="interp4" emma:lang="en-US" emma:confidence="0">
                  <emma:literal>run</emma:literal>
                </emma:interpretation>
              </emma:one-of>
            </emma:emma>
          </inkml:annotationXML>
          <inkml:trace contextRef="#ctx0" brushRef="#br0">-3 253 248,'0'-2'287,"0"-1"8,0 3-10,3-3-19,1 3-23,0-1-28,2-1-27,3 0-28,0 2-22,0-2-17,3 0-12,1 2-8,-1-2-6,2 1-4,0-1-2,1-2-3,-2 3-1,3 0-2,-1 0-2,0-1 0,1 1 2,-3 0 1,1 1 0,1 0-6,-3 1-1,0 0-1,2 1-4,-1 0-2,-1 3-2,-2-2-2,1 1-4,-1 2-4,-1-1-6,-1 3-4,2 1-7,-3 0-7,-1-2-5,-2 4-3,1-1-4,-1 2-4,-1-3-2,0 3-2,-1-1-3,-2-1-4,0 2-1,-2-3-2,1 2 0,-2 0-4,-1 0-2,2-2-3,-3 0-4,1 0-3,0-2-4,-3 1-6,2-1-8,-2 0-8,3-1-10,-4-1-9,5-3-9,-4 3-9,3-3-8,-1 0-9,1 0-5,0-2-4,1 0-1,-1-2-2,2 0 2,2 0 2,-2 0 7,2-2 7,0-2 9,0 2 10,2-3 8,0-2 9,2 1 9,0 0 9,2-2 8,0-1 9,1 1 10,0-3 10,1 1 12,1 0 12,1-1 13,-1-1 14,1-2 15,0 1 19,-3-2 15,3 0 16,-2 0 14,1-1 11,-2 1 11,0 1 9,-2 0 6,2 0 5,-2 3-1,1-1-5,-2 3-9,1 2-9,-2 1-15,0 1-14,-3 2-15,1 2-12,-1 0-14,0 1-12,0 2-13,0 0-11,-1 0-11,1 2-10,-3 1-6,0 1-5,2 2-6,-3 1-3,1 1-8,-1-1-5,-1 2-6,2 1-6,-1 1-7,0-2-5,0 4-8,4-2-6,-4 0-10,1 1-8,0-1-10,1 1-8,-1 0-7,1 1-7,0-4-6,2 3-4,0-1-3,0-1-2,2 1-1,0-2 0,-1 0 1,1-1 0,3 0 5,0-1 4,-3 0 3,3 0 3,0-2 4,-1 0 6,2 0 3,0-1 6,0 0 7,1-1 6,2-2 6,1 0 6,-2 1 7,3-2 5,0 0 6,1-2 5,-1 1 5,1-1 6,-1-2 4,0 1 7,1-3 5,0 1 6,-2-2 4,0 2 2,0-4 5,1 2 5,-3-1 6,0-2 7,1 1 8,-1-2 8,-1 0 9,0 0 12,1-1 11,-4 1 9,4-2 9,-2 0 10,-3 0 8,2 0 8,-1-1 6,-1 3 5,0-1 2,-2 1 0,0 1-1,-1 1-3,0 2-7,0 1-7,0 3-8,0 0-6,0-1-9,-1 3-11,0 1-10,-1 0-10,-1 1-9,0 3-11,1-4-8,-1 3-8,-1 1-8,-1 0-4,3 2-5,-3 0-2,1 1-6,0 1-7,-1-1-3,1 2-4,-1 0-3,4-1-3,-3 2-1,1-1-2,3 0-1,-4 1-3,4-3-1,0 2-5,0 0-2,0-2-5,0-1-2,4 1-4,-1 0-2,1-2-2,-1 1-4,1-2-1,0 1-1,3-3-2,-2 2 0,2 0 2,0 1 1,2-3 1,-1 1 5,3-1 2,0 1 6,1-1 7,0 0 6,2 1 5,-1-1 6,2 0 3,1-1 4,-5 0 3,2-1 4,-2 0 1,0-1 2,-3 0 0,-1-2 2,0 2 0,-3-2 0,-3-1-2,2 0-2,1 0-1,-4 0 0,0-3-1,0 3 0,0-3 0,-4 1 0,4-3-1,-3 2 1,-1-1 0,1 0 1,-2 1-1,1-1-1,0 1 0,-1 0 0,3-1 0,-3 0 2,-1 1 0,1 0 0,1 0-1,0 2 0,-1-1 0,2 1 0,0-1-2,-1 1 3,0-1 1,1 2 2,3-1 3,0 0 4,-2-1 3,2 1 3,0 0 1,0-1 2,2 3 4,-2-3 1,0 2 2,3-1 1,1 0 4,0 1 1,-1 0 1,-2 0 0,4 1-1,-1-1-1,1 1-1,-2-1-3,0 2-1,-1 0-1,3 0 0,-1 1 0,1 0-1,0 1-3,-1 0-2,0 0-2,1 1-2,-1 0-3,-1 1-1,2 0-2,1 2-4,0 1-1,0-3 0,-1 3-3,1 1-1,-2 0-2,0 3 0,0-2-2,1 2 0,-1 0 1,1 0-2,-2 2-2,-1-2-3,-2 2-1,4 0-1,-4-2-3,1 2-2,1-1-6,-1 1-2,2-3-6,-3 1-6,0 2-4,0-4-6,0 2-5,0 0-4,0 0-3,0-1 1,0-1-1,0 0 2,0 0 1,0-1 0,-3-1 3,2 0 5,-1-3 3,1 1 2,1 0 2,0-2 2,0 1 3,-4-2 2,4 0 3,0 0 3,0-2 2,0 1 2,0-2 2,0 0 1,0 1 1,0-1 2,0-1 5,0-1 3,0-2 7,0 0 6,0 1 4,0-3 8,0 1 4,0-2 4,4 1 4,-4 0 6,1-2 6,1 0 6,-1 2 5,2-2 2,-2-1 3,2 1 1,2 0 2,-1-2 0,1 1 1,-2 2-1,3-3 0,1 1-3,-2 3-3,2-2-3,1 2-4,-1-1-4,-1-1-4,3 0-3,0 3-4,-1-1-2,0-1-2,1 3-1,-2-2-2,1 4-2,-2-1-2,1 0 0,1 1-1,-1 0-2,-1 3-1,0-1-2,-2 2-2,0 0 0,1-1-1,0 2-1,-1 2-1,1-1-1,-1 0-2,-1 4-2,2-2-2,-1 3-1,0-1-1,1 2 0,-2-1-2,-1 3 1,2 2-2,-3-3 1,-1 2-4,0-1-1,0 0-6,0 0-4,0 1-7,0-1-6,-1 1-11,-1 0-12,0-3-16,1 3-20,1-1-23,0 0-26,0-1-27,0 2-27,1-1-24,1 0-23,1-1-23,1 1-23,-4 0-39,3 0-49,-3-1-47,4 1-48,-1 2-13,-1-4 3,1 2 16,2 0 22,1 2 24,3 0 27</inkml:trace>
        </inkml:traceGroup>
        <inkml:traceGroup>
          <inkml:annotationXML>
            <emma:emma xmlns:emma="http://www.w3.org/2003/04/emma" version="1.0">
              <emma:interpretation id="{7AEB5555-2328-4985-AA9C-BB5E0CE1ABBB}" emma:medium="tactile" emma:mode="ink">
                <msink:context xmlns:msink="http://schemas.microsoft.com/ink/2010/main" type="inkWord" rotatedBoundingBox="16649,2423 20031,2191 20113,3384 16731,3615"/>
              </emma:interpretation>
              <emma:one-of disjunction-type="recognition" id="oneOf1">
                <emma:interpretation id="interp5" emma:lang="en-US" emma:confidence="0.5">
                  <emma:literal>terminal</emma:literal>
                </emma:interpretation>
                <emma:interpretation id="interp6" emma:lang="en-US" emma:confidence="0">
                  <emma:literal>torminal</emma:literal>
                </emma:interpretation>
                <emma:interpretation id="interp7" emma:lang="en-US" emma:confidence="0">
                  <emma:literal>tegmina</emma:literal>
                </emma:interpretation>
                <emma:interpretation id="interp8" emma:lang="en-US" emma:confidence="0">
                  <emma:literal>tormina</emma:literal>
                </emma:interpretation>
                <emma:interpretation id="interp9" emma:lang="en-US" emma:confidence="0">
                  <emma:literal>torminas</emma:literal>
                </emma:interpretation>
              </emma:one-of>
            </emma:emma>
          </inkml:annotationXML>
          <inkml:trace contextRef="#ctx0" brushRef="#br0" timeOffset="1228.1619">2106-18 283,'-17'-5'304,"-2"-1"3,6 4 1,0-1-17,1 1-25,3 1-36,3 1-42,1 0-29,2 0-24,1 0-16,2 0-13,2 1-7,-1 1-3,1-1-3,3 1 0,-2-2-1,3 2-3,1 0-2,3 2-2,-2-4-1,3 4-4,-1-1-1,0-1-4,4 0-3,-4 2-5,0-1-6,2 1-8,-2-1-8,1 1-9,1-2-7,-3 3-6,2-1-7,-3-1-9,4 2-4,0 0-2,-2-2-1,2 1 2,2-1 0,-1 1-1,-1 0 0,2 0-2,-2 1 0,3-1-3,0 0-3,-1 0-3,1 0 0,-2-2-1,2 1-3,-3 0 0,1 0-4,-1-1-2,-2 1-2,1-1-1,-3 0 1,0-2 1,-1 2 0,-2 0 3,-1-2 1,1 1 3,-2-1 4,-1 0 3,0 2 5,0-2 7,-2 0 7,0 0 8,0 0 7,0 0 7,-2 0 6,0 0 8,2 0 4,-1 0 5,1 0 4,-1 0 4,0 0 2,-1 0 1,2 0-1,-2 0-2,2 0-6,0 0-6,0 2-6,0-2-5,0 0-6,0 0-7,0 0-5,0 0-7,2 0-4,0 0-3,-1 0-3,0 0-3,2 0 1,0 0 2,0 0 3,0 0 6,2 0 4,-2 0 4,1 0 6,2-2 8,-1 2 6,2-2 9,-2 1 4,0-3 5,1 2 3,0 0 2,0-2 0,2 0 2,-4 0-3,4 0-1,-5-1-3,4-2-2,-2 1-4,-2 1-5,2-1-3,-1 2-4,-1-1-4,-3 0-3,4 1-1,-4 0-2,0 0-1,-4 0-1,4 1-2,-3 0-2,-1 3-1,1-2-2,-2 2-3,-2-3-3,2 3-3,-6 0-3,3 3-2,-2-1-1,0 1-2,0 1-3,-2 1-2,0 2-1,1 1-5,0 1-2,-1-2-4,1 4-3,1 0-4,-1 0-2,0 0-4,4 1-4,0-1-3,-1 1-6,4 0-5,-4 2-4,5-1-3,-2-1-4,0 2-1,3-1-2,-2-1-4,3 1-3,1-1-3,1 0-3,3 0-1,-2-1-2,3 0 0,0-2-1,-2 2 2,5-2 3,1-1 1,1 0 3,2-2 2,-1-1 4,2 0 4,1-3 4,-1 2 6,1-1 5,5-1 4,0-1 5,-1-1 6,3-1 5,-3-1 4,3-1 2,1 1 2,0-2 1,-2 1 2,1-2 1,-2-2 1,3 0 1,-5-1 0,0 1 1,0-3 3,0-1 3,-3 1 4,-1 1 4,1-4 5,-1 2 6,-1 0 8,-1-2 11,-1 2 7,0-1 9,-2-1 8,-1-1 7,0-1 6,-2 1 4,2 0 3,-4-1 3,2 0 0,1 4-3,-5-3-1,3 4-3,-3 0-4,1 1-5,-1 3-6,-1-1-4,0 5-5,-1 0-5,-1 2-4,1 0-4,-3 0-5,3 2-3,-5 3-5,1-1-3,2 0-3,-4 3-5,0 1-3,1-1-5,-5 2-4,4 2-4,-2 1-2,0-1-2,0 2-1,2 0-3,-1-1-3,1 2-4,1-2-4,0 2-2,1-1-6,4-1-6,-2-1-7,2 2-7,-1-2-12,2 0-11,2 0-16,-1-4-18,2 2-20,-2 0-21,4 0-24,1-1-25,-2-1-15,3-1-10,0 1-10,0-1-10,3 0-11,-2 0-11,3 1-9,1-2-8,-2-1-12,2 0-14,0 1-6,-2-5 0,2 3 3,0-3 7,-2-3 2,2 3-2,-2-5 6,2 1 9,0-1 11,2-2 14</inkml:trace>
          <inkml:trace contextRef="#ctx0" brushRef="#br0" timeOffset="512.5371">2069-427 57,'1'-1'389,"1"-1"30,-1 2 32,3 2 31,-1 0 20,-1 1 14,1 1-20,2 0-35,1 2-40,-3-1-37,1 2-34,1 2-29,-1 2-32,0-1-31,-1 5-28,1 2-28,-3 1-33,2 2-36,0 2-29,-2 3-26,1-1-18,0 3-11,-2 0-10,0 2-6,0-2-2,0 2 3,-2 0-4,0 0-4,2-1-3,-1 0-4,1 0-3,0 1-4,-2-3-2,2 3-4,0-4-5,0-1-7,-1-2-10,1 1-12,-3-3-16,3 2-19,-1-4-26,-3 0-29,4 1-44,-3-2-50,3-1-46,0-1-40,0-4-42,3 2-41,-3-3-43,5-2-44,-2-1-35,1 0-30,3-3-15,2-1-10,-1-3 14,2-1 23,4-3 41,-1-1 48</inkml:trace>
          <inkml:trace contextRef="#ctx0" brushRef="#br0" timeOffset="1922.8257">3177 204 153,'1'-12'263,"2"0"7,-1 1 3,-1 4 0,0 1-7,-1 0-8,4 2-13,-4 2-16,0 0-16,0 2-19,0 0-17,-4 2-17,4-1-13,-1 2-12,0-1-4,-4 2-3,4 0-4,-3 2-8,2-1-8,-1 0-11,0 2-11,-1 1-12,2 2-10,-3-1-11,2-1-11,2 1-10,-2 0-10,2 1-6,-1-3-6,1 4-5,-1-4-1,0 1-3,1-1 1,0 1-2,-1-2 0,2 1 1,-1-1-2,1 1-1,0-3 1,0 0 1,-2-1 0,2 1 2,0-4 0,0 2 1,0-1 1,0-1 2,0 0 3,0-1 2,0-1 1,-1 2 2,1-4 2,-2 1 4,2-1 4,-2 0 3,2-3 3,-1 3 0,1-5 4,0 2 2,0-2 2,0 0 1,1-2-2,1 0 1,0 0 0,1 0 2,0-1-2,1 1-1,1-2-3,-1 0-3,0 2-1,1-1 1,1 0 0,0 2-1,0 0 0,-2 0-1,0 2 0,0 3 0,0-2 1,2 2 0,-1 1 0,-2 0 0,2 0 2,0 1-1,-3 1-2,2 2-3,-1-3-1,1 3-3,-3 0-1,2 3-1,1-3-2,-3 2-1,2 1-3,0 1-3,0 0-1,0 1-3,-1 2-1,2-1-2,-3 1 1,3 3-1,-1-1 1,-3 0-2,0 2-1,2 1-2,-2 0-2,0-2-1,0 3-4,0-1 0,0-1-4,0 1-1,0 0 0,2-1-2,-2 0 1,1-2-1,1-2 0,-1 3 0,-1-2 1,2-1 0,-2-3 1,2 3 1,-2-3 3,0 0 3,0-2 3,2-1 6,-1 0 2,-1-1 4,2 0 4,0-1 3,-2 0 4,1-1 4,-1-2 0,3 0 1,-3-3 1,1 3 1,2-5 0,1 2-3,-3-4-1,2 1-2,0-1-3,2-3-4,-2 1-3,2-2-4,-2 0-3,4-1-2,-2-1-3,2 1-2,1 0-1,0-3-1,-1 1-1,1 2-2,0 0-3,-1-1-1,1 3-4,-4 2-4,3 0-3,-2 2-3,0 2-3,-1 1-3,-1 1-2,-1 3-4,-2 1-5,0 4-2,0 1-5,-2 1-4,0 0-4,0 3-7,1-1-5,-3 2-2,3 1-7,-2 2-6,1-2-8,1 2-8,0 1-7,1 0-5,0-1-7,0 1-7,0 0-4,0-3-5,1 4 0,2-3 0,0-1 2,2 2 2,-2-2 6,2 0 11,2 0 11,2 1 13,2-1 12,0-2 12,2 0 11,0 0 10,2 0 12,-2-3 12,2 1 11,-1-1 12,-2 0 13,0-2 14,2 0 12,-2-2 12,-4 0 13,2-2 13,-3 0 13,0 0 17,0-1 16,0-1 16,-2 0 17,0-2 16,0 1 14,0-2 11,-1 1 7,0-1 2,0-1-1,-1-1-6,2-1-8,-1 1-9,1-2-11,-2-1-10,0 1-13,0 0-12,-2-2-16,2 2-15,1 0-12,-2 3-13,1-2-10,-1 4-9,-1-1-7,1 2-6,0 0-5,-2 3-5,0 0-4,0 2-6,-2 0-6,0 0-3,1 0-4,-1 3-3,1 1-4,-1 0-5,0 0-5,-2 2-5,1 0-7,2 1-6,-2 1-8,0 2-7,0-3-7,0 3-7,0-2-10,2 0-9,-1-2-12,1 3-14,-1-1-16,2-2-21,0-1-25,0 1-29,0-2-29,2 1-31,-1 1-27,1-1-26,-1-1-22,0 0-21,1 1-20,-1-2-22,-1-3-26,0 0-28,0 0-19,0 0-15,0 0 11,8-1 24,-1-1 29,1-3 33</inkml:trace>
          <inkml:trace contextRef="#ctx0" brushRef="#br0" timeOffset="2319.6632">3695-290 149,'-11'4'299,"2"-1"8,2 1 4,-1 2-18,1 1-31,2-1-35,0 2-38,2 0-32,0 0-31,3-2-17,0 1-13,3 0-7,2 1-4,-2-2-1,4-1 2,-2 0 5,7 1 5,-4-1 7,3-1 10,0-1 9,0 2 10,2-1 10,1-2 13,-4 1 12,2 0 9,-2-2 6,1 1 4,-1-1-2,-2-1-1,1 0-4,-6-1-4,2-1-6,0 1-7,-3 1-9,0-3-10,0 0-12,-1 1-16,-1-2-15,0-1-16,0 2-13,2-1-13,-2-1-9,0-1-8,0 1-12,-2 1-12,1-1-16,-1-1-18,-1 1-20,-1-1-21,-1 2-31,2-1-32,-4 1-45,1-1-47,0 2-48,-3-1-49,0 0-65,-1 2-76,1 0-53,-3 2-42,1 0-15,-1 2-5,1 2 7,0-1 14,1 3 26,1 3 33</inkml:trace>
          <inkml:trace contextRef="#ctx0" brushRef="#br0" timeOffset="2921.1447">3927 25 248,'-5'-1'387,"0"1"18,4 1 18,-2 0 17,2 0 12,-1 1-24,2-1-46,0 2-46,0-1-47,0 0-39,0 5-33,2-5-28,-1 3-24,2 3-23,-3-2-19,1 2-19,2-2-17,1 4-16,-1-1-14,-1 0-12,1 1-12,1 1-8,-3-2-10,1-1-5,2 1-6,1 1-1,-2-3-1,-3 0-2,0-1-3,2 2-3,0-3-4,-2-1-4,0 1-5,0-3-3,0 0-3,0-2-3,0 1-4,0-1 0,0-1-1,0 0 0,0-2 1,0-2 3,0 1 6,-2-1 5,2-3 8,0 1 5,0-1 9,0-1 8,0-2 8,2 1 10,1 0 7,0-1 9,1 0 7,1-1 5,-1 1 3,4 0 1,-3-1 1,5-1 0,-2 2 0,3 0-2,-1 0-1,0 2-2,4-2-4,-4 2-4,2 0-5,-2 1-5,2 2-5,0 1-4,-2 0-3,2 0-3,-1 3-4,-2-1-2,2 2-1,-3 1-2,-1 0-1,1 1-1,-1 0-2,0 2-2,1 1 1,-4 0-3,4 1-2,-4 2 1,3-1-1,-2 5-1,2-3-1,-2 3 0,1 0-2,-3 2-6,2 0-6,-1-1-11,0 4-13,1-3-16,0 1-20,-1 1-28,1-1-34,-2 1-30,4-1-34,0 0-30,2 1-32,-1 0-31,2-2-30,0 2-34,1-2-35,0-2-27,3 2-25,-1-2-14,1-2-8,0 0 15,1-3 25,4 0 28,-4 0 31</inkml:trace>
          <inkml:trace contextRef="#ctx0" brushRef="#br0" timeOffset="3335.8713">4725 192 10,'4'-14'324,"-4"1"16,0-2 19,4 2 11,-4 0 7,3-1-5,-3 2-11,0 0-15,0 1-13,0 4-18,0-2-23,-3 1-27,3 1-28,-4 3-18,4-1-13,-2 3-15,-3 2-17,1 0-22,-2 0-25,-1 2-20,-3 0-19,2 1-18,-4 3-21,0 0-19,0 3-18,-2-1-20,2 0-19,-2 2-16,1 1-18,-1-2-13,4 3-14,0 1-12,2-3-10,-1 2-10,4 0-11,-2-1-5,3-2-5,3 2-1,-3 0 0,4-3 6,4 1 5,-3-1 13,1-1 16,3 1 14,0-5 11,1 3 12,1-1 12,1-1 10,0-2 12,3-1 10,-3 0 11,3 2 3,1-3 4,-1-3 6,0 2 8,1-2 6,-3 1 3,3-2 7,-1-1 9,-1 1 6,-2-2 5,3 1 6,-1-2 6,0-1 6,-3 0 5,1 1 10,1-1 12,-1 1 7,-2-2 4,2 1 0,-3-1-2,2 2-5,-2-1-4,-2 0-4,3 1-7,-1 1-4,-2-1-5,-1 2-7,1-1-6,-1 2-9,-1 3-8,1-2-9,0 0-8,-2 3-8,0 0-5,0 0-5,0 0-3,0 0-2,-2 3-3,0 0 0,1 2-2,1-2 1,-2 1-1,2 2 0,0 0 1,0-1-1,0 4 0,0-1 0,0 0 1,2 1 1,-1-1 0,1 2-2,1-1 1,0 0 0,0-2-2,2 1 1,-2 0-3,2 0 1,1 0 0,2-1 1,0 0-1,0-1 2,2 1-2,2-2 2,0 1 0,3 1 1,-2 0 0,4-2 1,0 1 2,0-2 1,0 1 0,0-3 2,1 2-1,-2-2 0,-2-1 0,3-1 0,-2 0 0,0-1 1,0-1 2,-4-2 4,3 2 5,-2 0 6,0-5 5,-4 3 4,3-3 2,-2 1 4,-2-2 1,-1-1 4,0 0 2,0-4 2,0 3 4,-3-3 3,1-3 1,3 0 0,-5-3-1,3 0-3,0-1-3,-2-4-3,2-1 0,0 0 0,-3-6 0,3 2-2,0-6-2,-1 1-2,1-1-4,0-3-3,2-2-4,-4-2-3,4 1-4,-2 0 2,2 0 5,-2-1 0,2 0 0,-3 1 0,-1 2 0,2 0 1,-2 3 3,-3 1 2,2 1 3,-2 1 4,0 5 3,-2 0 4,0 3 6,1 4 0,-4 1-1,2 4 1,-1 1 3,-1 2 0,1 3 0,-1 1-1,0 2 0,2 3-1,-2 0-2,1 1-3,1 3-4,-4 0-6,2 3-6,-2-1-4,2 3-7,-2 3-5,0 1-4,1 3-5,-1 1 0,0 2-2,0 0-4,0 5-3,0 0-2,1 1-1,0 2 1,1 1-3,1 0-3,1 3-6,-1 0-6,0 0-8,1 0-7,1 2-9,0 0-10,1-1-16,-1 1-19,2 0-23,0 1-22,0 1-35,2 0-40,-1 0-48,1-1-51,-1 2-57,0-1-57,-1-2-64,-1 2-66,-2 0-31,0 0-16,0 1 3,-4-1 14,1 3 19,-3-1 23,-2 2 34</inkml:trace>
        </inkml:traceGroup>
      </inkml:traceGroup>
    </inkml:traceGroup>
  </inkml:traceGroup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24:55.71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D3F1D78-60B8-4B6B-A39D-303BFBDEA785}" emma:medium="tactile" emma:mode="ink">
          <msink:context xmlns:msink="http://schemas.microsoft.com/ink/2010/main" type="writingRegion" rotatedBoundingBox="15008,2754 16087,6682 14867,7018 13788,3089"/>
        </emma:interpretation>
      </emma:emma>
    </inkml:annotationXML>
    <inkml:traceGroup>
      <inkml:annotationXML>
        <emma:emma xmlns:emma="http://www.w3.org/2003/04/emma" version="1.0">
          <emma:interpretation id="{983376F2-CDB5-4B1E-9854-8F42863C3F33}" emma:medium="tactile" emma:mode="ink">
            <msink:context xmlns:msink="http://schemas.microsoft.com/ink/2010/main" type="paragraph" rotatedBoundingBox="15008,2754 16087,6682 14867,7018 13788,308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5B78F67-2379-49B1-A3D5-F98D0652117D}" emma:medium="tactile" emma:mode="ink">
              <msink:context xmlns:msink="http://schemas.microsoft.com/ink/2010/main" type="line" rotatedBoundingBox="15008,2754 16087,6682 14867,7018 13788,3089"/>
            </emma:interpretation>
          </emma:emma>
        </inkml:annotationXML>
        <inkml:traceGroup>
          <inkml:annotationXML>
            <emma:emma xmlns:emma="http://www.w3.org/2003/04/emma" version="1.0">
              <emma:interpretation id="{535B1BA5-E94F-4761-B9A5-F0E565C22D07}" emma:medium="tactile" emma:mode="ink">
                <msink:context xmlns:msink="http://schemas.microsoft.com/ink/2010/main" type="inkWord" rotatedBoundingBox="14864,2793 15517,5167 14440,5463 13788,3089"/>
              </emma:interpretation>
              <emma:one-of disjunction-type="recognition" id="oneOf0">
                <emma:interpretation id="interp0" emma:lang="en-US" emma:confidence="0.5">
                  <emma:literal>-8.</emma:literal>
                </emma:interpretation>
                <emma:interpretation id="interp1" emma:lang="en-US" emma:confidence="0">
                  <emma:literal>58.</emma:literal>
                </emma:interpretation>
                <emma:interpretation id="interp2" emma:lang="en-US" emma:confidence="0">
                  <emma:literal>:</emma:literal>
                </emma:interpretation>
                <emma:interpretation id="interp3" emma:lang="en-US" emma:confidence="0">
                  <emma:literal>-8%</emma:literal>
                </emma:interpretation>
                <emma:interpretation id="interp4" emma:lang="en-US" emma:confidence="0">
                  <emma:literal>58%</emma:literal>
                </emma:interpretation>
              </emma:one-of>
            </emma:emma>
          </inkml:annotationXML>
          <inkml:trace contextRef="#ctx0" brushRef="#br0">182 2253 104,'1'-2'303,"3"-1"5,-1 0-1,0-2-5,1 1-5,-2 0-7,3-1-8,0 0-11,-2-1-12,1-1-16,0 0-16,-1-2-7,-2 0-5,2-1-2,1 1-2,0-2-3,-3-1-2,2 0-5,1 0-9,-2-2-11,-1 1-16,3-3-14,-3 2-13,1-3-11,0 0-8,-2-1-8,3-1-12,-3-2-8,4 0-9,-4 1-10,1-4-9,2 2-8,-3-3-8,3-1-5,0 1-6,0 0-6,0-1-3,1-1-5,1 1-1,-2 1-4,3 0-2,-1-1-3,-3 0-3,3 2-2,-1 0-2,0 0-2,1 1-2,-2 1-2,0-1 0,-2 2 0,2 1 0,1 2 0,-2 0-1,-1 3-1,1 0 0,0 2 0,-1 0-1,-1 2-1,0 1 0,0 0-1,0 3 1,0 1-2,-1 1 2,1 0-1,-2 1-1,0 0 0,2 1 0,-1 1-1,0 2 0,0 0 0,1 0-1,-4 2-1,4 0 0,-3-1-1,2 1 1,-2 1-1,-2 1-1,1 0 1,-2 1 1,-1 1 0,1 1 2,-3 3 1,-1 0 0,-1 1 1,0 2 1,-3-3 1,0 3 1,3 0 1,-1 0 1,-2 0 2,1 1 0,-1-2-1,2-1-1,0 1-1,0-1-4,1 1-1,0-1-1,3-2-3,-3 0 0,3 0-1,0-1-3,1-3-2,2 2-1,-1-2-2,3 1-2,-1-2-3,1-1-1,1 0-3,1-1-2,1-2-4,0 0-2,0 0-3,1 0-2,1 0 0,0 0 0,0-2 0,3 1 3,-1-2 2,-1 1 3,3-1 3,0-1 2,2 0 4,-1 0 4,1-1 4,0-2 4,1 1 4,1-2 5,1 1 1,-3-2 2,4 2 0,-4-3 1,3 1-1,-1-1 0,0-1 1,4 0-2,-4 0 2,0 2 1,2-3 0,0-1 1,-2 4 0,2-3 0,0 2 0,-2-1 1,1 3 1,-1-2 2,0 3 0,-2 0 1,-2-1 1,2 1 3,-3 1 0,0 3 2,1 0 1,-2-2 2,0 2 0,-3 3 0,0-1-1,1 1 0,-1 0 0,-1 1 0,2-1 1,-2 3 0,1-3-1,1 2 2,0 2-2,-1 1-2,0-2-1,2 3 0,0-1-1,0 2-1,-1-2 0,0 2 1,2-1-2,-1 1-1,1 0-2,-1 1-1,2-2-3,-2 1 0,1-1 0,1 2-1,-2-1 0,1 0 0,0 0-1,0-1 1,1 1-4,0-2-3,-1 2-9,1-1-10,-1 1-18,0-1-20,0-1-29,-1-1-35,2 2-36,0-2-39,-3 0-35,2 0-30,-3-2-43,-1 1-48,0-3-59,0 0-65,0 0-27,0 0-7,0 0 8,0 0 15,0 0 27,10-3 33</inkml:trace>
          <inkml:trace contextRef="#ctx0" brushRef="#br0" timeOffset="-3118.3762">679 1969 24,'0'-2'270,"0"1"5,0 0-9,0-1-16,0 2-20,0 0-24,0 0-31,0 0-36,0 0-24,0 0-19,0 0-17,0 0-17,0 0-10,1 0-9,-1 0-4,2 2-2,-2-1-1,2 0 2,-2 1 1,0-2 3,0 2 3,0 0 4,0-2 4,-2 4 6,0-1 3,1-1 4,-3 2 0,2 0 1,-3 1-2,1-3 1,0 3-2,-3 0-3,2 1-4,-2 0-7,4 1-5,-4-2-5,3 0-6,-1 3-6,1-2-5,0-1-5,1 1-3,-2-1-3,2 1-3,0-3-3,3 3-3,-1-2-3,-1 0 0,2 0 1,0 0-1,0-1 0,2 0 1,-1 1 3,-1-1 4,3 0 5,-3-1 7,3 1 9,-2 0 8,3 0 7,-1-1 8,-1 0 6,3-1 7,0 0 5,-2-1 8,2 0 7,0 0 5,1 0 4,-1-1 1,2 0 3,-2-1 1,1 0 0,-1-1 0,2-1 0,-1 0-1,0 0 1,0-1-1,0 1-2,0 1-4,-3-3-4,2 1-3,-2 0-2,2-1-3,0 3-3,-3-3-4,2 2-4,-3-1-4,2-1-6,-3 1-2,3-1-3,-3 2-3,1-1 0,-1 0-1,0-2 0,0 2-2,-1-2-3,1 1-1,-3 2-2,0-1-2,2-3-2,-3 4-3,1-3-2,-1 3-3,-1 0-2,2 1-3,-2-1-2,2 1-3,-3 1-3,1 0-2,3 1-3,-3 1-2,0 0-2,0 1-3,-2 1-1,4 0-2,-4 1-4,2-1-2,-2 1-3,3 1-4,0 0-3,0 2-2,1-1-3,-4 1-1,4 1-3,1-1-2,-2 0-3,1 1-3,2-1-1,-1 3-2,1-2-1,1 1-1,0-2-1,0 3 0,1-5-1,1 5 0,1-4 0,0 2 1,0-1 2,1-1 3,-1 0 2,2-2 2,1 1 2,-1 0 2,2 0 2,0-1 4,1 0 2,-1-2 3,-1 1 3,1-2 2,0-2 2,4 1 3,-3-1 2,2 1 5,-1-2 3,-1-1 6,2 0 3,-1 0 5,-1 1 4,-1 0 3,0-3 2,0 1 4,-1 0 2,-2-2 2,4 2 2,-6-2 2,3 0 0,0 0-1,-3 1-2,0-3-4,0 3-4,-1-2-5,-1 0-3,0 0-4,-1 2-4,-3-3-7,2 2-9,-3-1-12,0 0-12,3 2-16,-6 0-19,4-1-24,-4 2-29,0 1-40,1 1-42,-4 1-44,1 2-45,-1 2-42,-1-1-44,-1 2-61,1 2-73,-1 2-35,-1 1-16,2 1 1,2 4 9,0-1 20,0 2 26,1 2 36</inkml:trace>
          <inkml:trace contextRef="#ctx0" brushRef="#br1" timeOffset="-62929.3065">-152 2639 41,'0'2'246,"0"-2"6,0 0 6,0 0-7,0 0-16,0 0-20,0 0-24,4 0-18,-4 0-19,3-2-14,0 2-14,1-2-12,1 1-12,-1-1-6,2 2-1,0-2-7,1 1-11,-1-2-5,4 1-1,-2-1-1,3 0 0,-3 1-1,3-1-2,0-2-1,0 2-2,1-1 4,-1 1 4,0-1 2,1-1-2,-3 1-2,3-2-2,0 3-3,-2-3-3,2 1-2,-1-1-2,1 1-1,-2 0-1,2-1 1,0 1 1,-2 1 1,2-3-1,1 0 2,-2-1 0,2 2 2,1-1 0,-2 0 2,2-2 4,-1 0 0,2 2 1,0-4 0,1 0 0,-1 0-3,3-1-2,-2 0-4,2 2-2,-2-4-3,3 0-2,0 4-4,0-3-3,0 1-3,-1-1-4,-1 0-3,0 0-3,1 4-2,-2-4-3,3 1-3,-2 1-2,0 0-2,-3-1-1,3 1-1,-4 0-4,1 1 0,-2 1-1,2-2-1,-3 1-2,1 2-1,-1 0 0,-2 0-1,-3 1 0,1 1-2,-1 2 1,-1 1-2,-3-2-1,0 1-3,-2 2 0,0 0-1,0 0-2,-2 1-1,1 1-4,-1 0-5,-2 0-8,1 0-11,0 1-14,1 1-17,-2 0-20,1-2-25,-1 2-31,1-1-30,-2 2-32,1 2-25,-2-2-22,-1 1-28,0 2-29,-3 3-35,2-1-38,-3 1-40,-1 2-40,2 2-12,-3 0 4,1 3 19,-2 0 27,2 3 29</inkml:trace>
          <inkml:trace contextRef="#ctx0" brushRef="#br0" timeOffset="693.1496">173 49 341,'-5'-2'456,"2"0"22,1 2 21,1 2 17,1 0 16,-3-2-17,3 3-35,-1 0-55,-1 0-68,0 2-52,-1-1-46,3 3-41,0 2-41,-2 2-30,0 2-29,1 2-23,-1 1-21,1 2-17,1 2-15,0 0-10,1 3-10,1 1-7,-1 0-5,3 1-5,-4 3-1,5-1-3,-2 1-3,0 0-2,-3 0-4,1 2-6,1-3-9,-1-1-9,-1 1-12,-1 0-12,-1-2-12,1-1-13,-2 0-13,2-2-11,-6-3-13,5 1-9,-3-3-8,0 0-7,3-4-5,-1-2-3,0 0 1,-1-3 0,2-1 3,1-3 3,-3-1 5,1-1 7,1-2 7,-3-2 9,0-1 10,1-1 10,0 1 12,-3-3 10,0-2 7,0 1 10,-2-3 11,1 0 10,1-2 10,0-1 10,-1-2 10,3 2 9,-3-3 10,2 0 4,1-3 4,1 2 2,0-2 3,0-2 3,3 0 4,0 0 4,1-1 3,1-2 5,0 1 5,3-1 7,-1 0 6,1-2 6,1 2 5,-1-2 7,2 0 7,0 0 5,1 3 7,0-1 6,1 0 7,1 0 6,0 3 5,-1 0 2,1 0 1,-1 3-1,1 0-2,0 1-3,-1 3-3,-1 2-4,-1 0-5,0 1-5,0 2-6,-4 3-7,5-1-8,-3 3-8,-1 0-9,2 1-6,-2 2-5,-1 1-5,3 1-2,-2 2-2,1 1-4,-1 0-4,0 3-3,1-1-4,3 5-3,-4 2-2,1 1-2,1 0-2,0 3-2,-2 1-2,2 2-2,1 2-3,-2-2-2,1 5-4,-1-3-1,1 2-3,-3 1-1,5-1 0,-6 1 0,2-2-2,0-1-4,0 3-4,0-3-7,-1 1-8,-1-1-9,0-3-11,1 3-15,-2-2-20,0 0-22,1-3-32,1 1-34,-1 0-37,1-4-39,0 2-33,-1-1-34,-1-2-27,2 0-23,-2-1-34,4-3-39,-3 0-36,-1-2-34,0-7-5,4 6 9,-4-6 24,0 0 31,0 0 36</inkml:trace>
        </inkml:traceGroup>
        <inkml:traceGroup>
          <inkml:annotationXML>
            <emma:emma xmlns:emma="http://www.w3.org/2003/04/emma" version="1.0">
              <emma:interpretation id="{B6E9122A-5FAB-401F-9270-29B678BA1A07}" emma:medium="tactile" emma:mode="ink">
                <msink:context xmlns:msink="http://schemas.microsoft.com/ink/2010/main" type="inkWord" rotatedBoundingBox="15738,5410 15922,6082 15452,6211 15267,5539"/>
              </emma:interpretation>
              <emma:one-of disjunction-type="recognition" id="oneOf1">
                <emma:interpretation id="interp5" emma:lang="en-US" emma:confidence="0.5">
                  <emma:literal>be</emma:literal>
                </emma:interpretation>
                <emma:interpretation id="interp6" emma:lang="en-US" emma:confidence="0">
                  <emma:literal>a</emma:literal>
                </emma:interpretation>
                <emma:interpretation id="interp7" emma:lang="en-US" emma:confidence="0">
                  <emma:literal>re</emma:literal>
                </emma:interpretation>
                <emma:interpretation id="interp8" emma:lang="en-US" emma:confidence="0">
                  <emma:literal>a,</emma:literal>
                </emma:interpretation>
                <emma:interpretation id="interp9" emma:lang="en-US" emma:confidence="0">
                  <emma:literal>an</emma:literal>
                </emma:interpretation>
              </emma:one-of>
            </emma:emma>
          </inkml:annotationXML>
          <inkml:trace contextRef="#ctx0" brushRef="#br0" timeOffset="-2325.3045">922 2705 178,'-1'-4'314,"-2"-3"13,2 2 11,1-1-4,0 2-13,0-1-22,0 2-24,0-1-27,0 0-25,0 1-19,0 1-13,0 0-7,0 0-4,0 0-6,0 2-7,0 0-7,0 0-5,0 0-6,0 2-6,-4 0-3,4-2 0,-3 2-7,3 0-10,0-2-10,-1 2-10,-1 0-12,1 1-13,0 1-16,-2-1-16,-1 2-11,1 2-7,1-1-6,-1 3-4,-1-2-7,1 3-5,3-1-6,-4 0-6,1 1-10,0 1-11,-1-2-6,4 0-5,-1-1-3,1 2-3,0 0-3,1-3-2,1 0-2,2 1-2,0-1 0,0-2-1,3-1 4,-2 3 2,3-3 8,-1 0 10,4-1 6,-3-1 5,4 0 4,-4 0 3,2 0 5,1-2 3,1 0 8,-4 0 5,3 0 10,1-2 7,-3 0 14,1 2 17,-1-3 11,-2-1 11,1 2 7,-1-2 6,0 2 7,0-5 5,-2 3 5,-1 0 2,0-3 1,0 0 0,1 0-2,0 2-2,-3-4-8,1 0-13,1 1-7,-3-3-7,-1 0-3,2 1-2,-2 1-4,0-2-3,0 0-3,0 1-2,0 0-3,0 1-4,0-1-4,-2 4-5,2-1-3,0 1-5,0 2-4,-1 0-4,-1 1-3,0 1-4,1 2-4,-1 0-4,1 0-5,-2 1-5,0 2-4,-2 0-4,1 1-2,0 0-5,-1 1-2,-1 1-2,0 0-3,-1 0-2,0 0-2,0 2-2,0-2-2,2 3 0,0-1-1,-2 0 2,4 0 1,-1-3 1,1 2 3,2 0 2,-2-2 2,3 0 2,0 0 2,3-2 1,-2 3 3,2-6 2,1 4 3,-2-1 2,3-1 3,1 0 0,0-1 2,1 0 1,1-1 1,-1 0 0,1 0 0,2 0 1,-3-1-1,2 0 3,-1-1-1,1 1 2,-2 0 0,0-2 1,-1-1 1,1 4 2,0-3 0,-3 0 0,4-1 1,-5 0 0,2 0 2,0 0-2,-1 1 1,-1-2-3,0 3 0,-3-4-2,3 3-5,-3-1-7,0-1-10,-3 1-9,3 2-14,-3-1-15,2 2-25,-3-1-32,2 2-35,-3 0-38,0 2-39,2 0-40,-5 2-43,0 2-48,-2 1-59,1-1-65,-2 4-46,-3 1-36,1 3-10,-1 1 1,-2 5 20,1-1 26,-2 2 35,3 5 38</inkml:trace>
          <inkml:trace contextRef="#ctx0" brushRef="#br0" timeOffset="-1871.1178">941 3313 133,'-2'-2'335,"-3"0"16,0 1 16,3 1 6,-1 0 1,1 0-22,1 0-35,1 0-38,0 0-41,0-1-28,0 1-21,0 0-19,0 0-17,0 0-16,0 0-14,0 0-16,0 0-13,0 0-15,0 1-15,1 0-11,-1 1-11,0 0-9,0 1-7,0 0-6,0 0-5,0-1-1,2 0-3,-2 0-2,1 3-4,1-3 0,-2 0 0,2 2 2,-2-2 4,2 1 5,1-1 4,0 1 7,1-1 8,-4-2 9,7 4 8,-3-4 9,-1 1 7,1-1 7,1 0 7,-1 0 6,1 0 4,-2-1 2,4 1 2,-3-4-1,3 2-1,-2 1-1,1-2-3,-1-1-5,2 0-5,-1 0-6,0 0-4,0 0-3,0 1-3,0-2-2,-2 1-3,0-2-1,0 1-3,0 0-2,0-1-4,-2 3-2,1-3-3,-1 1-2,-1 0-2,1-1-3,-1 1-3,1-1-3,-2 1-4,0 1-2,0-2-4,-2 1-4,1 1-3,-1 0-1,-1 1-4,0 0-3,-1-3-5,-1 5-4,1-2-4,-1 1-7,1 1-6,-2-1-8,-1 1-9,-1-1-10,3 2-12,-3 0-15,0 2-18,0-1-27,-2 2-31,5 1-43,-4-2-49,0 4-45,0 0-44,-2 2-53,3 1-59,-3 0-53,-1 0-47,2 3-19,-2 2-4,0-2 7,2 2 13,0 0 25,-1 2 31</inkml:trace>
        </inkml:traceGroup>
        <inkml:traceGroup>
          <inkml:annotationXML>
            <emma:emma xmlns:emma="http://www.w3.org/2003/04/emma" version="1.0">
              <emma:interpretation id="{7224B5C1-F87F-441F-BD72-0DA86D518D0A}" emma:medium="tactile" emma:mode="ink">
                <msink:context xmlns:msink="http://schemas.microsoft.com/ink/2010/main" type="inkWord" rotatedBoundingBox="15650,6636 15692,6791 15467,6853 15425,6698"/>
              </emma:interpretation>
              <emma:one-of disjunction-type="recognition" id="oneOf2">
                <emma:interpretation id="interp10" emma:lang="en-US" emma:confidence="0.5">
                  <emma:literal>O</emma:literal>
                </emma:interpretation>
                <emma:interpretation id="interp11" emma:lang="en-US" emma:confidence="0">
                  <emma:literal>o</emma:literal>
                </emma:interpretation>
                <emma:interpretation id="interp12" emma:lang="en-US" emma:confidence="0">
                  <emma:literal>0</emma:literal>
                </emma:interpretation>
                <emma:interpretation id="interp13" emma:lang="en-US" emma:confidence="0">
                  <emma:literal>.</emma:literal>
                </emma:interpretation>
                <emma:interpretation id="interp14" emma:lang="en-US" emma:confidence="0">
                  <emma:literal>B</emma:literal>
                </emma:interpretation>
              </emma:one-of>
            </emma:emma>
          </inkml:annotationXML>
          <inkml:trace contextRef="#ctx0" brushRef="#br0" timeOffset="-1187.6642">1022 3869 31,'-5'-4'349,"-2"1"20,4 1 19,-2 0 15,1 2 16,0-2-13,-3 0-24,3 2-27,-1 0-27,0 0-26,-1 0-21,2 0-21,-3 0-20,3 0-18,-4 0-16,5 0-17,-4 0-15,2 0-18,0 0-20,-1 0-18,1 2-18,1 0-17,0 0-17,-1 0-15,0 1-11,1 1-9,-1-2-7,2 2-5,-1-1-4,0 2-4,0-1-2,2 1-3,-1 0-2,0-1-3,-1 3 0,4-1-1,-2 1-1,1 0 1,-1 0-1,2-2 0,0 2 0,0-1 0,2 0 1,-1-1 0,1-1-1,0 2 1,1-3 0,1 1 0,-1 1 0,2-1 2,-2 0 1,1-2 1,3 0 2,-2 2 1,2-3 2,0-1 0,1 2 3,-3-2-1,2 0 1,3 0 2,-1 0 0,-2 0 0,2 0 3,0-2 0,0 2-2,-2-2 2,2-1 0,0-1 0,-2 2 1,2 0 0,-1-2 1,-1-1 2,0 1 1,-1 1 3,-1-1 1,1 1 2,-1-1 2,-2 0 2,2-2 3,-2 2 1,0 0 2,-2-1 1,3 1 1,-4 2 2,0-3 0,0 1-1,0 0 0,0 0-4,-4 0-2,4 1-2,-1 1-4,-2-1-2,0 1-3,0 2-4,0-2-3,-1 2-4,1 0-4,-2 0-4,3 0-3,-5 2-4,4-2-2,-1 2-3,-1 0 0,1 0-2,0 1-1,-1-1-1,3 1-1,-5 1-2,3 0 2,1 0 0,-2 1 0,1-3 0,0 2 3,0 1 0,1-1 1,3-1 1,0 1 1,-4-1 1,4 1-1,0-2 2,0 1 0,0-1 0,4 0 2,-4 1-1,0-1 1,2 0 0,-1-2 1,3 2-1,-1 0 1,-1-2 0,1 0 2,2 0 0,-2 0 1,1-2-1,3 0 2,-5 2 0,3-2 0,-1 1 0,0 0-1,1-2-2,-1 1-7,-1 0-5,4-2-9,-6 0-11,2 0-15,0-1-16,-2-1-22,1-1-30,-2 3-35,0-3-47,0-1-56,0-1-52,-2 2-50,1 0-61,1 7-65,-2-9-48,1 0-40,-1 3-13,2 6 0,-1-7 12,0 0 18,1 7 28,0 0 33</inkml:trace>
        </inkml:traceGroup>
      </inkml:traceGroup>
    </inkml:traceGroup>
  </inkml:traceGroup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25:44.36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175C87B-8D66-4FCD-8842-66762444983C}" emma:medium="tactile" emma:mode="ink">
          <msink:context xmlns:msink="http://schemas.microsoft.com/ink/2010/main" type="writingRegion" rotatedBoundingBox="24695,6406 24760,6406 24760,6461 24695,6461"/>
        </emma:interpretation>
      </emma:emma>
    </inkml:annotationXML>
    <inkml:traceGroup>
      <inkml:annotationXML>
        <emma:emma xmlns:emma="http://www.w3.org/2003/04/emma" version="1.0">
          <emma:interpretation id="{DCCBA296-C8A7-433A-B8C4-3668E9BD9F44}" emma:medium="tactile" emma:mode="ink">
            <msink:context xmlns:msink="http://schemas.microsoft.com/ink/2010/main" type="paragraph" rotatedBoundingBox="24695,6406 24760,6406 24760,6461 24695,646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3F29DB4-97FA-4745-86C8-734DBF27CF01}" emma:medium="tactile" emma:mode="ink">
              <msink:context xmlns:msink="http://schemas.microsoft.com/ink/2010/main" type="line" rotatedBoundingBox="24695,6406 24760,6406 24760,6461 24695,6461"/>
            </emma:interpretation>
          </emma:emma>
        </inkml:annotationXML>
        <inkml:traceGroup>
          <inkml:annotationXML>
            <emma:emma xmlns:emma="http://www.w3.org/2003/04/emma" version="1.0">
              <emma:interpretation id="{C8455D1D-F9B7-425E-9AB7-EFABDC6335AC}" emma:medium="tactile" emma:mode="ink">
                <msink:context xmlns:msink="http://schemas.microsoft.com/ink/2010/main" type="inkWord" rotatedBoundingBox="24695,6406 24760,6406 24760,6461 24695,6461"/>
              </emma:interpretation>
              <emma:one-of disjunction-type="recognition" id="oneOf0">
                <emma:interpretation id="interp0" emma:lang="en-US" emma:confidence="0.5">
                  <emma:literal>B</emma:literal>
                </emma:interpretation>
                <emma:interpretation id="interp1" emma:lang="en-US" emma:confidence="0">
                  <emma:literal>.</emma:literal>
                </emma:interpretation>
                <emma:interpretation id="interp2" emma:lang="en-US" emma:confidence="0">
                  <emma:literal>H</emma:literal>
                </emma:interpretation>
                <emma:interpretation id="interp3" emma:lang="en-US" emma:confidence="0">
                  <emma:literal>P</emma:literal>
                </emma:interpretation>
                <emma:interpretation id="interp4" emma:lang="en-US" emma:confidence="0">
                  <emma:literal>,</emma:literal>
                </emma:interpretation>
              </emma:one-of>
            </emma:emma>
          </inkml:annotationXML>
          <inkml:trace contextRef="#ctx0" brushRef="#br0">20 10 229,'-2'0'304,"-1"0"12,-1 0 5,3 0 1,1 0-25,-3 0-37,3 0-38,0-2-37,0 2-27,0 0-21,0 0-16,0 0-11,0 0-13,0 0-12,0 2-11,0-2-13,0 0-10,0 0-11,0 0-9,0 0-10,0 0-12,0 2-14,0 0-11,0-2-9,0 3-9,0-3-7,0 2-5,0 0-3,3 0-1,-3 0-3,0 3-2,0-3-3,1 2 0,-1-1 2,0 0 3,0 1 7,0-2 6,0 1 8,0-3 5,0 2 3,0-2 5,0 2 2,0-2 4,-1 0 4,1 0 2,0 0 5,0 0 3,0 0 5,0 0 4,0 0 6,-3 0 4,3 0 4,0 0 4,0 0 6,0 0 4,0 0 6,0 0 5,0 0 5,0 0 3,-3 0 5,3 0 1,0 0 4,0 0 1,0-2 2,0 2 3,0 0 2,0 0 3,0 0 3,0 0 2,0 0 2,0 0 2,0-2 1,0 2 3,0 0 3,0 0 3,0 0 2,0 0 1,0 0-1,0 0-1,0 0-2,0 0-5,0 0-5,0 0-3,0-3-7,0 3-4,0 0-4,0 0-7,0 0-7,0 0-6,0 0-9,0 0-5,0 0-5,0 0-5,0 0-2,0 0-3,0 0-2,0 0-1,0 0-1,0 0-2,0 0-3,0 0 1,0 3-1,0-3-1,0 0 1,0 0-1,0 0 0,0 0 0,0 0 0,0 0-1,0 0-1,0 0 0,0 0-1,0 0 1,0 0-1,-1 0 1,1 0 1,0 0 0,0 0 1,0 0 0,0 0-1,0 0 0,0 0 0,0 0 1,0 0 1,0 0-1,0 0 1,0 0-1,0 0 0,0 0-1,0 0-1,0 0-1,0 0-1,0-3 0,0 3 0,0 0 1,0 0-2,0 0-1,0 0 1,0 0-2,0 0-1,0 0-1,0 0 2,0 0-1,0 0 0,0 0 0,0 0 1,0 0 2,1 0-1,-1 0-1,3 0 2,-3 0 0,0 0 2,0 0 1,0 0 1,0 0 0,0 0-2,0 0 1,0 0 2,0 0 0,0 0-2,0 0 1,0 0 1,0 0 0,3-2-1,-3 2-1,0 0-2,1 0 0,1 0 1,0 0 0,-1-2-1,1 0-1,-1 2 0,0-2-1,2-1 2,1 2-2,-3 0 0,1-2-2,-2 2 2,4 0 0,-1-1-2,-2 0 0,-1 1 0,4 0 0,-4 0 0,0-1 0,2 2 1,0-2-2,-1 2 0,1 0 0,-1 0 0,1-2 1,-1 2 0,-1 0 0,1-3 1,1 3 0,-1-2-2,1 0 1,0 2 0,-1 0 0,-1-2 0,2 1 0,-1 0 0,-1-1 0,0 2-2,0 0 1,0 0-1,0-1 0,0 1 0,0-2 1,0 2 0,0 0 0,0 0-1,0 0 1,0 0 1,0 0 0,0 0 1,0 0-1,0 0-1,0 0 1,0 0 1,0 0 0,0 0 0,0 0-1,0 0 1,0 0 0,0 0-3,0 0 2,0 0 0,0 0-2,0 0-1,0 0 1,0 0 3,0-1-1,0 1-3,0 0 0,0 0 1,0 0-1,0 0-1,0 0 1,0 0 4,0 0-1,0 0-1,0 0 0,-1 0 1,1 0 0,0 0-2,-2 0 0,2 0 1,0 1 1,0-1-2,-1 0 2,1 0 0,-2 0-1,2 2-1,0-2 0,0 0 0,0 1-1,0-1 0,0 0-1,0 2 1,0-1-2,0-1 0,0 0-1,0 1 2,-2-1-3,2 0-2,0 0-4,-1 0-7,1 0-8,0 0-11,0 0-16,0 0-20,0 0-28,0 0-32,0 2-31,0-2-31,-2 2-31,1 0-30,-2 1-36,0 1-39,3-4-59,-5 3-72,0 1-31,-2 0-13,-1 0 3,1-1 14,-1 0 24,8-3 31,-7 0 27</inkml:trace>
        </inkml:traceGroup>
      </inkml:traceGroup>
    </inkml:traceGroup>
  </inkml:traceGroup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25:02.85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3D89199-DD35-4743-B7F7-24DBED598386}" emma:medium="tactile" emma:mode="ink">
          <msink:context xmlns:msink="http://schemas.microsoft.com/ink/2010/main" type="writingRegion" rotatedBoundingBox="3852,4851 3366,8704 2505,8596 2991,4743"/>
        </emma:interpretation>
      </emma:emma>
    </inkml:annotationXML>
    <inkml:traceGroup>
      <inkml:annotationXML>
        <emma:emma xmlns:emma="http://www.w3.org/2003/04/emma" version="1.0">
          <emma:interpretation id="{45D1C5F9-94F2-49F7-B181-9D7B96D670C1}" emma:medium="tactile" emma:mode="ink">
            <msink:context xmlns:msink="http://schemas.microsoft.com/ink/2010/main" type="paragraph" rotatedBoundingBox="3852,4851 3366,8704 2505,8596 2991,474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AF4EC77-4AF7-49BB-9C86-43D566D52D16}" emma:medium="tactile" emma:mode="ink">
              <msink:context xmlns:msink="http://schemas.microsoft.com/ink/2010/main" type="line" rotatedBoundingBox="3852,4851 3366,8704 2505,8596 2991,4743"/>
            </emma:interpretation>
          </emma:emma>
        </inkml:annotationXML>
        <inkml:traceGroup>
          <inkml:annotationXML>
            <emma:emma xmlns:emma="http://www.w3.org/2003/04/emma" version="1.0">
              <emma:interpretation id="{0BBA6180-6434-4853-8EB8-E286F226CB36}" emma:medium="tactile" emma:mode="ink">
                <msink:context xmlns:msink="http://schemas.microsoft.com/ink/2010/main" type="inkWord" rotatedBoundingBox="3852,4851 3366,8704 2505,8596 2991,4743"/>
              </emma:interpretation>
              <emma:one-of disjunction-type="recognition" id="oneOf0">
                <emma:interpretation id="interp0" emma:lang="en-US" emma:confidence="0.5">
                  <emma:literal>...h</emma:literal>
                </emma:interpretation>
                <emma:interpretation id="interp1" emma:lang="en-US" emma:confidence="0">
                  <emma:literal>...e</emma:literal>
                </emma:interpretation>
                <emma:interpretation id="interp2" emma:lang="en-US" emma:confidence="0">
                  <emma:literal>...l</emma:literal>
                </emma:interpretation>
                <emma:interpretation id="interp3" emma:lang="en-US" emma:confidence="0">
                  <emma:literal>...'h</emma:literal>
                </emma:interpretation>
                <emma:interpretation id="interp4" emma:lang="en-US" emma:confidence="0.5">
                  <emma:literal>. in</emma:literal>
                </emma:interpretation>
              </emma:one-of>
            </emma:emma>
          </inkml:annotationXML>
          <inkml:trace contextRef="#ctx0" brushRef="#br0">2721 5627 283,'3'-5'302,"-2"1"13,-1 0 12,3-1-2,-3 3-12,3-3-15,-3 2-17,2-1-9,0 0-5,-1 1-6,0 0-5,0 1-5,-1 1-5,0-1-3,0 1-6,0 1-6,0 0-7,0 0-11,0 0-13,0 0-14,0 0-16,0 1-25,0 1-30,0 1-21,0 0-14,0 3-13,0-1-11,0 3-7,0 3-8,0 2-6,0 2-5,0 2-2,0 2-3,-1 2-2,0 1-3,0 4-3,-1 0-1,0 2-1,2 1-2,-3 3-2,3 0-1,-3 2-1,3 3-2,0 1-1,0-1-2,3 4 1,-3 0-2,3 1 1,-1 2 0,1 1-1,-2 1-1,2 3 0,0-2-1,-1 4 0,0 0-1,-2 1-1,2 1 0,-1 1-1,1 2 0,-2-1-2,0 0-1,0 1 0,0 0-2,0 0 1,0-1-1,0-2-5,0 1-8,-2-3-5,1 1-1,-1-2-1,2 1-1,-2-5 1,0 2 2,2-1 0,0-2 2,0-2 1,-1 2-2,1-4 5,0 0 7,1 0 9,1-3 7,0 1 4,0-2 1,1-1 0,0 1-2,0-2 0,-2-1-2,2-2-3,0-1 0,1 1-3,-2-4 0,1 0-6,0-3-7,1-1-4,-2-1 0,1-3-2,-1 0-1,-1-2 0,1-3 0,1-1 0,-3-1 0,2-2 2,-2 0 0,2-2 1,1-1 4,-3-2 0,3 0 1,-3-4 2,0 2 1,0-1 2,0-2 1,0 1 2,0-1 1,0-1 0,0 0 3,0 0 0,0-1 2,1-1-1,-1 1 0,2 0-1,-1-2 0,-1 0-1,2 1 1,-1-1 0,1 0 1,0-1 1,-1 0 1,2 0-1,0-3-2,0 1 0,0-1 0,-1 1 0,3-1 1,-1-1 1,-1 0 1,2 1 0,0-1-1,-1 1-2,2-2-1,-2 3-2,1-1-2,-1 1-2,1-1-1,-1 1-2,0 0 0,1 1-1,0-1-1,0-1-2,0 1-2,1 0 0,0-2-2,0 1 0,0-1 0,-2 0 0,4 2 2,-1-3 0,0-1 2,1 0 1,-1 2 2,0-3-5,0 1-6,0 1-3,1-2-2,-1 0 2,0-2 2,1 3 0,-1 0 1,0 1 1,0-3 1,0 2 1,1-1 2,-1 0 0,-1 2-1,1-2 6,0 1 8,0-1 3,-2 3 2,0-2 1,1 2 1,-2-1 0,1-1 3,-1 2-1,1 0 0,-2 3 2,-1-2 1,0 2 2,1-1 3,-3 1 1,3 1 3,-3 1 0,1 0 2,2-2 0,-3 3 1,0-1 1,0 2-1,0-1 0,0 1 0,0 1 0,0 0-2,0 1-2,0 1-3,0-1 0,0 0-1,0 1 0,-3-2-1,2 4 1,1-1-3,-3 0 1,3 0 0,-3 1-1,1 1-1,0 2 0,-3 0-1,1 1-1,0-1-1,0 2 1,-2 0-3,2 2 0,-2-2-1,-1 4-2,0-2 0,-1 0 6,2 1 6,-2-1 4,-1 0 2,1 2 0,-1 0 1,1-1 2,-1-1-2,1 2 0,-1 0 1,1 0-1,-1-1 2,0-3 0,1 4 1,0-1-7,-3-1-7,4 1-4,-3-2-4,0 3-2,2-1-3,-1-2-1,2 3-2,-3-3-3,2-1-2,-1 2-4,1 0-3,2-2-3,-1 1-4,-1-1-1,1 0-4,2-2-1,0 1-3,-1-2 0,2 1-2,-1-1 0,0-1 0,4-3 1,-2 2 3,-2 0 3,3-2 4,2-1 3,-3-1 5,3 0 6,-2-1 5,1-1 8,-1 0 9,0 0 9,0-2 9,-1-1 9,0 1 8,0-2 7,-1 1 6,-1-1 4,0-1 5,-2 0 2,2 0 3,-2-2 1,0 2 0,-1-1-1,1-1-3,-2 0-3,1 0-4,-2 0-6,3 0-4,-2-1-5,0 0-3,1-1-3,0 0-4,-1 1-4,-1 1-3,3-2-2,0 0-4,-1 3-4,1-3-2,0 0-2,2 0-4,-1 3-1,0-1-1,1-1-2,0 3-2,0-2-1,1 1-1,1 1-1,-2 1-1,1 1 0,0-2-1,-1 0-1,1 2 0,-1-1-1,1 2-2,1-1-5,-4 1-5,2 0-6,0 1-6,0-2-10,-2 1-10,5 2-17,-6-1-19,5 2-33,-1-1-39,-1 1-39,1 1-36,1 0-39,0 1-39,3-1-49,0 0-55,0 0-52,0 0-52,0 0-25,0 0-12,0 0 4,0 0 14,0 0 28,0 0 39</inkml:trace>
          <inkml:trace contextRef="#ctx0" brushRef="#br1" timeOffset="-76882.5229">2500 6134 95,'-5'-4'311,"3"2"13,0 0 12,2-1 1,0-1-4,2 4-26,-2-3-37,4 0-34,-1 3-33,1-2-18,1-1-10,-1-1-11,0 1-8,1-1-6,2 0-5,1 0-2,1 0-2,-2 0-2,3 1-2,0-1-1,1 0-2,0-1-3,1-1-3,0 3-5,-3-1-3,1-2-4,0 4-1,0-2-6,-1 0-6,1 0-9,-2 0-7,1 1-9,-2-2-5,3 3-8,-3-2-9,3 2-8,0 0-6,1-1-7,-1 1-4,0 0-6,2 0-4,-2 0-4,3 2-3,-2 0-1,-1 0-1,4 0-2,-3 0-2,1 0-1,-1 2-1,0 0 1,1 2-2,-3-1 0,1-3-1,1 4 1,-3 0 0,0 3 0,1-3 1,0 3 1,-3-2-1,1 3 0,0 0 1,1 1 1,-1 1 0,-2 1 0,2 1 2,-3 0 0,-1 0-2,1 2 1,-1 1 1,0 3-1,-1-2 1,-2 4 0,0-1 1,0 0-1,0 3 1,-2 0-1,-1 1-2,-2-1 1,1 1 1,-1 1-2,2 2 0,-1-4 0,-2 1 0,0 1 0,0-2-2,0-1-2,0 1 0,2-3-2,1-3-1,-2 2-3,1-5-3,-1 0-4,1-2-9,1 0-11,-1-2-13,0-2-21,2-1-25,-1 0-39,3-2-45,-2 0-46,1-2-47,-3 1-54,2-6-57,2 3-67,0 0-69,-5-6-34,2 0-15,2-1-1,0-3 8,1-2 19,1 0 21,2-3 38</inkml:trace>
          <inkml:trace contextRef="#ctx0" brushRef="#br0" timeOffset="13788.4963">3291 5578 253,'-3'2'294,"0"1"6,1-1 1,1 0-16,0-1-24,1 0-22,0 1-23,0-1-25,0 1-25,0-1-19,0 0-18,1 1-15,0-1-14,1-1-16,-1 3-21,1 0-15,1-1-16,0 0-15,0 3-18,0-1-18,2 2-20,-3-1-20,1 0-19,1 1-21,-1 1-19,-1 0-31,1 0-34,0-3-34,-3-4-35,2 11-35,-1-3-36,0 2-13,1-1-1,-1 0 7,3 2 10</inkml:trace>
          <inkml:trace contextRef="#ctx0" brushRef="#br1" timeOffset="-79658.2969">3269 4632 293,'-5'-13'344,"0"3"18,2-3 18,-2 3 22,-1 1-7,0 0-20,2 1-35,-1 1-46,-1 3-33,0 0-25,-1-1-15,-1 3-11,1 0-12,-2 0-14,-1 2-13,-1 2-14,1 0-17,-4 2-19,3-1-18,-2 1-17,-1 3-16,-1 1-16,-1 2-12,1-1-14,-2 2-1,2 4 0,0-1 2,-1 3 0,1 0 1,1 4 0,1-3-2,-1 3-3,2 0-1,-1 0-1,2 2-1,1 0-1,1 0-1,1 2 1,3 0-6,0-2-7,2 0-3,3 2-4,-1-3-2,1 1-2,1 0 0,2-2 0,0-1-1,3 1-3,2-2 0,-1 0-2,1-3-3,2 1-2,2-5-4,0 2-2,2-1-4,1-3-4,0 1-3,1-1-2,1-4-2,0 1 0,2-1-5,-2-3-6,3 2-2,-1-3 0,0-2 0,-1 0 4,3-1 3,-1-2 2,-1 0 5,0 0 4,-1-1 3,1-2 3,0 1 1,-1-2 1,1 0 6,-2-1 8,-3 1 5,3-4 2,-2 3 2,-2-3 0,0 2 0,-1-4 2,0 1 1,-2 1 0,1-3 2,-4 1 3,1-1 1,0-3 4,-1 3 5,-2-4 5,0 2 8,1-3 7,-3 1 7,0-1 9,-2-1 5,-1-1 5,0 1 4,-1-1 4,-2-2 2,0 2 3,-5 1 0,3-4 0,-3 4-1,-1-1-3,-1 1-5,-2 1-5,0 0-6,0 4-6,-3-3-5,-1 3-5,0 1-4,-2 0-4,0 4-4,-1-3-4,0 4-2,-1 0-4,-1 1-3,2 0-2,-3 1-3,2 3-2,1 1-2,-1-1-4,0 4 0,2-2-2,-2 2-1,3 2 1,1 2 4,0 1 6,-1 1 2,3 4 3,0 1 1,-1-2-1,3 6 1,-1 0-2,-1 4 1,2-1 1,2 4 0,0-2-2,-1 3 0,4-2 0,-1 2-7,1 0-6,1 0-6,2 0-2,2-1-2,-1 0-1,3 0-2,0-1-3,0-1-4,3 1-2,2-4-3,1 0-2,0 1-2,1-3-3,0 1-2,4-2-3,0-1-3,1 0-2,2-2 0,1 0 0,0-2 2,1-1 0,1-2 2,0 1 3,1-5 2,3 2 3,-2-2 2,2 0 4,0-2-1,0-2-4,-1 0-1,1-2 2,0 2-1,-2-5 1,0 1 1,1-2 2,-3 0 1,2 1 1,-3-2 0,0-1 2,-2-2-1,2 3 0,-3-2 6,1-1 8,-1 1 6,-3-1 5,1-2 3,-1 3 5,-3-4 2,1 2 3,-2-4 3,0 1 5,-2 1 2,1-1 4,-2 0 3,-3-1 4,0 1 1,0-1 2,0 0 1,-3-2-2,-1 3 2,1-2 0,-2 3-1,-1-3-1,-2 3-2,1 1-2,-1 0-3,-2 1-2,1 0-2,-1 2-1,0 2-2,-1-1-2,-1 2-2,-1 3-3,-1-1-2,2-1-2,-1 3-3,-1 0-2,0 2-1,-1 0-1,2 2-1,-2 2-3,2 0-2,-2 0-2,1 2-1,-1 1 0,1 1 4,2 0 7,-1 3 3,-1-2 1,4 4 1,-2-1 0,3 5 0,-2-1-1,2 1 1,1 1 0,2 0-2,-2 1 1,3 0-2,-2 2-2,3-1-5,0-1-10,0 1-6,4 0-4,0 0-4,0 0-3,4-3-2,-1-1-4,1 1-1,1-2-3,0 0 0,1-2-2,0 1 1,2-3 0,1 1 0,-1-2 1,1 0 1,2-1 3,1-3 2,-2 0 4,2 0 2,1-2 1,0 0 3,-1-2 2,0 0-2,2-2-6,-1 1-2,-1-1 0,2-1 1,-1-1 0,-1 2 1,0-4 0,-2 1 1,-1-1 1,1-1-1,-1 1 3,-1 0 1,-1-2 2,0 0 8,0 0 10,-4 1 7,2-3 6,0 0 4,-3 0 5,-2-1 3,3 2 3,-3-3 4,0 1 3,-3 2 2,3-2 1,-2 1 2,0 0 0,-1 1 1,0 0-1,1 0-1,-3 2-2,0-1-2,1 2-4,-1-1-2,0 3-3,0 1-4,-2-2-2,-1 1-3,1 2-2,0 0-3,0 1-1,-1 1-4,-1 0-2,1 1-2,-1 2-4,1 1 4,-1 0 6,1 1 3,-1 1 2,1 2-1,-2-1 0,1 2 0,2 2 0,0-1 1,-1 2-3,1-2 1,-1 3-1,4-2 0,-1 0-1,1 0-4,0 1-8,0-1-4,4 1-3,-3-1 0,2-2-2,1 2 0,1-1-2,2-1 1,-1 1-2,1 0 0,1-2 0,1-1 0,0-2-2,0 0 2,3 0-1,-2-1 0,2 0 2,1-1 0,-1-1 0,1 0 0,1-2 2,0 0 1,0 0 0,0 0-4,2-2-5,-2 0-2,-1-1-2,1-1 0,-1 0 0,1 0-1,-2 0 1,1 0-1,-2 1 2,1-3-1,-4 1 1,3-1-1,-4 1 2,2-2 4,0 1 7,-3 0 5,3-1 4,-2 1 2,-1-1 2,-1 1 1,-1-3 3,0 1 1,-1 0 2,-1-2 1,-1 3 4,1-3 1,-3 1 4,2 0 0,-4-1 2,2 2 1,-2-3 0,0 2-1,-1 2 0,-1-3-1,-1 2-1,3 1-2,-1 3-1,-3 0-2,1-1-2,0 3-3,0-1-3,0 2 2,1 1 5,-1 1 2,0 2 1,-1-1 0,0 3-2,4-1-1,-3-2 0,1 3-1,1 2-1,-1-1 0,2 3 0,-1-2-1,1 2 0,2 2-5,-2-1-7,2 1-6,-2-1-2,3 2-2,1-2-1,0 3 0,0-1 0,1 0-1,2 0 0,2 0-2,-1-1-1,1 1-1,4 0-2,-3-3-3,3 2-2,0-2-2,2 0-1,-3-2-1,5 1-1,-1-1-2,2-1 0,-2 1 0,3-4 0,0-1 0,-2 1 2,4-2 2,-1-1 2,-1 0-2,0-1-4,2-2 0,-4 1 1,4-1-1,-4-1 3,2 1 1,0-3 1,-2 1 2,0-3 1,2 2 1,-4 1-1,1-2 1,-3-1 0,2 0 6,-1 1 7,-1-2 6,-2 0 1,2-1 4,-2 2 3,-2-2 3,1-1 3,-1 1 1,-1 0 4,-1-2 2,0-1 3,-1 3 2,-1-2 2,-1 2 1,-1-3 0,-1-2 1,2 4-1,-4-1 0,1 0-2,-3 0-1,0 1-2,-1 1-1,0-1-3,-1 3-1,-1-1-2,0 0-3,1 3 0,0 1-2,-2-1-2,2 1-1,-2 1-2,3 0-1,-1 1 0,-1 1-2,1 2 0,0 0-2,-1 2-1,0-1 3,2 2 5,-1 1 3,2 1 3,-1 2-1,1 0 1,-1 2-1,0 0-1,-1 4-1,3-4-1,0 6 0,-1-1 0,0 1-1,3-1 0,-1 3-4,0 1-7,3-2-5,0 0-4,0 0-1,1 0 0,1-1-2,2 0 0,0 1-2,0-1-1,2 0 0,1-4-3,-1 1-1,3 0-2,0-2 0,2 1-1,0 0-1,0-3 0,3-1 1,2-1-2,-1 0 1,2-1 1,0-3 1,-1 5 1,3-5 1,-1 0 1,2 0-1,0-2-6,0 0-1,-3-2 0,1 2-1,1-4 2,0 1 1,-1-1 1,-2 0 1,0 1 2,2-3 0,-4 1 0,0-2 1,2 1 0,-4 1 4,-1-2 8,0-1 4,0-1 3,-1 0 2,0 2 1,0-4 3,-2 0-1,-1 1 2,1-3 3,-1 1 1,1 0 4,-1-1 1,-1-1 4,-2 0 0,0-1 4,-2 2 1,0-2 1,-1 1 2,-2-2 2,1-1 1,-2 3 1,2-4 0,-2 3-2,-1 0 0,-1 0-1,0 0-1,0 1 0,-1 0-1,-1 1 0,0 2-2,1 1-3,-1-1-1,0 4-2,1-2-2,-3 2-2,0 1-2,2 2 0,-2 1-2,0-1-2,0 2-1,-1 1-2,1 1-3,-1 1 0,-1 1-2,2 3-1,0-3-1,0 4-2,2-1-1,-2 2 1,0 1 3,2 1 7,1 1 4,-1 2 1,1 1 0,1 1 0,0 2 0,0 0 0,0 0-1,3 3 1,-3-1-1,4 2 0,-1-2 0,0 1 0,3 0-6,1 0-7,1-2-5,0 2-4,1-3-2,1 2-2,3-4-2,0 2 0,-1-2-3,2-1 0,1-1-2,0-1 0,2 0-1,-1-3-1,1 2-1,1-4-1,2 1 2,-1-2 1,1 0 2,0-1 1,-2-2 4,2-2 1,0 2 1,0-2 3,-2 0 1,2-2 2,0 2-2,-1-2-7,0-1-2,-2 1 1,1-3 0,1 1 1,-3 0-1,0 0 0,1-1 2,-2-2-1,1 0 1,-1 1 1,0-3 2,0 0 0,0 2 6,-1-4 9,-2 0 5,4 2 2,-4-3 2,3 0 2,-2 0 1,0-2 4,-2-1 1,2 2 3,-3-2 1,1 2 3,-1-1 2,-1 0 3,0-1 3,-1 0 5,-1 3 5,0-3 4,-1 3 3,-1-1 3,1-2 1,-3 4 2,2-1 0,-2 1-1,0 1-50,-2-1-7,3 1 0,-4 4 0,1-2 0,0 0 0,-1 1 0,1 0 0,0 2 0,-3 1 0,1 0 0,-1 0 0,0 1 0,1 1 0,-1 0 0,0 2 0,0 0 0,-2 2 0,0 0 0,4 2 0,-4 3 0,1-3 0,3 1 0,-3 4 0,0-2 0,2 2 0,1 1 0,-1 1 0,0 0 0,3-1 0,-1 3 0,0-2 0,2-1 0,0 5 0,1-2 0,1-1 0,1 1 0,1-2 0,-1 4 0,2-1 0,0-2 0,0 1 0,2 0 0,-1 0 0,1 0 0,1-4 0,1 4 0,1-3 0,-1 1 0,2-3 0,0 1 0,0 0 0,4-2 0,-2-3 0,2 2 0,-1-2 0,3 0 0,0-2 0,0 1 0,-2-1 0,3-1 0,-1-1 0,0-1 0,-1-1 0,1-1 0,0 1 0,-2-1 0,0-1 0,-1 0 0,0 1 0,-1-1 0,-1-2 0,0-1 0,-1 0 0,0-1 0,0 1 0,-2-3 0,-1 1 0,2 0 0,-1-2 0,-1 0 0,1 0 0,-3 2 0,1-3 0,-2 0 0,0 1 0,0 0 0,0-2 0,-2 2 0,1-1 0,-3 3 0,1-2 0,1 0 0,-3 0 0,0 5 0,3-2 0,-5 2 0,2-1 0,-3 2 0,1-1 0,0 4 0,-3-3 0,1 2 0,-1 0 0,0 0 0,0 2 0,-1 0 0,-1 1 0,1 0 0,0 1 0,-1 2 0,0 0 0,2 1 0,-2 1 0,0 1 0,0-2 0,2 4 0,-2 1 0,1 0 0,2 2 0,1 1 0,-1-2 0,0 2 0,3 1 0,-1 0 0,0 2 0,2-1 0,0 1 0,3-2 0,-1 1 0,1-1 0,2-2 0,0 3 0,0-1 0,0-2 0,2 1 0,-2-1 0,3-1 0,1-1 0,0-2 0,0 2 0,1-4 0,-1 0 0,4 1 0,-4-2 0,4 0 0,-1 0 0,2-1 0,0-1 0,-2 0 0,4-2 0,-1 0 0,0 0 0,2-2 0,0 0 0,-2 0 0,4 0 0,-1-3 0,-2 1 0,1 0 0,-2 0 0,2-1 0,-2 0 0,0-2 0,-2 0 0,1 1 0,-2-1 0,1-1 0,-4 0 0,3-2 0,-4 2 0,2-2 0,0 0 0,-3 0 0,1 0 0,-1-1 0,0 1 0,-2-1 0,0 2 0,-2-2 0,0 2 0,-1-1 0,1 2 0,-1-3 0,-2 2 0,1 2 0,-1-2 0,0 2 0,0-2 0,-2 3 0,0-1 0,0 2 0,1 0 0,-1 0 0,2 1 0,0 2 0,-2-1 0,3 0 0,-2 2 0,0 1 0,0 0 0,1 1 0,-2 0 0,0 3 0,-1-3 0,3 3 0,-1 0 0,-2 1 0,4 1 0,-4 3 0,4 0 0,-2 0 0,0 2 0,2 0 0,0 0 0,0 2 0,1-1 0,3-1 0,-3 0 0,3 1 0,0-1 0,3 1 0,-3-3 0,3 1 0,-2-1 0,2 1 0,1-3 0,0 0 0,0 1 0,1-1 0,-1-1 0,2-1 0,1-3 0,0 3 0,0-1 0,0-2 0,1 1 0,-1-2 0,2 0 0,0-1 0,0 0 0,0 0 0,-1-1 0,2 0 0,-3-1 0,2 0 0,0-1 0,0-1 0,-2 1 0,0-1 0,0 1 0,-2-3 0,2 1 0,-2-1 0,-2 1 0,2-1 0,-1 0 0,1-1 0,0-1 0,-3 0 0,1 1 0,-1-2 0,-2-2 0,0 0 0,-2 3 0,-1-4 0,1 0 0,-3-1 0,0 0 0,1-2 0,-4 2 0,3 1 0,-3-3 0,1 0 0,0 3 0,0-2 0,0 3 0,0 0 0,-1 0 0,2 1 0,0 3 0,-1 0 0,2 0 0,1 2 0,-1 1 0,1-1 0,1 5 0,-3-4 0,2 4 0,1 4 0,-2-4 0,0 5 0,-2 0 0,0 2 0,-1 1 0,3-1 0,-4 4 0,2 0 0,-3 2 0,3-3 0,-1 3 0,1-2 0,1 4 0,0-1 0,1-2 0,0 1 0,0 0 0,1 0 0,2-2 0,-2 0 0,2 0 0,1 0 0,1-4 0,0 3 0,0-2 0,1 0 0,1 1 0,2-4 0,0 1 0,0 0 0,0-2 0,1 1 0,-1-1 0,2-2 0,2 1 0,-1 0 0,1-2 0,0-1 0,-1 0 0,4 0 0,-1-1 0,1 0 0,-2-2 0,3 1 0,-2 0 0,2 0 0,-2-1 0,-1-1 0,1 1 0,1-1 0,-2 0 0,-2 0 0,0 0 0,1-2 0,-2 3 0,0-3 0,-2-1 0,-1 1 0,2-1 0,-3 1 0,2-1 0,-3-1 0,1 0 0,0 0 0,-2 1 0,-2 0 0,0-2 0,1 1 0,-3 0 0,2-1 0,-3-1 0,2 1 0,-1 2 0,-2-2 0,0 1 0,2-1 0,-2 5 0,1-3 0,0 2 0,2 0 0,-2 0 0,1 1 0,-1 4 0,0-4 0,1 2 0,1-1 0,-2 3 0,0 0 0,2 0 0,-1 0 0,-1 0 0,0 3 0,1-1 0,1 2 0,-2-2 0,1 1 0,-2 3 0,1-1 0,-2 2 0,3-2 0,-4 1 0,4 3 0,0 0 0,-1-3 0,1 3 0,-1-2 0,1 0 0,-1-1 0,2-1 0,-1 2 0,1-1 0,0-2-95,0 3-110,0-3-32,2-1-40,-1 1-44,1-1-38,1 1-36,-2-2-49,2 1-56,0-3-55,0 0-54,0 0-20,0 0-3,0 0 9,5 4 17,-5-4 31,7 4 38,0 0 48</inkml:trace>
        </inkml:traceGroup>
      </inkml:traceGroup>
    </inkml:traceGroup>
  </inkml:traceGroup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30:27.389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24E437D5-DA81-452C-9336-FCF5FFE18933}" emma:medium="tactile" emma:mode="ink">
          <msink:context xmlns:msink="http://schemas.microsoft.com/ink/2010/main" type="writingRegion" rotatedBoundingBox="6857,4478 8304,3657 8914,4733 7467,5554"/>
        </emma:interpretation>
      </emma:emma>
    </inkml:annotationXML>
    <inkml:traceGroup>
      <inkml:annotationXML>
        <emma:emma xmlns:emma="http://www.w3.org/2003/04/emma" version="1.0">
          <emma:interpretation id="{68708E3C-4DA0-4507-9A3F-8F0681EB6E21}" emma:medium="tactile" emma:mode="ink">
            <msink:context xmlns:msink="http://schemas.microsoft.com/ink/2010/main" type="paragraph" rotatedBoundingBox="6857,4478 8304,3657 8914,4733 7467,555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9BCC1EF-C7D4-42C4-A7AD-33BF4486A6FD}" emma:medium="tactile" emma:mode="ink">
              <msink:context xmlns:msink="http://schemas.microsoft.com/ink/2010/main" type="line" rotatedBoundingBox="6857,4478 8304,3657 8914,4733 7467,5554"/>
            </emma:interpretation>
          </emma:emma>
        </inkml:annotationXML>
        <inkml:traceGroup>
          <inkml:annotationXML>
            <emma:emma xmlns:emma="http://www.w3.org/2003/04/emma" version="1.0">
              <emma:interpretation id="{67628AEE-26F9-4F00-B41B-A18F30B98320}" emma:medium="tactile" emma:mode="ink">
                <msink:context xmlns:msink="http://schemas.microsoft.com/ink/2010/main" type="inkWord" rotatedBoundingBox="6857,4478 8304,3657 8914,4733 7467,5554"/>
              </emma:interpretation>
              <emma:one-of disjunction-type="recognition" id="oneOf0">
                <emma:interpretation id="interp0" emma:lang="en-US" emma:confidence="0.5">
                  <emma:literal>gap</emma:literal>
                </emma:interpretation>
                <emma:interpretation id="interp1" emma:lang="en-US" emma:confidence="0">
                  <emma:literal>gaps</emma:literal>
                </emma:interpretation>
                <emma:interpretation id="interp2" emma:lang="en-US" emma:confidence="0">
                  <emma:literal>gasp</emma:literal>
                </emma:interpretation>
                <emma:interpretation id="interp3" emma:lang="en-US" emma:confidence="0">
                  <emma:literal>Tap</emma:literal>
                </emma:interpretation>
                <emma:interpretation id="interp4" emma:lang="en-US" emma:confidence="0">
                  <emma:literal>Lap</emma:literal>
                </emma:interpretation>
              </emma:one-of>
            </emma:emma>
          </inkml:annotationXML>
          <inkml:trace contextRef="#ctx0" brushRef="#br0">7243 3642 140,'-5'-5'280,"-2"-1"2,0 1 11,2 1 16,-2-2-13,-1 1-27,1 1-31,0 0-34,-3 0-23,3 1-20,-1 0-11,-3 1-6,1 2-3,0-2-1,-1 1-3,0 1-6,-1 0-10,0 0-15,0 0-10,1 1-7,-1 1-8,1 0-10,0 4-8,0-3-8,3 2-7,-1 2-7,1-1-8,1 3-7,0-1-6,0 1-4,3 1-3,-2-1-3,3 2-5,-1 0-5,1-1-1,0 0-1,0-1-2,2 1 0,-1-2-7,2 1-8,0-1-1,2 1 3,-1-3 3,0-1-2,2 1-5,0-1-9,1-1 0,1 0 6,0 0-2,-3 0-6,5-1-1,0-3 0,1 2 5,0-2 7,-1 0 0,4-2-2,-1 0-1,1-1 1,0 0 7,0-1 6,1-2 1,-1 1-3,-1 0 3,0-2 5,1 1 3,-3-1 3,2 1 0,0-3 0,-1 3 4,-1-3 1,0 0 5,-2-1 7,-1 1 13,4-1 17,-6-3 14,2 3 14,0-3 13,-1 1 10,-1 1 11,0-3 8,0 1 7,1 2 7,-2 0 4,0-2 4,-1 4-2,1-1-3,-2 3-12,0 1-15,0 1-13,0 1-13,0 0-12,0 2-8,0 2-11,-2 2-8,1 0-7,-1 1-8,0 5-6,-1 0-6,2 4-4,-2 0-4,-2 4-2,1 3-1,0 0-8,-1 5-9,0 1-3,-2 3-5,3 1 0,-2 2-1,0 1 0,0 1 0,0 2-1,0 2 2,2-2 1,-1 1 0,0 2 1,2-1-1,-1 1 5,1-2 8,1 0 3,0 3 1,1-3 2,1 0 1,0-1-1,1-2 0,1 1 0,-1-4-1,0-1 0,1-1-1,-1 1-1,1-5 1,-2-2 0,0-1 1,-2-1-1,-1-2 1,1-2 0,-3-3 0,0 0 6,-2 2 7,-1-6 2,-3 2 4,-1-3 0,0 0 0,-3-3 1,2-1-2,-4-2 0,3-1 0,-1-1-2,1-3 0,-1 1-3,3-5-2,-2-1-9,4-1-14,0-1-8,2-1-10,0-2-10,2-2-10,2-3-13,-1 1-13,2-2-20,2 1-24,1-4-18,0 2-17,1-2-10,4 1-4,0-3-7,0 2-5,2 1-5,1-1-2,-1 2 1,4-2 1,-1 2 7,2 1 7,0 1 17,1 1 18,-1 2 18,2-2 17,-2 5 5,1-2-1,-1 1 7,2 0 8,-1 2 10,-1-2 10,2 3 9,1-2 7,-1 0 14,1 1 15,-3-1 9,5 0 7,-2 2 6,3-3 5,-2 2 8,3-2 10,0-1 6,0 1 6,0-2 4,1 1 2,2-1 4,-2 0 4,2-1-1,-1 0-6,1 0 2,-1-1 2,0 0 6,0 0 10,-4 1 7,3-1 6,-6 3 11,2-2 13,-5 3 11,1 0 12,-3-1 13,-1 3 11,-2 1 12,-5 0 12,2 1 8,-3-1 6,-3 3-2,2-1-6,-3 1-7,0 2-7,-2-2-12,-1 2-14,-2-1-14,1 1-14,-2 1-15,-2 2-15,0-1-15,2-1-17,-4 4-12,2 0-13,0 0-7,-2 4-6,2-1-1,1-1-3,-3 2 0,4 3-3,-2-1-1,0 2-1,3-1-3,-2 2 0,2 1-1,2 1-1,0 0-1,1-1-1,0 0-3,1 1-3,1-1-5,1 1-6,3-1-7,-3 1-7,3-1-7,3 1-7,-2-4-8,2 4-7,2-2-6,-1-1-6,1-1-3,1-1-1,1 1 1,-1 0 0,3-2 4,2 0 5,-3-3 6,4 3 7,0-3 7,0 0 7,2-1 8,-1 0 8,-1-1 6,1-1 6,0-2 5,-1 1 3,1-3 1,-1 3 3,0-3 1,-1 0 1,-3-2 2,3 0 0,-3 1 2,-1-1 0,-1-1 2,0-1 2,0-2 0,-1 2 3,2-1 4,-3-1 7,1 0 5,-1-1 7,-3 0 2,2 3 1,0-2 1,-1 1 2,0 0-2,-2 3 1,2-1-2,-2 1-1,0 0-2,0 1-1,0 4-7,0-1-8,0 2-6,-2 1-5,2 0-3,-2 3-2,0-2-1,2 3-1,-3 3-1,3 1-1,-3 1-5,-1 0-6,3 1-9,-3 2-9,1 0-11,2-1-13,0 0-16,-1 1-16,1-1-15,1 0-15,1 0-14,1-2-13,0 0-9,3 1-12,-2-3-2,1 1-2,2-2 2,0 0 1,0 1 8,1-3 10,1 1 13,0 0 12,-1-1 14,2 0 12,0-2 12,-2 1 9,3-1 10,1-1 9,-2 0 9,2-1 8,-4 0 8,1 0 7,0-1 6,1-2 6,0 0 6,-2-1 6,-1 0 8,1 0 7,1-1 8,-2 1 9,1-2 8,-1-1 7,-1-1 11,1 1 12,0-2 13,-1-1 13,0-1 17,-1 2 14,1-3 15,-2 0 12,-1 1 12,2-2 11,1 0 8,-4 4 8,1-4 4,0 1 5,0 3-2,-1-1-3,1 1-9,-1 2-10,-1 1-13,0 2-16,0 0-22,0 1-29,-1 3-23,-1 1-17,-1 2-17,0 1-15,1 1-10,-5 4-12,3 2-9,-2 4-7,-1-2-4,-1 4-5,-1 0-3,2 2-3,-1 2 7,1 0 12,0 4 7,-2-3 2,1 2 2,3 2 1,-2 0-1,2-1 1,-2 2 1,3 2-1,1 0 1,-2-2-1,3 2 0,0-1 0,2 0 0,2 0 0,-1 0-1,2 1 0,0-1 0,0 0 1,1-2-1,3 0 0,-2 0-1,2-4-1,-2 0-2,1-1 0,-2-3-6,3 0-6,-3-2-7,0-1-8,0-4-10,-2 1-7,-1-1 1,-1-3 4,0-1 0,0 1-6,-1-3-5,0-1-7,0-2-4,-3 0-4,1-4 2,1 0 3,-1-2 6,0-1 8,-1-3 8,2-1 8,0-1-2,-1-2-4,0-2 0,0-3 4,2-1 6,0-3 8,-1 0 1,2-2-2,0 0 0,2-6 1,-1 1 0,0-1 1,0-2 0,1-1 0,-2-1 4,3 0 8,2-3 4,-3 2 4,2 0 1,-3 1-1,2-1 6,1 2 6,1-1 4,-1 4 2,-1-1 1,5 1 1,-4 1 1,2 1 0,1 2-5,1 0-7,-2 3-4,3 0-1,-2 1 1,2 3 1,-2 0 4,1 0 4,-2 3 3,1 1 5,1 1 3,-1 1 6,0 2 3,-2-1 5,2 2 6,1 0 5,-1 1 3,0 0 4,0 1 2,0 1-1,1 1 0,-1 1-2,0-1-2,3 1-4,-2 0-2,1 1-4,1 2-4,1 1-3,-1 0-4,1 1-5,1 2-4,-1 1-3,0 0-3,2 2-4,0 2-1,-1 0-3,0 1-2,0 1-3,0 1 0,0 3-2,-2-2 0,0 3-1,0-1-1,-3 2-2,-2 1-7,0 1-8,-3 1-16,-2 0-20,-2 1-29,-1 1-31,-2-1-32,-3 1-33,-3 1-32,0 0-31,-4-1-44,-3 1-48,1-1-56,-4 3-61,-3-5-36,2 3-22,-2-3-1,1 3 13,-3-2 23,4-2 32</inkml:trace>
        </inkml:traceGroup>
      </inkml:traceGroup>
    </inkml:traceGroup>
  </inkml:traceGroup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8T15:08:33.43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F68A46C-7D19-47D5-A3E4-46D20510CE99}" emma:medium="tactile" emma:mode="ink">
          <msink:context xmlns:msink="http://schemas.microsoft.com/ink/2010/main" type="writingRegion" rotatedBoundingBox="17378,11707 22268,11664 22277,12692 17387,12735"/>
        </emma:interpretation>
      </emma:emma>
    </inkml:annotationXML>
    <inkml:traceGroup>
      <inkml:annotationXML>
        <emma:emma xmlns:emma="http://www.w3.org/2003/04/emma" version="1.0">
          <emma:interpretation id="{97DEECCB-2595-4A0D-AECC-DED85DD9C5A7}" emma:medium="tactile" emma:mode="ink">
            <msink:context xmlns:msink="http://schemas.microsoft.com/ink/2010/main" type="paragraph" rotatedBoundingBox="17378,11707 22268,11664 22277,12692 17387,1273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D11D149-1387-48D4-B34D-DD786CE7C8B7}" emma:medium="tactile" emma:mode="ink">
              <msink:context xmlns:msink="http://schemas.microsoft.com/ink/2010/main" type="line" rotatedBoundingBox="17378,11707 22268,11664 22277,12692 17387,12735"/>
            </emma:interpretation>
          </emma:emma>
        </inkml:annotationXML>
        <inkml:traceGroup>
          <inkml:annotationXML>
            <emma:emma xmlns:emma="http://www.w3.org/2003/04/emma" version="1.0">
              <emma:interpretation id="{B4CEA014-916D-47DC-9780-241A8A18FB08}" emma:medium="tactile" emma:mode="ink">
                <msink:context xmlns:msink="http://schemas.microsoft.com/ink/2010/main" type="inkWord" rotatedBoundingBox="17382,11706 19552,11823 19497,12827 17328,12710"/>
              </emma:interpretation>
              <emma:one-of disjunction-type="recognition" id="oneOf0">
                <emma:interpretation id="interp0" emma:lang="en-US" emma:confidence="0.5">
                  <emma:literal>have</emma:literal>
                </emma:interpretation>
                <emma:interpretation id="interp1" emma:lang="en-US" emma:confidence="0">
                  <emma:literal>hare</emma:literal>
                </emma:interpretation>
                <emma:interpretation id="interp2" emma:lang="en-US" emma:confidence="0">
                  <emma:literal>haves</emma:literal>
                </emma:interpretation>
                <emma:interpretation id="interp3" emma:lang="en-US" emma:confidence="0">
                  <emma:literal>haver</emma:literal>
                </emma:interpretation>
                <emma:interpretation id="interp4" emma:lang="en-US" emma:confidence="0">
                  <emma:literal>haven</emma:literal>
                </emma:interpretation>
              </emma:one-of>
            </emma:emma>
          </inkml:annotationXML>
          <inkml:trace contextRef="#ctx0" brushRef="#br0">3910 4746 126,'3'1'276,"4"-1"2,-4 0-8,3 0-15,1 0-10,1 0-9,-2 0-11,2-1-9,2-2-12,0 3-9,-1-2-6,-1 0-3,2 1-1,0-1-2,-1-1 4,3-1 4,-4 0 4,1 0 1,1 1 0,-2-3-2,2 3-3,-2-2-7,0 0-6,-2-2-8,1 2-10,-1-2-11,-1 2-9,2-2-13,-2 0-8,-1 2-9,0-1-10,-4 0-9,1 0-8,1 1-9,-1-1-6,3-2-4,-4 3-5,-4-2-6,3 0-3,-1 0-3,1 0-1,1 0-1,-4 0 1,4 1-2,-1-1-1,-1-1-2,2 2-1,0-2-2,0 2-1,-1 1-1,-1 1 1,0 0-1,1 0 2,-3-1 0,1 2 0,0 1-3,0-1-2,-2 1 0,2 1-1,-4 1 0,4 0-1,-2 0-1,0 1-1,-1 2-3,-1 0-2,3 1-3,-4 1-2,-1 0-3,1 2-2,0 0 0,0 2-2,0 0-2,3 3-1,-1-2-2,0 3-1,1 0-1,1-2-3,0 3-1,0-2-1,1-1 1,2 2-1,-1-2-1,0 1 0,2 0-1,0-1-1,0 1 0,2-2 0,1 0-2,0-1-1,1 1-1,0 0-2,1-1-4,2-1-2,-1-1-3,2 0-3,0-1-2,0-1-5,2 1-3,0-1-5,-1-2-4,3-1-6,1 1-5,-1-2-6,1 2-5,2-3-6,-2 0-4,1 0-7,2 0-8,-1-3-10,1 2-12,-1-2-19,-3 1-22,1-1-28,2 1-30,-1-1-32,-1-1-30,0-1-31,0 0-33,-2 2-34,1-2-38,-4 0-47,0 0-51,-2 0-19,2-1-4,0-2 12,0 1 22,-2 2 30,0 0 34</inkml:trace>
          <inkml:trace contextRef="#ctx0" brushRef="#br0" timeOffset="-1137.1508">2301 3970 266,'-5'-7'373,"0"2"25,2-2 24,2 2 22,-4 3-2,1 1-11,1 1-34,0 0-43,0 1-38,1 1-35,1 3-26,-1-1-25,0 4-22,1 3-21,-1 0-25,2 3-22,0 3-24,0 6-21,0 0-19,0 3-17,2 5-13,-1-1-12,3 3-9,-1 0-5,0 2-2,0 1-3,4 2-1,-2 0-1,-2 0-3,2-2 1,-1 0-3,1 0 0,0 1-1,-2-3-1,2-1 0,2 1-3,-4-2 0,0-1-1,0-2-2,1-1 0,-3-2 0,1-2 0,-1-1 1,1-2-1,-2-3 0,0-1 0,0-3 0,-2-2 0,1-4-1,-1 1 1,1-3 1,-1-2 0,0 1 0,2-5-1,0 0 2,0 0 2,0-2 2,0-3 2,0 2 3,0-3 1,0-2 2,0-2 3,2 0 2,0-4 4,-1 2 2,1-2 2,-1-1 3,3 0 1,-3-1 3,2-2 0,2 1 0,-2 1 1,2-1 0,-1 3 2,0 0-1,1-1 0,-2 4-2,2-3-1,-1 5-3,-1-2-1,-2 3-2,3 0-2,-1 1-2,0 1-2,-1 4-3,-1-3-1,1 2-3,-1 1-3,3 0-1,-1 2-3,0 0 0,2 2 0,-2 0-2,4 3-1,1-1 0,1 0-3,3 2 0,1 1-2,-2 2-3,-1 1-1,5-1-5,-1 3-5,1 0-7,-4-3-11,4 3-11,-3-1-16,1 1-19,0-2-23,2 2-30,-2-1-34,1 1-36,1-1-37,-2 1-29,3-1-23,-2 1-24,2 0-24,-1-2-28,-1-2-28,2 1-24,-3-1-19,3-1-8,-3-2-3,2-1 13,-1-1 23,-1-1 26,3 0 28</inkml:trace>
          <inkml:trace contextRef="#ctx0" brushRef="#br0" timeOffset="-400.0385">3127 4734 284,'-1'-13'340,"-3"1"17,1-1 19,-2 0 8,1 3 3,-1-2-4,-2 1-8,2-1-9,-3 2-12,0 1-17,0-2-18,0 2-28,2 1-29,-2-1-23,0 1-15,0 3-22,-1-1-23,3 3-23,0 0-26,-1 2-24,1 1-24,-2 0-19,0 3-16,-1-2-12,1 5-9,0-2-6,0 3-4,0 2-3,-1 1-2,-3-1-1,3 3-2,-3 0-2,1 0-2,1 3-2,-1-1-3,0 0-3,3 3-3,-4-3-4,4 2-3,0 0-4,0 1-5,2-2-6,-1-1-7,4 2-5,0-2-7,1 0-6,1 0-7,2-2-5,1-2-4,1 0-3,0-1-1,4-1-1,1 1 0,0-4 4,2 0 2,-1-1 4,3-2 4,-1 0 7,2-2 6,-2 0 5,4-2 7,-3 0 6,3-2 5,-4 1 5,4-2 5,-4-1 6,2-2 3,-2 3 8,1-3 7,-1 0 9,-2-1 9,3-1 10,-6 1 10,2 0 9,0-2 8,0 1 6,-3-2 5,2 1 3,-1 0 5,-1-1 1,-2-1 4,4 1-1,-3-1-2,0 0-2,-3 1-6,3-2-6,-3-1-6,1 2-5,-1-1-5,1-1-3,0 4-3,-1-2-3,1-1-3,-1 3-3,1-2-3,0 3-2,-1 0-4,-1 1-3,4 2-5,-4 2-4,0 0-2,0 3-4,0 0-4,0 2-3,0 0-2,0 2-1,0 1-2,-4 1-2,4 3-1,-3 1-1,0 2 0,0 0-3,-2 3-3,0 0-3,2 1-4,-4 3-5,6-1-5,-3 2-9,1 0-10,0 2-8,1-4-10,1 2-11,1-1-12,0-1-12,1 1-13,3-2-12,0 0-12,1 0-8,2-4-7,1 3-3,1-3-1,3 1-1,-1-2 1,2-1 1,1-4 1,-1 4 4,2-6 7,-2 1 9,3-1 11,-2-1 13,3-2 15,-1 0 11,-3-2 9,1-1 9,1-1 9,-4 1 10,2-2 13,-2-2 14,-1 2 19,-2 1 17,0-4 16,-2 1 17,1-2 15,-2 2 14,-1-2 12,1 0 13,0-2 14,0 1 13,-2-3 14,0 0 10,1 2 7,-3-4 2,2 1-2,-3-2-5,0 1-8,0 0-7,0-1-9,0-1-8,-3 0-7,3-1-10,-1-1-9,-1 0-12,0 2-11,1 0-11,-1 1-6,2 1-8,0-1-6,0 2-5,0 3-4,2-1-3,-1 2-3,1 3-5,0 0-3,-2 4-5,0 1-4,0 2-1,0 0-4,0 2-2,0 1-3,0 4-3,0 2-2,-2 0-3,0 2-2,1 1-4,-1 3-3,1-1-6,-1 5-4,0-3-5,1 3-5,-1-1-6,2 1-8,0-2-3,0 1-6,2 0-5,1-1-3,0-1-3,2-1-3,-2-1 1,4 0 1,0-2 2,2 0 4,3 0 4,-3-4 7,4 1 5,0-2 7,2-2 5,-2 0 6,3-1 6,-2 1 5,2-2 7,0-1 9,2-2 7,-2 0 9,2-2 8,-2-1 8,-1-2 7,-1 1 4,1 2 7,-1-3 6,-1-2 5,-3 2 6,-1 0 5,1-3 7,-2 3 3,-1-2 2,-2-1-3,-2-1-3,0 0-6,-1 1-4,-2-1-5,0-1-3,0 0-6,-2-2-6,0 1-6,1-1-5,1 0-6,-3 0-7,-2-1-8,1 1-6,4 0-8,-3-2-10,3 4-11,-3-2-12,1 0-15,-1 4-15,2-2-22,-1 1-24,0 0-37,2 2-39,0 2-44,2 0-43,0 1-37,-1 1-31,2 0-24,1 3-16,-3 0-23,2 0-26,-3 0-33,0 0-36,9 6-9,-5-1 5,3 1 25,-2-1 36,-1 2 41</inkml:trace>
        </inkml:traceGroup>
        <inkml:traceGroup>
          <inkml:annotationXML>
            <emma:emma xmlns:emma="http://www.w3.org/2003/04/emma" version="1.0">
              <emma:interpretation id="{1A9FAABE-BE1A-43DF-99B6-B17334871B4C}" emma:medium="tactile" emma:mode="ink">
                <msink:context xmlns:msink="http://schemas.microsoft.com/ink/2010/main" type="inkWord" rotatedBoundingBox="20541,12141 22256,11919 22351,12651 20636,12874"/>
              </emma:interpretation>
              <emma:one-of disjunction-type="recognition" id="oneOf1">
                <emma:interpretation id="interp5" emma:lang="en-US" emma:confidence="0.5">
                  <emma:literal>call</emma:literal>
                </emma:interpretation>
                <emma:interpretation id="interp6" emma:lang="en-US" emma:confidence="0">
                  <emma:literal>all</emma:literal>
                </emma:interpretation>
                <emma:interpretation id="interp7" emma:lang="en-US" emma:confidence="0">
                  <emma:literal>cell</emma:literal>
                </emma:interpretation>
                <emma:interpretation id="interp8" emma:lang="en-US" emma:confidence="0">
                  <emma:literal>Call</emma:literal>
                </emma:interpretation>
                <emma:interpretation id="interp9" emma:lang="en-US" emma:confidence="0">
                  <emma:literal>cull</emma:literal>
                </emma:interpretation>
              </emma:one-of>
            </emma:emma>
          </inkml:annotationXML>
          <inkml:trace contextRef="#ctx0" brushRef="#br0" timeOffset="1374.5619">5854 4482 117,'-8'-12'347,"0"2"19,-1-1 21,0 5 21,1-1 1,0-1-13,-1 2-20,-1 2-25,0-2-23,2 3-22,-3 0-25,0 2-26,-1 0-14,3 1-9,-4 0-13,2 1-16,-4 0-16,0 2-22,3 0-19,-3 0-20,4 3-15,-4 0-12,2 3-12,0-1-15,2 1-11,-3 3-10,2 2-8,-1 1-8,1-3-4,0 4-3,3 0-2,-1 3-1,2-2-2,1 2 0,-1 0-5,5 2-9,0-3-3,0 2-3,1 0-2,2 0-3,2-2-1,1 3-3,2-4-1,0 0 0,-1 0-2,1 0-4,3-3-5,0 1-5,0-2-5,4 0-7,-1-2-8,0 0-11,4-1-10,-1-1-10,-1-2-11,3-1-9,1-4-17,-1 5-15,3-6-17,-1 1-15,1 0-10,0-2-7,2-2-8,0 0-10,0-2-5,4 0-4,-1-1-2,-3 0-3,0-3 1,0 1 1,1-2 8,-2 2 11,0-3 13,-2-1 12,2 1 12,-4-1 9,0-1 13,-2 1 15,2-1 14,-1 0 14,-4 1 14,2-1 15,-2 0 17,-3 0 20,1 3 14,-1-3 15,-2 0 10,-1 4 6,-2-2 9,-1 1 8,-1 1 10,-1 2 7,-1 1 8,-1-1 7,-1 2 7,0 0 5,-1 1 1,0 0 0,-1 0-2,2 2-3,-2-1 1,-2 2 2,4 0-2,-2 2-4,2-1-7,0 0-7,0 2-6,-1-1-7,3 2-6,-3 0-6,4 0-7,-3 1-8,2 0-4,1-1-5,-4 1-3,4 2-4,-1 0-4,-1 0-2,2 0-2,0 0 0,0 0 0,0 2 0,0-1 0,2-2-3,-1 2-1,3-1 0,-3-1 0,6 0 0,-4-1 0,2 2-2,0-5-1,-1 3 1,1-2 0,3 0 0,-1-1-1,-1 0-1,2-2 1,0 0 0,0 0 1,2-2-3,1 1 2,1-3 0,-3 2 1,3-2 1,-1 0 1,0-3 2,1 4 0,0-4-1,0 0 0,-3 0-1,2-1 1,-2-1 1,3 0 1,-3-1 1,1 1 2,-2 0 0,-2-2 2,1-1 3,-1 2 4,-1-2 5,0 1 10,-2-1 9,1 2 10,-3-3 8,1 0 9,-1 2 8,-1 1 6,0-2 9,0 2 6,-1-2 8,-1 0 4,1 3 3,-1 0 1,-1 0 1,-1 2-6,1 0-7,0 0-6,0 5-6,3-1-6,-5 2-8,2 1-8,3 1-9,-4 2-7,1-1-11,0 5-10,0-2-10,0 4-12,-1 1-11,1 0-10,-2 4-10,0-2-11,1 3-11,0 0-10,1 1-12,-2 3-13,4-1-12,-1-1-13,0 0-12,2-1-10,0 3-6,2-4-7,0 0-4,-1 1 2,3-1 4,0 0 4,0-2 4,0 0 7,3-1 8,1 0 12,0 0 9,2-2 13,-2-1 13,3-1 9,-1 0 12,-1-1 8,3-1 10,-3-3 4,3-1 3,-4 1 4,3-1 5,-1-2 3,-1-2 1,-1-1 4,4 1 4,-3-2 6,-1-3 5,2 2 6,-2-3 7,0 1 7,0 0 7,-1-3 8,1 0 7,-2-2 3,1 0 2,-1 0 8,-3-1 9,4-1 11,-1-1 10,-1-1 11,0 1 8,0-1 8,0-1 7,-1 0 8,0-1 8,1-1 6,-1 2 8,0-4 5,-1 2 5,-2 1-1,1-3-5,0-2-9,-1 3-9,1 0-10,0-2-9,-2 1-11,0 0-11,0 3-11,0-1-12,0 4-12,0 0-14,0 4-8,0 0-6,0 2-7,0 2-4,0 2-3,0 1-3,0 4-4,-2 0-3,2 0-3,-2 4-3,1 1-4,-1 2-2,-1 2-2,0 2-3,-1 0-1,3 4-4,-6 0-2,2 4-4,2-1 0,-2 3 0,1 0 0,0 2-6,1-1-4,0 1-9,0 3-10,-1-6-13,3 4-14,-1 0-15,2-3-19,2 2-21,-1-2-12,3 1-8,1-3-9,1 0-10,2 0-2,2-2 0,-2-1-1,3 0-1,0-3 4,4 0 7,-1-1 10,-1-2 13,2-3 18,-1 2 22,2-4 14,1 2 11,-1-3 8,1-2 8,0-2 6,0 0 4,3 0 8,-3-2 9,3-1 6,-3-1 7,1 0 5,-2-1 3,2-1 3,-3-1 3,1-2 4,-3 0 4,1 0 7,-1-2 5,-2-1 8,1 0 8,-3-1 8,-1 0 8,0-1 4,0 0 1,-1-2 12,-1 0 16,1 2 13,-1-3 14,1 0 12,-2 0 11,1 0 10,0-2 10,1 1 4,-1 0 1,1-3 1,-2 3-1,-1-3 2,1-1 4,0 0-12,-2 0-19,1-1-15,-1 0-11,-2-1-12,-1 1-15,0 0-8,0-1-6,0 3-4,-1 0-4,-1 3-3,-1-1-4,0 4-3,-2 1-5,0 2 2,0 2 5,-1 1-1,-1 4 0,3 0-1,-5 2-1,1 3-7,0 0-9,0 0-6,2 3-5,-2 2-9,0 1-10,0 4-7,0-2-3,-1 4 2,0 0 7,1 2 1,0 3 3,1 0-2,1 3-3,-1 1 1,1 3-1,3-2-1,-2 1-2,2 4 4,3-3 7,-4 1 1,4 3 1,0-3-7,0 0-10,0 1-8,4-2-7,-4-2-8,3 2-6,-2-2-10,3-1-9,-1-1-14,0-2-17,2-1-25,0 1-28,0-4-39,-1 1-43,5-3-43,-1 3-43,0-3-49,0 2-54,1-3-57,-1-1-60,2 0-28,1-3-12,1 1 2,-1 1 7,2-1 20,0-1 24,1-2 39</inkml:trace>
        </inkml:traceGroup>
      </inkml:traceGroup>
    </inkml:traceGroup>
  </inkml:traceGroup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28:30.52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3165BB"/>
    </inkml:brush>
    <inkml:brush xml:id="br2">
      <inkml:brushProperty name="width" value="0.04667" units="cm"/>
      <inkml:brushProperty name="height" value="0.04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00E53918-754E-4E2E-86E6-5D873A08D798}" emma:medium="tactile" emma:mode="ink">
          <msink:context xmlns:msink="http://schemas.microsoft.com/ink/2010/main" type="writingRegion" rotatedBoundingBox="251,417 24324,373 24351,14916 277,14960"/>
        </emma:interpretation>
      </emma:emma>
    </inkml:annotationXML>
    <inkml:traceGroup>
      <inkml:annotationXML>
        <emma:emma xmlns:emma="http://www.w3.org/2003/04/emma" version="1.0">
          <emma:interpretation id="{2347A4E2-ACA9-4F5A-8AAC-3A3358E67123}" emma:medium="tactile" emma:mode="ink">
            <msink:context xmlns:msink="http://schemas.microsoft.com/ink/2010/main" type="paragraph" rotatedBoundingBox="369,405 6635,408 6634,1830 368,182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378B528-B64F-45F2-8023-41A936E08797}" emma:medium="tactile" emma:mode="ink">
              <msink:context xmlns:msink="http://schemas.microsoft.com/ink/2010/main" type="line" rotatedBoundingBox="369,405 6635,408 6634,1830 368,1826"/>
            </emma:interpretation>
          </emma:emma>
        </inkml:annotationXML>
        <inkml:traceGroup>
          <inkml:annotationXML>
            <emma:emma xmlns:emma="http://www.w3.org/2003/04/emma" version="1.0">
              <emma:interpretation id="{BE2807FE-588A-478F-BB2E-9E06FB68A9F4}" emma:medium="tactile" emma:mode="ink">
                <msink:context xmlns:msink="http://schemas.microsoft.com/ink/2010/main" type="inkWord" rotatedBoundingBox="369,574 2248,575 2247,1190 368,1188"/>
              </emma:interpretation>
              <emma:one-of disjunction-type="recognition" id="oneOf0">
                <emma:interpretation id="interp0" emma:lang="en-US" emma:confidence="0.5">
                  <emma:literal>here</emma:literal>
                </emma:interpretation>
                <emma:interpretation id="interp1" emma:lang="en-US" emma:confidence="0">
                  <emma:literal>neve</emma:literal>
                </emma:interpretation>
                <emma:interpretation id="interp2" emma:lang="en-US" emma:confidence="0">
                  <emma:literal>never</emma:literal>
                </emma:interpretation>
                <emma:interpretation id="interp3" emma:lang="en-US" emma:confidence="0">
                  <emma:literal>nerve</emma:literal>
                </emma:interpretation>
                <emma:interpretation id="interp4" emma:lang="en-US" emma:confidence="0">
                  <emma:literal>heave</emma:literal>
                </emma:interpretation>
              </emma:one-of>
            </emma:emma>
          </inkml:annotationXML>
          <inkml:trace contextRef="#ctx0" brushRef="#br0">63 17 370,'-3'-4'408,"1"0"16,0 1 11,2 0 9,-2 2-4,2-1-14,0 2-29,-1 0-40,-1 0-33,0 0-27,2 2-30,0 1-32,-3-1-24,3 2-22,0 2-15,-2 1-11,2 0-15,-2 4-16,-1 1-20,3 1-24,-3 5-18,1-1-15,1 4-12,-2-1-9,2 2-12,-2 1-11,1 0-8,0 2-3,-1 0-5,1-1-2,0 0-2,2 1-2,-3-1-1,1-1-3,0 0-1,2 0-1,-3-4-3,3 3-1,-2-3 2,2-1 3,-1-1-1,1-5-5,0 2-5,0-1-7,0-2-7,-2-1-7,2-2-5,0-1-6,0-3-4,0 2-4,0-3 1,2-1-1,-1 0 3,1-2 4,-2 0 6,3-2 11,-3 0 9,2-1 9,0-3 9,-2 0 10,3-3 10,-3 2 7,2-2 9,0-3 6,-1-1 8,1 1 3,-2-2 6,2-2 3,1 1 6,0-3 9,0 3 3,0-1 4,3-2 0,-2-2 0,3 3 0,0 0-3,1-3-2,0 2-2,-1-1-3,4 2-3,-1 0-2,1 2-2,0 0-8,1 2-9,-2 0-6,0 0-5,0 2-2,-1 3-1,1 1-1,1 0-2,-1 2 0,-2 1-1,1 1-2,-1 1 0,1 0-3,-1 2-1,2 2-1,1-2-2,-3 2-1,2 2-1,-1 0-2,-1 2 1,1-1-1,1 2 1,-2 1-2,1-1 0,-2 1 0,-2 2-1,0 1 0,2 0 0,-3 0-2,-1 1-2,0-1-5,-3 3-6,0 0-7,-1 0-9,-3 0-12,0 0-13,0 2-25,-2-2-30,1 2-35,0-1-39,-2 2-34,2-1-30,-1-2-31,2 1-29,-1 0-33,0-1-36,3-3-30,1-2-31,1 0-27,0-9-29,3 6 1,0 1 17,-3-7 22,9 2 29,1-1 29</inkml:trace>
          <inkml:trace contextRef="#ctx0" brushRef="#br0" timeOffset="905.2708">519 404 117,'-3'6'226,"1"-2"-13,0 3-19,2-3-18,0 1-18,0-1-22,2 1-21,0-3-22,1 2-18,-1 1-14,1-3-10,2 1-8,-2-1-7,1 0-6,3-2-3,-2 2-2,3 0-2,-1-1-1,-1-1-1,3 0-1,0-1 2,-2-1 1,2 0 2,1 0 3,-2-2 1,-1 1 3,3-3 1,-1 1 4,-2 0 4,1-1 3,0-1 2,1 0 4,-2 0 4,1-1 6,-1 0 3,-1-2 4,2 1 5,-1 1 4,-1-2 4,-2 1 4,3 1 6,-4-1 5,2 0 7,0-1 5,-3 1 7,0 1 15,1-2 18,-1 2 12,-1-1 5,-1-1 2,0 3 0,-1-1-1,-1 1-1,-1 0-2,3 2-4,-2 0-5,0 0-7,-1 1-9,0 2-8,-1 0-18,-1 2-26,0 0-17,1 0-12,-2 4-10,-1-1-6,-2 3-10,1-1-7,-2 3-8,-1 0-7,1 1-7,0 2-5,0-1-7,-1 4-8,1 1-7,0-2-7,2 2-8,1 1-10,0-2-9,2 1-10,-2 0-14,3 0-17,0-2-15,0 2-12,2-3-6,1 1-3,1 1-2,0-4-2,1 2-2,0 0 0,2-2 2,2-1 4,-1-2 4,-1 1 5,4 1 13,-1-4 13,0 1 14,2-2 13,1-1 6,-1 2 6,2-4 6,0 2 7,2-1 6,-2-2 7,4 0 7,-2 0 4,0-2 8,2-1 6,-1 2 6,3-4 7,-3 2 5,0-1 6,0-2 4,-1 1 2,1-4 4,1 3 4,-4-3 4,2 0 4,-3-1 6,1 2 6,1-3 4,0-2 7,-3 2 6,-1-2 8,1 1 6,0-1 6,-3 1 7,3-3 7,-4 0 6,1 2 8,0-2 5,-2 0 5,1 2 5,-1-3 6,-3 3 3,3-2 1,-2 1-2,0 0-2,1-1-5,-2 3-6,0 0-4,0 1-5,0 2-8,-2 1-7,1 0-6,0 3-7,-2 1-9,3 1-8,-2 1-9,1 0-8,-1 2-6,0 0-6,1 2-4,0 0-6,-2 1-3,0 2-5,0 2-3,0 1-3,0 1-3,0 0-2,1 6-2,-1-1-2,1 0 0,-1 3 0,-1 0-1,0 1-1,0 1-1,0 1 1,2-1-1,-1 0-1,-2 1-1,2-1-3,3-1-3,-1-2-5,1 2-5,0-3-8,1-1-10,2-1-12,2-2-21,-2 2-24,3-2-22,1-2-21,2-1-20,0-1-21,1 1-16,2-4-14,0 0-12,2-1-13,-1 1-11,-1-3-9,1-1-4,0-1 0,-1-3 7,0 1 11,-2-1 7,2 0 6,0-4 5,-2 1 4,0-1 4,0-3 5,1 0 11,-3 0 13,-1 0 14,1 0 18,-1-1 17,0 1 19,-5 0 24,3-2 24,-2-1 28,0 3 28,-3-4 31,0 2 32,0-1 24,0 0 24,0-1 18,-3 1 16,3-1 23,0 0 23,0 2 16,-3-2 10,3 0 6,0 3 2,0 1 1,0 0-2,-2 0-3,2 3-5,0-1-4,0 3-7,0 3-7,-3-1-7,3 2-20,0 2-22,-2 0-18,2 2-15,0 2-14,0-1-11,0 1-12,0 3-13,0 1-7,0 0-7,0 0-9,2 3-8,-2-1-5,3 2-4,-3-1-2,2 2-2,1-1-1,0-1-2,-3 1-2,3-1-4,-2 1-1,2 0 0,1-1-3,-2 1 0,3-1-6,-2-2-6,-1 1-4,3 1 0,0-4-2,-1 0 0,1 0-1,-1 0-1,0-1 1,1-1 0,-1-1 2,-1-2 3,2 2 7,-1-2 9,1-1 15,-1 1 20,0-2 14,1-2 12,-1 1 10,-1-1 11,0-2 12,1 2 16,-2-3 10,1-1 10,0 0 2,1-2 1,-2 1-3,-1-2-6,1-2-8,0-1-8,-1 1-11,-1-2-12,0 0-9,0-3-8,0-1-13,0 0-16,0 0-10,0-1-10,0 1-6,0-2-5,0 2-7,0-2-9,2 3-7,-1 0-8,1 3-8,-2-1-8,2 3-13,1-1-13,2 3-19,-4 3-22,4 0-36,0 2-43,-2 3-30,2 1-23,0 3-23,-1 1-23,2 3-22,0 0-20,2 2-31,-3 4-33,0 0-30,2 1-28,-2 0-21,1 1-19,1 2 16,-1-1 34,4 2 19,-3-3 15,3 2 21</inkml:trace>
          <inkml:trace contextRef="#ctx0" brushRef="#br0" timeOffset="1248.0122">1568 455 92,'3'4'295,"0"-2"-7,1 0-18,-2-1-17,1 1-16,2-2-20,-3 2-20,3-2-18,0 0-20,0 0-16,2-2-17,-2 2-12,3-2-9,-2 1-4,1-1-3,1 0 5,-1-2 10,-1 2 6,1-1 5,1-2 7,0 1 5,-3 2 7,1-3 6,0 0 5,0 1 7,0-3 4,-1-1 4,-3 2 0,4 1-2,-4-3-5,1 0-8,-1 0-6,2 0-8,-3 1-8,1-2-8,-1-1-9,1 2-10,-1-1-12,-1-2-10,0 3-9,0-1-10,0 0-7,0-1-5,0 0-3,0 4-3,-1-3-4,-1 3 0,1 0-5,-2-1-2,-1 3-2,2 0-1,-3 0-2,2 1-1,-1-1 0,-1 1-2,0 2-1,-1 1-3,-2 1-3,2 2-4,-3 1-3,1-1-2,-3 2-4,2 2-4,-2 3-3,0-1-4,0 4-4,1-2-3,0 4-6,1-1-5,0 0-3,0 4-3,2-1-3,0 1-2,0-2-2,4 3-3,-1-3 0,1 0-1,0 0-2,1-1 0,0 0-1,2-3-2,0-1-2,2 0-1,0 0-3,-1 0-3,2-2-5,1-1-8,-1-2-9,2 0-12,-1-1-11,4-3-14,-1 3-14,2-1-16,1-2-16,1 0-14,2-1-15,1-1-14,2 0-16,0-1-16,2-1-21,1 0-22,0-2-23,-2-2-25,3 0-29,-3-1-34,2-1-19,0 0-11,-2-2 3,1 3 10,-2-4 18,4 0 17</inkml:trace>
        </inkml:traceGroup>
        <inkml:traceGroup>
          <inkml:annotationXML>
            <emma:emma xmlns:emma="http://www.w3.org/2003/04/emma" version="1.0">
              <emma:interpretation id="{FFD2D128-57C0-44B8-B7E2-507CA9166021}" emma:medium="tactile" emma:mode="ink">
                <msink:context xmlns:msink="http://schemas.microsoft.com/ink/2010/main" type="inkWord" rotatedBoundingBox="3237,406 6635,408 6634,1830 3236,1828"/>
              </emma:interpretation>
              <emma:one-of disjunction-type="recognition" id="oneOf1">
                <emma:interpretation id="interp5" emma:lang="en-US" emma:confidence="0.5">
                  <emma:literal>impulse.</emma:literal>
                </emma:interpretation>
                <emma:interpretation id="interp6" emma:lang="en-US" emma:confidence="0.5">
                  <emma:literal>impulse ?</emma:literal>
                </emma:interpretation>
                <emma:interpretation id="interp7" emma:lang="en-US" emma:confidence="0.5">
                  <emma:literal>impulse e.</emma:literal>
                </emma:interpretation>
                <emma:interpretation id="interp8" emma:lang="en-US" emma:confidence="0">
                  <emma:literal>impels e.</emma:literal>
                </emma:interpretation>
                <emma:interpretation id="interp9" emma:lang="en-US" emma:confidence="0">
                  <emma:literal>imputes e.</emma:literal>
                </emma:interpretation>
              </emma:one-of>
            </emma:emma>
          </inkml:annotationXML>
          <inkml:trace contextRef="#ctx0" brushRef="#br0" timeOffset="1911.1039">2909 85 85,'-7'-1'269,"2"1"5,-2 1-2,2 1-3,1 2-17,0 0-21,0 2-27,1 0-30,2 1-25,0 0-22,1 0-13,0-3-10,1 2-2,0-1 1,2 1 3,1-2 7,0 1 6,0-3 6,1 3 17,-1-4 22,4 2 15,-1-2 11,2-1 8,-1 0 5,1 0 2,1-1 0,-3-1-4,3 1-5,-2 0-7,1-2-10,-2 1-10,-1-2-12,-1-1-21,-1 1-28,1 0-20,-1 1-18,-1-1-13,-1 0-13,-1 0-9,1-3-7,-2 3-9,0-3-8,0 0-9,0 2-12,-2 0-12,1-1-13,-1-1-14,0 1-16,1 1-19,-1-1-20,2 1-25,-2 1-27,0 0-28,2 0-30,0 1-26,0 1-27,0 1-33,0 1-34,0 0-31,0 0-30,0 0-28,0 0-26,0 0-10,0 0-3,2 9 16,0 0 25,0-2 23</inkml:trace>
          <inkml:trace contextRef="#ctx0" brushRef="#br0" timeOffset="1662.0414">3025 281 159,'-7'-3'390,"2"3"7,0 0 1,1 2-3,0 2-7,1 0-31,0 1-41,-2 2-50,2-2-51,-1 4-40,1 1-33,0 0-34,0 1-34,0 2-25,0 1-16,1-1-13,-1 1-9,1 1-2,2-1 1,-2 1-8,-1-1-10,3-1-13,-3 2-14,3-1-11,-2-2-11,2 0-13,0-1-15,-2 0-17,2 0-20,0-1-21,-2-4-26,2-6-34,0 0-40,-3 5-38,3-5-37,0 0-21,0 0-14,0 0-2,0 0 1,0 0 10</inkml:trace>
          <inkml:trace contextRef="#ctx0" brushRef="#br0" timeOffset="2498.8803">3231 391 158,'3'16'248,"2"2"3,-1-2 0,1 0-15,-1 1-21,0-3-27,1 1-27,-1 1-28,-1-1-27,-3-1-17,2 1-16,1-3-12,-3 1-9,-3-1-7,1-2-4,2-1-11,-3-1-15,1 0-8,2-1-6,-3-3 2,1 0 6,-1-1 1,0-1-1,0 0 0,0-2-2,0-2 0,1 0-2,-1 0-2,-1-2 0,1-1-1,3-1-1,-2-2 6,2 1 7,-2-3 5,2 0 2,0-1 2,0-2 2,2 2 3,-2-3 1,2-1 3,1 2 4,1-1 4,-1-1 5,-1 1 5,1-1 4,2 1 0,-3 1-1,3-1-3,0-1-4,-3 4 0,3-2 0,0 2 1,-1 1 3,1-1 1,-2 2 0,2 1-1,0 1 0,-3 1-2,6-1-2,-4 2-4,3 0-2,-2 1-1,0 1 3,2-1-1,-1 1 0,0 2-4,2 0-3,-3-1-4,3 2-3,-2 0-3,1 2-4,1 0-2,-1 1-3,0-1-1,1 3-1,1-3-2,0 3-2,0 2-2,-2 0-2,0 1 0,1 0 0,-1 0-1,-1 2 0,2 1-2,-3-1 0,2 2 0,-2-2-1,0 3-1,0-2-2,-3 3 0,3-2 3,-2 1 1,0-1-1,-2 1 0,1 1-2,-1-2 0,1 3 2,0-2 0,-1-1-2,0 0-5,0-2-2,1 1-3,0-2-6,-1 1-3,-1-3-5,0 0-4,2-1-5,-2-1-3,0-1-2,0-1-5,0 0-3,0-1 0,-2 0 1,2-1 3,-1-1 4,1 0 4,-2-1 3,0-1 9,1 0 6,1-1 11,-1 0 9,1-1 11,-1-1 10,-1-1 13,0 0 13,1 1 11,-1-4 12,1 1 10,1-1 11,0 0 13,0 0 12,0-2 10,1 0 11,1 0 4,-1 0 3,3-1 1,-2 1-1,1-1-4,2-1-6,-2 3-8,1-2-5,2 1-10,-3 0-8,1 2-10,3-2-10,-2 0-11,0 0-12,2 2-7,0-1-8,3 2-5,-3-1-5,3 0-3,-3 0-3,3 1-3,-3 1-2,3 1-3,-3 1 0,2 0-2,-4 2-2,3-1-2,-1 1-2,0 2-1,0 1-2,-2 1-1,0 0-2,1 2-2,1 0-1,-2 2-2,1-1 0,-1 1-1,-2 2-3,2 1 0,-2 0 0,1 2-1,-2 1-2,0-2-3,-1 3-5,-1 0-4,0-2-7,-1 3-7,-1 0-12,0-1-12,-1 0-16,2 0-23,-2-1-27,0 2-35,-2 0-41,3-1-38,-1 2-38,0-3-39,-1 4-41,0-3-49,0 0-52,1 0-40,3 0-34,0-1-8,3-1 4,1-1 18,2-3 25,2 0 35</inkml:trace>
          <inkml:trace contextRef="#ctx0" brushRef="#br0" timeOffset="3048.0334">4017 369 336,'0'-5'433,"-3"-1"22,3 2 22,-2 4 15,1 0 10,-1 0-20,1 0-38,0 4-41,-1-1-45,1 1-47,-3 0-45,3 3-32,-1 2-24,1 2-27,-2 0-26,3 3-24,-3 1-20,-2 1-19,3 2-18,0 1-16,-1 2-14,-2-1-11,2 2-9,-2 1-8,1-1-5,-1 2-4,0-1-4,3 3 0,-5-2-1,2 0 0,-1 2-1,0 0 0,-2-1-2,3 2 1,-3 0 1,0 1-2,1-1-3,1-2-3,-1 1-4,-1-1-6,1 2-6,1-4-8,0 1-8,2 0-12,1-2-10,-2-2-13,2 2-14,1-5-13,-2 0-17,3-2-13,-1-1-15,2-1-7,0-4-7,0-1-1,0-1 1,0-2 4,0-1 6,0-1 7,0-3 8,0 0 11,0 0 12,0-5 14,0 1 14,0-1 17,0-2 15,0-2 15,0 0 14,2-3 12,-2 0 14,0-1 9,1-1 11,-1-2 8,0-1 9,0-1 8,2 0 9,-2-2 7,2-2 9,-1 2 6,0-2 6,2-2 5,0 1 4,0-1 1,-1-3 1,2 2-1,2-1-2,-3-1 0,1 0-1,2 1-1,0 1-4,0-1-3,0 1-5,1-2-5,1 3-4,-1 0-3,0 0-6,0 1-3,2 2-6,-1 1-2,2-1-2,-3 2-1,2-1-1,-1 3 3,2-1 7,-3 4 3,2-1 2,0 3 2,0-2 1,-2 2-1,0 3 2,0-2-1,-2 2 2,0 0-2,2 3 1,-1-1-2,-1 1 0,-1 1-6,1-1-8,0 2-5,2 0-3,-5 2-4,5-3-3,-2 3-4,1-1-3,-1 1-2,1 0-3,0 1-2,-4 0-4,5-1-2,-2 1-4,2 1-2,-3 0-2,2 1-2,-2 1-1,2 0 0,0 1-2,0-1 1,1 2-1,1 1 0,-4-1-2,3 2 0,-2 0-1,2 3-4,-2 0-7,1-1-3,-2 1-1,0 2-1,0-1-1,0 1 0,-1 2-1,1-2-1,-3 0-1,1 2-4,-2-3-3,0 1-6,0 2-6,0-4-4,-3 2-2,-1-2-7,1-1-8,-1 2-14,-2-1-16,2 0-23,-4 1-29,-1-1-40,-1 0-48,1 2-43,-3 0-42,-1-1-56,1 1-62,-1-1-56,-3 1-52,3 0-22,0-1-6,0 1 4,1-2 10,0 2 23,3-2 26</inkml:trace>
          <inkml:trace contextRef="#ctx0" brushRef="#br0" timeOffset="4533.0004">4514 238 170,'-1'-4'314,"-1"2"35,2-3 19,0 2 15,0-1 11,2 2 7,-1-2-2,1 1-7,-2 2-13,0 0-14,0-1-14,0 2-14,0-2-13,-2 0-13,1 2-25,-1 0-30,0 0-30,2 0-32,-2 0-26,2 0-25,-3 2-24,3 0-21,-2 1-16,-1 1-14,3 0-10,0 3-9,-3 1-6,3 0-6,-1 3-3,0 0-6,-1 2-2,1 2-4,-1-1-3,-1 3-3,0 1-3,0 0-4,0-1-3,-2 1-7,3-1-5,0 1-6,-1-2-10,0-1-13,2 0-11,0 0-7,-1-1-8,2-1-5,2-1-9,-1 1-9,1-4-10,0 1-12,3 0-10,0-4-10,-1 2-10,1-1-9,3-2-3,-1-1 0,1 0-2,3-1-2,0-3-4,1 0-3,0-3 0,1 0 2,-1-1 6,1-1 7,-1-1 9,2-3 11,-1 2 12,-1-3 13,0 0 13,0 1 12,-2-4 13,-3 1 10,3 1 13,-2 0 11,-2-2 9,2 0 11,-3 0 10,2-1 9,-3 1 9,-1-1 8,3-1 7,-2-1 5,-1 0 6,1 1 5,-2 0 4,1-3 4,0 4 3,1-2 4,-2 1 0,1 4-1,-1-2 2,-1 1 4,1 4-1,-2 0-4,0 2-3,0 1-4,0 1-2,0 4-4,-2-2-4,1 4-4,-1 0-5,0 3-3,1-1 0,-1 0-1,-2 4-7,1 0-8,0 2-8,1 1-9,-2 0-6,1 3-3,0-1-3,2 0-2,-2 2 0,0 0-2,0-1 1,0-1-1,0 1-3,0 0-2,1-2-5,1 2-4,1-1 1,1-3 1,1 1-2,1 2-3,1-4-5,1 1-4,0-1-4,0 0-6,2-2-6,0 0-9,1 0-3,1-3-3,2 0-1,-2 3 3,1-5 0,2 2 1,-1-1 2,0-1 5,1-2 4,2 0 2,-1 0 5,-1 0 6,1-2 6,0 0 7,-2-1 5,1 1 4,-3 0 4,1-5 2,1 3 2,-3 0 4,-1-3 3,0-1 0,0 0 4,-1 0 5,0-2 6,0-1 6,-2 1 6,1-2 9,0 1 6,0-2 8,0-1 7,-1-1 10,-1 0 9,2 0 9,-3-2 9,2-1 11,-1-2 7,0 2 5,-1-4 4,1 2 1,1-2-1,-1-3-1,-1 1-2,1-1-3,-1-3-4,1 0-6,-1 2-7,0-3-5,1 2-6,0 1-8,-1 1-7,0 2-7,1 2-5,-1 0-4,0 5-4,-1 1-1,1 2-3,-2 4-1,0 1-2,0 3-2,0 1-3,0 3-4,-3 1-3,-1 1-4,1 3-1,-1 1-3,0 3-2,0 1-2,-1 4 1,-1 1 4,-2 2 0,1 2 0,-1 3-3,1 2-3,2-1-3,-3 2-2,1 1-8,0 2-13,3-1-6,-2-1-5,2 1-6,-1-1-3,2-2-11,0 3-13,2-4-7,1 1-8,0-4-6,0 3-6,1-3-7,2-1-9,0-1-1,2 1-3,-1-5-5,2 1-8,-2-1-7,4 0-10,-1-2-5,2-3-6,-1 1-1,1-1-2,-1-1 3,1-1 4,-1-4 7,1 1 8,-1-1 11,1 0 9,-1-2 13,1 0 13,0-2 13,-1 0 13,0-1 15,-1 1 14,0-4 10,2 2 9,-4-3 10,3 0 10,-1-2 10,1 0 9,-1-2 9,0 0 10,1 0 8,-1-2 7,0 2 9,3-4 8,-3 0 7,-1 2 4,2-2 6,-1 1 7,-1 0 3,-2-1 1,3 4-2,-4-2-1,2 3-3,0 0-2,-3 2-4,1 2-3,1-1-6,-3 3-5,1 0-7,-2 2-6,2-1-7,-2 3-9,3 0-5,-3 0-7,2 3-5,1 1-5,-3 0-4,2-1-4,-2 1-4,2 2-2,1 0-3,1 1-3,-2 1-2,1 1-2,0 0-1,0-1 0,1 3 0,-1 0-2,-1 0-1,1-3 0,0 1-1,0 0-1,0-1 0,0 1 0,-1 2 1,-2-4 0,2 1-1,0-1 0,-1 0-1,-1-2-1,0 3-1,0-3-1,0 2 1,0-1 0,-1 1 0,-1 0-1,0-1-3,-1 1-7,-1-3-4,1 2-7,1-2-6,0 0-5,-3 1-12,0-1-12,2-2-17,-2 2-20,1-4-28,-1 0-32,0 0-35,0 0-40,0 0-35,3 0-33,-3-4-37,0 2-38,5 2-44,-4-5-45,3-3-34,1 8-25,3-10-2,1 1 10,4 0 23,2 0 30</inkml:trace>
          <inkml:trace contextRef="#ctx0" brushRef="#br0" timeOffset="4942.6227">5644 307 195,'2'1'320,"-1"1"6,2 0 7,0-1-16,0 0-27,1 1-27,1-1-26,-2 1-24,1-2-22,3 2-14,-2-2-12,3 0-8,-1 0-9,0 0-2,0 0 1,1-2-4,1 2-5,-1-2-6,1 1-9,-1-2-9,1 0-12,-1 1-10,1-1-11,-1 1-11,1-3-9,-1 1-6,-1 1-3,0-1-3,1-1 0,-1 1-1,-2 0 1,2 0 1,-2 1 6,-1-1 2,1 0 3,0-3 3,-3 4 1,1-2 1,-3 1-1,3-2-1,-3 2-1,2-1-1,-2 0-1,3-1-4,-3-1-1,0-1-3,0 3-6,0-1-1,-3-3-2,1 3-2,-1-1-1,0 1-2,2 0-1,-3-1-1,-1 1-2,1 1-1,-3-1 0,4 4-3,-1-3 0,-2 1-2,2 1 1,-2 0-3,2 2-2,1-1-4,-5 2-3,2 2-2,1 0-3,0 2-1,-2-1-1,2 4-2,-2-3-3,2 5-2,-2 1-1,-1-1-3,1 3-2,0 1 0,0-2 0,2 4 2,0 1-1,-2 0 0,2 0 1,0 1-1,-2 0 0,2-1-1,1 1 1,0-2 1,-1 2 0,3-3-1,-2 0-4,4-1-2,-3 0-4,3 0-4,0-2-5,3-2-5,-1 1-6,1 1-7,-1-3-5,3-1-9,0-1-9,1 1-9,0-2-11,1-1-7,2 1-8,1-2-8,0 1-5,1 0-7,0-1-4,1-2-9,2 0-8,-1 1-11,-1-2-11,2 0-9,-1-2-7,-1 1-8,2-3-8,-1 2-6,-2-2-5,1 1-8,2-2-8,-3 0-13,1-1-17,-1-3-14,1 1-17,1 1-13,-1-2-14,1 0-17,1 0-19,1 0-1,-1 0 9,3 0 12</inkml:trace>
          <inkml:trace contextRef="#ctx0" brushRef="#br0" timeOffset="5140.6281">6227 293 356,'0'-1'407,"0"1"30,0 0 12,2 0 6,-1 0-6,1 0-12,0 0-19,-1 0-25,1-1-25,-1 1-29,0-2-33,1 1-33,-1 0-24,-1-1-17,2 1-22,-2-1-24,3 1-22,-3-2-23,3 2-22,-2 0-23,-1-1-15,3 2-14,0-2-10,-3 0-8,2 2-6,0 0-6,-1 0-6,0 0-5,1 0-5,-2 0-6,0 0-9,0 0-10,0 0-14,0 0-17,0 0-20,0 0-23,0 2-37,0 0-42,0-2-46,1 2-48,-1 0-54,-1 0-60,1-2-66,0 0-72,0 0-44,-4 7-32,0-1-10,-2 1 3,2 1 14,-4 1 19,1 0 34</inkml:trace>
        </inkml:traceGroup>
      </inkml:traceGroup>
    </inkml:traceGroup>
    <inkml:traceGroup>
      <inkml:annotationXML>
        <emma:emma xmlns:emma="http://www.w3.org/2003/04/emma" version="1.0">
          <emma:interpretation id="{D5A99B0D-352A-488A-9D16-A11285B5A546}" emma:medium="tactile" emma:mode="ink">
            <msink:context xmlns:msink="http://schemas.microsoft.com/ink/2010/main" type="paragraph" rotatedBoundingBox="351,1979 22997,1495 23113,6922 467,740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CFB0ACB-D64E-463A-90AE-63BDC79DF6B9}" emma:medium="tactile" emma:mode="ink">
              <msink:context xmlns:msink="http://schemas.microsoft.com/ink/2010/main" type="line" rotatedBoundingBox="351,1979 22997,1495 23045,3765 399,4248"/>
            </emma:interpretation>
          </emma:emma>
        </inkml:annotationXML>
        <inkml:traceGroup>
          <inkml:annotationXML>
            <emma:emma xmlns:emma="http://www.w3.org/2003/04/emma" version="1.0">
              <emma:interpretation id="{6B96888B-4F36-416D-87AC-946003C4FCB7}" emma:medium="tactile" emma:mode="ink">
                <msink:context xmlns:msink="http://schemas.microsoft.com/ink/2010/main" type="inkWord" rotatedBoundingBox="351,1979 4170,1897 4194,3016 375,3098"/>
              </emma:interpretation>
              <emma:one-of disjunction-type="recognition" id="oneOf2">
                <emma:interpretation id="interp10" emma:lang="en-US" emma:confidence="0.5">
                  <emma:literal>Dendrite</emma:literal>
                </emma:interpretation>
                <emma:interpretation id="interp11" emma:lang="en-US" emma:confidence="0">
                  <emma:literal>Dendritic</emma:literal>
                </emma:interpretation>
                <emma:interpretation id="interp12" emma:lang="en-US" emma:confidence="0">
                  <emma:literal>Dendrites</emma:literal>
                </emma:interpretation>
                <emma:interpretation id="interp13" emma:lang="en-US" emma:confidence="0">
                  <emma:literal>Dendrimer</emma:literal>
                </emma:interpretation>
                <emma:interpretation id="interp14" emma:lang="en-US" emma:confidence="0">
                  <emma:literal>Dendrite's</emma:literal>
                </emma:interpretation>
              </emma:one-of>
            </emma:emma>
          </inkml:annotationXML>
          <inkml:trace contextRef="#ctx0" brushRef="#br0" timeOffset="6821.8849">461 1433 126,'-2'-9'382,"1"3"19,-1 0 11,2 1 20,0 1 24,0 2-10,0-2-25,-3 3-31,3-1-33,-1 2-26,0 0-22,-1 2-18,1 0-15,-1 1-25,-1 1-30,0 3-23,0 1-16,0 2-23,1 2-25,-2 2-22,1 6-21,0 2-16,-2 3-17,0 4-10,0 1-13,-2 2-6,0 3-5,-1 1-6,-1 1-2,0 1-4,-1-1-1,0 3-8,-1-4-8,0 1-5,-1-1-3,-1-1-2,0-1-2,1-2 0,-1-2 0,-2 0-2,0-3-1,-1 0-2,1-4-5,-2-1-2,1 0-4,1-4 2,0 1 3,-1-4 1,1 0-1,2-1 0,-1-4-4,4 0-1,1-1-3,2-4-2,2 1 0,0-2-1,0 0 2,2-3 0,3 1 1,-2-2 2,1-2 2,0-1 2,1-1-1,0 0 2,0 0 4,0-1 1,-2-2 3,2 1 2,0-2 2,0 0 2,0 2 2,0 0 4,0-1 3,0 1 2,0-1 3,0 3 3,0 0 2,0 1 3,-1-1 1,1 2 2,0 1 0,-2 0 3,2 1 1,-1 0 1,1 0 3,-2 0 0,2 0 2,0 0 1,-2 0 2,2 0 2,0 1 1,0-1 0,0 0 1,0 0 1,0 0 1,0 0 0,0 0 0,0 0 0,0 0 0,0-1 0,0-1-1,0 2-1,0-1-2,0 1 0,0-1-3,0 0 0,0 1-1,0-2-1,2 1-1,-2 1-2,2-1-1,-2-1-2,0 2-3,1-1 0,-1 1-1,2-2-1,-2 1-2,0 0-1,0-1 0,0 1 0,0 1-2,0-1-1,0 0 0,0-1 0,0-1-1,0 1 1,0 0-1,0 0-1,0 0-1,0 2 2,0-2 0,0 0-1,0-1-2,0 3 1,0-4 0,-2 4 0,2-2-1,0 0-1,-1 0 1,1 0-1,-2-1 1,0 3 0,2 0-1,0-2 0,-2 0-1,2 2 0,-1-2 2,1 1-1,0 0-1,0 0 1,-2-1 0,2 0-1,0 1 1,0 0-2,0 0 1,0-1-2,0 1 2,-2 0 0,2-1 1,0 1 0,0 0-2,0 0 1,0-1-1,0 0 1,0 1 1,0 1 0,0-1 1,0 1-1,0 0 1,0 0 0,0 0-1,0-3 1,0 3-2,0 0 0,0 0 0,0 0-2,-3 0 1,3 0-2,0 0-2,0 0-2,0 0 0,0 0-2,0 0-3,0 0-2,0 0 0,0 3-3,0-3-1,0 0 0,0 1-3,0 0-1,-2 1 0,2 0-2,-2-1-1,2 0-1,0-1-1,0 1 0,0-1-2,-3 2-1,3-2-1,0 1 0,0-1 0,0 0-1,0 0-1,0 0 1,0 0 0,0 1 0,0-1-1,0 0 0,0 0-1,0 0 1,0 0 2,0 0 3,0 0 2,0 0 3,0 0 0,0 0 3,0 0 2,0 0 2,0 0 3,0 0 2,0 0 5,0 0 2,0 0 3,0 0 3,0 0 1,0 0 0,0 0 2,0 0 0,0 0 1,0 0-1,0-1 3,0 0-1,0 1 0,0-2 1,0 1 0,0 1 2,0-1 2,0 1 0,0-1 1,0-1 1,0 2 1,0-2 0,0 1 0,0 1 1,0-1 0,0 1 1,0-3 0,0 3 1,0 0-2,0-4 1,-2 4-1,1-3-1,1-1 0,-2 2 0,1 0-2,1-1 1,0 0 0,-1 0-1,1 1 0,0-1-1,0 0 0,0 1-1,0-1 1,0 1 0,0 0 0,0-1-1,0 1 2,0-1 0,0 0 0,0 0 1,0 2 0,1-1 1,-1-1 1,1 2 0,1-1 1,-1-1 0,1 1 0,-2 0 0,3 2 0,-3-3-2,2 0 0,0 2-1,1-1-1,-3 0-1,2 2-1,1-2-1,-1 1-2,0 0-1,0-1 1,-1 1-3,1 1 0,1 0-1,-1 0 1,0 0-1,1 1-1,2 1 0,-3-1 1,1 2 0,1-1 1,-1 2 0,2 1-1,0-3 1,-1 3 0,2 1-1,-2 0 0,3 1-1,-2 1 0,3-1 0,-1 1 0,1-1-1,-1 2 0,-1 0-1,2-2 0,-1 2 1,3-1-2,-2-1 0,1 2 0,-2 0-1,3-1 0,1 1-1,-1-2-1,1 2-1,1 0-1,-1-2-2,0 1-1,1 1-1,1 0-2,0-2 0,-1 0-1,0-1 0,2 1-1,1-2 1,-2 1 0,3-3 2,-1 1 1,2-1 1,0 0 0,0-2 1,0 1 2,0-2-1,0 0 0,2-2-1,-2 1-2,0-2 0,0 0 0,0 1 0,-3-2-2,3-1 1,-2 2 0,-2-1 1,0-1 1,0-1 0,-2 1 1,0 1 1,-1-3 2,-3 0 2,2 1 2,-1 0 2,-4-1 2,4-2 1,-6 2 0,3-2 2,0 2 1,-3-2 2,1-2 2,-1 0 3,0 0 4,-2-1 9,-2 0 12,0 0 8,-1-3 5,1 2 5,-3-3 2,0 0 4,1 0 1,-2-3 2,0 1 1,-2-1 1,1-2-1,0 1-3,1-3-2,-1 2-7,-2-1-12,-1 1-6,3-3-6,-3 2-2,1 1-2,-1-3-1,-2 5-1,0-2-2,0 2-3,-1 0-1,-1 3-2,2-1 0,-1 3-2,1-1 0,-2 2-2,0 0 1,1 1 0,-2 2 0,1 2-3,-1-1-1,1 3-2,-1 2 1,3-2-1,-3 4 0,1-1-1,0 0-1,2 2 0,-3 1-1,0 0 0,2 1-1,-2 2-3,2 0-2,-1-1-2,-1 4-3,1-4-3,-1 4-4,1-1-4,1 1-5,1 2-6,-1-1-11,-1 0-14,4 1-12,-2 2-12,2-1-13,1 2-12,-1 0-17,1 0-19,-1 3-24,5-1-29,-2 0-22,4 2-20,-2-1-21,1 1-23,4 2-22,0-4-21,2 2-32,1 1-39,2 0-33,-1-2-27,6 3-10,0 1 1,2-1 18,1 1 25,0 0 23</inkml:trace>
          <inkml:trace contextRef="#ctx0" brushRef="#br0" timeOffset="7323.9628">1091 2052 198,'-3'-1'383,"-2"1"9,1 0 4,2 1 4,-1 0-6,3 2-10,-2 0-33,-1 0-43,1-1-42,2 1-41,-2-1-37,1 0-38,-1 0-26,1 2-19,-1-1-12,0 1-6,1 0-11,0 0-11,-1 1-12,2-3-13,0 3-8,0-2-10,0 1-6,0 0-7,2 0-4,-1 0-4,2 1-3,0 1 1,0-4-3,1 2 0,1 0-3,-2 1-3,1-1-3,3-2-4,-2 0-3,0 2-3,2-1-2,-1-3 1,-2 2-2,3 0 0,-2-2-1,2 0 1,-2 0 0,1 0 3,2 0 2,-1 0 4,1 0 5,-3-4 5,3 2 5,-4-1 6,2-1 5,0 0 4,0 0 6,-2-1 4,1 1 5,0 0 4,-1-2 3,1 0 2,-1-1 5,0 0 7,1 0 4,-1 3 4,-1-5 6,0 1 7,1 0 5,-2 0 6,-1 0 3,1 0 2,0-1 2,-2 0 1,-2 0 2,0 0 2,1-1-2,-1 3-3,-2 0 3,1-1 3,-1 0 0,-1 1-6,1 3-4,-2-3-7,0 3-4,0 0-5,-2 0-5,3 1-5,-2-1-5,-1 4-5,-1 0-4,2 0-3,-3 0-7,2 4-12,-1-1-6,0 3-5,0 0-4,-2 3-3,4-1-2,-3 2-4,3 2-2,-3 1-2,3 4-8,-2-1-10,1 2-6,1 0-3,0 2-4,-1 0-1,4 1-3,-1 0-2,1 1-4,0 1-2,1-1-2,1-3-4,2 3-3,0-3-3,2 1 2,2-2 3,0-2-3,3 0-5,-2-1-9,3-2-7,-1 1-9,4-3-10,-3-1-8,2 0-10,2-2-7,0-1-8,0 0-7,2 0-5,-1-2-1,1 0 1,1-1 4,-1 0 2,3-2 3,-2-2 2,1 0 1,0 0-1,-1-2-1,-2 0-2,2-1-7,0-3-5,-3 1-13,0-2-14,-2 1-22,-3-4-25,1 0-31,-4-1-35,1 2-30,0-2-27,-3-1-6,1 1 5,-1 0 7</inkml:trace>
          <inkml:trace contextRef="#ctx0" brushRef="#br0" timeOffset="8303.7825">1619 2083 213,'0'-8'374,"-2"2"23,2 1 25,0 1 9,0 0 5,0 0-18,0 2-26,0-1-34,-3 0-39,3 2-29,-1 1-26,0 0-17,-1 0-13,1 1-18,-1 1-20,0 0-23,1 2-23,1 1-21,-2 2-21,2 0-20,0 2-17,0 2-15,0 2-15,0-1-9,0 3-10,0 0-4,-1 1-4,1 0-4,-1 1-1,1-1-2,-2 1-1,1-1-1,-1 0 0,0 0-3,-1-2-2,3 0-4,-2-1-2,0-1-2,-1-1-2,3 0-1,-3-1-4,3-2-3,-1-2-3,0-2-3,-1 2-2,2-2-2,0 0-1,0-1-1,0-3 1,0 2 1,2-2 2,-1-2 2,-1 2 2,1-3 2,-1 0 2,3-1 4,-3 0 3,3 0 2,-1-3 3,-2 0 2,2-3 1,-2-1 2,3 2 1,-3-3 2,2 1 0,1-1 2,-1-1 0,0 0 2,1 0 2,1-1 1,-1 3 1,-1-4 0,3 1 2,1 2 0,-3-2 1,1 2 2,1-3 1,1 2 0,1 1 1,-1-1-1,4-1-2,-2 4 0,1-2-2,-2 0 0,4 2 2,-1 0-1,0 0 0,0 3 0,0-2-3,0 3 0,-1-1-3,1 3-2,1 0 0,-1 1 0,-1 3-1,2 0 0,-1 0 2,-3 3-3,2 1 0,0 1-2,0 1 0,-2 2 0,0-1 0,0 2 1,-2 2 0,2 1 3,-4-2 0,2 2 1,0 1 2,-2 0 0,0 1 0,0 0 1,0 1-1,0 0 1,-2-1 0,1 0 0,-1-1-2,1 2 0,-1 0 0,-1-1-5,0-1-7,0-2-9,0 2-11,0-2-14,0-1-16,0-2-20,2 0-24,-2-1-28,0-1-31,2 0-31,0-1-31,-2-1-29,3 1-28,-3-1-27,0 0-25,-3-2-27,3 1-23,0-3-25,0 0-24,0 0-13,0 0-8,0 0 13,-6-4 23,6 4 28</inkml:trace>
          <inkml:trace contextRef="#ctx0" brushRef="#br0" timeOffset="9357.2078">2480 1420 124,'0'-4'358,"0"4"18,0 0 17,0 0 14,0 4 14,0 0-8,0 2-20,0 3-27,0 2-33,0 0-26,0 3-24,0 2-17,0 3-16,0 1-23,0 2-25,0-2-17,0 5-15,-3 1-22,3-2-23,-4 1-20,2 3-14,-2 0-16,0 0-15,1 0-12,-2 0-11,0-1-8,1 0-5,-1 1-10,3-3-11,-1 0-6,0-1-6,-1 1-3,2-1-1,-1-4-2,0 2 0,-1-2-3,4 0 0,-2-3-1,2 1-2,-3-3-1,1-2-5,2-3 2,0 2 3,0-1 1,0-4-2,0 0-2,0-3-5,0 0-3,0 1-4,0-3-2,0 0-1,2-2 0,-2 0 2,3 0 2,-3-2 4,0 2 2,0-4 2,-3 1 4,1-1 4,-1 0 7,0 0 8,1-1 7,-3-1 9,0-1 5,1-1 4,-1 0 2,-2 1 4,1 0 0,-1-1 1,-2-1 2,0 3 3,0-2 0,-2 0 0,1 0-1,1-1-3,-2 5-4,0-3-2,1 1-2,0 2-4,0 0-2,1 1-2,-1 2-1,0 1-2,-1 1-2,3 1-3,-2 2 0,1 0-3,-1 1 0,0 2-2,1-1-1,-1 4-4,0 1-1,-2-2-6,2 2-3,1 4-7,-1-1-7,0-1-7,1 3-8,1-1-7,-1 1-7,2 0-9,1 2-9,2-3-7,-1 0-7,0 1-8,3-1-5,2-1-5,0 0-4,0 0-3,2-4-1,0 2 2,4-1 2,-2-2 2,4-2 2,1 0 5,-2-2 5,3 1 3,2-3 4,0-1 6,2 0 5,-1-2 8,1-2 7,1 2 9,-3-3 9,3-1 7,-1 0 9,1-1 8,-1-2 10,-2 0 10,2-1 11,-1-1 10,-1 0 12,0-2 12,0 2 11,-2-2 10,0-2 10,-1 2 10,-1 0 11,2-1 9,-4 1 8,2 0 7,-3-2 6,0 1 2,0-1 3,-1 2 1,1-4 0,-3 1-3,1 2-4,0-3-3,-1 4-5,0-4-7,-1 2-9,0 2-11,-1 1-4,0 1-3,0 0-10,0 5-15,0-2-6,0 1-1,0 2-10,0 2-12,-1-1-8,0 2-9,-1 2-5,0 0-7,-1 2-3,0 0-3,1 1-6,-1 2-12,-1-1-1,2 2 1,-3 1-4,2 0-11,-1 4-2,-1-1 3,1-2-2,1 3-4,0 1-5,1-3-3,-2 4-5,2-2-6,1-3-5,1 2-7,0 0-6,1-1-5,1 0-6,-1-2-7,2 0-5,2-2-4,-1 1-2,3-1 0,-2-2 1,5 0 4,-2 1 6,3-2 6,-1 0 8,3-1 7,1-2 10,-3 0 8,4-1 10,0-1 11,-1-2 11,1 0 10,1-1 12,0 0 12,-2 0 11,0-1 10,-1-2 9,3-1 10,-3 0 8,1 2 8,0-4 10,-1 1 8,-3-1 9,2 1 11,0-2 7,-3 0 7,2 0 5,-2-1 5,1-1 2,-3 2 2,1-2-1,-1 1-5,0-1-4,-2-1-3,1 0-5,-1 1-7,-1 0-7,0 0-7,1 2-9,-2-2-9,-2 4-4,2 0-1,-3 0-5,3 2-7,-3 3-6,0-1-4,-3 2-4,3 0-2,-3 3-9,3 0-10,-4 3-8,2 0-4,-2-1-4,0 3 0,-1 2-7,1 1-7,-1 2-5,-2-1-1,2 2-2,-2 1-2,1-2-2,0 4 1,0-1 4,2-2 8,-1 2 4,0 0 3,3-2 1,-1 3 0,1-5 1,2 4 0,0 0 0,0-2 1,2 0 0,1-1 1,-1 1 0,2-2 0,-1-1-1,2 2 2,0-2 0,-1 1 1,2-1-2,0 0 1,2-1-1,-1 1 1,0 0 1,0 0 1,0 0 0,2 0-2,-2-2 2,0 0 0,3 0 0,-3 1-2,0-3-3,0 2-2,-2-1-5,2-1-6,-2 1-5,0-1-7,-2 0-11,1-2-11,-1-1-13,0 1-12,0-2-17,0 0-16,0 0-21,0-2-20,1 1-18,1-1-14,-2-2-12,1 1-11,2-1-9,2-2-6,-1 1-4,2-3-1,-2-1 2,2-2 3,1-1 16,-2 1 23,-1-2 23,2 0 21,1-1 21,-2-2 19,-2 1 20,2-3 26,-1 3 22,-2-3 25,2 2 18,-1 1 16,-2 0 17,1-1 18,-1 4 10,1-1 7,-2 0 9,0 4 12,-1 2 12,0 1 12,-2 1 10,0 2 10,0 0 3,-2 2 4,1 1 6,-1 1 9,-2 0 7,1 2 5,0 1 0,1 0-1,-2 1-6,1 2-9,0 0-9,2 1-11,-2 1-14,0 0-15,0 0-13,1 2-12,0 0-13,-1-4-13,-1 4-13,3-2-14,-1 0-11,2-1-10,-2 2-9,-1-1-9,1-1-10,1-1-12,-1 0-13,1-1-16,1-1-19,-3 1-23,1-1-27,1-1-29,-1-1-31,-1 1-28,3 0-32,-1-1-33,0 2-31,-2-1-31,3-4-47,0 0-57,0 0-26,0 0-12,0 0 6,0 0 17,0 0 24,0 0 27</inkml:trace>
          <inkml:trace contextRef="#ctx0" brushRef="#br0" timeOffset="9607.2244">3114 1894 257,'-3'2'373,"2"1"18,1-1 22,1 1 10,1-1 5,0 1-20,3 0-34,-1-2-29,2 1-27,-1-1-23,1-1-21,1-1-21,1-1-24,-1 1-15,-1-2-8,1 0-15,0 1-18,-2-1-19,1-2-21,-3 3-18,3-2-20,-3 0-18,0 1-14,0-1-13,0 0-9,-1 0-8,-1-1-9,0 0-9,-1 0-10,0-1-11,0 1-11,0 0-16,-1-1-16,0 2-25,-1 1-25,-1-1-34,0 0-37,0 0-32,0 1-27,0-1-30,0 2-32,1 0-40,-3 0-44,5 2-42,0 0-43,0 0-28,0 0-20,0 0 5,0 0 16,0 0 30,0 0 33</inkml:trace>
          <inkml:trace contextRef="#ctx0" brushRef="#br0" timeOffset="10056.8259">3403 1563 271,'3'4'419,"-3"1"28,4 4 26,-3 0 22,2 2 18,-3 4-22,1 3-40,-1 0-49,0 0-55,-1 3-36,1 2-29,-4 2-25,0 1-26,1-1-28,-1 2-28,-2 0-27,0 1-23,-1 1-21,-1-1-22,1 2-16,-1-1-14,-2 0-10,1 1-7,2-2-5,-2 1-5,0-2-4,3 1-4,-2-1-4,3-2-3,0-1-3,1-1-3,1-1-5,1-1-5,2-3-7,2-1-6,1 0-9,1-2-7,1-4-10,-2 1-8,4 0-12,-2-2-11,2-3-10,0 2-9,1-3-8,2-1-6,-3 0-2,4-3 0,-1 1 5,0-2 4,0-1 8,0 0 7,-1-1 10,1-2 9,1 1 14,-2-3 15,2 0 18,-3 1 19,2-3 17,-1 0 15,-1 0 11,1-1 10,-2 0 9,1-1 9,-1-1 7,0 1 4,0-3 6,-2 1 4,0-1 3,-2-1-1,1 1-4,2-3-6,-4 0-4,0-1-5,1 0-6,-1 2-4,0-3-4,-1 4-7,1-1-3,-1 0-4,-1 4-3,0-2-4,0 1-1,0 3-1,0 0-2,-1 1-2,-1 3-1,1 0-2,-3 2-1,1 0 0,1 2-1,0 2-2,-2 0 0,0 1-3,2 1-3,-1 0-2,-2 1-3,1 2-2,-1-2-2,1 3-3,0 1-2,0 2-2,-1-3 0,0 4-2,2 0-2,1 1-2,0 0 0,-1 0-2,1-1-3,1 3-3,1-4-4,0 3-3,0 0-5,0-2-4,1 0-4,1-1-5,-1-1-5,2-1-7,0 0-5,0 0-8,2-4-11,-3 1-10,3-1-15,0-1-14,0-1-18,1 1-20,0-2-22,1-1-25,1 1-14,1-2-14,1 0-14,2-2-16,-1 0-23,2-1-26,-1-1-32,1-3-33,1-1-36,-2 0-37,1-2-10,-2-2 5,3-1 16,-1 0 24,-1-1 18</inkml:trace>
          <inkml:trace contextRef="#ctx0" brushRef="#br0" timeOffset="10260.1458">3638 1830 323,'-2'0'402,"2"2"27,0-2 25,2 2 25,1-2 0,2 3-15,-3 0-42,3 0-54,1-1-41,2-1-32,-3 1-26,3-1-24,1 0-19,-1 1-18,1-1-25,2 1-23,-2-2-27,1 1-24,-1-1-22,1 0-22,-2 0-14,1 0-14,-2 1-10,1-1-7,-4 0-8,1 0-7,-1 2-13,-1-2-14,0 1-22,-1 0-26,-1 0-38,0 1-45,-1-2-45,3 2-48,-3-2-46,0 3-42,0-3-60,0 0-71,0 0-44,0 0-32,0 8-9,0-8 1,0 11 13,0 0 22,0-2 35</inkml:trace>
        </inkml:traceGroup>
        <inkml:traceGroup>
          <inkml:annotationXML>
            <emma:emma xmlns:emma="http://www.w3.org/2003/04/emma" version="1.0">
              <emma:interpretation id="{B4DC300B-2B0F-4ECA-B66E-68E092122033}" emma:medium="tactile" emma:mode="ink">
                <msink:context xmlns:msink="http://schemas.microsoft.com/ink/2010/main" type="inkWord" rotatedBoundingBox="4714,2480 6969,2432 6999,3803 4743,3851"/>
              </emma:interpretation>
              <emma:one-of disjunction-type="recognition" id="oneOf3">
                <emma:interpretation id="interp15" emma:lang="en-US" emma:confidence="0.5">
                  <emma:literal>region</emma:literal>
                </emma:interpretation>
                <emma:interpretation id="interp16" emma:lang="en-US" emma:confidence="0">
                  <emma:literal>regions</emma:literal>
                </emma:interpretation>
                <emma:interpretation id="interp17" emma:lang="en-US" emma:confidence="0">
                  <emma:literal>ration</emma:literal>
                </emma:interpretation>
                <emma:interpretation id="interp18" emma:lang="en-US" emma:confidence="0">
                  <emma:literal>rein</emma:literal>
                </emma:interpretation>
                <emma:interpretation id="interp19" emma:lang="en-US" emma:confidence="0">
                  <emma:literal>resin</emma:literal>
                </emma:interpretation>
              </emma:one-of>
            </emma:emma>
          </inkml:annotationXML>
          <inkml:trace contextRef="#ctx0" brushRef="#br0" timeOffset="11017.1293">4538 2088 336,'-3'-4'372,"1"2"19,0 0 15,2 1 11,-2 1-12,2 0-25,-1 1-26,-1 1-25,1-1-23,-1 0-25,0 1-25,1 3-30,-1-1-16,-2 0-12,1 4-15,-1 1-15,1 2-18,-2 0-20,1 2-16,-2 4-15,0-3-15,0 2-14,-1 3-13,2-1-9,0 0-10,-2 0-7,0-1-6,-1 1-4,4-1-3,-2 0-5,0-2-2,0 1-1,2-2-2,-2 1-2,3-2-2,-3-2-1,1 0-1,1-1-3,-1-2-2,1 0 0,0-2-3,-1-1 0,3-1-1,0 0-2,-1 1 0,1-3-1,-1 2-1,3-4-2,0 0 0,0 0 3,0-2 0,3 0 2,-1-3 3,-1 3 3,1-4 4,-2-1 3,2 0 2,0-3 4,1 0 3,0-1 3,0-2 1,1 0 3,1-1 0,1-2 0,0 0-1,0-1 0,2-1-1,0 0-1,1 0-1,1 1-3,-1-1-3,2 2-1,-2-2-3,1 1-1,1 1 2,-3 0 6,2 3 3,1 0 1,-2 0-3,0 2-2,0 0-4,1 3-5,-1 0-13,0 1-15,0 2-17,0 1-19,1 1-23,0 2-24,0 1-34,0 1-39,2 2-28,0-1-24,0 3-24,1-1-23,2 4-23,-2-3-22,4 3-18,-3 1-16,3 1-21,-2-2-21,1 2-19,0 1-21,0 2 10,-1-3 21,0 1 22,0 2 18</inkml:trace>
          <inkml:trace contextRef="#ctx0" brushRef="#br0" timeOffset="11898.4361">4914 2396 285,'-8'5'314,"5"-1"9,-1-2-9,-1 4-18,2-5-27,1 2-30,0-2-33,2 1-35,0-2-28,0 0-26,0 0-17,2 0-14,-1 0-8,0-2-4,1 1-5,1 0-2,0-2-1,0 0 0,-1 0 1,3 1-1,0 0 1,-3 0-1,3-3 2,0 2 1,-1-1 2,2 0 1,0 0 5,-3-2 0,2 1 3,0-1 0,1-1-1,0 0-1,0 0 0,0-1 0,-1 0 2,0 0 3,0 0 3,1 1 3,-2 0 2,2-2 1,-3 1 1,2-1-2,0 3-1,-1-3 0,-1 2-2,1-2-1,-1 4-2,0-2-1,-1-1-3,-2 1-4,0 3-5,0-3-5,0 3-5,-2 1-5,-1-1-5,0 0-6,-1 1-4,1 1-4,-1 0-4,-1 2-3,0 0-4,0 0-5,-2 2-3,0 0-5,-3 2-2,3 1-4,-3 0-4,1 2-5,-1 1-4,-2 1-5,0 1-6,2 1-7,-2 1-7,1 0-7,2-2-9,-1 4-7,4-2-11,-2-1-11,3 1-14,0 0-13,1-3-15,1 2-16,3-1-13,0-3-14,0 3-10,0-2-11,3 0-5,1-2-5,1 1-1,2-1 0,1 1 4,-1-3 4,3 2 8,1-3 9,-1-1 12,4 1 14,-1-2 16,2-1 16,-2 0 14,3-1 17,0-2 12,1 1 11,0-1 9,0-1 11,3-1 9,-1-1 11,-2 0 12,3 0 12,-2-2 12,0 0 13,1 0 11,-1 0 12,1 0 15,-1-1 16,0-1 18,-2-1 20,2 2 18,-3-2 17,1 0 16,-3 0 16,3-1 10,-3-1 8,-3 2 2,2 0 1,-2-1-4,-1 1-6,-3 0-9,0-1-10,-1 2-15,-1 1-17,-1 0-16,-3 0-13,0 3-17,0-1-17,0 2-13,-2-1-14,-1 2-9,1 0-8,-3 2-6,0-1-5,1 0-5,-2 2-5,2 0-4,-4 1-5,1 0-3,0 1-3,0 0-5,0 0-2,-1 1-5,1 1-3,2-1-2,-2 1-2,4 0-1,-1 2-3,1-1 0,0 0 0,1 0-1,1 1 0,0-1-1,-1 3 0,1 0 2,1 0 1,0 2 2,1-1 1,1 1 2,-1 2 1,0 0 1,1-1 3,-1 2 0,3 0 0,-1 3 1,-1 0 1,1-1 1,-1 2 1,1 0-1,-1 1 0,2 0 0,-1 2-1,0-1 1,-1 2 1,2 0 0,-1 2 0,0-2 1,2 1-1,0 1 0,-2 0 0,0 1 0,0-1 0,0 3-1,-1-3-1,2 1 2,-3 1 1,1-1-1,-2 1-2,-2 1 1,1-2 0,-3 1 0,1 1 1,-2-1-1,-1 2 0,-2-3-2,1 3-2,-3-1 0,-2-2-4,0 3-3,-1-4-4,-1 1-4,-1-1-2,-1 0-3,-1-2-4,0 0-1,-1-1-1,0 0-1,-1-5 1,1 1 1,-1-4 1,2 0 2,0-1 3,2-4 3,0-1 4,1-4 4,2 0 2,2-2 3,1 0 2,2-4 1,1-1 2,0-2 2,2-1 0,0-1 0,3-2 0,0-1-1,1-2-1,1-1-1,2-2 0,2-1-1,0-1-1,3-1-2,-1-3-2,4 1-2,-1-3-4,4-1-2,-3 0-2,3-2-3,1 0-2,1-2-1,1 1-4,0-2-3,0 1-6,0-1-5,0-1-7,0 3-3,0-1-3,1 2-1,-1-1-1,0 1-3,-1 0-2,1 2-1,-2-2-1,4 3 1,-4 1 1,2-1 3,-2 1 4,1 1 7,-1-1 7,2 2 6,-3 1 4,3 0 5,-2 2 4,-1 0 4,1 0 5,-3 2 2,2 2 4,-1 1 4,-1 2 4,0 1 5,-2 0 6,-1 3 9,0 1 9,-1 1 11,-3 1 13,0 0 10,0 2 8,-1 1 7,0 1 4,-4 0 3,2 2 4,-2 0-1,0 0 0,0 2-1,-2-1-4,2 2-4,-3 1-8,0 1-9,1 2-11,0 1-8,-1 0-8,1 3-5,-1 0-5,0 2-3,-1 2-2,-1-1-2,1 2-2,0-1-2,-2 3-3,1-1-5,-1-1-2,0 0-7,0-1-8,2 2-8,-1-3-10,2 0-11,-1 0-16,1-2-21,1 1-26,1-3-34,1-2-37,1 0-39,1 0-39,1-3-38,1 1-40,-4-6-39,6 4-41,0-1-46,4-3-49,-10 0-17,13 0 0,0-4 16,2-2 20,1 1 32</inkml:trace>
          <inkml:trace contextRef="#ctx0" brushRef="#br0" timeOffset="12125.4921">5658 1884 155,'-2'0'322,"2"0"6,0 0-5,2 2-12,-1-2-14,2 0-17,0 0-13,2 0-16,0 0-13,1 0-17,2 0-8,-1 0-7,-1 0-1,1 0 0,2 0 5,1 0 6,-2 0-2,0 0-6,-2-2-10,-1 1-14,2-1-18,-5 0-17,3 2-18,-2-2-17,-1 0-17,0 2-16,0 0-14,-1 0-16,-1 0-14,0 0-17,0 0-18,2 0-21,-1 0-28,1 0-32,0 0-38,-2 2-44,3 0-35,1 0-30,-1 1-38,1 1-37,-4-4-52,3 6-56,3-1-50,-3 2-49,2 3-15,-2-1 0,-1 1 17,0 3 26,1 0 34</inkml:trace>
          <inkml:trace contextRef="#ctx0" brushRef="#br0" timeOffset="12836.075">5954 2231 50,'-10'4'361,"-2"0"16,2 1 17,1 2 18,-2 1 20,4 2-13,-2-3-29,2 4-45,-1 1-50,1 0-34,-2-1-26,1 2-16,1-1-13,2 1-11,0-2-11,0 0-13,0 1-14,2-1-18,-1 0-18,3-2-15,1-1-14,0-1-14,1-2-12,3 0-13,-1-1-10,2 0-10,2 0-8,-2-1-8,2-1-5,1 0-5,1-1-4,1 1-5,0-2-3,2 0-2,0-2-2,-1 1 0,0-2 1,3 0-1,-4 1 1,2-2-1,0 0 1,-2 0 1,0 0 0,-1 1 2,-1-2 3,-1-1 1,-2 2 2,1-3 2,-1 3 3,-1-2 0,-2 3 1,0-2 0,1-1 1,-3 1 0,-3-1-1,3-1 0,-2 2 0,0-2-1,-1 1-1,-2-3 0,2 1-1,-2 0-1,1-1-2,-1 0-1,0 1-1,0-2-1,-2 1-1,0-1 0,2 1-1,-2 0-2,1 1-2,0 0 1,0 1 0,0-1 0,2 1 1,1 0 0,-3 1 0,4 0 1,0 1 0,1 0-1,-1-1 1,2 1 0,0 0 0,2 1 1,-1 0 1,1 1 0,3-3 0,-2 1 0,3 1-1,0 0 1,1-3 1,0 4 0,2-2 1,-2 2-1,1-1 0,1 0 1,-1 0 2,1 1 1,-1 0 1,2 1 1,0 1-2,1 1 2,-1 0-1,-3 1 1,3 0-1,0 2 2,-3 1-2,3 0 2,-3 0 0,3 0-1,-1 3 1,-1-1-2,0 3 0,-1-1-1,1-1 3,-2 3-2,1 0 1,-1 0-2,0 1 1,-1 0-1,-1 1 0,0-1-2,-2 1 0,1 0 1,1-2 0,-1 3 0,-1-1 0,0-1 0,-2 1 0,3-1 0,-1 0 0,0 2 0,-1-2-2,1 0 0,-1 1 0,0-1-3,1-2-2,-2 1-4,0-3-4,0 0-6,0 0-4,0-3-7,0 0-5,-2-1-6,2-1-4,-1 0-6,1-1-5,-1-1-6,1 0-6,-2 0-7,1-1-5,1-1-2,-2 0 0,2-1 2,-2 0 3,1-1 4,1 0 4,-2 0 6,2-1 7,-2-1 8,2-1 9,-2 0 11,2 1 11,-3-1 14,3-2 14,0 2 11,0-2 10,0 2 10,0-3 8,0 1 8,3 0 10,-3 0 7,2 0 9,0-2 6,1 3 6,1-2 1,0-1 2,0 0-1,1 2 0,-1-2-4,-1 0-2,2 3-4,-1-2-4,2 1-6,0-2-5,0 4-8,-2-2-9,3 0-7,-2 0-6,3 2-5,-1-1-5,1-1-5,-2 3-4,1-1-3,1 2-3,-1-1-2,-1 1-2,3 1 0,-2 0-3,2 1 1,0 0 0,-2 1 0,4 2 1,-1 0-1,4 0 0,-4 2 0,0 1 0,2 0 1,-2 1-1,0 0 0,0 0-1,1 1 0,-6 2-1,3-2-2,-3 1-3,0 3-1,2 1-2,-2-3 0,-1 4 0,1 1 0,0-1 0,-3 0 0,4 2-2,-2 0 1,1-1 1,0 2-2,-1-3 0,1 3-2,-1-2-3,-3-1-4,2 1-6,2-1-8,-2 0-7,-3 0-14,1 0-13,1-2-24,-1-2-27,1 1-37,-1 0-42,1-2-42,1 1-42,-2-1-46,0 1-48,-1-7-56,0 0-59,0 8-36,0-8-24,0 7-4,-1 1 5,1-8 19,-1 8 24,1-8 36</inkml:trace>
        </inkml:traceGroup>
        <inkml:traceGroup>
          <inkml:annotationXML>
            <emma:emma xmlns:emma="http://www.w3.org/2003/04/emma" version="1.0">
              <emma:interpretation id="{E603C819-2E5C-4159-8772-C467B37E67F4}" emma:medium="tactile" emma:mode="ink">
                <msink:context xmlns:msink="http://schemas.microsoft.com/ink/2010/main" type="inkWord" rotatedBoundingBox="7833,1898 9589,1861 9615,3069 7859,3107"/>
              </emma:interpretation>
              <emma:one-of disjunction-type="recognition" id="oneOf4">
                <emma:interpretation id="interp20" emma:lang="en-US" emma:confidence="0.5">
                  <emma:literal>have</emma:literal>
                </emma:interpretation>
                <emma:interpretation id="interp21" emma:lang="en-US" emma:confidence="0">
                  <emma:literal>haven</emma:literal>
                </emma:interpretation>
                <emma:interpretation id="interp22" emma:lang="en-US" emma:confidence="0">
                  <emma:literal>haves</emma:literal>
                </emma:interpretation>
                <emma:interpretation id="interp23" emma:lang="en-US" emma:confidence="0">
                  <emma:literal>halve</emma:literal>
                </emma:interpretation>
                <emma:interpretation id="interp24" emma:lang="en-US" emma:confidence="0">
                  <emma:literal>haver</emma:literal>
                </emma:interpretation>
              </emma:one-of>
            </emma:emma>
          </inkml:annotationXML>
          <inkml:trace contextRef="#ctx0" brushRef="#br0" timeOffset="13604.8221">7660 1334 305,'-4'-4'388,"-2"-1"13,4 3 15,-1-1 14,3 3-2,-2 0-10,0 5-18,1 0-24,-1 3-26,1 3-27,-1 0-31,0 5-32,2 2-21,-2 4-15,0 2-17,-1 3-17,0 2-14,-1 3-13,1 3-17,-2 1-23,1 3-22,-1-1-23,2 3-16,-1-1-14,0 0-10,-2 0-6,3-2-6,-2 2-4,0-2-5,-2 0-3,3-2-3,-1-1-5,0 0-3,2-4-3,-4 0 0,3-2 6,0 0 1,0-3 0,1 0-2,-4-4-1,5-2 0,-3 0-2,0-2 0,1-3 0,1-1 0,0-3-1,0 0-1,0-4 2,3 0-1,-3-1-2,3-2-1,0 0 0,3-1-2,-3-3-1,3 0-3,0-2-2,0 0-2,0-3 1,1-1 0,1 0-2,0-3 1,-3-2 0,5-1 0,-2 0 3,1-3-1,2 0 1,-2-2 2,3 1 3,-1-3 4,1 2 4,-1 0 4,2 2 3,-1-3 2,1 3 3,-1 1 3,1 1 3,-2 2 2,1-2 3,-2 2 1,3 2 6,-3 2 2,0-1 1,1 2 2,-3 0-3,3 1-1,0 3 0,0-3-4,0 3-2,-1 0-3,2 0-2,0 2-3,0 2-3,-2 1-3,2 0-3,1 0-3,0 1-4,0 5-1,1-1-2,-1 1 0,-3 0-2,2 4 0,2 0-1,-4 0 0,2 1 1,-2 2-3,1-1-1,-1 3-6,-1-2-6,-3 1-7,1 0-8,1 1-10,-3 1-11,2-4-12,-1 3-13,-1-1-16,-1-2-21,1 0-27,0 0-30,1-2-38,0-1-39,-1-1-35,3 0-31,-1-2-26,0 2-24,2-3-25,0-1-23,-2-3-25,3 1-25,3 0-21,0-3-20,-1 0 9,3-1 21,1-1 34,3-1 39</inkml:trace>
          <inkml:trace contextRef="#ctx0" brushRef="#br0" timeOffset="22744.8514">8380 2220 301,'-3'-13'421,"3"1"34,-4 0 31,-1 0 29,2 3 0,-2 0-18,0-2-35,0 5-43,-2-2-44,0 0-42,2 1-30,-3 2-23,0 1-25,0-1-27,3 1-32,-2 1-33,-1 2-31,-1 1-30,2 0-23,-3 1-21,0 4-13,1-3-12,-1 3-8,-2 3-5,0 2-7,0-1-6,-1 0-5,1 4-5,-1 0-3,1-1-4,-1 3-3,2-2-2,1 1-3,-4 3-4,4-4-3,-1 3-4,1-2-3,3 1-3,-1-4-3,3 2-3,-2-1-1,3 0-4,-1-2-2,4 1-1,-1-2-1,2-3 1,2 1 1,1-2 2,0 0 1,1 0 2,-1-1 1,4-2 3,0 1 2,2 0 5,0-3 3,1 0 4,2-3 5,0 0 4,-1 1 3,2-1 4,-1-1 0,1-1 3,0-2 1,-1-1 3,1 1 2,-1 0 3,-1-3 4,1 2 5,-4-2 2,2 1 5,2-1 4,-4-1 4,0 2 4,-1-2 4,1-2 4,-3 2 2,2 0 3,-4-1 1,5-1 1,-4 0 1,0 0-2,0 0-1,0-1-2,-1 3-2,-1-1-3,1 0-5,1 2-3,-4 1-3,3 1-4,-3 1-2,0 4-3,0-1-3,0 2-2,0 1-2,-3 1-2,3 1-3,-1 1-1,-2 0-3,0 0-1,0 3-2,1 0-2,-2 2-2,1-1-3,0 1-3,-1 2-4,2 2-3,-1 0-3,-2-1-3,3 2-3,1 0-4,-1-1-3,0 2-5,1-1-4,1-1-8,0 1-5,1 0-7,1-2-6,1 3-6,-1-2-5,3-1-5,-2-1-4,3 0-4,0 0-4,0-1-4,0 0-3,5-1-3,-4 0 0,2-2-2,0 0 3,0-2 2,-1 1 7,3-2 8,-2 1 8,2-2 9,-3-1 6,1 0 9,1-1 8,-2-2 9,3 1 10,-3-2 10,-1 1 13,2-2 16,1 0 14,-2-2 13,-1 0 10,0-1 10,0 0 9,1 1 12,-3-1 11,0-1 13,1 1 11,-1-3 10,-2 0 6,2 0 5,-2 3-1,0-4-2,-2-1-3,1 3-7,-1-3-5,-1 2-5,0 0-8,0-1-7,0 0-11,0 3-12,0-2-10,0 0-10,0 2-10,0 0-8,0-1-6,0 2-5,0 1-4,0 2-5,0-1-3,0 3-2,-1 0-3,-1 3-2,1 0-1,0 2-2,-1 2-1,-1 0-2,0 1 1,0 1-1,1 1 0,-2 3-1,3 0 1,-3 1-2,4 1 1,-2 1-1,-1-2-2,1 2-1,1 1-2,-1-3-1,1 2-3,1-1-3,0-1-2,1 0-3,1 0-2,-1-2-1,1 1-1,1-1-1,1-2 0,3 1-1,-5-2 1,3 0 1,1-1 1,-1-1 3,0-1 2,2 2 4,0-2 3,3-3 3,-3 1 6,3 1 5,-2-2 7,1-2 9,-2 1 9,4-2 8,-5 0 8,3 1 7,-4-2 7,3-1 7,-1 1 6,1-3 5,-2 0 6,-1 2 4,0-3 1,2 0 1,-5 0-4,3-1-5,-1 1-8,-1-3-6,0-1-8,0 1-8,0 0-6,-2-3-8,1 2-8,-1-2-10,-1 2-11,3-3-11,-3 1-11,2 2-11,0-2-11,-2 2-11,0 2-10,0-2-12,0 2-11,1 1-13,-1 0-17,2 2-17,-2 0-21,0 2-19,0 3-28,2-1-29,0 3-27,-1 0-24,-1 3-23,0-1-21,0 3-20,-1 1-21,-3 1-31,2 0-41,-3 3-28,2-1-19,-1 1 1,-1 3 16,2-4 26,0 2 31,2-1 33</inkml:trace>
          <inkml:trace contextRef="#ctx0" brushRef="#br0" timeOffset="22777.1259">8850 2220 236,'2'4'302,"-1"-2"0,3 0-5,-1 0-13,0-1-19,0 0-23,2 2-25,-1-3-22,0 2-22,1-2-12,1 0-7,-2 0-6,2-2-2,0 2 0,0-3-1,2 1 2,-3 0 3,3-2 4,-1 2 2,0 0 3,0-1 4,-2-1 1,0 0-1,1 0-2,0 1-5,-1-1-6,2 0-8,-4-2-6,1 1-6,2-1-10,-2 0-9,0-1-9,0 0-11,0 1-11,-1-3-9,-1 3-9,1-2-7,1 0-8,-1 0-6,-3 0-5,4 1-5,-4 0-3,1-1-3,1 1-2,-1 1-3,-1-1-2,0 2 0,0 0-2,0 1 1,-1 0 0,-1 0-1,1 1 0,1 1 0,-4-1-1,1 1 1,2 2 0,-2-2 0,-2 1-1,1 1 0,0 0-1,-1 1-1,1 1-1,-1 0-3,-2 1-2,1-1-1,-1 2-2,-1 2 0,1 0-1,1 1-2,-2 0-4,1 2-2,0 1-3,0 1-2,0 0-3,-1 1-1,3-1 0,-2 0-3,4 4-1,-4-4-1,4 1-1,-1 2-2,1-2-1,0 2 0,0-3-1,2 0 1,-1 1 0,1 0 1,1-2 0,0 2 0,0 1 0,0-3 1,0-1 1,1 0 0,1 0 0,1-1 0,-1 0-1,3 0-1,-1-1-1,2-1-1,0 0-2,3-1 0,2 0-3,-1 0-2,4-1-7,-1-1-7,0-1-12,2 0-14,1-2-20,0 0-24,3-2-29,-4 0-36,2 0-31,2-3-32,-2 2-35,-1-3-38,-1 0-43,0-2-47,-2-1-42,1 0-42,-1 0-13,-1-2 3,1 1 14,0-2 22,1 1 30</inkml:trace>
        </inkml:traceGroup>
        <inkml:traceGroup>
          <inkml:annotationXML>
            <emma:emma xmlns:emma="http://www.w3.org/2003/04/emma" version="1.0">
              <emma:interpretation id="{FD8896D7-99D4-4005-B722-926BED911265}" emma:medium="tactile" emma:mode="ink">
                <msink:context xmlns:msink="http://schemas.microsoft.com/ink/2010/main" type="inkWord" rotatedBoundingBox="10800,2232 13599,2172 13633,3760 10834,3820"/>
              </emma:interpretation>
              <emma:one-of disjunction-type="recognition" id="oneOf5">
                <emma:interpretation id="interp25" emma:lang="en-US" emma:confidence="0.5">
                  <emma:literal>receptor</emma:literal>
                </emma:interpretation>
                <emma:interpretation id="interp26" emma:lang="en-US" emma:confidence="0">
                  <emma:literal>receptors</emma:literal>
                </emma:interpretation>
                <emma:interpretation id="interp27" emma:lang="en-US" emma:confidence="0">
                  <emma:literal>reagitate</emma:literal>
                </emma:interpretation>
                <emma:interpretation id="interp28" emma:lang="en-US" emma:confidence="0">
                  <emma:literal>regatta</emma:literal>
                </emma:interpretation>
                <emma:interpretation id="interp29" emma:lang="en-US" emma:confidence="0">
                  <emma:literal>recapture</emma:literal>
                </emma:interpretation>
              </emma:one-of>
            </emma:emma>
          </inkml:annotationXML>
          <inkml:trace contextRef="#ctx0" brushRef="#br0" timeOffset="41972.0691">10529 1869 338,'-2'-5'414,"0"3"12,-1 1 9,1 1 14,0 0 16,1 0-19,-1 0-37,2 1-45,-4 1-49,4 3-31,-4-1-23,1 2-28,0 1-32,2 1-20,-3 2-14,1 1-14,1 1-14,-1-2-18,-1 3-20,3 0-15,-1 1-12,2 1-11,-4-1-11,3 0-10,-1-2-10,0 3-8,2-2-6,-3-1-4,3 2-6,-2-1-7,2-2-10,0 1-3,-2 0-3,1-2 0,-1 1-1,2 0-2,-1-4 1,-1 3-2,0 0-2,2-3-4,-2 0-3,1-1-6,-1 1-5,2-3-3,-2 2 0,2-1-1,-1-2-5,1-2-6,0 0-4,0 1-3,0-2-2,0 0-1,0-2 1,0 1 2,-2 0 2,1-2 3,0-4 7,1 1 5,-2-1 7,2-1 12,0-1 12,0 0 9,0-1 7,2-1 4,-1 2 4,2-3 1,0 1 1,2-2 1,-1 0 3,2 0 1,-1-2 0,4 0 0,-4-1 0,4 0-6,0 0-8,2-1-3,1 3-2,0-2-12,2 1-13,-1 0-14,1 1-13,-3-1-17,3 3-20,-2-1-16,1 0-13,-1 4-15,0 0-14,0 1-16,-2 2-14,-1 0-15,1 3-14,-1 1-9,1 0-2,1 2-5,0 2-8,-1 0-8,-1 1-13,0 3-14,-1 0-16,0 1-10,-1 1-9,0 0-4,0 3-1,-2 0 2,0 0 6</inkml:trace>
          <inkml:trace contextRef="#ctx0" brushRef="#br0" timeOffset="43262.8209">10786 2147 182,'-2'3'217,"1"0"-10,1-1-11,0 0-12,0 0-15,0 0-16,1-1-16,1-1-16,1 0-14,0 0-14,-1-1-10,2-1-8,0 0-7,0 2-3,1-4-5,-2 2-3,3 0 0,0-3 0,-2 1 0,3 0 1,-2-1 0,1 1 1,-2-3 1,3 0 0,-2 1 2,2 0 1,-2-1-3,2-1-6,-3-1-2,2 1 0,0 1 2,0 0 0,0-1 1,0-2 2,-2 3 1,-1 0-1,2-1 2,-2-1 1,-1 3 2,0 1 2,-1-1 7,-1 3 9,0-2 7,0 1 9,-1 2 5,-1 0 6,1 1 6,0 1 4,-2 0 2,-1 1-2,0 1-3,1-1-5,-4 2-8,1 1-8,-1 0-7,-1 1-7,-3 0-8,1 0-10,-2 2-10,3 1-11,-2 0-12,0 2-9,3-2-8,-4 1-4,2 1-2,1 0-3,2 1 1,-1 0-1,4-1-1,-2-1-4,2 4-5,-1-3-5,2 0-8,1 1-10,0 0-7,2-4-10,2 2-8,-2 0-10,4-2-7,0 0-6,0-1-5,3 1-6,-2 1-2,6-4-5,-2 2-1,3-4 0,2 2 3,-3 1 5,2-3 8,1 0 7,1-1 10,-2-1 8,2 0 7,1-1 6,-2-2 6,-1 0 4,2-1 4,-1 0 5,1 0 7,-3-3 6,3 1 3,-3-3 4,1 2 1,0-1 2,1-3 2,1 1-1,-1 1 2,-3-4 0,3 0 6,-2 2 8,0 0 4,0-1 2,2 1 1,-2-2 1,0 0 1,-4 2 1,4-1 1,-4 1 3,2 1 3,-4 0 3,2 1 5,-3 1 5,0 3 1,-1-1-4,-4 3 2,0-2 4,0 3 5,0 0 7,0 1 4,0 1 4,-4 0 4,1 1 5,-1 1 1,-1 0-2,1 3-6,-2-2-7,1 3-3,-2-1-5,-1 1-6,-2 1-5,1 1-7,1 1-8,-3 0-5,2 0-6,-2 0-11,4 1-14,-1-2-8,-1 1-2,2 1-2,3 0-1,-2-2 1,0 2-2,2-1-1,-1 2 0,2 0-1,1 0 0,2-3-1,-4 2-3,4 1 0,0-2 0,0 0-6,0 0-10,4 1-11,-3-1-13,1-1-12,3 0-15,0-1-12,0 0-12,2 0-5,-2-3-3,4 2-2,1-2-6,2 1-1,0-3 0,2-1 3,-2 0 4,1-1 6,2-1 9,-1 0 12,0-1 11,-1 0 14,2-3 13,1 1 6,-3 0 2,0 0 5,-1 1 7,-1-1 8,0-3 8,-2 3 9,0-1 11,-2-1 9,0 2 7,-2 0 7,-2 2 7,2-3 5,-3 1 5,2 0 6,-3 2 6,1 0 5,-1-1 5,-1-1 3,0 4 2,0-2 1,0 0-2,0 2-1,0 0-2,0 0-4,0 0-4,0 0-5,0 0-6,0 0-6,0 0-8,0 0-4,2 0-4,-2 0-5,0 0-3,1 0-2,-1 0-4,1 0-2,-1-2 1,2 2-2,-1 0-2,1-1 2,0 1 0,-1 0 1,1 0 0,-1 0 1,0 0-1,6 0 0,-4 0 1,1 0 0,0 0 0,2 0 1,0-1 0,1-2-2,0 3 0,2 0 0,-1-2 0,3 0 0,-3-1 2,4 1-1,0-2 1,2 1-1,-3-1 0,1 0-1,3-2 1,1 2 1,-4 0 0,3-3 4,0 1 3,-1-1 3,-1 1 3,-1-1 4,0 2 4,0-1 6,-2-1 8,-3 2 4,0-2 2,0 3 14,-4-1 19,3 1 15,-5 0 13,2 0 10,-3 1 9,0 1 5,-3 0 6,2 1 0,-3 0 0,1 1-6,-4 0-6,2 1-3,-3 0-2,1 1-15,-4 0-18,1 1-15,0 0-16,-2 0-12,-2 2-12,2-1-8,2 0-9,-2 1-6,0 1-4,4-1-3,-2 2-3,1-1-4,2 0-3,-1 0-5,3 0-7,-2 1-7,2-1-7,2 1-15,-3-2-16,1 2-13,4-1-13,-3-1-12,4 1-12,0-1-5,0 0-2,0-1-3,2 2 0,1-1 0,0 1 2,1-2 3,0 1 4,2-3 11,-1 0 17,3-1 12,0 1 12,0-1 10,1-1 13,1 0 5,1 0 4,-2-1 5,1-1 5,2 1 5,-3 1 6,3-1 2,-2-2 6,0 0 5,2 1 6,0-2 8,-1 0 9,-1-1 7,1 1 5,-1 0 11,-1 1 12,1-1 21,-1 0 23,-1 1 21,-1-1 20,-1 0 16,0 0 17,-1 0 12,-3 2 8,1-2 4,1 2-1,-3-1 1,1 3 2,-2 0-6,0-2-9,0 0-17,-2 2-21,2 0-19,-1 0-20,1 2-16,-4 0-16,4 1-12,-3 3-12,2 0-7,-2 2-6,0 3-5,0 0-5,0 2-9,-1 1-12,-1 4-5,2 0-5,1 4-3,-2-1-1,1 3-2,-1 3-2,1-1 0,0 3-2,0 0-2,-1 4-2,0-2-2,0 2 0,1 3 7,0-1 13,-2 2 4,3-1 1,1 1-4,-3 0-4,1 0-4,1-1-6,2-1-7,0 0-9,2-1-10,0-2-10,-1-2-14,3-2-15,-3-1-25,1 0-29,3-4-24,-2-3-21,-1-2-12,0 0-8,1-4-7,-1-3-7,0-1-5,-1-4-1,1-1 2,-1-2 5,-1-3 10,0-3 12,0-1 19,1-3 23,-1 0 21,2-2 22,-1-5 16,-1-1 12,2 0 13,-2-5 12,0 2 11,2-4 8,-2 1 7,1-3 5,-1-1 4,0-3 3,0 0 2,0-2 2,0 0 1,0-2 1,0-3-4,0 0-8,2-1-2,0 0-1,-2-1 4,3-1 9,1-1 5,-1 2 3,2-2 0,1 3 3,0-2 2,1 2 3,0-1 4,1 3 5,1 0 9,0 2 12,-1 3 11,0-1 9,1 4 5,1-1 1,-2 5 7,1 0 8,0 1 13,0 3 13,-2 2 12,-1 2 12,2 2 10,-1-1 8,0 4 9,0 1 5,0 1 5,1 2 1,-3 1-1,3 0-4,-1 1-6,0 3-5,0 0-12,0 0-12,-1 3-13,1-1-12,0 2-13,3-1-12,-3 3-12,3 0-13,-2 1-9,1 0-8,-2 1-7,4 1-5,-4 1-8,2 0-12,-2 2-6,0 1-4,1-3-3,-2 3-1,0 1-2,-2 1 0,1 0-2,-2 0 0,-3 1-1,0-2-1,0 3-1,-3-3-3,-2 1 0,1-1 0,-2 1-7,-1-2-12,0-1-18,-3-1-22,3 2-29,-2-3-34,1 0-35,1-1-34,0-1-28,-1-3-25,3 1-26,-2-2-30,3-3-32,0-1-32,4 0-37,0 0-39,-4-7-16,4 1-1,2-5 18,1-1 27,0 0 31</inkml:trace>
          <inkml:trace contextRef="#ctx0" brushRef="#br0" timeOffset="43454.3059">12364 1630 245,'0'-5'392,"0"0"18,0 1 14,-1 4 21,0 2 22,1 3-11,-4-1-28,1 3-33,2 2-34,-2 3-30,0 1-28,0 4-32,0 0-33,0 3-25,0 0-17,-2 3-19,2-2-22,3 1-31,-4 2-37,1 0-27,-1-1-24,3-1-18,-3 2-12,3-1-8,-1 0-7,1 1-5,-1-2-4,1 0-9,0-1-12,1-1-23,-2 1-29,2-2-38,0 0-40,-1-1-39,-1 0-40,0 0-46,1-4-51,-1 3-71,1-2-77,1-1-38,-3 0-19,3-1-2,3-2 5,-2 0 19,4-2 27,2 0 41</inkml:trace>
          <inkml:trace contextRef="#ctx0" brushRef="#br0" timeOffset="43639.0352">12339 2021 96,'-4'-4'372,"0"-3"7,1 3 6,3 0 6,0 2-7,0-1-14,0 1-38,2-1-49,1 0-46,2 0-45,-1-2-42,2 1-38,1 0-25,1 2-20,3-4-10,1 4-8,2-2-7,-1-1-9,1 1-14,1 0-19,0 0-24,-1 1-26,1 1-24,-1 0-24,-1 0-18,-1 2-13,-2 0-21,1 0-21,-3 0-23,-3 0-24,1 0-24,-2 2-22,-4-2-19,0 0-12,3 7-5,-3-7 3,1 8 5,-1-8 9,0 11 7,-1-1 9</inkml:trace>
          <inkml:trace contextRef="#ctx0" brushRef="#br0" timeOffset="44168.0422">12527 2086 37,'-1'9'233,"-2"-3"-4,0 3-6,0-1-10,1 1-13,1 0-21,0-1-27,0 3-24,1 0-25,0-2-22,0 0-22,1 1-17,1-2-17,2 1-6,-1 0-3,1-1-2,0 1-5,4-3-1,-2 1-2,3-1-1,-1 0-4,3-1 1,-2-1 0,3-2 0,-2 1 1,2 1 2,0-4 4,0 0 3,2 0 6,-2 0 6,0 0 9,-1-3 5,1 2 6,-1-2 8,-1 1 8,0 0 9,-3 0 9,2-3 10,-1 2 11,-3-1 9,0-1 8,-2-1 9,1 1 9,0 1 6,-4-3 6,1 1 5,-1-1 4,0 1 0,-1-1 3,-3-1-1,2 0 0,-3 0-3,2 1-4,-2 0-8,-2-2-8,0 1-10,1 1-10,-3 1-12,0 0-14,1 0-9,-3-1-10,2 2-10,-3-1-9,1 1-9,1 3-11,1-3-7,-1 1-6,2 2-6,-1-1-4,1 0-4,1 0-2,0 1-2,3 0 1,0 1-4,-1-2-1,2 1-3,2-1-3,-1 1-2,2 0-2,2-2-5,0 0-2,3 0-4,-2-1 0,4-1 0,0 1-1,1 0 0,1-2 3,1-1-2,2 0-2,0 1 2,-2-2 3,4 0 2,-1 1 3,-1-2 2,0-1 3,0 0 2,-2 1 1,2 0 2,0-1 1,-1 2 0,0-2 1,1 0 1,-1 0 2,-3 2 2,3 0 1,0 0 6,0 2 9,0 0 10,2 1 9,-2 2 5,-1-1 1,0 3 2,-1-1 2,0 2 0,-1 1 1,-3 1 4,0 2 4,1-1 5,-6 1 2,1 1-3,-1 2-8,-1 1-10,-3 0-15,2 0-5,-3 2-1,2 2-1,-2 0-2,-2 0 0,0 2-2,1 0-2,-1 2-5,0-3-3,-2 6-4,2-4-3,0 2 0,1-1 2,-1 3 5,0-1 0,2-1 1,0 0-2,1 1-1,3 1 0,-3 0-1,1-2 0,3-1 0,-1 0 0,1 1 1,1 0 1,2-1 2,1 0 2,-1-2 3,2 0 1,1 0 2,2 0 1,1 0 3,-1-2 0,4 0 2,0-1 1,2 1 2,-3-3 0,1 1 1,2 0-2,1-2-2,-2 0-1,2-1-2,-2-1-1,1 0-1,-1 1-2,1-3-1,-4 1-2,2-1-2,-3 0-2,-1-3-1,1 1-2,-1-1-3,-3 0-6,-1 0-7,0-1-13,0-2-14,-1 0-22,1-1-26,-2-1-32,1 0-37,0-2-36,1-1-37,-3 0-27,5-2-22,-1-1-25,-2 0-28,4 0-34,0 1-38,-1-1-41,5 2-44,-3-1-9,4 0 10,0 4 25,2 0 32,-1 0 35</inkml:trace>
        </inkml:traceGroup>
        <inkml:traceGroup>
          <inkml:annotationXML>
            <emma:emma xmlns:emma="http://www.w3.org/2003/04/emma" version="1.0">
              <emma:interpretation id="{852CD30E-0D41-4A94-AEF6-9C3AC8AC8389}" emma:medium="tactile" emma:mode="ink">
                <msink:context xmlns:msink="http://schemas.microsoft.com/ink/2010/main" type="inkWord" rotatedBoundingBox="14261,2166 15533,2139 15571,3924 14300,3952"/>
              </emma:interpretation>
              <emma:one-of disjunction-type="recognition" id="oneOf6">
                <emma:interpretation id="interp30" emma:lang="en-US" emma:confidence="0.5">
                  <emma:literal>for</emma:literal>
                </emma:interpretation>
                <emma:interpretation id="interp31" emma:lang="en-US" emma:confidence="0">
                  <emma:literal>fire</emma:literal>
                </emma:interpretation>
                <emma:interpretation id="interp32" emma:lang="en-US" emma:confidence="0">
                  <emma:literal>fat</emma:literal>
                </emma:interpretation>
                <emma:interpretation id="interp33" emma:lang="en-US" emma:confidence="0">
                  <emma:literal>far</emma:literal>
                </emma:interpretation>
                <emma:interpretation id="interp34" emma:lang="en-US" emma:confidence="0">
                  <emma:literal>fur</emma:literal>
                </emma:interpretation>
              </emma:one-of>
            </emma:emma>
          </inkml:annotationXML>
          <inkml:trace contextRef="#ctx0" brushRef="#br1" timeOffset="39792.0133">14617 1830 378,'-12'4'415,"-1"-1"17,2 3 12,-2 1 11,-1 2 8,2-2-22,-1 4-38,3 0-52,-2 0-58,0-1-51,2 2-47,-2 0-29,10-10-21</inkml:trace>
          <inkml:trace contextRef="#ctx0" brushRef="#br1" timeOffset="39861.7008">14167 2891 6051,'1'25'-58,"-1"7"5,3-2 4,1-5 4,-1-2 7,1-2 4,2-4 5,0 0 5,1-6 5,2 0 4,-2-3 3,4-2 2,1-1 1,-2-5 2,3 0 3,-1-3 3,3-1 6,1-2 7,-1-4 6,3-1 8,-2-2 6,3-1 8,0-2 7,0-3 4,-3-1 5,2-3 3,-2 1 3,0-2 4,-2-1 2,-1 0 0,-3-3-1,1 0-1,-2 0-3,-3-2-2,-1 0-3,-4-1-4,-1-1-1,0-1-3,-3-1-3,-2-1-2,0 0-2,-4 1-3,-1-1-4,0 1-3,-2 1-4,0-1-4,2 9-4</inkml:trace>
          <inkml:trace contextRef="#ctx0" brushRef="#br0" timeOffset="44563.651">14118 1672 113,'1'0'111,"1"0"-9,1 0-8,0 2-12,-1-1-11,0 0-13,-1 2-18,1-1-26,-2-2-31,0 0-34,0 0-35,3 6-39,0 1-29,-3 0-21</inkml:trace>
          <inkml:trace contextRef="#ctx0" brushRef="#br1" timeOffset="39793.0133">14471 2117 4241,'2'1'-169,"10"-1"1,3-2 1,0 1 4,2-2 5,2-1 10,0 0 10,-1-1 16,1-2 15,0-1 17,0 0 17,0 1 16,-3 0 14,0-3 9,-1 1 7,-3 1 12,-1-2 15,0 2 17,-6-3 18,2 2 20,-3 1 20,0-1 16,-2 1 13,-2-1 17,-2 0 24,-1 1 17,2-3 14,-3 5 13,-3-2 11,2 0 4,0 1 1,-2 2-3,0 0-6,0-1-13,-1 2-13,-2 1-11,1-1-10,2 2-19,-2 0-20,0 0-19,0 1-17,2 0-15,1 1-16,0 0-13,1 0-10,1 0-6,1-2-8,0 2-3,2-3-2,1 3-1,0 0-1,0-2-1,1 2 0,1-2-2,-1 0 1,2-1-1,1 1 1,1-3 0,1 0 0,0 0 0,1-1 0,2-1 1,1-3-1,1-1 1,0 2 1,3-3 0,-1 0 0,-1 0 1,0-1 1,2-1 0,-1 2 0,-1-1-1,2 0 0,-2 0 1,2 0 0,-4 0 0,2 2 1,-1-1 0,-1 3-2,1 0 2,-3-1 2,3 1-1,-4 5 1,1-3-1,-3 2 2,3 1 2,-1-1 1,-1 3 2,0 1 1,-1 1 2,-1 0 1,-1 1 1,0 0 5,0 2 1,-3 0 0,1 1 2,-1 1 1,0-1-1,-1 3 2,1 1-1,-3 1-2,0 0-1,-2 2-1,0 1-1,-2 1-2,4 0-2,-5 2-4,1-1-3,-1 2-1,-1-2-3,2 4-1,1-2-1,-2 2-1,1-4 0,-1 2 0,3 1-1,-1-3-1,1 2 0,0-3 0,2 2 0,-1-2 0,1-1 0,2 0-1,-1-2-1,2 1 2,2 0-2,-1-3 1,1 2 0,1-1-1,0-1 0,1 0 2,-1-2-1,2 1-1,1 0 1,-3 0 2,1-2 0,1 2 0,-1 0-1,0-1 0,-1-1 1,2 0 1,1 2-1,-3-3 0,1 3 1,1-1-1,-1 0 2,0 1 0,4-2-1,-4 2 0,3-2 0,-4 2 0,4-2 3,-2 1 1,0-2 1,1 0 2,0 3-4,0-3-4,0 0-4,-1 1 0,0-1 0,-1-2 2,-1 2 1,2 1 2,0-2 1,-3 0 1,1 0-1,1-2 1,-3 0-1,1 0 0,-1 1 4,-1 0 5,0-2 4,0 0 0,0 0 0,0 0-2,0 0-1,0 0-1,0-2-1,0 0 0,0 1-2,0-1-1,0-1 2,0 0 6,0 0-2,0-2-4,-1 1-10,-1-2-11,1-3-24,-1 0-30,2 1-36,0-1-42,0-2-40,2-1-42,-1 2-43,2-2-45,1-1-62,1-1-71,2-2-55,4 1-48,2-3-19,2 3-8,4-3 14,2 2 23,3-2 35,4 3 38</inkml:trace>
          <inkml:trace contextRef="#ctx0" brushRef="#br0" timeOffset="44827.4802">14201 1784 341,'-2'-5'359,"1"2"18,1-1 9,0 0 0,0 1-9,1 1-19,1 0-15,-1-1-14,-1 2-15,0 0-20,0-1-21,3 2-24,-1-2-15,0 2-9,-2 0-12,1 2-14,-1 0-19,0 2-18,0-1-20,0 3-17,0 3-17,0 3-16,0 2-14,0 3-11,-1 3-7,-3 3-8,1 3-5,0 3-4,1 2-4,-3 3-3,1 2-4,-1 1-4,0 3-4,3 1-4,-6 1-4,4 2-1,-2 1-2,0-3-3,2 2-1,-4 1-1,4-3-1,-2 3-1,0-2-4,1 0-8,-1 2-7,2-2-9,-2 0-8,1 0-10,0-2-21,-2 2-27,0-1-37,-1 0-39,1-1-45,2 0-48,-5-2-45,1 2-46,-2-3-59,-1-2-69,1 2-43,-1-2-33,-1-4-10,-1 2-3,3-4 17,-1-2 24,-1 0 34</inkml:trace>
        </inkml:traceGroup>
        <inkml:traceGroup>
          <inkml:annotationXML>
            <emma:emma xmlns:emma="http://www.w3.org/2003/04/emma" version="1.0">
              <emma:interpretation id="{BFC4476E-CE0B-4FEE-9B78-FE8BA1CDB92C}" emma:medium="tactile" emma:mode="ink">
                <msink:context xmlns:msink="http://schemas.microsoft.com/ink/2010/main" type="inkWord" rotatedBoundingBox="16383,1675 22998,1534 23025,2812 16410,2953"/>
              </emma:interpretation>
              <emma:one-of disjunction-type="recognition" id="oneOf7">
                <emma:interpretation id="interp35" emma:lang="en-US" emma:confidence="0.5">
                  <emma:literal>neurotransmitter</emma:literal>
                </emma:interpretation>
                <emma:interpretation id="interp36" emma:lang="en-US" emma:confidence="0">
                  <emma:literal>neurotransmitter.</emma:literal>
                </emma:interpretation>
                <emma:interpretation id="interp37" emma:lang="en-US" emma:confidence="0">
                  <emma:literal>neurotransmitters</emma:literal>
                </emma:interpretation>
                <emma:interpretation id="interp38" emma:lang="en-US" emma:confidence="0">
                  <emma:literal>neurotransmitter:</emma:literal>
                </emma:interpretation>
                <emma:interpretation id="interp39" emma:lang="en-US" emma:confidence="0">
                  <emma:literal>neurotransmitters.</emma:literal>
                </emma:interpretation>
              </emma:one-of>
            </emma:emma>
          </inkml:annotationXML>
          <inkml:trace contextRef="#ctx0" brushRef="#br0" timeOffset="26167.3812">16085 1638 124,'-3'-4'366,"0"0"12,0 1 12,0 1-1,0 2-6,2 0-24,0 0-33,-3 0-31,4 2-26,-1 0-20,-2 3-14,3-1-19,-3 3-19,3 1-13,-1 0-8,-1 3-8,0 4-3,2-2-8,0 3-10,0-1-13,0 4-12,0-1-13,0 2-12,0-2-13,0 3-12,2-4-11,-2 1-8,0-1-10,2 3-10,-2-3-5,0 0-4,0 0-4,0-2-4,0-1-2,0 0-1,0-1-1,0-2-2,-2 2 0,2-4-1,0 0-2,-2-1-1,2 0-1,0-3 0,-1 1-1,1-2-1,0 0-1,0-1 1,0-1 0,0 0 0,0-1 0,0 0 0,0-1 0,0 0-1,0-1 0,0 0 0,0-3 0,0 1 1,-2-1 0,1-2-1,0 0 0,-1-2 1,-1-3 0,2 0 3,-3 1 1,3-4 0,1 1 6,-3 0 9,3-3 5,0-1 4,0 0 1,0 1 3,0-1 0,0-1 2,3-2 2,-3 4 0,3-2 0,0 2 0,0-1 0,1 1 2,1 0-6,-2 1-8,3-2-5,-1 4-1,0-1-2,1 0 0,2 3-4,-1-4-6,1 4-4,-3 1-2,3 0-1,-1 0-2,0 3-1,1-1 0,1 1 1,0-1-1,-3 4-1,3 1-1,-2-1-1,2 1-2,-1 2 3,-1 1 5,1 0 2,0 1 1,1 3 0,-2-1 0,4 2 5,0 1 5,-3 3 2,3 1 2,1-1 1,0 3-1,-2 0 0,0-1 0,0 4 1,1 0 0,-2 1 0,2 0-1,-3 0-2,-1 2-6,1-1-10,-1 1-14,0 0-17,-2 1-18,-1 1-16,-1-1-15,1 0-20,-3 0-26,1 1-36,-2 1-39,-2-3-38,1 2-37,-3-2-35,1 1-35,-4-3-31,5 0-30,-3-2-26,-1-1-20,2 0-31,1-4-33,-2 0-5,-1-1 11,5-3 28,1-5 37,0 0 37</inkml:trace>
          <inkml:trace contextRef="#ctx0" brushRef="#br0" timeOffset="27298.1701">16616 1875 246,'-4'-4'267,"4"2"-2,-3-1-11,3 3-17,-1 0-9,-2 3-7,0-3-18,-2 3-24,1 0-25,0-1-23,-1 2-22,3 1-18,-3-1-14,-2 2-11,5-1-9,-3 0-7,2 1-7,1 1-4,0-2-12,0 0-13,2-1-7,0 0-3,0 1-2,2-1-3,0 0 0,-2-1 2,2 1 0,0 0-1,-1-2 1,2-2 2,1 2 1,-4-2 4,3 3 3,1-3 4,-3 0 5,5 0 6,-3 0 5,2 0 6,-1 0 4,2-3 4,0 3 6,2-2 6,-3 0 5,2-2 4,1-1-1,-1 1-3,2-2 0,1 1 2,-2-1 0,-1 0 1,1 0 6,-1-3 9,1 3 5,0-2 2,-1 0 2,0-1 2,-2 1 4,1-1 2,-2 0 6,1 0 8,-4 2 3,1-2 0,2 0 1,-3 0 2,-1 1-8,0-1-9,-1 1-7,-3 0-2,4 0-6,-2 2-3,1-3-7,-3 3-7,1 0-6,1 1-6,-3 0-6,0 1-5,1 2-7,0 0-5,0-1-5,1 1-4,-4 2-3,2 0-4,-2 2-4,0-1-3,1 2-3,-1 0-2,0-1-3,-1 3-3,0 2-3,2 1-2,-3 2-3,1-2-3,1 3-5,0 2-5,0-1-7,-1 1-6,1 2-6,2-1-7,0 2-6,-2-1-8,5 2-12,-1-3-16,0 0-9,1-1-10,2 2-5,2-2-5,-1 0-4,2-1 1,1 0-1,-1-3 2,2 2 2,-1-1 2,1-3 3,2 0 4,1 0 10,-1-2 14,2 1 10,1-4 7,2 3 10,-1-3 9,2-1 6,0-1 7,1 0 5,1-1 6,-2-1 5,3 0 6,-1-1 7,2-1 10,-3-1 7,0 0 7,-1-2 10,2-1 10,-1 1 14,-2-1 17,-1-2 11,1 2 11,-3-1 10,2 0 10,-4 0 11,1-1 11,-1-1 8,-2 1 7,2-1 2,-4-1 4,1 0-2,1-1-1,-2 0-9,-1-1-13,0-2-9,-1 0-6,-1 0-7,0-1-8,0 2-9,0-1-9,0 1-9,0 0-7,-1 2-7,-1 2-6,1 0-6,0 1-7,-1 3-3,1 1-4,-1 0-3,0 2-3,1 1-3,-1 3-3,1-2-4,0 2-4,-1 2-3,1 0-3,1 3-2,-4-1-2,1 0-2,-1 3-1,3 0-2,-4 2-2,3 2-3,-2-2-2,1 3-2,0 2-1,1-2-1,-1 3-1,3-1-1,-4 1 0,4 1-2,0-3-3,0 2-1,4-2 1,-4 2-3,3 0-2,-3-4-1,5 1 1,0-1-3,-1 2-1,2-2-3,-2-3 0,4 0-1,-1 0-3,2 0 1,1-2 0,0 1 2,2-3 2,0 0 2,0 1 2,1-3 3,0 1 2,0-2 4,2-1 3,-3 0 2,2-1 4,-2-2 3,0 1 4,-1-1 1,0-1 4,-4 0 1,1 0 5,0-1 1,0-2 6,-4 0 2,2 1 5,0-1 3,-2-2 4,1 0 2,-2-2 5,3 0 1,-5-1 3,2 0 3,1 0 3,-2-1 1,0-2-1,-1 1 0,1 1 0,-1-1-2,-1-1-2,0 2-2,2-3-1,-2 4-2,0 1-1,0-2-1,0 2-3,0 4-2,0 0-4,0 1-2,0 2-3,0-1-2,-2 3-3,1 1-4,1-1-1,-2 2-3,1 2-2,-1 0-1,0 1-2,2 1-2,0 0-2,-4 1-2,1 2-1,2-1-2,-3 4 0,2 1-2,1 0-3,-1 0-2,0 3-2,1-3-1,-1 3-3,1 0-4,0-2-4,1 1-2,0-1-5,0-1-4,1 0-7,0-1-7,1 0-9,1 1-9,0-1-8,-1-4-15,3 3-14,-2-3-20,1 0-24,1 1-14,0-3-10,0 2-5,2-4-3,-2 2-3,6 0-3,-3-1-2,2 0-2,-1-2-1,1-1 4,0 0 8,1-1 12,-3 0 18,3-2 23,-2-1 16,-2-2 13,1 1 11,-1 0 7,-1-4 13,0 1 12,-2 1 17,-1-1 17,4-2 19,-3-1 18,-3 2 18,2-2 18,1-2 17,-2 2 18,1 0 21,-1-1 20,1-1 19,-1 0 17,-1 0 15,1 1 13,2-2 10,-4 1 6,1 2 3,2-1-1,-3 1-3,3 4-6,-3 0-10,0 0-11,0 3-16,0 0-19,0 2-17,-3 2-19,3 0-17,-3 2-15,2 2-16,-3 0-11,2 3-11,2 1-8,-3-2-7,0 5-5,1 1-4,1-1-4,-1 1-2,1 1-1,0-1 0,-1 2-1,0 0-1,1-3 0,-1 3-1,2-3 0,0 0 0,0 2 0,0-4-1,2 1-1,-1 0 0,1-1 0,-2-2 1,0 0-1,2 1 0,-1-1-1,-1-3 0,0 0 1,0 2-1,0-2-1,0 0 1,0-2 2,0 1-1,1-1 1,-1-1 1,0-1 0,0 0 3,0 0 1,0-1 3,0-1 3,0-1 3,0 1 4,0-2 2,0 0 4,-1-2 2,0 0 3,-1-3 2,0 1 3,1-1 2,-1 0 3,1-2 0,-2-1 1,2 1 0,1-2-3,-3 0-1,3 1-1,0-1-2,0 1-2,0-2-2,3 0-3,-3 1-2,1 0-3,2 3-3,-2-3-3,2 2-3,1 0-3,-2 0-1,1 2-2,0-1-2,1 3-2,-3-1-1,1 1-2,2 3-1,-4-2-4,4 1-2,-4 3-4,3 0-5,-2-1-8,1 1-6,1 0-8,-1 1-8,0-1-9,1 1-14,0 0-15,1-1-23,-3 2-24,5 0-34,-1 2-38,-3-1-36,4 0-33,0 1-31,2 1-28,0-1-26,-1 1-28,4-1-20,1 0-17,0 1-13,3-3-12,0 2-9,1 0-9,4-2 18,-3 2 32,3-2 32,0 0 36</inkml:trace>
          <inkml:trace contextRef="#ctx0" brushRef="#br0" timeOffset="27957.2261">17777 1637 124,'-4'-1'341,"3"-1"17,-4 2 16,1 2 0,-1-1-6,1 1-16,0 1-21,-1 1-22,3 2-21,-3-1-25,-1-1-28,0 5-31,0 0-33,-2 2-22,1-1-15,2 2-17,0 0-17,-2-2-16,0 4-14,3-1-14,-2 0-10,0 2-12,2-2-11,-1 1-8,0 0-7,3-1-3,-1 0-7,-1 0-5,4-3-6,0 3-5,0-1-5,0-3-5,4 2-5,-4-2-3,3 0-4,1-1-3,1-1-2,-1-1-2,0-1-2,4 0 0,-2-1 1,1 0 5,3 1 2,-2-3 4,1-1 3,3 1 5,0-2 5,0-2 5,1 1 3,1 0 4,0-2 4,2 0 3,1-1 1,1 0 2,-2-1-1,2 0 3,-2 1 4,0-3 5,-1 1 4,0-1 7,0-1 7,-4 1 7,1-1 8,0-2 7,-2 3 8,-1-4 8,-2 0 10,1 0 10,-4 1 13,2-2 7,-2 0 7,1 1 2,-4-2 3,2 2-2,-2-2-1,-1-1-4,0 2-6,-1-1-5,-2-1-4,0 2-8,-2-1-6,1 1-10,-2 1-9,0-2-9,-1 2-9,-1 2-8,-2 0-5,1 2-6,-3 0-4,-1 3-5,-1-1-3,1 3-3,-1 0-4,0 0-2,-2 4-2,0 0 2,1 0 4,0 3 1,-1-3 1,2 3-1,1 2-2,-1 1 0,2 0-3,0 0-1,2 1-3,2 0-1,-2 2-2,3-1-1,0 0-3,0 2-6,3-2-10,1 3-4,0-1-5,0-1-7,1 0-11,2 2-7,2-3-4,-1 3-4,3-1-3,0-2-4,-1-1-3,5 2-4,-4-2-5,4 0-4,-1 2-3,0-3-6,3-1-3,1-2 0,0 2 4,1-1-1,-1-1-2,1-1-4,1-1-3,0-1-5,2 0-1,2-2 0,-3 0 0,3 0 1,0 0 5,2 0 6,0-2 10,-1 2 7,-1-2 8,3-1 8,-2-1 8,1 0 11,-1 0 11,-1-2 13,2 1 12,-4-1 13,-1 1 13,0-3 12,-3-3 9,1 2 8,-3 0 10,0-2 9,-1-1 11,-4 1 9,2-2 11,-1 0 8,0-1 10,0-2 8,-3-1 6,3-2 6,1 2 4,-3-3 2,0 0-1,0 0-2,0-3-5,-2 0-5,1 0-5,-1-1-6,1-3-6,0 2-7,-2-2-6,0-1-7,0 1-9,0 1-8,-2-1-7,0 0-6,1 0-4,-2 0-2,0 1-3,0 2-2,0 0-1,0 1-2,0 2-1,-1 1 0,0 3-1,2-1-1,-3 5 1,0-1-1,3 5 1,-3 0-2,2 1 0,1 4-1,-1-1-2,0 3-3,-2 0-2,-1 4-3,3 0-4,-1 3-3,-1-1-4,-1 4-3,0 1-5,-1 3-2,1 3-3,0 1-2,0 2-3,1 4-1,0 0-1,1 5 0,1 0 0,-1 1 1,3 1-1,-1 1 0,2 0 2,0 2-1,2 0 0,-1 0 0,1-2-1,0 2-2,-1-1-2,-1-2-4,2 1-4,2-2-5,1 0-5,-3-1-8,-1-1-6,4-1-10,-2-2-12,0 1-16,0-3-19,0 1-25,0-4-30,0 1-36,-2-2-41,6-2-30,-5 0-26,4 0-34,0 0-41,0-2-45,1-1-47,1-3-43,3 0-42,-1-1-10,0-3 6,2 1 20,0-2 28,2-3 36</inkml:trace>
          <inkml:trace contextRef="#ctx0" brushRef="#br0" timeOffset="28387.7504">18303 1630 347,'-5'-10'417,"-3"2"19,2 1 14,1-1 14,1 4 12,1-2-11,0 4-25,1-2-38,2 0-44,0 1-42,0 0-42,0-1-27,2 2-20,1-2-22,0 1-22,0 1-20,1-1-20,1 0-18,1 1-19,0-1-21,1 1-22,2 0-14,1 2-11,-2 2-8,1 0-7,1 3-2,-2-2-1,1 5-1,0-2-2,-1 4-2,0 0-3,-2 0-2,1 3-2,1 2-1,-3-2-1,0 3 0,1-2-1,-1 5 2,-2-4-2,-1 2 0,1-1 0,-1 3-1,-1-5-1,1 2 0,-2-1 0,0 1-1,0-1 1,-2 0-1,1 1 0,-1-2-1,1 1-2,-1-4-4,1 3-7,0-2-4,-1-2-3,1 1-3,1-2-3,-4-1-2,4 0-1,-1-1-2,1-1-1,0-1-2,0-1-2,0-2-1,0 1 0,0-3 4,0 0 8,0 0 4,1 0 3,-1-3 8,0 1 11,4-2 7,-4-1 4,0-1 5,0-1 6,0-1 4,0 0 6,1-3 6,1 0 3,-1 0 5,0-3 3,1 0 3,-1 1 4,1-4-2,1 3-4,0-4-1,0 3-2,0-2 0,-2 0 0,4 0-2,1 1-1,-3-2-1,1 3-3,1-1-2,0 2-2,1-1-3,-1 0-2,1 3-2,0-1-5,0 2-3,0 0-2,0 0-2,-2 3-3,2 1-4,0 0-3,0 0-2,0 2-2,1 1-2,-1-1 1,2 3-2,-4-1-3,2 2-1,0-1-1,-2 1 1,3 1-2,-2 0 1,1 1-2,-1 1-1,1-1-3,-4 2-4,5-1-4,-3 1-7,2 1-7,-1 0-9,-1-1-6,0 3-10,0-1-9,0-1-15,-1 2-19,-2-2-26,-1 0-33,0 3-41,0-1-49,0 0-50,0 1-52,0-7-62,-1 7-66,-2 1-46,3 0-35,-4-1-18,4-7-11,0 11 5,0-3 14,4 3 25,0-4 31</inkml:trace>
          <inkml:trace contextRef="#ctx0" brushRef="#br0" timeOffset="29900.0272">19021 1719 153,'-2'-7'299,"1"-2"12,1 2 11,-4 0 0,4-3-2,-3 1-13,2 0-17,-2 1-23,0-2-23,-2 1-18,2 2-11,-2 0-6,1-1-1,-3-1-2,3 1-3,-2 3-6,0 0-3,0-1-11,0 3-11,-1-2-15,1 3-17,-2 0-15,1 0-19,0 0-15,-3 2-16,3 2-15,-1 0-14,-3 2-12,2 1-11,-2 0-7,1 1-7,1 2-5,-1 3-3,0 1-3,2-1-1,-3 2-3,4 2-5,-1 0-4,0 0-8,1 1-7,0 2-8,2 0-10,0 0-9,1-1-11,-1 2-8,2-4 0,1 4 5,2-3-5,-3 1-10,3-2-7,3 0-9,-2-1-4,3 1-3,1-3-1,1-1 0,2 1 3,-1-3 4,0 0 6,3-1 7,1-1-1,2-2-6,-3-2 5,1 2 10,2-3 11,0-2 12,-1 0 14,2 0 13,-2-2 13,0-3 13,-1 1 11,1-1 11,0-4 10,2 0 9,-2 2 9,0-4 7,-2-2 9,2 3 7,0-4 9,-2 0 8,0 1 9,1-2 9,-3 0 6,-1-1 9,0-1 6,-1 0 6,-3 1 6,1-1 4,3 1 3,-6-2 1,0 4-2,1-2-3,-1 1-4,-1 4-7,0-4-17,0 4-24,0 1-17,0 2-13,0 3-14,-1-2-13,-1 5-10,2 0-11,-1 2-11,0 2-9,1 0-7,-4 2-4,3 3-7,-2 2-6,3 1 4,-3 1 7,0 4 2,2-2-4,-1 3-1,0 0-6,1-1-4,-1 3-7,2-3-7,0 2-10,0-2-8,2 0-9,-1 1 0,3-2 8,-3-1 1,2 0-2,1 0-6,3-1-7,-3-3-7,2 2-8,-1-2-6,4-3-3,-2 1-1,-2 0 0,5-1 4,-2-2 4,-1-2-5,2 1-8,-1 0-2,-1-3 5,1 0 8,-1-3 11,0 0 12,1 1 13,0 0 15,-4-2 15,2-3 14,0 1 16,0-3 15,0 3 14,-2-3 15,-1-1 15,3 1 16,-3-2 16,2-2 15,-1 2 13,0-2 14,1 0 15,-2 0 12,1-2 12,0 0 7,-2 1 8,-1-1 1,3 1-1,-1-1-4,0 1-5,-1 1-11,2-1-12,-3 3-11,1 0-11,-1 3-14,-1 1-14,0 3-15,0 1-16,0 1-14,0 0-13,-1 2-10,-1 2-10,1 1-5,-1 1-5,2 3-3,-2 2-3,2 3-5,-1-2-4,1 5-4,0 1-4,0-1-4,0 3-5,0-1-5,0 2-4,0-1-6,0-1-3,1-1-5,1 0-5,0-1-4,-1 2-4,1-3-3,-1 1-3,1-1-1,0-1-4,1 0 0,1-2 2,-3 0 2,1-1 4,2-1 4,-4-2 5,1 1 5,1-1 4,0-3 6,-2 1 7,0-2 5,0 0 5,0-2 9,0 1 10,0-2 8,0-2 8,0 1 7,-2-2 6,2 0 5,-2 1 6,1-3 6,1 0 7,-4-1 5,4-1 4,-2-1 3,1-1 2,1 0 1,0-2-2,0-1-1,0 1-1,0-2-2,0 2-2,0-4-2,0 1-3,1-1-3,1 0-4,2-1-5,-1 0-3,2 2-2,-1-3-2,0 4-2,0-2-1,0 2-3,0 0-3,2 0-2,-3 2-2,2 0-3,0 0-2,0 2-3,1 2-2,-2 0-2,2 0-2,0 3-1,0-2-1,-1 1-1,0 3-1,2 0-1,-3-1 0,2 2-2,-1 1-1,2 0 0,-2 1-1,2 2 1,0-1 1,1 3 0,-1 3-1,1-1 1,1 3 0,-1-1 0,-1 2 1,1 1-1,-1-1 0,-1 5 1,2-1-1,-1-1 0,-1 2-2,-2-1-2,3 4-2,-2-3-3,2 1-2,-2-2-4,2 4-3,-4-5-4,2 2-4,1-3-9,0 2-12,0-2-7,0-1-5,-1 0-5,0-1-4,1-2-3,0 1-1,0-2-4,0-3-3,0 0-1,-2 1 1,1-2 0,1-1 2,-1-1 6,0-1 10,1-1 7,-2-1 5,3 0 6,0-2 3,1-1 5,-3-1 6,2 1 4,1-3 7,1-1 4,0 0 4,0-2 7,-2 3 6,1-4 7,0 0 6,-1 1 6,0-3 5,1 2 7,-4-1 6,2-2 10,0 0 11,-2 1 8,3-2 7,-3 0 6,1-1 2,-2 1 2,2-2-1,-1 4-2,-1-4-1,0 2-5,2-2-1,-2 1-5,-3 3-3,3-2-10,-3 3-9,0-2-6,0 2-4,0 3-4,0 0-5,0 2-2,-3 2-4,3 0-1,-3 1-3,2 2-2,-3 2 0,1 0-3,-1 0-3,0 2-2,-1 0-3,1 0-2,1 3-3,-4-2-3,3 2 0,0 2-1,0-1-1,-1 0 0,0 3-1,3 0-5,-3 1-9,2-2-2,1 1-2,2 1 0,-4 0-1,4-1 5,0 2 9,4-1 3,-4-1 2,2 2-4,1-1-7,2-1 2,-4 1 6,3 1 9,1 0 8,-1-4 4,1 4 3,0 0 1,-2-1 1,2-1-9,1 2-14,0-1-7,0 0-3,-2 1 1,4 0 8,-2-2 2,1 2 3,1 0-4,-1-2-7,-1 2-3,2-1-1,-1-2-1,-1 1-1,0 0 5,-2-1 7,-1-1 4,2 0 1,-2-3 2,-2 2 0,1-1-5,-2-1-8,0 0 0,-2 0 1,1-1-2,-2-1-5,-1 0-9,0 0-8,1 0-13,-3-1-15,0 0-20,-1-1-21,-1 0-29,1 0-34,-2-1-30,0 0-27,2-2-26,0 0-24,-1 1-24,2-1-24,0-2-27,0-1-28,1 0-18,2-2-14,-1 1-7,3-2-4,1-2 7,1-1 13,3 1 21,-1-2 21</inkml:trace>
          <inkml:trace contextRef="#ctx0" brushRef="#br0" timeOffset="32593.9785">22613 1795 267,'-4'-5'300,"1"1"7,0 1-9,1-1-14,2 3-21,-2 0-23,1 0-28,-1 1-25,0 0-24,1 1-20,-1 0-15,1 0-13,0 3-8,-1-2-6,1 1-5,1-1-3,-4 3 2,4-3 2,0 3 2,0-2 3,0 0 5,0 4 7,0-3 7,4 0 9,-4 1 7,1-1 9,1-2 2,0 3 5,1-1 1,1-1 0,-1 1-3,1-1-4,0 0-4,0 0-3,0-1-5,0-1-4,0 1-8,-1-2-8,1 2-6,-1-2-8,-1 0-3,1 0-4,1 0-3,-4 0-3,3 0-4,-2 0-1,-1 0-4,0-2-1,0 2-4,0 0-5,0 0-4,0-2-3,0 2-5,0-1-4,0 0-6,0 0-6,0-1-6,0 0-4,0-1-7,0 0-6,0 0-10,0 1-12,0-1-11,0 1-13,0 0-14,-1-1-16,-2 1-14,3 0-14,-4-1-16,3-1-18,-2 2-22,-1 0-24,-1-1-33,1 0-37,1 2-36,-4-1-38,3 2-34,0 0-33,4 0-35,0 0-37,-11 0-38,3 2-41,-3-1-12,3 2 1,1 0 14,-1 1 20,0 1 29,2-1 33</inkml:trace>
          <inkml:trace contextRef="#ctx0" brushRef="#br2" timeOffset="91279.8873">17428 2311 166,'-7'0'246,"3"2"2,0-1-12,-1 0-20,-1 1-27,1-2-29,3 1-25,-3 0-23,2-1-13,0 1-5,2-1-7,0 0-5,1 0-5,0 2-4,0-2-2,0 0-3,0 1-1,1-1-3,0 0-1,-1 0-1,0 0-1,2 0 0,-1 0-9,1 0-12,-1 0-5,1 0-2,1 0-4,-1 0-1,2 0-1,0 0-3,2 2 0,1-2-3,1 0-1,2 0-2,-1 0-2,5 0-2,-3 0-2,5 0 0,-1 0-7,4 0-8,0 0-4,3 0-2,0 0-4,3-2-1,-1 1 0,5-1-1,-2 1-1,4 0 0,0-2 0,3 1 1,0 0-1,1 0 0,4-1 4,-1 0 4,3 1 4,-1-1 2,5 0 6,-4-1 9,3 0 1,1 1 2,1 1 0,-1 0 0,-1-2-1,2 1-3,-1 1-5,-1 0-5,-2-1-6,1-1-6,-2 1-7,0 0-9,-2 1-15,-4-1-17,0 1-19,-1 0-21,-4 1-18,-2-1-14,-3 1-14,-1 0-10,-2-1-11,-2 2-13,-2-1-11,-5 1-15,1 0-14,-2 0-15,-4-1-15,3 1-12,-11 0 3</inkml:trace>
          <inkml:trace contextRef="#ctx0" brushRef="#br2" timeOffset="91527.5428">19306 2301 197,'1'0'205,"-1"0"-8,0 0-12,0 0-10,0 0-9,0 0-15,0 1-16,2-1-20,-2 0-21,1 0-17,-1 0-14,0 0-12,0 0-10,2 0-7,-2 0-7,0 0-4,0 0-3,1 0-2,-1 0-3,0 0-2,0 0-2,0 0-4,0 1-5,1 0-9,-1 1-10,3-2-15,-3 3-18,0-3-25,-3 0-30,3 0-40,0 0-47,0 0-31,0 0-19,0 0-15,0 0-14,0 0-2</inkml:trace>
          <inkml:trace contextRef="#ctx0" brushRef="#br0" timeOffset="30491.9217">20007 1742 79,'3'-3'284,"1"-2"7,-3 2-2,1 2-7,1 1-9,-2 1-8,2 0-4,0 2 0,0 1-9,0 0-11,2 2-12,-1-1-9,-1 4-7,1-3-8,1 3-7,-1 2-8,1-1-5,0 3-7,0-2-5,-2 3-9,1-2-18,1 1-25,0 0-16,-1 2-9,1-1-10,-1 1-8,0-3-9,0 3-9,-1-2-8,1-1-5,-1 1-5,0-2-7,-1 0-2,-2 0-4,0-1-3,0-2-2,0-3-6,0 2-6,-2-2-5,0-1-4,1 0-4,1 0-2,-3-1-3,1-3-3,0 2-5,2-2 0,-3 0-2,3-2-2,-4 2 1,1-3-1,-1 1 0,4-3 0,-3 1 0,0-1 1,0-2 1,2 1 3,-1-1 4,1-1 4,-1-2 6,1 2 7,-1-1 7,2-1 6,0-2 5,0 2 3,0-3 5,0 0 5,2 3 4,-1-2 3,1 0 4,-1-1 3,2 0 2,0 0 1,0 0 0,0 1-3,3 2-4,-1-2-3,-2-1-5,1 4-5,0 0-2,2-1-5,-1 3-4,0 1-3,-2 1-4,4-1-2,-2 2-3,2 0-2,-2 1-4,0 1-3,0 0-1,0 2-3,1 0 0,0 2 1,0 0-1,0 2 0,0 1 0,-2 1 0,2 0-1,0 1 1,0 2-1,0 1 1,0 1 1,-1 0-1,-2 2 0,1 0 0,0-1 0,0 2 1,-2-2 0,1 2 0,0 1 0,1-3 0,-2 3 0,-1-4-2,3 4 1,0-1-1,0-2 0,1 1 0,-1 0-1,-1-2-1,0 0-2,1-2-1,-3 1-3,1-1-2,-2-1-1,0-3-2,0 1-2,0-2-1,0 0-2,0-1-2,-2 1 0,2-3 0,-1 0 0,-1 1 0,0-2 1,1-2 3,-2 1 2,0-2 1,0 1 3,0-2 4,0-1 4,0 0 6,2 0 4,-2-3 5,-1 0 5,2-2 4,1 1 4,-3 0 4,4-2 3,0-1 3,0 1 3,4-2 3,-3 0-6,1 0-12,2-2-7,-1 0-3,0-1-1,1 2-3,1-3-1,0 3 0,2-1-3,-4 1 0,4 0-4,0 0-1,1 2-3,-1 0 0,-1 2 9,2 0 9,-1 1 5,1 1 1,0 1 0,-1 1 0,0 2-3,0-2-1,0 2-1,-1 0-2,2 2-1,-1 0 0,1 2-1,-1 0-3,1 2-2,0 0-2,1 1-1,1 1 1,1 1-2,-2 1 0,2-2-2,-3 3-1,3 2 0,-4 0 0,2-1 0,-2 3-2,1-1-1,-4 1-1,2 0-6,-1 2-6,-1-2-8,0 1-10,0 0-11,-1-2-10,-2 3-11,-1-2-10,3-2-16,-3 0-22,1 0-20,1-1-20,-1 0-30,1-2-35,0 1-28,-1-3-23,0 0-24,1 1-23,-1-1-20,1-2-17,-2-2-18,0 0-17,0 0-11,0 0-5,0 0 0,6-4 3,0 0 21,-2-3 28,2-1 28,1 1 24</inkml:trace>
          <inkml:trace contextRef="#ctx0" brushRef="#br0" timeOffset="30691.844">20708 1819 10,'5'-11'272,"0"0"25,-3 2 20,2-1 16,0 2 12,-1 1 8,0 2 2,-3 1-2,1-1-9,1 2-12,-2 0-15,0 2-18,-2 1-16,1 0-18,1 1-15,-3 2-15,3 1-21,-3 0-20,2 2-25,-2-1-23,-1 4-23,3 2-21,0 1-21,-1-1-21,-1 4-14,2-1-13,-1 1-8,0-1-8,1 3-5,0-4-4,1 1-2,0 1-1,0-1-2,0-1-1,1 0-4,0-1-2,1 0-6,1-1-6,0-1-12,0 1-13,2-2-9,-1 0-9,-1 0-26,1-1-33,1 0-38,1-3-38,0 2-35,0-1-33,-2-2-35,-1 1-39,-3-5-35,0 0-31,6 3-34,-6-3-34,0 0-17,0 0-10,9-3 18,-3-2 34,1 2 36</inkml:trace>
          <inkml:trace contextRef="#ctx0" brushRef="#br0" timeOffset="30933.4344">20693 1514 214,'-7'-12'304,"2"4"11,0 0 7,1 4-9,-1 0-17,0 1-25,4 0-28,-1 2-29,-2 1-29,3 0-21,-1 1-19,2 1-10,0 0-8,0 1-2,2 0-4,-1 1 5,5-1 6,-1 2 11,-2-3 12,2 2 8,3 1 5,-1-1 1,4-1 3,-3 2-1,4-1 1,-1-2-2,2 1-3,1-3-4,-2 1-7,1 0-9,-3-1-12,4 0-15,-4 0-16,0 0-10,-2-1-10,0 0-5,-1 1-6,-1-3-5,-4 3-3,5-2-5,-6-1-4,3 0-3,-4-1-3,2 0-5,-2 0-3,-2 1-5,2-3-6,-5 1-8,1 1-9,1-3-11,-1 0-13,0 0-11,-2 2-12,0 0-14,-5-2-14,3 2-17,-3-1-18,3 1-28,-6 1-32,4 1-41,-1-1-46,0 2-45,-3 0-44,2 2-44,-1-3-46,-1 3-51,2 3-56,2-1-22,-2 2-3,0 1 2,4 1 8,-3 1 22,2 3 28</inkml:trace>
          <inkml:trace contextRef="#ctx0" brushRef="#br0" timeOffset="32301.9965">21406 1760 194,'-14'-10'324,"1"2"17,1 1 16,1 2 2,2 1-2,3 0-21,3 0-27,-1 0-37,1 2-42,1-1-33,2 2-27,2-1-21,1 2-17,0 0-14,1 0-13,2 2-4,3-1-1,3 0-5,0 2-10,2 0-9,2-1-9,2 2-5,2 0-4,3-2-3,-1 4-3,-2-1-2,4 1-4,0-1-7,0 1-11,-2-1-20,0-1-26,0 1-16,1 1-14,-3-1-9,0 0-6,-3 1-4,2-3-3,-4 1-1,-1 1-1,0-1 0,-3 1 0,1-1 7,-1 2 10,-4-2 7,2 1 10,-2-3 8,-2 4 9,1-2 8,-1 0 5,-2 0 6,2 0 3,0 0 5,-3 0 6,2-2 4,-1 1 7,-2-1 4,-1 0 5,3 0 5,-3-2 7,0 4 5,3-4 5,-3 2 7,1 0 5,3 1 6,-4-3 3,1 2 2,1 0 0,-1-2-1,2 2-3,0 0-2,0-2-1,1 2-3,1-2-1,0 0-2,-1 0-4,-1 0-2,2 0-5,2 0-2,0-2-2,1 2 0,-1-4 2,-1 2 0,1-2 3,0-1 1,1 1 0,0 1-8,-1-3-13,-1 2-6,-1-2-3,0-1-3,1 1-2,-3-3-1,2 3-1,-1-3-3,1 2 0,-1-3-2,-1 3 1,0-4-3,-2 0-1,3 1 10,-4 1 12,1-3 7,0 1 2,0 2 1,-1-1 1,0-1-1,0 1 0,-1 2-3,0-1-3,0 3-4,-3-1-3,3 3-3,-4 0-3,1 1-5,-1 2-3,0-1-3,-3 4-4,1-1-4,-2 3-2,-1-1-4,-1 4-3,0-1-4,0 3-2,-1 1-4,1-1-3,-1 3-4,4 0-3,-3 0-4,1 2-4,0-1-4,2-1-4,1 1-4,-1 0-2,2 1-4,4 0-4,-5-2-3,6 1-3,-2-1-4,0 1-3,3 0-4,0-2-6,3 0-5,-3 1-3,3-3-5,0 2-4,2-2 8,-1 1 12,0-2 4,0 0 2,3 0 0,-3-2 0,4 1 0,-1-3 0,2 1 3,-2 1 6,4-2 5,-1 0 5,0 0 6,4-1 7,-1-3-4,1 2-7,-1-2 1,3 0 3,1 0 7,-3-2 7,3 0 10,-2-1 10,1-1 9,-3 0 9,1-1 11,1-1 12,-2-3 10,0 3 9,-1-4 9,0 0 9,-1 0 9,-1-1 9,0 0 10,1 1 10,-3-2 7,1 0 6,-1 1-5,-2-4-10,2 2-7,-5 2-9,2-3-5,-1 3-3,-1-3-5,1 0-4,-3 2-6,1 0-7,-1 1-7,-1 0-7,0 0-8,0 0-8,-1 3 2,1 0 8,-2 2 2,1 0 0,-1 2-2,0 2-5,-1 0-3,1 1-5,-1 1-4,-1 1-2,1 2-5,-1 1-5,0 1-2,-2 1-2,0 2-3,-1-2-3,-1 5-1,0 0-4,3 0-3,-3 0-2,3 3-5,-2 0-3,2 0-3,1 0-5,0-1-5,0 1-4,0-2-6,1 2-8,2-1-9,0-1-12,1 0-12,0-1-14,1 0-17,0 0-18,2-1-20,2 0-19,-1 0-20,-1-1-18,4-1-15,-3 1-13,4-1-5,0 2-3,3-2-1,-1-2-3,2 3-6,1-3-10,-1 0-6,3-1-8,-2-3-8,2 1-8,2 0-9,-3-2-11,-1-1 1,3-1 8,-1-2 6</inkml:trace>
          <inkml:trace contextRef="#ctx0" brushRef="#br0" timeOffset="31609.2984">21310 1360 40,'-3'-11'344,"2"2"15,-3 1 20,4 3 18,-1 1 16,1 1-7,0 1-21,0 0-34,0 1-42,0 2-31,0 1-27,0 0-21,1 3-18,-1 0-15,4 3-12,-3 3-14,-1 0-16,3 4-14,-3 2-15,0 0-13,3 4-11,-3 1-11,0 1-9,0 2-11,1 1-13,-1 1-7,0-1-8,0 3-6,0-1-8,0 0-6,-1 2-4,1-2-5,-3 2-5,3-3-1,-3 2-2,2 0-1,-3-2-2,4-1-3,-1-3-4,1-1-7,0 2-6,0-4-10,1-2-12,3 2-4,0-5-1,-1 0-12,3 0-14,1-4-21,1 2-25,-1-2-15,4-4-11,1 1-10,-1-1-10,1-2-3,2-1 0,-2-1 5,0-3 6,1-2 2,0-1-1,-1-3 8,-1-1 16,1 0 20,-1-2 25,1-2 16,-1 0 10,-1-2 13,0-3 11,-3 0 10,4-2 7,-5-1 7,0-2 5,-1-1 6,-1 0 5,-1-2 6,-3-3 4,3 0 5,-3 0 4,0-1 6,0-2 10,-3-3 8,3 2 9,0-2 12,0 1 13,0-3 12,0 3 12,0-2 12,3 1 13,-2 1 11,3 2 12,-2 2 10,1 2 8,0 0 3,1 4 0,-2 3-2,1 0-4,-1 5-5,-1 2-8,1 1-9,-2 2-7,0 4-10,0 0-12,-2 1-14,1 1-14,-1 2-13,-1 1-12,1 1-10,-2 2-9,-1 1-6,2 1-5,-1 2-5,0 2-6,0 4-5,-1 0-4,0 3-12,1 2-15,-1 2-7,1-1-5,0 4-2,0-1 1,1 4-1,3 0-2,0 2 1,-2 0-2,2 0 0,0 1 0,0 2 0,2 0-1,-2-1 7,0 1 12,3 0 5,1-2 2,-3 0 0,5 0 2,-3-1-3,2-2 0,0 1-7,2-3-8,-3-2-10,4 1-12,-1-1-16,1-3-18,0 0-21,3-1-23,-4-1-33,1-4-35,1 2-38,1-2-39,-3-2-44,2 1-47,-1-2-37,-1-4-37,0 3-34,-1-5-33,1 0-10,1 0 2,-8-4 13,0 0 19,7-2 30,0 0 35</inkml:trace>
        </inkml:traceGroup>
      </inkml:traceGroup>
      <inkml:traceGroup>
        <inkml:annotationXML>
          <emma:emma xmlns:emma="http://www.w3.org/2003/04/emma" version="1.0">
            <emma:interpretation id="{9849F7EB-F806-4359-863F-3B61CC7FD02F}" emma:medium="tactile" emma:mode="ink">
              <msink:context xmlns:msink="http://schemas.microsoft.com/ink/2010/main" type="line" rotatedBoundingBox="1676,4914 3604,4730 3664,5357 1736,5542"/>
            </emma:interpretation>
          </emma:emma>
        </inkml:annotationXML>
        <inkml:traceGroup>
          <inkml:annotationXML>
            <emma:emma xmlns:emma="http://www.w3.org/2003/04/emma" version="1.0">
              <emma:interpretation id="{7AF20E77-1D1F-456E-A3BF-9CB5202DDA8C}" emma:medium="tactile" emma:mode="ink">
                <msink:context xmlns:msink="http://schemas.microsoft.com/ink/2010/main" type="inkWord" rotatedBoundingBox="1676,4914 3604,4730 3664,5357 1736,5542"/>
              </emma:interpretation>
              <emma:one-of disjunction-type="recognition" id="oneOf8">
                <emma:interpretation id="interp40" emma:lang="en-US" emma:confidence="0.5">
                  <emma:literal>iso</emma:literal>
                </emma:interpretation>
                <emma:interpretation id="interp41" emma:lang="en-US" emma:confidence="0">
                  <emma:literal>if☺</emma:literal>
                </emma:interpretation>
                <emma:interpretation id="interp42" emma:lang="en-US" emma:confidence="0">
                  <emma:literal>is☺</emma:literal>
                </emma:interpretation>
                <emma:interpretation id="interp43" emma:lang="en-US" emma:confidence="0">
                  <emma:literal>its☺</emma:literal>
                </emma:interpretation>
                <emma:interpretation id="interp44" emma:lang="en-US" emma:confidence="0.5">
                  <emma:literal>¢ . for</emma:literal>
                </emma:interpretation>
              </emma:one-of>
            </emma:emma>
          </inkml:annotationXML>
          <inkml:trace contextRef="#ctx0" brushRef="#br0" timeOffset="47549.2018">2404 4484 238,'-1'-2'352,"-2"0"20,1 0 17,-1 2-4,2 2-10,-2 0-15,2 0-19,-2 3-30,-1 0-35,2 2-28,-1 0-24,1 4-20,-1-2-14,0 3-24,1 1-25,-2 2-19,1 2-15,0-2-10,1 1-4,-2 2-12,1 0-13,0-3-9,2 2-8,1-2-5,-3 1-4,3-2-4,0-1-3,0-1-3,0-2-1,0 1-2,3-4 1,-2 0-1,2-2-1,2 1-1,-1-2-1,1-1-1,1 1-1,1-3 0,0-1-1,2-1-1,2-1 2,1-1 1,-2-1 0,4 0-1,-3 0 2,4-1-2,0-2 1,-1 0-2,0-4-1,-1 4-2,1-3-1,-1 1-3,-1-1-2,0 1-2,-2-1-3,1-1-2,-1 2-2,0 0-4,-2 0-7,-1 0-7,1 1-10,-2 2-17,0-1-16,-2 1-24,1 1-29,-1 1-30,1 2-31,0 0-30,-2 2-27,2 2-25,-1 0-27,-1 2-31,-1 0-38,-2-4-33,3 8-33,-1-2-25,0 4-24,1-1 6,0 2 20,1-2 20,-1 3 22,2 1 24</inkml:trace>
          <inkml:trace contextRef="#ctx0" brushRef="#br0" timeOffset="66533.9163">1992 4675 66,'17'-2'339,"0"-1"17,-4 0 23,1 2 26,-4 0 4,0-1-5,-5 1-13,-1 0-15,-1-1-22,-3 1-24,-1 0-24,-4-1-24,-1 1-16,-1 0-11,-5 0-14,0 1-18,-4-4-23,-2 4-26,-4 0-28,-1-2-29,-3 1-31,-3-1-30,-2 1-21,0 1-17,-2 0-12,1 0-8,-1 0-7,1 1-10,0 1-14,1 1-19,3 1-26,0-2-31,2 3-33,4 3-33,0 2-35,3-1-36,-1 3-36,3 2-37,-2-2-42,5 2-46,-3 2-41,4-1-39,-1 2-11,4-1 3,1 0 13,2 3 20,1-3 27,2 2 32</inkml:trace>
          <inkml:trace contextRef="#ctx0" brushRef="#br0" timeOffset="66322.6496">1995 4658 342,'-2'-3'412,"1"1"27,-1 1 27,-1-3 15,1-1 11,-2 1-22,1-3-35,-1 1-44,-1-3-47,2 2-35,-2-4-29,-2-1-28,0 2-27,-1-3-28,1 0-27,-2 1-28,1-3-25,-3 1-26,0 1-23,2-2-20,-1 1-18,0 0-13,1 1-9,-3-1-10,0 0-7,2 1-9,-2 0-5,0 2-12,0-1-14,-1 1-15,1 2-19,-1 4-19,1-1-23,1 3-25,-1-2-23,1 4-24,0 1-22,-1 1-21,0 2-18,2 1-15,0 1-12,-2 1-12,3 0-14,-3 1-15,1 1-17,2 0-25,-1-1-26,5 2-5,-3 0 8,2 2 16,1-2 21,2 2 22</inkml:trace>
          <inkml:trace contextRef="#ctx0" brushRef="#br0" timeOffset="65282.9063">2639 4835 321,'-4'2'340,"1"0"6,1 1 1,0-3-22,2 2-35,2 0-27,0-2-25,1 0-22,1-2-21,2 0-15,-2-1-10,4-1-18,1 0-20,1-3-14,0 1-13,4-1-7,-1-3-9,-1 0-3,2-2 1,-1-1-8,1 1-11,3-2-11,-2-2-12,1 0-12,-1-3-12,2 1-12,-5-1-12,3-1-15,-1-1-14,1 1-15,-1-1-14,-2-3-15,2 2-12,-4-1-13,3 0-10,-4-3-11,2 2-10,-2 0-10,-3-1-8,0 1-5,-1 0-1,0 1-1,-1 1 3,-1 1 1,-1 1-1,1 5-4,-3-2-5,-3 5-13,3 0-14,-3 4-16,-1 3-18,4 5-22,0 0-22,-10 2-8,-1 4 2</inkml:trace>
          <inkml:trace contextRef="#ctx0" brushRef="#br0" timeOffset="65541.9518">2817 4680 76,'5'-7'315,"0"-1"6,3 0-3,0-1-14,0 2-21,-1-3-28,3 1-29,0-2-26,-1 2-22,1-3-22,1 1-18,0-2-17,1 0-13,-3-1-21,1-1-25,0 1-11,0-1-5,-1 0-8,-2-2-7,1 2-7,-4-2-8,2 2-6,-2-1-7,1 1-14,-2 2-13,-1 2-14,-2-1-15,0 2-17,-2 3-16,1 2-13,-3 1-12,1 2-13,-2 2-16,0 3-17,1 1-16,-4 3-18,1 1-17,-2 1-18,1 3-18,-2 0-21,1 3-24,-1 2-2,1 1 7,0 2 9</inkml:trace>
          <inkml:trace contextRef="#ctx0" brushRef="#br0" timeOffset="65758.8291">3004 4764 53,'7'-6'320,"0"2"14,3-3 6,-3 1 1,2-1-5,1 1-7,-2-3-14,1 3-18,1-3-23,-1-1-25,-1 0-20,1-1-18,-1 0-11,1 1-9,-1-3-10,-3-2-12,4 2-16,-2-3-15,-1 0-18,-2-2-20,2-1-17,-2-1-19,-1 2-15,1-4-13,-4 2-13,0-1-13,-2 0-17,-1 3-14,-1-3-17,-1 4-19,-2-1-20,2 5-21,-2 0-22,-1 2-21,1 3-20,-2 1-19,0 3-21,-2 4-23,1 2-17,0 2-13,-2 3-17,0 2-15,-3 2-18,2 2-18,-2 1-20,0 4-20,0-1 0,2 4 8,0-1 15,1 0 16</inkml:trace>
          <inkml:trace contextRef="#ctx0" brushRef="#br0" timeOffset="65909.4787">3151 4606 255,'10'-11'338,"0"1"17,-1 0 11,1-1 7,-3 0-15,2 1-22,0 0-31,-2-2-36,0 1-31,-2-2-28,2 2-18,-3-2-14,0 1-15,-1-1-15,0-1-18,-2-1-18,1 2-23,-2-1-27,-2 1-33,1 1-39,-1 0-36,0 1-37,-1 3-35,-2 2-34,1 0-34,-1 2-36,-2 2-38,-2-1-39,9 3-44,-13 3-47,1-1-26,-3 3-18,0 3 5,-1 2 14,1 0 23</inkml:trace>
        </inkml:traceGroup>
      </inkml:traceGroup>
      <inkml:traceGroup>
        <inkml:annotationXML>
          <emma:emma xmlns:emma="http://www.w3.org/2003/04/emma" version="1.0">
            <emma:interpretation id="{C7AC3226-B91F-48B9-A810-B7F788B30361}" emma:medium="tactile" emma:mode="ink">
              <msink:context xmlns:msink="http://schemas.microsoft.com/ink/2010/main" type="line" rotatedBoundingBox="1946,5347 14037,5615 13998,7354 1907,7086"/>
            </emma:interpretation>
          </emma:emma>
        </inkml:annotationXML>
        <inkml:traceGroup>
          <inkml:annotationXML>
            <emma:emma xmlns:emma="http://www.w3.org/2003/04/emma" version="1.0">
              <emma:interpretation id="{976DCDD0-18E6-486B-9AC0-833D157E72CB}" emma:medium="tactile" emma:mode="ink">
                <msink:context xmlns:msink="http://schemas.microsoft.com/ink/2010/main" type="inkWord" rotatedBoundingBox="1934,5893 3080,5919 3063,6705 1916,6679"/>
              </emma:interpretation>
              <emma:one-of disjunction-type="recognition" id="oneOf9">
                <emma:interpretation id="interp45" emma:lang="en-US" emma:confidence="0.5">
                  <emma:literal>*</emma:literal>
                </emma:interpretation>
                <emma:interpretation id="interp46" emma:lang="en-US" emma:confidence="0">
                  <emma:literal>.</emma:literal>
                </emma:interpretation>
                <emma:interpretation id="interp47" emma:lang="en-US" emma:confidence="0">
                  <emma:literal>%</emma:literal>
                </emma:interpretation>
                <emma:interpretation id="interp48" emma:lang="en-US" emma:confidence="0">
                  <emma:literal>,</emma:literal>
                </emma:interpretation>
                <emma:interpretation id="interp49" emma:lang="en-US" emma:confidence="0">
                  <emma:literal>@</emma:literal>
                </emma:interpretation>
              </emma:one-of>
            </emma:emma>
          </inkml:annotationXML>
          <inkml:trace contextRef="#ctx0" brushRef="#br0" timeOffset="46787.6109">1561 5503 173,'2'-2'402,"-1"-1"28,1 0 28,0 3 26,1 0 28,2 0-12,-1 0-31,-1 0-49,4 3-57,-2-3-38,2 3-26,1-3-24,1 2-22,-2-2-22,4 2-25,-2-1-24,4 2-25,-1-1-24,1 1-23,0 1-18,1 0-16,-1 1-11,2 1-7,-1-1-7,0 3-6,1 0-6,0 0-5,-3 0-3,2 2-4,-4 0-3,2-1-2,-2 4-3,-3-1-4,0-1-2,0 1-3,-2 0-2,0 2-2,-2 1-2,-1 0 0,-4 1-3,-1 0-6,-2-2-6,0 3-9,-2-2-12,-3 1-14,1 0-16,-2 1-20,-3 0-30,2 0-35,-2-1-46,0 1-48,-1 0-49,0 1-47,3-2-42,-2 2-40,2-3-54,-1 3-64,1-1-25,3 2-9,0-2 6,1 2 13,2-1 26,2 0 34</inkml:trace>
          <inkml:trace contextRef="#ctx0" brushRef="#br0" timeOffset="46463.0231">2436 5338 49,'-14'3'385,"2"1"20,-1 1 23,-1 0 16,4 1 12,-3 3-8,1-3-18,1 3-37,-1-2-46,2 3-40,1-2-35,1 1-35,-2 0-36,3 1-24,0 1-19,2-1-22,0 0-23,0 0-21,2 3-19,1-4-20,2 1-17,2 2-18,1-2-15,2 1-14,0-1-11,2-2-9,1 2-8,1-1-5,1-1-6,1-1-3,2 0-2,2-4-2,-1 1-1,1 0 0,1-1 1,1-1 4,0-1 5,1-1 5,-2 0 7,2-1 6,-2-1 7,2-1 4,-4 1 6,3-2 3,-2 0 5,1-1 2,-3 3 1,1-3 3,-1 0 1,-1-1 6,2-1 6,-4 1 7,2 0 8,-2-1 8,-1 0 9,-2 1 9,1 0 9,-2-3 7,-2 2 7,1-2 6,-3 1 7,-2-1 4,0-1 3,-1 1 0,-1 0-1,-3-1-4,-1-1-2,-2 0-5,1 3-7,-1-1-7,-3-1-6,0 2-6,-1 1-6,0 2-4,-2-2-5,2 1-4,0 2-6,-3 2-3,0-1-5,1-1-4,0 4-5,-1 0-2,2 4-4,-2-1-1,2-1-4,-2 0 0,1 2-4,-1 0-1,3 1-2,-1 0-2,0 0 0,1 2 0,3-2-1,-1 2 0,-1 0 1,1 0-1,3 1 1,-2 1-2,1 0 0,1 0-2,2 1 0,0 0-2,-2 2-4,3-1-3,1 1-2,0 0-3,1-1-3,2 1-3,2-3-4,0 2-2,1-1-3,1 1 0,2-2-3,1 0-1,1-1 0,3-2 1,-1 0 4,3-1 4,-1-3 2,1 2 3,0 0 3,2-3 4,-1 1 3,1-2 4,-1 0 2,0-2 2,-1 1 3,-1-3 1,2 2 2,-1-2 1,-3 2 1,2-3 1,0 1 0,-3 0 4,0-1 1,-1 0 3,0-1 3,-1-1 5,-2 2 3,1-1 4,-1-1 6,-2 0 4,1 1 4,-3-3 4,-1 1 3,0 1 2,-1-1 2,-1-2 2,0 1 0,0-2 2,-1 0-2,0 2 0,0-2 0,-3 2-2,1-1-1,3-1-1,-3 2-3,0 1-2,0-1-2,-2 3-2,2-1-4,0 3-1,-2-1-4,0-1-2,-1 2-1,-1 0-5,2 1-2,-3 3-2,2-2-4,-1 2-4,0 0-2,0 2-2,-2-2 0,4 3-2,-1-1-1,-1 0-2,-1 1-1,3 1 0,0-1-2,-1 2-1,3-2 0,-2 0-2,3 3 0,1-1-1,-2 2 0,3-1 0,-1 0-1,1 3-1,1-2-1,1 1-1,1-1 0,3 1-3,-2-1-2,1 1-2,2 1-2,2-3-2,0 3-1,3-3-1,-2 1-2,1-3 0,1 1-2,0 1-1,0-2 2,2-1 1,-2 0 1,-1 0 2,1-1 3,1-2 2,-1 0 4,0 0 2,1-2 2,0 0 2,-2 0 2,1-1 1,-2 1 4,1-1 0,-1 0 3,-2-1 1,0 2 1,-2-4 3,1 3 3,-2-1 3,-1 1 4,0-3 3,1 1 4,-3-1 5,0-2 4,0 3 3,0-4 5,0 2 1,-3-1 5,1 1 1,0-1 4,0 0 0,-1 1 1,0 3-3,1-3 0,-1 1-3,-1 1-3,0-1-4,1 3-3,-2 0-4,0 0-4,2 1-3,-2 0-5,1 1-2,-2 1-6,-1 0-5,0 0-3,0 0-2,0 1-2,-3 1-2,3 0-2,0 1-1,-1-2-1,1 3-1,0 1 0,-1 0-1,2-1 0,0 3 1,1-3-1,-2 2 0,3 1 0,1-1-2,-2 1 0,3-2-4,-1 1 0,0-1-2,1 0 0,0 2-3,2-1-2,0-3-2,2 3-3,0-1 0,-1 0-2,2 0-1,-1-1-1,3-1 1,0 0 2,-3 0 1,5-2 2,-2-1 2,2 3 2,0-3 2,-1 0 4,1-3 2,0 3 2,0-1 2,0-2 2,-1 0 2,0 0 3,0-1 2,0-1-1,0 1 3,-2 0-1,3 2 1,-4-4 2,2 1 2,0-1 2,-1 1 3,1 0 4,-2 0 4,-1-1 4,1 1 3,-3 0 3,2-1 3,1 2 2,-3-3 2,0 5 0,0-4 0,0 4 2,0-3-1,0 3 0,-3 0-2,1-1-2,2 2-4,-3 0-3,1 1-5,-1 0-4,-2 0-3,1 1-3,-2 0-2,-1 2-2,-2-1-2,1 2-3,-2 1-2,-1-1-4,1 0-2,3 1-1,-3 1-2,3-2-1,0 2 0,1-1 1,0-1-1,1 0-1,0 0 0,3 0 0,-1-1 0,3 2-1,-2-3 1,-1 2-2,3-2 0,0-1 1,3 2-2,-1-3 2,-2 3-2,3-3 1,-3 0-1,2 2 1,2-2 2,-1 0-1,0 0 1,-1 0 0,3 0 1,0 0 1,-1 0 0,-1 0-1,0-2-2,0 2-2,0 0-6,0-3-6,0 3-7,-1-3-10,2 3-9,-3-1-14,1-1-12,-2-2-15,0 2-15,0-1-17,0 1-23,0 0-25,0 1-38,-2 0-39,-1 1-39,1 0-34,-1 0-40,-2 0-42,5 0-51,0 0-55,-9 2-35,-1 0-27,0 3-4,-1-1 5,1 1 18,-1 1 25,0 0 38</inkml:trace>
        </inkml:traceGroup>
        <inkml:traceGroup>
          <inkml:annotationXML>
            <emma:emma xmlns:emma="http://www.w3.org/2003/04/emma" version="1.0">
              <emma:interpretation id="{1B9AE789-F392-48F9-9344-E70A05F987D9}" emma:medium="tactile" emma:mode="ink">
                <msink:context xmlns:msink="http://schemas.microsoft.com/ink/2010/main" type="inkWord" rotatedBoundingBox="3199,5375 6723,5453 6684,7192 3161,7114"/>
              </emma:interpretation>
              <emma:one-of disjunction-type="recognition" id="oneOf10">
                <emma:interpretation id="interp50" emma:lang="en-US" emma:confidence="0.5">
                  <emma:literal>Got</emma:literal>
                </emma:interpretation>
                <emma:interpretation id="interp51" emma:lang="en-US" emma:confidence="0">
                  <emma:literal>Cut</emma:literal>
                </emma:interpretation>
                <emma:interpretation id="interp52" emma:lang="en-US" emma:confidence="0">
                  <emma:literal>Get</emma:literal>
                </emma:interpretation>
                <emma:interpretation id="interp53" emma:lang="en-US" emma:confidence="0">
                  <emma:literal>Cot</emma:literal>
                </emma:interpretation>
                <emma:interpretation id="interp54" emma:lang="en-US" emma:confidence="0">
                  <emma:literal>Cat</emma:literal>
                </emma:interpretation>
              </emma:one-of>
            </emma:emma>
          </inkml:annotationXML>
          <inkml:trace contextRef="#ctx0" brushRef="#br0" timeOffset="47864.9048">3124 4814 282,'-1'-2'430,"0"-1"25,-1 1 23,1 2 22,1 2 9,-2 0 4,0 0-30,0 1-45,-1 1-47,0 3-46,-1-1-45,2 3-48,-3 1-32,-1-1-26,4 3-24,-3 0-23,-1 3-27,0 0-27,0-1-22,0 2-20,2 0-12,-2 2-11,0-1-6,1 1-6,-2 2-3,1-1-2,1 0-2,1 0-2,-1 3-1,2-3-3,-2 3-1,2-3-2,0 0-6,3 0-8,-3-2-4,3 2-1,0-3-3,3 0-1,-2-1-2,4-4 1,0 4-4,0-5-1,0 1-5,2-2-2,0 0-4,3 0-1,-2-5 2,1 2 5,1-1 0,2-1 0,0-1-1,-2-1 0,2 0 0,0-2 1,-2-2-1,4 1-1,-2-1 0,-2-2-3,0-1-5,1 1-6,-2 0-12,0 0-11,-2-3-19,1 0-22,-1 0-26,0-1-29,-2 1-27,1 0-29,0-2-22,-1-2-21,-3 4-27,3-4-29,-2 0-33,-1 1-32,0 2-28,0-1-26,1 0 1,0 1 13,-1 3 24,2-1 26</inkml:trace>
          <inkml:trace contextRef="#ctx0" brushRef="#br0" timeOffset="48192.981">3372 5526 103,'0'0'430,"-3"0"27,2 0 24,0 1 23,-1 1 20,-1-1 17,3-1-28,-2 3-53,1 0-57,-1-1-61,2 1-48,-2 0-41,-1-1-36,-1 2-34,1 0-29,1 1-27,0 1-24,-4-1-24,2 2-20,1 1-20,-2 0-12,1 2-11,-2-3-6,2 4-4,-1 0-3,0-2 0,0 2-1,0 1-1,1-1 0,-1 0 1,0 2-1,3 0-2,-3 0 0,2-1 0,1 2-2,2-3 0,0 1 0,0-1-1,0 1 0,2 0-2,1-2-2,-1-1-2,1 0-3,1-2-3,1-1-4,0 0-2,2 1-6,-2-2-3,3-2-3,-2-1-4,2 1-3,-1 0-4,3-3-4,-3 0-7,5-3-6,-2 0-9,-2 1-9,1-1-13,0-1-14,-1 0-19,1-1-20,-1-2-22,0 0-23,-1 1-26,-2-3-24,2 2-22,-3 0-23,-1-2-20,2-1-22,-2 1-23,-2-1-22,1 2-20,-2 0-12,0 1-5,0 7 11,0-11 21,-2 3 25</inkml:trace>
          <inkml:trace contextRef="#ctx0" brushRef="#br0" timeOffset="51964.9132">3432 5559 120,'-9'0'257,"0"0"-7,1 0-13,0 0-14,-1 0-17,0 0-18,1 2-18,3-1-19,-2-1-16,2 0-15,-2 0-10,4 3-7,-1-3-4,1 0-2,0 3-1,-1-3 1,1 0 1,3 0 3,-2 2 3,1-2 3,-1 0 3,1 2 5,0-2 0,-1 1 0,1-1-1,1 1-1,-2 1-2,2-1-2,0 1-3,0 0-4,2 0-7,-1 2-7,1-1-6,0 1-9,1-1-7,-1 3-8,4-4-6,-2 2-3,1 0-3,2 0-5,2 0-3,0 0-3,0 1-1,3 0 0,0-3 3,1 2 3,3 1 1,-1-1 1,4 0 1,0-1 0,1 1 1,4-1 1,-2-1-2,5 1 0,-1-2-1,3 2-1,0 0-3,3 0-2,0-1-5,4 1-6,0-1-4,1 0-4,1 1-3,3-1-3,-2 0-3,3 2-3,-1-4-2,2 4-2,1-4-1,-3 3 0,4-3-1,-2 0 0,0 2 0,-2 0 0,1-2 1,-2 2 0,-1-2 0,-2 0 0,-1 0 0,-2 2 0,-2-2 1,-1 0 1,0 0-1,-4 0-1,0 0 0,2-2 1,-5 0 0,2 2 0,-1 0 0,0-2 1,-1 0-1,0 2 1,1 0 0,-1-3-1,0 3 1,0-2-2,-1 0 3,0 2 1,1-2 4,0 0 5,3 2 1,-1-2 4,1 2 0,0-2 2,2 2 0,-2 0 2,4 0-1,-4 0 1,2 0-1,0 0 0,0 0-1,-2-3-1,-3 3-4,0-2-5,0 1-3,-2 0-2,-2-1-3,-3 1 1,0 0-2,-1 0-3,-1-1 0,-1 0 1,-1 0 1,-1-1 0,1 2-1,1 0 1,-2-2-1,2 2 0,1 0 1,0-1 0,1 0 0,1 1 0,0 0 1,0 1 0,-2 0-1,-1 0-1,1 0 0,-3 0 2,0 0-1,-2-1 0,-1-1 0,-3 2 0,1 0 0,0 0 0,-2-2 0,0 0 0,-1 2-1,-1-2-1,5 1 1,-4 0 2,3 1-2,-2-3 0,3 3 0,-1 0 1,-1 0 1,0 0 0,0 0 0,0 0 0,-2 0 0,-1 0 0,4 0 0,-6 0 1,1 0 1,-2 0-1,0 0 1,0 0 1,0 0-2,0 0 0,0 0 0,-2 0-1,1 0 0,1 0-2,-4 0-2,1 0-6,1 0-7,0 0-9,-1 0-15,0 0-19,0 0-25,0 0-29,0 0-35,0 0-37,-2 0-37,1 0-39,1 3-43,-1-3-47,4 0-55,0 0-63,-11 1-31,2 0-15,9-1 0,-8 2 10,8-2 23,-9 0 28</inkml:trace>
          <inkml:trace contextRef="#ctx0" brushRef="#br0" timeOffset="48754.9487">2924 6155 212,'-10'1'391,"0"1"20,3 0 16,0 1 15,-1 1-3,1 0-16,0 2-32,-1-1-40,1 4-39,0-2-38,0 2-39,0 0-37,2 0-23,0 4-17,-3-2-16,4 2-20,-1 2-15,0-2-16,3 2-13,1 2-12,1-3-16,0 3-16,1-3-12,1 4-8,2-3-9,0-1-11,0 2-18,1-1-21,0-2-20,0 1-18,3-2-21,1-2-22,3 1-14,-2-1-15,4-3-16,-2 0-17,5-2-19,0 0-22,2-3-21,-2 0-22,5-2-25,-3-3-25,1-1-26,0-1-27,2-1-10,-3-3 0,0 0 2,2 1 8,-1-2 12</inkml:trace>
          <inkml:trace contextRef="#ctx0" brushRef="#br0" timeOffset="49298.0389">3054 6380 201,'-8'-10'325,"2"0"13,0 3 0,0-4-7,3 0-27,-2 2-34,3-2-31,-1 0-25,1 1-22,0 0-19,1-3-11,-1 1-8,2 1-11,0-4-16,0 0-10,2 0-6,-1 0-5,1-2-4,1-1 0,-1 2 3,3-2-1,0-4-4,-1 3-5,2-3-5,2 1-6,0-1-7,-3 1-7,5-1-4,-2-1-5,1 1-4,1 3-5,-1-3-7,0 3-4,1 2-7,1-1-5,-2 1-4,1 3-4,-1 0-4,1-1-3,0 2-2,1 0-1,-2 2 0,2-1-3,-1 1-1,0 4 0,2-4 0,0 4 0,0-1 0,2 3-2,-1 0-3,0-1 0,3 3-2,1-1 1,0 0 1,2 1-1,3 1 0,-2 0-1,4 2 3,0 0-1,1 0 0,2 0-1,0 0 2,1 2 0,3 0-1,-2-2 0,2 3-1,-2-2 0,3 0-2,-1 1 1,-1 0 1,2 0-2,-1 1-1,0-1 0,3 2 1,0-2 1,0 1-2,5-2 0,3 3 1,3 0 2,2-1 1,5 1 4,2 0 5,6-1 4,4 1 4,3 0 1,3-2 2,1 3 0,2-3 1,-1 0 0,-1 2 0,2-2 1,-4 1-1,0-1 0,-4-2-1,-2 2-2,-5-2-8,-3 0-4,-1 0-5,-5 0-2,-2-2-2,-1 2 0,-3 0 0,-4 0-1,-1 2-1,1-1 1,-2 0 1,0 2-1,-2-1-2,1 1 2,0 0 1,-1 1 2,1-2 1,-2 1-1,2 0 2,-2 0 0,0-1-2,-2 0 2,-1 1 0,-3 0 1,-1 0-1,-4-1-1,1 0 2,-5 0-2,1-2 1,-6 0 0,0 2-1,-1-2 1,-4 0-1,1 0 1,-5 0 0,2 2 1,1-2 5,-2 3 1,0-3 3,0 2 0,-2 0 2,1-2-1,-3 2 1,3-1 0,-2 0 0,-1 1-1,-1-2 0,0 0 0,-1 0-1,0 0-11,0 0-15,0 0-21,0-2-23,0 1-34,0 0-41,-1-1-41,0 2-40,-1-2-44,-1 0-41,3 2-54,-5-3-57,0-1-51,2 0-45,-3 0-18,0-1-1,0 0 11,2-2 17,-3 2 33</inkml:trace>
        </inkml:traceGroup>
        <inkml:traceGroup>
          <inkml:annotationXML>
            <emma:emma xmlns:emma="http://www.w3.org/2003/04/emma" version="1.0">
              <emma:interpretation id="{BE08AF71-20CE-4ACD-BAD6-444DC65A3C86}" emma:medium="tactile" emma:mode="ink">
                <msink:context xmlns:msink="http://schemas.microsoft.com/ink/2010/main" type="inkWord" rotatedBoundingBox="6560,5713 8209,5749 8184,6904 6534,6867"/>
              </emma:interpretation>
              <emma:one-of disjunction-type="recognition" id="oneOf11">
                <emma:interpretation id="interp55" emma:lang="en-US" emma:confidence="0.5">
                  <emma:literal>E':</emma:literal>
                </emma:interpretation>
                <emma:interpretation id="interp56" emma:lang="en-US" emma:confidence="0">
                  <emma:literal>Es':</emma:literal>
                </emma:interpretation>
                <emma:interpretation id="interp57" emma:lang="en-US" emma:confidence="0">
                  <emma:literal>E'':</emma:literal>
                </emma:interpretation>
                <emma:interpretation id="interp58" emma:lang="en-US" emma:confidence="0">
                  <emma:literal>E":</emma:literal>
                </emma:interpretation>
                <emma:interpretation id="interp59" emma:lang="en-US" emma:confidence="0">
                  <emma:literal>E"':</emma:literal>
                </emma:interpretation>
              </emma:one-of>
            </emma:emma>
          </inkml:annotationXML>
          <inkml:trace contextRef="#ctx0" brushRef="#br2" timeOffset="75045.4426">7488 6248 39,'0'-1'323,"0"1"12,0 0 11,0 0 13,0 0-16,0 1-29,0 0-34,3-1-38,-3 2-37,2-2-36,-1 2-23,0 0-17,1-2-15,0 0-15,-1 2-13,1-2-11,-1 1-15,1 0-14,0-1-18,0 3-21,-1-3-20,1 0-19,3 2-20,-3-2-17,-2 1-17,3-1-19,1 1-15,-1-1-18,-1 0-23,1 0-26,-3 0-29,0 0-29,0 0-29,0 0-30,0 0-20,0 0-13,9-1 0,-1 0 8,-8 1 12</inkml:trace>
          <inkml:trace contextRef="#ctx0" brushRef="#br2" timeOffset="74007.9884">7522 5225 198,'0'2'330,"0"-1"4,0 2-2,0 0-10,4-1-15,-4 1-14,1-2-14,1 1-10,2-1-9,-1 0-6,0 1-6,-1-1-8,3 1-12,-2-2-7,1 0-5,-1 0-3,2 0-1,-1-2-8,1 1-12,-2-1-16,1 0-20,-1-1-18,2 0-15,-3 1-16,2-1-17,0 0-17,-2 0-14,0 1-13,1-3-11,-1 1-9,0 2-6,-1-2-9,-1 1-7,0 1-10,0-1-10,0 1-16,0 0-17,0 1-22,-1 1-22,1-1-31,0-1-31,0 2-28,0 0-25,0 0-24,1 0-27,1 0-28,-1 2-29,-1-2-33,0 0-37,0 0-31,0 0-28,0 0-13,0 0-5,4 5 15,0 1 26,-3 1 22,2 2 22</inkml:trace>
          <inkml:trace contextRef="#ctx0" brushRef="#br2" timeOffset="75273.3945">7723 6251 63,'0'0'287,"0"0"-1,0 0-9,0 0-14,0 0-17,0 0-24,0 0-30,0 0-28,3 0-29,-3 0-26,2 0-23,0 2-20,1 0-18,1-2-12,-2 0-8,1 0-13,0 2-15,2-2-17,-1 0-16,-1 0-13,1 0-13,2 0-16,-2 0-20,-1-2-22,2 2-26,-5 0-30,0 0-30,7-4-36,1 2-38,0 1-15,-2-3-3,3 2 4</inkml:trace>
          <inkml:trace contextRef="#ctx0" brushRef="#br2" timeOffset="72745.6402">7102 5234 249,'-3'-2'333,"1"1"12,0 1 11,0 0-6,1 0-14,1 0-31,0 0-40,0 0-37,0 0-34,0 0-22,0 0-13,0 0-12,0 0-12,0 0-10,0 0-10,0 1-9,0 1-6,0 0-8,0 0-8,0 0-6,0 1-5,1 0-5,1 0-3,0-1 0,-1 1 2,0-2 3,0 0 5,1 1 5,1-1 8,2 0 3,-3 1 3,2-1 4,0-1 2,0 0-1,1 0 0,0 0-2,-3-1-1,5-1-2,-4 0-2,1-1-5,0 1-3,0-2-5,1-1-5,0 1-4,-3 0-6,1-1-2,-1 1-5,1-2-1,-1 1-1,-2 0-4,2-1-3,-2 1-3,0 0-3,0 1-4,0 0-3,0 0-4,0 1-5,-2-2-3,2 1-3,0 0-3,-2 2-2,2-2-6,-3 3-5,3 1-9,-2 0-9,1 0-8,-1 0-11,1 0-9,0 1-9,-1 3-15,-1-2-15,0 2-24,-1 1-27,-1 3-36,0 2-37,2-1-38,-4 4-34,0 2-33,-2 1-28,1 3-36,-2-1-38,0 1-48,1 3-56,0-1-18,0 1-4,0 1 13,0 0 21,2-1 34,-1 3 36</inkml:trace>
          <inkml:trace contextRef="#ctx0" brushRef="#br0" timeOffset="49930.9581">6184 5703 119,'-3'-2'343,"3"0"14,-2 2 14,2 0 12,0 0-10,0 0-22,0 0-34,0 0-42,0 0-35,2 0-31,1 0-23,2 0-16,-2 2-14,3 0-9,1-2-9,1 0-8,2 0-8,2 0-9,0 0-9,3-2-10,1 0-7,2 0-8,1 0-8,0-2-5,3-1-6,1 1-6,0-1-6,5-2-6,-3 1-5,2-2-6,1-1-4,0-1-5,1 1-4,3-2-3,-4 0-1,2 1-3,-2-3-1,1 2-3,-2 0 0,0-2-3,0 2-1,-2-1-3,-2-2 1,1 1-2,0 1 1,-2-1 1,1 1-4,-4-2-5,0 1-7,1 0-7,-2-1-9,-1 1-13,1-1-14,-3 2-15,-1-1-17,0 0-19,1 1-17,-3 2-17,0-1-18,0 3-16,-3-1-14,-1 2-12,2 3-10,-3-2-9,-2 2-8,-1 2-6,1-1-6,-2 3-4,-3 0-6,0 0-5,0 0-5,0 0-6,-7 3-6,0 0-5,1 1-5,-5 1-4,1 2 5</inkml:trace>
          <inkml:trace contextRef="#ctx0" brushRef="#br0" timeOffset="50200.6796">6496 5809 109,'-1'-2'340,"1"2"15,-3 0 12,3-3 1,3 3-7,-3 0-19,3 0-24,2-1-30,-2-1-31,1 1-26,2 0-24,1-2-20,3 0-18,-1 0-18,3 1-15,1-1-14,1 1-12,1 0-13,2-2-14,3 1-17,-1 1-17,0 0-12,4 0-12,-2 0-8,1-2-7,2 1-5,-2 1-3,0 0-2,4-1-1,-4 0-6,0 0-6,0 1-9,-1 0-10,-2 0-11,1-1-12,-3 2-13,-2 0-13,-1 1-12,0 0-13,0 0-11,-3 1-13,-1 0-12,-1 2-14,-2-1-10,-1 1-9,1 0-9,-2 0-10,-1-1-12,1 0-11,-5-2-15,0 0-18,0 0-18,0 0-18,0 0-17,0 0-16,-5 9-1,1-3 8,-1-2 11</inkml:trace>
          <inkml:trace contextRef="#ctx0" brushRef="#br0" timeOffset="50846.5868">6526 6009 109,'-6'-9'164,"0"1"22,2 0 18,0 1 13,1 3 9,3 1-2,-4-1-10,4 0-10,4 4-12,-4 0-13,3 0-17,-1 0-11,3 2-9,0 0-2,0 3 2,1-1-3,2 2-4,0-1-3,1 3-4,4 0-4,-1-1-4,3 4-4,-1 0-5,0 0-6,4 1-6,0 1-8,0-1-10,1 1-9,1 1-10,-1-2-6,2 1-5,-2-1-5,2 1-4,-2 0-4,0-1-5,-1-2-5,1 3-5,0-3-8,-2-2-11,-2 2-17,1-2-20,-2 1-24,-1-3-25,-3 3-25,1-2-27,-3 0-31,-3-2-34,0 1-38,-2-1-43,-3-5-52,0 0-57,0 0-32,-5 6-20,5-6 0,-6 7 11,6-7 20,-6 4 21</inkml:trace>
          <inkml:trace contextRef="#ctx0" brushRef="#br0" timeOffset="50683.3591">6636 5975 101,'0'0'317,"1"2"13,1-2 2,1 4-1,1-4-13,1 5-17,-2-1-30,4 0-35,0 0-26,-2 0-19,4 1-16,1 1-12,0-3-7,2 3-7,1-1-4,0 1-3,0-2-4,2 1-3,0 1-6,1-2-7,-1 2-7,2-1-7,-1 0-6,0 1-7,-1-1-6,1-2-6,-1 4-6,-1-4-7,-1 3-7,-1-2-9,-1 0-7,0-2-7,-3 5-6,-1-5-5,-3 2-10,1-2-12,-4 1-18,-1 0-19,-1-2-26,-2 0-29,-2 1-27,1-1-27,-4 0-21,3-1-17,-5 0-18,2 0-13,-3 0-13,1 0-15,-4 0-8,3 0-5,-3 0-2,1-1 1,-3 0 7,-3-1 10,2 1 12,-2-1 14,-1-2 1,1 1-6,-3-1-2,1 2-2,1-5 2,0 3 6,-1-4 9,3 1 13,2 0 24</inkml:trace>
          <inkml:trace contextRef="#ctx0" brushRef="#br0" timeOffset="50424.5699">6644 5789 70,'-2'-1'303,"4"0"9,-1-1 7,2 2-9,1 0-18,2 0-26,0 2-31,1-1-32,2 0-35,2 0-24,0 2-19,2 0-9,-1 0-5,1-1-4,2 1-2,-2 0-3,4 2-4,-3-2-6,3 1-7,0 1-8,-2 0-5,2 1-6,0-2-7,0 4-4,0-3-7,0 2-8,-1-2-9,-1 2-6,2-2-6,0 1-7,-2 0-6,1-1-5,-1 1-1,2-1-5,-4-1-8,1 2-11,0-1-15,-4 0-15,1-1-16,-2 0-16,-2 0-15,-2-3-18,-1 2-18,-1 0-20,-1 0-17,-4-2-22,-1 0-23,3-1-21,0 0-18,-9 3-14,-3 0-13,1-1-11,-3 0-13,0 2-2,0 0 1,-4 0 12</inkml:trace>
        </inkml:traceGroup>
        <inkml:traceGroup>
          <inkml:annotationXML>
            <emma:emma xmlns:emma="http://www.w3.org/2003/04/emma" version="1.0">
              <emma:interpretation id="{9E307F72-1F87-4391-A4BC-35A1469048F7}" emma:medium="tactile" emma:mode="ink">
                <msink:context xmlns:msink="http://schemas.microsoft.com/ink/2010/main" type="inkWord" rotatedBoundingBox="8307,5871 9806,5904 9777,7216 8278,7183"/>
              </emma:interpretation>
              <emma:one-of disjunction-type="recognition" id="oneOf12">
                <emma:interpretation id="interp60" emma:lang="en-US" emma:confidence="0.5">
                  <emma:literal>38</emma:literal>
                </emma:interpretation>
                <emma:interpretation id="interp61" emma:lang="en-US" emma:confidence="0">
                  <emma:literal>208,</emma:literal>
                </emma:interpretation>
                <emma:interpretation id="interp62" emma:lang="en-US" emma:confidence="0">
                  <emma:literal>2088,</emma:literal>
                </emma:interpretation>
                <emma:interpretation id="interp63" emma:lang="en-US" emma:confidence="0">
                  <emma:literal>2-088,</emma:literal>
                </emma:interpretation>
                <emma:interpretation id="interp64" emma:lang="en-US" emma:confidence="0">
                  <emma:literal>22088,</emma:literal>
                </emma:interpretation>
              </emma:one-of>
            </emma:emma>
          </inkml:annotationXML>
          <inkml:trace contextRef="#ctx0" brushRef="#br0" timeOffset="55024.2565">8522 5316 48,'0'-2'388,"1"-1"30,1 2 27,1 1 28,-1 0 19,1 0 14,-1 0-22,1 0-39,0 1-45,0 1-48,0-1-38,0 1-31,1-2-21,3 4-18,-5-2-22,4 2-24,0 0-24,0-2-23,0 2-25,2 2-24,-1-1-15,1 2-15,-3 0-7,2 0-6,3 1-6,-3-1-4,0 1-5,1 0-6,-1 0-4,0 2-3,0-1-4,-3-1-4,0 3-3,0 0-4,-3-1-3,-1 1-3,-1 0-3,-3 2-2,0-3-7,0 2-6,-3 1-8,-1-1-12,-3 2-11,3 1-14,-3-2-21,-1 1-22,2-1-35,-2 0-43,0 0-51,3 1-55,-3-2-58,1 1-58,1 0-63,0-2-67,0 4-36,1-3-23,0 0-4,1 1 4,1 1 13,0-1 21,2 2 33</inkml:trace>
          <inkml:trace contextRef="#ctx0" brushRef="#br0" timeOffset="53742.9817">9089 5533 7,'-2'-3'324,"1"2"14,0-1 12,-1 1 12,2 0-8,-1 1-19,-1 0-27,0 0-33,2 0-27,-1 0-26,1 0-15,-2 0-12,1 0-8,0 1-7,-1 0-6,1 2-6,-3 0-7,1 0-6,1 2-8,-3 0-7,0 2-10,0 1-13,-1 1-10,2 1-10,-3 0-10,0-1-12,2 4-9,1-1-8,0-1-8,0 1-6,0-1-7,4 0-7,-3 1-5,3 0-7,0 1-4,3-3-3,-3 2-2,2 0-2,0-1-2,2-1-2,-1 1 0,1-2-2,0-1 1,1 0-1,-1-1 0,-1-2-1,2 1 0,-1-1 1,2-1 0,0 0 0,2 0 3,-3 1 0,4-3 2,1 0 1,0-2-1,0 3 0,2-3 2,0 0 1,0-3 2,2 1 0,-3 0 1,4 0-1,-2-3 0,2 1 0,0 0-1,-3 1-1,1-1 0,0 1 1,-1-2 2,0 1 1,0-2 0,-2 1 1,-2 0 1,1-1 1,-2-1 3,-1 3 0,-2-4 1,1 1 2,0-2 1,-1 0 0,1 1 3,-2-2 1,-1-1 1,1 0 0,-1-1 1,0 0 1,-2 2 1,0-3 0,0 2-1,-2 0 2,0-3-2,-1 3-1,-1-2 0,-1 2 0,1 0-1,-2-2-1,1 2-1,-2 0-3,2 1 0,-5 1 0,1 0-1,2 2 0,-3-1-1,0 1-1,-1 2-1,-1 0-1,-1 1-1,1 1-2,-1 0-2,-2 2-2,1 1 0,-2 1-2,1 2-2,2 0-1,-2 0-4,1 0-1,2 1-2,-2 1-1,2 1 0,0-1-1,4 3 0,-2 0-2,1 1 1,1 0 0,1 0-3,0 3 0,0 0-1,1-1-3,0 3-1,1-2-3,0 1-2,3 0-2,1-1-3,-1 1-2,0 1-2,2-3-2,2 0 0,0 2-3,-1-4-1,1 0-2,3 0 1,-2 0 0,1-2 0,1-1 2,1 1 2,0-3 3,1 1 3,1-1 2,1-2 3,1 0 1,0 0 2,1-2 3,2-2 2,-1 2 3,2-2 2,-1-2 2,3 0 1,1 0 1,-2-1 2,0 0 0,2-1 0,1 0 0,-3-2 1,1 1-1,-1-2 1,-2 3 0,1-3 2,-3 0 0,1 2 1,-3-2 2,1 2 0,-2-2 1,-1 0 2,1-1 0,0 1 4,-4 1 1,2-2 4,-1-1 3,0 2 2,0-1 1,-1-2 3,-1 3 1,-3-4 2,3 3 1,-3-1 2,0 0 1,0 0 0,-3 0 3,1 0-1,-1 3-1,-1-2-2,0 3-1,0-2-1,-3 1-2,3 3-1,-2-1-1,-1-1-2,-1 3-1,1 0-2,0-1-4,0 3-3,-1 1-2,-1-1-1,-1 2-3,3 2-1,-1-1-3,-1 1-2,-1 3-1,1-1-2,-1 0-3,2 1-1,-1 1-2,1 1 0,-1 1-1,2 2-1,1-1 0,-1 3-1,-2 0-2,4-1-1,-1 2-3,0-2-2,1 0 0,1 1-3,1 1-1,0-2-2,0 0 0,2 2-2,0-4-1,1 1 0,0 0-3,1 0 0,1-2 2,2-1 0,-3 0 2,3 0 0,2-2 2,-1-1 2,1 0 3,0 0 0,1 0 2,0-1 1,1-3 3,1 3 1,1-3 4,-1-3 1,1 3 1,1-2 0,-2 0 1,2-1 2,-1-1-1,-1 0 2,-1 0 0,0 1 1,-1 0 1,0-2 0,-2 1 2,0 0 1,1-3 1,-3 3 3,1 0 2,-1-3 3,0 3 3,-1-3 2,-1 0 3,1 1 1,-1-1 1,-1-1 2,0 0 2,-1-1 1,-2-1 0,-1 2 0,1-1-1,-1 1-1,0 1-1,0-1-3,-3 2 0,2 0-2,-3 1-3,1 1-1,0-2-2,0 3-3,0 1-1,-1 0-3,3 2-1,-3 0-1,0 0-3,1 0-1,-1 0-1,1 4-2,0-2-2,1 2 1,-1-1-3,-1 1 0,2 1 0,1 2-1,-2 1-1,2 0-2,0-2-1,-1 3 0,0 2-1,1-2-1,1-1-2,1 1-1,0 0-1,0 0 1,2-2 0,0 2 0,1-2-1,0 2 0,1-5 1,0 4 1,2-3 0,0 0 1,0 1 1,-2-3 2,5 0 2,-2 0 1,1 0 1,2-2 0,-2 0 1,3 1 1,-1-2 1,0 0 1,2-2 2,-1 1 3,1-2 1,-1 0 5,2 2 4,-3-3 4,-1 0 3,2 0 4,-3 1 6,2-1 5,-4 0 4,2-3 3,-2 3 1,-1-1 3,0 0 1,-2 0 0,3-1 0,-3 1-3,0 0-4,0 0-3,0-1-5,0 1-3,0 0-5,0-1-4,-3 2-4,3 1-4,-2-2-2,0 2-4,2 0-2,-3-2-5,0 1-3,0 0-5,1 2-9,-3-1-6,1 0-7,1 2-7,-4 0-10,3 1-9,-2-3-8,0 3-10,0 0-9,1-3-11,0 3-13,1 0-18,-1 0-22,3 0-27,-1 0-30,2 0-32,1 0-35,0 0-31,1 0-27,1 0-29,1 0-28,-3 0-40,0 0-44,0 0-32,0 0-27,9 0 2,-1 0 14,2 3 28,-3-3 33,3 3 38</inkml:trace>
          <inkml:trace contextRef="#ctx0" brushRef="#br0" timeOffset="54626.4184">9434 5495 228,'-4'-1'269,"1"-1"-3,0-2-4,1 2-6,-1-1-10,-4 1-16,6 2-19,-5-3-16,3 2-13,-1-2-7,-1 2 0,0-2 1,1 2 1,0-2 0,-2 0 0,1 3 0,0-1 1,-2 0-1,2-1 1,-1 1 0,-2 1-2,0 0-6,1 1-7,-1 1-10,-1 0-10,1 1-13,-2 1-13,-1 1-11,1 1-11,1 1-11,-1 0-13,0 3-9,0-1-12,1 2-10,1 0-10,-1-2-8,1 3-5,3-1-7,-2 0-3,3-1-4,1 0-2,1 1-2,-1 0 0,3-2-1,0 0 1,3 0-2,-1-1-1,1 0-1,1-2 1,1 1-1,-1 0-1,-1-3-1,5 3 0,-2-3 0,-2 0 0,2-1 0,0-1 0,1 0 0,-2 0 0,2 0 1,0-2 0,1 0 1,-1 0 1,1 0 2,0 0 1,-3 0 2,4-2 1,0 0 0,-2 0 3,1 0 2,1-1 3,-2-1 3,0 0 3,0 0 3,-2 1 6,2-1 3,-2-1 2,0-1 5,-2 2 4,0-1 4,0-1 2,0 0 2,-2 0 3,-1-3 1,0 2 0,-1-1 1,-1 0 3,-1 0 1,-1-1-2,1 1-2,-3-1-1,-2-1-3,0 2-2,-1 1-3,-1 0-2,-2 1-4,-2 1-1,3 1-3,-5 0-5,3 1-2,-2 2-6,2 1-3,-2 0-5,2 1-3,-1 2-1,2-2-2,0 5-3,2-4-1,0 4-3,-1-2-2,4 3 0,-2 0-2,2-1-1,0 2-2,2-1-1,-1 3-3,3 0-1,-2-3-2,1 3-2,1-2-2,0 1-3,1 1 0,1-1-1,1 0 0,0-2 0,1 1 0,1-2 1,1 1 1,0-1 1,0 1 3,1-3 2,1 0 2,-3-1 2,7 1 3,-4-1 3,2-2 1,1 0 2,2 1 0,-1-2 2,3-2 1,-2 1 1,2 0 1,0-2 2,-2 1 3,2-3 2,0 1 1,-2 0 4,2 1 3,-1-1 3,-2 2 2,2-2 4,-6-1 3,3 2 3,-2 0 4,-2 0 3,-2-1-1,0-1-1,1 3 0,-3-2-2,0-1-2,-3 0-2,1 1-5,0-3-5,-2 1-9,-1 1-10,1-2-12,-3 2-12,0-1-17,0 1-15,-1 0-17,0 0-18,-3 2-27,1-1-33,1 0-45,-1-1-49,0 3-50,-2 0-47,1 0-48,-3 1-45,3-1-53,-2 2-56,-1 0-25,2 2-10,-1-1 3,2 1 11,0-1 24,0 0 29,3 1 44</inkml:trace>
          <inkml:trace contextRef="#ctx0" brushRef="#br2" timeOffset="79920.9205">8633 5815 143,'0'-3'279,"0"0"-5,0 1-12,-1-1-15,1 3-17,-2-1-18,1-1-19,-1 2-20,0 0-20,2 0-16,0 0-12,0 0-12,-3 0-7,3 0-4,-2 0-4,0 0-2,2 0-2,-3 0-2,2 0 1,-3 0 0,2 0-2,-3 0 0,0 0-1,2 0 0,-1 2-1,0-1 1,-2-1 2,1 3 1,0-3 0,-3 2 1,1 1 0,-2-2-1,2 1-3,-3 2-2,2-1-1,-3-1-4,-1 0-2,0 2-3,-1-1-4,1 1-6,0 0-5,-1-1-6,-1 1-6,0 0-7,-1 0-5,1 0-7,0 0-5,-1 0-4,3-1-5,-1-1-3,-1 4-3,2-3-3,-1-1-1,-1 2-3,4-1-4,-2 1-2,0-2 1,4 1-2,-3 1-2,3-2 0,-3 0-1,2 1-1,0 0-2,3 0-3,-2-1-5,1 0-4,0-2-4,1 2-5,0-1-4,3 1-5,-2-1-4,1 0-5,0 1-6,0-1-6,2 0-7,-1-1-9,0 1-11,0-1-10,0 0-11,0 2-9,1-2-8,-1 0-7,3 0-4,-3 0-4,3 0-2,-1 0-1,1 0-3,0-2 2,0 1 1,0 0 4,1 1 4,-1-1 5,0-1 8,3 1 6,-3 0 6,0-2 4,0 1 2,0-2 5,0 2 2,0 1 3,0-2 5,0 0 4,-3 1 5,2-1 7,-2-1 7,0 1 8,0 0 8,-1-1 8,-1 1 8,1-1 7,-1 1 7,2 0 6,-1-2 5,1 2 5,-2-1 7,1 0 4,1 0 3,-2 0 5,2 0 4,-1 0 4,1 1 3,0-1 3,-1 0 5,2 0 4,-1 0 3,0 1 3,2 1 3,0-1 0,-1 1 1,0-1 0,2 0 0,0 3 0,0-2-1,0 2 0,0-3 0,2 3 0,-2-1 0,2-1 0,-1 1-2,0 1 1,-1-1 1,2 1 1,-1 0 1,1 0 2,-1 0 1,1 0 2,-2 0 3,2 0 2,0 0 2,-1-2 3,1 2 2,-2 0 3,3 0 3,-3 0 4,4 0 2,-4 2 3,0-2 4,3 1 2,1 0 0,-1 1 2,-1-1 3,3-1 1,0 3-1,-1-3-1,0 2-2,1-2-1,1 3 1,0-3-3,0 1-1,-1 1-1,3-2-1,-1 2-1,1 0-3,-1 1-3,0-3-8,1 3-5,1-2-3,-2 1-4,1 0-3,-1 0-3,-2 1-4,1-1-3,0 0-2,-1 0-4,2 1-2,-5-3-3,5 3 0,-5 0-2,3-1 1,-1 1-2,0-1-1,0 1-1,-1 0-1,0 0-1,-1 1-3,1-1-2,-3 0-4,2 1-3,0-2-3,-1 3-1,1-1-2,-2 0-1,0 0-2,0 0-1,0-1 0,0 2-1,-2-1-1,1 2-1,-1-1-2,0 0 0,2 0 2,-3-1 0,1 2 1,-3-1-2,0 0-4,1 1-4,0-2-4,-2 1-7,1-1-8,0 2-11,-3-3-12,-1 3-15,0-2-18,1 1-22,-2 0-26,-2 0-27,0 0-29,0 0-28,1 0-24,-4 0-18,0 1-17,0-2-21,-2 1-23,0 1-35,0 1-38,0-2-25,0 1-20,-2 0 2,4 2 14,1-1 23,1 2 26</inkml:trace>
          <inkml:trace contextRef="#ctx0" brushRef="#br0" timeOffset="55631.4693">8985 6417 280,'3'-7'389,"0"2"25,1 0 24,2 0 23,-2-1 3,1 2-9,1-1-31,0-1-46,1 1-37,3 1-38,-2-2-28,1 3-25,1-3-22,-1 1-22,2 0-25,1-1-26,-1 1-23,0 1-22,1 1-21,-1-1-20,2 1-16,-3-1-16,3 0-11,0 4-7,-1-2-5,2 2-4,-2 0-2,-2 0-1,2 2-1,0-2 0,-3 4 0,2-2 0,-2 0 0,-1 5-1,-1-5 1,-2 3-2,0 2 1,-1-1 0,-1 2 1,-1 0 1,-2 1 0,0 2 0,-2 0 0,-1 2-1,-1-1 0,-1 3 0,0 0-1,1-1 0,-4 1-2,1 1 1,0-2-3,-2-1-4,1 2-5,0-1-8,-1-2-12,1 1-14,1-1-22,1-3-27,0 1-36,1-1-39,1-2-41,0 1-39,0-1-42,2-2-41,2-5-48,0 0-52,0 0-46,0 0-44,0 0-14,0 0 2,0 0 14,0 0 24,0 0 33</inkml:trace>
        </inkml:traceGroup>
        <inkml:traceGroup>
          <inkml:annotationXML>
            <emma:emma xmlns:emma="http://www.w3.org/2003/04/emma" version="1.0">
              <emma:interpretation id="{5D4410D7-8A21-4BE1-97B4-D6220990F4FA}" emma:medium="tactile" emma:mode="ink">
                <msink:context xmlns:msink="http://schemas.microsoft.com/ink/2010/main" type="inkWord" rotatedBoundingBox="10306,5769 14031,5852 14006,6974 10281,6892">
                  <msink:destinationLink direction="with" ref="{487FAE7D-5DDF-4129-A1C9-0AE2C5E477B7}"/>
                </msink:context>
              </emma:interpretation>
              <emma:one-of disjunction-type="recognition" id="oneOf13">
                <emma:interpretation id="interp65" emma:lang="en-US" emma:confidence="0.5">
                  <emma:literal>EIE</emma:literal>
                </emma:interpretation>
                <emma:interpretation id="interp66" emma:lang="en-US" emma:confidence="0">
                  <emma:literal>QFE</emma:literal>
                </emma:interpretation>
                <emma:interpretation id="interp67" emma:lang="en-US" emma:confidence="0">
                  <emma:literal>QEE</emma:literal>
                </emma:interpretation>
                <emma:interpretation id="interp68" emma:lang="en-US" emma:confidence="0">
                  <emma:literal>Theon</emma:literal>
                </emma:interpretation>
                <emma:interpretation id="interp69" emma:lang="en-US" emma:confidence="0">
                  <emma:literal>Thon</emma:literal>
                </emma:interpretation>
              </emma:one-of>
            </emma:emma>
          </inkml:annotationXML>
          <inkml:trace contextRef="#ctx0" brushRef="#br0" timeOffset="58593.1011">10205 6322 204,'-7'0'253,"-2"0"-14,0 0-13,0 0-13,0 0-12,2 0-14,-2 0-13,0 0-11,4 0-12,-3 0-11,0-4-13,1 4-14,-1-3-9,4 1-7,-2-2-2,0 0-2,2-1 3,-1 1 3,1 0 3,-2-2 4,2 1 2,1 0 3,-4-2 4,5 0 4,-3 0 7,0 0 7,1-1 4,0 0 1,-2-1-2,1 0-1,2 1-6,-1-1-7,1 0-7,0 1-8,0-2-9,0 0-7,2 1-11,-1 1-10,0-1-10,2-1-7,0 1-7,0 1-5,0-3-4,0 1-4,2 0-4,0 1-1,-1-1-2,1 1-4,0-2-2,1 3-2,1-2-1,-1 0-2,-1 3 0,1-3 0,2 2-1,1-1-2,-3 0-1,2 1-2,3-2-2,-1 2-2,0 0-1,5-1 0,-2 0-2,0 1 0,2-1 0,2 0-1,-2 0 0,0 1-1,3 1 0,-1-1-1,2 0 1,-1 1 1,1-1-2,0 0 0,4 2 0,-3-1 1,3 2 1,-1-2 1,4 0-1,-3 1 1,1 0-1,2-1 0,0 3 1,1 0-1,2 0 1,2 0 0,-1 1 0,0 1-1,2 1-1,0 1 0,1 0 0,1 0-1,0 0 0,2 0 2,-2 1 0,2-1-1,-1 0 0,2 2 0,1-2 0,-1 0 0,0 0 1,0 0 1,0 0-1,2 0 0,-2-2 0,1 1 0,1 0-1,-2-1-1,2 1 2,0-1 0,-1 1 5,3 0 4,0 1 5,0-2 3,1 2 4,3 0 4,1 0 1,2 0 2,-1 0-1,2 0 3,2-2 0,-2 2-1,3-3 0,-2 3-1,1 0-5,0-1-3,-2 0-7,-2-1-2,0 1-4,-3-1-4,2 1-1,-4 0-1,-2-1 0,-1 1-2,-3 0 0,-1 1 0,-5-1 0,0 1 0,-1-2 1,-4 2 0,-2 0 0,3 0 0,-4 0-1,0 0-1,-1 0 1,0 0 0,3 0 1,-1 2-1,0-1 0,-1 0 1,2 0 0,-2 1 1,2-1-1,-2 0-1,0-1 1,0 0 0,-4 0-1,2 0 1,-3-1 0,-2 0-1,-1-1 0,-2 1 1,0 0 0,-1-2 0,-1 1 0,0-1 0,-1 1-1,-2-2 1,3 2 0,-2 0-1,0-1-1,0 1 0,-3 0 1,1 2 0,1-2 0,-3 0 0,1 2-3,-2-2-1,4 2-4,-4 0-5,0 0-8,0-2-7,0 2-11,0 0-14,0 0-18,0 0-20,1 0-26,1 0-31,-2 0-32,1 0-31,1 0-27,0 0-28,-2 0-27,2 0-25,-1 0-30,-1 0-29,0 0-39,0 0-45,0 0-14,0 0 5,0 0 16,9-3 27,-1 3 27</inkml:trace>
          <inkml:trace contextRef="#ctx0" brushRef="#br0" timeOffset="59233.3335">12787 5697 85,'0'-2'331,"0"-2"13,2 1 13,0 1 5,0 0 0,1-1-15,0 1-27,2-2-29,1-1-32,1 1-23,2-1-17,2-2-14,-3 1-9,4-3-8,0 3-6,3-3-6,1-1-7,1 1-10,0 1-9,5-2-13,-2-1-15,4 0-13,-2 0-12,4-1-12,-2 0-11,1 2-9,2-3-8,1 1-8,-1 1-9,0 0-7,0 0-7,-2-1-5,2 1-5,-4 0-5,1 0-4,-2 0-5,2 0-3,-5 1-6,1-1-7,-1-2-9,-1 5-12,-2-3-14,-1 1-16,0 1-20,0 0-21,-4 0-24,3 2-26,-2 1-19,-3 1-17,2 1-20,-2 2-22,-2-1-20,-3 1-19,0 2-25,0 2-29,-4-2-28,0 0-27,0 0-13,-5 9-5,-1-1 3,-2 2 11,-3 1 13,-1 2 12</inkml:trace>
          <inkml:trace contextRef="#ctx0" brushRef="#br0" timeOffset="56624.7717">10135 5405 252,'-10'2'377,"1"3"17,1-2 18,-2 3 14,3-1-4,1 1-12,-1-2-37,-1 5-49,0-1-42,3 1-40,-2 1-25,-1-1-18,1 4-16,0-2-16,0 2-14,2 2-14,-3-2-13,1 3-12,-1-1-13,2 1-12,0 0-12,-1 1-12,1 0-8,-2 3-9,4-3-5,-2 0-4,0 0-5,2-1-5,-1 0-5,1 0-4,1-1-2,1 0-4,0-3-2,2-1-2,2 2-2,1-2-3,1-3-2,-1 1-1,4-1-3,0-1-1,2 1-3,0-5 0,3 2-3,0-1-2,1-2-6,0 0-7,4-2-8,-1-2-10,-1 0-13,1-1-13,-1-1-20,0 0-20,-2 0-24,2-1-23,0 1-23,0-3-26,-2 1-22,1-1-24,-3-1-22,1 1-22,0-1-22,-3-1-21,0 3-21,-3-2-22,1 0-16,0 0-12,0 0 4,-4 1 15,1 1 18,1-1 25</inkml:trace>
          <inkml:trace contextRef="#ctx0" brushRef="#br0" timeOffset="56839.4388">10062 5800 214,'-10'4'265,"1"4"-2,1-1-14,1 0-22,0 4-24,0-4-27,1 3-24,0 0-26,1-1-22,0 4-18,0-2-15,2 3-9,-1-2-9,1 1-6,0 0-5,-1 0-5,3 2-6,0-2-3,0 0-3,1-1-4,0 2-4,1-4-3,0 2-2,2-1-4,0-2-3,2-1-3,-1 0-4,2 0-3,1-1-4,1-1-5,1 1-4,1-5-6,1 2-7,2-2-7,-1 1-11,2-1-12,0-2-10,-1-2-13,2-1-27,1 1-37,-4-2-42,3 2-45,-3-5-26,2 3-19,-1 0-6,-1-3-1,2 3 6</inkml:trace>
          <inkml:trace contextRef="#ctx0" brushRef="#br0" timeOffset="59692.0622">12876 5757 94,'-1'1'318,"1"0"12,1 1 13,6-2 0,-4 0-4,4-2-18,2 1-24,-1 0-27,6-1-28,-1-1-22,4-1-19,0 0-11,4 0-9,1-1-6,4-1-6,-1 1-8,2-2-11,1 2-14,0-1-14,3 3-16,-1-3-18,1 2-15,0-1-16,1 2-13,-1-1-9,-2 2-10,0 0-8,-1 1-10,-3 0-14,-1-1-12,-1 1-15,-1 1-17,-5 0-16,1 1-17,-3 1-15,-2-1-13,-1 2-12,-1-1-13,-4 1-11,1 1-14,-3-1-14,-2 1-10,1 0-7,-4 0-3,0-1 0,-4 3 3,-1-1 6,-3 1 3,-2-1 5,-2 0 2,-4-1 3,-1 3 3,-3 0 3,-3-1 4,0 1 6,-4-1 8,-2 1 11,1-1 10,-2 0 13,-1 2 13,3-1 15,-3-2 20,1 1 22,2 1 23,1-3 24,2 2 23,2-1 25,0-3 23,3 3 22,1-2 17,4 0 16,2-1 13,1 1 13,3-1 6,2 1 5,4 0 1,0-2-5,1 1-5,2-1-5,2 0-2,3 1-1,0-1 2,1-1 3,5 0 1,1 2 1,0-2 0,4 0-5,2 0-2,1 0-3,2 0-1,1 0 1,2 0-2,0 0-1,0-2-6,2 2-8,-1 0-8,1 0-10,-1 0-6,-1 0-6,0 0-3,-1 0-2,0 0-3,-3 0-2,-1 2-6,2-2-4,-1 3-6,-5-3-6,2 3-7,-2-3-6,-1 1-6,-2 1-8,0 2-7,-2-3-8,-1 1-9,-2 0-6,-1 0-9,-2 1-13,-1-2-13,-1 1-16,-2-1-19,0 1-22,-2-1-26,-1 0-30,0 1-28,-1 0-26,-3 1-24,0 0-22,-1-2-17,-4 1-16,-2 2-6,-3-2-1,0 2 0,-5 0 1,0 0 4,-4-2 5,-1 1 3,0 0 0,-4 0 1,2-2 0,-3 1-3,1 2-3,1-2 3,-1 1 4</inkml:trace>
          <inkml:trace contextRef="#ctx0" brushRef="#br0" timeOffset="60023.9845">12944 6035 168,'4'4'285,"-1"-1"-3,2-1-5,2 2-10,-2-4-12,6 3-17,-2 0-21,3-2-30,-2 1-35,4-1-18,0 0-12,-1 1-6,4-1-6,-2-1-1,3 0-2,1 1 1,-1-1-1,-1 0-1,3 1-2,1 1-3,-1-1-5,-1 0-6,1 1-6,1-1-8,-2-1-10,-1 3-8,1-3-7,0 2-9,-7-2-9,2 3-15,-2-3-16,-2 1-19,-1 1-21,-3-2-18,-3 3-18,0-2-17,-3 0-16,0 1-13,-4-2-13,-3 2-7,0-1-3,-2 2-4,-1-2-4,-3 3 0,-3-2 2,-1 0 6,-3 1 9,1-2 11,0 2 11,-2 1 13,-2-2 14,1-1 14,2 0 15,-1 1 11,1-1 7,-2 0 15,5 0 16,-1-1 14,3 2 11,3 0 14,0-2 16,4 1 10,0 0 10,2 0 8,3 1 3,1-1 5,2 0 4,2 1 4,1-1 2,0 0 2,1 0-3,3 2 2,-2 0 2,2-2-4,1 1-5,-1 2-6,4-1-5,-1 0-2,1 1 0,-1-1-3,1 0-5,1 1-6,0-2-7,-1 3-10,1-4-7,1 2-8,2-1-7,-2 1-4,4-1-3,-3 2-2,3-2-2,-2-1-2,3 0-4,-2 0-11,2 1-9,0-2-16,-4 0-15,3 0-16,0-2-17,-5 1-14,2 0-12,1 0-18,-2-1-24,-1 0-27,0 0-30,-2-3-39,1 1-39,-3 2-34,3-3-31,-2 1-6,2 0 5,-1 0 12,0 0 14</inkml:trace>
          <inkml:trace contextRef="#ctx0" brushRef="#br0" timeOffset="60238.998">13465 5570 35,'0'-2'316,"0"-4"3,1 5 0,0-1 1,2-2-15,2 2-20,-1-1-55,2 1-71,1-2-68,0-1-66,0 2-63,1 0-61,-1-1-68,-2 0-71,4 0-39,-1 0-22,1 1-13,-3 0-4,5 1-2,-4 0 2</inkml:trace>
        </inkml:traceGroup>
      </inkml:traceGroup>
    </inkml:traceGroup>
    <inkml:traceGroup>
      <inkml:annotationXML>
        <emma:emma xmlns:emma="http://www.w3.org/2003/04/emma" version="1.0">
          <emma:interpretation id="{72CE868C-8006-4750-883F-5F9CB7829ADC}" emma:medium="tactile" emma:mode="ink">
            <msink:context xmlns:msink="http://schemas.microsoft.com/ink/2010/main" type="paragraph" rotatedBoundingBox="264,8027 24338,7983 24342,10244 269,1028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90947F1-4662-427D-B595-13CBC05AE459}" emma:medium="tactile" emma:mode="ink">
              <msink:context xmlns:msink="http://schemas.microsoft.com/ink/2010/main" type="line" rotatedBoundingBox="264,8027 24338,7983 24342,10244 269,10288"/>
            </emma:interpretation>
          </emma:emma>
        </inkml:annotationXML>
        <inkml:traceGroup>
          <inkml:annotationXML>
            <emma:emma xmlns:emma="http://www.w3.org/2003/04/emma" version="1.0">
              <emma:interpretation id="{698C23B0-3115-42FB-8BC5-276BE46C4FC6}" emma:medium="tactile" emma:mode="ink">
                <msink:context xmlns:msink="http://schemas.microsoft.com/ink/2010/main" type="inkWord" rotatedBoundingBox="265,8198 2035,8194 2037,9209 267,9213"/>
              </emma:interpretation>
              <emma:one-of disjunction-type="recognition" id="oneOf14">
                <emma:interpretation id="interp70" emma:lang="en-US" emma:confidence="0.5">
                  <emma:literal>Aron</emma:literal>
                </emma:interpretation>
                <emma:interpretation id="interp71" emma:lang="en-US" emma:confidence="0">
                  <emma:literal>Anon</emma:literal>
                </emma:interpretation>
                <emma:interpretation id="interp72" emma:lang="en-US" emma:confidence="0">
                  <emma:literal>Anion</emma:literal>
                </emma:interpretation>
                <emma:interpretation id="interp73" emma:lang="en-US" emma:confidence="0">
                  <emma:literal>Arron</emma:literal>
                </emma:interpretation>
                <emma:interpretation id="interp74" emma:lang="en-US" emma:confidence="0">
                  <emma:literal>Ancon</emma:literal>
                </emma:interpretation>
              </emma:one-of>
            </emma:emma>
          </inkml:annotationXML>
          <inkml:trace contextRef="#ctx0" brushRef="#br0" timeOffset="178124.9943">-38 7772 62,'1'-18'370,"0"0"19,3 0 20,-1 3 16,0 1 15,-1 1-10,0 2-22,3 1-46,-2 0-55,-1 3-34,1 1-24,1 3-19,-3-1-16,1 2-16,-1 2-15,-1 0-17,0 0-17,0 2-15,-1 1-16,-1 1-16,1 1-15,-1 2-12,0 3-13,1 1-12,-1 3-13,1 3-9,-2 1-7,2 4-3,-1 2-3,2 3-2,-5 2-2,3 3 0,-1 0-1,1 3 1,-3 1 0,2 2-1,-2 0-3,-1 1-2,0 1-1,2-1-1,-2-1-2,0 0-1,0-3-2,1-1 0,1 2-2,-1-5 1,2-2-2,1 2 0,0-3-1,-1-2-2,3-2-1,0-1-3,0-4-6,0-1-6,3-1-7,-1-2-8,-1-5-10,0 1-9,-1-1-7,0-4-7,3-2-6,-3 0-7,2-2-7,-2 2-7,1-4-7,1 0-5,0-4-1,-1 2 0,0-2 2,0 0 5,3-2 8,-1-3 4,0-1 5,-1-2 5,2 0 6,-1-4 6,0 0 8,-1-4 9,2-1 8,0-1 8,-2-1 7,-1-6 6,2 1 7,0-1 5,0-3 4,-1-3 7,2 1 6,-1-5 6,2 1 4,0-2 7,0-1 3,0 3 6,2-3 6,0 0 7,0 3 10,0 0 9,0 2 10,0 4 11,2 1 11,-2 3 11,0 4 9,0 3 9,-2 2 5,2 4 3,-2 1-2,-2 2-2,2 2-3,-1 5-5,-1 1-7,1 1-9,-3 3-11,1 0-10,-2 0-14,0 0-12,0 3-13,2 1-12,0 0-9,-1 0-5,1 3-4,1 1-2,0 1-1,0 2 3,3 2 6,-1 2 2,2 0 3,0 2 1,-1 2 0,1 1 2,1-1 3,-2 3 0,-2 1 0,2-1 1,-2 2 0,1 0 0,0-3-1,-3 5-6,1-3-7,-1 1-4,-1 0-2,1-1-5,-2 2-9,0 0-6,-2-2-4,1 1-3,-1 2-2,1-2-3,-2 0-2,0 0-6,0-1-6,1 1-15,-3 0-18,0-1-32,2-1-40,1 0-42,-2-3-42,3 2-36,-1-5-37,1 0-37,1-5-39,0 2-41,1-5-43,1 0-39,-2-8-36,5 6-7,-5-6 8,5 4 26,-5-4 38,0 0 44</inkml:trace>
          <inkml:trace contextRef="#ctx0" brushRef="#br0" timeOffset="179371.8999">20 8273 14,'-12'-3'317,"3"-1"10,0 4 12,3-3 5,3 3 1,-2-2-22,5 0-34,0 2-36,0-2-38,0 1-28,5-2-26,-3-2-19,2 1-12,0 1-7,1-1-2,1-2-6,0 1-6,1 0-8,2-2-7,0 1-6,2-1-7,-1 2-5,2-2-5,0 1-2,1 1 0,0 0 6,1-1 5,1 1 2,-2 0 1,2 1-2,-2 1-1,4 1 1,-2-1-1,-2 1 2,1 2-1,0 0 1,1 2-3,0 1-4,-1-1-6,0 3-11,-1 2-10,1-1-7,-1 3-4,-1 0-2,1 4-3,0-2-4,-1 1-5,2 3-5,-4 1-5,0-1-3,1 2-2,-2-2-2,-2 2-1,-4 0-1,1 1 0,0-3-6,-4 0-7,-2 0-4,0 1-3,-2-2 0,1-1-2,-2 0 0,-3-2 0,-1 1-1,0-2 1,1 0-1,0-1 1,-1-1 1,0-1-2,1-1 6,0-2 6,0-1 4,2 1 1,2-4 1,1 0 0,-2 0 1,3-2-1,2 0-1,0-3 1,2 0-2,-2 0 0,5-4 5,-2 0 9,-1 0 2,3-3 1,0-1 2,1-2 0,0 1 2,1-2-2,-2 0 2,5-3 1,-1 0 1,1 1 0,0-1 1,-1-2 2,2 0-3,-2 3-5,1-2 0,-1 0 2,-2 2 1,4-1 2,-4 3 1,2 0 3,-2 3 0,1-1 2,-4 3 2,3 0 1,-2 3 1,0-1 0,-2 3-2,1 1-2,-1 2-1,-3 3-2,0 0-1,0 0-2,0 0-1,-3 2 0,2 2-3,-2 2-2,-2-2-1,1 3-2,0 1 0,-1 1-2,1 2 1,-1 0-1,0 1 0,3 1-2,0 2 0,-1 1 0,0-1-2,1 0 0,-2 2-1,1-2 1,2 1-1,-1-2 0,1 3-1,1-2 0,-3-2-3,3 0 0,0-1 0,0 0-3,0-1 0,3 2-1,-2-4 0,2 1-1,2-2 0,-1-1 0,2-1-1,-2 1-1,4 0 0,1-1 0,1-4-1,-1 2 0,3-1 0,0 1 0,1-2 0,-1-1 0,2 1 0,-2-2-1,1 0-1,-1-2 0,1 0-1,1-1 1,-4-1-2,1 0 0,-1 1-1,-3-3-1,3 0-1,-3-1-2,-2 0-1,2 0-2,-2 0-2,0-1-2,-2 0-4,1-1-5,-1 1-6,0-1-8,0-2-9,-2 4-8,2-2-16,-1 0-19,1 0-17,0 2-17,0-1-14,0 1-12,0-1-12,-1 1-15,0 2-9,1-2-6,2 0-4,-1 1-1,1-1-2,-1 2 1,0-3 8,1 4 10,-2-2 13,1 1 9,3 0 10,-2-1 6,0 2 6,-1-1 5,2 0 8,-2 0 10,-1-1 9,2 1 10,-1-1 13,1 2 13,0-1 16,-3-1 15,1 1 19,0 0 20,-1-1 20,-2 1 19,0 1 33,0-1 39,-2 1 28,-1 0 22,3 0 15,-3 0 10,1 2 18,-2-2 21,1 4 13,0-3 10,1 3 3,-1 3 1,-1-3-3,1 2-3,1 0-15,0 0-20,-1 0-17,0 1-14,3 0-10,-2 1-8,2 0-19,-2 0-23,0-1-18,-1 2-16,2 1-14,-1 1-11,1 1-12,0 0-7,-1 0-8,0 3-7,1 1-5,-1-1-5,2 2-3,-3 0-2,2 0-2,1 1-2,-3-1-1,3 1 1,0 1-2,0-1 0,0-1 0,0-1-1,3 1 1,-3 0-2,4 0 0,-2-2-1,3 0 1,0-2-2,2 0 2,-2 0-1,5-2 0,-1 0-1,2-1-6,-2 0-7,3-1-7,0 0-5,-2-1-2,0-2-1,1 1 0,-1-2 0,-2-1 0,1 0 0,-2-1-1,0 1 0,-1-3 1,-1 1 0,1-3 6,0 1 8,-2 0 7,1-1 4,-2 0 9,-1-1 9,1 0 4,-1-1 1,1-2 2,-3 2 1,0-2 2,-3 1-1,1-3 0,-1 1 0,1-2 1,-3 1-1,0-1 0,1-1 2,0 1-4,-2-1-8,1 0-2,-1 2 0,0 0-2,0-1-1,-1 1 1,1 0 0,0 1 0,-1 1 0,2 1 1,0 1 0,-2-1-1,3 1-1,1 0 0,-2 0-2,2 1 1,1 0-1,-1-1 0,1 0 1,0 1 0,1 1-1,1-2 0,0 2 0,1-2 0,1 1 1,1-2 1,0 3-1,1-1 0,1-1 0,-2 0 1,3 0 0,0 2 0,1-2 1,0 1-1,1 0 1,-2 1-1,1 1-1,1 2 1,-1 0-1,3-1 0,-2 3 1,1 0 1,-2 3-1,3-1 1,1 0-2,0 2 1,1 1 0,0 2-1,0-1 0,0 3 1,2-1 0,-1 2 0,1 2 2,1 0-2,-2 2-1,1-1 1,0 1-1,1 1-6,0 0-8,-2 1-3,0-1-2,-1 1-2,0-1 1,-2-1-2,0 1 0,-3-2 0,0 2-1,0-2-1,-2 0 0,0-2 0,-2 0 0,-1 1 4,-2-1 8,0-3 2,0 1 3,0-1 1,-2 0-1,-1-1 1,1-2 0,-1 0 1,-1 1 0,1-2 1,0 0-2,0-1 0,0-3-1,0 2 1,0-2 2,1-2 0,0 2 0,0-3 0,1-1 1,-2 0 1,1-2 0,-1 0 1,2-1 1,0 1 2,-1-3 2,0 0 3,1-2 2,1 0 7,0 0 9,0-1 7,0 0 4,0-2 5,0 1 4,1-2 3,-1 2 3,2-2 0,0 1 0,0-1 1,1 0 1,0 2-1,0-1 0,-1-2-4,2 3-9,2 0-4,-3 1-4,3-1-3,-1 0-4,2 2-2,0-2-2,2 2-1,0 2-1,0 0-6,1-1-9,-1 2-5,1 3-5,0-1-2,0 2-1,1 1-2,-1 0-1,-2 2-1,3 1-1,-1 1-1,0 2-2,0 0-1,2 1 0,-2 2 4,0 1 6,2 1 5,-3 1 1,3 2 0,-2 1 0,-1 2-1,1-2 0,1 5 0,0-2 0,-4 1-1,0 2 1,1-1-2,-1 1 0,-2-2-2,0 1-4,0 1-4,-2-1-6,0-2-13,-2 2-12,2-1-27,-3 0-32,0-1-47,2 0-52,-2 0-60,-2 0-61,2 0-71,-4-2-73,2 1-51,1 1-38,-2-1-17,3-1-6,-3 2 6,3 0 11,0-1 23,3 1 31</inkml:trace>
        </inkml:traceGroup>
        <inkml:traceGroup>
          <inkml:annotationXML>
            <emma:emma xmlns:emma="http://www.w3.org/2003/04/emma" version="1.0">
              <emma:interpretation id="{03ADED4D-4E3A-42E3-B48F-36FB7760DA37}" emma:medium="tactile" emma:mode="ink">
                <msink:context xmlns:msink="http://schemas.microsoft.com/ink/2010/main" type="inkWord" rotatedBoundingBox="2520,8151 5840,8145 5842,9231 2522,9237"/>
              </emma:interpretation>
              <emma:one-of disjunction-type="recognition" id="oneOf15">
                <emma:interpretation id="interp75" emma:lang="en-US" emma:confidence="0.5">
                  <emma:literal>heeminal</emma:literal>
                </emma:interpretation>
                <emma:interpretation id="interp76" emma:lang="en-US" emma:confidence="0">
                  <emma:literal>terminal</emma:literal>
                </emma:interpretation>
                <emma:interpretation id="interp77" emma:lang="en-US" emma:confidence="0">
                  <emma:literal>laminal</emma:literal>
                </emma:interpretation>
                <emma:interpretation id="interp78" emma:lang="en-US" emma:confidence="0">
                  <emma:literal>liminal</emma:literal>
                </emma:interpretation>
                <emma:interpretation id="interp79" emma:lang="en-US" emma:confidence="0">
                  <emma:literal>lemonal</emma:literal>
                </emma:interpretation>
              </emma:one-of>
            </emma:emma>
          </inkml:annotationXML>
          <inkml:trace contextRef="#ctx0" brushRef="#br0" timeOffset="179908.4108">2274 7576 255,'-8'4'366,"4"1"10,-2 3 14,0 3 12,1 1 11,-2 4-12,2 1-25,0 5-34,-1 2-38,0 3-37,1 1-33,-2 5-23,2 0-18,-2 3-9,1 2-5,0 1-11,0 0-12,2 1-17,1 2-18,-2-1-24,3 1-27,-1-2-23,1 0-25,0-3-15,2 1-13,0 0-9,0-7-6,2 2-15,0-4-19,1 0-29,-1-4-35,1-2-31,2-1-30,-3-3-30,3-4-31,1 0-29,0-4-26,-1-2-36,-1-3-41,2 0-45,-2-3-48,-4-3-15,10-2 2,0-1 22,-3-1 33,3-3 28</inkml:trace>
          <inkml:trace contextRef="#ctx0" brushRef="#br0" timeOffset="181353.5792">2211 8071 175,'-5'-5'294,"3"0"11,-1 0 16,3 1-2,0 0-11,0 2-25,0-3-34,3 1-36,-3 0-35,2 1-27,3-1-21,-2 0-15,1 0-13,3 0-11,0-2-10,-1 1-15,3 0-18,1-1-12,-1 2-9,4-3-7,-2 3-5,2 0-4,-1-1-4,0 1-2,0 1 0,-2-1-3,1 4-1,-1-2-2,-1 2 0,0 2-4,0 0-1,-2 1-2,-1 1-1,1 0-3,-2 0-1,1 3-4,0 0-3,-1 1-3,-3 1-4,3 0-5,-1-1-4,1 1-4,-2 1-4,0 1-3,-1 0-4,0-2-3,0 1-3,-1 2-2,1 0-2,-1-2 0,-1 3 0,0-1-1,0-2 2,0 3 1,-1-2 4,-1 0 4,1 2 3,-1-2 6,0 0 5,1 1 4,0-1 5,0 1 5,-1 0 3,0 0 4,1-2 4,-1 0 2,0 1 5,1-3 1,0 1 3,1-1 1,0 0 2,0-2 0,0 1 1,0-3 0,1 2 1,0-2 0,1 0-1,0-1 3,1 1 2,0-2 3,-1 0 5,3-2 5,0 4 6,-1-4 5,-1 0 6,3 0 5,0-4 6,1 4 6,1-2 6,-1 0 8,-1-1 9,2-1 10,-1 0 8,1 0 4,-3-1 1,2 0 2,1-2 3,-1 1 3,0-1 1,0 0 7,-1 0 11,0-1 6,-1-3 2,0 3 2,0 0-3,-3 0-2,3 0-4,-2-1 0,-1 2 2,0-1 2,-2 1 1,2-1 0,-2 3-1,0-1-8,0 2-12,-2 0-9,2 0-9,-2 2-7,0-1-6,-1 1-7,-2 2-6,1 0-8,-2 0-6,-1 2-10,1 1-9,-5 1-9,4-1-8,-3 3-6,0-2-4,-1 2-3,-1 3-4,0-1-1,2 1-4,0 2 0,-1 1-3,2-2-1,-1 4-1,1-1-1,0 0 0,1 2-2,4-2-1,-2 2-3,2-2-3,1 0-2,0 0-2,1-1-2,2 1-5,0-1-4,2-1-5,-1 1-9,1-2-13,1-1-6,-1 0-6,3 0-3,0 0-3,-3-1-2,6-3 1,-2 1-2,1 0 0,1-2 0,-1 0 2,2 0 1,2-1 4,0-3 8,0 1 11,2-1 7,0 0 6,1-1 5,2-2 5,-1 0 5,3-1 4,-1-1 3,0-1 4,0-1 4,0 0 2,-2-3 4,1 1 1,-1-2 5,0 2 2,0-3 3,-3 0 4,1 1 9,0-3 10,-3 3 9,1-2 10,0-1 9,-4-1 8,0 0 11,1 0 7,-2 2 8,-3-3 7,2 2 6,-1 0 2,0 1 1,-4 1 1,2 1-4,-1 0-9,-1 3-6,0 1-4,-1 2-8,-1 1-6,2 1-7,-3 3-7,0-3-6,1 3-7,0 3-3,-3-2-6,2 2-4,-1 1-4,-1 0-5,1 1-5,0 1-3,0 0-5,-1 1-4,-3 2-1,5 0-3,-3 1-3,0 2-1,2 0 0,-1 2-2,2-3-2,-1 3 0,1-2 1,0 1-1,2-2 0,1 2-2,0-2-2,1 0-10,0 1-12,2-1-11,-1-2-9,2-1-11,2 1-10,-1-1-13,1 0-14,1-1-18,1-3-19,0 1-24,0-1-23,3 0-22,-1-1-17,2-1-6,0 0 3,0-2-1,0-2-5,2 0 0,-1-1-2,1-1 5,1-2 7,-3 1 11,2 0 15,-2-3 21,1 0 25,1-1 23,-4-1 23,2 1 17,-2-2 14,-1 2 22,1-2 22,-2-1 24,-2 1 24,2-1 21,-1 1 24,-1-1 15,0 1 11,0-1 15,-2 3 16,1-3 16,-2 3 15,-1 2 11,2 0 7,-3 3 4,1-1 1,-2 0-3,0 3-5,-2 0-7,1 2-12,-1 2-7,0 0-6,0 1-10,-1 1-16,1 0-14,-1 1-17,0 1-14,1 2-13,-1-1-11,1 1-11,0 3-9,1 0-6,0 0-5,-1-1-5,1 3-1,-1-2 0,2 0-1,0-2 0,0 2 0,0-1-1,0-2 0,0 2 0,0-2-1,0 0 1,0 1 0,0-2-1,-1 0 1,1 0 1,-2-3-1,0 1-1,0 0 1,-1-1 0,1 0 0,-1 1 0,-1-3 1,-1 1 1,1-3-1,0 3-1,1-3 1,-1 0-1,1-3 0,2 0-1,-2 1 0,0-1 1,3-1-1,0-2-1,0-1 1,0 0 1,0 0-1,3-2 0,-3 0 1,3 0 1,1-3 0,-2 1 0,3 1 0,-1 1 0,0-2 0,1 0 0,-1 2 1,1 0 0,0 1 0,2-2 0,-2 3 0,2-1 0,-2 2 0,0 0 2,-1-1 0,1 1 0,0 2 2,-2-1 1,2 1 3,0 0 2,-1 1 0,2 1 1,-2-2 0,3 3-1,-2 1 1,0 0 1,2 0 1,-1 1-3,1 3 0,1-2 2,1 1-2,-2 1-1,0 3-3,1-1-1,1 3-2,-2-3 0,1 3 0,-2 2-1,2-1 1,-3 3-2,0-2-1,2 3-1,-2-1 1,0 1-2,2 1 1,-2 0-1,0-2 0,-1 1 2,-1-2 0,2 1-1,-1 1 1,1-2 0,0 0 0,-3-1-1,1 0 0,0 0 1,0-1-1,-2-3-1,-1 0 1,3 0 1,-3-2 1,0-1-1,0 0 2,0-3-1,-3 1 0,3-2 1,0 0 1,0 0 2,0-2 1,0 1 2,0-1 4,0 0 5,0-2 2,0 0 3,0 0 2,0 0 4,3-3 3,-3 0 2,0-3 2,2 1 0,-1-2 4,1 0 1,0-1 1,-1 1 0,0-2-1,1-2-1,1 3-1,0-3-2,0 1-3,-1-1-2,2 1-2,-1-1-3,-1 1-1,1-1-1,2 2-3,-1-1-2,1 3-2,0-1-3,-1 4-2,0-3-3,1 4-3,-3-1 1,3 3-2,-1 0-1,-1 3-3,1-1 0,-1 2-1,1 1-2,-1 1-1,0 2 1,1-1-3,2 4 1,-2 0-2,-1 1 0,2 1-2,0 1-3,-1-1-2,4 3-2,-3-1-2,-1-1-3,1 2-1,2 0-3,-4 0 0,4 1-2,-2-2 1,0 0-2,2 1 1,3-2 0,-3 1 0,3-3 0,1 2-1,0-3 3,1-1 0,2 0-1,-1-1 2,1-1 1,0 0 0,0-2-2,1-1 0,-2 0 1,2-1-1,-2 0 2,0-1 0,-1 0 2,0-2 3,-2 0 3,-2 2 3,1-3 3,-2 0 4,1 0 6,-1-2 8,0 2 11,0-3 10,-2 1 10,0-2 10,-2 3 8,1 1 9,1-2 7,-2 1 7,-1-1 6,2 0 7,-3 2 5,1-1 4,-2 4 3,0 0-2,0-2-1,-2 3-5,1-1-4,-1 2-6,-1 2-5,1-1-7,-2 3-5,1-2-7,1 4-6,0-4-8,-1 3-9,0 1-7,-1-1-7,1 2-6,0-1-7,-1 0-5,2 0-5,-1 1-3,0 1-3,-1 1-2,4-3-1,-2 2 0,2 0-2,-3-1 1,3 0 1,0 1 1,0 0-1,0-1 0,0 0-1,0-4-2,0 4-4,3-3-9,-3 0-9,2 1-13,-2-3-15,2-1-19,0 1-22,-1-1-33,1-1-39,0 0-49,-1-1-58,1-1-54,2 1-52,-4 1-51,4-5-48,0-1-44,1 0-40,2-2-18,2 0-5,-1-3 10,2-1 16,-1 1 30,1-2 38</inkml:trace>
          <inkml:trace contextRef="#ctx0" brushRef="#br0" timeOffset="181604.9895">3907 8108 36,'-6'4'294,"0"0"7,2 3 3,-1 0-13,2 0-19,0-1-27,2 1-34,1-2-24,0 1-22,1-1-14,2 0-14,0-1-4,2 0-2,0 0-6,3-2-8,1 1-2,0-2 3,1 0 5,2 1 3,-2-1 7,2-1 9,0 0 5,-2-1 2,-1-1 0,1 1-2,-3 0-4,0-2-6,-1 1-4,-2 0-4,-1-2-6,-1 0-10,0-1-10,-2 1-9,0 1-11,0-1-10,0-2-7,0 3-8,0-3-8,0 0-9,0-1-11,0 1-11,0-2-22,1 3-21,1-1-26,-1-1-26,0 0-29,1 0-33,-1 2-28,1 2-27,-2-1-22,3 0-18,-1 3-21,-2 0-24,0 1-23,0 1-25,0-1-22,0 0-21,-5 5-20,2 2-18,0-2 0,0 3 11,0 0 18,0 1 23,1-2 18</inkml:trace>
          <inkml:trace contextRef="#ctx0" brushRef="#br0" timeOffset="181924.7704">4119 8328 44,'2'11'288,"1"-1"8,-1 1 0,0 0-16,1 2-28,1-3-28,-2 2-27,1 1-20,0-3-16,0 3-17,0-2-15,0 0-15,-2 1-14,1-2-18,-2-1-22,0 0-14,-2-2-11,1 2-5,-1-3 3,-1-1-1,1 1 1,-1-3 1,-1 0-1,1 0 2,1-2 3,0 0 6,2-1 6,-3-1 9,1-2 12,0 0 10,2-1 9,-3 0 8,3-3 7,-2 1 7,1 1 8,1-3 7,0-1 5,0 2 6,1-3 6,1 0 4,-2-1 5,3 2-4,-1-4-4,3 2-7,-1-1-8,1-2-6,0 3-6,0-4-7,0 2-7,2 1-9,0-1-6,0 2-11,0 0-8,2-2-11,-2 2-9,1 4-6,1-2-6,0 2-3,-2 0-2,2 2-4,0 2-1,0 0-2,1 1-4,1 2 4,-1 0 4,0 0-1,2 2-8,0 4-3,-2-3-3,0 1-3,0 3-2,0-2 0,-1 4-1,1-3-2,1 4-2,-2 1-1,-2-3 1,1 3-7,0 1-8,-3 1 1,-2-1 2,1 0 0,-1 1-3,1 0-7,-3 1-10,-1-2-14,-1 1-16,-1 0-30,0 0-33,2-1-47,-3 1-55,2 0-49,1-1-44,-3 1-45,3 1-49,0-3-53,3 0-56,1 2-29,1-2-16,1 0 2,3-3 11,-2 2 25,5-5 33</inkml:trace>
          <inkml:trace contextRef="#ctx0" brushRef="#br0" timeOffset="182534.7303">4833 8470 236,'5'-17'445,"-2"4"39,1-2 35,2 2 24,-4 0 19,1 0-17,-1 2-36,2-2-43,-1 3-50,-2 2-39,-1 0-33,0 2-34,-1 2-33,-1-3-38,1 3-42,-3 4-34,2-2-33,-3 2-23,2 2-19,-4 0-17,1 0-11,-3 5-11,0-3-9,-3 2-7,0 0-8,-1 2-6,1 0-6,-3 3-5,2-1-5,-2 1-6,0 0-3,3 1-4,-1-1-4,2-1-3,1 1-4,2 1-4,-1-5-3,4 2-4,0 0-4,3 0-4,0-3-3,1 2-4,1-2-4,1 1-2,1-2-3,0 0-1,1 0 0,2-1 2,1 0 1,0 1 5,1-2 3,0 0 4,3-3 3,-1 3 4,1-3 2,0 0 6,-1 0 4,3 0 5,-2-3 4,0 2 3,2-2 3,-2-1 2,0 0 0,0 1 2,1-1 1,-3-3 2,3 4 3,-2-4 3,0 0 3,-2 0 1,0 1 3,0-2 2,-1 1 5,-2-1 2,2 1 2,-2 0 4,-1-1 2,2-1 1,-2 1 3,0 2 0,0-1-1,-1 3 1,-1-1-3,0 1-1,0 0-2,1 1-3,-2 1-3,0 0-4,0 2-1,0 0-4,0 2-2,0-1-3,0 2-2,0 0-1,0 2-3,0 0-1,0 0-2,0 2 0,0 0-1,0 3 0,3-2-1,-1 3 1,-1 0-1,1 0 2,0-1-1,2 1 0,0 0-1,0-3 0,3 3-1,0 0 1,1-1 0,3-1-1,2 0 0,-1 1-1,5-3-2,-2 0-1,2 1-1,2 0-1,0-2 0,0 0 0,-1 0-1,1-2 1,0 0-1,-1 1-2,-2-1 0,2-2 0,-2 0 0,-1-1 0,0 0 0,0-1 1,-2 0 1,0-1 1,-1 0-1,2-1 3,-4-2-1,2 0 2,0 1 1,-2-1 3,0-2 1,-1-1 1,-1 2 0,-1-3 1,1 0 2,-4-3 1,3 2 2,-3-3 1,0 0 3,1 0 3,-1-3 2,-1 0 2,0-2 1,-1 0 3,0-3 1,2 0 2,-3-3 2,1-1 1,-1-2 3,1-1 0,0-2 4,-2-1 0,2-2 1,-1-3-2,1-1 1,0 0-3,-1-2 0,1-1-1,-1-2-2,0 2-3,-1 0 0,3 1-1,-3 1-1,2 1-3,0 1-3,-1 3-3,2 1-1,-3 4-1,0 3-1,0 5 2,-3 0 0,2 4 1,-1 1 2,0 4 1,-1 4 1,2 0 0,-3 5-1,-1-1-1,1 2 0,-1 3-1,0 0-1,-2 0-2,2 2-1,0 3-2,-1 1-2,0 0-1,0 4-3,0 1-3,1 1-1,0 4-1,-2 0 1,2 4-2,-1-1 1,3 4-1,-2 0 0,0 2 0,2 0-2,0 0-3,-1 2-2,3-2-5,0 3-7,0-2-8,1 0-8,0-1-11,0-1-10,0 1-14,0-3-15,0 2-22,1-3-26,0-1-34,-1-1-41,1 1-39,-1-1-42,0-2-38,-1 1-40,0-2-46,-2 1-52,-2-2-38,1 1-34,-1-2-8,0 2 1,0-3 17,-1 1 23,0-1 34</inkml:trace>
        </inkml:traceGroup>
        <inkml:traceGroup>
          <inkml:annotationXML>
            <emma:emma xmlns:emma="http://www.w3.org/2003/04/emma" version="1.0">
              <emma:interpretation id="{8A9AD99E-7121-487B-B7BB-97B40ED2CF80}" emma:medium="tactile" emma:mode="ink">
                <msink:context xmlns:msink="http://schemas.microsoft.com/ink/2010/main" type="inkWord" rotatedBoundingBox="6722,8015 8718,8011 8720,9178 6725,9181"/>
              </emma:interpretation>
              <emma:one-of disjunction-type="recognition" id="oneOf16">
                <emma:interpretation id="interp80" emma:lang="en-US" emma:confidence="0.5">
                  <emma:literal>have</emma:literal>
                </emma:interpretation>
                <emma:interpretation id="interp81" emma:lang="en-US" emma:confidence="0">
                  <emma:literal>Lave</emma:literal>
                </emma:interpretation>
                <emma:interpretation id="interp82" emma:lang="en-US" emma:confidence="0">
                  <emma:literal>Leave</emma:literal>
                </emma:interpretation>
                <emma:interpretation id="interp83" emma:lang="en-US" emma:confidence="0">
                  <emma:literal>heave</emma:literal>
                </emma:interpretation>
                <emma:interpretation id="interp84" emma:lang="en-US" emma:confidence="0">
                  <emma:literal>halve</emma:literal>
                </emma:interpretation>
              </emma:one-of>
            </emma:emma>
          </inkml:annotationXML>
          <inkml:trace contextRef="#ctx0" brushRef="#br0" timeOffset="183939.4972">6560 7527 218,'0'-18'395,"0"4"23,0 1 23,0 0 19,2 6 18,0-2-14,-2 3-29,0 1-50,0 3-60,0 2-38,0 0-29,0 2-28,-2 2-26,0 1-24,-1 3-22,0 2-22,2 3-24,-3 3-19,-1 6-15,1 0-16,-1 7-17,-1 2-9,0 3-5,1 5-3,-3 2-4,1 2 1,-1 3-2,-1-1 0,0 2-2,2-1-6,-1 3-7,3-2-6,-4 0-3,4 1 0,-1-3-2,0-1-5,1-2-6,1-1-4,-2-3-3,1-2-2,-2-2 0,3-4 1,-1-1-1,-2-5 5,3-1 7,-1-6 4,1-1 3,-1-4 0,1-1 1,1-3 2,1-3 0,-1-2 2,1-3-1,2-3 0,2 0-1,1-3 0,-1 0 0,1-3 0,1-2 0,1-1 0,-1-2 1,2-1-1,-1-3 0,2 1-1,0 0 0,2-4 1,0 4-1,-1-1 0,0 1 2,2 2 0,-3 1-1,-2 3 1,3 1 0,-2 2 1,0 3-1,-2-1 0,-1 4 1,-1 0-1,1 2 1,-3 2-1,3 2 1,-3 3-2,3-1-2,2 3 0,-4 2-2,1-1-1,2 5-2,-1 0-2,2-1-5,-2 4-5,2-2-7,-2 1-7,3-3-7,0 1-8,2-1-8,0 1-8,2-4-8,1 2-5,2-1-5,-1-3-3,5 0-3,-1 0-1,2-3-2,3 0 3,-1-1 2,2-1 7,1-1 6,0-1 8,3-2 7,-1 0 8,1 0 9,-1-4 7,1 1 6,-1-1 5,2-2 6,-3 1 4,0-1 3,-2-3 6,0 2 4,-3-1 6,-2-1 6,-1-1 7,-1 0 10,-1-2 10,-4 2 11,0 0 13,-2-2 13,-1-1 14,-1 4 15,-2-4 10,0 0 11,-3 1 8,-2-3 3,-1 1 2,-1-1 1,-1 1-6,-2 1-4,0-2-8,-2 1-10,-1 1-10,-1 2-11,1 0-13,-1 0-13,-1 1-9,2 0-9,-1 5-6,0-2-6,-1 3-5,1 0-4,1 2-5,-3 2-3,2 0-3,-2 2 0,0 2-4,0 0-2,-1 1-4,-1 2-1,3-1-3,-3 5-3,2-1-1,-1 0-2,-1 2-3,2 1-1,0 2-4,0-1-3,2-1-4,3 3-5,0-3-6,1 2-5,-2 0-5,5-3-4,0 2-6,1-3-6,2 2-5,0-2-5,0 0-5,2-2-6,4 1-2,-3-1-3,3-2 0,1 0 1,1 0 3,-1-3 5,4 1 4,-1-2 5,0 0 7,1-3 6,1 0 6,-1 0 5,3 0 7,-1-1 8,-1-2 7,2 1 6,1-3 4,-3 1 6,1 0 1,-1-3 2,1 1 3,0 1 2,-3-3 3,2-1 3,-1 2 8,-2-3 9,2 0 9,-3-1 12,-1 2 8,1-4 8,0 2 7,-4 0 5,0-1 4,1 0 4,0 2 2,-3-3 1,3 1-1,-3 3-2,-1-2-5,-1 2-7,0 0-9,0 3-10,-1 1-8,-1-1-10,0 2-5,-1 2-6,3 1-4,-2-1-3,2 2-5,-2 2-3,-1 0-2,0 1-5,0 1-3,0 3-1,0-1-3,2 3 0,-3-2-1,2 4-1,-3 0-2,2-2-1,1 5-3,0 0-4,-1-1-2,1 1-4,1 0-2,-1 1-4,0-2-2,2 1-3,2-1-4,1-3-4,2 3-4,-1-1-5,2-2-4,2-2-2,0 0-2,2-2-2,2 1 0,2-2-1,1 0 1,0-1 0,1-2 3,1 0 2,0 0 2,0-2 4,0 0 3,0-2 6,0 0 4,-3 0 6,1-2 4,-2-1 4,-2 2 6,0-2 9,-2 1 9,1-3 12,-3-1 10,0 1 13,-1 0 11,-2-3 12,1 1 7,1-2 8,-3 1 5,2 0 3,-3-2 4,1 1 3,-1-2 0,-1 0 0,1 1-4,-2-3-6,0 1-7,0-1-9,0 1-8,0 2-9,0-1-6,0 0-7,0 2-4,0 0-5,-2 4-4,2-1-2,-1 3-4,-1 1-3,0 1-2,1 1-4,0 2-3,-2 2-5,0 0-4,0 1-3,0 3-2,-2 1-1,0 1-2,2 2-1,-2 1-2,2 2-3,-1-1-4,1 3-1,-1 1-4,2 1-3,-1-2-2,1 1-2,2-2-1,0 2-1,0-1-1,2 0-3,1-3-1,1 0 0,3 1 0,0-5 0,1 3 2,3-2 2,-1-3 4,3 1 4,1-2 4,1 0 4,0 0 2,1-1 4,1-2 3,0 0 3,-2-2 6,2 0 5,-5 0 8,2 0 8,-2-2 11,-2 0 8,0 0 5,-2-2 6,-1-1 4,0 2 3,-2-2 4,0-2 4,-1 1 0,1-3 1,0-2 0,-2 3-4,1-5-6,-1 1-6,-1 0-7,-2-3-10,0 2-6,3-3-7,-3 0-9,0 1-10,0 1-13,0-3-14,0 3-21,2 2-22,-2-1-32,2 3-34,-1-1-40,2 4-44,-3 1-37,1 2-33,1 2-38,-2 1-39,0 1-42,0 0-43,0 0-36,-3 5-30,3 4-1,-3-1 12,2 1 25,-1-1 31,0 3 38</inkml:trace>
          <inkml:trace contextRef="#ctx0" brushRef="#br0" timeOffset="184292.2043">7806 8498 123,'7'-1'283,"0"-1"8,2 1-8,-2 0-17,1 1-18,3-3-22,-2 3-20,2-2-18,0 2-16,1-2-16,0 0-8,2 1-4,-4-1 4,3-1 7,-1 0 6,-1 0 6,1-1 8,0-1 9,-4 3 12,2-4 9,-1 1 6,0-1 2,1-3-3,-3 1-6,-2 2-8,3-4-11,-2 1-13,-2 1-15,1-2-12,-1-1-12,1 2-14,-2 2-15,-1-3-14,0 1-15,0 1-12,-1-1-10,1 5-5,-2-3-4,0-1-3,-2 4-1,1-2-3,-1 1-1,0 2-2,0 0-2,-1-2-2,0 1-2,-1 2-1,2 0-4,-3-1-2,2 1-2,-1 2-3,-1 0-2,1 0-1,0 2-3,1-2-2,-4 3-3,0-1-1,2 0-3,0 2-4,-2 1-1,-1-2-2,2 3 0,-2-1-1,1 2 0,0 2-1,1-1-1,0 1-2,-2 2 0,4 0-1,-2-2-2,2 3 0,-1-2-3,0 3-3,3-4-5,0 2-3,-1-2-4,3 1-5,0-1-3,0 0-5,0 1-4,3-3-4,1 0-5,1 1-5,1-1-6,2-2-4,0 2-2,3-2-3,2 1-2,-1-1-6,5-1-5,-2 2-9,2-2-8,2-1-11,1 1-10,-3 0-12,2 1-13,1-3-13,-2 1-12,0-2-15,-1 2-16,0-3-15,-1 3-13,-1-3-20,0-3-23,-3 3-33,1-3-39,0-1-29,-1 0-24,0 0-1,-2 1 8,1-3 15,-2 1 17</inkml:trace>
        </inkml:traceGroup>
        <inkml:traceGroup>
          <inkml:annotationXML>
            <emma:emma xmlns:emma="http://www.w3.org/2003/04/emma" version="1.0">
              <emma:interpretation id="{4D61F50F-96BC-406D-AC6F-2A5F6FDADB86}" emma:medium="tactile" emma:mode="ink">
                <msink:context xmlns:msink="http://schemas.microsoft.com/ink/2010/main" type="inkWord" rotatedBoundingBox="9638,8441 12504,8436 12506,9288 9639,9293"/>
              </emma:interpretation>
              <emma:one-of disjunction-type="recognition" id="oneOf17">
                <emma:interpretation id="interp85" emma:lang="en-US" emma:confidence="0.5">
                  <emma:literal>vesicles</emma:literal>
                </emma:interpretation>
                <emma:interpretation id="interp86" emma:lang="en-US" emma:confidence="0">
                  <emma:literal>resides</emma:literal>
                </emma:interpretation>
                <emma:interpretation id="interp87" emma:lang="en-US" emma:confidence="0">
                  <emma:literal>vehicles</emma:literal>
                </emma:interpretation>
                <emma:interpretation id="interp88" emma:lang="en-US" emma:confidence="0">
                  <emma:literal>resizes</emma:literal>
                </emma:interpretation>
                <emma:interpretation id="interp89" emma:lang="en-US" emma:confidence="0">
                  <emma:literal>Vesicles</emma:literal>
                </emma:interpretation>
              </emma:one-of>
            </emma:emma>
          </inkml:annotationXML>
          <inkml:trace contextRef="#ctx0" brushRef="#br0" timeOffset="184920.5573">9293 8010 271,'-2'-5'399,"-1"0"21,1 1 18,0 2 18,2 2-6,-2 0-16,1 0-42,1 4-54,-4-1-43,4 3-39,-3 0-36,2 4-32,1 2-26,-3 1-20,3 4-16,0 2-14,0 3-13,0 0-12,0 2-9,0 3-9,3-1-7,-2 1-4,2 0-3,2 1-2,-1-2-3,1 0-4,-1-2-5,1 1-6,-1-3-8,0-2-6,-1 1-7,2-4-3,-1 1-4,1-4-3,0 1 0,-3-2-2,4-4 0,-2 0-2,0-2 0,-1-3 0,0 0 1,-1-3 1,3-1 1,0-1 1,-3 0 0,5-5 3,-3 2 2,-1-3 1,3-1 3,0-2 0,2-4 2,-3 0 0,2-2 2,1-3 0,1-1-1,0-1 1,-1-1 4,0 0 5,1-3 3,-2 1 0,4-2-1,-5 0-2,1 0 0,1 0-4,-3 3-1,3-2-1,-1 1-3,-1 3-5,0 0-8,-1 2-12,-1 2-24,-1 4-30,2 2-30,-3 4-27,2 1-30,-1 4-33,-1 2-24,1 0-20,0 4-21,-1 2-24,3 3-21,0 2-24,-1 1-26,-1-1-28,2 2-17,0 0-10,-1 2-7,1 1-6,0-1 11,0 1 20,2-1 17,1-1 18,-1 1 21</inkml:trace>
          <inkml:trace contextRef="#ctx0" brushRef="#br0" timeOffset="185485.0794">9729 8423 42,'1'3'234,"1"-3"3,-1 0 0,3 0-2,-1 0-5,2-3-13,-1 3-19,3-2-16,0-1-15,2 0-12,0-1-13,1 0-7,1-1-5,1-1-7,-1 2-8,0-4-2,1 1 0,-4-4-6,3 4-8,-1-2 0,1-2 3,-4 0 6,2 0 5,0 0 6,-1-2 7,-5 3 11,4-1 13,-3-2 15,1 2 13,-2-2 6,0 4 2,-3-1-3,2-1-5,-2 2-6,0 0-10,-2 2-9,2 0-12,-3 2-9,0 0-11,-1 1-15,1 1-19,-2 2-16,1-1-15,1 2-12,-4 2-9,0 0-8,-2 1-5,-1 1-6,0 1-6,-1 2-3,-3 1-3,2 0-3,0 3-5,-2 0-2,-1-1-3,1 5-2,0-2-3,-1 3-7,0 2-10,3-2-7,0 1-5,0 0-3,2 1-3,1-3-6,1 2-3,5 0-6,-2-1-5,1-2-6,1 3-2,1-4-7,2 1-4,2-1 0,1-3 1,-1 3 0,3-4-3,-2 2-2,4-2-3,0-1-1,3-1-1,0-3 0,1 1 1,2-2 3,1 1 1,1-1 5,2-2 7,2-1 8,2-1 6,-1-1 8,0-1 8,2 1 8,2-2 8,-2-1 7,2-1 7,-2 0 9,0-3 9,-1 0 12,0 1 12,0-3 12,-2-1 10,-1 1 14,1-2 15,-3 0 12,1 1 15,-2-3 13,-1 1 13,-2-1 10,2 1 6,-4-3 5,1 1 3,-4-1-3,0 0-4,1 0-9,-2 1-8,-3-1-8,2 0-10,0 2-10,-1-1-10,-4 3-11,0 0-10,0 0-8,0 4-5,-4-1-7,1 4-4,1 0-5,0 2-3,-3 1-3,1 3-2,0 0-5,-1 0-3,0 2-5,1-1-4,-3 3-5,4 0-3,-2 1 1,1-1 4,-1 2-4,1-1-9,1 1 2,0 1 6,-2 0-4,5-1-6,0 1-3,0-1 0,0 1 0,4 1 1,-3 0 2,5-1 0,-3-2-5,2 1-5,-1 1 1,2 0 7,-1 0-2,0 1-5,1-1 2,0-2 7,0 4 3,0-1 1,-1 1 2,0-3 0,1 2 1,0 0-1,0-1 1,0 0-1,0 2 2,-2-1 1,3 3-2,-2-4 1,1 2-1,0 1 1,-1-2 0,2 2-2,-1 1 1,0-3-1,-1 2 0,0-1-2,0 0 0,-3-2-1,3 1-5,-5-2-6,0 0-8,0-1-10,0 0-16,-5 0-16,3-2-22,-1 1-27,-2-1-34,1-1-39,-1 0-40,1 0-39,-2-1-33,1 0-27,3-1-30,-3-1-28,5 1-29,0 0-27,-6-5-29,6 5-30,-2-7-4,2 7 10,1-10 28,1 0 34,5 0 38</inkml:trace>
          <inkml:trace contextRef="#ctx0" brushRef="#br0" timeOffset="185743.349">10590 8190 111,'-3'0'319,"0"2"13,0 2 12,2 1 0,-3 2-4,2 2-23,-3 1-30,2 0-35,1 3-34,0-2-23,-1 3-18,0 1-14,0-3-12,0 5-9,0-2-9,1 1-8,2-2-8,-3 2-10,3-1-9,-3 1-11,3-1-14,-1 1-11,1 1-14,0-4-10,0 1-7,0-2-8,0 1-4,1 1-5,2-2-5,-3 0-9,3-1-14,-3-2-21,4 0-29,-2-1-30,1 1-30,0-5-30,2 3-31,-1-4-34,-1-1-36,-3-2-44,0 0-46,0 0-41,11-2-37,-3-1-15,3-2-1,0-1 15,1-1 24,2-3 28</inkml:trace>
          <inkml:trace contextRef="#ctx0" brushRef="#br0" timeOffset="186094.5704">10697 7877 301,'-7'-5'377,"0"0"18,3 3 19,-2 1 17,5 1-11,-3 0-25,2 0-48,0 1-59,1-1-44,1 2-34,0-2-30,1 0-26,1 2-23,0 0-22,2-1-23,0 0-20,-1 0-20,1 2-17,1 0-23,1-1-24,0 2-31,1 0-33,0 2-36,0-1-33,-2 2-37,2-1-36,-2-2-45,3 3-47,-2 0-46,1 1-47,1-1-25,-3 2-13,3 1 4,-1 0 10,0 1 26</inkml:trace>
          <inkml:trace contextRef="#ctx0" brushRef="#br0" timeOffset="186290.7044">10848 8125 88,'-10'3'304,"1"1"9,1 2 4,1 0 5,3 2-18,-4 0-30,2 2-47,1 1-56,-2 0-38,0 4-30,2-2-22,0 2-21,-2 2-12,2 3-10,0-2-7,1 0-8,-1 2-4,2-1-5,2-2-4,0 3-3,-1-3-2,2 1-2,0-2-2,0 0 0,2-1-1,0 0 1,1-2-1,1 0-1,-1 0 0,2-3 0,1 1-1,2-2 1,0 1 0,1-4 1,1 2 0,2-2 0,0 2 2,3-1 0,0-3 1,1 1 0,3-1 1,-2-1-2,1 0 2,3-2 0,-2 1 0,2-2-1,-3-2 0,0 0-2,1-1 0,-2-1-2,-2-1 1,1-1-2,-3 0 0,0-1-1,-1-2 1,-1 0 0,-1-1 0,-1-2 1,-4-2 4,3 3 2,-1-4 8,0 1 6,-2-2 9,0-1 10,-3-2 14,3 1 13,2-1 14,-7-3 16,3 2 12,1-3 11,-1 0 13,-1-1 14,1-2 12,1 0 11,-3-1 7,2 0 6,-3-1 1,1 2 0,2-2-5,-3 3-8,0 1-8,0-1-12,0 5-8,0-2-10,0 3-10,-3 2-12,2 4-11,1-1-9,-3 3-11,0 4-9,0 1-9,1 2-8,-2 1-8,-1 3-7,2 3-4,-1 1-7,0 1-4,-2 3-3,0 1-3,-1 5-4,-1 1-2,0 2-4,3 2-4,-3 3-3,1 1-1,0 1-3,0 1-2,3 4 0,-2-3 0,3 1 0,-1-1-1,-1 1-5,2-2-6,1-1-8,1 2-11,0-3-13,1-1-20,0 0-23,1-1-29,0-2-35,3 1-38,-1-3-40,0 0-36,1-2-37,-1 0-28,3 0-24,-2-4-25,3 2-23,2-2-16,-1 0-11,2-1-8,1-2-5,1 0 9,0-2 14,1 0 29,2-1 34</inkml:trace>
          <inkml:trace contextRef="#ctx0" brushRef="#br0" timeOffset="186913.0277">11362 8490 170,'-3'-2'291,"-3"2"-4,2 0-10,-3 0-19,4 0-24,-4 2-24,3-2-22,1 3-24,-2-3-26,2 1-21,2 2-19,0-2-15,-1 0-12,2 0-10,2 1-6,-1-1 0,0 0 6,2 1 4,0-2 2,2 0 2,-2 0 1,1 0 1,1 0 1,1 0 2,1 0 4,-1 0 4,1-2 8,2 1 3,1-2 5,-2 1-1,3-1-1,-1 1-3,0-1-3,0 1-1,1-3-3,0 1-1,-1 0 3,1-1 2,-1 0 4,0 1 1,-3-2 2,3 1 3,-3-1 2,0-2 2,-1 2 3,-2-1 0,3-1 0,-2 0-1,0 0 0,0 1-2,-3-1-1,5-1-5,-3 0-6,0 2-5,1-2-7,-1 1-8,1 0-6,0 2-6,-5-3-3,3 1-3,-3-1-5,0 4-1,0-2-4,-3 3-4,3-1-7,-2 0-3,-3 3-5,1 0-2,-1 2-4,1 0-2,-3 2-4,0 0-4,-2 1-2,1 1-5,-1 0-2,-1 2-2,0 3-3,0-1-1,0 1 0,-1 0-2,1 2-1,1 1 0,0-1-2,0 0 0,2 2-1,0-3-2,5 2-3,-3 1-3,5-3-6,0 1-4,0 0-6,5-2-5,-3 1-6,5-1-5,0 0-6,2-2-6,0 0-7,3 0-4,0 0-4,1-3-2,2 2 1,1-2 3,0-1 5,-1 1 4,4-2 4,0-1 5,-2 0 7,1-1 7,0 0 5,-2-1 7,2-2 9,-1 1 5,-1-2 7,-2-1 3,1 2 4,1-2 3,-4-2 2,1 1 6,-1-1 4,-2 0 6,1 0 8,-1-1 6,-2-2 10,0 3 4,1-3 6,0-1 6,0 1 6,-1 1 4,-1-2 3,0 0 3,-1 0-1,1 0 1,1-2-1,-1 3-2,0-2-4,-2 0-4,-1 1-5,3 0-2,-6 1-4,2 2-2,-2 0-5,-1 1-2,-1 2-2,0 0-1,-1 1-2,1 1-1,-3 0-1,1 3-5,-4-3-2,4 3-2,-1-2-4,1 2-4,-2 0-3,3 2-2,-2-2-4,4 3-2,-3-3-2,3 3-2,0 0-3,0-1-2,3 3 0,-3-1-1,4-1 0,-2 1 0,1 1 0,0 1 1,1-3 0,-2 4 0,1-1 1,4 1 0,-4-1 0,1 3 1,0-5 1,2 3 1,0 0-1,-2-1 1,4 1 0,-2 0 2,1 0 0,1 1 2,0-1 2,1 1 1,1 2 1,2-1 1,-1-1 0,1 2 2,-1-1-2,-1 2 1,0-3-1,-1 1 1,-2 0-2,1 0 0,-2 0-2,-2-2-3,0 2-1,0-2-3,-3 1-3,-1 1-3,-1-1-5,-3 0-10,0-1-11,0 0-12,-2 2-17,-2-1-23,1 0-26,-3-1-38,-1 0-44,1 1-52,-3 2-53,-1-4-57,-1 2-59,-1 1-66,1 1-73,-2-1-31,0-1-9,0 2 3,2-2 10,1-2 19,2 3 25,0-2 36</inkml:trace>
        </inkml:traceGroup>
        <inkml:traceGroup>
          <inkml:annotationXML>
            <emma:emma xmlns:emma="http://www.w3.org/2003/04/emma" version="1.0">
              <emma:interpretation id="{7A486665-80AD-4D18-939A-41C1D8830FB7}" emma:medium="tactile" emma:mode="ink">
                <msink:context xmlns:msink="http://schemas.microsoft.com/ink/2010/main" type="inkWord" rotatedBoundingBox="13200,8035 15163,8031 15168,10261 13204,10265"/>
              </emma:interpretation>
              <emma:one-of disjunction-type="recognition" id="oneOf18">
                <emma:interpretation id="interp90" emma:lang="en-US" emma:confidence="0.5">
                  <emma:literal>filled</emma:literal>
                </emma:interpretation>
                <emma:interpretation id="interp91" emma:lang="en-US" emma:confidence="0">
                  <emma:literal>filed</emma:literal>
                </emma:interpretation>
                <emma:interpretation id="interp92" emma:lang="en-US" emma:confidence="0">
                  <emma:literal>frilled</emma:literal>
                </emma:interpretation>
                <emma:interpretation id="interp93" emma:lang="en-US" emma:confidence="0">
                  <emma:literal>failed</emma:literal>
                </emma:interpretation>
                <emma:interpretation id="interp94" emma:lang="en-US" emma:confidence="0">
                  <emma:literal>fitted</emma:literal>
                </emma:interpretation>
              </emma:one-of>
            </emma:emma>
          </inkml:annotationXML>
          <inkml:trace contextRef="#ctx0" brushRef="#br0" timeOffset="188686.5106">13049 8003 136,'2'-13'375,"3"-1"25,-1 2 28,1-2 15,0 2 9,-1-2-16,1-1-28,-2 3-35,1-2-35,0 4-30,1-2-24,-1 2-25,-1 2-22,1 1-21,-3 1-19,1 1-22,2 3-23,-4 1-19,0 1-18,0 1-16,0 1-15,0 3-12,-4 0-13,2 3-6,1 3 1,-3 4-5,-1 2-4,2 6-4,-2 6-4,-1 1-5,2 7-2,-4 3-7,0 6-9,0 3-4,1 3-1,-3 2-2,1 2-1,-1 2-7,1 3-7,-1-1-5,-2 0-2,0 1-2,2 1 1,-4 2 0,3-3-1,-3 2 3,1-1 6,2-2 0,-1 2-1,0-3-4,2-3-2,1 0-3,0-5-1,2-1-2,3-5-1,1-1-2,1-2-1,2-5 0,2-2-1,-1-3 3,3-4 0,3-3 4,0-4 2,-1 1 4,4-6 3,1-3 2,-1-2 2,0-6 3,2-1 1,2-2 1,-2-5 1,3-1 0,0-5-1,2-4 1,2-2 2,-1-5 1,1-1 4,2-5 1,0-3 5,-1 0 1,-2-3 5,1-1 2,0-4 3,-3 2 3,-3-2 2,1-2 3,-6 1 2,0-2 0,-2 0-1,-3 0-1,-3-2-2,-3 0-2,-1 0-3,-3-1-4,0 2-3,-3-1-2,-1 0-4,2 1-3,-3 2-5,2 2-8,1 1-6,1 5-7,-2 1-6,3 2-9,1 3-11,2 2-17,0 3-22,4 2-30,0 1-35,4 3-35,0 1-36,-1 2-33,3 0-32,1 2-33,1 0-32,-1 0-41,2 1-46,0 2-34,0 0-30,2-1-4,1 2 8,-1 1 20,0 0 24,2 1 31</inkml:trace>
          <inkml:trace contextRef="#ctx0" brushRef="#br0" timeOffset="188978.5683">13500 8342 261,'-3'2'273,"2"2"12,-3 0 13,2 1-8,2 1-20,-1 0-24,-3 2-27,4 1-25,-3 0-29,3 2-20,-1 1-18,-1-1-12,0 0-13,-2 2-7,3-3-9,-2 4-17,0-1-26,0-1-17,2 1-12,-3 0-10,0 0-7,1 0-13,2-2-15,-3 1-19,2 0-24,-1-2-26,0-3-27,1 1-40,2-8-43,-3 7-39,3-7-37,0 0-27,0 0-21,0 0-12,0 0-8,0 0 4</inkml:trace>
          <inkml:trace contextRef="#ctx0" brushRef="#br0" timeOffset="189112.7921">13514 7981 238,'-11'2'241,"4"2"1,-4 0 1,5 1-24,0 2-33,0 0-35,2 0-33,3 1-23,-3-1-21,4 0-11,0-1-7,4 1-2,0-1-2,0 1 2,3-1 2,-2-1 14,5-1 17,-2-1 15,3-1 15,-1 1 8,-1-2 5,3 1 9,0-2 12,-4 0 13,2-2 14,1 1 13,-2-1 9,-1 1 9,-4 0 9,0 0-3,1-2-7,-2 0-8,-1 3-6,-2-3-5,-2 2-5,1-1-9,-3 0-12,1 0-17,1 0-19,-1-2-18,0 1-15,-1 1-17,0 0-16,1-2-18,2 2-19,-4-3-20,3 3-19,-2 0-22,1-2-22,1 2-32,-1-1-36,-1 2-33,1 0-33,2 1-33,1 0-36,-3 1-42,3 0-47,0-1-43,0 0-41,0 0-36,0 0-35,0 0-7,0 0 8,0 0 19,0 0 25,0 0 27,7 5 31</inkml:trace>
          <inkml:trace contextRef="#ctx0" brushRef="#br0" timeOffset="189408.5587">13746 7874 256,'-2'0'334,"0"0"14,1 3 10,-1 0 0,2-1-9,-2 5-21,1 1-31,-1 1-25,2 2-23,0 1-21,-4 2-18,4 2-12,-3 4-8,0 1-15,2 0-18,-2 3-13,0 2-13,0-1-11,0 2-12,0 2-7,-2-1-5,2 0-14,-1-1-18,-1 1-12,2-1-10,-2 0-15,-2 0-18,2 0-12,2-2-7,-3 0-10,1-2-9,2-1-15,-1 0-20,-1-1-26,2-2-30,2-1-24,1-2-23,1 0-26,1-2-28,1 0-25,0-3-23,1-2-31,-1-2-35,2 0-32,1-3-30,0 1-16,1-3-8,-7-2 13,10 0 21,-1-4 22</inkml:trace>
          <inkml:trace contextRef="#ctx0" brushRef="#br0" timeOffset="189528.7413">13933 8072 98,'4'-24'323,"-4"1"12,1 3 8,1 2-4,-1 1-9,2 3-21,-3 1-29,1 4-22,1-1-18,-2 3-15,0 4-12,-2 1-12,1-1-10,1 3-17,-4 3-21,1-1-16,-1 4-15,0 1-8,0 2-7,-1 2-7,-1-1-6,1 3-13,-2 2-15,2 5-13,-3-4-13,3 6-8,-2-2-4,2 0-3,1 3-3,0-2-1,-2 2 0,3-1-5,0 0-7,0 0-12,0-1-10,0 1-5,1 0-2,1-3-4,0 0-5,0 1-12,1-2-18,0-2-23,0 3-27,1-5-23,0 1-21,0-1-18,3-1-19,-1 0-24,1-4-29,0 0-38,1 0-43,-1-2-38,3-2-33,-4 1-15,6-2-7,-2-1 13,-7-3 21,8 0 19</inkml:trace>
          <inkml:trace contextRef="#ctx0" brushRef="#br0" timeOffset="189913.9116">14011 8373 13,'-5'2'247,"1"0"-3,1 1-14,-2 1-18,2-2-20,2 0-24,0 2-13,-1-2-7,2-2-16,0 1-18,2 0-16,-1 2-11,2-3-10,0 2-6,0-2-5,0 1-4,1-1-4,1 0-1,1 0-1,0-1 0,0-1-9,-2 2-11,3-3-7,1 2-2,0 0-1,-1-1-3,1-4-3,-1 4-6,1-3-1,1 1-2,-1-2 2,-2 1 4,2 0 2,-1 0 4,0 1 6,-1-3 6,1 0 8,0 1 8,-2-3 10,2 3 12,-2-3 14,2 2 15,-4-2 13,4 1 9,-3-2 8,1-1 7,-1 2 7,0 1 9,-1-1 6,1 1 7,-3 1 2,-1-1 0,2 1-5,-2 1-7,0 1-9,-2-1-8,2 2-8,-1 0-7,-3 0-10,1 1-9,-1 0-11,0 1-12,-1 0-12,-1 2-13,-1 2-12,-1-1-9,1 2-8,-3 1-5,-1 1-6,1 1-4,-2 2-4,0 2-2,1 0-3,-1 1-1,0 3-4,1 1-2,-1 0 0,1 2-1,3-2-1,-1 4 0,2-2-2,0-1 0,0 1-1,4 0-1,-2 0-3,3-1-3,-1-2-4,1 1-6,2-2-6,2 1-8,1-3-9,-1 0-10,3 0-12,-2-1-13,4-2-14,-2 1-17,2-1-17,0-2-17,1 0-17,3-2-15,-4 0-15,2 0-12,0-2-10,0 0-9,1-2-5,0-2-6,1 0 0,-2 0 3,2-1 1,0-1 3,1-2 6,1 0 9,0-3-2,4 2-10,-2-3-12,3 1-15,1-4-18,-1 3-23,-1-3-2,3-2 6,-1 0 6</inkml:trace>
          <inkml:trace contextRef="#ctx0" brushRef="#br0" timeOffset="190357.3374">14795 7462 47,'-6'-5'315,"0"5"5,0 0 7,0 5 8,0 0-17,2 4-25,-2 3-42,0 1-50,-1 2-37,0 2-28,2 5-22,-2 1-21,3 2-11,0 3-10,0 1-4,-1 0-1,2 2-2,-1 0-3,2 1-3,-3 2-3,2-1 0,2 0 3,-3 1 0,0-1 0,1 0 1,1 1-1,-1-1 3,0 0 3,-1-3 1,3 0 4,-2-1-1,-1 0 0,4-3-1,-4-1-1,4-1-2,-2-1-4,2-3-5,0 2-1,0-4-6,0-2-5,0 1-4,0-6-5,2 1-6,-2-1-4,4-2-4,-4 0-3,0-3-1,1-1-2,-1-1 1,3-1-1,-3 0 5,0-2 6,3-1 8,-3 0 11,0-1 10,0-2 10,1 2 8,-1-5 6,0 2 4,0-1 3,0-2 5,-1-2 1,1 0 3,-3-1 0,3-2-1,-4-1-4,0 0-7,2 0-8,-3 0-7,1-2-9,-2 2-5,0-2-6,0 1-4,1 0-3,-2 1-4,0 0-4,-1 2-5,3 0-3,-3 2-4,1 0-3,0 0-2,0 4-3,2 1-2,-3 0-4,0 1-2,1 3-2,-1 0-3,1 3 0,-1 1-2,-2 3-1,0 1 0,-1 1-3,1 2 0,-2 2-1,0 2-2,2 0-4,0 1-2,-1 0-5,1 1-2,2 0-6,1 1-5,1-1-3,3 0-4,-2-2-7,2 1-6,3-2-8,0-1-7,5 0-11,-2-4-8,1 0-10,4-2-8,1-1-10,1-1-9,-1-1-10,4-1-11,-1-2-10,3-1-9,1-1-6,-1-2-4,2-1-5,-2 2-2,1-3-2,1-2 0,-4 0-2,1 1 2,-2-1-1,2-1 2,-2-1 4,-4 1-3,2-1-7,-3 1-16,-2-1-22,0 0-34,1 0-42,-3-2-18,2 3-7,-2-2 2,1 1 8,-1 1 10</inkml:trace>
        </inkml:traceGroup>
        <inkml:traceGroup>
          <inkml:annotationXML>
            <emma:emma xmlns:emma="http://www.w3.org/2003/04/emma" version="1.0">
              <emma:interpretation id="{1616ECE4-2867-4EB9-B35A-3D58BD8E2216}" emma:medium="tactile" emma:mode="ink">
                <msink:context xmlns:msink="http://schemas.microsoft.com/ink/2010/main" type="inkWord" rotatedBoundingBox="15763,8347 17611,8344 17613,9373 15765,9377"/>
              </emma:interpretation>
              <emma:one-of disjunction-type="recognition" id="oneOf19">
                <emma:interpretation id="interp95" emma:lang="en-US" emma:confidence="0.5">
                  <emma:literal>with</emma:literal>
                </emma:interpretation>
                <emma:interpretation id="interp96" emma:lang="en-US" emma:confidence="0">
                  <emma:literal>withe</emma:literal>
                </emma:interpretation>
                <emma:interpretation id="interp97" emma:lang="en-US" emma:confidence="0">
                  <emma:literal>witch</emma:literal>
                </emma:interpretation>
                <emma:interpretation id="interp98" emma:lang="en-US" emma:confidence="0">
                  <emma:literal>With</emma:literal>
                </emma:interpretation>
                <emma:interpretation id="interp99" emma:lang="en-US" emma:confidence="0">
                  <emma:literal>withy</emma:literal>
                </emma:interpretation>
              </emma:one-of>
            </emma:emma>
          </inkml:annotationXML>
          <inkml:trace contextRef="#ctx0" brushRef="#br0" timeOffset="191037.9619">15555 8187 141,'-12'-4'368,"4"0"15,-2 1 12,1 3 2,2 1 0,1 2-28,-1 1-40,0 0-54,2 4-56,-1 1-41,2 2-34,-3 0-22,2 4-17,-2 1-24,2 0-25,-2 2-17,3 3-11,-2 2-8,1 1-6,0 2-6,1 2-6,1 0-1,-4 0 2,3 0 2,1 2-1,0-4-2,1 4-3,1-4 0,1 0 2,0-3-1,1-1-1,3-3 0,0 3 1,0-7-1,3 1 1,-2-2-2,3-5 0,-1 0 1,4-3 2,-1-1 0,2-2 0,0 0-2,0-6-1,1 0 1,1 0 2,2-3-1,2-3-1,-2 0 0,2-3 1,1-1 1,1-2 2,-1 1-2,-1-1-2,-1 0 0,1-1 2,-2 0 0,-2-1 1,1 1 1,-2-2 1,-2 0 7,-1 0 8,-3 1 11,0-2 9,1 2 9,-2-2 8,0 2 7,-2 1 8,-1-1 8,4 3 8,-7 2 6,4 0 6,-3 1 4,1 2 2,-2 3-2,0 1-4,0 1-9,-2 2-12,1-1-9,1 3-7,-4 3-8,4-1-7,-4 2-7,1 1-9,0 1-7,1 2-6,-3 3-5,0 1-6,1-2-6,-1 3-4,2 2-2,2-2-1,-2 3-2,0-1 0,2-1-5,-1 1-2,2-1-4,0-2 0,2 0-3,-1 0-2,2-1-3,0-1-1,5 1 0,-3-1 1,5-4 1,-2 2 0,1-2 1,3 1 3,2-1 2,-3-1 5,3-1 2,0 0 3,-2-2 2,3-1 4,-1-1 5,-1-1 8,1-1 9,-2 2 11,1-4 9,-3 1 7,1-1 7,-1 0 6,-1 0 3,-2-3 4,-1 1 3,0-1 3,-2 1 2,1-2 3,-2-1-3,1 0-5,-4 0-7,4-1-10,-4-1-8,0 0-8,0-1-8,0 0-6,-4 2-7,4-3-8,-1 0-11,-2 2-10,3 0-13,-3 0-18,3 0-20,0 0-23,0 2-33,0 2-37,0 1-38,3 0-41,-3 1-31,4 1-30,-4 1-35,4-2-35,-4 5-44,0 0-48,2-6-30,3 4-21,1-3 2,0 1 15,1 2 28,1-2 34</inkml:trace>
          <inkml:trace contextRef="#ctx0" brushRef="#br0" timeOffset="191295.4918">16314 8299 173,'-5'7'344,"1"0"14,1 1 13,-1 3 7,-1 1 0,1 1-20,-1-1-30,0 0-41,1 1-42,-1 0-35,3 1-26,-3 0-17,2 1-11,2-2-12,-2 2-11,0 0-15,0-2-13,1 1-14,1-1-16,-1 0-15,1 1-12,0-3-12,-1 2-8,1-2-9,1 2-11,0-1-17,0-3-21,0 0-27,0 0-29,0-1-33,0-1-34,0 0-37,0-2-42,0-5-50,0 0-53,0 0-48,0 0-46,0 0-22,0 0-12,0 0 7,0 0 15,10-4 23</inkml:trace>
          <inkml:trace contextRef="#ctx0" brushRef="#br0" timeOffset="191691.4807">16385 8074 67,'4'2'303,"1"-2"13,-1 0 9,4-2-8,-1 1-18,2-1-17,0-1-17,0 0-7,2-2-2,-1 1-3,0-2 1,-1 1 2,0 1 1,0-2-6,-2 1-11,0 0-12,-2 0-10,0-2-9,-1 3-8,-1 0-13,-1-3-17,-1 3-19,-1-3-20,0 3-20,-1 0-16,-1 1-22,-1-1-21,0 0-25,0 2-27,-1 0-29,0 1-33,0 1-41,0 0-46,-2 0-40,3 0-36,-2 0-39,1 0-38,4 0-50,0 0-55,0 0-46,-9 1-42,9-1-21,-6 2-7,6-2 9,-6 4 20,6-4 31,0 0 42</inkml:trace>
          <inkml:trace contextRef="#ctx0" brushRef="#br0" timeOffset="192311.4818">16592 8272 250,'-14'4'265,"4"3"7,-4 2 10,3 1-18,0 1-31,-1 4-35,4-2-32,-4 3-29,4 0-25,-1-1-19,3 4-16,0 0-13,1-3-10,3 1-6,1-1-6,1-1-10,2-1-16,3 2-7,-1-4-5,2-1-2,3 0-1,0-3-2,1-1-1,2 1 1,2-3-1,-2 1 0,2-2 1,-1-1 0,3-3 0,-1 0-2,-1 0 1,3-3 1,-2 0 0,-1 0 0,3-1 2,-2-1 1,-2-1 3,1 0 2,1-2 3,1 0 3,-5-2 5,1-1 3,0 0 4,0-2 8,0 2 6,-3-4 8,-1 0 9,1 0 5,-1-2 0,-1 1 6,0-3 8,1 0 10,-1-1 13,-2-1 11,1 0 7,2-2 15,-3-4 16,2 2 13,1-1 7,-4-3 4,3 0 4,0 0 6,1-1 6,-3 0 0,2 0-4,0 1-11,0 0-12,-1 0-11,0 4-9,0 1-16,-3 3-19,1 1-15,1 3-13,-2 4-11,-2 1-10,-1 4-9,0 4-11,-1 0-5,-2 3-5,0 1-4,0 4-2,-1 1-2,-3 2-3,2 4-2,-3 0-3,1 4-1,0 4-3,-3 0-2,1 6-4,1 0 0,1 3 0,-2 2 0,1 0 0,1 1 0,-1 1 0,2 0-1,0 2-2,0-2 0,0 0 0,0 0-1,2 0 1,-2-2-5,3 0-8,-2-2-3,1-1-3,1-2-2,0-1-2,1-2 0,1-2 0,1 0 0,0-3 0,1-1 0,1-2 1,-1-1-1,3-2 0,-1 0 6,-1-7 7,1 3 4,1-4 2,-1 1 2,1-3 1,0-1 2,0-1 0,1-1 1,1-1 2,2-1 1,-1-1 1,1-2 2,-1-1 1,1-2 3,1 0 2,-1-1 2,1-1 3,0-1 5,-1 0 7,-1 0 5,0 1 1,1 1 1,-3 0 0,3 2-1,-2-2-2,0 3 0,-2 1-2,1 4-2,-1-1-3,1 4-1,-1 0-2,-1 0-6,1 1-6,1 2-9,-2 0-11,0 3-4,0-1-3,0 2 1,-1 1-2,2-1 0,-3 2 0,3 0-1,-2 0 1,3 1-1,-2 0 2,1-1-1,0-1-2,1 1 5,-1-2 8,3 0 1,0 0 2,-2-2 0,2-1-1,0 1 1,1-1-1,-1 0-2,0-2 0,2 2 0,0-3-2,-2-1-2,1 0-2,-1 0-2,0 0-1,1-1-5,-4-3-4,3 2-5,-2 0-10,0-2-11,0-1-17,-1 1-22,-3-1-26,3 0-35,-1-1-38,1 0-32,-3 0-31,1-1-33,-1 0-37,-1 7-45,0-12-54,0 2-45,0 1-40,0 9-11,0-10 3,2 1 18,0 2 23,-2 7 33</inkml:trace>
          <inkml:trace contextRef="#ctx0" brushRef="#br0" timeOffset="191699.4934">16709 7776 177,'-1'-4'439,"-3"2"18,1 2 25,2 2 27,-1 2 18,1 3 15,0 1-23,-1 2-40,0 2-60,-1 0-73,2 8-50,-3-1-42,1 2-35,-2 3-34,1 3-25,-1 1-19,0 2-25,0 0-27,-2 0-23,0 2-21,3 0-20,-2 2-17,0-2-11,0 0-5,1 0-4,-2-1-4,3 0-2,-2-2-3,0-2-4,0 2-7,3-1-14,-3-1-21,1-2-36,2-1-44,1-1-45,-1 0-46,1-3-42,1-1-39,1-2-43,0-1-45,0-3-51,1 1-53,2-3-27,1-4-13,-1 0 6,2-2 15,-5-5 35,7 3 43</inkml:trace>
        </inkml:traceGroup>
        <inkml:traceGroup>
          <inkml:annotationXML>
            <emma:emma xmlns:emma="http://www.w3.org/2003/04/emma" version="1.0">
              <emma:interpretation id="{23B4A63C-4982-42D7-8183-7E85F20722A2}" emma:medium="tactile" emma:mode="ink">
                <msink:context xmlns:msink="http://schemas.microsoft.com/ink/2010/main" type="inkWord" rotatedBoundingBox="18292,8045 24338,8034 24340,9172 18294,9183"/>
              </emma:interpretation>
              <emma:one-of disjunction-type="recognition" id="oneOf20">
                <emma:interpretation id="interp100" emma:lang="en-US" emma:confidence="0.5">
                  <emma:literal>neurotransmitter</emma:literal>
                </emma:interpretation>
                <emma:interpretation id="interp101" emma:lang="en-US" emma:confidence="0">
                  <emma:literal>neurotransmitter.</emma:literal>
                </emma:interpretation>
                <emma:interpretation id="interp102" emma:lang="en-US" emma:confidence="0">
                  <emma:literal>neurotransmitters</emma:literal>
                </emma:interpretation>
                <emma:interpretation id="interp103" emma:lang="en-US" emma:confidence="0">
                  <emma:literal>Neurotransmitter</emma:literal>
                </emma:interpretation>
                <emma:interpretation id="interp104" emma:lang="en-US" emma:confidence="0">
                  <emma:literal>neurotransmitters.</emma:literal>
                </emma:interpretation>
              </emma:one-of>
            </emma:emma>
          </inkml:annotationXML>
          <inkml:trace contextRef="#ctx0" brushRef="#br0" timeOffset="214474.6353">20528 7513 203,'-5'-8'411,"3"1"26,-2 0 27,4 1 28,-1 1 28,-2 1-1,1 0-14,1 1-38,0 1-51,-1 2-36,0-1-32,1 1-33,-1 0-34,2 0-25,-1 1-19,1-1-27,-2 2-28,1 1-29,0 1-29,-2 2-22,-1 0-19,0 4-14,1-1-12,-5 4-10,3 3-8,-4 2-6,-1 1-5,2 7-14,-3 0-17,3 3-10,-3 2-7,1 2-5,0 1-3,-1 3-2,4-1 0,-2 4-2,0-2 0,3 1-3,-1 0-4,0-1-6,3 1-8,0-1-1,-1 0 3,3-3-6,-2-1-8,3-2-12,1-2-16,1-2-11,3 0-11,-2-3-24,3-2-33,1-4-36,1 1-38,2-2-34,-2-2-32,4-3-37,-1 0-40,1-3-39,-1 0-38,0-5-22,4-1-15,-1-2-1,1-1 5,0-2 24,1-1 32,2-2 33</inkml:trace>
          <inkml:trace contextRef="#ctx0" brushRef="#br0" timeOffset="215002.2622">20463 8020 110,'-7'-4'289,"2"-2"10,-2 1 4,4 1 1,1 1-16,0-1-26,2 1-28,0-1-32,2 0-25,-1 0-23,2 1-17,2-1-12,-2-2-8,1 1-7,2-2-5,1 2-5,0-2 0,4 3 3,-3-2 11,2 1 14,0-1 7,-1 2 1,1-1 1,1 2-4,0-1-2,-3 1-1,1 2-3,0-1-3,0 2-2,-3 2-2,1-1-4,1 2-5,-3 1-14,3-1-17,0 3-10,-1 3-5,-1 0-5,0 2-5,-2-1-4,2 3-2,-1 0-4,-4 4-4,1 0-2,-1 1-4,-1 1-3,-1 1-3,-1 1-4,1-2-4,-4 3-3,3-2-3,-2 1-4,0 0-2,0 0-2,-1-3-3,0 0 0,1 1-2,-1-3 0,4-4-2,-2 3-1,0-4 0,-2 0 0,4-2 1,-1 0 1,0-4 0,0-1 0,1 1 0,1-3 0,0 0 0,0-2 0,0 0 4,0-2 2,0 0 3,1 0 3,1-3 2,-2 0 1,2 0 1,-2-2-1,1-2 1,0-1 0,0-1 1,3-4 0,-3 3 1,2-4-3,0 0 0,2-2-3,-1 1-2,2-1-4,0-2-2,1 3-2,-1-1 1,3 0-2,0 0-1,0 3 0,-1-1 0,2 2-1,0-1 0,1 4-2,-3-2-1,3 2-3,-3 1-5,3-1-5,-3 4-9,0-1-9,1 1-11,1 3-13,-3 0-15,0 1-16,-1 2-20,0 1-24,-1 2-25,2 2-25,-4 1-23,2 1-23,-1 0-19,0 5-25,0-1-27,-1 1-21,2 0-18,1 2-19,-5-2-19,3 4-14,0-1-13,0 0-1,1-1 5,-2 0 16,3 0 19,-1 1 22</inkml:trace>
          <inkml:trace contextRef="#ctx0" brushRef="#br0" timeOffset="215885.8737">21141 8185 232,'4'-8'285,"0"-1"9,-2 0 1,1 2-4,0-1-2,-1 0-4,-1 0-9,-1 1-10,0-1-1,0 1 2,-1 0 3,-1 0-1,-1 0-2,0 2 0,-1 1-6,-1-1-7,0 1-11,-2 0-12,3-1-14,-4 3-17,0 0-17,0 2-19,-1 0-29,0 0-30,1 2-26,-3 0-19,1 3-17,-1-1-12,1 2-9,-2 1-6,0 1-4,1 1-3,0 2-4,-1-1-2,1 3-5,-1 0-2,1-1-2,0 1-3,1 2-4,0-3-3,-1 2-6,4-1-6,-2-1-7,2 1-8,0 0-8,2 0-9,-2 0-10,5-1-9,-3 0-9,2-2-10,1 3-9,0-3-8,2 0-8,2 0-9,-1-1-6,0-1-2,2-1-2,2 1 0,-3-1 2,5-2 4,-2 1 7,0-2 6,2-1 10,3-1 8,-2 1 11,-1-2 11,2-1 12,1-1 12,-2 1 12,0-3 10,1-1 12,-2 0 12,4-1 15,-4 0 15,1-1 16,-1-1 14,0-4 14,-1 1 13,1-2 15,1 1 12,-1-2 16,1-1 13,0 1 13,-5-2 11,4 3 8,-2-4 7,2 1-1,-3-2-4,0 3-8,1 0-8,-1-1-10,1 1-9,0 1-11,-3 2-12,1 0-13,0 2-14,-3 2-12,3 0-12,-2 3-10,-1 3-11,0 0-8,0 1-5,0 1-5,0 0-3,0 3-3,0 1-3,-1 0-1,-2 2-3,0 1 0,2 1 0,-3 0-4,2 3-4,-1 0-3,-2 1-4,3 0-3,-1 0-4,-1 2-5,1-2-5,2 0-5,-2-1-7,0 1-8,2-1-9,-1 3-8,0-4-9,1 2-8,1-2-8,0-1-9,1 1-9,1-3-9,0 3-7,1-4-8,-2 1-8,3-1-6,3 0-7,-4-2-2,1-1-3,2-1 1,0 1 1,-2-1 6,4 1 6,-4-4 9,3 2 12,1-2 10,0-2 13,-5 0 11,5-1 12,0 0 12,-1 0 14,-1-3 13,0 2 14,0-1 14,0-2 16,0-1 15,-1 0 13,2 1 15,-2-2 14,2-1 10,-4 0 8,1 1 13,1-2 18,-1 0 15,0 2 12,-1-2 8,2 1 5,1-1 3,-5 3-1,3 1-3,-2-2-7,-1 4-8,1-1-9,0 4-6,-1-2-4,-1 2-13,0 1-16,0 1-14,0 1-13,-1 1-10,-1 2-8,0 1-8,1-1-7,-1 2-6,0 3-6,-1 0-4,0 0-5,-1 1-3,0 1-4,1 1-5,-1-2-4,0 2-5,0-2-3,1-1-6,1 2-5,-1 0-3,-1-3-5,3 2-3,1-2-3,-2-1-2,2-1-2,0 0-1,0 0-2,0-1 1,0-1 2,2 1 3,-2-3 3,1 2 5,3-2 4,-4-2 4,1 0 3,1 0 4,-1 0 3,0-2 3,1-2 2,1 2 3,0-3 3,0 1 3,0-4 3,1 2 3,0-1 0,0-2 4,0 0 1,0-2 6,1 1 3,1-1 4,-2-2 2,4 1 5,-2-1 1,-1-1 2,2 1 1,-1 0 0,1 0 3,-1-1-2,2 1-1,-1 2-2,-1-1 0,1 3-3,-1 0-3,0 0-4,0 3-3,0 1-3,-2 1-3,1 1-2,0 3 0,-4 1-3,1 1-2,2 0-5,-3 2-5,1 1-7,0 2-10,-2 0-14,0 1-18,0 0-13,0 3-11,0-1-10,0-1-10,0 4-7,0-1-6,1-1-2,0 0-1,0 0-3,3 2 1,0-2 1,0 0 1,0-1 7,3-1 13,-1 2 12,1-3 13,1-1 6,1-1 3,-2-1 3,3 0 1,0-1 1,2 0 2,-1-1 2,1-2 2,0 1 8,1-2 12,0 0 9,-1-2 5,2 1 0,-1-2-1,-1 1 3,0-2 7,-2 0 6,-1-2 7,0 1 4,1-2 4,-3 0 8,-2-1 8,1 1-1,0-3-3,-1 1 4,0-1 8,-2 0 13,1-3 14,-3 3 14,3-2 12,-2 0 13,-2-1 9,1-2 13,1 2 15,0-2 7,-1 1 5,1 0 5,-1 1 5,0 0-1,2 0-4,-1 1-9,-1 1-11,1 1-11,0 2-9,-1-1-12,-1 5-13,3-3-13,-3 3-17,3 1-11,-3 0-9,0 2-9,0 1-6,0 0-5,0 1-5,0 1-4,0 0-2,-3 2-2,3 1-3,-3-1-1,3 3-2,0 1 0,-1-1-2,-1 2-1,0 0 0,2 1 0,0 0 0,0 0 0,0-2 2,0 2-1,2-1 0,0 0 0,-1-1 0,-1 0 0,3 0-1,0 0 0,2-1 0,-3-1 0,-1 1 0,3-1 0,-1 1 0,0-2 0,-1 1 0,2-1 0,-1 0-1,-2 3 0,2-1 0,1-3 0,0 3 0,-1 0 1,-1 1 0,1 0-1,1 0 0,-2-1-4,-1 0-4,1 1-13,-2-1-19,0 0-22,-2 1-23,0-1-29,-1 1-32,-2 0-30,1-1-29,-1 0-33,-2 1-35,3-1-48,-3 0-54,-3 1-57,3 0-58,-2 2-20,0-3 0,1 2 11,1 2 19,1-1 26,2 0 32</inkml:trace>
          <inkml:trace contextRef="#ctx0" brushRef="#br0" timeOffset="193160.1568">18034 7965 252,'-4'-6'358,"0"1"15,1 1 8,2 3 2,1-1-17,-4 2-28,4 0-39,0 0-46,0 2-36,-3 2-35,3 0-31,-1 3-32,-2 1-19,3 1-15,-1 4-12,-1 0-14,1 1-11,-3 4-9,3-1-5,-1 3-3,1 0-2,1 1-2,0 1 0,0-1 0,0 2-1,0-1 1,0 0-1,0 1 0,-1-1 0,-1-2-4,1 1 1,-3 0 1,1-1-2,-1-1-1,0 0 0,0-3 1,0-1 0,-2-2-1,1-1-1,0 1-1,-1-6-1,1 3 0,2-4 1,-1 0 2,0-3 1,0 1 0,4-2 2,-2-2 1,0-1-1,1-2-3,1 1-2,0-3-2,0-2 0,0-2 0,0-2-1,0 0-2,1-3-2,1-1-1,0-1-4,2-3-1,0 2-3,0-2-3,3-1 0,-3 0 2,4 0 1,-1-2 2,1 2 4,0 0 2,-1 2 6,2-1 6,1 1 10,-2 1 10,0 2 10,0-1 6,0 3 8,-1 0 5,2-1 4,1 3 1,-2 0 1,-1 0 0,4 2-1,-3 1-2,0 2-4,-1 1-6,4 1-8,0 1-11,-1 2-9,1 1-8,-3 1-5,3 2-6,-3 1-3,4 1-4,0 1-1,-2 4-4,1-1-1,-2 4-1,2-3-2,-3 5 0,1-1-1,-1 1-2,-3 3 2,0-1 1,-2 2 0,1-2-2,-4 2 1,0 0-1,0 1-1,-4-2 1,1 0-4,-2-2-2,0 3-10,-3-2-11,-1-1-15,2-1-16,-3 2-20,-1-4-26,0 1-30,3-1-34,-1-3-26,0 2-24,1-1-23,4-4-25,-2 1-25,2-1-23,1-2-26,1-1-26,2-4-22,0 0-17,0 0-10,0 0-5,0 0 14,9-2 23,0-3 23,0 0 20</inkml:trace>
          <inkml:trace contextRef="#ctx0" brushRef="#br0" timeOffset="194162.0508">18391 8292 238,'0'-2'278,"-1"-1"7,-1 3-5,0-1-13,1 1-4,-1 0 2,2 0-12,0 0-17,0 0-22,0 1-20,-2-1-19,2 3-17,0-3-16,0 2-11,0-2-13,2 0-10,-2 1-10,2 1-9,-1-2-18,1 2-24,0-2-15,-1 1-11,2 0-8,0-1-5,1 0-2,1 1-4,1-1-1,0 0-2,0 0 1,1 0 1,-1 0 1,3-1 1,0-1 3,-1-2 1,0 3 2,3-4 3,-3 2 1,3-2 2,-1 0 3,1-1 6,-1-1 4,-3 1 5,2-3 4,-1 2 5,2-2 4,-2-1 3,-1 2 3,1-1 3,-3-2 2,2 2 4,-4-2 4,2 0 6,0 2 5,-3-2 2,2 1 3,-3 0 3,1-1 2,-2 2 2,-2 0 3,1 1 2,-3 1-1,2-1 1,-3 2-2,0-1-2,2 1-5,-2 4-6,-1-3-8,0 1-8,-1 2-6,-1 0-8,2 2-8,-2 2-7,-1 0-7,-2 2-5,0-2-7,3 5-3,-4 1-5,1 1-3,0 2-4,-1 1-2,1 2 0,1 1-1,0 2-1,0-2-1,0 4-3,0-1-2,1 0-4,3 1-3,-2 0-3,3 0-4,-2-1-6,4-1-4,-1 0-5,3 0-5,-2 0-8,3-2-5,3-1-5,-2 0-5,3-2-4,1 0-4,2-3-3,1 1-5,-1 0 0,4-2-2,0-2 0,1-1 1,2-1 2,-1 0 3,4-1 3,-3-2 6,5-1 3,-4-1 5,4-1 6,0-1 6,-1-1 6,-1-2 7,1-1 6,-2 2 6,3-3 5,-3-1 4,-1-1 5,1-2 2,-3 0 6,2-1 4,-1 0 6,-3-1 6,1 1 8,-1-3 9,-1 1 11,0-2 10,-2 1 8,3-1 10,-6 0 7,2 0 8,0 1 8,-3-1 8,3 2 4,-2-2 2,-1 3 1,1 2 1,-1-1-6,-1 0-6,0 5-8,0-2-5,-3 2-9,0 3-6,0-1-8,0 2-6,0 2-9,-3 0-6,3 2-6,-3 2-4,0 0-5,1 1-5,-3 1-4,0 0-2,-1 4-3,2 1-4,-3 2-3,-1 0-1,0 1-2,0 3-2,1-1-2,-3 2-2,3 0-4,0 2-2,0-2-4,0 0-4,1 1-6,2 1-3,-1-2-6,1 0-5,3-1-6,-2 1-4,3-1-7,0-1-5,0-1-4,0-3-4,3 2-3,1-1-3,0-1-1,2-2 0,2 1 3,1-2 3,-1-1 2,4-3 7,-2 1 3,4-2 4,1 0 6,-1-2 6,1 0 4,1-2 6,0 0 5,-2-2 6,3 1 6,-2-5 6,-1 1 3,1-1 2,1-1 0,-4 0 2,-1-2 1,3-1 2,-1 1 4,-2-2 5,1 1 7,-1-3 8,-2 1 11,0-1 10,0-1 11,-1 0 12,-1-2 11,-2 3 10,-2-4 8,4 2 8,-5-1 3,1 2 4,0-1 1,-1 2 0,0 1-6,-1 1-6,-1 2-9,0 0-9,0 1-10,-1 4-12,-1 0-11,0 3-10,1 1-8,-2 2-9,0 1-4,2 2-4,-6 1-4,4 0-3,-1 4-3,-2 1-4,0 3-4,-1 0-4,-1 2-3,1 0-5,2 3-4,-2 0-3,1 1-6,0 0-6,2-1-6,0 1-6,0-2-6,1 0-8,2 0-7,1-1-4,0 0-6,1 0-5,2-3-2,1 0-4,0-1-1,2-1-3,1 0 2,2-2 4,0-1 4,3-1 4,-1 0 6,3-2 8,-2 1 6,4-1 9,0-2 7,-1 0 7,2-2 5,0 0 7,0-2 8,0 0 5,2-2 4,-3-1 3,-1 1 4,1-2 4,-2 0 5,0-1 7,0-1 7,-3-2 7,1 2 10,-1-3 10,-3 0 10,2 2 11,-3-4 9,0 1 10,0-3 8,-2 0 7,1 0 3,-2 0 1,1-2 0,0 1-3,-1 0-6,-3-2-6,3 0-7,-1 1-9,1 0-9,-4 3-9,1-2-9,1 3-10,0-1-7,-1 2-5,-1 2-5,0 1-4,0 2-2,-1 1-3,-1 2-3,0 1-2,1 1-2,-3 2-3,1 0-1,-2 2 0,1 1-3,-2 1 0,0 2-2,0 1 0,-1 0-2,0 1 0,0 1 0,0 1-1,-1 3-1,2-2 1,2 1-1,0 0-2,-1 0 0,0 1 0,3 0 0,-1 0 0,1 0 0,0 0 0,2 2 0,0-2 0,2 0 0,0-1 0,1 1 2,-1-1 0,1 3 1,1-4 2,-1 0-1,1 1 1,0-1 1,0 0 0,0 2 0,0-4 1,2 2 1,0 0 0,0-2 0,-1-2 0,2 4-1,1-2-1,0-1 1,-1-1-1,4 0-5,-1 1-6,1-1-4,0 0 0,-3-1-3,1 0 1,0-2-3,-1 0-4,0-1-6,-1-1-6,-2 1-8,2-3-11,-3-3-16,0 3-18,2-2-26,-1-1-27,0-1-30,2 0-30,-4-2-31,5 0-29,1-1-29,0 0-26,-1-2-37,1-2-38,1 1-35,2-1-30,0-1-14,0 0-9,-1-1 18,4 0 29,0-2 28</inkml:trace>
          <inkml:trace contextRef="#ctx0" brushRef="#br0" timeOffset="194639.7393">19877 8084 104,'-4'-1'356,"-4"-2"11,4 3 6,-2 3 2,0-3-13,0 2-18,1 2-27,2 0-31,-2 2-34,0 1-38,1 0-39,-1 1-41,1 2-23,0 0-14,-1 1-13,3 1-12,-2 1-11,3 0-9,-1 2-10,0-1-10,-1 0-7,3 3-7,0-2-6,0-1-5,0-1-2,0 1 0,3 1-1,-1-2 1,0 0 0,-1-1 1,3-2 2,-2 0 1,1-1 2,2-1 0,-3 1 2,3-3 2,0 1 3,-1-2 2,0-2 4,3 1 5,0-1 6,0-1 7,2-1 7,0 0 9,2-1 9,0 0 6,1-1 8,-1-2 7,2 1 6,0 0 5,-1-1 9,1-2 8,1-1 5,-4 1 1,2-2-3,-4-1-3,3 1-6,0-2-6,-2-1-5,-2 0-4,1 1-4,-1-2-5,-2 0-3,0 0-4,2-2-6,-3 1-8,0 1-5,0-2-2,1 0-1,-2 0-1,0-1-1,0 2-1,-2-1-1,-1 0-4,0 0-2,-1 2-3,-1-2-3,1 3-4,-2-2-3,0-1-6,-2 3-3,1-1-3,0 2-4,0 1-4,-3 0-2,2 1-5,-2 0-2,0-1-3,-2 3-6,2 1-4,-4-2-5,1 3-7,0-1-8,-2 0-8,0 1-9,2 2-10,-4 0-19,1-1-22,1 2-27,-2 2-28,2-1-39,0 0-43,2 2-41,0 1-40,-4 0-42,2-1-44,0 1-50,4 0-55,-3 1-40,3 1-29,0-2-5,2 3 13,-2-1 21,6 0 25,-1 0 39</inkml:trace>
          <inkml:trace contextRef="#ctx0" brushRef="#br0" timeOffset="216844.4073">22111 8117 53,'-2'-3'306,"2"3"14,0-1 11,0 1 6,2 1 1,-1 2-13,0-2-19,0 4-28,1 0-30,0 2-25,-1 2-20,1 0-16,0 4-12,-1 0-10,0 0-9,0 3-7,3-1-8,-4 2-10,4 1-9,-1-2-11,-3 0-12,1 0-11,3-1-15,-3 2-12,1-1-14,-1-4-9,-1 3-10,0-2-6,0-1-6,0 0-4,-1-3-5,-1 1-3,1 0-1,-1-2 1,-1-2-2,0-1-2,2 1-3,-2-3-2,-1 0-5,3 0-4,0-2-4,0 0-5,-3-1-4,3-1-5,-1 0-3,0-2-3,1 0-2,0 0-1,0-3 1,-1 1 2,0-1 1,1-2 3,1-2 3,0 2 6,1-2 4,1-2 5,1 0 5,-1 1 3,3-4 3,0 3 4,-3-3 2,6 1 2,-4-1 1,3 1 3,-2 1 3,2-1 1,-4 0 4,6 0 2,-6 1 1,5 2 2,-1-1 3,1 2 1,0 0 1,-3 2 1,3 0 2,-1 0 0,-1 1 0,2 2-2,-1 1-1,-2 0 0,0 0-3,3 2-1,-2 0 0,-2 1-3,2 1-2,0 1-1,0 2-1,-1 1-1,-1 0-1,0 1-2,3 0-1,-3 4-2,0 0-1,0 0-1,1 1-2,-2 1 0,4 0-1,-3 0 2,0 2-1,0-1-1,1 1-1,-2 1 0,0-1-1,0-1-2,0 1 0,0 2-3,-1-3-4,-2 1-5,4-1-3,-4 0-5,1 1-2,-1-2-4,0-1-4,0-2-2,-1 2-1,1-3-2,-4 0-1,2-1-2,-1 0 1,0-2 1,0 1 4,-1-1 3,0-2 2,0 1 3,0-2 3,1 0 3,-1-1 4,1-1 4,-1 0 2,-1-2 5,2-1 4,1 0 7,-1-1 6,0-1 8,1 1 8,1-3 9,1-1 8,0-1 7,1 1 9,1-3 5,1 2 6,0-5 4,1 2 5,2 1 3,0-1 0,2 2-1,-3-4-3,4 2-2,1 0-4,-2 2-4,3 0-6,0-2-4,0 3-5,1-1-4,1 0-3,1 3-4,-2-1-3,-1 1-5,3 0-1,-1 1 0,-2 0-1,0 2-1,1 0-2,-3 1 0,0 0 0,0 1-2,-1 3 1,0 0-2,-2 0-2,2 1 0,-1 3-3,0 0 0,-1 1-2,2 2-2,0 1-5,-3 1 0,1 2-2,-2 0-3,4 0-1,-5 1-2,1 3-1,0 0-3,-2 1-1,0-2-4,-2 2-3,-2 1-7,0-3-8,0 1-10,-1 1-11,-3-1-17,2-1-18,-3 1-26,2-2-30,-2 1-38,-1-3-44,0 2-41,2 1-41,-1-3-37,0 0-35,0 0-35,3-1-31,0-3-33,-1 0-29,5-7-7,0 0 5,0 0 18,0 0 27,0 0 37</inkml:trace>
          <inkml:trace contextRef="#ctx0" brushRef="#br0" timeOffset="217232.9071">22846 8239 110,'0'-6'331,"-1"3"19,0 0 18,0 2 5,-3 1-4,1 1-13,1 3-20,-1 0-25,-2 1-30,2 1-23,-1 3-24,-3-3-18,4 5-17,-4-1-17,2 0-16,0 2-16,-1 1-17,2-2-16,0 0-15,0 2-13,0-1-14,0 1-12,2-2-10,1 0-11,-1 1-11,0 0-13,1-2-14,1 1-19,0-2-20,0 0-26,-4-1-28,4 0-30,0 0-28,0-1-28,0-2-27,0 0-24,0 1-27,4-2-28,-4 0-28,0-4-27,0 0-28,0 0-23,0 0-19,0 0-1,0 0 8,0 0 21,0 0 22,0 0 26</inkml:trace>
          <inkml:trace contextRef="#ctx0" brushRef="#br0" timeOffset="217287.3178">22841 7992 215,'-5'2'280,"1"-2"2,-1 4-2,1-1-7,1 1-8,-1 0-16,0 0-19,4-1-17,-1 1-19,1 0-12,0 0-10,1-2-4,-1 1-5,4-1 3,0 2 3,-1-2 5,1 0 3,3-2 3,-2 2-2,1-2-4,0 3-4,0-3-7,-3 0-9,2-3-10,-1 3-9,0-2-13,0 0-13,-3 0-15,2-2-16,-2 2-16,1-1-16,-2 1-16,-2-1-16,1 1-19,-2-1-19,3-1-25,-1 1-26,-3-1-30,1 0-32,1 2-31,-1-3-30,0 3-28,-1-2-28,3-1-30,-1 1-30,2 4-35,-5-2-38,0-3-34,5 5-30,-4-4-4,4 4 10,-6-4 23,6 4 28,0 0 28</inkml:trace>
          <inkml:trace contextRef="#ctx0" brushRef="#br0" timeOffset="217804.0467">23042 7669 217,'0'5'335,"0"0"18,-2 5 20,2 2 20,-2 1-1,1 4-10,1 1-20,-2 3-25,1 0-24,-1 4-24,1 2-19,0-1-20,-2 2-15,-1 2-15,3-1-17,-1 2-17,-3-1-19,1 1-19,1 1-18,-1-2-20,1 1-19,0-2-19,1 2-17,-2-4-16,3 3-8,-2-4-8,0 0-6,3-2-4,-1-1-5,1-1-2,0 0-5,0-2-3,1-1-6,-1 0-8,3-3-10,1-1-14,0-1-15,-4 0-16,5-2-7,0 0-5,-1-1-14,2-3-16,0 0-20,-1 0-16,2-1-16,1-2-11,-1-2-9,0 0-6,-1 1 0,1-4 2,1 0 7,-2 0 7,0-4 0,0 1-3,-1-1 6,0-4 14,1 2 7,0-2 3,0-1 8,-3 0 9,5-2 9,-6-1 10,3 0 10,0-2 10,-2 1 8,2-3 8,-2-1 8,1-1 8,3-2 6,-6-1 5,2 0 13,0-2 16,0-2 10,0-1 9,0 1 7,0-3 4,-2 1 5,3-2 4,-2-1 5,-1 1 3,3-1 5,-1 2 6,0 0 5,1-1 6,-1 3 5,2-1 6,-3 2 6,3-1 5,-2 4 6,0 3 7,0-2 7,-2 3 6,3 3 8,-2 2 9,1 0 9,-1 2 9,-1 5 20,1-1 26,-1 2 15,1 1 12,-2 0 8,0 1 5,0 2 4,0 1-1,0 1-4,-2 2-7,1 0-9,-1 1-10,1 0-12,-3 3-14,3 1-24,-3 5-30,1 0-21,-1 2-16,-1 2-15,2 3-13,-1 2-10,-1 1-9,2 3-5,0 1-4,0 0-1,2 3-3,-2 0 0,-1-1-3,2 1-1,-3 2-3,5-3 0,-1 0-2,-1-1-2,1 2 1,-1-4-2,1 0-1,0 0-4,-1-3-7,0-1-8,1-1-13,1 0-18,0-3-23,-2 2-34,2-5-37,-1 1-37,1-1-39,0-1-36,0-2-35,0-2-43,0 1-47,0-3-42,0-8-38,1 8-30,2-1-25,-3-7 3,5 5 17,-1-1 24,3 0 29,-7-4 33</inkml:trace>
          <inkml:trace contextRef="#ctx0" brushRef="#br0" timeOffset="218576.8394">23027 8191 149,'-5'-3'324,"-1"0"16,1 2 17,2 0 15,1 1-4,0 0-17,1 0-30,1 0-41,0 0-36,1 0-34,3 0-26,-1 0-21,2 0-17,1 0-14,2 0-15,-1 0-15,5 0-14,0 1-16,1 0-12,2-1-13,-1 2 3,3-1 9,-2 2-2,1 0-7,1-1-17,-4 1-23,0-1-23,-1 2-24,0-1-21,-1 1-23,-4 0-18,2 0-17,-2 0-16,-1 2-17,0-1-26,-2 0-32,3 1-23,-2 0-20,0 0-6,-1 1-1,1-2 6,-4 1 8,3 0 8,-4-1 11,4 0 11,-4 0 11,0 0 15,0-1 14,0 0 17,0-1 20,0 1 27,0 0 32,0 0 30,-4-1 28,4 1 24,0-2 24,0 2 19,0-1 20,0 0 13,-4 0 14,4 0 9,0 1 8,-1-1 4,-1-1 4,2 1-2,-1 1-3,1-1-7,0-1-6,0 0-9,1 2-7,1-2-7,-1 0-6,-1 1-5,4-1-5,0-2-3,-1 2-3,0-2-4,1 4-1,1-4-3,-1 0-3,0 0 8,3 0 9,0-4 7,-2 4 3,0-2 2,2 0 3,0-1 4,-3 1 2,2-2 7,0 0 7,0-1 7,0 1 3,0-1 13,-1-2 15,0-1 8,1 0 1,0-1 7,0-1 12,0-1 9,-1-1 11,2 2 4,-4-2 2,1 0-2,1-2-3,-1 1-4,-1 1-3,-2-2-10,-1 3-14,4 0-14,-4 0-14,-4 2-15,4 1-15,-3 3-16,1-1-15,-3 2-12,1 0-9,-1 3-7,-1 1-7,0 3-6,2 0-5,-3 3-4,-1-1-3,0 4-6,1 2-4,1 1-5,-1 2-3,0 2-4,0-2-2,2 4-4,-2-1-2,2 2-3,-1-2-3,0 1-2,3 0-3,-4 1-3,4-2-4,-1 0-3,3 0-2,-2-1-3,2-2-1,1 1-3,0-3-4,1 1-4,0 0-4,2-4-5,1 1-2,-1 0-4,1-2-3,2 0-4,1-2-6,2 1 2,0 0 10,3-3 7,1 1 5,-1-1 7,3-1 7,2 1 7,-2-3 8,4-1 7,-2-1 6,1-3 7,-2 2 8,-1-1 13,0-1 17,0-5 9,-4 0 4,3-1 6,-2-2 6,-3 1 8,2-4 5,-2 0 7,-2-1 5,0-1 5,1-3 6,-3 1 1,2-2 1,-4 1-10,1 0-16,0-1-12,0 0-10,0 1-8,-3 1-6,1 0-7,-2 3-6,0 2-4,-2 1-6,1 1-4,-3 2-5,4 2-2,-4 3-2,0 1 4,0 1 9,-1 3 4,0 3 1,1 1-2,-2 1 0,0 3-2,2 1-1,0 2-3,-3 3-1,2-1-1,-2 3-1,3 1-1,0 3-2,0-2 0,1 2-2,1-1-1,-1 0 0,1 1-1,2-3-2,0 0 1,0-1-3,0 1 0,2-2-2,-1-4-2,2 2 0,0-2-3,2-1-1,-2 1-1,2-1-1,2-3 0,3 0-1,-1 0-3,3 0-1,0 0-9,-1-3-12,3-1-16,-1-1-20,0 2-22,1-4-24,-3 0-26,1-2-27,0-2-27,-1 1-27,-3-1-22,0-3-21,1 0-18,0 0-17,-1-4-14,0 3-11,1-3-9,-3-1-8,2 1-1,-1-1-1,1 0 8,-3 1 11,2-1 13,-4-1 18,4 2 17</inkml:trace>
          <inkml:trace contextRef="#ctx0" brushRef="#br0" timeOffset="218852.3244">23922 8276 12,'0'-4'312,"0"0"26,0 1 25,0 3 24,-2-2 22,2 2 10,0 2 3,0-2-11,2 3-19,0-1-18,0 0-21,-2 1-20,3-1-17,0 2-19,0-2-18,0 1-26,0-2-29,0 2-32,0-1-35,0 1-30,0 0-27,-2-1-20,3 0-17,-1 0-15,-1 0-12,1-2-14,-1 2-16,0-2-19,-1 0-19,-1 0-26,0 0-29,-1 0-46,-1 0-54,-1 2-58,-1-1-60,4-1-62,-7 2-66,0 2-59,1-2-56,-1 4-24,0-3-9,2 1 3,-2-1 11,7-3 18,-3 4 20</inkml:trace>
        </inkml:traceGroup>
      </inkml:traceGroup>
    </inkml:traceGroup>
    <inkml:traceGroup>
      <inkml:annotationXML>
        <emma:emma xmlns:emma="http://www.w3.org/2003/04/emma" version="1.0">
          <emma:interpretation id="{55B6BA96-C7B6-4BA6-BB3B-848C73C487C9}" emma:medium="tactile" emma:mode="ink">
            <msink:context xmlns:msink="http://schemas.microsoft.com/ink/2010/main" type="paragraph" rotatedBoundingBox="566,9836 16310,10084 16277,12161 534,1191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C4D45D3-FF3D-4E4E-8150-D2CA3B2CF968}" emma:medium="tactile" emma:mode="ink">
              <msink:context xmlns:msink="http://schemas.microsoft.com/ink/2010/main" type="line" rotatedBoundingBox="566,9836 16310,10084 16277,12161 534,11913"/>
            </emma:interpretation>
          </emma:emma>
        </inkml:annotationXML>
        <inkml:traceGroup>
          <inkml:annotationXML>
            <emma:emma xmlns:emma="http://www.w3.org/2003/04/emma" version="1.0">
              <emma:interpretation id="{FBAA60D4-2B6B-459D-BFA4-A0A2889CEAB0}" emma:medium="tactile" emma:mode="ink">
                <msink:context xmlns:msink="http://schemas.microsoft.com/ink/2010/main" type="inkWord" rotatedBoundingBox="564,9957 3410,10002 3385,11600 539,11555"/>
              </emma:interpretation>
              <emma:one-of disjunction-type="recognition" id="oneOf21">
                <emma:interpretation id="interp105" emma:lang="en-US" emma:confidence="0.5">
                  <emma:literal>Myelin</emma:literal>
                </emma:interpretation>
                <emma:interpretation id="interp106" emma:lang="en-US" emma:confidence="0.5">
                  <emma:literal>Myelin n</emma:literal>
                </emma:interpretation>
                <emma:interpretation id="interp107" emma:lang="en-US" emma:confidence="0">
                  <emma:literal>myelin n</emma:literal>
                </emma:interpretation>
                <emma:interpretation id="interp108" emma:lang="en-US" emma:confidence="0">
                  <emma:literal>Myette n</emma:literal>
                </emma:interpretation>
                <emma:interpretation id="interp109" emma:lang="en-US" emma:confidence="0">
                  <emma:literal>Mycelia n</emma:literal>
                </emma:interpretation>
              </emma:one-of>
            </emma:emma>
          </inkml:annotationXML>
          <inkml:trace contextRef="#ctx0" brushRef="#br0" timeOffset="224242.482">267 9540 95,'0'-6'465,"0"0"33,-1 4 31,0-1 20,0 2 17,-1 0-3,0 1-12,-2 0-47,2 1-65,1 0-60,-2 0-58,0 1-46,-2 0-38,3 1-43,-1 0-42,-2 2-33,3 2-30,-3 1-20,0 1-16,1 4-13,-1 1-9,2 2-8,-1 4-6,1 0-5,0 2-3,0 3-3,2 0-2,-1 1-2,1 0 0,1 0 0,0-1-1,0 0-1,0 0-2,0-1-2,1-2-3,-1-1-5,0 1-4,2-2-5,-2 0-5,0-2-4,1-1-5,-1-1-7,1 0-4,-1-3-6,0 0-7,2 1-5,-1-3-6,-1-1-4,2 0-5,-2-3-3,0-1-3,1-1-3,-1-1-1,2 0-2,-2-1-2,0-2 1,2 1 1,-2-2 3,0 0 2,0-2 6,0 0 5,-2-2 6,0 0 8,1-2 8,-1 1 5,1-4 9,-1-2 7,1-1 6,0 1 6,-1-4 5,1-2 7,-1 1 2,0-3 5,2-2 1,0 1 0,0-3 1,0 1 0,2-2 3,1-2 1,1-1 2,2 1 3,0-3 1,5 1 2,-2 1 1,3-2 1,1 0 1,-1 3 0,2-1 4,0 2 1,3-2 7,-2 4 7,0 0 6,2 2 1,-3 2 1,3 0-1,-2 4 0,-1 1 0,1 2-1,-3 0 0,0 3 0,0 3 0,-2-1 1,-1 1 1,-1 1-3,1 5-6,-2 0-4,1 0-3,-1 4-1,0 0-2,3 1 1,-2 2-1,1 1-1,0 4-1,1 0-2,1 3-1,-2 2-2,1 0-3,1 3-3,-3 1-2,2 3-2,-1-2 0,-1 3-2,-1 1-1,-2-2-1,1 6-1,-2-4-1,0 0-1,-3 0-9,-1-1-12,-1 2-9,-1-3-5,-1 1-7,-1-3-6,-1 1-7,0-3-8,0-1-7,0 1-9,0-3-6,-2-2-7,3 0-6,-4-2-10,3-1-1,2-1 4,-2-2 0,1-2-1,-1 1 1,2-4 2,1 1 4,0-3 5,2 1 6,0-3 6,2 0 8,-1-3 6,1 1 8,2-3 9,-1-1 11,1-3 10,1 1 11,-2-2 9,2-2 10,-1 0 11,0-2 11,0-1 11,1-1 9,-1 0 8,1-3 8,-2 0 7,2-1 6,0 0 4,1-1 9,0 0 11,0-1 6,0 0 4,-1 0 3,0-1 1,2 1-2,1 0-3,1-1-1,-2 2-4,3 1 1,2-1 0,-2 1 1,-1 0-2,3 2-5,-2 1-7,3-1-7,-2 1-5,-1 3-3,2 0-5,0-1-3,-2 2-2,2 2-6,-2-1-3,-1 3-5,2-2-6,-1 4-4,1 0-3,-4-1-3,2 4-3,0 0-3,-2-1-1,0 3-3,1 2-1,-2 0-1,3 0-3,-1 2 0,-3 2-1,5-1-2,-2 3 0,1 1-3,-2 1 0,3-1-1,-2 4 0,0 0-2,0-1-1,0 5-1,-1 2 0,0-2-3,0 2 1,0 3-2,-1 1-1,-3-1-5,1 1-8,0 2-5,-3-1-4,-1 1-4,0 2-4,-1-3-7,-3 2-9,0 0-13,1 1-13,-3-1-25,-1 0-27,0 1-38,-3-1-42,3-2-32,-3 2-28,-1-1-33,1-1-38,-2-3-46,2 2-51,0-1-45,0-2-43,1-2-13,2 1 0,-1-2 16,4 0 23,1-1 36</inkml:trace>
          <inkml:trace contextRef="#ctx0" brushRef="#br0" timeOffset="225145.8864">1341 9737 143,'0'-8'380,"0"4"20,2 0 21,-2 1 13,0 2 7,0 1-14,0 0-26,0 0-34,0 0-38,0 1-29,0 1-24,-2 0-29,1 1-31,-1 1-22,0-2-18,0 4-18,-1 1-22,0 0-19,-2 3-17,1-1-21,-1 3-23,3 2-15,-3-1-12,0 2-10,2 0-12,-1 1-9,1 0-10,0-2-14,2 2-19,0-2-16,1 0-11,1-2-14,1 2-13,3-3-11,0 2-12,1-4-10,0 1-11,-1-3-10,4-1-6,0 1-4,-1-1-1,2-1 6,-1-1 13,1-2 10,-1 0 10,2-2 11,-2 0 12,-2-2 12,3 0 10,-2-2 12,1-1 10,-2-1 10,1 2 10,-1-3 8,0 2 9,1-4 6,-2 2 5,0 0 5,-2-2 4,2-1 4,0 1 0,-1-1 4,-1 0 4,2-1 5,-3 1 5,1-1 7,1-2 8,0 1 7,-1 2 9,0-2 8,0-1 9,1 2 4,-2-2 5,1 2 3,1 0 3,-2 0 0,0 2-3,0 2-3,0 0-2,0 3-4,0 0-4,-2 1-6,-1 1-5,0 4-6,0 1-8,0 1-3,0 5-6,0 0-4,0 4-3,-1 2-3,0 5-1,-1 2-2,0 3-3,1 4-3,-1 0-3,1 1-4,-1 3-2,1 2-3,0 1 0,-2 0-2,1 2 0,0-1-2,-1 0 1,1 1 1,0 1 0,-1-1 1,0 1 0,1 0-1,-3 0 2,0-1-1,1-2 0,-1 2-2,1-1 2,-2-1 0,0-1 0,-3-1-1,-1-3 0,1 0 0,-3 0 1,-2-3-1,1-2 0,-1-3 0,2-1 0,-3 0 4,-2-6 2,4 2 0,-2-3 0,0-4 1,0 0-1,1-4 2,1-2 1,-3 1-1,3-5-2,-2-1 0,2-1-4,-2-5-9,0 1-11,0-5-21,2-2-26,-2 1-20,0-5-18,3-2-19,-1-4-19,2 2-20,1-5-22,3-3-22,1-1-21,2-3-25,2-3-29,4-1-26,2-3-29,2-2-16,4-1-11,2-3-2,4 1 2,2-1 10,3-1 15</inkml:trace>
          <inkml:trace contextRef="#ctx0" brushRef="#br0" timeOffset="225892.3404">1729 10160 182,'-5'6'304,"-1"-1"5,2 1 4,-1-4-12,3 2-20,-1 0-43,1-1-54,1-2-42,1 1-36,0-2-24,1-2-19,2 1-13,1-2-11,1-1-8,-1 0-8,4-1-4,2-1-5,1-2-2,0-1-2,1-1 1,2 0-2,-1-2 3,1 0 0,0 1 3,-2-3 3,1 3 4,-1-2 3,0 1 4,-2-3 6,-1 0 7,1 2 6,-1-2 6,-2 4 8,-1-4 9,-2 1 9,-1 2 11,2-2 8,-3 3 9,1 0 7,-1 0 9,0 2 6,-2 0 8,0 3 5,0 0 4,-2 0 2,0 1-1,-1 0-3,1 1-6,-3 2-8,2-2-9,-1 1-12,-2 3-9,0-2-12,-2 2-12,1 2-11,0-2-13,-3 3-12,0 1-9,1-1-10,-3 2-7,1 2-4,-3 1-4,2 1-4,-1 0-1,0 4-2,2-1-2,0 0 0,-1 2-3,1 1-3,0 0-2,1-1-4,3 2-6,-2 0-7,1 1-7,1-2-8,2 1-7,2 0-9,-2-1-10,2 1-7,1-1-10,1 0-11,1 0-9,1-2-8,2 0-9,0-1-10,2 0-7,-1-2-5,1 1-6,2 0-4,1-1-1,1-1-1,-1-2 0,4 0 0,0 0 3,0-2 2,0 1 4,1-3 4,-1 1 7,2-2 6,3 0 8,-2 1 7,1-3 7,4 0 8,-1-3 8,0 1 8,1-2 13,2 2 16,-1-5 11,-1 0 10,2-1 8,0-1 7,-3-1 6,2-1 8,-3-3 8,-1 2 8,0-2 8,-1-1 8,-1-3 8,-2 0 8,-2 2 5,-1-2 4,-3-2 8,1 0 11,-2 0 12,0-2 15,-2 2 10,-1-3 10,0-3 15,1 1 18,-4 0 15,3-4 13,-3 1 12,0 0 9,0 0 13,0 1 12,0-1 4,0-1 0,0 0-5,0 2-7,0 2-8,0 1-6,0 2-13,0 4-17,0 1-15,0 1-14,0 6-15,0-1-13,-3 3-20,3 5-21,0-1-14,-2 2-12,0 2-7,2 2-7,-3 2-6,3-1-2,-3 5-6,1 3-3,-2-1-4,0 6-4,0 1-2,-1 0-3,0 3-4,1 3-1,1-1-7,1 3-9,-1 2-5,1-2-4,0 1-2,2 1-3,0 1-5,0-3-2,2 2-4,-1-2-4,0 1-5,2-1-6,-1-1-8,3 0-7,0-2-6,0-1-3,2-1-13,0 0-16,1-2-19,-1-1-20,2-2-16,1-1-16,0 0-8,2-3-6,0 0-5,1-3-2,-1 1 0,1-4 0,-1 0 6,1-1 8,-1 0 14,2-3 16,-1-1 21,-1-1 21,0-1 21,-2-2 18,0-2 13,-3 0 11,2-1 11,-2-1 11,-1-2 15,1-1 18,-4 1 17,1-2 17,1 0 19,-2-2 18,-1-1 17,2 2 17,-1-1 15,-3 0 13,3-3 15,-2 2 12,0 2 8,1 0 8,-2 0 1,3 0 1,-3 4-3,0 1-6,0 1-10,0 2-11,0 1-12,-3 1-10,3 1-13,-2 2-14,1 0-12,0 1-13,-2 2-10,0-1-11,-1 3-10,-1 0-9,0 0-8,1 0-8,-2 3-6,0 1-7,0-1-10,1 3-9,0-4-13,0 2-15,4 1-20,-2-2-26,1-1-30,2 1-32,0 1-29,2 0-27,1-5-31,-2 3-35,2 0-40,0-2-43,-3-5-57,5 5-62,-1 1-24,1-2-8,0 1 10,-5-5 19,8 4 27,1-2 31</inkml:trace>
          <inkml:trace contextRef="#ctx0" brushRef="#br0" timeOffset="226179.2794">2458 9681 260,'-12'3'363,"3"1"8,-1 0 5,0 0-7,3-1-11,1 1-35,2-1-46,-1 1-41,2 0-43,2 0-29,1-1-23,1 0-23,1-2-26,1 0-13,2 1-10,0-1-3,3-1-1,-1 0 5,4 0 11,0 0 13,0-1 18,2-1 10,2 0 10,-1-1 7,0-1 7,0 0 2,-1 1 2,-1-1-2,0 1-2,-2-3-5,-3 4-9,1-1-7,-4-1-7,1 0-12,-2 2-17,-1 0-12,0-1-10,0-1-10,-2 1-10,0 1-7,0-4-4,0 3-6,0-2-6,-2 0-6,0-1-8,2 2-10,-3-2-12,-1 2-21,1-2-27,2 1-28,-2 1-30,-2 0-32,2 1-31,1 2-34,-1 1-35,-2 1-33,1 2-36,-1 1-43,0 1-48,-2 2-49,2 0-46,-3 3-17,1 2 1,-1 1 17,2 1 22,-1 1 29,1 0 30</inkml:trace>
          <inkml:trace contextRef="#ctx0" brushRef="#br0" timeOffset="226533.3431">2628 10035 231,'5'12'336,"-1"1"-2,1-1-1,-2 0 0,1 1-15,2 0-19,-1 0-23,-1 0-22,1-2-22,-1 2-21,-1-2-23,2 0-24,-3 1-16,1-1-13,-3-2-8,2 0-5,-1-1-8,-1-1-10,0 1-10,0-4-13,0 0-11,0 0-12,2-2-9,-2 0-6,0-1-3,0-1 0,0 0 2,0-1 2,-2-2 1,1 0-1,-1 0 0,-1-1-1,-1-1 0,-1-1-1,2-3-1,-4 2-2,2-1-1,-2-3-1,4 1-5,-1-3-6,-1 3-4,1-4-4,1 3-3,0-4 2,1 0 0,2 0 1,0-1 1,2 3 2,0-3 2,1 1 2,-1 1 8,3-1 7,-2 2 5,1-3 3,2 4 1,0-3 0,0 1 0,1 2 1,1-1-1,-2 1 0,1 1 1,3 0 1,-2 0 0,-1 2 0,2 0-6,1 1-9,-2 0-4,-1 3-3,2-1-2,-2 2-2,0 0-1,-1 1 1,1-1-1,1 4 1,-1-2-1,0 2-1,3 2-3,-3-2-1,2 4-3,-1-1 0,2 1-6,-3 2-10,2-1-3,0 1-1,0 1-3,1 3-2,1 1-3,-1-3-1,0 5-2,-1-1 1,1-1-1,0 2-1,-3 0 0,2-1 0,0 2 2,0 0 8,-3-2 3,2 3-1,-3-1-2,0-1-3,-1 2-6,-1-2-8,0 0-12,0 0-13,-3 1-24,-3-1-26,3 1-36,-3-2-40,0 1-44,-1 2-43,-3-2-45,0-1-41,0 2-62,-4-3-69,4 2-38,-2 2-22,1-5-4,-2 2 4,4 0 19,0-1 23,2 0 36</inkml:trace>
        </inkml:traceGroup>
        <inkml:traceGroup>
          <inkml:annotationXML>
            <emma:emma xmlns:emma="http://www.w3.org/2003/04/emma" version="1.0">
              <emma:interpretation id="{7C740249-1FE0-455F-99FA-E996E6093707}" emma:medium="tactile" emma:mode="ink">
                <msink:context xmlns:msink="http://schemas.microsoft.com/ink/2010/main" type="inkWord" rotatedBoundingBox="4223,10065 10313,10161 10283,12067 4193,11970"/>
              </emma:interpretation>
              <emma:one-of disjunction-type="recognition" id="oneOf22">
                <emma:interpretation id="interp110" emma:lang="en-US" emma:confidence="0.5">
                  <emma:literal>layers</emma:literal>
                </emma:interpretation>
                <emma:interpretation id="interp111" emma:lang="en-US" emma:confidence="0.5">
                  <emma:literal>layer .</emma:literal>
                </emma:interpretation>
                <emma:interpretation id="interp112" emma:lang="en-US" emma:confidence="0">
                  <emma:literal>layer ,</emma:literal>
                </emma:interpretation>
                <emma:interpretation id="interp113" emma:lang="en-US" emma:confidence="0">
                  <emma:literal>layer -</emma:literal>
                </emma:interpretation>
                <emma:interpretation id="interp114" emma:lang="en-US" emma:confidence="0">
                  <emma:literal>layer y</emma:literal>
                </emma:interpretation>
              </emma:one-of>
            </emma:emma>
          </inkml:annotationXML>
          <inkml:trace contextRef="#ctx0" brushRef="#br0" timeOffset="230072.9929">7478 9548 205,'-6'0'379,"-2"3"19,1 1 13,-1 2 11,3 2-4,-4 0-10,0 4-33,1 0-46,0 2-43,-1 1-44,-1 4-41,0 0-39,3 1-24,-2 2-18,0 3-19,0 1-20,2-1-17,1 2-17,-2 1-13,2 2-11,2-2-15,-1 0-15,2 0-18,-1-1-21,3 2-20,1-3-22,1 1-22,3-2-19,-1-2-19,2-1-18,2-3-19,2 2-17,3-1-18,-2-3-17,4 1-12,-1-3-11,4-1-5,0-2-3,2-1-1,0-3 2,-1 1 6,-1-3 6,2 1 11,0-5 13,0 0 15,0-2 16,-3 0 22</inkml:trace>
          <inkml:trace contextRef="#ctx0" brushRef="#br0" timeOffset="230902.7757">7703 10259 91,'11'-12'176,"-2"0"20,-2-3 15,1 0 12,-1 1 10,0 0 7,-2-3-8,2-2-16,-2 4-12,0-4-12,0 1-9,0 1-8,-1-2-3,-1 3-1,2-1-3,1 1-3,-3 0 0,1 1-2,-1 4-2,0-3-1,0 3 1,-1 1 2,0 2-2,-2 0-2,0 3-3,0 0 1,-2 1-8,0 2-12,-3-1-10,1 2-11,-2 1-15,-1 1-17,-3 0-14,-2 3-13,2-1-11,-3 1-9,-1 3-9,0 1-9,-1 1-11,1 1-14,0 1-8,-1 2-5,0-2-5,3 3-5,0 1 0,2-2-1,0 2-4,1-1-7,3 0-8,0-1-12,0-2-11,2 3-13,-1 0-12,2-2-12,1 0-9,2-1-9,2 0-5,-1 0-2,3-1 0,-1-3 2,1 2 4,0-2 6,0-2 7,1 1 10,2-2 12,0-1 11,0-1 13,2 0 10,-2-2 11,4-2 11,-1 0 7,4-2 7,-4 1 6,2-3 5,0 3 5,0-4 5,1-1 4,1 0 7,-4-1 8,0-1 6,2-1 11,0 0 9,-2 0 11,1-1 10,-3 1 12,2-2 10,0 0 11,-4 0 12,1 0 10,1-2 9,-3 2 11,0 0 13,-2 1 5,1-1 1,3 0-3,-6 0-5,1 1-9,0 2-9,0 1-9,-1 1-11,1 2-11,-2-1-10,0 3-9,0 1-10,0 1-15,0 0-16,0 2-11,-2 2-11,1-1-5,-1 2-4,0 0-3,1 1-2,-1 1-6,-2 1-10,1 2-6,-1 1-5,1 0-5,-2 2-6,0 1-5,-2-2-6,3 2-8,0 0-7,0 0-11,2 1-11,-1-2-9,1 0-9,-1 1-4,3-1-1,3-1-3,1 1-4,-3-2-4,3-1-4,2-2-1,0 0 1,2 0 2,-1-2 5,3 0 7,1-4 9,0 3 9,1 1 10,0-4 7,0-4 10,2 4 8,1-3 8,-3 0 8,3-1 9,-1 0 6,-1-1 5,1-2 6,0 2 8,-3-3 9,1-1 9,-1 0 9,-1-1 10,-1 1 10,-1-1 11,0 1 9,-4-2 11,3-2 11,-2 2 9,0 0 9,-2-2 10,-1-1 5,3 3 5,-5-3 3,3 3 5,-3 0-3,2-2-7,-2 4-7,0 0-9,0 0-9,1 1-11,-1 3-10,0 1-10,0 0-9,0 1-10,0 2-7,0 1-6,-1 1-12,-1 2-11,-1 0-13,2 0-14,-5 1-8,3 3-5,-2 2-4,0 0-4,-2 1-6,3 0-8,-4 2-7,4 0-8,-2-1-9,0 2-11,2-1-10,0 0-12,-1 0-8,3-1-5,-1 0-6,3 0-9,0 0-7,3-1-7,-1-1-3,1-2-2,1-1-1,1 1 0,0-1 9,3-2 12,-1 1 14,2-3 13,1 1 14,0 0 15,2-3 13,-1 0 14,2 0 11,-1-3 13,2 0 7,-1 3 6,-1-5 11,2 1 11,-2-2 10,0 1 6,-2-1 10,-1 0 9,-1-2 12,0 0 11,-1 0 13,-2 0 12,2 1 14,-2-4 15,1 3 15,-2-1 19,0 0 11,1 0 11,-2 1 3,1 0 1,-1 1-2,1-1-5,-4 1-6,1 2-8,1-1-9,-1 3-8,-1-1-12,0 1-11,0 2-13,0 1-11,0 1-14,-1 2-13,-1 1-12,1 2-10,-3 1-8,0 4-4,-2 1-6,3 4-4,-3 1-3,0 3-4,0 2-5,-2 3-3,5 1-3,-4 3-2,2 0-1,-2 2-1,3 1-1,0 1 0,-2 1 0,3 3 0,-2 1 0,3 1 0,-1 2 1,-1 0-2,1 0 1,1 4 0,0-2 0,-1 0 0,1 1 0,-1 0-1,1-1 0,-1 1-1,0 0 1,-1-1 1,0-1-1,0-5 0,-1 0-1,-1-1 1,2-1 1,-2-2 0,-1-2-1,-3-3-1,0-2 1,0 0 1,-2-7 0,-2 0-1,1-1 0,-3-4 0,1-2 0,-2-4 1,0 0 0,0-3 0,0-3 1,0-2-1,3-1 0,-3-2-1,2-4 1,3-2-1,0-2 0,0-3-1,0-3-1,1-5-4,2 1-6,0-5-5,2-3-9,1 0-8,2-5-13,2-1-16,-1-4-20,6-2-23,-1-2-30,2 0-33,3-4-33,2 1-30,3-1-27,0-3-24,2 1-18,1 2-15,4-1-22,-3 3-26,2 0-28,-2 2-29,2 2-19,-1 5-14,2 3 12,-4 3 24,4 3 28,-2 3 29</inkml:trace>
          <inkml:trace contextRef="#ctx0" brushRef="#br0" timeOffset="231510.8369">8438 10089 98,'4'2'247,"-3"0"12,2-2-4,1 2-12,-1-1-17,-1 0-19,1 1-19,1-1-19,1-1-18,-1 2-20,-1-2-13,3 0-9,-2 0-9,3-2-5,-2 1-14,2-2-16,-2 0-9,3 1-5,-2-2-5,1-1-3,1 1 1,-3 0 6,0-1 4,2 0 1,0-1 3,-2-1 5,1 2 1,0-4 3,0 3 4,-2-3 5,1 3 5,0-3 6,-1 4 4,1-4 5,-2 2 5,2 0 5,-2-1 5,-1 1 2,0-1 3,-2 1-1,3-1 1,-3 3 1,2-3-1,-2 1-3,0 1-5,0-1-4,0 2-4,-2-1-6,2 1-5,-3 1-10,3 0-7,-2 0-9,0 1-9,-1 1-7,2 1-9,-3 1-7,1 0-7,-2 1-5,1 1-5,-1 1-4,-1-1-4,0 2-3,1 1-4,0 1-3,-2 0-4,4 1-3,-6 0-3,4 3-6,0-1-5,1 0-7,-1 2-7,1-1-8,0 1-7,1-4-7,-1 2-5,2 1-6,2-2-4,-1-1-5,1 1-1,0-1 0,0-3 0,1 3 3,-1-4 4,2 2 5,2-1 7,-1 0 8,0 0 7,1-1 6,1-1 7,-1 0 5,0-1 7,1-1 5,1 0 5,0 0 4,0 0 1,1 0 1,-1 0 1,1-1 3,1-2 0,-1 0 2,0 1-1,1-1 0,-1 1 0,0-3 1,0 1 1,0 1 0,-1 1 1,2-5 0,-2 3 1,-1-3 1,3-1 2,-2 1 2,0 0 2,0-2 5,1 0 7,1 0 7,-1-2 7,0 0 7,0 0 5,0-1 7,1 1 6,-3 1 5,3 0 6,-1 0 5,-1 1 3,0-2 0,-2 5-1,2 0-3,-1-1-3,-2 1-4,-2 3-3,1-1-4,-1 2-3,1-1-3,-2 2-5,0 0-6,0 1-4,0 1-4,-2 0-3,1 2-3,-1-3-2,1 3-2,-2 1-4,-2 0-1,-1 1-5,4 2-3,-3 0-4,0-1-4,1 3-2,-1 0-2,2 0-1,-1-1-1,1 1 0,0 2 0,1-2 2,0 1 0,0 1 0,2-1 0,0-1 0,2 1-1,0-1 0,-1 0 2,2 0 0,-2-1 0,2 3-1,1-4 0,-1 1 0,-1 0-2,1 0 0,1 0 1,1-2-1,0 0 0,-3 1 0,4-1-1,-1 1 1,1-1 0,0 0 1,0 0 0,0-1 1,-4-1-2,6 0 2,-5-1 0,1 0 0,1-3-2,-1 4 0,1-4 0,-2 0-1,1 0-3,2 0-6,-3-4-6,2 4-9,1-3-6,-1 1-16,3-2-18,0 0-28,-1 0-34,3-1-35,0-1-34,2 3-30,2-3-30,-2-2-24,3 1-20,-2 0-23,1 3-21,1-3-29,1-1-34,1 1-26,1 0-23,1 2 7,0-2 21,4 1 28,0 1 32</inkml:trace>
          <inkml:trace contextRef="#ctx0" brushRef="#br0" timeOffset="232121.5496">9390 9935 237,'-4'-2'330,"1"1"6,1 0 10,1-1 9,2 0-15,1 1-30,1-1-37,1-1-46,1 2-36,0-2-34,3 1-18,-1 0-11,2 0-10,2 1-9,0-3-7,-3 4-5,3-2-4,-3 1-4,3-2-4,0 2-5,-2-1-4,5 2-3,-5-4-2,2 3 1,-3-2-1,4 0-1,-2 2 2,-1 0 2,1-1 1,1 0 2,0 0-1,-2 1-1,-1-1-6,1 1-4,-1 0-7,2-1-5,-3 2-5,2 0-5,-1-2-4,2 2-2,-2 0-4,0-1-5,0 1-4,3-1-5,-4 1-3,1 0-5,2 0-2,-1 0-1,-1 0-1,3 0-1,-3 0-1,4 0-1,-2 0-2,0 1 2,2 0-1,2 1 2,-3-2-1,2 0 0,-1 2 2,-1-1 0,0-1 1,0 1-1,-2-1-1,-4 0 0,2 0-1,-3 0 1,-1-1 0,-1 1-2,-2-1 0,-2-1-2,0 2 0,0-2 0,-1 0 0,0-1 0,-1 0-1,1 1 1,-4-1 0,4 0 0,-1-1 2,-2 0 0,0 0 0,1 0 3,2 1 2,-4-1 3,2 0 1,-2-3 3,0 3 1,2-4 4,-2 2 2,1 1 3,-1-2 2,1 0 2,1 1 1,-2 0-1,3 0 1,-3 1 0,3-1-1,-1 1-1,2-1-1,-2 2-1,1 1 0,1-1-1,1 1-1,-1 0 0,1 0 0,1 1 1,-1 0 1,2 1 1,-1-1 1,1 1 1,0 0 0,0 0-1,0-1 0,0 2 0,0 0-1,0 0-1,0 0-3,0 0 1,0 0-2,0 0-2,0 0-1,0 0-1,0 0-2,0 0 0,0 2-1,0-1-1,0 0-1,0 0 0,0 1-1,0-1 1,0 1-2,0 0-1,1 1-1,1 0 1,-1-2-1,2 1-2,-1 4-1,0-3-2,1 1 0,2 1-1,-1 1 0,1-2-1,0 1 1,-1 1 0,1-2-1,-1 2 0,0 0-1,3-1 0,-4 1 0,2-2-2,-1 1 1,1 0 1,-2 1 0,1-1 0,2 1 1,-2-1-1,0-1-1,0 0 0,1 1 1,-1-1-1,-1 2 1,2-1-1,1-1 1,-5 0-1,3-2 1,-1 2-1,0 1 0,1-1 1,-2 0 0,1 0 0,0 1 0,1-2 0,-3 1 0,1-2-1,-2 3 0,2-1 2,0 0 0,-1-1 0,1 2-1,0-1 2,-2 0 0,0-1-1,0 0 0,-2 1 0,0 0 0,1 0-1,-3 1 1,2-1 0,-3 0-5,-1 0-4,-1-1-9,-2 1-8,1-1-15,-3 1-17,-1 0-27,0 1-31,-1 0-47,-1 0-53,-1-1-52,0 0-51,-2 3-60,-2-3-66,0 3-60,1-1-54,1-1-23,-1 2-9,2 1 5,1 0 12,0 0 25,2-1 31</inkml:trace>
          <inkml:trace contextRef="#ctx0" brushRef="#br0" timeOffset="227324.1645">3876 10087 117,'-9'-3'348,"1"1"12,4-2 11,-2 4 12,4-4 12,0 2-23,2-1-37,2 1-47,0-1-51,4-1-37,-3 2-26,3-3-13,1 1-8,2 2-8,0-1-7,5-1-9,-2 1-7,4 1-8,2 0-10,1-1-11,3-1-11,0 2-10,2 0-7,1-2-9,3 4-8,4-2-7,-3 1-7,3 0-7,1 1-5,1 0-4,0 0-3,1 0-4,1 0-1,1 0-3,0 0-1,0 1-2,0-1-3,-1 0-1,1 1 1,1 1 0,-4-2 0,1 2-1,-1-2-1,-3 2 0,0-2 0,-2 0 0,-3 0 0,-2 0-1,-2 2-1,-4-2 2,-1 0 0,-3 0-2,-2 0 0,-4 2-3,-1-2 0,-2 0-1,-1 0-1,-2 0-1,-1 3-3,-2-3-2,-1 0-2,-1 1-1,0-1 0,-1 0 1,0 0-1,-1 0 1,0 0 1,-2 0 0,-2 0 1,1-1 1,-2-2 1,1 3 3,-3-4 2,2 2 2,-2 0 3,0-2 1,2 1 1,-2-3 1,4 3 1,-6-3 2,5 1 0,-2 0 1,2-1 2,1-1 2,-1 4 2,1-3 2,2 1 3,0-1 1,-1 1 4,4 1 2,-1-2 3,-1 4 6,0-2 10,3 0 7,0 0 3,2 0 3,-3 0 3,3 0 1,-3 0 0,3 0 0,0 3-2,0-2-2,0 0-2,0 1-1,0-1-1,0 0-4,3 0-9,-3 1-3,3 0-2,-3 0-2,2 0 1,-1 1-2,0-1 1,1 1-1,-1 1 2,1 0 1,0 0 1,-1 0 0,1 0-1,0 0-1,1 1 1,-1 1-2,4-1 0,-2 1-2,1 0 0,1 1-5,2 0-9,-1 0-5,-2 1-1,6 0-1,-4 0-2,1-1 0,0 1-1,0 1 0,-2 0 0,2 1-1,-1-1-2,-1 0 0,1 0-1,0-1 4,1 2 7,-2 1 2,1-1 1,-1 0 2,0-3-1,0 3 1,-1-1 0,-1 0-2,1 1 0,-2-1 1,-1 0-1,2-3 0,-1 2-1,-2 1 0,1-1 0,-2 0 0,0 1 0,0-1-2,-2 0-2,1-1-2,-2 1 0,-1 0-2,2 1-3,-1 1-5,-4 0-5,2 1-8,-3-1-10,2 0-13,-4 1-13,1-1-23,-1 1-24,-1 1-34,2-1-39,-1 1-48,1 0-51,-1-2-43,-2 2-41,0 1-50,2-3-54,2 1-48,-1-1-43,2 1-17,-1 2 0,4-3 13,-2 0 20,2 3 33,2-3 37</inkml:trace>
          <inkml:trace contextRef="#ctx0" brushRef="#br0" timeOffset="228151.6654">5365 9714 42,'0'-15'402,"0"0"25,0 1 22,0 3 18,0 1 18,0 0 16,0 4-29,2-1-52,-1 2-53,0-1-55,1 2-38,-1 0-31,1 1-26,0 3-24,-1-3-25,1 3-22,-2 0-19,2 3-13,1-1-14,0 3-13,-1 5-13,2 2-10,2 1-8,-3 3-8,1 6-6,3 2-6,-3 5-5,-1 4-2,2 1-3,-3 5-4,1 2-2,0 4-6,-6 3-2,0 1-3,1 3-2,-3 5-2,-1 1-1,-2 0-2,1 4-3,-3 2-2,0-1-4,-1 1-4,0-1-4,4 2-3,-1-3-4,-1 0-3,2-3-3,0-1-2,1-1-3,2-5-2,-1-3-2,2-2 0,1-3 1,2-4 3,2-2 2,1-3 3,2-3 4,-1-1 2,4-5 3,-1-3 2,3-4 2,1-1 2,0-5 3,1-2 2,2-3 2,-1-4 0,3-3 2,2-4 0,-2-3 2,3-2 1,0-4 4,1-4 2,0-2 4,-1-3 2,0-1 4,3-4 3,-5-2 3,2-2 4,-2-1 2,-1-1 3,-2-2 1,-2 1 3,-1-2 1,-2 0 2,-2 1-1,-3-4-2,-1 2-2,-3-1-1,0-2-2,-3 0-3,-1 1-2,-1-1-3,-1 0-4,-2 0-3,-1 1-2,-2 4-1,1-2-3,-2 3-3,0 2-2,-1 3-4,0 2-5,1 1-7,-1 4-10,-1 2-11,1 4-16,3 2-20,-1 1-30,1 3-34,1 3-41,1 1-43,5 1-41,-4 2-40,2 2-41,3 0-41,2 0-44,0 0-49,0 0-31,0 0-26,0 0-1,0 0 10,0 0 25,2 8 33,1-1 40</inkml:trace>
          <inkml:trace contextRef="#ctx0" brushRef="#br0" timeOffset="229408.6217">5863 10093 21,'-5'-4'371,"1"-3"26,-1 3 27,0 0 22,1 1 19,-1-1-11,0 1-23,-3 1-41,3-1-47,-3 0-40,0 0-37,0 1-25,-1-1-19,-1 2-21,0 0-25,1 1-27,1 0-26,-1 1-21,-1 1-19,0 2-16,1 1-16,-1 0-13,3 1-13,-3-1-7,3 3-6,-3 3-5,4-2-4,-1-1-6,-1 2-3,2 1-4,2-1-3,-1 0-4,1 1-7,0-2-4,0 2-4,1-2-3,2 0-3,-1-1-2,2 2-5,0-2 0,2 0-2,-1-2 3,1 0 1,1-1 3,0 0 3,0-1 5,1 1 4,1-1 6,-3-2 3,6-1 4,-4-1 4,4 0 2,-1 0 2,0 0 2,3-2 2,-1-1 0,0 1 1,-1-3 1,0 1 1,1-1 3,-2 0 3,3-3 5,-2 3 5,1-3 9,-2-1 9,1 1 7,-2-1 7,2 0 5,-3-2 6,0 2 4,2-1 4,-4-3 3,1 2 2,3 1 1,-4-3-2,1 4-3,-1-2-4,0 2-6,-1 3-9,-2-3-6,2 3-4,-1 1-5,-1 0-3,0 3-5,0 0-3,0 1-2,0 1-1,0 0-4,-1 1-2,1 1-1,-2 0-2,2 1-1,-2 1-3,0 0 0,1 0-2,-2 0-1,-1 2-1,2 3-1,1-1-2,-4 1 0,2-1-3,0 2-1,0-1 1,3-2-3,-2 4-2,1-2-3,1 0-1,0 1-3,1-4-2,1 2-2,1-1-3,0 0-2,-2-1-1,6-1-2,-4 1-1,2-1-1,2-1-1,-2 0-1,2-1 1,0 3-1,1-4 0,1-2 2,-1 1 0,2-1 0,1 0 1,-3-1 2,3 1 1,-1-2 2,1-2 1,0 2 2,1 1 1,-1-3 3,0 0 4,-1-2 2,0 1-1,0 1 2,-3-5 2,3 3 2,-1-2 2,-4 0 1,3-1 0,-1-1 1,0-2 0,-2 1 1,0 0 0,2-3 0,-2 2 0,0-5 3,0 1 2,-1-3 4,1 0 2,0 0 3,-3-2 2,1 1 3,0-2 1,-1 0 6,0-1 10,-2 2 5,0 0 4,0-2 1,0 1 2,0 1-1,0 3-1,0 1-3,0 0-2,0 2-2,0 5-1,0-1-1,0 4-2,0 0-5,0 3-9,0 0-5,-2 4-4,0 0-2,2 2-2,-3 3-2,0-1 0,1 7-1,-3-1 0,0 1-6,1 4-8,-2 3-6,0 0-4,0 4-5,2-2-3,-2 1-4,0 3-4,0-1-6,0 0-4,3 0-7,-2 1-6,1-2-6,1-1-8,0 3-5,1-4-4,1 2-8,1-4-9,1 3-9,1-4-11,1 1-9,0-3-11,1-1-10,1-2-9,2 0-6,3-2-3,0 1 1,2-1 5,1-2 4,0-1 6,5-1 4,-2-1 6,4 0 6,-3 0 6,3-1 11,-1-2 11,-1-1 13,-2-1 15,2-1 9,-1 0 12,-4-2 4,-1-1 4,1 0 6,-2-1 8,-1-2 11,-3 0 11,1-2 14,-1 0 12,0-2 13,-2 0 10,2 0 12,-2-1 12,0-3 12,0 0 12,0 0 15,-1-2 14,-1-1 14,2-1 15,1 0 10,-3 0 6,1-3 7,-1 3 5,0-3 2,0 0 4,-1 0-2,0 0-2,1 0-8,-1 2-7,0-1-12,-1 1-13,-1 1-13,2 3-14,-2 0-12,0 3-10,0 2-9,0 2-9,0 2-9,0 1-10,0 4-7,0 1-6,0 1-6,0 1-5,0 1-3,-2 2-2,2 1-3,-1 3-1,-3 1-3,1 0-2,1 4-3,-3-1-2,0 1-4,1 4-1,0-1-4,0 3-4,0-2-4,-2 3-4,4-1-5,0 2-5,-1-1-7,0 0-10,-1 2-10,4-3-11,-2 0-11,1 0-12,1 1-13,1-3-16,1 1-11,-2-2-13,4-1-9,1-1-9,0 1-1,3-3 2,-1 0 6,3 0 7,2-1 6,0-3 5,2-1 6,-1 2 5,3-3 11,-1-1 10,2-1 13,-3-2 13,1-1 13,0 1 13,-3-2 6,2-2 4,-2 1 2,-4-1 3,2-2 7,-1 1 7,-1-3 11,-1 1 15,-1-1 12,0-3 13,-2 3 12,1-3 15,0-2 14,-3 0 17,1-1 15,-3 1 13,3 0 14,-3-2 13,0 0 10,0 0 8,0-2 3,0 2 2,0 0-2,0 0-5,0 3-7,0-3-11,0 2-13,0 3-15,0-1-15,0 4-13,0 0-14,0 1-15,0 1-12,0 1-11,-3 0-9,3 2-8,-1 2-7,-2 0-5,0 2-5,0 0-1,-2 2-5,1-3-4,-1 3-5,2 1-8,-1 1-9,-1 1-11,0 0-13,2-2-15,0 1-13,0 0-17,2-1-12,1 1-15,1-1-10,0-1-8,2-1-7,2-1-4,-1 2 0,-1-3 4,4 2 7,-2-3 7,2 1 10,1-2 13,-1 1 15,3-2 15,0 0 14,0-2 14,-1 1 12,3 0 9,-2-2 10,2 0 8,-3 0 7,1 2 5,0-4 9,0 2 9,-1-1 12,-1 0 12,1-1 15,-2-1 12,0 1 16,1-1 19,-3 3 16,0-3 17,0 0 18,0 0 13,-1 0 12,1 3 12,0-4 5,-3 3 3,1 1-2,0-1-5,-1 0-8,-2 0-10,0 4-12,0-2-13,0 2-15,0 0-14,0 2-14,0-2-13,-2 4-13,-1-2-14,0 3-10,-1-1-7,-1 3-9,1 2-6,-4 4-4,3-1-4,-3 3-4,-1 3-2,1 1-3,0 2-4,-1 3-2,0 1-1,0 1 0,1 2-1,1 0 0,0 3-2,-1-2 1,1 2 1,2 1 1,0 1 1,-2 1-1,4-1-1,-2 0 0,2 0 0,-3 0 0,4-1-1,-1 0 0,1-2 0,0 0-1,1 0 0,1-1-1,0-2-2,0-2-3,0-1-3,0-1-5,0 0-5,-2-4-4,1 0-6,-1-3-5,0-1-5,1-3-6,-1-1-7,-2-5-6,1 0-5,-1-4-8,-1-2-7,1-2-7,-4-4-6,1 0-12,-2-5-12,0-1-19,2-3-22,-2-1-23,-2-3-23,2-2-20,-1-2-16,-2-2-18,0-4-15,2-1-16,-2-2-16,0-2-18,-1-4-18,-1-1-17,2-1-16,-3-2-6,1-1-1,2 0 12,-1-1 21,2 0 21</inkml:trace>
          <inkml:trace contextRef="#ctx0" brushRef="#br0" timeOffset="229670.1699">6569 9684 158,'7'-9'311,"0"2"14,-2-2 4,6 3 2,-4-1-13,4 0-18,-1 4-20,0-3-20,2 2-22,0 0-22,0 0-12,1 0-8,-1 0-12,2 0-14,-1 2-12,-1-4-9,1 3-6,0 1-7,-1-1-9,0 1-12,0 0-14,-2 1-13,1-1-13,0 1-11,-4 1-12,2 0-11,-1 0-10,0 0-11,-1 0-9,-2 1-11,-1 1-17,1 1-21,0-1-31,-3 2-36,0 0-36,-1 2-35,-2 3-46,-1 0-52,0-1-67,-3 5-75,0-1-39,1 3-25,-1-1-9,2 5-2,-1-4 11,0 4 16,0 3 29</inkml:trace>
        </inkml:traceGroup>
        <inkml:traceGroup>
          <inkml:annotationXML>
            <emma:emma xmlns:emma="http://www.w3.org/2003/04/emma" version="1.0">
              <emma:interpretation id="{9288DDB2-63D7-455C-8372-DE8F7D76E8DA}" emma:medium="tactile" emma:mode="ink">
                <msink:context xmlns:msink="http://schemas.microsoft.com/ink/2010/main" type="inkWord" rotatedBoundingBox="11643,10011 16310,10084 16293,11163 11626,11089"/>
              </emma:interpretation>
              <emma:one-of disjunction-type="recognition" id="oneOf23">
                <emma:interpretation id="interp115" emma:lang="en-US" emma:confidence="0.5">
                  <emma:literal>insulation</emma:literal>
                </emma:interpretation>
                <emma:interpretation id="interp116" emma:lang="en-US" emma:confidence="0">
                  <emma:literal>Insulation</emma:literal>
                </emma:interpretation>
                <emma:interpretation id="interp117" emma:lang="en-US" emma:confidence="0">
                  <emma:literal>Annulation.</emma:literal>
                </emma:interpretation>
                <emma:interpretation id="interp118" emma:lang="en-US" emma:confidence="0.5">
                  <emma:literal>Ansul action</emma:literal>
                </emma:interpretation>
                <emma:interpretation id="interp119" emma:lang="en-US" emma:confidence="0">
                  <emma:literal>Insulation.</emma:literal>
                </emma:interpretation>
              </emma:one-of>
            </emma:emma>
          </inkml:annotationXML>
          <inkml:trace contextRef="#ctx0" brushRef="#br0" timeOffset="233421.7334">11320 10007 40,'-4'-20'261,"0"-1"21,0-1 10,2 2 6,1 0-3,-1 1-6,2 1-11,0-1-12,2 1-26,0-1-30,3 4-23,-1-2-22,2 1-13,0-3-9,1 4-15,2 0-18,1 0-15,1 2-12,-1 0-11,3 1-8,-1 0-6,2 0-6,-1 3 6,1-1 13,1 2 4,-3 2 1,4 3-2,-3-3-2,2 6-4,-1 0-5,-2 0-2,0 6-1,-1-3-3,-2 3-4,0 2-3,-2 2-6,-1 1-9,-2 2-14,-1 0-7,-3 4-6,0 0-8,-3 5-9,-1-1-5,0 3-4,-4 0 1,1 3-1,-4 0 0,-1 0-1,0 5 0,-2-3 1,-3 2-1,0-1-1,0 1 2,0 0 0,-1-1 5,-1 1 6,0 0 4,2-1 2,-1-2 1,3-2 0,0-1 0,2 0 0,-1-2-1,2-1 1,2-1-1,3-1 0,-1-5 0,4 1 0,-1 0-2,2-3 0,3 0 1,0-3-1,0 1 0,3-3-1,1 0 0,-1-2 0,2-2 1,3 2-1,1-2 0,0-1 0,3-2-1,1-1 3,1 0-1,1-1-1,0-2 1,3-1-1,-1-2-1,2 2 3,-1-5 0,-1 0-1,3 0 3,-1-1 4,0-2 4,-1 1 6,1 0 10,1-3 8,-2-1 12,-2 3 14,0-5 11,-1 2 11,0-1 7,-2 0 6,-2 1 5,1-3 3,-3 4 3,0 0-1,-2 1-3,-3 0-4,1 1-7,-1 4-7,-1 1-12,-1 1-10,0 2-9,-1 0-9,-1 4-8,0 0-5,-1 0-6,-1 3-3,-1 1-4,-1 0-1,2 2-3,-1 1-1,-2 1-2,1 1-2,0 4-1,0-2-2,0 1-1,0 2-2,-1-2-1,1 2-1,-1 1-1,1-3-1,-1 2-1,2-2-2,-1 1-2,1-1-1,0-1-2,0 0-3,0-2-2,2 2-1,-1-4-2,1-1 0,1-1-1,0 1-1,0-2 0,0-2 0,0-1 0,0-1 0,1 3 0,1-3 1,-1-3 1,0 3 4,1-1 0,-1-1 1,3-2 0,-1 0 1,1-2 0,0-1 3,0 0 0,1-1 2,2-3 2,0-1 1,-1 1 1,4-3 2,-3 1 0,2-2 1,1-1 1,0 2-1,0-3 1,1 2 2,-3-2-1,3 1 0,0-2 0,1 2-1,-3 0 0,1 0 0,1 5-1,-3-2 0,0 2 0,-1 2 0,1 1 1,-4 2 1,1 3-1,2 3-2,-7 0 1,3 0-1,1 2 0,-1 2 1,-2 3-1,0 1 1,1-1-2,-1 6-2,-1-1-4,0 2-4,0-1-5,0 2-7,0-1-6,0 2-5,0-1-5,0 0-4,2-2-2,0 2-1,-1-1-1,2-3 1,1 1 2,3-1 2,-2 0 3,2-1 4,1-1 6,3 0 4,0-3 5,1 1 4,0-2 3,2-1 0,-1-1 0,-1 0 0,2 1-1,-2-4-1,3 0-1,-3 0 1,2-2-1,-1 0 1,-1-1-1,1-1 2,0 0 2,-3-2 2,2 0 3,-2 1 2,0-4 1,1 1 3,-4 1 0,1-2 3,-3 1 0,2-1 0,-2-1 1,1 1 2,-2-2 0,1-2 1,-1 0 1,-1 4 3,2-3 3,1-1 7,-5 2 4,2-2 6,1 2 5,-2 0 4,1-1 4,0 1 4,1 2 3,-4-1 4,0 3 2,3 0 3,-3 3 1,0 0 0,0 0-1,0 1-2,0 2-2,0-1-3,0 2-4,-3 0-4,3 2-4,0-1-5,0 2-2,0-1-4,-2 2-4,2 0-2,0-2-4,0 5-2,0-1-4,0 1-2,0-1-2,2 1-2,-2 1 0,0 2-2,3-1 1,-3-2-1,4 3 1,-3 0-1,2-1 1,0 1 1,0-3 0,-1 2 1,1 1 1,-1-2 2,1 1 2,0 0 0,1 2 1,-3-5 2,1 3 1,0 0 0,1 1 0,1-2 0,-4 1 0,2 0 0,-1 1 0,1-2-1,0 1-2,-1-1-3,1 0-1,-1 0-2,-1-1-1,-1-1-4,-1 1-6,-1-1-9,-2 0-14,1 0-17,-3 0-24,1 1-28,-1-1-39,-3 2-47,1-2-44,2 2-44,-1-1-47,0 0-46,-3-1-54,6-1-57,-2 0-37,3-2-26,4-3-5,0 0 7,0 0 19,0 0 26,0 0 38</inkml:trace>
          <inkml:trace contextRef="#ctx0" brushRef="#br0" timeOffset="232737.9113">11445 9688 135,'0'-15'411,"-1"7"29,1 0 31,0 1 23,-2 3 16,2 1-4,-1 3-16,-1-2-41,1 4-50,1 0-40,-4 2-35,4 1-39,-2 2-39,-3 2-32,2 3-25,-1 3-30,-2 5-31,0 0-23,2 6-23,-4 0-23,0 2-23,1 1-16,0 2-11,-1 0-8,4 2-5,-2-1-3,0-1 0,0 0-4,2-2 0,-1 0-2,2-2-3,2 0-3,-2 0-2,0-3-1,3-2 0,0 2-5,0-5-9,0 0-16,0-1-20,0-3-33,0 0-39,3-2-41,-3-2-39,3 0-36,-3-3-32,1-1-23,1-4-17,-1 1-16,3-2-11,-4-2-11,1-2-9,-1 2-7,0 0-7,1-9 14,0-2 26,1 0 28,0 0 32,-1-3 19,1-1 14</inkml:trace>
          <inkml:trace contextRef="#ctx0" brushRef="#br0" timeOffset="234069.4988">12544 10132 300,'-6'2'365,"0"0"11,1 0 10,1 5 8,0-1-15,-1 3-30,1-1-45,1 3-55,-3-1-47,1 1-41,2 3-31,2-2-22,0 2-20,-1 0-17,2 2-13,0-1-10,-3 2-11,3-1-10,0 2-7,0-4-8,0 3-6,-2-3-4,2 2-4,-1-1-2,1-4-7,0 4-6,0-6-9,1 2-7,1 0-8,3-2-10,-3-2-6,1 0-7,4-1-6,-2 0-7,2-3-7,1 2-3,-1-3-3,2 1 0,1 0 1,-2-3 4,0 0 7,0-3 7,2 3 8,-1-3 8,-1 0 7,-1-3 6,1 1 7,-1-2 8,1-1 8,0 1 7,-3-2 8,3 0 10,-1-1 7,0 0 8,-4-1 8,4 0 7,-2-2 10,0 1 9,-1 0 11,1-2 12,-2-1 12,3 0 11,-5-1 10,2-1 10,1 0 8,-2 2 6,1-2 7,0 2 5,-1 0 2,-1 1 0,0-1-2,1 2-4,-2 1-6,0 1-5,0 0-9,0 3-7,-2 3-8,2 0-9,-1 1-10,1 0-11,0 3-11,-1 1-9,-1 1-9,2 2-7,-1-1-7,-1 2-5,0 2-7,1 1-3,0-1-5,0 3-6,-4 1-3,3-1-2,1 3-2,-2 0-2,3-1 0,-3 1 0,3 0-2,0-1-3,0 0-1,0 1-2,3-2-2,0 1-3,0 0-3,2-2-2,-2-1-2,4 0-2,0 0-2,-1 0 0,1-3-2,2 1 0,1 1 1,2 1 2,0-2 2,3-2 2,0 1 2,1 0 3,1 1 3,2-2 2,-1 0 3,1-1 1,-1-1 3,2 0 1,-5-2 2,0 0 0,1-2 0,-3 0 0,1-1 0,-4 1-2,0-2 1,0 1 0,-3-3 0,2-1 0,-1 2-1,-1-2 0,-2-2 2,1-1 0,0 1 2,-2-2 3,1 0 4,0 1 6,-2-5 5,1 2 5,-3 0 2,2-3 4,-3 0 3,3-3 3,-3 2 4,0-3 3,0 0 2,0-4 4,0 2 0,0-1 0,0-1-2,-3-1-3,3-3-3,0 1-3,-3 1-1,3-2-4,-1-1 0,1 3-4,0-1-2,0 2-2,-4 1-2,4 1-4,0 3-2,-2-1-3,2 5-2,-1 0-2,-1 4-1,0 0 0,1 1-1,-1 6 1,0-1-2,1 2-1,0 1-1,-2 3-1,0 2 0,0 0-2,-1 1 0,1 5 0,-4-1-2,2 2 1,-2 2-1,2 2-1,-1 1-1,1 0-1,-1 3-1,2 1 1,-1 0-1,1 2 0,0 1-2,0-1-1,1 1-1,3 3-2,0-4-2,-4 1-2,1 3-4,3-2-4,-2-1-4,-1 3-6,3-4-7,0 3-6,-2-2-13,0 1-16,1-1-25,-1-1-32,1 1-36,-1 0-40,1-3-41,0 3-43,-1-3-40,-1-1-40,1 3-48,2-1-53,2 0-33,1 0-22,1 1-3,2 0 9,1 1 24,2 0 29</inkml:trace>
          <inkml:trace contextRef="#ctx0" brushRef="#br0" timeOffset="234949.6983">13851 10219 337,'1'-14'391,"0"4"24,1-2 22,-2 0 21,0 3-1,0-2-13,-2 1-36,1 1-44,-2 0-36,-1-1-31,-1 4-25,3-2-22,-7 0-22,6 1-20,-5 1-22,-1 2-24,0 1-20,1-1-21,-3 1-21,-1 2-22,1 1-19,-1 1-16,0 2-12,-3 1-10,-1-1-6,1 5-4,3-1-4,-2 3-4,-1 1-1,2-1-1,-3 2-2,2 1-1,2 2-1,-1-1-2,-1-1-1,4 3-2,-2-1-2,2 1-2,1-3-3,0 3-2,2-1-2,-1-1-3,4 1-2,-2-4-5,1 2-3,2-1-2,3-1-4,0 2-2,0-3-2,3-2-2,2 0 0,1-2-1,0 0 1,1 1-1,0-3 1,3-2 2,0 0 2,2 1 1,-2-3 1,4 0 2,-2 0 3,4 0 3,-3-4 4,1 3 3,0-3 4,-1-2 1,2 1 3,0-1 3,-3-2 2,2 0 1,-1 0 2,-2-2 1,-1-1 3,0 2 4,-3-3 4,4 1 6,-5 0 6,1-2 8,1 0 5,-2 1 6,-2-1 5,2 1 1,-1-3 4,-1 0 2,0 2 2,0-1 2,-3-1 1,1 3 0,2-1-2,-3 0-5,-1 1-6,0 1-7,0 2-5,0 1-4,0 1-5,0 0-3,0 3-3,0 0-2,0 2-2,0 1-2,0 1-3,0 0-2,0 1-1,0-1-2,-1 2-2,-3 2-2,2 2-2,1 1-2,-3 1-4,1 0-1,-1 3-3,-1 1-3,1-1-5,1 1-5,0 2-4,2-1-4,-3 2-7,4-2-6,0 2-5,0 0-4,4-2-6,0 2-7,-1-3-6,3 2-5,1-2-5,1 0-5,3 1-2,0-1-2,1-1-2,1-1-1,2 1-2,2-3-1,-2 1-1,2-1-1,2-1 2,-1 2 2,1-4 3,0 1 4,-2-1 3,1-1 3,-2 0 5,3-1 5,-4 0 4,0-2 6,1-1 7,-5-1 9,2-1 6,1 0 6,-3 0 8,-1-3 6,0 1 5,-1-2 5,-2 1 6,1-3 6,-1 0 7,-1-1 5,0-2 7,-3 0 8,1 0 10,3-2 8,-5 0 11,3-1 9,-2-2 12,0-1 9,-1 0 12,0-3 10,0-1 11,-1 0 9,-1 0 10,3-2 5,-3-3 4,0 1 0,3 1-1,-3-3-3,1-2-3,3 1-5,-4 0-5,1-2-8,1 0-9,-2-1-8,1 0-10,1-2-8,-1 1-10,-1 1-6,1 1-7,1-2-5,-2 3-5,1 0-3,1 4-3,-2 2-3,2 2-1,-2 2 0,0 2 1,0 5-1,0 0 1,0 5 0,0 0 1,-2 1-1,0 2-1,1 2-1,-1 2-2,1 2-2,-2 0-3,0 2-3,-2 0-3,1 5-4,0 0-4,-3 3-3,-2-1-3,1 6-3,-1 1-3,3 3-3,-1 0-1,0 2-3,-2 2-2,6 3-1,-4 0-3,4 0-3,-1 0-4,1 2-4,0 0-5,0 0-5,2-1-7,-1-1-6,1 0-7,1 2-7,-4-4-13,4 2-11,0-1-16,0 0-16,-2-2-21,2 1-21,-1-2-28,-3 0-29,4-2-26,-3 1-22,2-1-21,-2-3-21,0 3-19,0-3-17,-2-3-14,1 0-15,-1-3-10,1 0-6,1-2 3,-2-2 6,3-2 17,2-7 20,-3 5 18,3-5 15</inkml:trace>
          <inkml:trace contextRef="#ctx0" brushRef="#br0" timeOffset="235276.455">14103 10296 58,'-3'-15'288,"-2"3"10,3-2-3,-1 3-8,-1-2-11,3 1-14,-1 1-20,2 2-24,0 0-21,0-1-20,2 1-15,1 2-14,0-1-14,1 1-12,1-1-11,1 1-10,1 0-5,1-1-7,2 1-8,-1 2-8,3-2-10,0 0-9,0 1-8,-2-1-7,2 1-4,0 1-3,0 0 1,0 0-1,-2 1 1,2 0 2,0 0 3,-2 1 4,1-1 3,-1 1 5,-1 3 3,-1-2 2,0 0 4,-1 2 4,1 0 1,0 0-1,-1 0 3,-2 0 4,0 2 4,1 0 5,-2 1 1,4 1-2,-5-1 0,1 2-2,1 2 0,-1-1-2,1 1-3,-2 1-3,-1 1-1,2 2-3,-3-1-5,-1 0-6,3 2-5,-3 1-8,0-3-5,0 2-5,0 0-6,0 0-5,0 2-3,0-4-3,0 2-2,-3-1-3,3 1-2,-1 0-3,1-2-4,-2 1-6,0-1-10,0-1-15,1 0-22,-1-4-27,-1 4-36,1-3-39,1 1-40,0 0-40,-1-3-37,2 1-40,0-5-40,0 0-44,0 0-48,0 0-51,0 0-18,3 6-1,-3-6 14,4 5 23,-4-5 32</inkml:trace>
          <inkml:trace contextRef="#ctx0" brushRef="#br0" timeOffset="235590.8622">14446 9906 56,'-4'7'249,"1"1"2,3 0-10,1-1-18,2-2-22,1 1-25,1-2-22,4 1-22,-1-1-18,1 0-18,5-2-7,-2 2-1,-1-3-1,3-1 3,-1 0 3,-1 0 5,2 0 5,-1 0 7,-2-1 8,1-1 11,-2 0 8,-1 2 8,-2-3 7,1 0 8,-3 1 7,2-1 8,-4-1 6,1 2 5,0 0 0,-4-1-3,3-3-7,-3 4-9,0-2-12,0 0-16,-3-2-15,3 1-14,-3-1-14,2-1-12,-3 2-21,2-1-24,-3-1-27,1 3-31,-2-3-35,0 3-38,0 1-38,-1-1-38,1 1-36,-3 2-33,0 1-31,0 1-32,-2 0-48,-1 2-58,2 1-44,-3-2-36,0 5-11,1 1 3,-1 1 20,-1 0 25,2 3 32</inkml:trace>
          <inkml:trace contextRef="#ctx0" brushRef="#br0" timeOffset="236315.7856">14784 10099 52,'-5'-4'335,"-2"0"9,2 2 9,-1 2 1,2 0 0,-4 0-31,1 4-42,-1 0-40,0 3-40,-2-1-30,3 2-28,-3 2-27,3 0-29,-3 4-16,0 1-9,-1 0-10,3 1-9,0 0-8,-1 3-8,0-2-5,1 2-7,3-3-2,-2 1-5,4-1-1,-2 2-4,3-4-1,2 3-2,2-3 0,1-1 2,1 1-2,4-4 1,1 2 1,1-1 1,3-2-1,2 1 0,3-2 0,2-1 0,0 1-2,4-2 1,0-1 1,1-1 0,3 1 0,-1-3 0,-1 0 1,3 0 0,-4-2 1,-1 0-2,-2-2 1,0 2 0,-3-3 1,0 0 2,-4-1 4,-3 0 2,-1-2 2,-2 2 0,-2-2 1,-2-2 1,-3 0-1,0 0-1,-4 0 0,0-3 1,-1 0 0,-4 0-1,0 0-1,0-1-1,-3 0-4,-2-2-1,0 1-3,-1 0-1,-2-2-1,1 4 0,0-4 0,-3 2 0,4 2 1,-2-1-1,2 1-1,-2 0 1,1 2 0,3-1 0,-1 2-1,1 0 1,3 0 0,-2 2 1,5-1-1,-3 2 2,2-2 0,1 1 0,1 2 1,1-3 0,2 3 0,1 0 0,0-3-1,1 3 1,1-2 1,-1 1 1,3 0 0,-1 0-1,2 2-1,1 0 0,0 0 1,3-2 1,-1 1 1,2 0 0,0 0 2,2 1 2,0 1 2,1-2 3,0 4 3,-1 0 3,2 0 4,-1 0 2,-1 0 2,2 0 1,-2 4 2,1-1 0,0 1 2,-2 2 0,3 1 3,-1-2-1,-1 3 2,2 1-1,-4 2-1,4 1-3,-2-1-2,-1 1-1,1 0 0,0 1-3,-1 0-3,-1-1-2,0 2-3,0-2 0,-1 1-4,-1 0-2,-1 0-4,1 0-4,-4 0-1,3-2-1,-2 1-2,1-1-1,-2 0 0,1 2 0,-1-2-1,-1-4 1,0 3-1,1-2 0,-2-1-1,0-1 1,-1-1 0,1 1-1,-2-2 0,0-1 0,0-1 0,0 0 0,-2-2 0,1 0-1,-1-2-1,0 2-1,-2-4 2,1 1-1,0 1-1,-1-2 1,-1-2-2,1 3 1,0-5 2,-1 1 1,3-1 1,-2-2 0,1 1 3,3-3 4,-1 0 3,1 1 6,0-1 5,0-1 7,1 1 7,2-1 7,1-2 5,-2 3 5,3-3 3,1 2 1,0-1 3,-1 2 1,1-1 1,2 0 0,0 1-2,0 0-2,-1 1 0,4 0 4,-2 2-2,2 0-2,-3 1-3,4 0-3,0-1-1,-2 3-3,4-1-2,-1 1-3,-1 0-1,0 1-1,0 0-1,-2 0-1,2 1-5,0 2-7,-3 1-11,1-1-9,-1 2-4,0 0-5,-1 2 0,-3-1 1,1 3-1,0 0 1,0 1-1,-2 2 0,3 0-3,-4 1 0,1 3-1,-1 0-2,0 1 5,-1 2 6,-2-3 3,0 4 0,0 0 0,-2 0-2,-1 1-1,0-2 0,0 3-2,-1-3-3,0 2-4,1-1-5,-4-1-10,2 1-12,-3-4-17,1 2-20,-1 1-35,2-3-38,-1 2-44,-1-1-47,1 0-42,1 0-43,-2-1-42,1 0-44,1 0-50,2-3-52,1-1-26,3-7-10,0 0 5,3 9 17,1-2 30,4-2 39</inkml:trace>
          <inkml:trace contextRef="#ctx0" brushRef="#br0" timeOffset="236641.5666">15811 10205 308,'-2'0'315,"0"3"9,2-3 7,2 3-13,0-3-24,-1 3-27,2-3-29,0 2-27,1 0-27,0-1-18,1 2-12,2-2 1,-2 1 5,2-1 6,0 0 6,0 1 4,1-2 5,-1 0 5,-2 0 4,2 0-2,-2 0-3,0-2-7,0 2-9,-1-1-9,0 1-9,1-1-10,-2 1-10,-2 0-9,2 0-9,-3-2-11,4 2-9,-4-1-11,0-1-9,0 1-10,0 1-7,0-1-7,0 1-6,0 0-4,0-2-4,0 2-5,0-1-3,0 1-5,0-1-5,0 1-4,0 0-2,0-3-4,0 3-5,0-3-4,0 3-7,0-3-6,0 3-7,0-3-8,-4 1-12,1 0-11,2 0-13,-2 1-24,-2 0-24,1 0-39,-2 1-42,0 1-43,-1 0-42,-2 0-37,0 1-37,0 0-47,-2 3-56,-1-2-39,1 0-32,0 1-10,-1 1-1,0 1 15,2-3 22,2 3 36</inkml:trace>
        </inkml:traceGroup>
      </inkml:traceGroup>
    </inkml:traceGroup>
    <inkml:traceGroup>
      <inkml:annotationXML>
        <emma:emma xmlns:emma="http://www.w3.org/2003/04/emma" version="1.0">
          <emma:interpretation id="{C5AD8A9C-09C7-4F93-BF2D-F45970FDBFFE}" emma:medium="tactile" emma:mode="ink">
            <msink:context xmlns:msink="http://schemas.microsoft.com/ink/2010/main" type="paragraph" rotatedBoundingBox="398,11583 23149,11353 23183,14741 433,1497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2442D5B-095E-4306-B869-072EBFA2F28C}" emma:medium="tactile" emma:mode="ink">
              <msink:context xmlns:msink="http://schemas.microsoft.com/ink/2010/main" type="line" rotatedBoundingBox="398,11583 23149,11353 23176,14021 425,14251"/>
            </emma:interpretation>
          </emma:emma>
        </inkml:annotationXML>
        <inkml:traceGroup>
          <inkml:annotationXML>
            <emma:emma xmlns:emma="http://www.w3.org/2003/04/emma" version="1.0">
              <emma:interpretation id="{92226F49-FD89-484A-B74E-CF7DF147429C}" emma:medium="tactile" emma:mode="ink">
                <msink:context xmlns:msink="http://schemas.microsoft.com/ink/2010/main" type="inkWord" rotatedBoundingBox="402,11901 3305,11872 3324,13743 421,13772"/>
              </emma:interpretation>
              <emma:one-of disjunction-type="recognition" id="oneOf24">
                <emma:interpretation id="interp120" emma:lang="en-US" emma:confidence="0.5">
                  <emma:literal>no</emma:literal>
                </emma:interpretation>
                <emma:interpretation id="interp121" emma:lang="en-US" emma:confidence="0">
                  <emma:literal>not</emma:literal>
                </emma:interpretation>
                <emma:interpretation id="interp122" emma:lang="en-US" emma:confidence="0">
                  <emma:literal>now</emma:literal>
                </emma:interpretation>
                <emma:interpretation id="interp123" emma:lang="en-US" emma:confidence="0">
                  <emma:literal>nor</emma:literal>
                </emma:interpretation>
                <emma:interpretation id="interp124" emma:lang="en-US" emma:confidence="0">
                  <emma:literal>non</emma:literal>
                </emma:interpretation>
              </emma:one-of>
            </emma:emma>
          </inkml:annotationXML>
          <inkml:trace contextRef="#ctx0" brushRef="#br0" timeOffset="277772.9926">2303 11761 306,'-4'7'332,"0"2"11,0 1 11,1 2-9,1-2-16,-1 4-37,1-1-45,0 1-37,2-1-35,-3 1-20,3-1-13,0 2-12,3-1-9,-3-1-11,0 1-10,2-1-9,0 0-9,-1-1-11,1 2-9,0-1-10,0-3-11,-1 3-8,1-2-10,0-2-6,-1 0-7,1 1-5,-2-3-9,0-1-3,0 0-2,0 1-1,0-4-1,-2 0-2,1 0 0,-1-3 0,0 0-1,1 0 1,-1 0 1,1-3 4,0-1 4,-1 0 10,1-2 6,-3 1 11,4-1 12,-3-3 11,3 0 13,-2-2 11,2 1 7,-2-3 14,2 0 11,0-2 11,0-1 8,0 0 6,2 1 3,-2-3 0,2-1-1,1 4-5,-1-3-6,1 1-8,0 1-10,0 0-8,2-1-7,-1 4-10,0-1-11,1 1-9,-1 1-8,2-1-9,0 2-6,2 2-6,-1 0-4,-1 2-5,1-1-4,1 5-2,0-1-3,0 1-1,-1 3-3,0 0 0,0 0-2,0 3 0,-1 1-3,1 1 0,1 1 0,0 2 0,-2 1 1,1 0-3,0 1-3,1 3-5,-2-4-5,0 5-8,-2-1-8,2 0-10,-2 0-11,1 1-15,0-1-20,-1 1-24,-1-1-30,4 3-36,-1-1-38,-2-1-32,4 2-27,-2-1-40,0 0-44,-2-3-57,3 3-61,-2-1-29,1-3-9,1 1 6,0-1 16,0-4 23,2-1 26</inkml:trace>
          <inkml:trace contextRef="#ctx0" brushRef="#br0" timeOffset="278114.1536">2731 11841 66,'-3'-6'340,"0"1"14,0 0 13,1 3 11,2 0-6,-2 2-15,-1 2-30,1 0-39,-1 3-43,0 0-44,-1 1-29,-1 3-22,1-2-20,-1 4-18,2 1-14,-2-2-13,-2 5-12,2-4-14,-2 4-12,2 0-13,0 0-12,2-1-8,-1 1-7,-1-1-3,2 1-3,2-2 0,1 1-2,0-3 1,1 1-1,2-2-2,2-1 1,-1 0-1,2-1 0,0-1 2,4-2-1,-2-1 1,-1-2-1,4 1 1,0-2 0,-1 1-1,1-2 4,1-2 1,-1 1 8,1-2 8,0 1 10,-1-1 10,0-1 11,1 0 11,0 0 12,-2-1 10,2-1 12,0-1 10,-2 3 10,-1-4 8,0 1 3,-1-2 4,-1 3-1,0-3-3,1-1-6,-3 1-6,0 0-8,-1-2-7,-1 2-9,2-1-9,-3-1-8,2 0-9,-3-1-8,-1 1-7,0-1-6,0-1-7,-1 3-5,-1-2-6,0 0-3,-3 1-3,0-1-7,1 2-8,-1 0-8,0 0-9,-3 1-11,-1 0-10,-1 1-12,0 0-14,-1 2-19,-2-1-23,-1 1-34,2 3-39,-3 0-44,1 0-48,-1 2-43,0-1-41,-1 2-63,-1 3-76,2 0-35,0 0-20,-2 3-3,3 1 3,0 2 16,2 1 20,1 0 32</inkml:trace>
          <inkml:trace contextRef="#ctx0" brushRef="#br0" timeOffset="277063.6609">168 11437 92,'4'-17'389,"-3"0"25,0 1 25,-1 3 24,3 3 22,-3-1 21,0 3-35,0 1-63,0 1-51,0 4-44,0-1-30,0 2-21,0 0-21,-3 1-20,3 0-21,0 1-23,-1 0-21,0 1-21,-1 0-21,0-1-19,-1 5-17,0-3-16,1 3-11,-3 3-9,0-1-7,1 2-7,-1 3-4,0 1-3,-2 3-4,0 3-4,0 0-4,1 1-3,-1 5-3,0-1-1,0 1-2,1 0-1,2 4-3,-4-2-5,4 0-3,-2 0-4,2 0-3,-1 0-5,0 0-4,3-2-4,0-1-6,-1-1-5,3 0-6,0-2-8,3 0-7,-1-1-10,0-2-6,3 0-4,0-4-5,0-1-8,2-1-4,0-1-4,0 0-2,2-3-3,0 0-1,0-2-2,1-3 2,2 1 5,0-1 5,0-4 9,1 0 8,-1 0 8,3-2 10,-2-3 11,4-1 9,0-1 8,1 0 9,-1-1 11,0 0 11,2-3 12,0 0 10,-2-1 7,0 0 6,0-1 4,0 1 8,0-3 7,-5 4 5,2-4 7,-1 0 7,-2 4 6,-1-4 7,-2 4 4,-1-2 3,-1-1 1,0 2-1,-1 0 0,-3 0 1,-1 2-1,1-1-1,-2 0-3,-2 1-4,1 4-3,-1-1-5,-2 0-5,1 1-6,-1 4-6,1-3-5,-2 3-5,0 0-4,-2 2-5,2 0-4,-3 2-4,1-2-4,0 3-5,-3 1-4,1 0-4,-1 3-5,-2 1-7,0 1-5,2 1-4,-2 2-6,-1 0-5,2 1-6,-1 1-5,1 1-7,0-2-7,3 1-8,-2-1-8,1 2-7,2-4-9,2 3-7,1-2-7,0 0-9,0 0-10,3 0-7,1-3-6,0 1-4,1-1-6,3-2-1,0-1-1,0 1 2,1-1 2,2-2 3,0 1 5,1-3 10,1 1 15,1-2 14,2-1 14,0-1 12,-2 0 11,4-2 10,-2 0 10,1-1 9,-1-1 8,0-1 8,-2 1 7,1-1 7,-1-1 11,-2 1 4,1-1 2,-2 1 6,1 0 6,-3-3 9,3 2 9,-4-3 10,1 1 14,-1 1 12,1-3 12,-2 0 13,-1 0 12,3-2 7,-5 2 6,3 0 0,-3-2 0,0 3-5,0-2-7,-3 1-7,3 1-7,-2 4-11,-1-1-12,3 2-14,0 1-13,-2 0-15,2 3-15,0 1-15,0 0-14,-2 3-12,2 0-8,0 1-10,-1 3-8,-1 1-11,2 1-12,-2 2-11,2 1-15,0 1-13,-1 2-17,1 0-12,0 1-15,0 0-5,0 0-3,1-1-5,1 1-8,1 0-4,-1-3-2,0 0 0,3 0 1,1-2 5,0 2 6,1-4 7,1 1 8,-1-1 11,3 0 10,2-3 5,0-2 1,0 1 7,2-1 7,-1-3 8,3 0 9,-1-1 9,2-1 9,-2-2 10,2-1 9,0 0 12,-3-1 12,3-1 14,-4-1 12,2 0 12,-4-1 13,3 0 11,-2-3 11,-2 0 11,1 2 10,-2-4 10,-2 2 9,0 0 6,1-1 5,-2-3 6,0 2 9,-2-1 10,-1 0 12,2-1 7,-2 1 8,-1 0 6,0-2 4,0 3 1,-2-1 1,0-2-4,0 3-5,0 0-4,0 2-5,-2-1-11,0 1-14,1 3-16,0 1-17,1 0-16,-3 1-13,3 3-13,-2-1-14,2 1-13,-3 3-15,3 0-11,0 0-8,-3 1-7,3 2-4,-1 1-5,0 0-3,-3 1-5,3 1-4,-2 3-5,0-3-7,0 5-7,0-3-8,1 2-5,-1 2-5,3-1-5,-2 0-6,0 2-9,2-3-8,-3 1-7,3-1-9,0 1-1,0-2 3,0 2 0,3 0 0,-3-2 0,4-1 2,-1 2 2,1-1 2,1 0 4,1-2 4,0 1 5,2 1 3,1-2 7,-1 1 4,1-3 3,2 2-1,0 0 2,-1 0 4,3-1 5,-2-1 2,1-1 3,-1 2 4,3-1 2,-2 1 2,0-1 1,2-1 1,-4-1-1,2 0-1,0 0-4,-2 0-6,0 0-10,0-2-15,-1 0-7,-2-1-3,3 0-2,-3-1-1,0 0 2,1-2 1,-1 0 5,0-1 5,1 2 6,-1-4 6,0 3 5,1-2 6,-2 1 12,2-3 16,-1 1 12,0-1 11,-1 1 11,0-1 12,2-1 10,-1 0 11,0 0 8,-1-2 7,1 1 8,0-1 9,-2-1 19,2 1 21,-2 0 11,0 0 6,1-3 5,-2 1 7,1 0 4,-1 1 5,1-1 4,-2 0 5,1-1 9,-1 0 12,0 2 13,0-1 16,-2 1 6,1-1 0,-2 0 11,0 2 15,0 0 8,-2-1 6,1 2 0,-2 1-2,0 1-7,-2 0-7,3 0-11,-3 1-13,0 0-18,2 3-21,-4-1-20,3 0-20,-4 1-21,4 2-20,-4 0-17,1 1-13,0 1-13,-1 2-9,-2 0-9,3 1-9,-3 1-8,0 1-10,3 3-8,-2-1-8,0 2-9,1 1-7,1 0-11,-1 1-11,3 0-12,-1-1-14,3 1-13,-2-1-14,2 0-13,1 2-12,0-2-12,1 0-10,1-1-6,1-2-3,1 0-2,-2 0 1,2-1 4,1-1 8,2 0 10,-2-1 10,0 1 14,1-3 14,0 1 14,1-1 14,0 1 15,2-4 13,-1 2 12,2-2 11,-1 0 10,-1 0 10,4-2 10,-4 2 10,3-4 10,-3 1 11,1 1 12,1 0 13,-1-1 11,1 0 14,-2 0 14,0 1 14,-2-1 13,2 0 15,-3 0 11,1 3 11,0-1 6,-2 1 3,1 0 1,-1 0-2,-1 1-4,1 1-5,1 1-9,-3 1-8,2 3-11,0 1-13,1 2-14,-3 1-12,3 3-14,-1 3-13,-1 2-9,2 3-7,-2 1-7,1 6-5,1 0-4,0 5-4,0 2-1,0-1-2,0 5-2,1 3 0,-1 2 0,2 1 0,-1 1 0,1 3 2,0-3 1,0 5 0,2-5 1,-4 3-1,4-1 0,-3-5 0,2 2 2,-2-3 1,1-5 0,-2 1 1,-1-4-1,0-2 0,-1-3 0,-1-2-2,-1-5-2,-1-1-2,0 0-2,-3-6-2,-1 0-1,-1-3-3,0-2-5,-2 0-4,-1-5-7,-2-1-6,-1-2-4,2-3-6,-3-1-6,-2-4-9,-1 1-6,3-7-8,-3 1-9,2-2-8,-1-4-9,1-2-10,0-1-11,2-3-13,0-1-16,3-6-18,2 1-23,2-3-25,-2-2-22,6-1-17,0-3-17,4 0-17,0-3-15,1 0-17,2 0-22,1-2-28,2 0-22,-1 1-20,1 0-12,0 2-12,1 1 6,0 0 11,1 4 17,-1-1 18,0 5 23</inkml:trace>
          <inkml:trace contextRef="#ctx0" brushRef="#br0" timeOffset="277455.2471">1494 12050 213,'7'-2'275,"2"1"-5,-1 1-13,1 0-14,0-1-17,-1 0-19,0-1-22,3 1-17,-1 0-11,0-1-13,0-1-13,1 1-10,-1 0-11,1-2-13,0 2-15,-1-3-4,0 3 3,0-4-2,1 1-3,-1-1 0,0-1 1,0-1 2,0 2 3,-1-3 3,0 2 3,-1-1 5,2-1 8,-3 1 6,-2 0 5,0-1 6,0 2 5,-1-2 8,1 1 8,-2-1 4,-3 0 3,2 3 0,-2-3-4,0 0-2,-2 2-3,2-2-6,-2 2-4,1-2-6,-2 1-6,-1 3-6,2-1-9,-3-1-8,0 1-10,3 1-9,-6 1-9,3 0-8,-3 1-7,-1 0-7,0 1-8,2 1-6,-2 1-5,-2 0-6,1 1-4,1 1-7,-1 1-5,1 3-4,-1 1-4,-1-1-4,2 2-3,2 0-4,-2 3-3,1 0-3,1-1-4,2 2-2,0 0-3,0 1-2,1 0-3,-1 0-1,2-1-3,0 1 0,1 1-1,0-3-2,1 0-1,-1 2-2,2-3-3,2 1-5,-1 0-5,2-3-9,0 1-7,1 0-13,1-3-12,-1 0-16,3 0-20,1-4-20,3 2-24,-1-1-24,0 1-21,4-3-24,-1 1-23,-1-2-25,2-2-27,-3 0-31,3-3-32,-3 1-28,2 1-24,3-3 1,0 1 12,0 0 21,2-1 24</inkml:trace>
        </inkml:traceGroup>
        <inkml:traceGroup>
          <inkml:annotationXML>
            <emma:emma xmlns:emma="http://www.w3.org/2003/04/emma" version="1.0">
              <emma:interpretation id="{4FD15460-7F61-4474-97BC-4FC1C3BB0F10}" emma:medium="tactile" emma:mode="ink">
                <msink:context xmlns:msink="http://schemas.microsoft.com/ink/2010/main" type="inkWord" rotatedBoundingBox="3923,11914 4484,11909 4502,13637 3940,13643"/>
              </emma:interpretation>
              <emma:one-of disjunction-type="recognition" id="oneOf25">
                <emma:interpretation id="interp125" emma:lang="en-US" emma:confidence="0.5">
                  <emma:literal>of</emma:literal>
                </emma:interpretation>
                <emma:interpretation id="interp126" emma:lang="en-US" emma:confidence="0">
                  <emma:literal>off</emma:literal>
                </emma:interpretation>
                <emma:interpretation id="interp127" emma:lang="en-US" emma:confidence="0">
                  <emma:literal>if</emma:literal>
                </emma:interpretation>
                <emma:interpretation id="interp128" emma:lang="en-US" emma:confidence="0">
                  <emma:literal>If</emma:literal>
                </emma:interpretation>
                <emma:interpretation id="interp129" emma:lang="en-US" emma:confidence="0">
                  <emma:literal>Of</emma:literal>
                </emma:interpretation>
              </emma:one-of>
            </emma:emma>
          </inkml:annotationXML>
          <inkml:trace contextRef="#ctx0" brushRef="#br0" timeOffset="278846.8147">3677 11620 249,'-14'-4'399,"2"2"24,2 0 19,3 2 19,-1 0 15,1 0-21,0 2-40,2 0-50,-1 1-56,0 1-40,0 0-31,3 1-28,-3 1-23,2 0-26,1 2-26,-2 0-21,1 0-21,1-1-18,1 3-15,1-1-13,1 0-9,1-2-10,3 0-8,-1 1-6,1 0-6,-1 0-1,2-1-4,3-1-1,0 1-1,-1-1 0,2-1-1,-2 0 1,2 1 0,1-4 0,0 3-1,-1-2 2,1 0 0,-3-2 1,3 1 0,0-2-1,-1 0 2,-1-2-1,0 1 1,-1-2-1,-1 0 2,0-2-1,0 3 0,0-4-1,-2 0 1,1 0 0,0-3-1,-1 1 1,0-1 0,1 0 0,-3-1-1,0 0 1,1 0-2,-1 0 1,-2-1 1,-2-2 0,2 1 2,-3 2 2,0-2 2,-1 0 2,-1 0 3,0 1 4,-2-3 5,3 3 2,-2-3 2,1 1 1,-2 0 1,2 1 2,1-1 1,-2 0 1,2-1 0,1 2 0,0 0-1,0-1-2,2 3-1,1-3-3,0 3-4,1 1-2,0-1-2,2 1 0,-1 1-3,1 1 0,1 0-3,2 1-2,-2 1-2,0 1-1,0 0-2,0 1-1,1 3-3,1 0 0,-2 0-1,3 3 1,0-1-1,0 4 1,-1 1 0,1 4-1,1 0 0,1 3 1,-2 3 0,1 5 0,-1-2 0,0 5 3,1 3 1,-2 0 0,2 4 0,-1 1-1,0 4 0,-2-1-1,2 4 0,-4 0 1,2 3 0,-3 2-1,1 0 0,-1 3-1,-2 3-2,-2-1-2,-1 4-6,1-1-2,-3 2-4,2 1-6,-4 0-3,0 0-5,-1-1-2,-1 0-1,-1 0-2,0-5 0,-1 0 0,0-3 1,1-1 1,-1-3 2,1-3 3,3-3 3,-1 0 4,1-5 4,1-3 6,3-4 2,0-2 4,1-4 1,2-2 2,2-3 0,1-3-1,1-4-2,4 0-2,2-3 1,2-3-1,0-2 1,3-3-1,1-3 1,4-2 0,-1-2 2,3-2 3,-1-3 2,1-4 2,0 0 3,0-4 5,0-1 4,-3 1 6,1-5 4,0 2 6,-5-4 2,0 0 6,-3-2 3,-2 1 5,-1-3 2,-3 1 1,-3-2 2,-1 1 2,0-3 0,-4 0 0,0 0-1,-1-1-3,-3 0-2,-2 0-3,1 0-4,-1 2-4,-2 1-4,-2 1-4,0 3-5,0 2-4,-1 2-5,1 0-4,-2 5-8,0 1-9,-2 0-8,-2 6-11,1 0-10,0 1-10,-1 4-10,0 1-11,0 0-16,-1 4-18,1 1-32,0 4-37,-1 1-51,1 4-57,1 2-64,-2 0-66,2 4-64,0 1-64,2 1-31,1 4-17,1 0-2,2 0 3,3 3 11,1-1 15,4-2 31</inkml:trace>
        </inkml:traceGroup>
        <inkml:traceGroup>
          <inkml:annotationXML>
            <emma:emma xmlns:emma="http://www.w3.org/2003/04/emma" version="1.0">
              <emma:interpretation id="{AD089D74-3BD1-4BF9-B863-710C82600494}" emma:medium="tactile" emma:mode="ink">
                <msink:context xmlns:msink="http://schemas.microsoft.com/ink/2010/main" type="inkWord" rotatedBoundingBox="5170,11618 10136,11567 10148,12798 5182,12848"/>
              </emma:interpretation>
              <emma:one-of disjunction-type="recognition" id="oneOf26">
                <emma:interpretation id="interp130" emma:lang="en-US" emma:confidence="0.5">
                  <emma:literal>mitochondria</emma:literal>
                </emma:interpretation>
                <emma:interpretation id="interp131" emma:lang="en-US" emma:confidence="0">
                  <emma:literal>mitochondrial</emma:literal>
                </emma:interpretation>
                <emma:interpretation id="interp132" emma:lang="en-US" emma:confidence="0">
                  <emma:literal>mitochondria'</emma:literal>
                </emma:interpretation>
                <emma:interpretation id="interp133" emma:lang="en-US" emma:confidence="0">
                  <emma:literal>mitochondrion</emma:literal>
                </emma:interpretation>
                <emma:interpretation id="interp134" emma:lang="en-US" emma:confidence="0">
                  <emma:literal>mitochondrional</emma:literal>
                </emma:interpretation>
              </emma:one-of>
            </emma:emma>
          </inkml:annotationXML>
          <inkml:trace contextRef="#ctx0" brushRef="#br0" timeOffset="279664.6617">4829 11809 207,'0'0'321,"0"3"9,0-1 9,0 1 12,2 1-16,-1 3-33,0 0-39,1 1-45,-1 0-35,1 1-30,-1 2-14,1-1-6,-2 3-6,3 0-6,-3-1-3,0 2-1,0 1-3,0-2 0,-3 2-3,3-1-4,-2 0-5,1 1-4,-1-2-4,1 0-6,-2-1-5,2-3-5,-2 2-6,-1-2-4,1-1-9,3 0-7,0-2-9,-4 0-8,4-2-8,-3-1-5,3-1-6,-2 1-4,2-2-5,0-1-1,0-1-3,0-2 1,0 1-2,0-2 1,2-1 0,-2-2 2,3-1 0,-3-3-1,4 0 1,-4-1-3,0 0 2,3-3-1,2 0 2,-1 0-1,1 0 2,-2-1 1,4 0 1,0 1 2,0-1 0,0 3 2,-1-1 1,1 0 2,2 2 0,1 0 2,-2 0 0,-1 1 0,3 1 1,-1 1-1,-1 0-1,1 3-2,0-1-2,0 1-2,0 3-3,-2-2-3,2 3 0,0 2-3,0 0 0,-2 0 0,3 0-2,0 2 0,0 3 1,-1-2 1,1 3-2,-1 1 1,1-1-2,0 3-1,-1 0-2,-1 1-3,0 1-3,1 1-5,0 0-4,-2 1-5,-1 2-4,1-1-5,-2 2-4,1 1-5,0 1-3,-2-2-1,-1 0-1,2 1 0,-2 0-1,-1 0 1,2-2 1,-3 3 0,-1-3 2,-1-1-1,-1-1-1,0 0-2,0 1-4,-1-3-2,-2 0-3,1-2-5,0 0-5,-1-2-3,1 0 0,1-1-1,-1 1 2,1-5 1,1 0 4,0 2 4,2-4 6,0 0 7,0 0 6,0-4 10,0 2 10,0 0 10,0-2 10,0-3 13,0 2 7,0-4 7,0 2 7,0-4 5,2 0 3,0 0 2,1-2 4,1-2 5,0 2 4,2-2 6,0 0 2,-2-3 1,4 3 1,-1 0-1,0 0-1,2 0 2,-1 0-1,-1 3-1,2-1 3,-1 1 2,-1 2 3,2-1 3,0 2 1,0 1 1,-2 4 0,3-3-1,1 1 0,-2 1-2,0 1-1,1 1-3,1 0-1,-3 2-4,3 1-2,0 1-3,-1 1-6,0 0-5,1 2-7,-1 1-5,0-1-4,-1 0-1,1 3-3,1-3-3,-3 2 0,0 0 0,1 3-1,-1-2-3,-1 2-1,0-3-1,0 3-2,-2-2 0,0 1-2,-2-1-1,0 1-4,0 0-6,-2-1-7,-1-1-6,0 1-11,-1-1-13,-2 1-14,3 0-18,-3-2-27,1 2-31,-1-1-34,2 1-35,-1-2-31,1 1-29,1-2-26,1 1-24,1-4-22,-1 1-19,2-2-18,-1-2-15,-2 2-10,7-4-8,0-2 4,0-3 9,1 0 16,1-1 19,1-1 22,0-2 23</inkml:trace>
          <inkml:trace contextRef="#ctx0" brushRef="#br0" timeOffset="279954.1931">5702 11847 102,'4'-11'305,"-1"0"21,-1 2 16,0 2 12,-1 1 10,1 0 0,-2 2-4,0 1-14,0 0-17,0 1-20,0 1-17,0 1-16,-2 1-14,1 1-14,-1 1-12,0 0-17,2 3-16,0 1-20,0-1-22,0 3-22,0 2-19,2 1-20,-2 0-19,0 3-15,0 0-16,0 2-11,0 0-10,0 2-8,0-1-7,-2 1-5,2 0-3,-3 1-3,3-1 0,-4 1-6,1-3-5,2 0-7,-3 1-6,2-1-9,-1-2-11,0 0-18,1 0-19,0-2-31,1-1-34,0 0-38,0 0-38,-1-3-38,2 0-34,-2 0-29,2-3-27,0-6-38,0 0-43,0 0-35,0 0-33,0 0-3,0 0 8,0 0 24,4-4 33,1-3 35</inkml:trace>
          <inkml:trace contextRef="#ctx0" brushRef="#br0" timeOffset="280007.0421">5778 11719 119,'-4'-14'352,"2"-1"21,-1 4 21,1 0 13,-1 3 8,1 1-12,-1 3-24,-1 2-33,1-1-34,1 0-30,-1 3-24,0 0-20,-1 0-18,2 0-20,0 3-19,-1-3-26,0 0-25,1 3-32,0-3-33,1 0-37,-1 0-38,2 2-40,0-2-42,2 0-40,-1 0-41,1 0-40,0 0-38,1 0-40,0 0-43,-3 0-45,0 0-47,0 0-29,0 0-19,0 0 1,0 0 12,8-2 23,-1-1 27</inkml:trace>
          <inkml:trace contextRef="#ctx0" brushRef="#br0" timeOffset="280328.2721">5920 11427 252,'-1'-5'376,"-1"1"25,1 2 24,1 2 16,0 0 12,0 0-18,-2 2-35,2 0-34,-1 3-34,1 1-28,0 0-28,0 0-23,0 5-22,0 0-19,1 2-19,1 3-20,-2 3-25,1 0-19,-1 2-18,0 3-17,0 0-19,-1 2-15,-1 0-13,1 2-11,-2 1-6,2 0-5,-3 1-5,1 0-5,1-1-7,-1-1-9,-1 0-12,1 2-16,1-4-21,-1 2-31,-1-4-36,2 1-43,2 0-47,-3-3-44,1 2-43,2-2-50,-3-2-53,3 0-56,0-2-57,0 2-27,0-6-9,3 1 7,2-4 12,-3 0 27,7-4 34</inkml:trace>
          <inkml:trace contextRef="#ctx0" brushRef="#br0" timeOffset="280627.7867">6002 11920 35,'-5'-15'413,"3"0"34,-1 0 30,0 4 26,1-1 21,0 3 17,2 0-28,-2 0-52,1 1-51,1 3-52,-4-1-42,4-1-35,0 3-35,0-1-34,0 0-35,0 3-35,4-4-29,-3 3-27,1 0-23,3 0-19,0 0-15,0 1-9,1 0-7,0-1-5,1 2-5,3 1-3,-1 0-3,-1 0-4,0 0-6,-2 1-4,-1 2-8,2-3-7,-2 4-9,0-2-9,-2 2-9,0-1-10,-2 3-8,1-1-9,-1 2-9,1 0-6,-2 3-8,0 0-5,-2 1-5,1 0-1,-2 0 0,0 3 2,0 0 2,0 0 6,-1 2 6,1-2 8,-2 2 7,1-1 10,-1 2 7,1-5 9,1 3 9,0-1 8,-2 1 8,3-2 10,2 0 5,-2-1 6,2-1 5,0 0 3,2 0 4,-2 0 1,2-3 2,3 1 1,-2-1 0,0 0 0,1-1 2,1-2 0,1 2-1,0-1-2,-2-2 0,4-1 3,-1 1 1,0-1 1,3-1 2,-2 2 5,-2-4 5,3 2 10,-1-2 8,-3 0 12,6 0 8,-5-2 10,1 2 11,1-4 10,-1 3 12,2-1 10,0 0 10,-2-2 9,2-1 6,-2 0 3,1-1 1,-1 0-2,1 0-3,-1-2-3,-2 0-3,1 0-3,0-1-3,-2-2-4,2 0-4,-2 1-6,0-2-5,0 0-3,-1 0-5,0-2-5,-2 1-2,1 0-4,-2-2-3,0 2-4,0-2-5,-2 2-6,1 0-5,-2-1-5,0 3-6,0-3-7,2 2-5,-6 1-5,5-1-4,-3 1-4,0 3-5,-2-1-6,0 1-6,-1 0-9,-1 1-7,-1 3-8,-2-1-9,2 1-9,-2 0-9,0 0-10,0 0-12,0 0-14,0 1-19,2 3-20,-2 0-32,0 0-38,2 3-45,3 1-50,-3 2-50,3 0-51,0 4-73,2 0-84,0 2-36,5 1-15,0 2 0,0 1 7,4-1 16,0 3 19,2 0 32</inkml:trace>
          <inkml:trace contextRef="#ctx0" brushRef="#br0" timeOffset="282031.1783">6833 11777 78,'-12'-8'384,"0"0"28,2 1 24,1 1 24,-1 0 20,1 1-8,-1 0-23,0 1-42,0 0-50,1 1-40,2 1-37,-2 0-29,0 1-25,2 1-26,-1 1-26,-1 2-25,2 0-25,0 0-23,-1 3-20,1 1-19,1 0-16,-2 3-13,1 2-11,1 0-7,-1 0-7,-1 2-4,1 1-1,1 3-2,-2-1-3,3 2-1,-2 0-2,2 2-3,-2-1-2,2 0-5,0 1-3,1 0-5,0-1-4,-1 2-6,2-3-3,0 0-8,2-1-7,-1 1-8,2-3-8,2 0-7,1-3-7,-1 1-6,3-3-7,1 0-5,1-1-4,0-2-3,4-1-2,2-3 1,-1 0 1,3 1 4,0-3 7,3-2 7,0-2 6,3 0 10,-2-3 7,1 1 12,2-5 13,0 1 14,2-3 14,-4 0 11,1-2 11,0-2 10,-2 0 9,2-2 8,-4 0 8,3-3 9,-4 0 12,1 1 10,-3-2 11,1-1 11,-3 1 12,2-3 6,-3 2 6,-2-1 4,-1-3 7,-1 1 1,-1 0 2,-1-1 0,-4-2-2,2 1-2,1-1-6,-4 0-7,3 0-8,-3 2-11,2-2-10,0 3-9,0 3-9,-1 0-8,1 4-8,0 2-4,-1 4-6,1 1-4,-2 5-3,0-1-6,-2 5-4,1 2-4,-3 2-3,2 3-2,-3 1-6,2 4-1,-1 2-4,-2 0-3,-1 4-3,-1 1-4,-1 5-3,2-3-4,-2 3-3,0 1-5,0 2-3,2 0-4,1-2-4,-2 2-5,1 1-3,3-1-4,-3-1-4,0 3-3,4-3-3,-1 0-3,-1 0-4,1 2-4,1-3-3,1-1-4,-1 0-4,3-1-3,0 0-5,0-2-2,0-1-4,3-3-2,1 0-1,-2-2 0,3-1 3,0 0 1,0-3 7,1-1 6,-2-1 6,3-3 7,-2 1 7,2-3 12,-2-2 13,3 0 12,-2-2 13,1-2 14,1 1 14,-1-3 13,-1-1 9,1 0 9,0-1 7,1-3 6,0-1 5,-4 0 4,3 0 4,-2-2 0,-1 2 0,1-2-5,-2 5-4,-1-3-8,0 1-8,1 1-9,-3 3-6,3 1-7,-1 1-7,-2 1-5,0 0-7,0 1-4,0 3-4,0 0-5,0 2-3,0 0-3,0 2-1,0-1-2,0 4-4,0-1-3,2 1-4,-2 1-4,4 1-6,-4 2-4,3-2-3,0 1-6,-1 3-5,3-2-4,0 0-5,-3-1-6,5-1-7,-4 2-4,4-2-3,0-1-2,1 1-3,-1-1-3,2-1-1,1-3-4,2 1-3,-2-2-4,4 1-3,-1-1-1,-1-1 0,3 0 1,0-2 4,-1-2 2,3 2 2,-2-3 6,1-1 4,-1 1 8,0-3 8,-1 1 9,0-2 11,-1-1 14,-1-1 14,0 3 18,-1-3 17,-4 0 16,1 1 19,-1-1 18,-1 0 20,-2-1 15,2 1 13,-3-1 12,0 0 10,0 1 6,-1-3 3,-1-1 0,-1 2-2,0-1-6,-1 1-8,1 0-12,-2-1-13,2 0-12,-1 2-14,1-3-13,0 3-12,0 0-10,0 4-10,0-1-8,-2 1-6,2 2-5,-2-1-4,1 3-4,1 2-4,-1 0-3,-1 0-3,2 4-3,-3 0-4,0 1-1,-1 2-3,1-1-4,1 4-2,-2 1-4,0 0-2,0 2-5,1 0-4,1 0-6,0 2-7,-1-2-6,3 0-8,0 0-11,0-3-11,3 2-13,-1 0-11,2-1-12,1-2-11,0 1-9,3-1-9,-1-2-7,2 1-7,1-2 0,1-1 0,0 1 4,0-2 8,0-1 9,2 2 12,-2-4 13,-1 1 12,0-1 15,-1-1 15,-2 0 17,0 0 20,-3 0 18,0-1 23,-1-1 16,-3 1 13,2-2 13,-2 1 13,0-1 10,-2 0 10,2-1 10,-3-1 10,0 0 7,2-2 6,-2 2 2,0-3 0,0 0-2,0-2-4,-1 1-6,-1 0-4,3-2-6,-2 2-7,1-1-6,2-2-7,-3 1-8,2 0-5,-1-2-7,0 3-7,1-1-6,0 0-5,2 0-5,-2 0-5,1 2-1,-1-1-3,0 0-2,2 5-1,0-4-2,0 1-2,0 1-2,0 2 1,0 1-2,2 0-1,-2 0-2,2-1-1,-1 3-2,1-1 0,-2 2-2,2 0-2,1-1-2,0 1 0,-1-1 0,4 0-1,-2 1-1,0 0-1,1 1 0,1-3-1,0 3 0,1 0 0,-1 0-1,2 3 0,0-3 1,-3 2 0,2 2 0,1 0-1,-1 2 0,1-1 0,-1 1-1,-3 1 0,3 3 0,-2 1 0,2-1-3,-2 1-3,0 2-2,-2 1 0,2-1-3,-3 3 0,1-1 0,2 1-1,-1 1 0,1 0 0,-1-1 0,1 0 1,-1-1 1,3 1 0,-2-3 2,1 2 2,0-3 1,-2 0-2,-1-1 0,2-2-2,1-3 0,-5-1 0,1-1-1,-1-1-3,1 1 2,-2-3 0,0-1 1,0-1-2,0-1 0,0 0 1,-2-3 1,1 0 4,-1-1 1,1 1 4,1-4 1,-4 0 3,4-2 2,0 0 3,0-2 2,0 1 2,0-3 2,4 0 3,-4-3 1,3 3 4,0-4 1,1 2 3,1-1 1,-2-1 2,4-2 1,-2 4 1,0-1 0,1 1 1,0-2 0,1 3 1,1 0-1,-2 2-2,1-1-1,1 2-1,-1 0-2,-1 2-2,1 0-1,0 3-1,2 0 0,-1 1-2,-1 3-2,0 0-2,0 0-2,1 4-2,-3 0-2,6 4-1,-5 0-1,3 0-1,-1 3 0,0 3-1,1-1-1,0 3 0,-1 0-2,1 0-2,-1 3 0,-1 1-1,2 0-2,-3 1-2,1 0-3,1-2-3,0 1-5,-3 0-7,3-1-7,-2 1-7,0-1-13,-1-1-13,2 1-20,-2-2-23,0 1-32,1-2-36,0 0-37,0 0-38,-2-2-31,1 3-25,-1-3-30,2-1-29,-3 0-35,2 0-39,-1-2-35,0-1-37,1-2-4,0 1 11,-5-5 26,5 2 33,4 0 39</inkml:trace>
          <inkml:trace contextRef="#ctx0" brushRef="#br0" timeOffset="282951.9737">8670 11015 122,'-2'-7'382,"0"3"29,0 4 31,1 3 27,-1 1 25,1 4-7,1 3-25,0 0-42,-4 7-52,4 1-43,-2 3-38,2 2-26,-2 3-21,-1 2-22,0 3-22,1 2-27,-1 0-29,-1 2-26,1 2-22,-1-1-19,1 3-17,1-3-11,-1 1-6,-1-1-6,1 0-4,0-1-4,1 0-1,-1-1-3,1-2-2,-1-1-1,1-1-2,0-2-2,2 0-1,-2 0-3,2-2-1,0-4-2,0 3-1,0-4-1,0 0 0,2-3-2,-2 0-1,2-1-1,0-4 0,-1 1-1,1-2-1,0-2 0,-2 0 0,0-3 2,0 0 1,0-3-1,0 1 2,0-3 0,0 0-2,0-2 3,0-1 2,0-1 2,0-2 3,-2 1 3,0-3 4,1 1 3,-1-2 3,0-2 2,-1-1 3,-1-2 3,0 0 2,-2 0 3,3-3 1,-1 1 2,-1-1-2,0-1 0,2 1-2,-4 1-1,3-2-4,-4 1-2,1 1-4,0 2-2,1-2-4,-1 4-2,-3-1-5,1 3-2,0 1-4,2 2-2,-3 0-1,-1 3-4,2 1-2,-1 1-4,-2 2-1,0 0-5,2 4-1,-2-1-6,0 3-2,0-2-6,2 4-4,0 1-5,-1 0-6,3 2-4,0 0-5,0-1-5,0 3-4,3-1-6,0 1-3,1-1-5,1 1-5,1-3-5,1 2-4,1-2-6,1-1-8,3 0-6,0 0-7,2-3-9,-1 2-8,3-2-7,0 0-6,2-2-4,0 0-3,0-2-1,2-1 0,0 1 4,-2-4 2,2 2 6,1-3 9,-1-3 10,-1 3 12,3-4 13,-4 0 15,2 0 13,-1-1 14,0-2 12,0 2 13,0-4 16,-3 0 15,1 0 20,0 1 18,-3-3 16,1-1 16,1 0 14,-2 2 16,0-4 15,-2 2 13,-1-4 14,3 1 12,-2 0 7,0-2 5,-1 0-1,-1-1-5,1-1-8,1 0-9,-1-1-10,-1 2-11,1 0-13,0 3-15,-1 0-13,0 2-15,1 2-13,-1 2-14,0 3-10,-1 1-10,1 3-10,-1 2-8,-1 0-10,0 5-7,-1 0-10,-1 2-7,-1 2-8,1 1-8,-1 1-8,-1 3-9,1-1-8,2 4-10,-3-3-12,2 2-13,-1-1-13,1 1-15,2 0-11,0-3-13,2 1-7,1-2-6,1 1-2,-1-1-2,4-1-1,0-4 3,1 2 2,1 0 6,5-3 6,-4 1 9,3 0 12,-2-1 14,2-2 14,-1-1 13,-2 0 14,2 0 10,-1-3 12,-2 0 9,1 0 12,1 0 8,-3-3 12,0 0 9,1 0 10,-2-1 13,0-1 12,-2 1 11,1-3 14,0 1 14,-2 0 14,1-1 14,0-2 17,-2 2 18,-1-2 16,1 0 17,2-2 16,-3 2 14,3-2 13,-2 0 11,0-2 6,0 1 4,0-1-3,0 2-6,-2 0-8,1-2-10,-1 4-15,-1-1-15,0 3-17,0-1-16,0 4-18,0-1-18,0 4-17,0 0-16,0 2-14,0 0-10,-1 2-8,-1 1-7,1 2-4,-2 1-7,0 4-5,0-3-5,0 3-6,0 0-7,-2 2-5,1 0-5,1 2-5,0-1-5,-1-2-5,3 0-4,-3 2-6,1-1-4,0-2-5,2 1-4,0-1-4,-1-2-6,0 1-5,1-1-1,1-1-3,0-2 0,-2 1-1,2-1 0,0-1 3,0-1 4,-1 0 4,1-1 5,0-1 7,-2-2 9,2 0 10,-1 0 13,1 0 14,-3-2 13,3-1 16,-1 2 15,-3-4 14,2 0 13,2-1 9,-2 0 7,1 0 5,-1-1 6,1-2 2,-1-1 3,2 1 1,0-4 0,2 2-4,-1-1-4,2-3-7,-1-1-8,4 1-8,-2-2-8,-1 0-5,3 0-4,0-4-5,0 3-3,1-2-5,-1 1-4,2-1-5,-1 1-4,-1 0-3,1 1-3,0 2-3,-4 1-3,4 1-2,-3 2-4,1 2-7,-1-1-5,0 3-8,-1 2-8,-1 0-10,3 3-10,-1-1-9,1 2-9,-2 2-21,4 2-26,-2 0-37,3 0-43,-2 3-37,2 0-33,2 0-26,-3 1-23,2 0-24,-1 1-23,-1-2-25,-1 0-28,2 1-27,-3-2-25,3 0-5,-1 1 6,0-1 27,0-1 37,1 1 36</inkml:trace>
          <inkml:trace contextRef="#ctx0" brushRef="#br0" timeOffset="283283.2939">9129 11863 180,'-3'10'307,"0"0"0,0 2-5,-1 0-11,-1-2-10,3 3-15,-5-1-16,3 1-16,-1 0-18,-1 1-13,2-3-10,-2 2-10,0 0-11,1-2-9,2 1-10,-1 0-10,-1-3-9,2 1-13,-1 1-16,3-3-23,-1 1-27,1-2-33,1 0-38,0-1-37,1-1-41,1 0-34,1 1-34,-1-3-31,1 1-31,-1 1-28,3-4-32,-5-1-31,0 0-32,0 0-27,0 0-23,10 0 0,1 0 12,-3-1 20,0-2 22</inkml:trace>
          <inkml:trace contextRef="#ctx0" brushRef="#br0" timeOffset="283286.2498">9197 11653 286,'4'-26'365,"-3"4"20,1 0 21,-2 4 3,4 0-1,-4 5-20,1 1-27,-1 3-30,0 1-32,0 3-21,0 1-16,-1 1-16,1 0-15,-4 2-14,4 1-18,-2 0-16,2 1-18,-1 0-18,-3 1-19,4 1-19,0-1-18,0 2-20,0 0-16,4 0-22,-3-1-23,-1 2-25,2 2-29,3 0-36,0-1-38,-1 1-42,2 0-44,1 1-43,0-1-40,-2 3-46,1-4-49,0 3-59,0 0-60,0-2-26,-3 5-8,1 0 8,3 0 17,-6-2 29,1 4 34</inkml:trace>
          <inkml:trace contextRef="#ctx0" brushRef="#br0" timeOffset="283675.4436">9669 11844 36,'2'-6'459,"-1"-2"40,1 1 36,0 0 27,-2 3 21,0-2 3,-2 1-4,0 1-37,-1 0-53,1 1-49,-3-2-46,0 3-44,1-1-42,-4 3-46,-2-3-46,-2 3-41,0 0-35,-1 3-28,-1 0-20,-5-2-19,3 3-17,-3 1-14,0 1-13,0 3-12,-3-1-13,5 1-13,-1 2-10,-2 0-11,3-2-8,-3 3-10,3 0-9,-2-2-10,5 3-11,-3-1-9,4-1-9,-1 1-13,3 0-12,2-3-14,0 2-14,3 0-15,4-2-13,-3-1-13,3 0-14,2-1-12,2 1-9,3-1-6,-3-1-3,3 1 0,1-2 2,-1 0 10,3-2 9,0 1 15,-1-2 18,3 1 21,0-2 23,0-1 25,2 0 27,-2-1 25,3-2 24,0 0 21,-1 0 23,2-3 19,-1 1 16,1 1 14,-1-3 15,1-1 10,-2 3 11,3-1 6,-3-1 7,2 1 3,-2 1 1,-2 0-1,0 2-1,-2-1-4,2 0-6,-4 1-8,0 3-6,-2 0-10,1 3-9,-1 1-9,-1 0-9,0 1-9,1 3-9,-3 1-8,0 1-6,0 3-7,1-2-6,-2 3-5,0-1-5,2 1-7,-1-1-5,1 0-6,-1 0-8,1-3-5,0 3-5,3-4-6,0 1-5,-3 0-7,5-3-10,0-1-9,1 0-8,2 0-10,-3-1-8,3-1-7,1 0-3,-3 0-5,3-1-5,0-1-6,-4 0-9,3-2-11,-3 0-13,3 0-11,-3 0-8,-7 0-22,7-4-29,-2-3-34,0 1-37,-1-1-24,1 0-14,-1-2-3,-1 2 5,1-2 8</inkml:trace>
        </inkml:traceGroup>
        <inkml:traceGroup>
          <inkml:annotationXML>
            <emma:emma xmlns:emma="http://www.w3.org/2003/04/emma" version="1.0">
              <emma:interpretation id="{C2CC8B55-5349-4A32-8403-6BD6E3E6A449}" emma:medium="tactile" emma:mode="ink">
                <msink:context xmlns:msink="http://schemas.microsoft.com/ink/2010/main" type="inkWord" rotatedBoundingBox="11235,11807 12549,11794 12571,14030 11257,14044"/>
              </emma:interpretation>
              <emma:one-of disjunction-type="recognition" id="oneOf27">
                <emma:interpretation id="interp135" emma:lang="en-US" emma:confidence="0.5">
                  <emma:literal>for</emma:literal>
                </emma:interpretation>
                <emma:interpretation id="interp136" emma:lang="en-US" emma:confidence="0">
                  <emma:literal>far</emma:literal>
                </emma:interpretation>
                <emma:interpretation id="interp137" emma:lang="en-US" emma:confidence="0">
                  <emma:literal>four</emma:literal>
                </emma:interpretation>
                <emma:interpretation id="interp138" emma:lang="en-US" emma:confidence="0">
                  <emma:literal>fon</emma:literal>
                </emma:interpretation>
                <emma:interpretation id="interp139" emma:lang="en-US" emma:confidence="0">
                  <emma:literal>fore</emma:literal>
                </emma:interpretation>
              </emma:one-of>
            </emma:emma>
          </inkml:annotationXML>
          <inkml:trace contextRef="#ctx0" brushRef="#br0" timeOffset="284301.5727">10986 11367 55,'4'-26'488,"-1"1"32,-1 6 26,0 0 18,-1 6 15,1 1 12,0 2 10,-1 4-47,-1 3-75,0 0-67,0 6-65,0 0-53,-1 3-46,1 5-42,-2 3-35,2 4-29,0 5-25,0 6-17,0 4-12,0 5-10,0 6-8,2 5-8,-1 3-7,0 6-8,-1 5-6,1 1-7,-1 3-8,0 4-6,0 2-6,-1 3-3,0 3-4,-2 0-8,-2 2-10,1 1-12,-1 0-14,-2 2-16,-2-2-14,-2-3-14,1-2-12,0-1-9,-2-4-4,3-4-6,1-3-2,-2-5-2,4-6 1,2-1 4,1-8 6,3-4 11,3-5 14,0-4 14,4-4 15,3-3 17,-2-7 16,6-1 12,-1-6 13,0-1 9,4-5 10,-1-4 9,3-2 8,0-3 9,1-4 8,2-3 9,1-2 8,-3-5 7,4 0 9,-2-3 7,4-5 5,-4-1 4,1-1 5,-2-2 4,3-3 4,-4-3-1,1 1 1,-3-3-3,0-2-3,-5-1-4,1-2-6,-4-2-6,-4-2-9,-2 0-9,0-4-61,-3 0-21,-2-2 0,-3 1 0,0-1 0,-4 0 0,0 1 0,-1 3 0,0 2 0,-1 3 0,-2 3 0,0 2 0,1 5 0,0 1-1,-1 6-111,3 1-20,-2 2-21,3 3-29,1 4-33,-2 3-48,2 3-53,1 2-47,0 0-43,0 4-46,2 1-49,4 4-51,0 0-48,0 0-15,0 0 3,0 0 11,0 0 19,0 0 26,0 0 33</inkml:trace>
          <inkml:trace contextRef="#ctx0" brushRef="#br0" timeOffset="284879.5946">11573 11850 71,'-3'1'446,"-2"2"31,2 0 29,-1 3 23,-2 1 18,-1 0-1,0 2-12,-1 3-47,-1 0-66,-1 0-54,-1 3-51,1-2-46,-2 3-41,0 0-41,3 0-40,-2-1-32,3 0-28,-3 2-23,6-4-18,-2 0-13,3 0-11,1-3-6,3 1-6,2-2-3,0 0-3,3-2-3,1 0-3,2-1 0,-1 0-2,3-2-2,0-2-5,4 2-2,-1-1-4,-1-1-1,2-2-1,-1-2-1,-1 1 0,2-2-1,-2 0 1,2 1 1,-2-2 0,-1-2 2,-2 1 1,2-2 4,-2 0 6,-2 1 6,1 1 5,-1-2 4,-1 0 4,0-1 1,-2 1 4,-1 0 0,4 0 1,-6-1 1,1 0 1,2 0 1,-3-2 0,1 2 1,0-3-1,-1 0-1,-1 2-1,0-1-1,0-1-1,0 1-2,0-1 0,-1 2-1,-1 1 0,0 0 0,1 1-2,-3 0 0,2 3 0,1-1 0,-3 1-1,1 0 0,2 0 1,-1-1-1,1 3-1,0 0 0,-1-1 0,2 1 1,0 0-1,2 0 0,-1 0 1,0-1 0,2 1-3,0-2 0,1 2-2,-1-1 1,1-1-1,2 1 0,0-1 0,0-2 0,1 2-1,0-1 0,2 0 0,1-1 0,-2 3 1,-1-4 0,3 5 3,-3-2 0,0 0 2,0-1 1,-2 3 2,1 0 2,-2-1 3,1 2 1,0 0 4,-3-1 3,1 2 1,1 0 3,-4 0 2,1 2 0,-1-1 0,0-1 0,-1 1 0,1 0-3,-4 1-1,4-1-1,-3 0-2,2 1-2,-2 2-4,0-1-2,0 0-4,-1 2-2,-1 2-2,0 2-3,2 0-1,-1-1-2,-3 2-1,2 3-1,0-2-1,-2-2-3,2 4 0,0-1-3,0-1-1,3 0-3,-1-2-2,1 2-2,1 0-1,1-3-2,0 0 0,1 1 0,1 1 0,0-2 1,-1 0-1,1-3 1,3 3 0,0-1 0,-1-1 4,1 0 1,0 0 3,3-3 0,-1 3 4,-1-1 0,3 0 1,0 1 0,-2-2-1,3 2 1,-1 1 1,1-1 0,-2-1-1,3 2 2,1-1-1,0 0 0,-2 0 0,3 1 0,-1 0-1,-1-1 1,0 1-1,1 1 2,-1 1 1,1-4-1,-3 4-1,0-2 1,0 0 0,-2-1 0,-1 1 1,0-1 0,-2 1 0,1-1 2,-1-1-2,-1-1 1,0-1-1,-1 0 0,-1 0-2,0 0 2,1-2-1,0 0 0,-2 1-2,1-1-6,-1-1-5,0 0-10,0-1-11,0-1-13,0 1-16,0-2-21,0-1-20,0 1-33,0 0-37,0-3-50,0-1-57,3 0-49,0-1-48,1-3-65,4-1-74,1-1-46,1 2-35,2-4-10,3 0 4,1-1 14,3 2 19,3-2 30,1 3 36</inkml:trace>
        </inkml:traceGroup>
        <inkml:traceGroup>
          <inkml:annotationXML>
            <emma:emma xmlns:emma="http://www.w3.org/2003/04/emma" version="1.0">
              <emma:interpretation id="{88F1939F-3E09-4000-B3D7-1D59CE1D6E49}" emma:medium="tactile" emma:mode="ink">
                <msink:context xmlns:msink="http://schemas.microsoft.com/ink/2010/main" type="inkWord" rotatedBoundingBox="13689,11779 14984,11765 14995,12854 13700,12867"/>
              </emma:interpretation>
              <emma:one-of disjunction-type="recognition" id="oneOf28">
                <emma:interpretation id="interp140" emma:lang="en-US" emma:confidence="0.5">
                  <emma:literal>the.</emma:literal>
                </emma:interpretation>
                <emma:interpretation id="interp141" emma:lang="en-US" emma:confidence="0">
                  <emma:literal>the"</emma:literal>
                </emma:interpretation>
                <emma:interpretation id="interp142" emma:lang="en-US" emma:confidence="0">
                  <emma:literal>the:</emma:literal>
                </emma:interpretation>
                <emma:interpretation id="interp143" emma:lang="en-US" emma:confidence="0">
                  <emma:literal>the."</emma:literal>
                </emma:interpretation>
                <emma:interpretation id="interp144" emma:lang="en-US" emma:confidence="0">
                  <emma:literal>the".</emma:literal>
                </emma:interpretation>
              </emma:one-of>
            </emma:emma>
          </inkml:annotationXML>
          <inkml:trace contextRef="#ctx0" brushRef="#br0" timeOffset="285232.8796">13676 11285 460,'-11'-17'517,"0"2"24,6 1 16,-2 3 14,2 3 8,2 0 8,-3 3-42,5 3-65,-3-2-73,1 4-72,1 4-66,-3 0-59,0 5-50,1 1-43,0 4-31,-1 3-25,-1 3-19,1 5-11,0 1-10,-2 4-7,0 1-4,0 5-2,1-1-3,-1 4-3,-1 1-1,1-1 0,0 2-1,-2 2-1,-1 0-2,2-2-3,-3 2-9,1-2-11,-2 0-16,3 0-22,-1-2-37,-1-1-44,2-1-42,2-1-42,2-1-36,2-3-35,2-2-31,2-3-29,2-2-36,2-5-37,2-2-32,2-3-29,3-3-10,1-4 0,1-5 21,3-1 32,-2-4 35,4-3 39</inkml:trace>
          <inkml:trace contextRef="#ctx0" brushRef="#br1" timeOffset="296501.9117">13545 11777 184,'-19'-14'369,"1"-1"16,0 4 15,0 3 14,2 2-7,1 2-18,1 1-39,1 3-50,-1 1-45,3 3-40,-1 0-29,1 1-26,3 4-21,1-2-19,-1 1-18,2 3-16,1 1-15,1-1-16,3 0-14,1 2-13,0 0-9,2 1-9,3-3-6,0 0-7,0 1-6,5-2-8,-1 1-9,5-2-6,-2 0-7,3-5-7,1 0-2,0 0-2,2-1 1,3-3 1,0-1 0,-1-2-1,1-1 3,0 0 5,3-3 7,-3 0 9,-1-2 9,2 0 10,1-1 10,-3-2 11,-3 1 7,2 0 7,-2-3 8,-1 1 8,-1 0 11,0 1 11,-3-2 9,-1-1 9,0 3 10,-3-4 10,2 2 8,-1-2 8,-2-1 3,-1 2 3,1-3 1,-2 2-1,-1-2-2,1 1-6,-1 0-9,1 2-9,-4-2-9,4 5-10,-3 0-13,-2 2-12,3 1-10,-3 3-9,0 3-7,0-1-7,-3 4-8,2 2-7,-2 0-6,-1 4-6,-1 0-5,-1 2-5,-1 3-7,-1 1-9,-1 3-10,-1 2-10,2 2-16,-4 3-19,0 2-25,1 1-27,0 2-30,-1 0-29,0 2-20,2-1-16,0 4-11,1-3-12,4 0-4,-2-1-2,3 0 5,1-2 9,2 0 15,2-6 20,2 1 26,1-2 34,3-4 38,0-2 41,1 0 29,3-2 25,1-4 27,-2-1 29,1-1 30,2-1 33,-3-2 30,1-2 30,1 0 27,0-2 25,-2-1 18,2-1 15,-1-1 5,-3-1 0,2 2 1,-2-4-1,0 2-6,-1-2-9,-1 0-18,-4 1-19,3-1-24,1 1-26,-5-1-27,2 3-24,1-1-21,-1-1-18,-2 3-13,0 0-11,-1 1-8,2 0-7,-2 2-6,0 1-5,0 0-6,0 0-8,0 1-7,0 0-5,0 3-7,-2-2-7,2 1-8,-1 1-8,1-1-8,-1 3-7,-1 0-8,1 1-7,-1 0-9,0 1-8,1 0-6,1-1-6,-2 1-5,2-1-6,0-1-3,0 1-1,2-2-4,1-1 0,0 0 0,1 0 2,1 1 2,0-3 6,0 1 5,2-2 9,3 0 8,-1 1 10,-1-1 8,3-1 10,-1 0 9,0 0 9,2 0 11,0 0 8,-2 0 8,2-1 7,-2 1 5,0 0 4,0-2 2,1 2 3,-1 0 2,0 0 2,-2 0 4,1 0 3,-2 0 4,1 0 3,-1 0 5,0 0 4,0 0 4,-2-1 5,2 1 7,-4-1 8,2 0 8,1-1 10,-1 0 5,1 2 6,0-3 6,-2-1 4,2 0 5,0-1 5,0 1 2,0 0 3,1-3 1,-1 1 2,-1-1-2,1 0-4,-1 0-2,2-2-5,-2 0-3,0-2-3,1 3-4,-2-3-3,0 0-3,1 2-4,0-1-3,-3-3-3,1 2-2,2 0-1,-3-2-2,2 3-2,-3-3 0,1 2 0,0 0 0,-1-2-2,1 3-1,-2 1-1,2 0-3,-2 1-3,0-1-1,-2 2-3,2 2-1,-2 2-3,-1-2-2,0 1-3,-1 2-4,2 0-4,-3 2-5,1 0-4,-2 2-4,-1-1-4,-3 2-4,3 1-3,-3 1-4,0 1-3,-1 1-5,0 3-6,-1 0-5,-2 1-5,1 3-3,1-1-4,1 0-2,0 3-3,0-1-2,3 2-2,-2 0-2,3 0-3,1-1-1,2 0-2,0 2-2,3-3 1,-2 0-1,3 0-1,3 0 0,-2-4-1,3 2 0,0 0-1,0-3 0,3 1 1,-2 0 1,5-3 1,0 1 4,1 0 2,0-4 3,2 2 2,2-1 1,-2-1 4,4-1 1,-3-1 1,5 1 0,-4-4-1,4 0-3,-4 0-3,2-2-9,-2 0-10,1-2-15,-1-1-16,2 0-23,-3 0-25,0-3-28,0 1-28</inkml:trace>
          <inkml:trace contextRef="#ctx0" brushRef="#br1" timeOffset="296502.9117">14481 12168 5226,'5'-4'-215,"3"-2"-24</inkml:trace>
          <inkml:trace contextRef="#ctx0" brushRef="#br1" timeOffset="296500.9117">14508 12146 4772,'5'-4'-262,"-1"0"-23</inkml:trace>
          <inkml:trace contextRef="#ctx0" brushRef="#br1" timeOffset="296498.9117">14530 12124 4225,'8'-7'-310,"-7"6"-25</inkml:trace>
          <inkml:trace contextRef="#ctx0" brushRef="#br1" timeOffset="296496.9117">14551 12102 3580,'10'-16'-362,"1"-1"-28,0-1-28,-2-1-28,-2 2 1,1-1 17,0 0 23,0 0 27</inkml:trace>
        </inkml:traceGroup>
        <inkml:traceGroup>
          <inkml:annotationXML>
            <emma:emma xmlns:emma="http://www.w3.org/2003/04/emma" version="1.0">
              <emma:interpretation id="{D0432E5B-0D2B-4C5B-B404-A163A29E88E4}" emma:medium="tactile" emma:mode="ink">
                <msink:context xmlns:msink="http://schemas.microsoft.com/ink/2010/main" type="inkWord" rotatedBoundingBox="15448,11431 19991,11385 20016,13847 15473,13893"/>
              </emma:interpretation>
              <emma:one-of disjunction-type="recognition" id="oneOf29">
                <emma:interpretation id="interp145" emma:lang="en-US" emma:confidence="0.5">
                  <emma:literal>propagation</emma:literal>
                </emma:interpretation>
                <emma:interpretation id="interp146" emma:lang="en-US" emma:confidence="0">
                  <emma:literal>propagations</emma:literal>
                </emma:interpretation>
                <emma:interpretation id="interp147" emma:lang="en-US" emma:confidence="0">
                  <emma:literal>propagating</emma:literal>
                </emma:interpretation>
                <emma:interpretation id="interp148" emma:lang="en-US" emma:confidence="0">
                  <emma:literal>Propagation</emma:literal>
                </emma:interpretation>
                <emma:interpretation id="interp149" emma:lang="en-US" emma:confidence="0">
                  <emma:literal>prorogation</emma:literal>
                </emma:interpretation>
              </emma:one-of>
            </emma:emma>
          </inkml:annotationXML>
          <inkml:trace contextRef="#ctx0" brushRef="#br0" timeOffset="292566.8537">17922 13282 51,'0'3'271,"-4"-2"8,4 1-2,-2-1-4,1 0-23,1-1-29,-4 0-37,4 0-38,0 0-24,0 0-15,0 0-13,0 0-8,0 0-7,0 0-5,0 0-3,0 0-3,4-1-4,-4 0-1,0-1-3,1 1-3,1 0-5,-2-1-3,4 1-4,-4-1-5,3 0-4,0 0-3,-1-1-4,2 0-4,-1 0-11,0 1-16,-2 1-20,0-2-22,-1 0-23,3 2-24,-3-2-25,-3 0-23,3 1-25,-2-1-26,2 3-28,-8-2-27,1-4-28,-2 2-27,1 1-14,-2-1-9,0-1 5,-1 1 14</inkml:trace>
          <inkml:trace contextRef="#ctx0" brushRef="#br0" timeOffset="299257.3924">15198 11812 108,'-4'-8'400,"1"0"25,2 0 21,-1 3 20,2-4 13,0 6 9,0-3-27,0 2-45,2 0-52,-2 1-56,1-1-34,-1 2-24,0 2-24,0-2-22,0 2-23,0 0-21,0 2-20,0-2-17,0 2-16,0 2-16,0 3-15,0-1-14,-1 1-11,-1 6-10,2-1-3,-1 5 1,0 3-2,1 1-3,-2 3-4,2 5-2,-2-1-1,2 2-4,0 4 0,0 0-1,0 3-1,0 0-2,0 2 0,0 0 0,0-1-5,2 3-8,0 1-4,-2 0-2,1 0-3,-1 1-1,1-1-3,-1 2-4,0-4-10,0 1-12,2-1-10,-2-2-8,0-1-6,0-3-6,0-2-7,0-4-7,0-2-8,0-3-10,0-5-11,0-1-11,0-4-13,0-3-11,0-3-9,0-1-4,0-3-5,-2-3-6,1 0-3,0 0-1,-1-3 2,0-2 3,-1-1 5,2-2 10,-2-2 13,-1-1 18,0-4 17,1-1 18,-2-5 18,0 2 17,3-4 13,-2-4 15,1 0 9,2-2 7,-3-1 4,0-4 6,1-3 2,2 0 3,-2-1-3,0-2-6,-2-4-1,1-1 0,0 1 0,-1-4 2,3 3 2,-2-4 2,1 4-1,0-1-1,-1 1 4,4 2 7,-1 1 10,1 4 13,0 0 13,1 1 12,-1 4 11,4 3 12,-1 2 8,4 1 8,-5 3 9,3 1 5,-1 3 8,2 0 9,0 4 2,-2 0 2,3 4-6,-2 1-9,2 0-9,0 0-9,-2 7-11,2-2-9,-3 2-8,2 0-7,1 2-8,1 1-9,-3 1-5,4 1-5,-2 1-6,0 1-8,2 1-4,-2 2-4,4-1-3,-1 1-2,0 1-2,-1 2-2,2-1 0,-1 1-3,-1 0-1,1 1 0,1-1-1,-3 3-2,0-1 0,1 1-2,-2-1-2,1 1-5,-2 1-7,-1-1-6,-4 2-12,1-1-12,-4 1-19,1 1-20,-4 2-30,-1-1-32,0-2-31,-3 2-28,0-1-32,-1 3-32,-2-4-40,-1 1-43,-1-1-40,-1-1-37,3-1-26,-1-3-20,0-1 2,1-1 12,4-3 20,8-4 24,0 0 25</inkml:trace>
          <inkml:trace contextRef="#ctx0" brushRef="#br0" timeOffset="299621.535">15501 11623 91,'0'4'304,"2"0"4,-1-1 2,3 4 2,-3 1-19,2 3-28,0 1-34,2-1-35,-4 2-32,2 1-30,0 1-23,0 1-18,2-1-13,-3 2-11,1 0-5,0-1-2,1 1-5,-4 0-6,3-1-7,1 1-8,-1-2-5,-1 0-2,0-2 2,-1 2 2,-1-2 5,-1-2 4,-1 0 6,1-2 5,-2-1 7,-2-1 5,2 0 7,-1-4 7,-1 1 6,2-2 9,-2 0 7,0-4 5,1 2-2,-1-4-4,1 0-4,1-3-8,0 0-6,0-2-5,1-1-6,2-2-5,-2-1-8,2-1-8,2 0-6,-2-1-9,2-1-9,1-1-8,0 0-6,0 1-2,1-1-4,1 0-2,-1 3-2,2-2-4,0-1-2,0 3-5,-2-1-6,4 2-8,-2-1-12,2 1-15,-3 2-18,3 0-17,-2-1-18,-1 3-18,0-2-17,1 4-18,-2 1-13,4 0-16,-5 2-12,3-1-11,-2 2-6,1 0-2,0 0-6,-2 1-8,-3 2-15,0 0-19,8-3-21,-8 3-19,7-2-12,2 1-7,-9 1 5,12 0 8,-3 0 13</inkml:trace>
          <inkml:trace contextRef="#ctx0" brushRef="#br0" timeOffset="299869.2069">15765 11690 273,'-7'11'308,"3"-2"5,-4 4-2,4-1-7,-2-1-27,1 0-34,0 3-38,-2-2-38,3 1-34,0 0-29,1-1-25,0 2-18,1-2-10,1 0-5,1 0-6,1-2-5,1 3-6,0-2-5,1 0-1,-1-1 3,1-1 0,2 0-3,1 0-5,1-3-10,1 1-4,0-1-1,0 0-1,3-2-1,1-2 3,-1 1 3,1 0 4,1-3 7,1-3 4,2 3 1,-1-3 9,1 0 9,3-3 18,-4 1 22,4-2 19,-4 1 18,0-1 19,2-1 20,-3-2 15,0 1 14,-1 1 10,-2-2 7,-1 2 4,-2-3 0,-3 0 0,0 2-2,-2-1-8,0 1-7,-3-2-11,0 0-12,-3 0-14,0 1-15,2-2-14,-3 0-15,1 1-14,-1-2-11,0-1-11,-1 2-10,-1 1-9,1 0-8,0-1-9,0-1-5,0 5-7,-2-2-5,2 2-4,-2 0-5,3 3-5,-2-1-5,1 0-8,-2 1-5,2 1-7,-2 1-8,3 0-10,-2 2-8,0-1-11,0 2-11,1 0-13,1 0-15,-3 3-21,4 0-25,-3 0-34,2 4-38,-1-1-36,2 2-36,-3 0-30,1 3-25,0-1-33,-1 0-35,0 1-50,1 0-55,1 0-22,0 1-6,0-1 11,1-2 20,2 1 31,1 1 38</inkml:trace>
          <inkml:trace contextRef="#ctx0" brushRef="#br0" timeOffset="300494.0887">16354 11652 347,'-6'0'428,"1"1"22,2 2 21,2 1 19,-2 0 18,3 2-13,0-1-28,0 5-55,0 1-67,0 1-50,3 0-42,-3 4-33,1 2-29,2 1-26,1 1-24,0 1-22,0 5-19,1 0-18,-1 0-18,-1 2-15,3 2-13,-1-1-10,-1 1-6,0 3-3,1-2-3,1 2-3,-2 0-1,1 1-3,1 0-1,-3 1-1,2-1-3,2-1-1,-3 0-3,0 0-1,4-1-4,-5-3-6,2 0-7,0-1-13,0-3-11,0 0-19,0-2-17,1-4-24,-3 0-27,2-2-20,-1-3-20,0-2-14,1-1-14,-3-2-9,2-4-7,-3 0-2,-1-2 1,0-2 7,0-2 12,0-2 18,0 0 26,-1-3 24,-1 0 22,-2-4 23,3-2 23,-3-1 19,1 0 20,-1-3 16,1-3 16,0-2 14,0 1 12,0-3 10,0-1 6,2-3 3,-3-2-3,3-1 6,0 0 7,0-3 6,-1 1 5,0-2 1,2 0 1,0-1 1,-1 1 4,1-1 4,-2 0 4,2 1 3,0 0 5,-2 2 3,2 1 4,0 1 0,0 3 3,0-1-1,0 2-3,0 3 1,0-1 0,0 5-3,0-2-5,0 4-6,2 1-7,0 1-6,-1 2-6,3 1-3,-2 1-7,-1 0-2,4 1-4,-2 1-4,1 1-1,1 3-4,1-2-4,0 1-1,-1 3-1,3-1-1,-2 0 1,2 1-1,-1 2 1,0-1 0,1 1 1,1 1-1,0 0 1,-1 1 0,-1 1-1,0-1 2,-1 0 1,1 1 1,1 2 1,-1 0 0,-1-1-2,0 3-1,0-2-2,0 1-3,-2 2-2,-1 0-4,4 0-2,-6 2-3,2 0-3,0 1-3,-3 0-4,-3 2-4,0 0-5,-2 2-4,2-3-7,-4 3-9,1-1-9,-3 0-11,0-1-14,1 2-15,-4-1-18,2 1-29,-2-4-35,2 3-46,0-2-54,3 2-47,-1-2-43,0-2-46,3 1-46,0-2-57,0-1-61,5-7-27,0 0-10,0 0 4,0 0 12,7 4 26,-7-4 33,10 2 48</inkml:trace>
          <inkml:trace contextRef="#ctx0" brushRef="#br0" timeOffset="300728.7068">16922 11729 201,'-3'-6'457,"-1"0"29,1 2 24,0-1 22,-1 2 16,-1-1 11,0 1-32,2-1-54,-2 0-58,2-1-62,-1 3-52,-1 0-47,1 0-42,-1-2-41,0 4-32,1 0-29,0 0-24,-2 4-22,1 0-18,-2 0-15,-1 1-11,3 1-12,-4 1-10,1-2-7,1 4-5,0-2-5,0 3-5,0 0-2,1-2-4,2-1-2,-1 1-4,0 0-2,3-1 1,1 1-1,1-1 2,0 0 2,0-4 3,1 2 0,1-2 4,2 1 2,0-1 4,0-2 3,1 1 2,1-2 3,-2 0 3,3 0 3,2-2 3,-2 1 1,0 0 2,1-1-1,-3-2 2,3 1 2,-1 1 0,0-2 2,-2 0 1,1-1 4,0 1 3,0-1 2,-2-1 2,1 2 1,-2-2 3,1 4 1,3-2 3,-7 1 1,4-1 2,-1 0 1,-2 3 0,1-1 0,0 2-2,-2 0-2,0 0-2,0 2-2,0-1-1,0 0-3,0 2-2,0 1-1,0-1-3,0 1-1,0 1-2,0 1-2,0-1-1,0 3-2,2 0-1,-2 0-3,0 1-5,0 0-7,1-1-6,-1-2-9,2 2-12,0 0-13,-1-2-20,-1 1-23,4 0-28,-4-3-32,3 2-31,1-1-29,-1-1-31,-1 0-31,1 0-40,1 1-45,-4-5-46,0 0-47,0 0-27,0 0-17,5 3 1,-5-3 14,0 0 25,6 1 29,1 2 30</inkml:trace>
          <inkml:trace contextRef="#ctx0" brushRef="#br0" timeOffset="301494.9172">17685 11614 315,'-11'-9'370,"-1"0"20,-1 1 19,-1 2 18,1-2-9,-4 6-25,1-3-42,-4 5-49,1 0-38,-1 0-34,-2 4-24,1-1-18,-3 0-19,2 2-16,-1 2-17,0 1-18,2 1-19,0-1-19,0 3-15,1 0-11,2 0-11,2 1-8,1 1-7,1-2-9,1 4-6,2-3-6,4 1-5,-1-1-6,1 1-2,2-3-4,1 3-3,1-1-2,3-2-6,-1 1-5,1-1-4,1-1-6,2 0-5,1-1-6,0-1-3,2-3-2,1 1-5,2-1-3,-1 0-3,2-2-5,2 0 0,-2-2 1,4-2 3,-2 0 3,0-2 6,3 0 6,0-2 6,-1 0 7,0-2 4,0-1 5,2-2 8,-1 1 11,0-1 14,1-1 15,-1 1 13,1-3 13,-2 2 14,2-1 13,-2 0 14,0 1 12,0 0 12,-3-1 12,1 3 7,-1 0 9,-1-1 2,-2 3 1,-1 0-3,-4 2-4,1-1-6,-1 1-4,1 3-7,-3 1-9,-1-2-10,0 4-12,-1 0-9,1 0-11,-4 4-8,1-2-10,2 3-6,-2 1-7,-2 3-4,2 1-5,-2 0-6,0 6-5,3 2-5,-5 2-3,2 5-4,3 3-2,-3-1 2,2 4 6,2 1 4,0 3 1,1 1 1,0-1-1,1 3 1,0 1 0,2 0 1,1 0 0,-3-1 1,1 2-1,2-2 0,1 3 2,-2-2-6,-1 0-7,1-2-3,-1 0-1,-1 0-6,1-2-7,-2 3-2,0-3-2,0-3 1,-2-1 0,-1 2 2,0-4 1,1-1 2,-5-2 3,2 0 0,-2-2 2,-1-2 0,-3-3 1,0-3 5,-3-1 7,1-1 2,-5-3 1,1 0 1,-2-4-1,-1-1 0,0-1-3,1-4-2,-3-1-3,2-3 3,-1-1 5,-1-2 1,3-3-1,-2-1-3,2-3-5,0-1-7,-2-2-6,3-2-10,0-3-9,2 2-10,0-4-8,5-3-12,-2 1-12,2-1-21,4-1-26,0 0-24,0-1-25,3 3-25,1-1-24,3 1-19,2 0-19,0 0-14,1 2-10,5 1-9,1 0-8,3 1-13,1 1-12,0 0-7,5 0 0,0 1-1,1 0 3,4 0 2,-1 0 3,2-3-1,3 4 1,2-2 5,1 0 8,1-2 13</inkml:trace>
          <inkml:trace contextRef="#ctx0" brushRef="#br0" timeOffset="302107.4995">18183 11685 322,'8'-13'416,"-2"0"36,-2 1 35,-3 3 15,-1-2 5,-3 1-21,-1 1-32,-4 4-34,1-2-35,-5 0-33,0 1-30,-3 3-29,0-3-28,-5 4-34,1-1-39,-4 1-35,1 4-36,-2 1-27,1-1-27,-1 4-18,-2-1-15,3 3-10,-1 2-8,2-1-7,-2 2-3,3 2-4,2 0-1,3-1-2,0 2-1,2-2-4,1 1-2,3 0-5,1-1-2,4 0-5,0-1-5,1 2-5,3-2-4,1 0-4,0-1-7,0 1-6,2-3-6,3 1-10,0-2-8,-2 0-8,2-2-7,2-1-6,1 2-4,1-2-5,1-1-4,1 0-4,-1-2-3,3 1-2,-1-2 0,3-2 2,0 1 5,3-2 7,-1 0 8,3-1 9,-2 1 12,1-3 9,1 0 8,-1-1 10,-1 0 8,-1-2 12,0 1 13,-1-1 16,-1-2 16,-2 1 13,-1 1 15,0-2 13,-2-1 17,-3 3 11,2-1 13,-2 0 10,-3 2 7,0-3 7,0 2 4,-3 3 1,1-3-2,-2 3-6,-2-1-7,1 2-9,-1 0-9,0 2-11,1 0-13,0 0-12,-1 3-14,1 0-9,-1 0-9,1 3-6,-1 0-5,2 0-4,-2 0-3,2 3-4,0 1-2,0 0-5,-1 2-3,1 2-4,0-1-4,0 0-4,1 1-5,1 1-4,0 1-3,1-3-5,0 1-5,1-1-6,1 0-7,-1 0-7,0-1-5,2-1-6,2 1-5,-1-1-4,2 0-5,-1-3-4,0 2-3,3-2-2,-3-1-2,3 0 0,0-2-1,-1 2 3,4-3 2,-4 0 3,0-1 5,4-1 3,-2 0 5,0-3 6,3 1 7,1-1 8,-5-1 6,3-2 9,-1 1 6,-1-1 5,0-3 5,-1 0 5,-1 2 5,-2-3 4,0-1 3,-4 1 7,3-3 5,-3 2 2,1-2 5,-3-2 4,-1 0 2,1-3 5,0 1 2,-2-4 5,0 1 5,-2-2 3,0-2 3,0-2 3,-1-2 1,0 0 5,-1 0 3,1-2 4,-1 0 2,0-1 9,-2-2 12,1-1 6,0 0 8,2-1 3,-2 0 2,-1 1 5,3 0 1,-1-1 2,1 2 1,0 2-2,1 2-5,1 1-2,-1 3-2,1 1-8,0 5-10,1 1-7,0 7-7,0-1-6,0 4-4,-4 2-7,3 5-7,-1 1-3,1 2-4,-2 1-3,0 5-1,2 2-5,-4 4-5,1-2-5,-1 5-5,0 2-4,0 3-3,-1 2-3,3 1-3,-2 3-1,1 0 2,0-1-5,0 2-7,1 2-4,2-4-3,0 2-2,-1-1-2,2-1-2,2 1-4,-1-2-3,0 3-6,2-3-4,2-1-8,-1 1-10,-1-2-10,5-1-15,-2 3-14,-1-3-28,2-1-33,0 3-35,2-3-39,-2-1-31,1 2-27,0-2-32,-1-1-31,0-2-37,-2-2-36,0-1-35,1-1-30,-1-3-5,-1 2 11,-1-5 26,1 0 33,-4-7 37</inkml:trace>
          <inkml:trace contextRef="#ctx0" brushRef="#br0" timeOffset="302456.5711">18446 11474 132,'-2'-4'328,"1"-1"10,-1 2 13,2-1 12,2 2-10,-1-3-21,1 3-29,1-1-30,0 0-31,1 1-31,-1-1-21,2 0-15,1 1-2,-1 0 0,0-2-1,2 2-5,-1 0-5,2 1-6,1-1-6,0 2-8,0-2-8,-2 2-9,2 0-9,-2 2-7,2 0-7,-3 1-9,2 1-7,-1 0-8,1 1-6,-1 0-5,-1 3-5,0 2-6,0 1-5,0 0-7,0 2-6,-4 1-4,5 1-6,-3 3-5,-1-3-4,-2 1-3,1 3-4,0 0-2,-1-1-5,-1-1-4,0 0-6,0 0-8,-1 0-11,-1-2-12,0 0-17,1-1-21,1 0-28,-3-1-32,3-2-35,-3 0-36,3-1-30,0-2-25,0 0-29,0-1-33,0-7-40,0 0-40,0 0-38,0 0-35,0 0-13,0 0-1,0 0 17,11-3 25,-1-2 33</inkml:trace>
          <inkml:trace contextRef="#ctx0" brushRef="#br0" timeOffset="302552.7871">18718 11220 119,'-10'0'384,"3"0"18,3 3 17,-2 1 21,1 0 20,1 2-6,-1-3-21,2 1-31,2 1-37,1-1-31,1-1-28,1 1-32,1-1-33,2-1-21,0-2-16,2 3-19,-2-3-20,4 3-22,1-3-24,-2 0-19,3 0-15,-1 0-15,0 0-14,0 0-11,1-3-9,-2 3-8,0-3-4,0 1-7,-2-1-9,-2 2-9,-1 0-12,0-1-22,0 1-24,-3 1-30,1 0-33,-2 1-37,-2 1-40,1-1-43,-1 0-45,-1 2-55,-1-1-61,4-2-58,0 0-59,-8 3-27,2 3-13,1-1 7,0 2 18,0 0 26,2 0 30</inkml:trace>
          <inkml:trace contextRef="#ctx0" brushRef="#br0" timeOffset="303267.5622">18906 11564 219,'-7'-1'376,"0"1"16,0 1 14,2 2 14,2 1 14,-2-1-15,-1 3-28,3 1-49,-1 0-59,-1 2-40,2 0-29,0 0-22,2 2-22,0 1-15,1-2-15,0 2-15,0 1-14,0-2-14,1 2-14,1-3-15,3 2-14,0 0-11,1-1-4,-2 2-6,4-3-6,-1-1-2,2 1-3,2-1-2,-3-2-2,4-1 0,0-1 1,0-1-6,1 0-8,2 1 0,-2-3 3,2 0-10,-1-2-17,1-2-10,-3 0-8,3-1-6,-1 0-4,-4 0-2,1-2-2,-1 1-1,-4 0-2,1-1 4,0-2 7,-5 1 0,3-1-3,-2-2 6,-1 3 8,-1-1 9,-1-2 6,0-1 5,-1 3 2,-1-3 3,-1 1 3,0 0 1,0-2 2,-1 0 3,-1 1 4,3 0 4,-5-2 5,2 3 2,-2-3 3,2 1 2,0 2 2,2-2 1,-3 0 2,3 1 3,-2 1 2,3-1 0,0 1 0,2 2 0,0-1-2,2 0-2,0 0-6,1 3-2,2-4-2,1 4-3,2-1-1,-3 0-1,4 1 1,1-1 0,0 3 2,-2-1 1,3 0 2,1 1 2,-4 0 3,3 0 2,-2 2 5,0 1 4,0 0 3,-1 0 2,0 1 4,1 2-1,-2 0 1,2 2-1,0-1 0,-1 0-1,0 3-2,2 1-1,-1 0-2,-2 1-3,1-1-3,2 3-2,-5 1-4,2-1-1,2 1-3,-2 1-3,-1-1-1,0 3-2,-2-2-3,2 1-2,-3-1-2,2 0-2,-3 0-2,1 0-1,-1-2 0,0 2-1,-2-3 0,0 1-2,-2-2 0,0 0 0,1-1-1,-2-1-1,0-3 0,0 2-1,0-3-2,0 0 0,0 0-1,-1 0-1,0-3-2,2 0 0,-3 0-1,2-3 0,1 0 0,-1 0 0,-1 0 1,3-3 0,-3-1 1,2-1 2,1 0 1,1-1 3,0-1 1,1 0 4,1-2 1,2 1 2,-1 0 2,2-3 2,-1 1 4,0 1 0,0-3 3,0 2 1,0-2 2,2 1 1,0 3 1,0-3 2,0 3 1,0-1 2,-2 0 0,2 2 0,0-1 1,0 2 0,0 1-1,0 1 0,-1 1 1,0-1 0,1 1 0,0 1-1,2 0 0,-3 1 0,2 0-2,0 1-1,0 0-2,1 1-2,-3 0-1,4 2-2,-2 0-1,1 0-2,0 2-2,-1 0-3,0 3-1,2-3-2,-2 3-1,0 2-2,1 0-1,-3 0 0,3 3-2,-1-1 1,-1 2-2,-1-2-2,1 4-6,-2-1-5,1 1-6,-1 2-8,0-1-9,0 1-12,-3 0-15,1 0-21,-2 0-27,4 0-44,-4 1-51,0 0-57,-4 1-57,2-2-75,1 2-85,-4 1-51,1 2-36,-1-1-14,-1 2-2,-1 1 7,1 0 11,-2 1 20,4 1 24</inkml:trace>
        </inkml:traceGroup>
        <inkml:traceGroup>
          <inkml:annotationXML>
            <emma:emma xmlns:emma="http://www.w3.org/2003/04/emma" version="1.0">
              <emma:interpretation id="{C0B1BFC3-A8A9-46F1-8352-B04FFF8115DB}" emma:medium="tactile" emma:mode="ink">
                <msink:context xmlns:msink="http://schemas.microsoft.com/ink/2010/main" type="inkWord" rotatedBoundingBox="20475,11865 23154,11838 23176,14021 20497,14048"/>
              </emma:interpretation>
              <emma:one-of disjunction-type="recognition" id="oneOf30">
                <emma:interpretation id="interp150" emma:lang="en-US" emma:confidence="0.5">
                  <emma:literal>newer</emma:literal>
                </emma:interpretation>
                <emma:interpretation id="interp151" emma:lang="en-US" emma:confidence="0">
                  <emma:literal>neve</emma:literal>
                </emma:interpretation>
                <emma:interpretation id="interp152" emma:lang="en-US" emma:confidence="0">
                  <emma:literal>nerve</emma:literal>
                </emma:interpretation>
                <emma:interpretation id="interp153" emma:lang="en-US" emma:confidence="0">
                  <emma:literal>newel</emma:literal>
                </emma:interpretation>
                <emma:interpretation id="interp154" emma:lang="en-US" emma:confidence="0">
                  <emma:literal>never</emma:literal>
                </emma:interpretation>
              </emma:one-of>
            </emma:emma>
          </inkml:annotationXML>
          <inkml:trace contextRef="#ctx0" brushRef="#br0" timeOffset="304609.8345">21091 11580 55,'0'-3'337,"-2"0"16,2 3 10,0 0 1,0 3-5,0 0-22,0-1-32,-1 1-28,1 1-28,-2 1-24,2 2-23,-2 0-12,2-1-7,-1 3-17,1 2-22,-2-1-16,2 2-14,0 0-7,0 1-7,0 0-7,0 0-11,0 0-10,0 2-10,0-2-8,2 0-7,-2 0-11,1 0-14,-1-1-7,0-2-5,0 2-4,0-1-3,2-2-2,-2 0 0,0-4-2,0 1-1,0-1-2,0 0-2,0-1-4,-2-2-6,2 0-4,-1-1-5,1-1-2,-2 0-3,1-1-2,0-1-2,-1 0-1,1-1-1,-3-1 0,1 0 0,2-1 1,-2-2 3,0 2 4,2-3 5,-1-1 5,0-2 6,1 0-3,1-1-5,1-1-1,1 1-1,1-3 0,0 0 0,0-1 1,1 1 1,1-1 0,1 1 1,2 0 1,-3 0 0,2 0 1,1 0 3,-1 1 11,1-1 16,0 2 13,-1 3 10,-1-3 14,1 4 19,0-1 13,1 3 12,-2-1 10,2 1 7,-3 1 7,2 1 7,0 1 2,-2 2 0,2-1-3,-3 1-4,2 1-10,0 1-14,0 1-15,-1 4-18,2-1-13,-2 1-11,3 0-8,-1 3-8,1 2-8,-2 1-5,1 0-4,1 3-3,-3-1-4,3 3-3,0-1 3,-3 4 6,1-2 5,-1 0 8,2 1 2,-3 1 1,-1-4-1,2 4-2,-2-3-6,-1 1-9,-1 1-11,0-2-16,-1-1-26,-1 1-31,-2-2-30,0 2-29,0-1-37,0-2-42,-3 2-36,2-2-35,-2-2-43,0 0-47,0-3-45,1 0-43,1-1-24,1-2-16,3-5 13,0 0 25,0 0 23,0 0 21,0 0 28</inkml:trace>
          <inkml:trace contextRef="#ctx0" brushRef="#br0" timeOffset="305212.5592">21463 11650 84,'-6'4'298,"1"-1"8,4 1-7,-2 0-13,2 0-26,-1 0-26,2-2-26,2 2-23,-1-2-25,2 0-23,-2 0-23,4 1-19,0-1-22,0-2-20,0 2-14,2 0-8,0-2-7,3 0-5,-1-2-5,-1 0-5,0 0-5,3-1-5,-1 1-4,-1 0-2,-1-4 4,1 4 6,1-2 5,-2-1 5,-1 0 3,2-1 6,-2 0 5,0 0 6,1-1 4,-4 0 6,2-1 6,-1 1 6,0-1 6,2-2 8,-3 3 8,0 0 8,0-2 6,-1 1 7,1-1 6,-3 2 3,0-1 5,1 1 4,-2-2 1,0 2 3,0 1 2,-2 0 1,1 0-1,-2-2-2,0 3-3,0-1-7,-1 3-7,1 1-8,-2 0-10,-1 0-10,1 2-9,0 2-8,-1-2-8,2 4-7,-3-1-8,0 3-8,-1-1-7,1 3-6,2-1-6,-3 1-6,1 1-6,0 1-2,0 3-5,1-2-5,2 0-5,-3 2-4,2 1-6,-2 0-5,2 1-5,2 2-5,-1-3-6,-3 4-4,4-2-4,1 1-5,-1-1-4,1 2-5,0-3-3,2 0-3,2 0-4,0 0-4,1-2-1,1 0-1,1 0-1,2-4 0,1 1 1,2-1 0,-1 0 5,3-3 2,0 0 4,-1-1 5,3 0 12,-1-1 14,-1-2 11,2 0 9,2-2 8,-3 0 8,2 0 6,-2-4 5,2 1 5,-3-1 5,1-2 4,1 1 5,-2-1 4,-2-1 5,0-3-4,1 1-9,-1-1 0,-1 0 4,0 0 5,-3-2 7,1 0 8,1 0 9,-1 0 9,-1 0 11,0-3 8,-1 1 7,0-1 6,1 1 8,-2-2 10,1 1 13,-2-1 4,3 0 1,-1-1 4,-2 2 5,1-1-2,1 1-3,-1 1-5,0 0-7,-1 3-7,1-1-5,-4 2-8,4 1-8,-4 3-8,3 1-9,-3-1-7,0 3-7,0-1-9,0 4-11,0 0-7,0 0-6,-3 4-5,3-1-3,-4 1-3,0 3-4,0 2-2,0 1-2,-1 2-3,-1 1 0,2-1-3,-1 4-1,-1-1-4,2 1-2,0 0-5,-1 0-2,2-2-6,-1 2-4,4-1-6,0-2-5,0 1-8,0-2-9,0 0-10,0-2-13,0 2-10,2-3-14,0 0-19,1-1-23,0-1-15,-1-1-13,3 0-10,-2-1-8,3 0-7,-1 0-9,0 0-7,3-1-8,-1 0-8,0 0-5,0 0-13,0-1-11,1-2 0,-3 0 5,3-1 5,-2-1 2,-1-2 1,0-1 3,2-1 1,-4-1 1,4-1 8,-3 1 10,4-3 14,-1 0 16,-1-1 24,1 1 31,0-1 31,1-3 33</inkml:trace>
          <inkml:trace contextRef="#ctx0" brushRef="#br0" timeOffset="305470.6994">22061 11713 18,'6'-13'69,"-1"0"34,0 1 34,-2-3 26,1 2 22,-1-2 29,0 0 31,-1 2 21,2-2 20,-4 3 9,3-1 6,-3 1 0,1 1-5,-1 0-6,0 2-10,0 1-10,0 2-9,0 3-9,0-1-9,0 2-19,0 0-23,0 0-22,0 2-19,-1 2-18,1 0-20,-3 2-17,3 1-17,-4 4-18,3 0-17,-2 1-14,0 2-15,0 1-12,0 1-11,2 1-9,0 1-8,-1-1-5,2 1-5,0-2-2,0 1-4,2-1-2,-1-1-3,1 0 1,2-2 2,0-1 2,0 1 2,0-2 4,0-1 2,2-1 4,0-1 3,1-1 6,0 0 5,4-2 14,0 1 17,1-1 13,-1 0 9,1-2 8,1 0 6,-1-1 3,0 0 6,0-1 6,-3-2 3,2 0 4,-2 1 4,-2-4 0,-3 3 1,2-2-9,-1-1-14,0-3-9,-2 3-7,1-3-6,-1-2-4,-2 0-6,-1 1-5,3-3-5,-3 2-5,0-2-6,0 0-4,0 0-8,-3 0-9,3-2-8,-1 3-10,-1-2-13,1 1-13,-1 1-20,0 0-25,1 2-35,-1-1-36,2 2-40,0 3-38,-2-1-37,2 3-34,-2 0-40,1 0-42,1 4-40,0 0-39,0 0-25,0 0-20,0 0 6,0 0 19,0 0 28,-5 4 29,5-4 35</inkml:trace>
          <inkml:trace contextRef="#ctx0" brushRef="#br0" timeOffset="305861.0438">22421 11679 75,'1'2'286,"2"2"14,1 1 12,1-3 1,1 0-8,2 2-11,-3-2-15,4-1-20,0 1-22,-1 0-10,2-2-2,0 0-3,0 0-5,0 0-3,2 0-4,-2-2-5,4 0-3,-4-1-5,3 1-8,-2-2-8,1 0-12,0-1-8,-2 1-8,0 0-17,-3-3-21,4 0-15,-3 0-10,-1 0-7,0 0-9,1-1-6,-4-1-6,2 0-3,0 1-4,0-2-2,-1-1-3,0 0-1,-1 4-4,-1-4 0,4 0-2,-6 1 0,2 0-1,-2 1-1,1-1 0,-2 0-9,0 1-11,0 0-6,0-1-5,0 3-1,-2-1-2,1 0-2,-1 3 0,0-2-3,-1 1-2,-1 1-3,1 1-1,-1 0-3,-1 0-4,2 1 5,-2 1 9,-1 0 4,0 0-1,0 2-2,2 0-2,-3 2-6,-1 0-3,0 2-3,1 1-4,-1 3-4,0 1-3,-1 1-1,-1 0-3,2 2-3,-1 1-4,-1 1-4,2 2-4,-1-1-2,0 1-3,4-1-1,-3 0-3,2 0 0,0 1 0,0 0-2,2-3 0,-1 1 0,2-1 2,2-1 2,-2 1 2,3-4 1,0 1 3,0 0 4,0-2 5,0-3 3,3 2 2,-2-2 2,2-1 4,2 0 4,-1 1 1,0-3 1,3-2-2,-3 2-1,2-2-4,-1 0-6,3-2-6,0 2-4,-1-2 1,1-2-15,-3 3-21,5-3-27,-2 0-31,0-1-30,2 0-28,0-1-31,0-1-31,-3 2-42,2-6-47,1 0-45,-1 3-44,4-3-26,2 0-15,2 2 1,0-3 10,4 0 23,3 0 30</inkml:trace>
          <inkml:trace contextRef="#ctx0" brushRef="#br0" timeOffset="303948.7787">20264 11679 331,'-23'-4'377,"2"4"4,4 0 3,0 0 2,3 0-1,0 4-3,4-2-48,2 2-71,1 1-68,0 3-65,2-1-37,-2 1-21,7 2-12,-3 0-9,3-1-3,0 3-1,0-1 0,3-2 3,1 4 2,2-3 3,3 1 6,-1-2 5,3 2 3,-2 0-2,2-3-1,1 1 0,0-1-1,2-1 0,-3-1-2,3-2-3,0 1-4,-3-1-4,1-2-4,2 1-9,-2-1-9,0-2-11,-2-2-6,0 1-4,0-3-3,-2 1-2,0-1-2,-1 0-4,-1-3-10,-2-1-11,-1-1-9,-3 1-7,-1-3-5,-1 0-2,-2 0-1,-1 1-1,-1-2-1,-1 0 0,0 1-1,-2-2 0,-2-1 5,0 2 5,3-2 13,-1 1 16,0-3 14,1-1 12,0 0 11,1 2 7,0-4 8,2 1 8,2-1 9,-2 1 8,2-1 10,3 2 10,0-1 10,0-2 11,4 2 5,0 0 4,1 2-1,3-2-1,1 3-1,-1 0-3,2-1-3,0 2-6,2 1-5,-1 0-6,2 5-8,0-2-8,-2 3-11,3-2-13,-1 6-8,-1-1-5,0 0-4,2 2-1,-1 2-2,1 2-2,-2 3 0,0 1-1,2 4-1,-1 3 1,1 2 0,-2 5 0,1 3-3,-3 3-7,2 7 3,-1 1 4,-3 2 3,3 4 0,-5 3-10,0 2-13,-2 2-7,0 3-6,-4-1-3,-2 3-4,-1 0-2,-3 2-2,-2 2 1,0 0 5,-1 4-3,-3 1-8,-2-1-4,3 4-3,-5-1 3,2 3 8,-2 2 2,0-2-1,1-1 0,0 0 0,-1-3-1,1 1 1,3-5 1,0 0 0,1-6 0,0-1 0,4-5 1,1 0 1,4-4 3,-2-4 4,8-2 3,-3-1 3,5-4 2,1-2 1,2-4-1,3-2 1,2-2 0,2-3-1,2-3 0,-1-5-1,2-1 1,4-3 1,0-3 1,0-3 1,1-2 4,1-3 4,-2-4 4,1 0 4,2-2 4,-3-4 5,1 1 3,-2-4 6,1-2 6,-4 0 4,1-2 7,-5-1 5,0-1 4,-3-3 4,0 0 4,-5 0 1,1-3 0,-2-1-1,-3-1-3,-1-2-1,-4 1-4,-1-4-3,1-1-5,-7-2-5,1-2-7,-4-1-7,-2 1-6,1-4-6,-4 0-7,-2 0-8,-1 0-10,-3 2-10,1 0-12,-2 0-10,-3 3-11,1 2-12,-1 3-11,0 3-11,0 3-13,0 2-13,0 5-17,1-1-19,2 6-21,2 2-19,2 1-35,1 4-41,4 0-49,-2 2-54,4 3-53,1 1-54,3 1-40,-2 1-33,11 3-14,0 0-7,0 0 9,0 0 16,0 0 18,0 0 21</inkml:trace>
        </inkml:traceGroup>
      </inkml:traceGroup>
      <inkml:traceGroup>
        <inkml:annotationXML>
          <emma:emma xmlns:emma="http://www.w3.org/2003/04/emma" version="1.0">
            <emma:interpretation id="{D85F8085-33AF-4391-8777-693DB692E28D}" emma:medium="tactile" emma:mode="ink">
              <msink:context xmlns:msink="http://schemas.microsoft.com/ink/2010/main" type="line" rotatedBoundingBox="472,13303 3950,13332 3936,14975 458,14946"/>
            </emma:interpretation>
          </emma:emma>
        </inkml:annotationXML>
        <inkml:traceGroup>
          <inkml:annotationXML>
            <emma:emma xmlns:emma="http://www.w3.org/2003/04/emma" version="1.0">
              <emma:interpretation id="{8AFFC1BB-9C14-429B-A0F1-856098A25F94}" emma:medium="tactile" emma:mode="ink">
                <msink:context xmlns:msink="http://schemas.microsoft.com/ink/2010/main" type="inkWord" rotatedBoundingBox="472,13303 3950,13332 3936,14975 458,14946"/>
              </emma:interpretation>
            </emma:emma>
          </inkml:annotationXML>
          <inkml:trace contextRef="#ctx0" brushRef="#br0" timeOffset="308408.0958">150 13135 293,'-7'-6'314,"2"2"8,0 2-5,0 0-14,1 2-28,-1 2-37,1-1-37,1 1-36,0 1-27,1 1-22,-1-2-16,1 4-12,2-3-12,-2 1-10,2 0-6,0-1-7,2 1-1,-2 0-1,4 1 4,-1-3 2,0 2 7,1-2 6,2 0 9,1 1 8,2-3 12,-1 0 12,-1 0 12,4 0 11,-1-3 11,0 1 10,1 0 5,1-2 5,-3 2-1,1-3-1,-1 1-5,-2 0-4,1 1-8,-1-1-7,0 0-10,-4 1-10,2-3-10,-2 4-10,0-2-9,-2 0-9,-1 0-8,0 0-9,-1 1-5,0-1-6,-1 1-5,1-1-7,-1 0-6,1 0-6,-1-1-6,-1 0-4,2 1-6,-2 0-5,1-1-8,-2 2-7,1-1-9,0 0-11,0 0-13,1 1-13,-1 2-17,-1 0-20,-1 1-28,0 0-32,-2 1-37,2 2-42,-3 0-43,1 2-41,-2 0-45,1 0-48,-2 3-53,0 2-58,1 1-24,0 0-7,3 1 8,-1 1 15,0 1 27,3 3 29</inkml:trace>
          <inkml:trace contextRef="#ctx0" brushRef="#br0" timeOffset="308399.1197">136 13285 402,'2'-5'452,"0"2"32,1-2 26,0 2 23,-3 3-1,2 0-15,-1 0-45,0 0-55,2 0-49,-3 3-44,2-3-36,-2 3-33,1-1-33,1 2-33,0 0-30,-1 1-29,0 2-24,1 0-23,-1-1-14,2 4-10,-1 0-8,0-1-8,-1 3-5,0 0-7,-1 0-3,0-1-6,0 2-2,3 0-6,-3-1-2,3 1-4,-3-2-6,2 1-4,0 0-10,1 0-10,1-3-15,-1 2-17,-1-4-22,1 1-24,2 0-39,-2-1-42,1-1-43,-1 0-44,2-1-38,-4-1-31,2 1-38,0-1-38,-3-4-40,0 0-41,0 0-25,5 6-17,-5-6 5,0 0 16,7 3 34,-7-3 40</inkml:trace>
          <inkml:trace contextRef="#ctx0" brushRef="#br0" timeOffset="308801.6063">533 13226 216,'-2'0'350,"0"-3"13,-1 3 10,3 3-2,-2 1-10,2-1-29,0 1-39,0 3-41,0 1-42,0 0-35,0 1-29,2 1-19,-2 0-15,3 2-14,0-1-13,0 1-11,2 1-10,-1-1-10,0 2-8,1 0-7,2-3-5,-2 3-5,0-3-6,2 2-6,-2 0-4,2-2-3,-5 1-2,4-2-1,-4 0-1,1-3-1,-2 1 0,0-1-2,-1-3 1,0 2 0,0-4-2,0 2-5,-1-1-3,0 0-7,0-2-7,-1 0-7,0-1-7,-1 0-2,0 0-5,2-1-2,-2 0-1,0-2-2,0 0 0,0-1 0,0 2 1,0-4 3,0-1 4,1-1 7,0-1 6,0 1 8,2-2 6,0-1 9,0 0 7,0 0 7,0-2 8,2 2 7,1-2 7,-1 0 4,3 0 4,-1 0 4,1 0 2,2 1 3,-1-1 4,0 1 2,2 1 0,1-1-2,-1 0-4,0 3-4,3-2-6,-1 2-5,0 0-5,-1 1-4,0 1-2,0 3-4,-2 0-5,2 1-2,0 0-2,-3 3-4,4 0-1,-3 0-2,2 3-3,-1 0 0,-1 1-1,3 2-1,-1 1 1,-1-1 0,-1 3 0,5-2 0,-4 4 1,1 0 0,1-1-1,-2 3-1,1-1-1,-2-2 0,3 3 3,-2-1 0,-1-1-1,-1 2 2,2-2-1,-3 3-1,2-2-2,-3-2-2,1 3-1,-2-2-1,-2 0 1,0-2 0,-1 2-2,0-1 0,-1-4 0,0 3-1,-1-3-2,1 1 1,-3-2 1,3 0 0,-1-2 0,1 1 0,0-1 3,-1-1 1,1 0 1,1-1 1,0-1 4,0 0 2,0-1 5,0-2 6,0 0 8,0-1 6,0 0 9,0-1 9,0 0 11,0-2 11,0-1 8,0-1 9,0 1 7,1-3 4,1 0 7,-1 0 1,2 0 1,0-3-1,0 2-3,1-1-5,1-1-7,-2 0-7,1-1-7,2 2-9,0-2-7,2 2-8,-1 1-6,-1-1-5,1 3-7,1-1-4,0 0-4,-3 4-3,0-2-3,0 3-1,2 0-2,-2 3-1,2-1-3,-4 2-1,2 0-2,2 2 0,-2 2-2,1 0-1,0 2-1,-1-1-1,2 1-2,-2 2 0,4-1-2,-2 2 0,0 1-1,-1 1-3,0-1-1,0 2-4,0-1-7,0 2-5,1 0-9,-2-2-10,0 2-12,2-2-19,-2 1-21,2 0-33,-2 1-35,0-2-35,1 2-34,1-1-35,-1 1-34,0-2-34,-2 1-34,4-1-33,-4 0-33,3-4-37,-2 2-35,3-1-6,-1-3 7,0 2 25,1-3 33,-8-2 33</inkml:trace>
          <inkml:trace contextRef="#ctx0" brushRef="#br0" timeOffset="309273.2879">1391 13326 180,'-2'-11'408,"0"0"32,2 2 31,-3-1 24,3 2 16,-3 0-15,2 2-31,1 0-40,0 2-46,-3 0-36,3 2-31,0 0-31,0 2-31,0 2-31,0 0-31,0 2-31,0 2-30,0 0-27,3 4-25,-3 0-17,1 5-15,2 2-11,0 5-8,1-1-5,-2 3-2,1 4-2,0 1 0,0-1-1,0 2-1,0 1-1,0 1 0,2 0 0,-3 0 0,1 1 0,-1 1 1,1-1 0,-1 1 0,2-1-1,-1 1-1,-1-1 0,-1 0-3,-1 0-1,0 1-1,-1-1-4,-1-1-3,0 0-5,1 1-2,-1-3-6,0 0-6,2-2-4,0 0-5,0-4-6,2 2-5,0-5-6,1-1-5,0-1-6,-1-4-5,0 0-4,3-4-4,-2-3-1,-1-1 0,0-1 2,1-4 3,0 1 5,0-6 4,-2 1 7,2-2 5,-1-2 8,0-3 9,-1-2 8,1-1 8,-2-1 8,0-3 10,0-1 6,0-2 4,-2 0 4,-1-5 2,0 2 0,-1-2 3,-1-4-1,0 1 0,1-6-1,-2 2-2,1-2-3,-2-1-2,2-3-2,-2 2-2,3-2-2,-2 1-2,2 1-1,-1 1 0,2 1 2,1 1 1,1 2 1,1 1 2,0 1 0,1 2 1,3 3 0,-1-3 1,1 5 1,-1-2 2,3 3 3,-2 1 2,3 0 2,0 3-1,0-3 2,2 5 0,-2 0 1,2 1 1,1 0 2,-3 0 3,2 4 2,-1 0 1,3 1 0,-2 2-1,-2-1-2,2 2-2,1 2 0,-2-1 0,1 1-2,0 3 0,0 0-2,0 2 1,0 0-3,-1 1-2,1 3-2,2-2-2,-2 2 1,1 0 1,-1 3 1,1 0 1,1-2-1,-1 5-1,1-1-1,-1-2-2,1 1-1,-3 1-2,3 0-1,-3 0-2,0 0-2,-4 0-3,1-3-5,0 3-7,-5 0-8,0-3-8,0 3-9,-5 2-9,0-4-10,1 3-13,-4-1-15,1-2-15,0 2-23,-4 0-25,5-1-29,-1-2-32,1 0-33,2-1-31,1 0-26,1-5-25,2 3-23,2-5-22,1 0-21,1-2-19,1-3-19,0-1-19,3-2-10,-1-1-8,0 0 11,3-4 24,0 0 28,2 0 33</inkml:trace>
          <inkml:trace contextRef="#ctx0" brushRef="#br0" timeOffset="310070.0214">1869 13299 322,'-3'-3'369,"-1"2"19,-1 1 9,2 1 0,-2 2-11,1 1-19,-1 0-25,-1 4-31,0 0-27,1 2-25,-3 1-23,1 0-18,-1 2-21,2 0-21,-1 3-20,2 0-20,-1 2-20,2-1-17,-1-1-17,3 2-15,0-3-16,-1 2-12,3 0-13,3 1-10,-3-3-10,2-1-8,3-1-7,0 0-8,1-2-6,0 0-6,1-2-5,0 0-6,3-3-6,0-1-3,0-2-3,-1 1-2,1-1-2,-1-2-2,1-1 2,0-1 4,-1-2 6,-1 0 6,0-1 6,1-1 6,-2-1 9,0 0 9,1-2 6,-2-2 9,0 3 8,0-4 5,0 0 7,-2 1 7,2-3 5,-1 1 3,-1 0 5,1-1 6,-1-2 7,1 3 7,-1-3 4,-3 0 3,2-2 3,0 3-1,-1-3 0,1 2-2,-2-3-1,1 2-3,1-4-3,-2 5-2,1-3-4,1 1-5,-2 2-6,0 0-8,1 2-5,0 1-7,-1 3-3,1-1-4,-2 3-4,0 0-3,0 3-5,0 2-3,0 0-3,0 2-6,0 2-3,0 0-4,-2 2-4,1 3-4,-1-1-3,-1 3-3,1-2-5,-2 5-5,1 0-7,2 0-9,-1 3-9,1 0-9,1 2-10,0-1-11,1 0-13,1 0-12,1 0-11,0 0-11,1-1-10,1 0-8,1-1-4,1 0 1,0 1 4,4-2 9,2 0 10,1-3 10,4 3 13,-1-4 13,4 0 14,3 0 15,-2-1 14,3-1 13,-1-1 8,0-4 8,0 1 4,-1-1 2,0 0 0,-4-2-1,1-2-1,-5 0-1,2-1 1,-5 1-1,1-2 4,-2-2 3,-3-1 6,-2 0 7,2 1 8,-3-3 10,0 1 10,0-2 10,-3 2 11,0-2 9,-2-1 10,3 0 12,-3-1 12,0 0 11,0 0 10,0-3 8,0 0 9,0 1 8,0-3 8,0 0 7,-3-2 3,3 0 3,-2-3-1,0 1-2,-1-3-4,0 0-5,-1-4-8,2 0-7,-1 0-10,-2-1-9,1-2-10,1 0-10,-2 1-10,3-1-10,0-1-8,-2 2-8,0 2-5,2 1-6,-1 4-4,0-2-3,-1 6-4,2 1-1,2 4-3,-5 1-3,5 3-2,-3 3-3,3 2-2,-3 1-3,1 2-3,-2 4-2,1 2-3,-1 3-3,-2 1-3,0 3-5,0 4-3,-1 4-5,-2 3-6,0 0-6,3 1-5,-2 5-6,3 1-7,-1 0-8,1 1-7,2 1-8,2-1-10,-1 0-11,4-1-12,-1-2-12,2 3-16,2-2-14,1 0-15,1-5-18,-1 1-12,4 0-11,1-2-7,-1-1-5,2-2-1,1-1 1,-1-2 3,2-1 6,1 1 8,-3-1 12,4-5 16,-3 3 21,4-3 24,-3-1 25,3-1 23,-2 0 20,-1-1 16,1-4 13,0 0 14,-3-1 13,0-2 16,0-2 15,-3-1 16,-1 0 15,0-1 13,-4-3 12,3-1 7,-2 1 6,0-1 7,-1-3 10,-1-1 12,3 2 13,-2-5 13,-1 1 12,2 1 5,-1-3 3,1 1 0,-1-2-5,-1 3-4,2-2-9,-2 2-6,-1 0-7,3 0-9,-1 0-8,1 1-11,0 2-13,-3 0-13,1 0-16,2 3-11,-2 2-9,-1 0-8,0 1-9,1 1-3,-3 2-5,2 0-4,-2 2-2,0 0-4,0 2-2,2-1-2,-1 2-1,0-1-1,0 3-1,1-2-2,1 3-3,0-1-1,0 1-1,0 3-2,0-1 0,0 0-1,-2 1-2,2 1-1,-3-1-1,3 1-2,-3 1-1,2 0-2,0-1-3,-2 0-2,0 2-1,0-2-3,0 1-2,0 0-5,0-2-4,-2 2-6,0-2-5,2 1-8,-3-2-9,0 1-11,-1 0-11,1-1-15,-1-1-19,-1 0-27,-1 0-32,0-1-35,1 2-38,0-2-31,-1 1-27,-2-1-35,1-1-37,-1-1-46,3 0-50,-2-1-29,7-3-23,0 0 2,0 0 12,0 0 23,0 0 31,0 0 36</inkml:trace>
          <inkml:trace contextRef="#ctx0" brushRef="#br0" timeOffset="310468.7316">2985 13412 43,'6'0'272,"0"-1"0,1-1-4,0 1-10,2-1-13,-1-1-23,2 0-25,-2 0-21,2 1-15,-1-1-6,2 1-1,-1-2 4,0-1 5,-1 1 5,0 4 6,0-4 5,0 1 7,-2-1 6,1 0 8,-1-1 4,-2 1 6,2 0-1,-2-1-2,0 0-7,0-1-7,-1-1-12,1 1-12,-1-2-13,-1 0-10,0 1-12,0-1-13,-1 0-12,-1 2-14,0-3-11,1 2-11,-2 0-7,0 0-4,0-1-3,0 3-4,-2-1-2,1-1-4,0 1 0,-1 1-2,-1-1 0,3 4-1,-3-2-1,0 0-1,2 1-2,-2 0-3,1 2-4,-1 1-4,1 0-4,-1 1-3,-1 1-3,0 0-3,1 1-4,-3 1-4,2 1-5,-2 1-3,0-1-3,0 3-3,0 1 0,1 2-2,-1-3-1,2 4-1,-1-1-3,1 1-2,0 1-3,0 0-1,2 0-2,-1 1-2,1-2-3,2 2-2,-3 0-3,3-3-3,0 3-3,0-3-3,0 2-5,0-2-3,3 0-3,-3-4-4,5 2-5,-3-1-7,0-1-7,3-1-9,-1 2-11,2-4-13,-2 3-9,4-3-7,1-1-10,1 0-11,2-1-17,0 1-19,3-2-18,0 1-18,1-2-13,-1 0-12,2 0-12,0-2-13,0 1-9,0-2-9,-2 1-12,0-1-18,-2 0-14,2-1-14,-2 0-8,1 1-7,0-1-1,0 0 6,1-1 9,-2 0 17</inkml:trace>
          <inkml:trace contextRef="#ctx0" brushRef="#br0" timeOffset="310823.9903">3576 13422 349,'-3'0'419,"1"-2"31,1 2 28,1 0 11,0 0 2,0 0-16,-2 0-24,1-2-35,0 2-40,1-2-35,0 1-31,0-1-29,-2 1-30,2 1-32,0-1-30,0-1-31,0 1-29,0 0-24,0 0-27,0-1-19,0 1-19,0 0-14,0-1-13,0 2-13,2 0-14,-2 0-17,0 0-18,0 0-27,-2 0-31,1 0-43,1 0-50,0 2-47,0-1-49,-2-1-52,0 0-54,2 0-59,0 0-62,0 0-28,0 0-12,0 0 2,0 0 10,2 6 22,-2-6 29</inkml:trace>
        </inkml:traceGroup>
      </inkml:traceGroup>
    </inkml:traceGroup>
  </inkml:traceGroup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29:28.03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487FAE7D-5DDF-4129-A1C9-0AE2C5E477B7}" emma:medium="tactile" emma:mode="ink">
          <msink:context xmlns:msink="http://schemas.microsoft.com/ink/2010/main" type="inkDrawing" rotatedBoundingBox="9999,6296 13589,6268 13590,6352 10000,6381" semanticType="strikethrough" shapeName="Other">
            <msink:sourceLink direction="with" ref="{5D4410D7-8A21-4BE1-97B4-D6220990F4FA}"/>
          </msink:context>
        </emma:interpretation>
      </emma:emma>
    </inkml:annotationXML>
    <inkml:trace contextRef="#ctx0" brushRef="#br0">9711 5733 245,'-12'0'305,"0"0"7,2 2 9,2-1-13,1 0-21,1-1-38,-1 3-47,1-3-43,3 0-40,-2 2-27,2-2-21,2 2-13,1-1-10,1 0-7,2 1-3,2 1-5,0-2-4,6 2-1,2-1 0,2-1 2,4 0 1,3 1 4,5-1 3,4 1 3,4 0 3,0-2 4,6 0 1,3 0 1,4 0 1,1-2 0,5 0 0,3 1-4,1-1-4,4 1-4,3 0-4,5-1-2,1 2-4,2 0-2,3 0-2,3 0-4,1 0-3,4 0-2,4 2-3,-1 0-2,3 1-3,2 1-1,0-2 0,0 0-1,0 0-1,2 0-2,-2 1-3,-2 1-2,-2-4 0,-4 2 0,1-1 1,-5 0 1,-4-1 0,0 0 1,-7 0 0,0-1 1,-7 0 0,1-1 0,-5 0 3,-3 0 2,-2-3 2,-3 3 3,-4-2 0,-3-1 0,-1 1 1,-4 0 0,0 0 0,-7 0 0,0 1-1,-1-2 4,-5 3 4,-1-3 4,-4 1 1,1 2 1,-3-1 0,-3 1 1,0 0-2,-5 1 0,1-1 2,-4 2-2,0-2 0,-4 2-1,1 0 1,-3 0-2,-1 0-4,0 0-4,-1 0-5,-1 0-4,0 0-2,-1 0-7,-1 0-6,0 0-13,-2 0-18,0 0-21,-1 0-22,-4 0-23,2 0-24,-3-2-25,-1 2-28,1 0-30,-3-2-31,0 0-43,-1 2-48,0 0-37,-2-3-31,2 1-4,-3 0 7,0 0 15,0 0 20</inkml:trace>
  </inkml:traceGroup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29:45.365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755D0E6-0D1C-4ACC-B4A6-36CF4F1A2C3E}" emma:medium="tactile" emma:mode="ink">
          <msink:context xmlns:msink="http://schemas.microsoft.com/ink/2010/main" type="writingRegion" rotatedBoundingBox="7183,6028 10222,4740 10665,5785 7625,7073"/>
        </emma:interpretation>
      </emma:emma>
    </inkml:annotationXML>
    <inkml:traceGroup>
      <inkml:annotationXML>
        <emma:emma xmlns:emma="http://www.w3.org/2003/04/emma" version="1.0">
          <emma:interpretation id="{E8CB6EA8-AD9B-40CE-802E-DB937B2B9E93}" emma:medium="tactile" emma:mode="ink">
            <msink:context xmlns:msink="http://schemas.microsoft.com/ink/2010/main" type="paragraph" rotatedBoundingBox="7183,6028 10222,4740 10665,5785 7625,707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8BAB009-FC29-4A50-BD4A-0D357FB57DEA}" emma:medium="tactile" emma:mode="ink">
              <msink:context xmlns:msink="http://schemas.microsoft.com/ink/2010/main" type="line" rotatedBoundingBox="7183,6028 10222,4740 10665,5785 7625,7073"/>
            </emma:interpretation>
          </emma:emma>
        </inkml:annotationXML>
        <inkml:traceGroup>
          <inkml:annotationXML>
            <emma:emma xmlns:emma="http://www.w3.org/2003/04/emma" version="1.0">
              <emma:interpretation id="{F1056C51-20AE-48EC-BBBC-500495F1A322}" emma:medium="tactile" emma:mode="ink">
                <msink:context xmlns:msink="http://schemas.microsoft.com/ink/2010/main" type="inkWord" rotatedBoundingBox="7209,6090 8155,5690 8478,6452 7532,6853"/>
              </emma:interpretation>
              <emma:one-of disjunction-type="recognition" id="oneOf0">
                <emma:interpretation id="interp0" emma:lang="en-US" emma:confidence="0.5">
                  <emma:literal>i:</emma:literal>
                </emma:interpretation>
                <emma:interpretation id="interp1" emma:lang="en-US" emma:confidence="0">
                  <emma:literal>in;</emma:literal>
                </emma:interpretation>
                <emma:interpretation id="interp2" emma:lang="en-US" emma:confidence="0">
                  <emma:literal>is:</emma:literal>
                </emma:interpretation>
                <emma:interpretation id="interp3" emma:lang="en-US" emma:confidence="0">
                  <emma:literal>in:</emma:literal>
                </emma:interpretation>
                <emma:interpretation id="interp4" emma:lang="en-US" emma:confidence="0">
                  <emma:literal>i;</emma:literal>
                </emma:interpretation>
              </emma:one-of>
            </emma:emma>
          </inkml:annotationXML>
          <inkml:trace contextRef="#ctx0" brushRef="#br0">7184 6240 114,'-6'0'384,"1"-2"27,0 1 20,0 1 20,0 0 2,3 0-7,-1 0-30,1 0-42,1 0-39,-1 0-38,0 0-30,2 0-25,0-1-21,2-1-22,0 1-21,-1 0-24,-1-2-21,2 3-19,-1 0-20,1-2-18,-1 0-14,0 2-16,1 0-10,-1 0-10,1-2-6,0 2-6,-1-1-3,2 1-4,0 0-2,0 0-2,-3 0-2,3 0-2,-3 0-6,2 0-7,0 0-11,0 0-13,-1 0-16,3 1-19,-4 1-24,0-2-25,1 0-26,1 2-27,-2 0-24,0-2-22,2 3-21,0-2-21,-1 0-19,1 1-18,-1 0-18,1 0-21,-2-2-21,0 0-24,0 0-15,0 0-11,4 4 8,-1 1 17,3-3 22,-2 2 20</inkml:trace>
          <inkml:trace contextRef="#ctx0" brushRef="#br0" timeOffset="-1310.707">7270 5807 127,'-1'0'241,"-1"2"-13,2-2-18,0 3-19,0-3-19,0 3-21,2-1-19,-1 1-16,1-1-16,-1 1-10,0 0-7,2 1-6,2-1-3,-2 1-2,0-2-1,0 1 2,2 1 1,-2 0 3,2 0 0,-1-1 5,1-1 4,1 1 7,0 0 10,1 0 9,1-2 10,-1 1 10,0-2 8,-2 3 8,2-3 8,1 0 6,-1 0 5,0 0 5,0 0 6,0-3 2,-1 3 2,-1-2-4,0 2-8,3-1-9,-5-1-11,2 0-10,-3 0-10,1 1-11,0-2-13,-1 2-13,-1-1-12,1 1-12,-2 0-13,0 0-11,0-1-9,0 1-9,0 0-6,0-1-10,0 1-8,0 1-12,0-3-12,-2 3-16,1-3-18,-1 3-22,1-2-23,-1 2-30,0-2-32,1 2-33,0 0-32,1 0-32,-1 0-29,-1-2-30,0 2-29,2 0-34,0 0-33,0 0-34,0 0-28,0 0-3,0 0 9,0 0 22,0 0 30,0 0 30</inkml:trace>
          <inkml:trace contextRef="#ctx0" brushRef="#br0" timeOffset="9399.1761">7388 5285 75,'0'-1'233,"0"1"-12,0 0-22,0 0-29,0 0-24,0 0-22,1 0-22,1 0-21,-2 0-19,2 0-18,0 0-14,1 0-12,0 0-11,1 0-11,1-1-9,-2 1-8,2-2-11,0 2-9,-1-2-13,3 2-14,-7 0-17,0 0-17,8-1-22,-8 1-21,7-3-29,-7 3-33,10-3-12</inkml:trace>
          <inkml:trace contextRef="#ctx0" brushRef="#br0" timeOffset="7527.2927">7475 5456 210,'-2'3'329,"1"0"13,0-2 4,1 2 0,0 0-8,0 0-12,0-2-17,0 0-20,-2-1-17,2 0-12,-1 0-8,1 0-2,0 0-5,0-1-5,0 0-7,0-1-7,0 1-12,0 1-12,0 0-18,0 0-19,0-3-18,0 3-19,0-3-16,0 3-17,1 0-18,-1 0-17,2-1-13,-2 1-9,1-1-8,-1-1-7,0 2-5,1-1-5,-1 1-3,0 0-3,0 0-5,0 0-4,0 0-7,0 0-7,0 0-11,0 0-11,2 0-20,-1 0-21,1 0-28,-2 0-29,3 0-33,-1 0-34,0 0-30,4-1-27,-3 1-24,3 0-23,0-1-22,0 1-21,-6 0-21,10-2-19,1 1-16,-1-1-14,0 1-3,1 0-1,-2-1 17,1 2 27,-1 0 26</inkml:trace>
          <inkml:trace contextRef="#ctx0" brushRef="#br0" timeOffset="-290.4051">7866 5857 264,'0'2'367,"2"-2"22,0 1 21,3 0 8,-4 1 2,1-1-29,2 1-46,-1-1-39,0 0-37,-2 1-26,2-1-23,0-1-16,0 2-13,0-2-15,-2 3-14,2-3-16,1 3-20,-1-3-14,-1 0-17,1 0-14,1 0-12,-1 0-10,-1 0-10,1 0-8,0 0-7,-3 0-7,2 0-6,0 0-5,-2 0-4,3 0-4,-3 0-5,0 0-8,0 0-11,-3 0-13,3-3-16,-2 3-18,0-3-21,2 3-23,-3 0-25,0 0-23,1 0-23,-1 0-20,-1 0-20,-1 0-19,2 0-19,-4 0-16,0 3-17,1 0-18,-3-2-19,-1 1-24,1 2-24,-1-1-10,-2 1-3,2 2 10,-2-1 16,0 2 17</inkml:trace>
          <inkml:trace contextRef="#ctx0" brushRef="#br0" timeOffset="-1748.176">7035 5736 38,'-4'-1'308,"0"1"7,1 0 4,-1 0 3,3 1-25,-1 0-36,1-1-42,1 3-45,0-3-37,0 2-33,0 0-24,0-1-20,0 0-12,0 1-10,1-1-7,1 1-3,-1 0-1,3 0-1,-1-2 4,-1 3 5,3-2 7,-2 1 8,2-1 9,0 1 12,0 0 13,1-2 15,1 0 12,-1 0 11,1 0 10,1 0 6,-1-2 5,0-1 4,1 0 1,0 0 1,-2 1-2,1 0-3,-2-1-4,2 0-6,-2 0-9,-1 1-9,0-1-12,0 2-10,-1-2-10,1 0-8,-3 1-9,1-2-8,-2 1-8,0-1-9,-2 1-7,1-1-7,-1 2-8,0 0-11,-1-1-12,1-1-15,-3 2-17,0 0-19,3-2-25,-3 4-27,0-3-27,2 3-32,-2 3-27,1-3-27,-1 4-29,0-2-30,3 2-33,-3 1-33,5-5-39,-5 4-39,2 3-26,-2 1-18,0 2 5,1-3 16,2 4 25,-1 0 27</inkml:trace>
          <inkml:trace contextRef="#ctx0" brushRef="#br0" timeOffset="7766.2145">7723 5426 158,'0'-5'286,"0"1"-2,0 2-10,0 0-13,0-1-18,0 0-25,0 1-31,3 0-27,-3 1-28,0 1-18,2-3-12,-2 3-12,2-2-12,1 2-10,-3 0-9,0 0-8,0-2-8,4 2-5,-4-1-6,0 1-5,0 0-6,0 0-4,0 0-4,0 0-3,0 0-2,0 0-3,0 0-2,0 0 0,0 0 0,1 0-2,0 0 0,0 0-3,1-2-3,0 1-3,-1 1-6,2-1-7,0 1-8,2 0-10,-1-1-11,0 1-5,-1 0-4,3-2-10,0 2-8,1 0-12,1 0-10,0 0-9,-2 0-10,1 0-9,0 0-9,3 2-6,-2-1-5,-1 0-5,1 0-1,-2 2-4,1-1-4,1 0 0,-8-2 4,10 3 8,-1-2 10,-3 2 12,-6-3 13,9 2 18</inkml:trace>
          <inkml:trace contextRef="#ctx0" brushRef="#br0" timeOffset="-988.9393">7832 5612 245,'-2'1'326,"1"0"9,-1 2 8,0 1-10,-1 0-22,3-1-37,0 2-47,0-1-37,3-2-30,-1 2-22,0 1-19,-1-1-13,1 0-10,2-1-5,0 1-4,0-2 2,1 1 3,0-2 3,-1-1 5,-1 1 6,2 1 7,0-1 9,1-1 8,0 0 9,-1 0 7,-1 0 4,-1 0 4,3 0 0,-2 0-1,0 0-6,-1-1-4,-1-1-8,1 1-7,-1 1-11,0-1-11,-1-1-12,1 1-12,-2 0-12,2 0-14,-2-1-11,2-1-7,-2 2-7,1-2-5,-1 1-6,0 0-5,0-1-8,0-1-7,0 2-10,0 0-12,-1 0-17,-1-2-22,0-1-24,-1 2-28,-1-1-33,1 0-36,-1 0-35,1 0-30,-2 0-31,4 2-30,-5-4-22,3 2-24,3 4-33,-4-6-39,-1 0-30,0 1-29,2 1 1,-2 0 14,1-2 27,4 6 34,-5-5 32</inkml:trace>
        </inkml:traceGroup>
        <inkml:traceGroup>
          <inkml:annotationXML>
            <emma:emma xmlns:emma="http://www.w3.org/2003/04/emma" version="1.0">
              <emma:interpretation id="{B7AD4458-73C5-4A35-877E-99232BBF5C9A}" emma:medium="tactile" emma:mode="ink">
                <msink:context xmlns:msink="http://schemas.microsoft.com/ink/2010/main" type="inkWord" rotatedBoundingBox="8118,5632 9113,5210 9345,5758 8350,6179"/>
              </emma:interpretation>
              <emma:one-of disjunction-type="recognition" id="oneOf1">
                <emma:interpretation id="interp5" emma:lang="en-US" emma:confidence="0.5">
                  <emma:literal>2591</emma:literal>
                </emma:interpretation>
                <emma:interpretation id="interp6" emma:lang="en-US" emma:confidence="0">
                  <emma:literal>2599</emma:literal>
                </emma:interpretation>
                <emma:interpretation id="interp7" emma:lang="en-US" emma:confidence="0">
                  <emma:literal>23599</emma:literal>
                </emma:interpretation>
                <emma:interpretation id="interp8" emma:lang="en-US" emma:confidence="0">
                  <emma:literal>23591</emma:literal>
                </emma:interpretation>
                <emma:interpretation id="interp9" emma:lang="en-US" emma:confidence="0">
                  <emma:literal>23594</emma:literal>
                </emma:interpretation>
              </emma:one-of>
            </emma:emma>
          </inkml:annotationXML>
          <inkml:trace contextRef="#ctx0" brushRef="#br0" timeOffset="10845.9764">8312 5342 259,'0'0'256,"-3"1"-10,1 1-13,2-2-12,-2 1-15,2 0-18,-1 0-19,-1 1-21,0-2-21,1 0-19,1 0-16,0 3-18,-2-2-17,2-1-11,0 1-6,0-1-5,0 2-3,0-2-2,0 0-3,0 1-1,0 0 0,0-1 0,0 0 0,0 2 1,0-2 0,0 0 6,0 0 7,0 0 5,0 0 2,0 0 2,0 0 2,0 0 0,0 4 2,-1-4-1,1 0-1,0 0 0,0 0-1,0 0-1,0 0-1,0 0-2,0 0 0,0 0-3,-1 0-1,1 0-1,0 3 1,-2-3-2,2 0 0,0 0 1,0 0 1,0 0 1,0 0 2,0 0 1,0 0 0,0 0 3,0 0 0,0 0 1,0 0 2,-1 0 1,1 0 1,0 0-1,-2 0-1,2 0-1,0 0 1,0 0-1,-2 0-2,2 2-1,0-2-1,0 0-1,-1 0-4,1 0 0,0 0-3,0 2-2,-2-2-2,2 0-2,-1 0 0,1 0-1,0 0-2,0 0 0,0 0 0,0 0-1,0 0-1,0 0 0,0 0 0,0 0-1,0 0 1,0 0 0,0 0-1,0 0 1,0 0 0,1 0 0,-1 0-1,0 0 0,0 0-1,0 0-1,0 0-1,0 0 0,0 0-1,0 0 0,0 0-2,0 0 0,0 0-1,0 0-1,0-2-1,0 2 0,0 0-3,0 0 0,0 0 0,0 0 0,0 0 0,0 0 0,0 0-1,0 0 0,0 0-1,0 0 0,0 0 0,-1 0 0,1 0 0,0 0-2,0 0 1,0 0 1,0 0-2,0 0-1,0 0 0,0 0 0,0 0-1,0 0 1,0 0-2,0 0 1,0 0-1,0 2 1,0-2 0,-3 0-1,3 0-1,0 0-1,0 0-1,0 0 0,0 0 1,0 0-1,0 0 0,0 0 0,0 0 0,0 0-3,0 0 1,0 0-1,0 0-1,0 0-1,0 0 1,0 0 0,0 0-1,0 0-1,0 0 0,0 0 0,0 0-1,0 0 1,0 0 0,0 0 1,0 0-1,0 0 0,0 0 1,0 0 1,0 0 0,0 0 1,0 0-1,0 0 1,0 0-1,0 0 0,0 2 0,0-2 0,0 0 0,0 0 0,0 0 0,0 0 2,0 0 1,0 0-2,-3 0 0,3 0 1,0 0-1,0 0 1,0 2-1,0-2 1,0 0 0,0 0 0,0 0 2,0 2 1,0-2-2,0 0 0,0 0 0,0 0-1,-1 0-1,1 0 1,0 0-1,0 0 2,0 0-1,0 0 1,0 0-1,0 0 1,0 0-3,0 0 0,0 0 0,0 0-1,0 0 1,0 0 1,0 0 0,0 0 0,0 0-1,0 0 1,0 0-1,0 0 0,0 0-1,0 0 0,0 0 0,0 0 0,0 0 0,0-2 0,0 2 1,0 0 0,0 0-1,0 0 0,0 0 0,0 0 0,0 0 0,0 0 0,0 0 0,0 0 0,0 0 1,0 0 1,0 0 0,0 0-1,0 0 0,0 0 0,0 0-1,0 0 1,0 0 0,0 0 1,0 0-1,0 0 0,0 0-1,0 0 2,0 0 1,0 0-1,0 0 1,0 0-1,0 0 0,0 0-1,0 0 1,0 0 0,0 0-1,0 0 0,0 0 2,0 0 1,0 0-2,0 0 1,0 0-1,0 0-1,0 0 0,0 0 0,-4 0 1,4 0 0,0 0 1,0 0 1,0 0-1,0 0 1,0 0-1,0 0 0,0 0-1,0 0 1,0 0 0,0 0 0,0 0 1,0 0-2,0 0 1,0 0-1,0 0 1,0 0 0,0 0-1,0 0 1,0 0 0,0 0 1,0 0 0,0 0 1,0 0-2,0 0 2,-2 0-1,2-2 0,0 2 1,0 0-1,0 0 0,0 0 1,0 0-1,0 0 1,0 0-1,0 0-1,0 0 0,0 0 0,0 0 0,0 0 0,0 0-1,0 0 0,0 0 1,0 0-1,0 0 0,0 0 1,0 0-1,0 0-2,0 0 1,0 0 0,0 0 1,0 0-1,0 0 0,0 0-1,0 0 1,0 0-1,0 0 0,0 0 0,0 0 0,0 0-1,0 0 0,0 0 1,0 0 0,0 0-1,0 0 0,0 0 0,0 0 0,0 0 1,0-2 1,0 2-1,0 0-1,0 0 1,0 0 1,0 0-1,0 0 1,0 0-1,0 0 0,0 0 0,0 0-1,0 0 0,0 0 2,0 0-2,0 0 0,0 0 1,0 0-1,0 0 1,0 0-1,0 0 0,0 0 0,0 0 0,0 0 0,0 0 0,0 0 1,0 0 0,0 0 0,0 0-1,0 0 1,0 0 1,0 0-2,0 0 1,0 0 0,2 0 0,-2 0 1,0 0-1,0 0 0,0 0 0,0 0 0,0 0 0,0 0 0,0 0 1,0 0 0,0 0 0,-2 0 0,2 0 0,0 0 0,0 0-1,0 0 0,0 0-1,0 0 1,0-2 1,0 2 0,0 0-1,0 0 0,0 0 0,0 0 0,0 0 0,0 0 1,0 0 0,0 0 0,0 0 0,0 0 0,0 0 0,0-2 0,0 2-1,0 0-1,0 0 0,0 0 2,0 0-1,0 0 1,0 0-2,0 0 1,0 0-1,0 0 0,0 0 1,0 0 0,0 0 0,0 0 0,0 0 1,0 0-1,0 0 1,0 0 0,0 0-1,0 0 0,0 0 0,0 0 0,0 0 0,0 0 1,0 0-1,0 0-1,0 0 1,0 0 1,0 0 0,0 0-2,0 0 1,0 0-1,0 2 1,0-2-1,0 0 0,0 0 0,0 0 0,0 0 0,0 0 0,0 0 2,0 0-2,0 0 0,0 0 0,0 0-1,0 0 1,0 0 1,0 0 1,0 0 0,-2 0 0,2 0-1,0 0 0,0 0-1,0 0 1,0 0 0,0 0 1,0 0-1,0 0 1,0 0 0,0 0 0,0 0-2,0 0 0,0 0 1,0 0-1,0 0 2,0 0-1,0 0 0,0 0-1,0 0 0,0 0 0,0 0 2,0 0-1,0 0-1,0 0 1,0 0 1,0 0 1,0 0-2,0-2 0,0 2 1,0 0-1,0 0 1,0 0-2,0 0 0,0 0-7,-1 0-10,-1 0-17,1-3-22,-1 3-47,0 0-62,0 0-64,-3-4-68,5 4-89,-7-4-102,-1-3-51,3 0-26,-2 0-13,0 1-10,1-2 1,0-1 6,3 1 15,1 1 21</inkml:trace>
          <inkml:trace contextRef="#ctx0" brushRef="#br0" timeOffset="8104.9617">7948 5417 86,'5'0'119,"-2"-2"19,0 1 16,-2 0 14,2 0 6,2-1 0,-5 0 1,2 1 0,2 0-4,-3 0-5,2-1-10,-1 2-10,0-1-13,0 1-9,-1-3-10,3 3-5,-3-2-8,1 2-4,0 0-1,-2-2 3,0 1 0,3-1-2,-1 1-4,-2 0-3,3 0-6,-3-1-8,3 2-7,-3-2-7,3 0-7,-2 2-8,2-3-6,1 3-7,-2 0-7,3-2-8,-2 0-7,1 2-7,-1 0-10,0-2-9,1 0-10,-1 2-11,1 0-12,-1 0-12,-1 0-10,1 0-11,-1-2-10,-1 2-10,1 0-5,0 0-2,-1 0-3,0 0-2,2 0-1,-3 0 1,3 0 4,-1-2 6,1 2 6,-1 0 10,0 0 8,0 0 10,1 0 9,-2 0 10,2 0 6,-2 0 5,1 0 4,0 0 9,-2 0 7,0 0 8,1 0 7,-1 0 9,0 0 7,0 0 5,0 0 7,0 0 3,0 0 5,0 0 4,0 0 1,0 0 2,0 0-2,0 0-6,0 0-2,-1 0-2,1 0-2,0-3-2,0 3-3,-2 0-3,2 0-1,0 0-2,0 0-4,0 0-3,0 0-3,0-4 0,0 4 2,0 0 5,0 0 1,0 0 0,0 0 0,0 0 0,0 0 1,0 0-2,0 0 0,0 0-1,-2 0 0,2 0 0,-1 0 1,0 0-2,1 0-1,-2 0-2,1 0-3,-1 0-2,1 0-5,-1 0-3,0 0-1,2 0 1,0 0-3,0 0-8,0 0-8,0 0-9,0 0-11,0 0-15,0 0-14,0 0-16,-2 0-17,2 0-15,0 0-20,0 0-20,0 0-30,0 0-34,0 0-26,0 0-20,0 0-6,0 0 3</inkml:trace>
          <inkml:trace contextRef="#ctx0" brushRef="#br0" timeOffset="-570.6821">7960 5325 143,'0'-2'374,"3"1"20,-3 1 18,3 0 16,-1 0-1,-2 1-8,2-1-25,2 2-32,-4-2-31,3 0-32,0 0-31,-1 0-31,1 0-19,1 0-13,-1 0-16,-1 0-17,3 0-19,-2 0-23,0 0-17,0-2-18,0 2-15,0-1-14,0 1-11,0-2-11,0 2-9,-2 0-8,1 0-6,-2 0-5,2 0-5,-2 0-7,0 0-10,-2 0-12,2 0-18,0 0-21,-2 0-28,1 0-29,-1 0-30,2 2-33,-1-1-24,1 1-21,0 0-24,-2 1-24,1-1-27,0 2-26,1-4-32,-5 6-31,0 0-23,1 1-22,-1-1-6,0 5-1,-2 0 16,2 0 25,0 0 22</inkml:trace>
          <inkml:trace contextRef="#ctx0" brushRef="#br1" timeOffset="-12459.1182">8898 5008 63,'-4'-2'353,"1"-1"17,0 1 15,-1-2 8,-1 2 3,0-2-19,-3 1-34,-1 0-35,0-3-36,-3 1-28,1-1-24,-3-1-20,1 3-19,-3-4-18,-1 3-18,1 0-16,0 0-16,-3-1-13,2 2-14,0-1-13,0 2-13,0-1-8,0 0-6,2 1-6,-1 1-7,-1 0-6,4 0-8,-1 0-16,2 2-18,-1 0-19,2 2-17,1 0-13,0 2-12,1-1-13,2 1-13,-1 2-18,4-3-21,-1 3-14,0 1-11,2-1-8,-1 0-6,1-2 6,3 5 11,-1-4 12,1 3 14,0-2 9,0 1 9,1-1 13,-1-1 13,3 2 12,1 0 14,-2-1 11,1 1 10,2-4 10,-1 4 8,-1-3 8,5 0 10,-3 0 8,0-1 10,2-1 9,0 0 8,2-2 10,-2 0 9,-1 0 9,1 0 9,0-2 7,1 0 6,-2 2 10,1-2 12,-1 1 11,-1-1 12,-1 0 9,-1 0 9,0 1 8,0 0 8,-3-1 5,0 1 4,-3 0 5,3-1 5,-3 1 1,0-1-2,-1 0-8,-1 2-11,-1-3-13,-1 0-14,1 0-15,-3 1-16,-2-1-17,-1 2-19,2-2-22,-2 2-23,0 0-26,-1-1-25,0 2-28,1 0-26,0 0-19,1 0-16,0 0-19,-1 0-18,1 2-18,2-1-17,-1 2-15,3-1-12,-1 2-8,3 0-9,-2-1-13,3 2-13,1 1-5,0-1 2,3-5-2,0 0-6,0 0-2,0 9 1,0-9 2,3 9 3,0-3 4,1 1 7,3-2 10</inkml:trace>
          <inkml:trace contextRef="#ctx0" brushRef="#br0" timeOffset="3614.0494">8569 5301 45,'2'-3'266,"-2"3"-3,0 0-14,1 0-19,-1 0-23,0 0-23,2 0-22,-2-3-20,0 3-21,0 0-20,0 0-15,0 0-14,0 0-9,0 0-10,0 0-6,0 0-5,0 0 1,0 0 4,0 0 1,0 0-2,1 0-2,-1 0-2,0 0-3,0 0 0,0 0-3,0 0-2,0 0 0,0 0-2,0 0 0,0 0-3,0 0 1,0 0 0,0 0 0,0 0-1,1 0 0,-1 0 0,0 0-1,0 0 0,2 0 0,-2 0 0,0 0 1,0 0 0,0 0 1,1 3 1,-1-3 1,0 0 2,0 0 1,0 0 0,0 0 1,2 0 2,-2 3 1,0-3 2,0 0 2,0 0 2,0 0 2,0 0 1,0 0 0,0 0 1,0 0 1,3 0 1,-3 0 3,0-3 1,0 3 2,0 0 4,0 0 2,0 0 2,0 0 0,0 0 2,0 0 0,-3 0 2,3 0 1,-2 0 2,1 0 1,-1 0 2,1 0 0,0 0 1,-1 0 0,-1 0 0,0 0-4,0 0-3,1 0-2,-5 0-4,3 0-5,1 0-4,-3 0-5,-2 0-4,1 0-4,-1 0-4,1 0-4,-1 0-6,-2 0-5,1 0-3,2 0-3,-1 0-2,-1 0-2,2 3-2,0-3 0,-1 0 0,1 0-3,0 0 0,-1 0-1,4 0-1,-2 0-1,0 2-1,2-2 0,-1 0-1,1 0 1,1 0-1,-1 0 2,4 0-1,-3 0 2,3 0-1,0 0 1,0 0 2,0 0-1,0 0-2,0 0 0,3 0 1,-3 0-1,0 0 1,0 0-2,0 0 0,0 0-1,2 0 0,0 0 0,-2 2-1,1-2-1,-1 0 1,2 0 0,-2 0 1,1 0-1,0 0 0,1 0 0,-1 0 0,1 0 0,1 0 2,0 0 0,1 0 0,1 2 1,-2-2 1,4 0-1,-2 0 0,2 0 0,0 0 1,1 0 2,-1 0 0,0 0 1,2-2 0,-1 2-1,-1 0-1,1-2-1,1 2 1,-2 0-2,1 0 0,-1 0 0,0-2-1,1 2 0,-1 0-1,0 0 0,2 0-1,-6 0 0,4 0-2,-3 0 1,0-3 1,1 3-1,-2 0 0,1 0 0,0 0 1,-1 0 0,-3 0-1,2 0 0,0 0-1,-1 0 0,1 0 0,-2 0 0,0 0 1,0 0 1,0 0 0,0 0 0,0 0 0,0 0-1,0 0 1,-2 0 0,2 0 0,-1 0 2,1 3 0,0-3 0,-2 0 1,0 0 0,2 0 0,-2 0 1,1 0-1,-1 2 1,0-2-1,-1 2 0,2-2 1,-5 2-1,3 0 0,-1-1 1,-1 0-3,-1 1 1,0 1-1,1-3-1,0 4 0,-1-4-1,0 3 1,-1 0-1,1 0 0,-1-2 1,-3 1 0,1 1 0,0 0 0,-1 0 0,2-1-1,-4 0 1,1 0-1,-1-1 2,1 1 0,-3 1 0,2-2-1,-1 0-1,-1 1 2,1-1-1,-1 0 0,0 1 0,0-2 0,3 0 0,-3 4 1,1-4 1,1 0 0,0 0 1,1 0-1,3 0 1,-1 0-2,1 0 1,3 0 0,1 0-2,0 0 1,1 0 0,0 3-1,3-3-2,0 0 1,0 0-1,0 0-1,3 0 0,-1 0-3,-1 0 1,0 0 0,2 0-1,1 0 2,-3 0-2,3 0 2,1 0-1,-1 0 2,2 0-1,-1 0 0,2 0 2,0 0 0,3-3 0,-2 3 2,1-4-1,1 4 1,1 0 0,-1-2-1,2 1 1,0-2 0,-2 2 0,4-3 0,-3 2-1,1 0-1,2 1 0,-1-2-1,-1 2 1,0-1-1,0 1 1,-2-1 1,2 1 0,-3 1-1,1-3 1,-2 3-1,-1-2 1,-1 2-1,0 0 1,-1 0 1,-3 0 0,2 0 0,-3 0 0,1 0 1,-1 0-1,1 0-1,-2 0 1,0 0 0,0 0 0,0 0-1,0 0 0,-2 0-1,1 0-1,-1 0-5,1 0-5,1 0-4,-4 0-7,4 0-6,-2 0-10,2 0-10,-1 0-12,-3 0-14,1 0-18,1 0-17,0 2-20,-1-2-20,-2 0-20,1 3-18,-1-3-18,2 1-15,-1 1-11,-2-2-8,2 1-7,-2-1-10,-1 0-9,0 0-7,-1 0-12,-1 0-11,9 0-11,-10-1-11,-1-1-16,2 1-14,9 1 3,-11 0 12,11 0 12</inkml:trace>
          <inkml:trace contextRef="#ctx0" brushRef="#br0" timeOffset="4107.663">8018 5145 179,'-1'-1'267,"0"0"4,-1-1 4,2 2-7,0 0-15,0 0-11,0 0-13,0 0-20,0 0-23,2 0-17,-1 2-14,0-1-4,1 0-4,-1 1 2,1-1 2,-1 1-4,1 2-9,2-2-1,-1 0 1,0 0 2,1 3 3,-4-1 6,7-2 11,-4 2 2,-1 1-1,3-2-5,0 0-7,-1 0-8,0 2-10,-2-3-9,3 1-9,-1 0-10,0 0-9,0 2-10,1-3-9,-1 2-9,-1 1-10,2-1-8,1-1-7,-3 0-6,2 0-3,-2 1-5,4 0-4,-2 0-1,0-1-2,0 2-4,-1-1-1,1 0-2,0 0-2,0 0-3,0 1-1,0 1 0,0-2-3,1 2 0,-2-2 0,2 2-1,-3-2 0,3 4-1,-2-1-1,0-2 0,-1 0 0,2 0 0,0 1 0,-1-1 0,-1-1 0,0 3 0,-1-3-1,0 3 1,-2-3 0,3 0 0,-3 3 1,0-3 0,0-1 0,0 1 1,0 1 0,-3-2 1,1 2-1,-1 0 2,-2 0-2,1-1 2,-2 3-2,-1-3 1,-1 0-1,-1 3 1,-1-1-3,-1-1-2,-1 2-4,0-2-3,1 2-4,-3-2-5,1 1-5,-1 2-5,3-5-5,-2 3-6,1-1-7,-2 0-10,2 1-12,0-2-13,0 0-16,2 0-20,2 0-20,-1-1-25,2 0-25,3 2-24,-2-1-24,4-1-24,-1 1-23,3 0-21,0-2-20,0-2-34,0 0-37,0 0-33,7 4-28,-2 1-2,2-2 12,3 1 21,0 0 27,-1 0 27</inkml:trace>
          <inkml:trace contextRef="#ctx0" brushRef="#br1" timeOffset="-12167.1454">8532 5122 105,'10'0'217,"0"-1"4,0-1 0,0 2 6,-1 0 7,1 0 1,-1-3-6,1 3-15,-2 0-20,-1 0-16,-2 3-12,1-3-10,-1 2-9,-2-1-8,-1-1-7,-2 2-5,0 1-6,0-2-10,-2 2-17,0 1-11,-1 0-8,0 1-5,-1 2-4,-1-1-3,0 1-6,1 1-6,-2 2-7,1-1-7,-4-2-8,2 2-12,0-1-16,1 1-18,0-3-19,0 2-12,1-1-10,0 0-9,1-1-9,-1-2-8,2 2-9,0-4-8,0 2-6,2 0-3,-1-2-2,0 1 5,2 0 6,0-2 10,0 1 10,0-1 7,0 0 5,2 1 6,0-2 8,-1 0 8,1 0 11,-1 0 9,0-2 10,1 1 11,-1 0 11,1-1 10,1 1 9,-1-1 10,2 0 8,1 0 6,-5 0 6,2 1 3,-1-1-1,1 1 4,0 0 6,-1-1 7,-1 1 6,0 0 9,0 1 6,0 0 5,-1 0 3,-1 0-3,0 0-2,1 0-5,-1 1-6,-3 0-2,1 1 0,-1 0-5,0 1-9,-2 1-16,0 0-21,-3 1-28,0 1-35,1 1-30,-1 2-31,1 0-33,-2 0-35,-1 0-48,1 0-56,0 0-57,1 2-58,1-1-30,2 0-15,-2 2 0,1-1 4,3 1 15,0-1 19</inkml:trace>
          <inkml:trace contextRef="#ctx0" brushRef="#br1" timeOffset="-12838.4886">8913 5034 6,'-5'-11'336,"-3"0"13,2 0 12,-1-2 12,-1 3 11,1-4-20,0 0-35,-1 1-43,3-3-45,-3 2-29,0-3-19,1 0-18,3 1-16,-4 0-14,0-2-13,3 3-14,-1 0-11,-2 0-11,2 0-13,2 0-14,-2 3-13,0 0-12,1 2-12,2 0-9,-1 0-7,-2 2-8,2 1-4,-2 0-8,0 3-9,0 0-13,0 0-17,1 1-21,0 0-21,-1 3-16,2 0-14,-1 2-14,0 0-16,1 2-17,1 2-18,-2 0-17,1 1-20,-1 0-20,2 1-23,-4 1-14,2 0-14,1-2-9,-2 2-6,4 1-8,-3-2-6,2 1 6,0-1 11,2 1 13</inkml:trace>
        </inkml:traceGroup>
        <inkml:traceGroup>
          <inkml:annotationXML>
            <emma:emma xmlns:emma="http://www.w3.org/2003/04/emma" version="1.0">
              <emma:interpretation id="{74542BF8-8A28-4596-A683-71A2D9DEF2BF}" emma:medium="tactile" emma:mode="ink">
                <msink:context xmlns:msink="http://schemas.microsoft.com/ink/2010/main" type="inkWord" rotatedBoundingBox="9311,5275 10276,4866 10665,5785 9700,6194"/>
              </emma:interpretation>
              <emma:one-of disjunction-type="recognition" id="oneOf2">
                <emma:interpretation id="interp10" emma:lang="en-US" emma:confidence="0.5">
                  <emma:literal>we</emma:literal>
                </emma:interpretation>
                <emma:interpretation id="interp11" emma:lang="en-US" emma:confidence="0">
                  <emma:literal>CE</emma:literal>
                </emma:interpretation>
                <emma:interpretation id="interp12" emma:lang="en-US" emma:confidence="0">
                  <emma:literal>e</emma:literal>
                </emma:interpretation>
                <emma:interpretation id="interp13" emma:lang="en-US" emma:confidence="0">
                  <emma:literal>LE</emma:literal>
                </emma:interpretation>
                <emma:interpretation id="interp14" emma:lang="en-US" emma:confidence="0">
                  <emma:literal>We</emma:literal>
                </emma:interpretation>
              </emma:one-of>
            </emma:emma>
          </inkml:annotationXML>
          <inkml:trace contextRef="#ctx0" brushRef="#br1" timeOffset="-18819.2592">9090 4638 247,'-5'14'325,"-2"2"4,3-1 5,0 6-8,0-1-13,1 2-34,3 3-43,0-2-46,0 2-48,0 4-34,3-1-25,-3 1-18,4-3-14,0 2-7,0-1-2,1-2-6,1-1-3,0-2-7,3 3-5,-1-6-3,3 2-3,1-3 0,-2-1 0,3-2 3,-1 0 3,3-3 6,1-1 6,-3-1 11,3-3 12,1-1 13,-4-2 13,1 0 15,1-3 14,0-1 13,-1-1 9,0-3 7,0 0 4,-1-2 1,1-1-1,-3-3-5,3-1-5,-4 0-9,2 0-10,0-2-13,-2-2-14,1 0-15,-1 0-17,0-3-18,1-1-18,-3 1-24,0 2-24,-1-6-27,1 4-30,-2 1-27,1-2-24,1 4-27,-1-3-26,-1 3-25,2 0-24,-1 2-33,-1 1-37,1 3-33,1-1-32,-1 2-27,0 3-24,1 2 0,-1 1 11,-7 2 12,0 0 11,9 1 18</inkml:trace>
          <inkml:trace contextRef="#ctx0" brushRef="#br1" timeOffset="-13670.7051">9632 4802 239,'3'3'279,"0"-2"20,-1 0 4,-1-1-3,1-1-15,-2 0-19,2 0-14,2-2-12,0-1-11,-1-2-10,1 1-11,1-2-9,1-1-8,0-3-9,4 2-18,-2-2-22,0-1-18,0-1-15,3 0-9,-4-2-8,1 1-12,0 0-13,-4 1-13,3-2-12,-3 0-9,0 2-8,1-2-7,-2 2-6,-2-1-6,1-1-11,-1 2-11,-1-1-14,0 3-15,-1 0-15,-1 0-16,1 3-16,-2 2-11,0 2-9,0 2-13,0 0-13,-1 4-15,0 2-16,-1 3-15,-2 2-13,0 2-21,-1 4-25,-2 3-23,-2 1-22,0 4-21,0-1-18,2 1-9,0 6 1,0-2 2,2 1 4</inkml:trace>
          <inkml:trace contextRef="#ctx0" brushRef="#br1" timeOffset="-13511.044">9805 4943 112,'9'-15'295,"-2"0"22,2-1 10,-2-1 5,0 1-14,1 0-24,-1-1-27,-2 0-28,1 0-31,-1-1-31,-2-1-23,2 3-17,-1-3-15,-3 2-10,1-2-18,2 0-23,-3 1-17,1-3-12,-1 1-10,-1 3-6,0-2-7,0 1-7,0 0-1,-1 2-1,-1 3-5,1 0-7,1 2-10,-4 3-9,2 2-12,-3 4-12,-1 2-16,0 3-15,-1 4-19,-1 2-20,-2 3-29,-2 2-36,-1 2-34,1 2-34,-2 1-35,2 1-33,0 3-18,-2 0-13,4 0 3,0 0 6,2 1 13</inkml:trace>
          <inkml:trace contextRef="#ctx0" brushRef="#br1" timeOffset="-13309.7962">9878 4831 251,'10'-13'306,"-3"-1"12,3-1 6,-1 1-10,-1-1-17,1 0-14,0-1-12,-1 2-18,0-3-23,-2 2-18,0-1-17,0 1-13,-2 0-13,0-2-19,0 3-23,-3-2-19,2 1-15,-3-1-10,0 1-7,0 4-18,0-3-20,0 3-29,0 2-33,0 1-30,-3 1-28,3 3-34,-1 2-39,-3 1-48,0 1-52,4 0-58,-6 3-57,1 1-36,-3 3-25,-1 3-9,0 1 2,-1 1 13,1 3 21</inkml:trace>
          <inkml:trace contextRef="#ctx0" brushRef="#br1" timeOffset="-18504.013">9894 4820 20,'-4'4'344,"1"-1"15,-4 3 10,4 0 7,-1 1 4,-1 0-20,1 1-34,-1 3-39,2-1-38,-1 1-30,0 2-27,-1 1-19,1-1-17,-1 3-21,1 0-25,-1 1-20,-2 1-16,3 0-11,-3 3-7,2-2-10,-2 1-9,2-2-8,-2 2-7,3-1-6,-2 0-5,2-2-4,-1 0-3,1-2-2,1 0-2,2-1-1,1 1 0,0-2 0,1-2 0,2 1 1,0 0 0,2-2 0,-1-1-1,2 0 0,-1-2 2,2-1 0,1 1 0,1-2 2,2 0 1,0-1 1,1-2 0,-1 0-1,4-2 0,-2 0-1,4-2 2,-1 0-1,0-1 1,1-1 0,0 0-2,1-1 1,-2-1-3,1 1-2,-3-2-5,3 0-9,-2-2-10,-3 0-14,1 1-18,-1-1-19,-3-1-20,0 2-16,0-1-14,-1-1-18,-5 2-21,4 3-24,-3-1-26,-1-2-32,-3 8-39,0 0-30,0 0-31,0 0-17,0 0-12,0 0 5,0 0 13,0 0 12</inkml:trace>
          <inkml:trace contextRef="#ctx0" brushRef="#br1" timeOffset="-13884.9987">9580 5063 323,'-5'-10'398,"0"-1"18,2 1 18,0-1 7,1 2 3,2-1-32,0-3-48,2 3-47,1-4-49,0 0-43,1 0-41,-1-1-27,4-1-17,-5-3-19,4 3-20,0-2-20,2-2-17,-3 1-14,5-1-13,-1-1-7,-1-1-6,-1 0-8,4-1-5,-2 0-12,0-1-11,0 2-14,-2-2-14,1 2-17,-3 1-18,0 0-15,1 2-13,-5 1-13,2 1-11,1 2-6,-4 3-4,-4 1-8,1 2-8,2 4-8,-5 1-4,3 2-2,-3 0-2,0 4 4,0 0 5,-4 2-5,2 1-7,-1 1-8,2 2-7,-3 1-15,0 0-20,0 1-17,1 1-15,2 0-10,-2 3-8,2-1 2,1 1 7</inkml:trace>
        </inkml:traceGroup>
      </inkml:traceGroup>
    </inkml:traceGroup>
  </inkml:traceGroup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29:25.83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D19EDEC4-4B7B-49EF-B676-5DDAD2AB8CD9}" emma:medium="tactile" emma:mode="ink">
          <msink:context xmlns:msink="http://schemas.microsoft.com/ink/2010/main" type="writingRegion" rotatedBoundingBox="8531,6309 9803,6612 9546,7691 8274,7389"/>
        </emma:interpretation>
      </emma:emma>
    </inkml:annotationXML>
    <inkml:traceGroup>
      <inkml:annotationXML>
        <emma:emma xmlns:emma="http://www.w3.org/2003/04/emma" version="1.0">
          <emma:interpretation id="{B78123C1-AF5E-4C4E-865E-E1F8707187F0}" emma:medium="tactile" emma:mode="ink">
            <msink:context xmlns:msink="http://schemas.microsoft.com/ink/2010/main" type="paragraph" rotatedBoundingBox="8531,6309 9803,6612 9546,7691 8274,738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372DFAB-5035-4FCC-8048-79C53539DA82}" emma:medium="tactile" emma:mode="ink">
              <msink:context xmlns:msink="http://schemas.microsoft.com/ink/2010/main" type="line" rotatedBoundingBox="8531,6309 9803,6612 9546,7691 8274,7389"/>
            </emma:interpretation>
          </emma:emma>
        </inkml:annotationXML>
        <inkml:traceGroup>
          <inkml:annotationXML>
            <emma:emma xmlns:emma="http://www.w3.org/2003/04/emma" version="1.0">
              <emma:interpretation id="{F52F1E04-5434-4C5A-9AC5-8BD31C2A6F9E}" emma:medium="tactile" emma:mode="ink">
                <msink:context xmlns:msink="http://schemas.microsoft.com/ink/2010/main" type="inkWord" rotatedBoundingBox="8531,6309 9803,6612 9546,7691 8274,7389"/>
              </emma:interpretation>
              <emma:one-of disjunction-type="recognition" id="oneOf0">
                <emma:interpretation id="interp0" emma:lang="en-US" emma:confidence="0.5">
                  <emma:literal>agile</emma:literal>
                </emma:interpretation>
                <emma:interpretation id="interp1" emma:lang="en-US" emma:confidence="0">
                  <emma:literal>•green</emma:literal>
                </emma:interpretation>
                <emma:interpretation id="interp2" emma:lang="en-US" emma:confidence="0">
                  <emma:literal>*agile</emma:literal>
                </emma:interpretation>
                <emma:interpretation id="interp3" emma:lang="en-US" emma:confidence="0">
                  <emma:literal>*agiler</emma:literal>
                </emma:interpretation>
                <emma:interpretation id="interp4" emma:lang="en-US" emma:confidence="0">
                  <emma:literal>•$gren</emma:literal>
                </emma:interpretation>
              </emma:one-of>
            </emma:emma>
          </inkml:annotationXML>
          <inkml:trace contextRef="#ctx0" brushRef="#br0">8572 6076 119,'0'-2'382,"0"2"20,2-3 22,-1 2 24,0-1 17,1 1 12,1 0-32,0 1-58,0-2-43,1 1-38,1 0-29,1 0-24,0-1-20,1 1-19,0 0-17,0-1-17,1-1-18,1 2-18,1 0-19,0-1-19,0 2-17,1-4-16,-1 4-11,2-2-10,1 2-7,-1-3-6,2 3-3,-2-2-3,0 2-3,0 0-3,2 0-3,-1 0-3,1 2-2,-3-2-2,1 3-1,0 3-3,-1-4-1,-1 3-3,0 1 0,-2 0 0,1 1-1,-2-1 0,1 3-1,-3 2 2,0 0 1,-1 0-1,1 2-2,-2-1 0,-1 3-1,-2 1 0,0 1 1,-2 1 0,-3 1-1,0 0 0,0 3-1,-1-1 0,-3 0-3,-1 2-2,-1-1-5,1 0-6,-2 1-8,0-2-8,-1 2-10,-1-3-9,2 0-13,-1-2-11,3-3-19,-1 3-18,1-2-26,1-2-27,2-2-31,2-2-34,1 1-28,0-2-25,0-1-20,3-3-18,-1 0-22,1-1-28,1-4-37,0 0-43,0 0-22,0 0-13,0 0 7,6-4 21,0 0 27,-2 1 32</inkml:trace>
          <inkml:trace contextRef="#ctx0" brushRef="#br0" timeOffset="7742.862">8602 6013 410,'-4'-6'458,"-1"2"31,0-1 25,1 1 26,1 0 9,-2 2-1,0-2-51,-2 1-76,4 3-57,-6-4-47,2 2-40,0 2-36,-2-2-37,2 2-36,-4 0-33,1 2-30,-2 0-27,0 2-25,-1-1-19,-1 4-15,1 1-12,-1 0-11,-3 3-14,-1 0-13,0-1-17,2 3-19,-2 2-28,1 0-33,0 1-34,-1 1-35,0-3-35,1 3-34,0-1-36,-1 0-33,2-1-42,-2 1-43,4-3-38,-3 2-38,3-3-8,2 1 5,2-1 17,3-3 23,2-2 31,5-7 30</inkml:trace>
          <inkml:trace contextRef="#ctx0" brushRef="#br0" timeOffset="7940.2527">8615 5884 70,'5'-11'358,"-3"2"30,1 1 30,-3 3 22,0 1 20,-3 1-11,3 3-25,-4 0-37,1 0-44,-2 0-32,-2 3-25,-1 1-23,0 0-23,-4 2-25,-1 1-26,-2 1-29,0 3-32,-1 1-33,-2 0-32,0 3-35,-3-1-36,2 2-28,-2 1-25,1 0-26,-2 0-26,3-2-25,0 2-24,-1 1-19,5-1-12,-4-2-15,5 0-17,-1 0-14,1 0-13,1-2-16,-1 0-15,4 0-12,0-2-10,0 0-6,2-1-6,2-2-5,2-3-4,4-5-1,0 0 3,0 0 9,0 0 14</inkml:trace>
          <inkml:trace contextRef="#ctx0" brushRef="#br0" timeOffset="8228.4344">8545 5933 76,'2'-9'330,"1"2"20,-3 1 21,0 3 7,0-1-1,0 2-13,-3 2-19,0 0-31,-1 1-37,-1 2-32,-1-1-30,-1 4-20,0 1-14,-3 2-17,0 1-19,-1 1-19,-1 2-22,0 4-21,1-1-25,-3 1-22,2 2-23,-2-1-23,2 2-23,-1 1-24,-1 2-23,-1-4-17,3 1-12,0 1-17,-2-1-15,2 1-17,0 0-15,3-3-17,-2 1-15,6-1-15,-2-3-18,4 0-5,-1-3 3,4 0 5,2-2 9,3-1 5,-1-3 4,2 1 10,4-3 11,-1-4 14,3 0 16,1 0 16,-1-4 17,3 0 27,-2-1 33,2-1 29,2-1 28,-3-2 26,-1 0 22,3 0 22,-3 2 22,-1-4 18,-2 0 18,-1 3 14,-1-1 12,-1 0 19,-3 0 21,1 1 10,-2 0 4,0 3-4,-2-1-9,0 1-7,-1 1-5,0 0-6,-1 1-6,0 2-10,0 1-9,-3 0-11,1 2-11,-1 2-20,-1 2-24,0 1-17,-3 1-17,1 1-14,-2 3-14,0 2-18,-2 1-22,-1 2-24,0 1-27,2 2-25,-2 0-29,0 0-38,2 1-43,-2 2-46,0-2-46,2 2-29,1-1-22,1 0-5,1 0 4,0-2 12</inkml:trace>
          <inkml:trace contextRef="#ctx0" brushRef="#br0" timeOffset="8514.0108">9016 6595 381,'-6'-6'414,"1"0"20,-2 1 17,0 1 14,1 2 15,-1 0-31,-1 0-50,-3 2-56,4 2-59,-3 0-44,-2 2-36,2 0-29,-2 1-27,-2 1-25,2 2-26,-1 2-22,1 1-20,-1 1-21,-1 1-21,3 1-25,-2 2-23,-1-1-24,2 5-25,-1-3-26,2 2-25,-1-2-25,1 3-20,0-3-21,1 2-21,0-1-14,-1-1-8,3-3-10,0 2-7,1-3-6,-1 0-5,2 0-9,1-5-10,2-1-6,1 0-5,2-7-3,0 0-4,0 0 8,0 0 16</inkml:trace>
          <inkml:trace contextRef="#ctx0" brushRef="#br0" timeOffset="8716.7732">9053 6556 114,'8'-19'327,"-3"0"16,-1 4 8,-1-1 6,-2 3-1,0 3-7,-1 1-23,0 2-29,-1 1-21,0 2-12,-2 2-19,-1 2-17,1 2-19,-1 2-16,-2 2-18,-1 1-18,0 2-20,-3 3-19,3 1-20,-3 1-21,-1 1-20,0 4-21,-1 0-23,-2-1-25,2 1-24,0 0-22,0-1-27,1 1-25,-1-3-25,1 3-24,1-2-23,3 0-20,-3-3-21,3 2-21,0-1-17,-1-3-15,3 2-12,0-4-9,0-1-3,1 0-2,4-9 4,0 0 7,0 0 4,0 0 3,0 0 3,9 0 2</inkml:trace>
          <inkml:trace contextRef="#ctx0" brushRef="#br0" timeOffset="8951.2114">9148 6478 291,'5'-14'327,"-1"2"8,-1 0 1,-1 2-5,-2 3-17,0 1-22,-2 3-33,0 2-34,0 2-34,-1 2-35,0 3-23,-2 0-17,1 3-16,-1 2-14,1 4-15,1 2-12,-2 2-18,1 3-19,0-3-21,-1 3-23,3 0-18,-5 2-17,3-1-13,1 1-11,-2-2-11,1-1-11,1 2-8,0-4-10,0 3-10,0-3-11,0-2-8,2 1-3,1-5-1,0 2 2,1-1 1,2-5 4,1 1 4,1-4 5,1 0 3,0-3 6,1-3 2,2 0 3,0 0 6,0-3 8,1-1 13,1-3 12,-1-1 14,0 2 15,-1-3 19,2-2 20,0-1 18,-3 1 15,1-3 15,0 2 15,0-3 14,-2 0 15,0 1 13,1 0 8,-2-1 7,0 3 4,-3-2 0,1 4-3,0-1-9,-1 3-14,-3 2-10,2 0-9,0 3-10,-2 2-9,0 1-12,0 1-14,-2 2-18,0 3-18,2 0-19,-3 2-23,-1 2-27,0-2-33,1 5-27,-2-1-29,1 0-27,0 2-28,1-2-14,-1 3-6</inkml:trace>
          <inkml:trace contextRef="#ctx0" brushRef="#br1" timeOffset="25654.5835">8737 6037 181,'-3'0'300,"-2"0"1,2 0-5,-1 2-16,-1 1-18,0-1-23,-1 2-25,0 0-24,-2 2-24,3 0-19,-4 1-17,-1 1-14,2 0-11,0 3-9,-2-1-7,0 1-8,0 1-7,0 0-8,-2 1-5,0 2-7,2-2-6,-2 2-4,0 0-4,2 0-3,-2 0-3,2-1-3,-4 2-3,2-1-2,0 1-5,0 1-2,-1-3-2,0 0-2,1 3-3,1-2-4,-3 0-5,2 1-5,-1-2-4,-1 3-6,2-3-8,0 2-6,2-1-7,-2-1-3,0-1-5,4 0-2,-3-2-6,2-1-1,2 1-4,-1 0 0,2-1-1,1-3-2,-2 0-1,3 0 2,-1-1 2,2 0 2,-1-1 3,1-2 6,0 0 6,-1 1 3,1 0 1,-2-1-1,1 0-1,-1-2-2,2 1-3,-1 0-3,-1-2-1,0 2-3,-1 0-3,-2-2-5,2 2-2,-1-1-10,-1 0-12,1-1-7,1 0-7,-2 0-5,1 3-5,1-3-8,0 0-11,2 0-5,1 0-4,-2 0-2,2 0-1,3 0 1,0 0 1,0 0 3,0 0 6,0 0 6,0 0 6,0 0 10,0 0 8,0 0 17,0 0 19,-4-7 19,0 3 15,0 0 18,2 1 17,0 1 18,-1 0 16,0-2 15,1 2 15,2-1 11,-3 1 11,1-1 8,0 3 6,2-3 4,-3 1 4,3 1-1,-1-3-2,-1 3-6,1-1-6,1-1 0,0 0 4,0 2 0,0-1 0,0-1-3,0 0-4,0 0 0,1 3-2,-1-4-1,2 2-2,-1-1-4,-1 1-6,3-2-3,-3 2 1,2 0-7,1-1-8,-1-1-2,2 2-1,-1 0 2,1-1 4,1 1 2,-1-2 3,0 2 2,-1 1 1,5-2 7,-5 0 9,3 1 7,0-1 4,0 0 3,0 2 0,-2 0 1,2-1-3,0 2-2,0-2-2,0 0-5,1 2-3,-1-3-3,0 3-2,0 0-4,0 0-3,0 0-5,-2 0-5,0 0-3,-1 0-3,2 0-4,0 0-4,-1 3-4,1-3-5,-2 2-3,-1 0-3,1-2-3,1 2-4,-1-1-2,-1 1-2,1 1-3,-1 0-4,1 1-2,-1 0-5,0-2-1,0 4-4,-1-3-2,2 1-1,-1 1-1,-2 1-2,2-2-1,2 1-1,-4 1 0,1-2-2,2 2 0,-3-1-1,3 0 0,-3 1-2,1-1 0,-1-2-1,0 4 2,0-3-1,0 2-1,0-1 1,-1 1-1,1-1 2,-3 1-1,3-1 2,-3 2-1,2-1 1,-3 1-1,2-2 0,-3 2 1,0-1-1,0 1 0,-2 0-3,0-1 2,2 3 0,-5-3-3,2 1-3,1 0-7,-2-1-7,-1 0-14,0 0-14,1 1-23,2-1-25,-2 1-35,0-1-38,0-1-39,2 2-38,-1-2-35,1 1-32,1-3-46,-2 3-50,2-1-47,2 1-47,-1-2-17,5-4-1,-4 7 15,4-7 21,-3 4 32</inkml:trace>
          <inkml:trace contextRef="#ctx0" brushRef="#br1" timeOffset="20016.8104">8050 6214 146,'0'-1'313,"0"-1"7,0 1 9,0 0-12,1 1-22,0 0-26,1 0-26,-1 0-30,1 0-30,-1-2-26,1 2-25,0 0-20,-1-1-19,0 1-8,1-1-6,-1 0-8,-1-1-10,0 2-13,0-2-15,3 1-19,-3 0-22,2 0-24,0-1-24,-1 2-22,1-2-20,-2 0-31,0-1-37,0 3-53,0 0-58,0 0-43,0 0-33,2-8-16,-2 8-5,3-10 5,0 2 8</inkml:trace>
        </inkml:traceGroup>
      </inkml:traceGroup>
    </inkml:traceGroup>
  </inkml:traceGroup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29:37.26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64BBEA9-AD97-4025-BE4C-015E91D0FE1F}" emma:medium="tactile" emma:mode="ink">
          <msink:context xmlns:msink="http://schemas.microsoft.com/ink/2010/main" type="writingRegion" rotatedBoundingBox="2181,5448 3022,7260 2249,7619 1408,5807"/>
        </emma:interpretation>
      </emma:emma>
    </inkml:annotationXML>
    <inkml:traceGroup>
      <inkml:annotationXML>
        <emma:emma xmlns:emma="http://www.w3.org/2003/04/emma" version="1.0">
          <emma:interpretation id="{AF287806-CA9C-4763-8D69-CC320AAAF003}" emma:medium="tactile" emma:mode="ink">
            <msink:context xmlns:msink="http://schemas.microsoft.com/ink/2010/main" type="paragraph" rotatedBoundingBox="2181,5448 3022,7260 2249,7619 1408,580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4ABFA35-2DC0-450C-A1E1-601894B627C0}" emma:medium="tactile" emma:mode="ink">
              <msink:context xmlns:msink="http://schemas.microsoft.com/ink/2010/main" type="line" rotatedBoundingBox="2181,5448 3022,7260 2249,7619 1408,5807"/>
            </emma:interpretation>
          </emma:emma>
        </inkml:annotationXML>
        <inkml:traceGroup>
          <inkml:annotationXML>
            <emma:emma xmlns:emma="http://www.w3.org/2003/04/emma" version="1.0">
              <emma:interpretation id="{35413F14-B50D-49D0-BB3E-F6A0DC1B7DC9}" emma:medium="tactile" emma:mode="ink">
                <msink:context xmlns:msink="http://schemas.microsoft.com/ink/2010/main" type="inkWord" rotatedBoundingBox="2139,5468 2336,5893 1902,6095 1704,5670"/>
              </emma:interpretation>
              <emma:one-of disjunction-type="recognition" id="oneOf0">
                <emma:interpretation id="interp0" emma:lang="en-US" emma:confidence="0.5">
                  <emma:literal>111</emma:literal>
                </emma:interpretation>
                <emma:interpretation id="interp1" emma:lang="en-US" emma:confidence="0">
                  <emma:literal>"11</emma:literal>
                </emma:interpretation>
                <emma:interpretation id="interp2" emma:lang="en-US" emma:confidence="0">
                  <emma:literal>11</emma:literal>
                </emma:interpretation>
                <emma:interpretation id="interp3" emma:lang="en-US" emma:confidence="0">
                  <emma:literal>1111</emma:literal>
                </emma:interpretation>
                <emma:interpretation id="interp4" emma:lang="en-US" emma:confidence="0">
                  <emma:literal>"1</emma:literal>
                </emma:interpretation>
              </emma:one-of>
            </emma:emma>
          </inkml:annotationXML>
          <inkml:trace contextRef="#ctx0" brushRef="#br0">1797 4964 305,'3'-3'401,"-2"2"34,-1 1 32,-1 0 28,-2 0-4,-3 0-20,-1 1-46,-3 0-59,-4 2-43,1 0-32,-3 0-29,-3 1-25,-1 0-29,-2-1-28,-2 2-38,3 0-44,-3-1-43,2 2-43,-1-1-39,1 1-38,1-1-33,2 4-32,-1-4-23,3 2-20,2 0-22,1 0-21,2 2-25,-2-3-27,3 1-32,0 1-35,2-4-30,1 3-28,3 1-16,0-1-9,2 0 4,3-7 11,0 9 13,3-2 14</inkml:trace>
          <inkml:trace contextRef="#ctx0" brushRef="#br0" timeOffset="225.212">1787 5109 226,'7'0'318,"-4"0"8,1 2 7,-2 0-12,-2 2-18,-2 1-34,0-2-41,-3 3-38,-2 1-37,-3-1-26,-2 2-20,0 0-22,-2 1-22,-4 2-23,2 0-24,-2-2-24,-1 2-23,0-1-18,-1 1-17,3 0-19,-2 0-20,2-2-23,0 2-23,2-1-29,-2 1-32,3-3-37,1 3-39,3-2-19,1 0-9,4 0 2,1 0 8,3-1 7</inkml:trace>
          <inkml:trace contextRef="#ctx0" brushRef="#br0" timeOffset="319.9876">1835 5258 280,'8'-4'292,"-1"-1"8,0 3-5,-2-1-13,2 2-21,-2 0-21,2 1-27,-2 0-29,0 1-13,-3 0-7,3 1-3,-2-1-1,-1 1-3,-2 0-6,-2 1-10,-1 1-10,-2 0-12,1 0-13,-4 1-15,0 2-15,-3 0-19,-2 2-21,-2 0-21,-1-1-24,-1 3-24,1-1-27,-2 0-24,1 1-22,-2 1-20,4-1-18,-4 0-21,4 1-20,-1-1-22,0 0-20,0 2-23,1-2-25,0 1-25,1 0-22,2-2-12,0 3-8,2-2 4,1 0 13</inkml:trace>
        </inkml:traceGroup>
        <inkml:traceGroup>
          <inkml:annotationXML>
            <emma:emma xmlns:emma="http://www.w3.org/2003/04/emma" version="1.0">
              <emma:interpretation id="{0DB712E5-1DFF-4295-8712-EF2465EA4C0B}" emma:medium="tactile" emma:mode="ink">
                <msink:context xmlns:msink="http://schemas.microsoft.com/ink/2010/main" type="inkWord" rotatedBoundingBox="2602,6354 3022,7260 2249,7619 1828,6713"/>
              </emma:interpretation>
              <emma:one-of disjunction-type="recognition" id="oneOf1">
                <emma:interpretation id="interp5" emma:lang="en-US" emma:confidence="0.5">
                  <emma:literal>Ki</emma:literal>
                </emma:interpretation>
                <emma:interpretation id="interp6" emma:lang="en-US" emma:confidence="0">
                  <emma:literal>Kai</emma:literal>
                </emma:interpretation>
                <emma:interpretation id="interp7" emma:lang="en-US" emma:confidence="0">
                  <emma:literal>nil</emma:literal>
                </emma:interpretation>
                <emma:interpretation id="interp8" emma:lang="en-US" emma:confidence="0">
                  <emma:literal>*i</emma:literal>
                </emma:interpretation>
                <emma:interpretation id="interp9" emma:lang="en-US" emma:confidence="0">
                  <emma:literal>'nil</emma:literal>
                </emma:interpretation>
              </emma:one-of>
            </emma:emma>
          </inkml:annotationXML>
          <inkml:trace contextRef="#ctx0" brushRef="#br0" timeOffset="877.7084">1893 5943 195,'0'0'364,"-2"-3"22,2 3 24,0 0 27,0 0-2,0 0-12,0 0-30,-2 0-36,1 0-28,-1 3-25,0-3-19,1 0-20,-1 3-18,0-3-18,-1 2-20,0 1-21,-1 1-23,-1 1-26,0 4-24,0-1-22,-4 5-22,-1 1-22,0 1-21,-4 3-21,2 2-22,-3-1-22,-2 3-21,1-1-24,-2 2-28,2-2-33,-2 0-30,2 2-30,-1-3-24,4 2-18,-1-4-23,3 1-23,0-3-23,1 0-24,1-3-26,1 1-26,4-3-26,-2 0-28,5 0 3,0-1 18,1-10 24,2 8 29,1 0 22</inkml:trace>
          <inkml:trace contextRef="#ctx0" brushRef="#br0" timeOffset="1083.9445">2008 6143 249,'4'-6'366,"-1"-1"26,-1 1 28,-2 3 28,0 1-2,-2 2-17,-1 0-29,0 2-36,-1-1-33,-1 1-31,2 3-21,-2 0-18,-2 1-18,-3 1-22,1 2-24,-1 2-27,1 2-30,-3-2-31,0 2-31,-1-1-31,1 5-29,-2-1-30,3 1-25,0 0-24,-1-2-26,1 2-27,0-2-28,4 2-29,-3-1-28,3-1-26,0 0-23,1 1-24,2-2-22,-1 0-21,0-2-14,2 1-17,-1-2-13,3 0-12,1-11-6,1 8-4,3 0 4,-1-3 8,5-1 16,1-2 20</inkml:trace>
          <inkml:trace contextRef="#ctx0" brushRef="#br0" timeOffset="1227.1133">2148 6220 75,'12'-18'306,"-2"2"0,-3 3-5,0 0-10,-2 2-15,0 4-15,-4 0-17,0 3-22,-1 2-25,-1 2-23,-2 1-22,-2 2-19,1 1-16,1 2-15,-5 2-11,3 3-7,-4 2-3,0 1-8,-2 3-12,1 0-20,-2 4-25,0-3-26,-1 3-25,0-1-23,-2 1-20,3 0-16,0-1-10,-1 0-14,-1 2-15,2-4-19,-1 2-19,0-3-23,2 2-24,-1-3-26,2 1-26,1-2-20,0-1-20,2-1-2,1-1 8,1 0 6</inkml:trace>
          <inkml:trace contextRef="#ctx0" brushRef="#br0" timeOffset="-19602.2446">2061 6375 217,'0'-5'373,"0"0"21,2-2 18,-2 2 17,3-2-5,1 1-13,-1-3-25,1 2-28,-1-2-26,4 1-28,-2-3-28,3 1-31,-1 0-18,-1-1-10,2 1-17,-1-1-16,1 1-22,1-1-20,-2 2-18,1 1-19,-1-1-17,2 0-15,-2 2-12,1-1-13,-1 1-7,-1 0-5,1 2-5,-2 0-3,1 2-2,0-1-3,-1 1-2,0 1 0,-1 0-3,-1 1 0,2 1 0,-1 1-2,1 1 1,0 0 1,-3 1-2,4 1 1,-2-1-1,1 2-1,0 1 0,-1 3-2,1 0 0,-1 1-2,0 0 0,1 2 0,-2 0-2,0 3-1,0-1-1,-2 2-1,1 0 0,0 1-2,-2 1 0,0-2-3,0 3-2,-2-2 0,0 1-5,-1 2-5,-1-3-5,1 2-6,-2-1-9,0 0-9,-2-2-15,0 2-15,-1-3-23,1-1-28,2-1-36,-3-1-39,1 0-35,0-3-29,0 1-30,0-2-28,-1-3-33,1-1-33,7-4-39,0 0-43,-9-1-26,1-4-20,3 0 6,0-2 20,3-2 31,1-2 38</inkml:trace>
          <inkml:trace contextRef="#ctx0" brushRef="#br0" timeOffset="1432.7872">2138 6452 40,'3'-7'293,"1"0"6,-1 2 4,-2 1-18,-1 1-26,0 2-27,0-1-26,0 2-30,-1 2-31,-1 0-24,1 3-23,-1 0-17,0 0-15,-1 2-14,1 2-13,0 1-11,-4 0-14,3 1-10,-1 3-11,-1-1-10,1 0-9,-1-1-16,0 3-17,-3-3-18,4 2-21,-4-3-25,1 1-27,0 0-38,0-3-40,1 2-36,2-1-32,-1-1-10,1-2-1,1 1 4</inkml:trace>
          <inkml:trace contextRef="#ctx0" brushRef="#br0" timeOffset="1715.2412">2425 6481 123,'-4'6'305,"0"-1"1,-3 4-4,1 1-18,0 1-26,-1 0-32,-1 3-35,1-2-30,0 3-26,-1 0-24,1-3-22,-1 3-25,1-1-25,2 1-17,0-2-16,0 0-14,1 0-15,-1-3-13,2 3-14,2-1-16,1-2-14,0-1-18,0-1-16,0 0-19,0-2-19,0-6-19,3 6-20,-3-6-14,4 4-12,-4-4-6,7 2-3,-7-2-4,11 0-1</inkml:trace>
          <inkml:trace contextRef="#ctx0" brushRef="#br0" timeOffset="1746.1573">2536 6663 31,'12'-10'210,"0"2"10,-2-1 12,-1 1 0,-1 3-3,-2-1-13,0 4-17,-2-3-15,1 4-17,-2 0-15,-1 1-14,-2 0-20,2 1-20,1 2-14,0 0-11,-3-1-16,2 4-18,0-3-13,-2 3-9,0 0-9,0 1-6,0 0-7,0-1-7,-2 0-5,0 1-3,-1 0-5,0-1-8,1 0-14,0-3-20,-3 3-29,0-1-31,-2-1-48,0 0-57,-1 2-37,3-2-29,-2-1-14,-1 1-4,2-1-2,6-3-1</inkml:trace>
        </inkml:traceGroup>
      </inkml:traceGroup>
    </inkml:traceGroup>
  </inkml:traceGroup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35:11.324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0-1 127,'0'0'217,"0"0"-15,0 0-20,4 0-34,-4 0-40,1 0-40,1 0-37,-2 0-41,0 0-40,0 0-35,0 0-36,0 0-31,0 0-29,0 0-16,0 0-11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35:06.589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082FCF3-3297-4E0E-B458-945C2FB9D9F5}" emma:medium="tactile" emma:mode="ink">
          <msink:context xmlns:msink="http://schemas.microsoft.com/ink/2010/main" type="inkDrawing" rotatedBoundingBox="15768,2396 21722,1404 21926,2624 15971,3616" hotPoints="21449,2286 19037,3091 16537,2620 18950,1815" semanticType="enclosure" shapeName="Ellipse">
            <msink:sourceLink direction="with" ref="{BD092981-1925-497B-9641-CAF9EE6203A7}"/>
            <msink:sourceLink direction="with" ref="{6A18CC9D-AD26-43CF-AFF3-A6A71ECF8136}"/>
          </msink:context>
        </emma:interpretation>
      </emma:emma>
    </inkml:annotationXML>
    <inkml:trace contextRef="#ctx0" brushRef="#br0">16558 2245 153,'7'-7'273,"0"-2"8,2 2-17,-2-2-29,4 0-22,-4 1-20,2-2-18,2 2-18,-3-1-17,3 0-16,-3 1-9,3 0-8,0 1-3,-1-2-3,0-1-1,2 1-2,0 1-1,0-1 0,2-1-8,-2 3-13,2-2-6,2-2-3,0 1-1,3 0-1,-2-1 1,3 0 1,-1 1 1,1-2 2,3-1 0,-1 3 2,2-3 0,-1 2 1,3 0-1,-1-3 2,2 1 0,1 1 1,1-1 2,-2 2 1,2-4 0,2 2-1,-3 1-1,3-1 0,1-1 0,-1 3 1,0-4 2,0 4 6,2 0 6,1-1 7,0-2 2,2 2 0,1-1-1,1 3-2,3-2-3,-2 0-2,6 0-4,-2 0-3,3 1-9,0-1-12,4 1-10,-3 2-10,1 0-6,3 0-4,-2 3-4,1-1-5,1 3-3,0-1-3,-1 1-3,1 0-3,-2 0-1,1 1-1,0 0 4,3 1 6,-3 1 1,2-1 1,0 1-5,3 0-9,0 1-3,1 0 0,-1 0-1,3 0-2,-3 0 2,5 0 0,-2 0 1,0 1-1,0 0 1,0 1 0,-1-1 0,1 0 2,-1 0 0,0 1 0,0-1-2,-1 1-9,0-1 3,-2 2 6,-1-1 2,0 1 1,-2 0-1,-2-2 0,-3 2-1,0-1 0,-3 0-1,-1 1-2,-4-2-1,0 2-2,-4-3 6,-2 2 5,0-2-3,-3 0-4,2 0-12,-2 0-13,1-2-7,1 2-3,0-3-2,4 2 2,0 0-2,3-1 1,4 2-1,1 0 2,3 0-1,1 0 0,2 0 2,0 2-1,1-1 7,-3 0 12,1 2 5,-4-3 2,-3 2 1,-3 0 1,-4-2 0,-3 2 1,-3-1 0,-6-1 0,1 1-1,-5-1-1,-2 0 0,-3 0-1,1 0 1,-2 0 0,1 0 0,1 0-1,-2 2 1,0-1-1,2 0 0,1 2-1,-2-1 1,2 0-1,0 2 0,-2-1 2,2 1 0,-1 0 0,-2 0-1,-2-1 2,-1 1 2,1-2 0,-4 1 1,0 0 0,0-3 0,-4 2 0,5-2 0,-6 3 0,2-3 0,0 2-1,-1-2 2,-1 0 0,1 0 0,-2 2-1,0-1 0,0 0-2,0-1 0,0 0 0,-2 0-1,2 2-1,0-2 0,-1 0-1,-1 0-2,0 0 1,1 0 0,1 0-1,-3 1 0,2 1 1,-2-1 1,-2 0 0,1 2 1,-1 0-1,0 1 3,-3 0 1,1 1 1,-4 0 1,1 1-1,0 1 0,-2-1 0,0 0 1,-2 0 2,2 1-2,-1 0-1,-1 0 0,1-2 1,0 3 0,-3-2 0,1-1 0,-1 4 0,1-3 0,-2 2 0,3 0 2,-3 1-1,0-1 0,-2-1-1,3 0 3,-2 1 0,2 2 1,-2-3 0,0 2 0,-1-1 1,0 3-1,-1-4 0,-1 2 1,2 1 0,0-1 0,-2-1-1,2 1 1,-2 2-1,2 0-2,-1-2 0,0 2-1,-1 0 0,0-1 0,0 1-1,1 1 0,1 0 0,-1-1-1,1 1-1,-4-1 1,4 1-1,-2-1 0,0 0 0,4 1-1,-1 0 0,-1-2 1,2 3 0,0-2 0,1-1 0,1 1 0,0 0 1,-2-2 0,3 2-1,-3-1 1,0 0 0,3-2-1,-3 1 1,2 1 1,0-3 0,-2 3-2,-1-1 1,2 0 1,-2 0 0,2 0-1,-3 0 0,0 1-2,0-2 0,1 1 1,-3 1 0,2 0 0,0-2 1,-2 1 0,0 1 1,1-2 1,-2 3 2,-1-2 4,0 0 0,0-1 2,0 2 1,-3-1 1,1 0 1,-2 0 0,2-1 0,-2 2 0,0-2-1,0-1-1,1 0-1,-1 2 1,2-2-4,-2 0-2,-1 1-3,1-1 0,-1 1-2,1-1 0,-1-2 0,0 3-1,0-1 1,-2 0-1,-2-2 0,5 3 0,-6-3 0,1 2 0,0-1 0,-1 1 0,-1-3-1,0 1 0,-1 1 0,-1-1 1,2 0 0,-4-1 0,0 1-1,1-3 0,2 4 0,-3-4 2,4 3 0,0-1 0,0 0-1,-2-1 0,5 1 0,-4 0 0,4-1 0,1 1 0,-2 0-1,1 0 2,0 0-1,0 0 1,-1 0 0,1-1-1,1 1-1,-2-1 0,-1 1 1,1-2 0,-1 0 0,-1 1 0,-2 1 1,2-2 2,-1 0-1,-1 0-1,-1-1-1,-1 2 1,1-2 0,1 1 0,-2-1 0,1 0 1,0-1-1,3 0-1,-4 0 1,3 0-1,1 0-1,3 0 1,-3 0-1,3 0 1,-4 0 0,4 0-1,0-1 0,0 1 0,-1-1 0,1-1 0,0 1 1,0-1 1,0 1 0,1 0-2,-1-1 1,1 2 0,2-2 1,0 0-2,-1 2 1,2-3-1,3 2 1,0 0 1,0-1-1,1 2 0,0-2-1,0 0 2,0 2 0,0 0 1,0 0 0,0-4-2,1 4 1,-2 0 0,2 0 0,0 0 0,0-3-1,-2 3 0,2 0 0,0 0 1,-2 0-1,2 0-1,-1 0 0,0 0-1,0 0 1,0 0-1,0 0 1,1 0-1,-2 0 0,2 0 2,0 0-1,0 0 0,0 0 1,3 3 1,-1-3 0,-1 4-1,1-4 1,1 0 0,0 0 0,-1 2 0,1 0 0,0 1 1,1 1-2,1-2 1,-5 0 0,5 2-2,-4 1 0,1-3 1,0 3-1,1-2 0,-1 1 0,-1 0-1,1 1 1,-3 1 0,1-1 1,2 0-1,-2-1 0,1 2 1,-1-1 0,2 1-1,-3-1 1,4 1-1,0-3 0,0 3-1,0-3 2,2 3-1,0-1 0,1 0 0,1 1 0,2-2-1,-2 1 1,2 1 0,1 1-1,0-2 0,3 1 0,0-2 2,0 1-1,2 0-1,2-1 0,-1-1 0,2 2 1,-1-1-2,2-2 1,1 0 1,0 2-1,1-3 0,1 2 0,0-3 1,0 1 0,0-1 0,0 0 0,0 0 0,0 0 1,0 0 0,0 0 1,0 0 0,1-1-1,1 1-1,-1 0-1,-1 0 1,1-3 0,1 3-1,-1 0 0,1 0-1,0-1 1,-1 1-1,1 0 1,-2-2-2,1 0 0,0 2-2,1-2 1,-1 0 0,-1 2-1,3-2 1,1 1-2,-3-1 0,1-2 1,3 2 1,0-1 0,-1-1 0,2 1-1,-2-2 1,4 3 1,-1-4-1,2 1 1,-1 0 0,2-1 0,-3 1 1,2-2 2,0 2 1,1-2 0,0 2-2,0-2 0,0 1 1,1 1 0,-3-2 0,3 0 0,-2 0 0,2 0 0,1 0 2,-4 1 0,2-1-1,2 1 0,-1-2 0,1 1-1,-4 0 0,4-1 0,-1 1 0,1-1 0,-1 1-2,1-1-1,-1-2 0,1 1-1,-1 2-1,0-4-1,1 2-1,0 1-1,1-1 0,0 0 0,-2-1-1,2 2 0,1-1 0,-2 0 0,1 2 1,1-3 0,-3 1 0,1 0 0,2-1 1,0 3 0,0-3 1,-1 1-1,1 0 0,-3 0-1,3 1 1,-1-1 0,-1 1 0,1-1 1,-3 0-1,2 1 0,0-1-1,-1 3 1,0-3-2,0 2-1,0-2 0,-3 4 1,1-2-1,-1 1 1,2-1-1,-3 1 1,1-1 0,1 1 0,-2-1 2,0 1-1,3 0 1,-1 0 1,-1-1 1,-1 0 1,3 3 0,-1-3 7,-1 0 7,0 2 4,3-2 2,-1 0 0,0 0-1,-1 1 0,1-2-1,1 1-5,-1-1-1,2 0-8,0 1-8,0 0-9,-2-2-10,3 2-15,-1-2-22,2 4-23,-1-3-25,1 1-20,0 0-16,3 1-17,-2-1-19,1 2-16,0-1-15,2 0-14,0 1-10,-1 1-19,3-2-20,1 2-21,0-3-18,-3 3-21,5-4-19,-2 3-19,5-1-15,-2 2 4,5-3 14,-1 0 12,3 0 10</inkml:trace>
  </inkml:traceGroup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35:56.400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CD43134-F1B0-4194-922D-A64949EAEFD1}" emma:medium="tactile" emma:mode="ink">
          <msink:context xmlns:msink="http://schemas.microsoft.com/ink/2010/main" type="inkDrawing" rotatedBoundingBox="15086,9972 23677,9689 23711,10715 15120,10998" hotPoints="21337,10568 18232,10952 15185,10242 18290,9859" semanticType="enclosure" shapeName="Ellipse">
            <msink:sourceLink direction="with" ref="{CDEBE78E-DD7A-4DEB-8012-686EF93652DE}"/>
          </msink:context>
        </emma:interpretation>
      </emma:emma>
    </inkml:annotationXML>
    <inkml:trace contextRef="#ctx0" brushRef="#br0">425 641 142,'-4'3'196,"1"0"-9,3-2-11,-4 1-7,3-2-5,-1 0-10,0 0-11,1 0-11,1 0-14,0 0-12,0 0-8,1 0-9,1 0-10,-2-2-5,2 1-6,-1-1-3,1 1-5,0 1-2,-2-1-3,0-1-2,3 1-3,-3 0-3,4-1-1,-4 1-1,4-1-2,-1 0 0,-2-1 1,2 0 3,1 1 1,-2-3 2,3 1-1,0 1 2,-2-1 1,2 0 1,-1 0 2,3 0 2,-2 0 3,1 1 1,-1-2 2,2-1 0,0 2-2,1-4-2,0 1-3,0 3-3,0-5 0,1 2-2,1-2 0,1 1 12,-3 2 18,3-3 6,-2 1 1,1 1 1,1-1-3,-1-1-2,0 2-1,-1 0-1,1 0-1,-2-2 1,3 0-2,-3 1-1,1-1-2,1 2-16,0-2-22,0 2-12,1 0-7,-3-1-4,4-1-4,0 0-2,2 0-1,-3 1-1,1-1 0,3-1-2,1 1-2,-1 1 1,3-2-3,-2 0 2,3 1 1,0 0 1,0 0 1,-1 0 1,3 2 2,-2-4-1,0 2-1,2 1 0,0-1 1,-1 0-6,2 2-6,1-1-4,-3 0-1,3-1-2,0 2 0,0-1-3,0 1-2,0-1-2,1-1-1,1 1 0,0 1 0,4-1 1,-3-1 2,2 2 6,1 1 10,0-1 8,2 3 8,3-2 12,0 1 12,0 1 10,1 0 7,2 0 5,2 1 1,0 1 1,0 0 2,2 1-2,-2 0 0,3-1-2,1 1-1,1 0-3,0-1-6,4 2-8,-1 0-12,0 0-7,2 0-6,4 0-1,-2 2-3,4-1 1,0 0-1,2 1-1,-1-1-2,0 0-1,2 1-1,0 0-5,2 1-10,-3-1-5,3 1-3,-1 1-2,3 0-1,-3 0 4,0 0 5,2 0 3,-2 0 1,-1-1 1,0 1 2,2 0 1,-3-1 0,1-1 5,2 0 6,-2 2 4,0-1 4,1-1-1,1 0-2,1-2-4,-3 2-7,2 0-3,-1-2-1,2 2-1,-1-2-2,-2 3-1,1-3 0,-1 2 0,0-2 0,1 2 0,-1-1-1,0 0 0,2 2 1,-2-1 0,0 0 0,-1 1 1,4-1 0,0 1 0,0-1 2,0 2-1,1-2 0,4 1 0,-5 1 0,5 0-1,-2 0 0,2-1 1,-2 1 1,1 0 0,1-1-1,-1 1-1,1 0 0,-1-1-1,0 1 0,0 0 0,-4 0 0,0 0 0,0 0 1,-3-1-1,-1 1 0,1-1-1,-4-1 0,0 2 1,-1-2-1,2 2 1,-3-1 1,1 1 0,2-2 1,-2 0 0,1 1 0,-1 1-8,0-2-15,1 0-7,-1 0-4,2 0-1,-1-1-2,-1 2 0,2-1-2,-2-1 0,4 0-1,-4 1-1,2-1-2,0 1-2,-2 1-2,1-2 7,-2 1 14,-2 1 6,3-2 2,-7 2 0,1-1 1,-1 0-1,-1 0 0,-6 1 0,3-1-1,-4 2-2,0-2 1,-3-1-1,-1 2-1,-1-2-3,-1 3-2,-1-4 0,-3 2 0,-2-1 1,0 0-1,-2 1 0,-2-1 2,-3 1 0,1-2 1,-5 2-1,2-2 1,-3 2 3,-2-2 2,-2 0 4,-1 1 3,-3-1 3,-1 0 2,0 0 2,-2 0 1,-2 1 2,1-1 1,-2 0 0,0 0 2,0 0 1,-2 0 0,1 0 1,0 0-1,-2 0 1,-1 0 0,0 0 0,0 0-1,1 0 0,-5 0-1,2 1 0,-1-1-1,0 2 1,-1-1-1,-2 0 0,-1 1 0,-1-2 1,2 1 0,-3 0-1,1 0-1,-2 1-1,0-1 1,0 2 0,-2-2-1,1 1 2,-1 2 0,-2-2 0,2 1-1,-3-1 0,2 0 0,-1 1 0,-1-1 2,1 2 0,-3 0 1,2 1 2,-2-1 2,1 0 1,0 1 0,-2-1 1,1 1 1,0 0-1,-1 1 1,0-1 1,-1 0 0,-1 1-1,1 1 1,-1-1-1,-3 1-1,2-1-1,-2 1-3,-1 0 0,0-2-2,-2 2 1,0-1-1,1 1 0,-2-1-1,-1 1-2,1-3 0,1 3 1,-2-1 1,1 0-1,-2 0-2,1-1 0,-2 2 1,2-2-1,-1 1 0,1 0 1,-1-1-1,0 3 0,2-2 2,-1 1 0,1-1-1,-1-1 1,1 2 0,0 0 0,-1 0 0,1-3-1,3 3 1,-3-1 8,3 1 16,0-2 6,-2 1 3,3 0 1,-1-1 0,-1 2 1,0 0-1,0-1 0,-2 1 1,1-2 0,0 2 1,0 0 0,-1 1-1,0 0-8,-1-1-16,0 0-7,-1 2-2,1-4-3,-2 4-2,0-3 0,-1 2 0,1-1 0,0 0 0,-2 0-1,0-2 0,1 2 0,0-1 0,-1 1 0,2-1 1,-2 1-2,1-1 1,0-1-1,1 1 1,0 0-1,0 0 0,-1-2-2,1 1-1,0 0 0,0 1-3,0-2-1,0 3-1,0-5 0,-1 2 0,1 0-1,0 1 1,2-2 1,-2 1-1,0 0-5,0 0-6,2 0-2,-2-1-1,1-1 0,-1 1 2,2 1 0,-3-1 2,2-1 1,-1 1 0,1-1 5,-1 1 7,0 0 4,3 0 0,-3-1 5,0 0 5,0 0 2,-2 1 0,2 0 0,0-3-2,-1 3-1,0-2 0,-2 0-2,0 1 0,0-2-5,-1 2-8,1 0-3,1-1-3,-3 1 1,0-2 1,2 2 1,-5 0 0,3-2 1,0 2 0,-2-1-1,2 1-1,-2-1 0,3 0-1,1 1 0,-2-2-2,2 2-6,1-2-6,0 3-6,2-3-3,2 2-2,-1-2 2,1 0 0,0 2 3,1-2 0,0 1 2,0-1 0,-1 0 3,2 0 1,-1 0 2,0 0 6,2 0 9,-1 0 5,2 0 4,0 0 2,-2-1 3,3 1 0,0-2-1,1 2 0,-2-2 1,1 2 0,-1-3-2,-1 3-1,2-2-1,-2 0 0,1 1-1,0 0 0,-1-1 0,2 1-2,-2-1-1,1 2 0,0-2 0,-3 2 0,1-2-1,0 2 1,0 0 1,-1-2 2,0 2-1,-1 0 0,2-1 0,-1-1 2,-1 0 0,1 2 1,0 0 1,-1-2 1,-2 2-1,2-1-1,-2 0 1,1-1-1,1 1-1,-1 1 0,0-3 1,0 3 2,2-3 0,1 1 0,-1 0-1,3 1 0,0-2 1,1 2 0,-1-1 1,5 1 0,-4 0-1,1-1 0,2 2 0,-1-2 0,1 1 0,1-1-1,0 1 0,-3 0 0,2-1 2,0 1-2,1 0-2,-1-2 2,2 3 0,-2-3 1,0 3-1,0-2 1,4-1 1,-6 2 0,3-2 1,-1 2-1,-2-2 0,2 1 0,1 2-2,-3-3 0,0 1 1,-1 0-2,3 0 0,-4 2-2,3-2 1,0 0-2,0 0 0,-2 0 0,1 1-1,2-1 0,-2 2 0,2-2 1,1 2 0,0-2 0,0 2 3,2-2-1,0 0 1,-2 1 0,4-1 1,-1 1 0,1 0 0,0-1 2,2 0 2,0 0-2,1 0-1,-2-1 0,3 2 2,-1-1 1,1 0-1,-1 0-1,1-1 2,2 3 0,-4-3-2,4 0 1,-3 2 0,-1-1-1,2 0-2,-1 0 0,1 0 3,-1-2-1,1 1-1,-1 1 0,0 0-1,-2-2 0,1 1 0,-1 1-1,1 0 1,-3 0 0,3 0 1,-2-2-1,0 1 2,1 1-1,1 0-1,-1-1 2,2 2-1,-3 0 0,2-1-2,0 1 0,0-1 1,0 1 1,3 0 1,-3 1-1,4 0-2,-2 0 1,3-2 2,-1 2-1,1 0 0,2 0 0,-1 0-1,0-1 2,4 1 3,0-1-1,-1 1 0,3 0 0,-2 0-1,4-3 1,-4 3 0,4 0 0,-1-2 0,-1 2-2,1 0 0,0-2 0,-1 2-2,2 0 0,-1-3 0,-1 2 0,1 0-3,-1-1 0,1 2-1,-1-2 2,1 0-1,1 2 2,-1 0-1,-1 0 1,1 0-1,-1-2 0,0 2 2,3 0 0,-1-1-2,0 1 0,-1 0-3,4 0-2,-4 0-6,1 0-5,0 0-8,1 0-8,2 0-9,-2 0-8,1 0-9,-1 0-11,2 0-11,0 0-7,0 0-4,2 0-8,-2 0-11,1 0-13,1 0-13,-2 0-14,2 0-15,0 0-25,-1-2-32,-1 2-32,0 0-34,0 0-26,0 0-26,0 0-11,7-6-4,-3 2 7</inkml:trace>
  </inkml:traceGroup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35:58.694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DEBE78E-DD7A-4DEB-8012-686EF93652DE}" emma:medium="tactile" emma:mode="ink">
          <msink:context xmlns:msink="http://schemas.microsoft.com/ink/2010/main" type="writingRegion" rotatedBoundingBox="19431,10312 19131,10975 18537,10707 18837,10043">
            <msink:destinationLink direction="with" ref="{ACD43134-F1B0-4194-922D-A64949EAEFD1}"/>
          </msink:context>
        </emma:interpretation>
      </emma:emma>
    </inkml:annotationXML>
    <inkml:traceGroup>
      <inkml:annotationXML>
        <emma:emma xmlns:emma="http://www.w3.org/2003/04/emma" version="1.0">
          <emma:interpretation id="{AB833264-333E-4DB1-B2CA-BDEA7CFF3CC4}" emma:medium="tactile" emma:mode="ink">
            <msink:context xmlns:msink="http://schemas.microsoft.com/ink/2010/main" type="paragraph" rotatedBoundingBox="19431,10312 19131,10975 18537,10707 18837,1004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11C0D3E-F354-45FC-8089-4991F4AC9DC4}" emma:medium="tactile" emma:mode="ink">
              <msink:context xmlns:msink="http://schemas.microsoft.com/ink/2010/main" type="line" rotatedBoundingBox="19431,10312 19131,10975 18537,10707 18837,10043"/>
            </emma:interpretation>
          </emma:emma>
        </inkml:annotationXML>
        <inkml:traceGroup>
          <inkml:annotationXML>
            <emma:emma xmlns:emma="http://www.w3.org/2003/04/emma" version="1.0">
              <emma:interpretation id="{9B7AB19B-9FB7-4D9A-BF0E-04096C6A027D}" emma:medium="tactile" emma:mode="ink">
                <msink:context xmlns:msink="http://schemas.microsoft.com/ink/2010/main" type="inkWord" rotatedBoundingBox="19431,10312 19131,10975 18537,10707 18837,10043"/>
              </emma:interpretation>
              <emma:one-of disjunction-type="recognition" id="oneOf0">
                <emma:interpretation id="interp0" emma:lang="en-US" emma:confidence="0.5">
                  <emma:literal>.</emma:literal>
                </emma:interpretation>
                <emma:interpretation id="interp1" emma:lang="en-US" emma:confidence="0">
                  <emma:literal>A</emma:literal>
                </emma:interpretation>
                <emma:interpretation id="interp2" emma:lang="en-US" emma:confidence="0">
                  <emma:literal>°</emma:literal>
                </emma:interpretation>
                <emma:interpretation id="interp3" emma:lang="en-US" emma:confidence="0">
                  <emma:literal>-</emma:literal>
                </emma:interpretation>
                <emma:interpretation id="interp4" emma:lang="en-US" emma:confidence="0">
                  <emma:literal>'</emma:literal>
                </emma:interpretation>
              </emma:one-of>
            </emma:emma>
          </inkml:annotationXML>
          <inkml:trace contextRef="#ctx0" brushRef="#br0">482 84 136,'-7'-9'303,"0"2"14,-1 0 13,3 2-2,-6-1-10,3 1-13,-2-1-16,1 2-18,-1 0-19,-2 1-14,2-1-14,-4 1-7,1 2-7,-1-2-5,2 3-4,0-2-5,-2 2-10,1 2-9,-2-2-13,-1 4-12,1-1-15,-2-1-17,4 3-19,-3 1-15,1 2-13,1 1-12,-1 1-9,3 1-10,0 2-10,0 0-7,-2 3-5,2 0-6,0 2-3,2 2-4,-2 1-4,2 0-2,0 1-2,2 0 1,1 1-2,-1-1 0,4 3 0,-1-3 0,-1 0-1,5 0 0,-1 0 1,2-1-2,2 0 2,-1-2-1,2 1 1,1-3 1,0 1-1,0-2 0,2 0-1,-1-3-1,3 2 0,-1-4-2,1 0-2,1 1-1,2-1-1,-1-4 0,0 1-2,2 1-1,0-3 1,1-1-1,3-1-3,-2 1 0,2-3-1,1 1-1,0-2 0,4-1-1,0-1 0,-1-1-1,2 0 1,-2-1-1,3 0-1,-1 1 1,-2-2 1,2-1 0,-2-2 3,3 1 1,-3-3 1,1 3 1,-3-5 4,-1 2 1,2-1 2,-3 1 1,-1-4 3,-2 1 1,1 1 3,-2-1 0,-4-2 2,3 1 1,-5-2 5,-1 0 2,0-1 4,-1 2 2,-1-2 2,-1-1 3,-2 0 3,0 2 3,-2-5 3,1 3 2,-2-1 1,-1-1 1,-1-2 3,-1 3-1,2-1-3,-3 0 0,-2 0 0,1-2 0,1 3 0,-4-1-1,0 3-1,-1-1-2,0 2-1,-2-1-2,1 2-2,-2 1-1,-1 1-1,1 2-3,-2-1 0,1 1-3,0 3-1,0 0-2,-3 1-1,4 1-2,-4 1-3,3 0-1,-2 3-2,2-1 0,0 2 0,-3 2-2,2 1-1,0 1-2,0 2 1,0 1-1,2 2-2,-1 2-1,0 2 1,2 1-2,0 2 0,-1 2-2,3 3 0,-2-2-1,3 3-3,0 2-1,1 0 0,1 2-2,1-1-3,0 1 0,1 2-1,0-2-1,2 0-2,1 0 0,0-1-2,1 0-1,2-2-1,1 1-1,1-3 0,2-1 0,0-1-1,2-2 1,-1 1-1,2-2 1,1-3-1,3 0 1,-2-2-1,3 0 2,1-2 0,-1 1 1,5-2 4,-2-3 1,2 1 3,2-3 2,2 0 2,-1-2 1,1 1 2,4-2 2,-2-2 1,2 0 0,-2-2 3,0 0 1,2 0 1,-2 0 0,-2-3-1,1 0 0,-4-2-1,3 0 1,-4 1 1,1-3 2,-2-1-1,-1 2 3,-1-4 2,-1 1 2,0 0 5,-1-3 1,-3 0 4,0 0 3,-1-3 3,-2 1 3,1 0 3,-1-2 2,-2 1 4,-2 0 1,1 1 2,-2-1 1,-2-1 1,1 3-3,-2-4-2,-1 3-2,0 0 0,1 2-1,-2-3-1,0 1 0,-2 2 0,0 0-2,0-1-2,1 6-2,-1-1-1,-1 0 0,1 4 0,-2-1-1,0 3 0,0-1-2,-3 3-2,0 0-3,-1 1-3,1 3-3,-1 0-1,-1 0-3,1 3-1,-2 1-2,1 2-2,0 1-1,1 1-3,-2 1-1,-1 3-1,4 0-1,-2 0-2,2 3-1,1-1 0,-1 1-1,1 0-3,2 0-2,0 2-2,2-3-2,1 2-1,2-1-2,-3 1-1,4-1-2,1 1 0,0-3-1,1 2-1,1-1 1,1-3-1,2 1 2,0-1 0,1 0 2,1-2 0,1 1 2,0-3 0,1 0 4,0 0 1,4-2 1,0 1 2,-1-3 1,0 1 1,2-2 1,2 0 2,-2-2 1,0 0 0,3 0 3,-1 0 0,-1-2 1,2-2 0,-2 1 2,1-1-1,-2 0 1,1-1 1,1 0-1,-4 0 3,0-1 0,0-1 1,-2-1 2,1-1 2,-2 2 3,0-1 2,-4-1 4,2-1 2,1-1 1,-3 0 2,0-2 1,-1 2 4,-1 0 2,-1-1 2,0 0 1,-1-2 0,-2 3 0,-2 0 1,3-1 1,-3 0 0,-1 2-1,0 1 0,-1 0 0,-1 1-1,1 2-1,0 1-3,-3 0-4,3 0-1,0 3-3,-3 2-3,1-3-1,1 3-3,1 0-3,-4 3-4,0-2-3,1 3-2,0 2-2,-1 0-3,-1 2 0,0 1-1,2 1-1,-2 1 1,4 1-1,-3 0-1,1 0 0,0 2-1,3 1 0,0-2-1,2-1 0,0 1-1,0 0 0,0 0 0,4-2 0,-2 1-1,2 0 0,-1-1 0,2-3-1,0 1 0,0 0 0,2-1-1,-1-2 1,-1-1 0,3 0 1,-2 0-1,2-2 2,1 1-1,-1-2 2,1 0 1,1 1 1,-2-3 0,2 2 1,2-2 2,1 0 1,-1 0 0,2-2 0,-1 2 0,1-3 1,1 1 1,-3-2-1,4 1 2,-2-1-1,0 0 1,0 0 0,-2 0 0,2 0 1,-2-1 0,0-1-1,-2-1 2,-2 1 0,1-1 1,1 1 0,-2-3 2,1 0 1,-4 0 1,2 1 1,-2-1 1,0-1 0,-2-1 2,2 3-1,-2-1 1,-1 0 0,0 1 2,-1-1 0,0 0 0,1 0 0,-1 1-1,-2 2-1,0 0-2,0 1 0,0-1-2,-1 2-1,-1 2-1,0-1-1,0 0 1,-3 1-2,3 2-1,-3 2-1,1 1 0,0 0-1,-2-1-2,1 3-1,-2 2 0,3-1 1,-4 3-2,4 0 0,-2 2-2,0 1-1,1-1-2,0 2-1,1 0-4,0 2-2,1 0-2,2-2-1,3 0-3,-3 0 0,3 2-4,-1-2-1,3-1-3,1 0-1,1-2 0,0 3-1,1-2-1,1-2 0,2 1 1,1-1 0,-3 0 1,3-1 2,0-1 1,1 1 2,0-1 2,0-1 2,1-1 3,2-1 1,-1-1 2,-1-1 2,4 1 2,-2-2 1,1-1 3,2-1 1,0 0 1,0-2 2,1 0 0,2 1 2,2-3 0,-3 0 1,2-2-1,1 1 2,1-3 0,-2 3-1,2-3 1,-3 0 0,1-1 1,-3 2 0,2-5 0,-1 0 3,-4 2 0,2 0 1,-4-1 1,1 1 3,-2-2 1,-2 0 3,0-1 2,0 0 1,-4-1 3,2-1 1,-3 1 2,-3-1 1,2 2-1,-2-3 0,-2 2 1,1 0-1,-1 0 2,0 2-1,0-2 0,-2 2 0,-3 1-1,1 1 0,1-1-1,-3 2-2,-1-1-2,1 4 1,-1-1 1,-2 1 0,1 2-1,-2 0 0,0 0-3,-1 3-2,1 0-1,-3 0-3,1 2 0,0 2-2,-1 0-1,4-1 0,-5 3-1,5 1-2,-4 2-1,3 1-2,-1 2-1,2-2-1,-1 5-1,2 0 0,1 1 0,-1 2 0,1-1-2,1 2 1,1 2-1,3-1 1,-2 1-1,1-1-1,3 3-1,0-3-1,1 1-2,1 0 0,3-2-2,0 2 0,0-3-2,0 1-1,3-2-1,1 0-2,1 0 0,0-1-1,2-1 0,0-1-1,1-3 2,0 1 0,3-2 2,-3 0 1,4-3 1,0 1 2,2-3 0,-3 2 3,5-3 1,-2 0 0,2-2 3,1 0 1,1 0 0,-2-2 1,3 0 1,-2-3 0,0 2 0,0-3 0,0 2 2,-1-1 0,-1-2-1,-1 0 1,-1-1 1,-1 1 0,0-1 0,-2-2 0,1-1 1,-3 2 0,-1-2 1,0-2 1,-1 0 1,-2 1 2,-1-2 2,1-1 1,-1 0 2,-2 0 2,-1-2 2,0 1 1,-1-3 2,-2 1 2,-1 0 2,1 0 2,-4 1 4,2-3 0,-3 3 2,1-2-1,-1 2 1,-1 1-2,0 2 1,0-1 0,-1 0-1,0 3 1,-1-1 0,0 3-3,1-1 0,0 3-2,-4 0-3,4 1-3,0 4-3,-2-1 0,1 2-2,3 1-2,-3 1-3,1 0-2,0 1-3,-1 1-1,4 2-3,-2 1-2,-1 1-2,-1 4 0,2 0-2,0 1-1,-1 3 0,3-1-2,-3 3-1,1 1-3,1-1 0,1 2-1,-2 1-2,4 2-1,-1-3 0,2-1-2,-1 3 1,2-3-2,0 1 1,0-2 0,3 0-2,0-1 1,3 0-1,-3-2 2,3 0 0,0-2 1,2 0 2,-1 0 0,2-2 1,-1-2 0,0 0 1,2-1 0,1 0 2,-1-3 1,2 1 2,-1 0 1,3-1 2,0-3 1,1 0 0,-1 0 3,2-3-1,0 1 1,-1 0 1,1-2 1,-1-1 1,1 1 0,-1-2 1,-1 1 1,-1-1 3,0-1 4,-2-1 4,-1 0 3,0 1 5,0-2 3,-2-1 5,-1-1 4,-1 0 6,-2-1 4,2 0 6,-3 0 4,0-3 6,0 1 2,-3 0 2,2 0 2,-2 1-2,-1-2 1,2 1 0,-3 1-3,0 1 0,2-1-4,-2 1-3,2 3-3,-1 0-4,-3 1-5,5 1-3,-3 3-5,0 0-3,1-1-6,0 3-18,0 0-9,1 0 0,-2 2 0,1 2 0,-3 0 0,2 0 0,-1 1 0,1 1 0,-1-2 0,-1 3 0,2 1 0,1-1 0,-2 2 0,1 0 0,1-3 0,1 3 0,-2 1-9,1-1-7,1-1-1,0-1 0,0 0-2,2 0 0,0 1-1,-1-2-1,0-1 0,1 1 0,1 1 2,0-3 0,0 0 3,0 0 0,0 0 2,0-1 2,1 0 0,1 2 1,-2-3 0,2 0-2,-2 0-1,0 0-4,1 0-6,0-3-8,0 2-10,-1 0-13,2-1-16,0 0-17,-1 0-22,1 0-22,1 0-36,-1-3-42,3 1-44,-2 0-47,1 1-58,1-3-66,0 1-69,0-1-70,0 2-32,2 0-12,-1-3-2,-3 1 4,2 0 15,-1-1 19,0 1 35</inkml:trace>
        </inkml:traceGroup>
      </inkml:traceGroup>
    </inkml:traceGroup>
  </inkml:traceGroup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34:56.553"/>
    </inkml:context>
    <inkml:brush xml:id="br0">
      <inkml:brushProperty name="width" value="0.06667" units="cm"/>
      <inkml:brushProperty name="height" value="0.06667" units="cm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fitToCurve" value="1"/>
    </inkml:brush>
    <inkml:brush xml:id="br2">
      <inkml:brushProperty name="width" value="0.04667" units="cm"/>
      <inkml:brushProperty name="height" value="0.04667" units="cm"/>
      <inkml:brushProperty name="color" value="#3165BB"/>
      <inkml:brushProperty name="fitToCurve" value="1"/>
    </inkml:brush>
    <inkml:brush xml:id="br3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6D9E62D-7149-4BC7-8645-1AE0F3426195}" emma:medium="tactile" emma:mode="ink">
          <msink:context xmlns:msink="http://schemas.microsoft.com/ink/2010/main" type="writingRegion" rotatedBoundingBox="189,396 21787,633 21671,11260 72,11023"/>
        </emma:interpretation>
      </emma:emma>
    </inkml:annotationXML>
    <inkml:traceGroup>
      <inkml:annotationXML>
        <emma:emma xmlns:emma="http://www.w3.org/2003/04/emma" version="1.0">
          <emma:interpretation id="{E33B1E28-60C9-4E46-9B03-407FB964C463}" emma:medium="tactile" emma:mode="ink">
            <msink:context xmlns:msink="http://schemas.microsoft.com/ink/2010/main" type="paragraph" rotatedBoundingBox="207,296 21670,974 21600,3183 137,250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EC7F574-2347-440C-902E-0229C4C68DCE}" emma:medium="tactile" emma:mode="ink">
              <msink:context xmlns:msink="http://schemas.microsoft.com/ink/2010/main" type="line" rotatedBoundingBox="207,296 21670,974 21600,3183 137,2505"/>
            </emma:interpretation>
          </emma:emma>
        </inkml:annotationXML>
        <inkml:traceGroup>
          <inkml:annotationXML>
            <emma:emma xmlns:emma="http://www.w3.org/2003/04/emma" version="1.0">
              <emma:interpretation id="{DE659A36-D24E-4DEF-AD6C-6A2D8DBBC7D6}" emma:medium="tactile" emma:mode="ink">
                <msink:context xmlns:msink="http://schemas.microsoft.com/ink/2010/main" type="inkWord" rotatedBoundingBox="204,392 5454,558 5389,2595 140,2429"/>
              </emma:interpretation>
              <emma:one-of disjunction-type="recognition" id="oneOf0">
                <emma:interpretation id="interp0" emma:lang="en-US" emma:confidence="0.5">
                  <emma:literal>Adaptations</emma:literal>
                </emma:interpretation>
                <emma:interpretation id="interp1" emma:lang="en-US" emma:confidence="0">
                  <emma:literal>Adaptation's</emma:literal>
                </emma:interpretation>
                <emma:interpretation id="interp2" emma:lang="en-US" emma:confidence="0">
                  <emma:literal>Adaptations'</emma:literal>
                </emma:interpretation>
                <emma:interpretation id="interp3" emma:lang="en-US" emma:confidence="0">
                  <emma:literal>'Adaptations</emma:literal>
                </emma:interpretation>
                <emma:interpretation id="interp4" emma:lang="en-US" emma:confidence="0">
                  <emma:literal>'Adaptations'</emma:literal>
                </emma:interpretation>
              </emma:one-of>
            </emma:emma>
          </inkml:annotationXML>
          <inkml:trace contextRef="#ctx0" brushRef="#br0">115-6178 357,'-1'-9'409,"-1"3"13,2-3 9,0 3 11,0 1 10,0-1-18,2 4-35,-2-2-33,0-1-34,0 1-24,0 2-19,0 0-23,0 0-29,0 0-23,0 2-20,0 0-17,0 0-16,0 0-22,0 0-26,-2 0-23,2 2-21,0 0-16,0 2-16,-3 0-9,3 3-9,-2 3-6,2 3-3,0 3-4,0 5-2,0 4-1,-2 2-2,2 4 0,0 3-2,0 3-3,-3 3-7,3 0-3,-2 2-3,1 0 0,-1 0-1,0-1-1,1 0-1,0-1-2,-2-3-1,1 1-2,-1 0-3,2-5-3,-2 1-4,0-3 0,0 0 4,-1-3-3,1-2-3,-2 0-8,1-1-7,-1-2-11,-1-2-9,0 0-11,0-4-12,2 1-10,-1-3-11,1-3-13,0-1-13,-1 0-11,1-2-10,-1 0-9,2-5-5,2 0-1,-2-1 4,0-1 6,0-2 8,0 0 11,0-2 13,0-3 13,0 3 13,0-5 17,0-1 18,0-3 15,-1-1 16,1 1 15,0-4 12,-1-5 10,2 2 9,-1-3 5,0-2 5,1-2 9,1-2 11,-1-4 6,1 0 6,1-2 2,0-1 2,0-3 1,0-2 1,0-1-1,1-2-1,2 0 0,0-1-4,2-1-2,1 1-2,0 1-5,1 0-8,-1 1-5,3 2 0,0 3 2,-2-1 2,2 3 1,0 3 2,0 4 10,-2-2 14,2 5 15,1 3 14,-3 2 13,-1 1 14,1 2 11,0 2 12,1 3 9,-1-1 6,-2 5 4,2-1 1,-2 1 3,0 2 2,2 0-8,-2 0-11,0 3-12,-1 0-12,3 2-11,-2 0-15,1 0-13,0 2-11,0 3-11,-2-1-8,4 3-6,-1 2-7,0 0-4,1 4-4,-2 2-3,2 1-3,-1 5-1,0-2 1,-2 3-1,1 3 1,1 1-1,-3 0-3,-1 3 0,2 0-2,-1 2-2,-1 2 0,-1-2-1,1 6-2,-1-3-1,-1 2 0,3-2-2,-4 4-1,2-5-2,-1 2 0,3-1-7,-3 1-7,0-2-6,1-1-5,-1 1-4,1-4-7,-2 2-7,0-3-7,0 0-14,0-2-12,0-1-20,0-2-23,0-1-28,1 0-31,1-3-30,0 2-29,0-6-25,1 1-22,0-2-30,1-1-31,-1-2-47,2-2-50,-1-1-37,1-1-29,0-2 0,-3-1 11,6 1 23,-8-5 30,7 1 34</inkml:trace>
          <inkml:trace contextRef="#ctx0" brushRef="#br0" timeOffset="209.0573">27-5539 161,'-5'5'318,"0"2"8,2 0-11,1-1-21,2 0-32,0-2-39,1 1-36,3 1-37,1-1-27,-1 0-22,4-1-15,-3 0-11,4 0-16,3-1-18,-1 1-11,2 0-8,2-2-4,1 1-5,2-2 1,0 1 3,1-1 2,3-1 3,0 0-6,2 0-8,0-1-14,0-1-16,1 1-17,-1-2-19,0 1-27,1-1-30,-1-1-32,-2 1-31,2-2-37,-3 0-43,-2-1-32,1-1-26,0-1-7,-1 2 3,-1-1 2</inkml:trace>
          <inkml:trace contextRef="#ctx0" brushRef="#br0" timeOffset="691.0007">973-6315 189,'-6'21'301,"2"2"12,1 2 11,0 2-4,1 2-10,1 3-23,0-1-28,1 3-23,0 0-23,0 3-2,0-1 6,0 2 3,0-1-1,0 1-1,0 0-2,1-1-6,0-1-3,1 0-8,-1 0-11,1-1-12,1-2-10,0-1-17,1-1-17,-1-2-26,2 0-29,-1 0-17,1-2-14,-1-1-9,2-3-9,1 3-7,-2-4-6,2-1-6,1 1-7,-4-2-3,4-3-3,-2 0 4,-1 0 4,2-4 2,-3 0-2,0-1 0,1-2-1,-2-2 1,-2-1-2,1-3 1,-1 0-1,-1 0 4,0-1 4,0-3 4,0 2 5,0-2 2,-1-2 4,-1 2 3,1-3 3,-2-1 3,0 0 2,1 0 4,-2-3 2,-2-1 2,0-2 5,-2 1-1,3-3 0,-4 2-2,0-4-1,-2 1-3,1-1-2,1-1-1,-3 1-3,2-1 4,-2 0 4,0 1 2,-1-1-1,1 3-2,-2-2-4,1 3-4,1 1-4,0 1-3,2 2-2,-2 0-1,0 1-2,3 4-1,-1-1-3,1 1-5,-1 4-9,-1 1-3,1-1-4,-1 2-1,3 3 1,-4 0-6,1 2-6,1-2-4,0 3-1,0 0-1,0 1-1,1-1 0,2-1 0,-1 2 0,4-1 0,-4-1 1,6 1 0,-3 1 0,2-2-1,2 0 4,0 1 7,1-1 4,1-1 3,0 2-1,2-2 2,2 1-2,-3-1 1,6 0-3,-2 0 0,2 0-3,0-2-5,1-1-6,3 1-6,0-1-8,1-1-11,3 0-12,-3-2-16,3 0-22,2 1-25,-2-3-31,2 0-33,1 0-34,0 0-33,1 0-22,-3-2-18,4 1-19,-3-1-19,1 0-22,0-2-22,-2 0-19,0-3-16,0 3-5,0-1 2,0-1 1,0 1 1,2-2 16,-1 2 27,1-2 22</inkml:trace>
          <inkml:trace contextRef="#ctx0" brushRef="#br0" timeOffset="1615.0496">1512-5399 301,'3'-8'360,"0"0"17,1 2 18,-2-1 5,-1 1 0,1-1-3,-2 1-5,0 1-17,0-2-22,-2 1-23,1 1-21,-1-1-15,-2-1-11,1 0-13,-1 0-15,-2 3-20,0-2-25,-2 1-26,1 1-27,0 1-30,-3 1-32,2-2-16,-3 4-11,1 0-7,-2 0-6,0 4-6,-1-2-5,1 1-4,0 3-5,-1 0-5,-1-1-4,0 4-7,0 0-12,1 0-6,1 0-4,-1 3-7,-1 0-8,2-1-6,0 1-5,2 1-5,-2-1-2,2 1-5,1 2-5,2-4-3,1 1-4,1-1 0,1 0 3,1 2-1,1-2-4,4-2-2,1 0-5,1-1-6,2 0-5,1 0-7,1-1-4,3 0-4,-1-3-5,3 3-2,1-3-3,0 0-2,0-2-1,2 1 1,-1-1-1,1-2 3,-1 0 5,1 0 7,-1-2 8,-1-1 9,-1 1 10,-1-2 12,0 0 13,0-3 17,-4 4 16,1-4 19,0 0 19,-1 0 17,-1 0 18,1-2 14,-3-2 10,2 2 9,-2-4 7,0 2 5,-1 0 4,1-1-1,-1 0-4,-1-2-4,0 3-8,0 0-10,-1-1-11,-1 2-11,0 0-11,1 1-9,-2 2-9,0-1-8,0 4-6,0-1-6,0 3-3,0-1-6,-2 2-3,1 1-5,0 0-5,-1 1-5,-1 2-5,0-1-5,0 3-4,1-1-4,-2 0-7,-2 3-7,5-3-9,-4 5-11,2-2-12,1 3-14,-1-2-14,1 1-14,0 2-16,2-2-17,0-1-17,2 2-17,0-1-18,1-1-17,1 3-14,-1-2-10,4 0-8,-2 0-4,2-3 0,1 1 7,2 1 9,-1-3 12,3 3 16,1-2 11,-1-1 12,2 2 12,0-2 13,3-2 13,-1 4 15,-1-5 14,-2 2 16,2-2 14,0 0 15,-4-1 13,3-1 10,-4-1 12,2-1 11,-1 0 18,-2 0 21,-2-2 21,0 1 23,-1-1 20,0-2 21,-1 1 20,0-2 19,-2 1 23,-1-1 24,1 0 23,0 0 22,1-2 22,-2 3 20,1-3 14,-1-2 9,-1 2 3,1 0 1,-2-2-7,0-1-6,0 0-9,0 1-10,0 0-16,0 1-20,0-1-20,0 2-19,0-2-20,0 5-23,0-1-17,1 1-18,-1 0-11,0 2-9,0 2-9,0 0-5,0 2-8,0 0-8,-1 2-6,-1 1-6,1 1-7,-2 3-8,-1 1-7,2 1-7,-3 2-6,2 4-4,-1 0-5,-1 4-3,-1 0-1,0 3-4,2 2 1,-2 0 0,3 1-2,-1 4-1,-1-3-1,0 5 1,2-1-1,-2 3-1,2 0-1,0 1-1,3 3-2,-3 0-4,3 2-2,0-1-4,3 1-3,-3 2-6,3 1-4,0-2-7,2 0-5,-2-3-7,2 2-6,0-1-6,-1-2-7,-1-3-6,1-1-4,2-1-3,-2-3-4,0-1-4,0-4-5,0-4-5,-2 0-5,-1-3-6,1-4-5,-2-1-8,0-2-3,0-4-5,0-1-2,0-1-2,-2-1 1,1-4 2,0-1 6,0-1 7,-1-1 10,0-2 12,1-3 13,-1-3 15,1-2 15,-1-2 16,1-3 15,1-4 13,0-2 12,0-2 11,1-3 8,1-3 5,-1 0 1,1-3 2,1-1 0,0-2-1,-1 2-1,0-4-2,1 0-2,0 1-4,1 0-3,-2 1-1,3-1-3,-1 0-2,0 2-3,1-3 0,-1 6 0,-1-2 0,2 3-1,1 0-2,0 1 1,0 2 1,0 3 2,-1 1 5,0 4 5,1 1 3,0 2 8,0 2 8,0 1 6,-2 3 8,4 0 3,-1 3 4,0 0 2,3-1 4,-2 3 1,0 1 2,0 0 0,2-1 2,-3 3-1,2-1-1,-1 1-2,2 1-5,-3 1-5,2-1-3,0 3-4,0-1 0,-2 2-2,2 0 1,0 1 0,0 1-1,-2 1-2,3 2-3,1 1-1,-1 0-2,2 2 0,1 2 0,1 1 1,3 0-3,-2 3 0,2 2-1,0 1-3,0 0-1,0 0-3,-3 1-1,3 2-1,-4-2-4,1 2-2,-2-2-3,0 3-3,-2-2-3,-3 0-1,0-1 0,-2 2-2,0-2 1,-4 0-2,-1 1-1,-1 0-1,-2-2-2,-1 2-2,-1-2-5,0-1-6,-4-2-7,1 1-7,-4-1-9,2-2-9,-2-2-11,0 1-10,0-3-11,-2 1-17,2-5-20,-1 0-28,-1 0-33,4-1-40,-2-2-44,2-1-40,1-2-38,0 0-39,0-5-39,0 0-45,2-2-49,2-2-32,0-3-23,2-2 0,-1-2 9,3-3 25,2 0 33</inkml:trace>
          <inkml:trace contextRef="#ctx0" brushRef="#br0" timeOffset="1836.7749">2418-6147 76,'4'0'333,"1"3"17,-1 3 18,1 1 8,-2 4 4,1 4 0,1 3-4,0 0-19,-2 3-23,2 5-19,-1-1-17,-1 3-13,-1 1-12,-2 3-12,0 1-11,-2 1-12,1 1-16,-1 1-20,0 0-24,-1 1-31,-2 1-32,1-1-26,-1 0-22,1 0-19,1-1-17,0 0-11,-2-1-10,4-2-6,-2-1-9,0-1-7,0-4-8,1 2-9,1-3-9,0 0-18,1-3-25,0-2-31,0 1-37,1-5-36,2 0-37,2-2-32,-1 0-27,2-2-32,0-4-35,-2 0-34,3-2-38,0-3-39,0-1-42,-7-3-8,9 0 8,0-3 25,0 1 33,-2-4 34</inkml:trace>
          <inkml:trace contextRef="#ctx0" brushRef="#br0" timeOffset="2092.1653">2436-5603 134,'-5'-8'402,"3"5"25,-1-1 27,1 2 19,2 0 15,0 1-14,0 0-28,2-1-31,1 2-33,-1-2-25,3 0-24,-2 1-29,3-1-31,0 1-21,1 0-16,2 1-21,0-2-21,2 2-22,1-4-25,-2 1-20,3 3-20,0-1-13,0 0-13,-1-1-8,0 2-8,2-2-8,-1 0-4,-1 2-3,0 0-3,0 0-2,1 0-3,-2 0-4,1 0-4,-2 0-4,0 0-4,0 0-3,-1 2-3,2 0-2,-5-2-4,1 2-3,-1-1-1,-2 0-3,4-1-4,-4 3-4,-1-3-4,1 4-7,-1-4-9,-2 2-11,-1-2-11,0 1-14,-1-1-13,-1 1-22,-1 1-25,-2-1-35,1 1-37,1 0-43,-2-2-46,0 0-49,-4 0-51,0 0-61,-2-2-65,2 0-42,-2-1-34,0 1-16,-1 0-7,2-5 10,1 5 22,0-4 31,3 2 36</inkml:trace>
          <inkml:trace contextRef="#ctx0" brushRef="#br0" timeOffset="3134.2187">3300-5518 170,'-10'-12'411,"-2"3"22,1-2 21,2 2 24,-1 0 26,0 0-12,-1 0-32,3 0-47,-4 1-53,1 0-50,0 2-48,-1 0-30,1 1-22,-2-1-21,-1 3-22,2-1-21,-1 1-22,-1 3-24,1 0-24,1 3-20,0 1-16,-1-2-12,-2 3-10,2 3-8,-2 2-7,1-1-6,0 2-3,-3 2-6,2-1-6,0 3-7,1 1-9,-1 0-8,1 0-10,0 2-15,2-2-20,-1 3-14,3-2-13,0 0-11,3-1-11,2 0-8,1-1-10,-1-1-5,4 1-4,1-3 0,1 1 0,1 0 5,4-3 5,0 0 11,3 0 17,1-2 12,3-1 11,-1 0 11,5 0 10,-2-1 9,4-2 10,-2 0 8,5-1 8,-1-3 8,-1 0 6,4 0 6,-2 0 4,0-3 4,-1-1 3,0 0 5,0-3 7,-2 0 8,-1-1 10,0 0 10,-2-3 12,-3 1 12,-1-1 13,1-1 16,-5-1 16,1 2 16,-5-2 16,2 1 13,-1-3 14,-4-1 12,0 1 10,-1-1 9,-1 0 11,0-1 0,1 1-3,-3-2-6,-2 1-10,2-1-11,1 4-15,-1 0-13,-1 0-15,2 2-13,-1-1-14,0 4-13,-1 2-15,2 0-14,2 2-16,-3-1-9,1 2-7,2 1-4,-3 2-6,3 1-3,-3 1-4,3 4-4,-1-1 0,-2 2-4,0 1-1,0 2-1,0 1-2,0 3-3,0-1-2,1 4-7,-1-1-10,2 2-5,1 1-3,0-3-4,0 1-3,0 2-2,0 0-3,1-3-3,2 3-3,1-4-3,0 3-3,2-3-2,0 1-2,1-1 2,0-2 6,3 2 4,0-3 1,2 0 4,0 0 2,0-1 1,2 1 1,1-1 1,0-3 3,1 0 2,-1 0 1,2-1 3,0-1 4,-1-1 3,-1-1 4,-1-3 4,1 2 2,-2-2 3,-1-2 3,0-1 3,-2 0 2,1-2 5,-3 0 4,1-4 7,-2 2 8,-2-4 7,1-1 10,-1 0 8,-1-2 7,1-1 8,-2-5 6,-3 2 7,2-3 7,-2 0 5,-2-4 3,2-2 5,-3 1 2,0-3-1,0-2-2,-1-3 0,0-1 3,0-1-3,1-2-4,0 0-4,0-3-6,1 1-5,-1-1-5,1-1-5,2 2-2,0 0-4,0 2-2,0 2-2,0 3 3,0 2-3,0 4-5,0 2-2,0 5 0,0 2 0,-2 4-1,1 2-1,-1 3 0,0 2-2,2 2-1,-1 4-2,0-2-2,0 3-5,-1 0-5,0 3-6,1-1-5,-1 2-5,-1 3-4,1 0-2,-2 4-3,1 0-1,0 4-2,2 1-1,0 4 0,-4 0-1,5 3 1,-2 1-1,2 2-1,0 1-3,0 0-4,2 1-5,-2 2-5,3-2-9,-1 0-6,-1 0-12,0 1-15,2 2-13,0-2-13,1 1-19,0 0-22,0 0-33,1 2-41,1-2-41,-1 0-46,0-1-38,2 1-36,1-4-34,1 0-33,-1-3-29,1-2-27,1-3-26,0-1-26,0-2-1,1-3 12,-1-1 29,0-4 36</inkml:trace>
          <inkml:trace contextRef="#ctx0" brushRef="#br0" timeOffset="3338.5992">3561-5608 360,'-5'-4'399,"-2"-1"23,3 3 21,0-1 3,0 2-9,4 0-28,-3-1-40,3 2-42,3-2-41,-3 0-32,4-1-23,0 1-15,0 2-14,4-2-18,1-2-17,1 1-20,1 1-21,0 0-14,1-2-14,3 2-9,1 1-10,-1 0-11,2-2-10,0 3-6,0 0-7,1 0-6,-2 3-3,2-2-4,0 2-3,-1-1-2,0 2-1,0-2-4,0 5-1,1-1-2,-2 2-4,-1 1-2,-1 2-2,-2 0-1,2 0-4,-4 2-1,0 2-2,0 2-1,-3-1-2,-2 3-2,-1-1-2,-1 1-3,0 0-3,-3 0-6,-3 2-5,3-3-8,-3 2-8,-1-2-12,-1-1-15,0 0-17,0-2-17,-2 0-24,2 0-27,0-3-26,1-1-28,-2 0-25,1-2-23,1-1-23,-1-1-27,3-4-26,-3 1-30,5-4-32,0 0-34,0 0-22,0 0-17,0 0 5,-5-7 19,4 0 24,1-4 27</inkml:trace>
          <inkml:trace contextRef="#ctx0" brushRef="#br0" timeOffset="3525.1005">3990-5881 287,'-2'0'349,"0"0"25,2 0 20,0 1 15,0 1-7,0-2-20,0 3-31,0-3-35,2 2-31,-1-2-31,0 2-24,2-1-20,1 0-18,-2 0-16,1 1-28,0-1-35,-1 0-41,2 1-46,-1-1-39,0 1-37,0-2-37,1 2-39,1-1-35,-2 1-32,0 0-42,0 1-45,-3-3-47,0 0-49,6 5-43,-2 1-36,1 2-8,0 0 8,-1 1 14,-1 1 14,1 1 24</inkml:trace>
          <inkml:trace contextRef="#ctx0" brushRef="#br0" timeOffset="4192.1102">4246-5586 41,'-9'8'361,"3"2"3,-2-1-3,1 3 0,-1-1 4,1 2-29,2 2-45,-2-1-42,3 1-44,-2 0-33,1 2-30,1-2-29,1 1-28,0-1-20,1-1-15,2 1-7,0-2-4,0-1-6,3 1-7,2-4-7,-1 0-5,1 0-4,2-2-5,-1 0-3,2 0 0,0-2-3,2 0 0,-1-1 1,1 0-1,0-1 1,0-1 0,2 1 1,0-3-1,-3 0 5,2 0 4,-1 0 9,-1-3 7,1 3 9,-2-2 10,0-1 12,-3 2 13,3-3 14,-4 0 11,1 0 11,-1 0 10,-1 0 8,0-1 7,-1-1 2,-1 1-3,-1-2-4,0-1-6,-1 1-8,-3-2-7,1 0-13,1-1-13,-1 2-11,-2-3-11,1 0-10,1-2-8,-2 3-7,1-3-9,-1 0-3,2 0-4,-1-1 4,1 0 4,1-1 4,-1 4-1,1-4 0,-3 3 0,5 1 0,-3-1-3,3 2-1,0 0-2,0 0 0,0 1-2,0 1 0,3 3 0,-3-3-6,3 4-7,-1-1-4,0-1-2,1 2 0,-1 0-2,1 1 0,0-1 2,1 1 0,1 1-1,-1 0 0,1 0 0,-2 0 0,3 2 2,0 0 1,-1 0 1,2 0 0,0 0 2,0 2-1,1 0 2,-1 2 0,0-1 0,1 3 0,-1-2 1,0 3 0,0 0 2,0 2-1,1-2-1,-3 4-5,2 0-9,-2 0-3,2 0-1,-5 0-2,4 1-1,-2 2-1,0-1 1,0 1-1,-1 0-1,0 0 0,0 0-2,0 1 1,-1-2 0,0 3 4,1-2 5,-1 1 3,1 0 0,0-4 1,-3 2 0,3-1-2,-2-1-2,2 0-1,-3-3-2,2 0 0,-2-2 1,0 0-2,0-2 0,-2 0 0,2-3 1,0 2 1,-3-3-1,2 0 2,-1-3-1,1 2 2,1-3 3,-3 0 2,0-2 2,1 1 3,-1-1 0,1-3 3,0 0 5,1-2 3,-1 0 4,0 0 2,1-3 5,1 1 3,0-3 5,1 1 9,1-1 13,1-1 5,1-1 5,1 2 1,1 0 0,-2-2-1,3 2-2,1 0 0,-1 1-3,1 0 0,1 3-2,0-2-2,-1 3-4,1 0-9,-1 1-10,1 0-6,-2 3-4,4 0-1,-4 0-1,2 1-1,1 1 0,-2 1-2,3 1 0,-1 1-1,-3-1-2,2 3-1,0 0 0,0 0-2,-2 0 1,3 3-2,-2-1-2,1 1-1,1 1 0,-3 1-1,3 2 0,-1-1-1,1 1-2,-3 3-6,3-1-6,-2 1-4,-2-1-2,2 2-1,-3-1 1,2 1-2,-3 1 0,-1 0-2,3-1-1,-2 0 0,-1 2-3,1-2-1,1 4-3,0-3 0,-1-1 2,1 1-2,0 0-3,-2-1-5,2 1-5,-1 0-9,1-3-11,0 1-13,-3-1-18,1-1-22,-1-1-24,-1-1-32,-1 1-33,-1-2-32,-1 1-29,-1-3-28,-1 2-26,-1-3-26,1 0-23,4-2-37,-11-2-40,2 2-30,2-2-22,-1-3 2,4 2 15,-2-3 28,5 1 32</inkml:trace>
          <inkml:trace contextRef="#ctx0" brushRef="#br0" timeOffset="4587.8483">5127-5689 293,'2'-6'399,"1"0"22,-1 3 19,1-3 15,-2 4-8,0-3-21,1 3-26,-2-2-32,0 2-28,0 1-30,-2 0-31,1 0-34,0-1-22,-2 2-19,0 0-15,-1 0-15,2 2-24,-3-1-28,0 1-24,3 2-21,-3 0-20,0 1-17,-1-1-14,-2 2-10,0 1-6,3 2-6,-1-2-2,0 2-2,0-2-6,0 1-8,1 1-1,3 0 4,-1-2 3,-2 3 2,5-2 1,-2 1 0,2-2 0,0 2 2,0 0-1,2-2 1,-2 3-1,3-2 2,0 1-1,-1-1 1,0-2 1,2 3 1,-1-2-1,0 0 0,1 1 0,1 1 0,-3-2 0,3 1 1,-2-3 0,2 2 0,-1 0 0,0 0 0,0-1-1,1 0 0,1-3 0,0 3 2,-1-1-1,0 1 2,1-1-1,0 0 0,0 1 0,0-3-2,-1 3 2,0-1 0,0 0 0,-1 1-1,1 0 1,0-3 0,-3 3-1,4-1 1,-4 0-2,0 1-2,2-1-3,-4 1-1,0-4-3,-4 3-6,2 1-7,0-3-11,-4 3-13,4-1-16,-5 1-24,0-2-29,-1 3-34,1-2-36,0 1-36,-3 0-36,0-1-40,0 0-42,-4-2-53,0 1-58,1 0-35,-2-1-25,1 2-4,-2-1 8,1 0 19,-2-2 25,4 5 32</inkml:trace>
        </inkml:traceGroup>
        <inkml:traceGroup>
          <inkml:annotationXML>
            <emma:emma xmlns:emma="http://www.w3.org/2003/04/emma" version="1.0">
              <emma:interpretation id="{A2C59148-FFA8-4129-A119-428A527A4C90}" emma:medium="tactile" emma:mode="ink">
                <msink:context xmlns:msink="http://schemas.microsoft.com/ink/2010/main" type="inkWord" rotatedBoundingBox="6657,766 7448,791 7387,2734 6596,2709"/>
              </emma:interpretation>
              <emma:one-of disjunction-type="recognition" id="oneOf1">
                <emma:interpretation id="interp5" emma:lang="en-US" emma:confidence="0.5">
                  <emma:literal>of</emma:literal>
                </emma:interpretation>
                <emma:interpretation id="interp6" emma:lang="en-US" emma:confidence="0">
                  <emma:literal>off</emma:literal>
                </emma:interpretation>
                <emma:interpretation id="interp7" emma:lang="en-US" emma:confidence="0">
                  <emma:literal>oof</emma:literal>
                </emma:interpretation>
                <emma:interpretation id="interp8" emma:lang="en-US" emma:confidence="0">
                  <emma:literal>oft</emma:literal>
                </emma:interpretation>
                <emma:interpretation id="interp9" emma:lang="en-US" emma:confidence="0">
                  <emma:literal>oaf</emma:literal>
                </emma:interpretation>
              </emma:one-of>
            </emma:emma>
          </inkml:annotationXML>
          <inkml:trace contextRef="#ctx0" brushRef="#br0" timeOffset="5334.0448">6691-5606 35,'-25'-5'388,"3"1"19,-2 1 21,2 3 17,1 0 17,1 1-11,1 2-27,0 0-44,3 2-55,0-1-44,3 3-37,0 1-40,3 1-43,-1 1-27,1 1-18,3 2-21,0-1-21,0 2-21,4 0-24,1 0-18,2 2-14,0-2-8,1 1-4,3-2-3,1 0-2,0 1 3,2-4 5,1 2 1,3-1-3,-1 0 0,4-3-4,-1 1 0,1-1-2,0-1-1,2-3-3,0 3-1,-1-4 0,2 1 1,-2-1 1,1-2 2,-1-1 1,0-1 4,-1-2 5,-2 0 6,2-1 7,-4-1 4,0-1 5,0 1 5,-1-4 6,-4 0 3,3 0 1,-5 0 1,0-3-1,-2 1 1,1 0 0,-4-2 0,-1 0-3,2-2-2,-4 0-3,-1 0-2,-1-2-2,-2 1 4,-1-3 8,1 2 7,-2-2 7,2 1 4,-1-2 6,0 3 4,0-2 4,2 1 3,-1 0 5,2 0 2,0-1 0,2 2 0,0 0 1,3 1-6,0-1-9,2 2-6,2 1-7,0 0-6,1-1-3,2 1-4,0 1-3,2 0-3,0 1-4,-1-1 0,3 2 1,0 1 1,1-1 1,0 2-1,-1 2 0,2 1-2,-4 0 1,2-1-2,0 3 0,0 0 0,-2 2-1,-1 2 1,2 2-1,-3 0 1,2 2-1,-2 3 0,3 2 0,-4 0 0,4 5 0,-2 3 0,1 2 1,-1 2-1,0 4 1,0 3-2,0 0 1,0 7-7,0-1-7,-2 5-6,0 1-5,-1 3-2,1 5-2,-1 1-2,-1 1-1,-1 3-4,-1 3-7,-1 1-5,-1 4-8,-1-1-9,-1 0-10,-1 2-2,0 1 1,2 0-3,-1 1-1,-1 0-1,1-1 1,1-2 0,2-1 0,1-2 1,1-4 5,2-2 8,0-2 7,1-3 8,2-6 12,0-2 6,3-3 6,0-3 5,2-4 5,-1-2 2,2-2-1,0-5 2,0-3-1,1-1 0,0-4 2,2-3 1,0-1 1,-1-2 3,3-3 3,-2-1 7,1-4 5,-1-1 6,0-5 4,0 0 7,-2-2 6,0-3 7,-1-1 5,0-4 7,-1-2 7,-2-2 4,-3-3 7,-1-1 2,0-3 3,-2-4 0,-1-1-2,-4-3-3,-1-1-3,-2-4-5,-2-3-5,0 0-6,-3-2-7,-4-2-6,2 0-7,-4 0-7,1 0-8,-3 1-8,-1 3-8,1 0-8,0 2-8,-2 3-7,3 2-7,-2 2-6,2 2-9,1 5-7,1 0-11,0 4-8,3 4-13,1-1-15,-1 5-17,1 1-28,4 4-36,-1 1-47,3 2-51,-2 4-55,4 0-53,-1 1-76,4 4-86,0 0-40,0 0-19,0 0-2,0 0 5,0 0 11,4 4 13,3 1 30</inkml:trace>
        </inkml:traceGroup>
        <inkml:traceGroup>
          <inkml:annotationXML>
            <emma:emma xmlns:emma="http://www.w3.org/2003/04/emma" version="1.0">
              <emma:interpretation id="{DD649ED6-E923-4E73-A137-6D038B57ECF4}" emma:medium="tactile" emma:mode="ink">
                <msink:context xmlns:msink="http://schemas.microsoft.com/ink/2010/main" type="inkWord" rotatedBoundingBox="8280,834 11392,932 11364,1805 8252,1707"/>
              </emma:interpretation>
              <emma:one-of disjunction-type="recognition" id="oneOf2">
                <emma:interpretation id="interp10" emma:lang="en-US" emma:confidence="0.5">
                  <emma:literal>Made</emma:literal>
                </emma:interpretation>
                <emma:interpretation id="interp11" emma:lang="en-US" emma:confidence="0">
                  <emma:literal>Mande</emma:literal>
                </emma:interpretation>
                <emma:interpretation id="interp12" emma:lang="en-US" emma:confidence="0">
                  <emma:literal>made</emma:literal>
                </emma:interpretation>
                <emma:interpretation id="interp13" emma:lang="en-US" emma:confidence="0">
                  <emma:literal>Muscle</emma:literal>
                </emma:interpretation>
                <emma:interpretation id="interp14" emma:lang="en-US" emma:confidence="0">
                  <emma:literal>Marble</emma:literal>
                </emma:interpretation>
              </emma:one-of>
            </emma:emma>
          </inkml:annotationXML>
          <inkml:trace contextRef="#ctx0" brushRef="#br1" timeOffset="21003.6853">8205-5737 238,'-2'-5'364,"0"1"12,2 0 18,-3 1 20,3 1 3,0 0-8,0 2-24,-1-2-33,-1 1-32,1 1-31,0 0-24,-1 0-21,0 1-20,1 1-18,-1 0-20,-1 2-19,1 3-20,-1 0-23,-1 4-21,1 3-22,-1-1-20,1 4-23,-2 2-13,1 0-12,0 6-6,0-1-4,-1 3-1,0-1 0,1 0-3,1 2-2,-2 0 1,1 0 1,-2 1-2,0 0-4,2-2-5,-2 0-6,-2 0-9,1-2-10,0 1-12,0-3-12,2 0-11,0-1-10,0-2-8,2-2-6,-2-2-9,1 1-10,-1-6-5,3 2-3,-1-4 2,2-1 3,1-4 5,-3 1 8,3-1 11,0-2 10,0 0 9,0-4 8,0 0 9,0 0 9,0-2 9,0-1 10,-3-2 5,3-3 6,-2-1 4,1-1 5,-1 1 4,1-4 4,1-2 5,0-1 3,0-1 4,0-2 4,0 1 3,1 0 4,1-2 3,1-1 2,0 0 10,0-2 11,1 0 8,3 1 6,0-1 2,0-1 1,1 1-1,2 0-1,1 1-2,0-2-1,0 3-2,1-1-2,1 2 0,-1-1-1,2 1-6,0 0-9,1 3-7,-2 0-3,2 2 0,-2 0 0,2 4 1,0-2 1,0 3 2,-3 0 1,0 3 3,1-1 2,0 3 1,-1 0 2,2 1 2,-1 2 3,-1 3 3,2-2 3,-1 3 3,0 3 3,-1-3 2,-1 3 2,3 2 2,-2 1 1,1 3 2,-2 0-1,0 0 0,1 3-3,-1 2-2,1 0-4,-3-1-4,2 4-7,-3 0-5,-1 0-5,1 3-6,-4-1-4,1 1-4,-1 2-4,-1-2-4,-1 4-4,-2 0-9,0 0-9,-2-1-4,-1 4-3,1-2-1,-2 1 0,0 0-1,-2 0 1,3 0-2,-3-3-1,0 1-2,1-2-1,-2-2-1,3 2-2,-2-4 2,0-2 5,0-2-1,0 1-2,2-2-4,0-1-2,1-4-4,-1 1-4,1-2-3,0 0-5,2-3-1,1 0-2,0-1 0,0-3 0,1 0 1,0 0 2,1 0 4,-2-3 3,5-1 3,-3-2 5,-2-1 3,3 1 5,1-5 5,-1-1 5,-1 0 6,1-3 6,1-1 5,-1 0 4,1-2 4,0 0 4,1-1 8,-3-2 9,3 2 6,0-3 4,1 0 3,-1 1 3,2-2 0,0 0 2,-1 3 0,1-4 0,1 3-2,-1-1-1,3 0-3,-2 1-1,2-2-7,1 2-7,-2 1-4,3-2-4,-2 2-2,4 0 0,-4 0 0,3 0-2,-2 3-2,2 0-1,-3 2-1,2 3 1,0 0-1,0 0 1,-3 1 1,1 4 1,-3 0-1,4 1 1,-4 1 0,1 1 0,-2 1 0,1 3-1,0-3 1,3 6-1,-2-3 0,1 3-1,-1 2-1,1 1-2,-2 3-1,0 0-2,1 0-1,-1 3-2,1 2-1,-1 0-1,-2 1-6,2 1-9,-4 2-4,1 1-1,-1 2-2,1 1-3,-3 0-4,-1 0-5,-1 3-7,-1 0-8,-1-1-10,-2 3-11,1-2-16,-3 2-20,1-1-27,-3 2-31,0 0-40,-2 3-45,1-2-39,-1 1-37,0-2-39,0 0-40,3-3-47,1 1-51,0-4-31,4 0-21,1-3 2,4-4 12,1 0 28,4-3 36</inkml:trace>
          <inkml:trace contextRef="#ctx0" brushRef="#br1" timeOffset="21666.5914">9315-5432 156,'-5'-13'406,"3"2"29,-2 2 30,1 2 27,-1 0 29,1 2-15,-2 1-37,3 0-49,-1-1-57,0 3-39,-1 0-32,2 2-30,-1 0-26,1 0-31,-2 4-29,1-1-30,-1 1-29,-3 0-28,2 3-27,-2 2-19,-2 1-17,-1 1-10,0 1-8,0-1-5,-1 4-4,1 0-5,0 0-2,0 3-5,0-2-3,1 2-7,0-1-7,1 1-8,3 0-10,-2 0-10,2-1-12,0-1-13,1 1-14,1-1-14,2 0-15,1-1-13,0 0-13,0-1-11,1-2-8,2 1-7,0-2-3,1 0-1,3-4 1,-2 1 6,2-3 8,1 0 8,3-3 12,-1 3 13,0-3 14,4-2 16,-1 0 17,-1 0 14,2-3 14,-1-1 12,-2 2 12,3-3 10,-2 1 9,1-3 11,1 1 9,-3-2 12,3-2 10,0 3 15,-4-4 12,2 0 15,-2 0 15,4-1 16,-4 1 16,0-2 15,0 0 16,-3 0 15,3-2 15,-3-2 11,3 2 6,-3-4 3,0 2 0,-2-1-5,0-2-7,2 2-11,-2-2-12,1 3-13,0-3-13,-1 4-14,-3 0-16,5 3-16,-3 0-15,-1 1-14,0 4-13,-2 0-8,1 2-8,-2 3-6,0-1-5,0 2-4,-2 2-4,-1 2-3,0 3-3,2 1-2,-3 1-1,-3 2-3,3 2-4,-2 3-2,-1-1-2,0 3-4,0 1-4,-1-1-4,-1 0-4,2 3-5,0 0-4,-1-4-8,1 2-9,2-1-11,2 0-10,-4-2-10,6 1-11,-2-2-11,3 0-11,3-1-10,-2-3-10,2 2-7,2-2-4,-1-1-1,1-1 1,0-1 5,0 0 7,2-2 9,1 0 12,1-2 15,1 1 15,1-3 16,0 3 17,3-3 15,-2 0 14,1 0 12,-1-3 12,2 3 10,-1-3 12,-2 1 11,1-2 10,0 0 11,-1-2 12,-4 0 7,2-1 6,-2 1 4,1-5 6,-2 3 7,0-2 9,0-2 8,0 1 6,1-4 1,-1 2-1,0 0-3,1-1-5,-1-2-7,1 1-10,2-1-7,-6 1-7,5 0-6,0 3-8,-1-3-8,-1 2-8,1 3-10,1-3-7,-2 3-2,0 0 1,0 1-1,-2 1-1,2 1-1,-1 2 1,-2 1-2,1 1 0,-1 1 0,-1 0-2,-1 1-7,-1 1-6,2 0-2,-2 1 0,4 2-3,-3-2-6,-1 4-2,3-1-3,0-1-1,0 3-1,2 1 2,-1-1 1,0-1 0,1 3 0,-1 1 6,-1-2 8,2 2 2,-1-3 0,1 2-1,-2 1-2,1-1 1,-1 1-1,3-3 0,-2 2 0,0 2-2,0-2-2,0 1 0,1 0 0,1 1 0,0-2-3,-1 1 1,0 1-1,1-1-1,-1-2-1,-1 2-2,0 2-1,1-3-5,-2 1-5,-3 0-4,0-1-7,0 0-10,-3-1-10,-2 0-15,1 1-15,-2-1-25,1-1-31,-7 3-40,5-3-48,-3 2-43,-2-2-40,0 1-44,0 0-50,-3-2-56,3 1-63,-1-2-35,0-1-18,3 1 0,-1-2 8,11-2 22,0 0 27,0 0 41</inkml:trace>
          <inkml:trace contextRef="#ctx0" brushRef="#br1" timeOffset="22153.8297">10255-5606 375,'-2'0'416,"0"0"20,2 0 21,-2 3 17,0 1-3,-1 1-15,0 1-35,-1 1-44,-1 3-47,1 0-49,-2 0-45,-1 2-42,-1 0-28,-1 1-20,2 0-21,-2 2-24,-2 0-24,3 0-26,0 0-21,0 0-20,-2 1-13,1 1-10,2 0-4,1 0 1,-1-1-3,0 0-6,4 0-5,-5 1-8,2-2-8,3 1-9,-1-2-9,-1 1-9,2-2-9,0 1-10,2 0-9,0-3-9,-1 1-7,2-3-6,0 2-6,2-2-2,0 0-1,1-1 1,2 1 6,0-1 7,3-1 7,-1-1 7,2-1 6,1 1 6,1-1 6,2-1 8,-1-1 11,2-1 9,1 0 10,-2-2 9,1 0 6,1-2 7,1 0 4,-3-3 4,1 2 1,1-1 2,0-2 3,-1 1 3,0-4 4,0 1 3,-1-3 5,-1-1 3,2 1 6,-1-2 7,-3 0 10,2-3 10,-1-1 15,-3 0 18,2 0 18,0-3 18,-1 2 21,0 0 19,-2-4 20,2 1 18,0-1 15,0-2 10,-2 0 4,2-3 3,0 2-3,-2-2-5,0 1-7,0-4-7,0 4-10,-1-1-12,1 0-12,1 1-14,-2 1-14,-1 1-15,-2 2-10,2 2-11,0 2-4,-3 1-3,1 1 0,-3 4 2,2 3-4,0 0-8,-2 2-4,0 1-3,0 2-6,-2 3-5,0 1-6,2 0-6,-3 0-6,1 3-4,-3 1-6,0 3-7,2 0-6,-4 4-6,2 0-6,-2 3-7,0 1-4,-2 2-2,1 2-9,-2 1-13,5 1-6,-3 1-7,-1 1-6,3 1-7,-2-2-5,1 2-9,0-1-8,1 1-8,0-1-10,2 2-11,-2-2-11,0-1-12,1 2-12,1 1-13,-1-1-28,0-2-37,1 1-37,0 0-37,0 0-29,-1-2-22,2 1-22,2-4-17,1-1-13,2 1-12,3-3-21,1-1-29,0-3-20,4 1-15,2-3 16,0-1 33,3-3 38,-1 1 43</inkml:trace>
          <inkml:trace contextRef="#ctx0" brushRef="#br1" timeOffset="22569.4563">10760-5237 9,'-5'3'272,"1"1"-3,1-1-9,0 1-19,1 0-22,0 1-26,2-1-29,0 1-27,0-1-28,2-1-22,1 2-19,1-3-12,-1 2-10,2-3-5,0 1-3,2 0 0,-1-2-1,3 2 3,0-2 3,0 0 3,-2 0 0,4-2 4,-1 2 3,0-2 5,-2 1 4,2-1 5,-1-2 5,0 2 5,-2-1 6,2 1 6,0-1 8,0-1 6,-2 0 7,0 1 5,1-2 8,0 1 4,-4 0 2,2 2 4,0-5 4,0 3 4,0-2 3,-2-1 2,2 0 3,-2 0-2,0-2-3,0-1-3,0 0-5,1 1-4,0-4-7,-3 2-5,1-1-6,1 0-4,-3 2-8,2-3-7,-3-1-8,0 3-6,0-1-7,0 0-6,0 1-4,0 0-3,-3 2-2,3 2-3,-5 0-3,2 1-3,2 1-4,-3 1-4,-1 1-6,-1-1-3,2 4-5,-4-2-5,1 2-4,-2 2-4,0 0-5,0 2-4,-1 1-4,0 3-5,-1 0-2,0 3-3,1 0 0,0 0-3,-1 3-2,3 1-3,-3-1-2,1 3-3,2 0-4,1 2-3,0-3-2,0 2-4,0 1-3,4-1-3,-2 0-1,1 0-2,1-1-3,0 0 0,1-2-2,1 2 0,1-4 0,0 1 0,1-1-1,1-1-2,1 1-2,2-2-5,-1-2-4,-1 0-6,3 0-6,0-2-5,1 2-8,2-3-5,0 0-4,2 1-6,1-2-4,0 1-5,-1-3-7,4 1-7,0-1-10,1-2-12,0 0-13,-1-1-13,2-1-15,-1-1-17,1-1-16,-2-1-24,-2-2-26,0 0-35,0-2-39,-1 0-33,-2-2-29,1 0-5,-1 1 5,0-2 14,0-1 17</inkml:trace>
        </inkml:traceGroup>
        <inkml:traceGroup>
          <inkml:annotationXML>
            <emma:emma xmlns:emma="http://www.w3.org/2003/04/emma" version="1.0">
              <emma:interpretation id="{2857AEB9-850D-4725-89C3-F907DDA0702D}" emma:medium="tactile" emma:mode="ink">
                <msink:context xmlns:msink="http://schemas.microsoft.com/ink/2010/main" type="inkWord" rotatedBoundingBox="12004,669 14367,743 14332,1859 11969,1784"/>
              </emma:interpretation>
              <emma:one-of disjunction-type="recognition" id="oneOf3">
                <emma:interpretation id="interp15" emma:lang="en-US" emma:confidence="0.5">
                  <emma:literal>cell.</emma:literal>
                </emma:interpretation>
                <emma:interpretation id="interp16" emma:lang="en-US" emma:confidence="0">
                  <emma:literal>cell</emma:literal>
                </emma:interpretation>
                <emma:interpretation id="interp17" emma:lang="en-US" emma:confidence="0">
                  <emma:literal>well.</emma:literal>
                </emma:interpretation>
                <emma:interpretation id="interp18" emma:lang="en-US" emma:confidence="0">
                  <emma:literal>Cell.</emma:literal>
                </emma:interpretation>
                <emma:interpretation id="interp19" emma:lang="en-US" emma:confidence="0">
                  <emma:literal>well</emma:literal>
                </emma:interpretation>
              </emma:one-of>
            </emma:emma>
          </inkml:annotationXML>
          <inkml:trace contextRef="#ctx0" brushRef="#br1" timeOffset="23982.024">12167-5521 196,'-11'-9'407,"-3"3"22,1 0 26,-1 1 27,2 1 6,2 2-6,-4-2-28,2 4-41,-1 0-38,0 0-37,1 0-36,-3 4-36,2-2-28,-2 2-26,1 1-23,0 1-19,1-1-25,-3 3-30,1 1-23,1 1-21,1 2-24,-1 1-22,2 1-14,-1 2-9,-1-1-8,2 4-3,0 0-3,-1 3-2,1-3-2,2 2-2,1 1 0,2 0-1,1 0-5,0-1-5,1 0-1,2 0 1,3-2-8,2 0-9,1-1-12,2-1-14,0-3-15,3 4-16,-1-6-17,5 2-17,2-2-18,-1-1-18,3 0-9,2-1-4,0-2-4,1-2-3,2 1-1,3-1 0,-2-3 3,3 0 3,-2-1 4,3 0 5,-1-2 6,2-2 9,-1 2 8,-2-3 9,2-1 3,-1 0-2,-1-1 3,0 0 0,-4-2 6,2 0 6,-2 1 7,1-5 10,-4 3 10,2-2 13,-4 1 14,-1-2 15,-1 2 16,1-2 17,-1 1 11,-1-1 8,-3 1 12,0 0 13,0 0 12,-2 3 11,-3-1 10,1-1 10,0 3 8,-3 0 5,0 2 3,-1 2 0,-1-1-1,-1 0-3,-1 2 3,1 1 6,-2 0 1,0 0-2,-2 1-4,1 1-3,1-1-5,-1 2-3,-1-1-6,-1 2-3,2 1-5,-1-2-6,1 1-2,1 0-5,-2 1-2,2-1-5,1 0-1,0-2-4,1 3-2,-1-1-3,2-1-2,0 1-5,0-1-1,2-1-4,-1 1 1,1 0 0,0-1 0,1 1 0,2-3-1,-1 3 0,3-3-1,0 1-1,1 0 1,0-1-2,-1 0 1,2 0 1,2-1 1,0 0 0,-1 1 0,2-3 1,0 0 0,1 1 1,-1 0 0,1 0 0,0-2 2,2 0 0,-3 0 2,0-2 3,2 1 3,-1-1 3,0 0 4,-1-3 5,-1 2 7,-1-2 6,0 0 10,-3-1 9,2 0 10,-1 0 14,-1-2 12,0 1 12,0-2 11,-2 0 12,0-1 10,-2-1 9,1 1 7,-1 2 4,-3-3 2,4 3-1,-4-2-4,0 3-7,-4 0-9,4 0-10,-3 2-12,-1 1-11,1 3-14,0-1-14,-1 2-13,-2 2-14,0-1-12,0 3-11,-1 0-10,-2 3-7,-2-1-6,0 2-4,3 2-6,-4-1-3,1 3-4,3 1-2,-2 2-5,-1 0-4,2 0-4,-2 3-4,3-1-4,1 3-7,-2-2-7,2 4-7,1 0-9,0 1-10,2-1-9,1 0-9,-1 4-10,0-3-11,2 0-9,1-1-9,-1 1-10,2-2-8,2 0-7,-1 1-4,1-3-4,3 0 0,1 0 2,2-2 4,2-2 4,0 0 3,4 1 7,1-3 7,1 1 8,-1-1 8,1-2 11,3 0 13,-1-1 9,3-3 11,-2 0 9,0 0 8,2-2 7,-1-2 6,-1-1 8,-1-2 7,1 1 8,-1-3 7,1-1 9,-3 0 11,3-1 9,-5-1 8,-1-2 10,2 1 10,0-3 11,-3 2 13,2-4 13,-2-1 15,-1 3 17,1-5 19,0 2 17,-3-3 17,1 2 14,1-3 10,-3-1 10,1 1 7,1-4 3,-2-1-1,1 0-5,-2-2-5,0 1-10,0-4-12,-1 2-10,1-1-8,0 0-13,-2 2-14,2-2-16,-2 0-15,1 2-13,-2 2-13,3 1-11,-3 0-8,0 4-6,1 0-5,-1 4-3,-1 1-4,1 4-8,-3 0-8,-1 4-6,0 2-4,0 1-4,0 1-3,-1 3-1,-3 3-3,1-1 0,-1 1 0,-1 4-1,1 1-3,-3 3 0,-1 0 1,-1 4-1,0 0-3,0 4-6,2-1-10,-2 4-6,0-2-5,0 1-1,1 2-2,3 0-3,-1 1-5,0 1-4,0-2-3,3 2-6,-2 0-6,2 0-8,1-2-5,0 1-3,1 0-1,1-4-6,0 0-8,1 2-9,2-4-11,1 3-5,1-4-1,2 1 1,2-1 5,1-1 2,4 0 5,-1-1 3,2-2 5,1 0 7,-1-1 9,0-2 11,2-2 13,0 3 11,0-5 13,-3-1 8,3 1 6,-2-3 3,-1 2 2,1-3 2,-3 1 3,2-2 3,-2-1 3,0-1 6,0-2 5,-1 1 8,-2-3 7,0 2 10,0-3 7,-1 1 10,0-1 10,1-2 10,1 1 10,-3-2 11,0-1 11,1-2 11,0 0 7,0-1 6,0-1 2,-3-1 0,4-1-3,-3-2-2,1-3 0,1 2-4,-1-1-5,0-3-6,1-1-4,0 0-7,0-2-7,1-2-5,-3 1-4,5-1 0,-4 1 4,1-4 0,0 2 1,-1-1-2,0 0-6,0-1-2,1 0-3,-1 0-1,-1 0-2,2 0-3,-3 1 1,2 1-3,-4 1 0,2 0-3,-2 2-5,0 1-2,2 2 0,-5 3 1,1 0 3,-1 3 1,0 0 3,-1 6-53,1 0-9,-4 3 0,3 1 0,-2 3 0,3 2 0,-3 0 0,2 0 0,-3 2 0,2 2 0,-1 0 0,-2 3 0,0 0 0,-3 4 0,1 2 0,-2 2 0,-1 2 0,-1 3 0,-2 3 0,-1 2 0,2 2 0,2 3 0,-2 0 0,3 2 0,-1 0 0,1 2 0,1 0 0,1 0 0,3 1 0,-1-1 0,1-2 0,-1 1 0,2 0 0,1-3 0,2-1 0,-4 1 0,3-2-70,-1 1-13,2-3 2,0-1 4,0 1 2,0-3 1,0-1-1,2 0-3,-1-1-3,3 0-2,-4-3-4,0-1-4,2 0-4,-1-3-3,1 2-6,1-3-8,0 1-11,0-1-15,0-1-16,0 1-20,3-2-25,-2-2-31,2 0-25,0 1-22,1-1-29,-2-1-29,2-2-38,0 0-42,0-1-44,-7-3-44,10 0-13,0 0 4,0 0 15,0 0 21,2-3 30,0 0 35</inkml:trace>
          <inkml:trace contextRef="#ctx0" brushRef="#br1" timeOffset="24243.9847">13955-5414 129,'-3'4'302,"0"1"0,1-1-9,1 2-12,1 1-23,0-1-28,0 2-29,1-2-30,2 1-24,0-2-21,1 2-10,-1-2-5,2 0 3,-1 0 6,1 0 16,1-1 19,1 0 18,1-1 13,0 0 15,-3 0 12,3-2 8,-1 1 3,0-2 1,0 0-2,0-2-7,-1 1-6,0-1-10,0 1-9,0 0-14,-3-1-14,1-1-15,0-1-15,1 2-16,-1 0-16,-1-1-12,1-1-10,-3 0-10,1 0-7,2 0-8,0-1-5,-4-1-7,2 2-8,-1-1-8,-1-1-7,0 2-10,0-3-13,-1 3-11,-1-2-14,2 2-13,-4-1-14,0-1-17,1 1-17,-4 1-29,2 0-34,-3 1-43,1-1-46,1 2-43,-4 0-39,0 2-45,-2 0-45,2-2-57,-2 1-63,0 1-27,-1 0-9,0 1 4,1 1 13,-3-2 26,2 4 31</inkml:trace>
        </inkml:traceGroup>
        <inkml:traceGroup>
          <inkml:annotationXML>
            <emma:emma xmlns:emma="http://www.w3.org/2003/04/emma" version="1.0">
              <emma:interpretation id="{BD092981-1925-497B-9641-CAF9EE6203A7}" emma:medium="tactile" emma:mode="ink">
                <msink:context xmlns:msink="http://schemas.microsoft.com/ink/2010/main" type="inkWord" rotatedBoundingBox="16917,1651 21644,1800 21611,2821 16885,2671">
                  <msink:destinationLink direction="with" ref="{5082FCF3-3297-4E0E-B458-945C2FB9D9F5}"/>
                </msink:context>
              </emma:interpretation>
              <emma:one-of disjunction-type="recognition" id="oneOf4">
                <emma:interpretation id="interp20" emma:lang="en-US" emma:confidence="0.5">
                  <emma:literal>r-n...</emma:literal>
                </emma:interpretation>
                <emma:interpretation id="interp21" emma:lang="en-US" emma:confidence="0.5">
                  <emma:literal>FE ,</emma:literal>
                </emma:interpretation>
                <emma:interpretation id="interp22" emma:lang="en-US" emma:confidence="0">
                  <emma:literal>FFE ,</emma:literal>
                </emma:interpretation>
                <emma:interpretation id="interp23" emma:lang="en-US" emma:confidence="0">
                  <emma:literal>r-r.... ,</emma:literal>
                </emma:interpretation>
                <emma:interpretation id="interp24" emma:lang="en-US" emma:confidence="0">
                  <emma:literal>r-a.... ,</emma:literal>
                </emma:interpretation>
              </emma:one-of>
            </emma:emma>
          </inkml:annotationXML>
          <inkml:trace contextRef="#ctx0" brushRef="#br1" timeOffset="29089.9111">16648-4081 37,'0'-5'277,"0"1"10,0 0 9,2 2-3,-2-1-15,1 0-10,1 0-8,-1 1-22,0 0-29,1 0-27,-1-1-26,3-1-20,-1 0-20,-1 0-13,1 0-12,2 0-13,1 0-12,-3 1-11,2-2-10,2 3-25,-2 0-31,3-2-23,-2 1-20,2-1-19,-1 0-17,2 0-24,-1 1-29,-3-1-25,2-1-25,1 3-24,-1-4-24,0 1-24,0 0-24,1-2-17,2 0-13,-3 1 2,2-3 7,1 1 12</inkml:trace>
          <inkml:trace contextRef="#ctx0" brushRef="#br1" timeOffset="29244.4943">17057-4460 26,'0'-4'267,"0"0"2,0 0-2,0 0-11,1 0-14,-1 2-22,2 0-24,-2-2-26,1 1-27,0-1-24,1 2-24,-1 0-18,1-2-15,0 1-13,1-1-12,-1 0-9,1 1-9,0 1-6,1-2-7,3 1-10,-4 0-8,1-1-10,2 0-9,0 0-12,0 1-10,0-2-13,-2 1-16,2 2-14,0-3-15,0 1-16,0-2-14,0 1-15,2-1-17,-4 2-10,2-2-7,1 0-6,0-1 0,0 0 0,0 1 3,1 1 8</inkml:trace>
          <inkml:trace contextRef="#ctx0" brushRef="#br1" timeOffset="29381.7032">17314-4710 138,'0'-3'191,"0"1"2,0 0-1,0 2-6,0-2-8,0-1-11,0 3-15,0-2-16,0 2-19,0-2-15,0 1-14,0 0-14,1-1-11,-1 1-10,0 0-6,2 0-8,0-1-6,0 1-6,-1-2-7,2 2-4,1-1-5,-2 1-4,3 0-4,-1 0-2,0-2-2,1 2-5,-1-1-3,-1 2-7,2-3-9,1 3-7,-3-2-10,2 0-10,-1 0-12,-1 0-11,2-2-11,-2 1-14,1 1-14,-4 2-14,7-4-16,-1-1-11,1 1-8,0 0-10,1 1-5,-2-3-4,3 1 0,0 0 1</inkml:trace>
          <inkml:trace contextRef="#ctx0" brushRef="#br1" timeOffset="29595.2247">17555-4863 51,'2'-1'224,"-2"-1"2,0 1-2,0 1-4,0 0-8,0 0-12,2 0-17,-2-2-15,0 2-17,1 0-18,-1-1-16,2 0-14,-2-1-13,0 1-12,4 0-11,-3 0-9,-1-1-9,4 2-9,-2-4-9,1 1-6,0 3-7,0-2-5,0 0-5,2 2-6,-2-3-6,1 2-9,0-1-8,0 1-11,-2-1-13,3 0-11,0 2-13,-2-2-13,2 0-16,-2 2-15,1-2-15,0 1-16,0 0-19,-4 1-18,0 0-17,6-5-13,0 1-8,0 2-5,0-3-4,0 5-1,1-5-2</inkml:trace>
          <inkml:trace contextRef="#ctx0" brushRef="#br1" timeOffset="29698.4063">17787-4966 69,'0'0'229,"0"0"-2,-2 0-9,2 0-11,-1 0-16,1 0-19,0 0-20,0 0-22,0 0-21,0 0-20,1 0-16,1 0-14,0 0-12,1 0-10,-1 0-9,1 0-8,2 0-6,-2-1-5,0 1-3,0 0-5,2 0-6,-2 0-6,1 0-9,-1 0-8,-1 0-12,1 0-11,1 0-13,-3-2-13,2 2-14,0 0-15,-3 0-16,0 0-15,0 0-14,0 0-12,0 0-8,0 0-5,0 0 1,9-2 2,-9 2 8,0 0 8</inkml:trace>
          <inkml:trace contextRef="#ctx0" brushRef="#br1" timeOffset="29882.0393">17923-4969 33,'2'0'134,"0"0"0,-1 0 1,1 0 3,-1 0-2,1 0 0,-1 0-6,0 0-5,-1 0-8,0 0-8,3 0-9,-3 0-8,4 0-9,-3 0-8,-1 0-6,3 0-7,-3 0-7,3 0-7,-2-2-8,3 2-7,-2-2-5,1 2-6,0-1-5,0 0-3,1 1-6,0-2-2,-3 1-5,5-1-2,-3 1-4,2 0-6,-2-1-7,-1 1-5,3 0-10,-2 0-7,3-1-10,-5 0-10,5 2-9,-3-2-10,2 2-9,-2-2-11,1 2-12,-1-3-11,-3 3-10,0 0-9,7-4-4,0 1-1,0 1-3,1-1-1,2 1 1,-1-2-1</inkml:trace>
          <inkml:trace contextRef="#ctx0" brushRef="#br1" timeOffset="30033.1892">18157-5033 92,'-2'0'150,"2"0"0,0 0-4,0 0-5,0 0-9,0 0-10,2 0-7,-1 0-7,1 3-9,-1-3-11,1 0-13,0 0-12,-2 0-10,3 0-9,1 0-8,-3 0-7,3 0-6,-1 0-4,1 0-5,-1 0-5,-3 0-2,2 0 0,1 0-3,-1 0-1,-1 0-1,1 0-3,0 0-6,0 0-8,1 0-10,0 0-11,1 0-10,-3 0-13,1-3-14,2 3-16,-4 0-17,0 0-17,0 0-20,0 0-20,0 0-18,7-3-16,-7 3-9,9-2-4</inkml:trace>
          <inkml:trace contextRef="#ctx0" brushRef="#br1" timeOffset="30214.1121">18452-5033 157,'0'0'202,"0"0"-7,4 3-13,-4-3-15,0 0-13,3 0-14,1 0-14,-3 3-20,2-3-15,1 0-15,0 0-13,-1 0-12,1 0-10,1 0-7,-2 0-8,-2 0-7,2 0-4,0 0-5,0 0-6,-1-3-5,1 3-8,-1 0-8,0 0-10,-1 0-10,-1 0-10,2 0-11,-2 0-11,0 0-13,0 0-13,2-3-16,-2 3-16,0 0-16,0 0-14,0 0-16,0 0-13,0 0-10,0 0-6</inkml:trace>
          <inkml:trace contextRef="#ctx0" brushRef="#br1" timeOffset="30409.1424">18762-5036 14,'4'2'224,"-4"-1"-7,1-1-8,2 3-13,0-3-14,0 3-19,0-3-22,-1 2-24,3-2-23,0 0-21,-3 0-19,2 0-13,0 0-10,0 0-8,1 0-4,0 0-7,-1 2-4,1-2-9,-1 1-9,3-1-11,-3 1-12,1-1-13,2 0-14,-4 0-14,2 0-15,-5 0-18,0 0-23,0 0-17,7-1-15,4 0-6,-1 1-3,2 0 0,0 0 2,1 1-7</inkml:trace>
          <inkml:trace contextRef="#ctx0" brushRef="#br1" timeOffset="30618.9833">19172-5009 50,'0'3'207,"2"-2"-9,0 2-9,-2-1-9,0 1-11,4-1-13,-4 0-15,3-2-15,-2 2-16,3-2-17,-2 2-12,1 0-12,0-1-10,1 1-9,1 0-4,1 0-3,-2 0-3,3-1-3,0 1-2,-2 0-3,2 0-5,-2-2-5,2 2-5,-3 0-3,0-1-5,1 0-6,-1-1-10,1 2-11,0-2-10,-2 0-12,1 0-12,-1 0-12,1-2-12,-1 1-13,0 0-11,0-1-13,1 0-13,-1 2-13,5 0 0,-4 0 9,3 0 5,1 0 3,-8 0-1,12 2-5,-1 0 0,2-1 3,-3 0 0,2 1 0</inkml:trace>
          <inkml:trace contextRef="#ctx0" brushRef="#br1" timeOffset="30778.5513">19603-4931 88,'17'4'78,"3"-1"-10,-1 1-10,-2-1-9,-3-1-16,1 2-16,1-1-32,-5-1-37,1 0-26,-1 2-21,-4-2-13</inkml:trace>
          <inkml:trace contextRef="#ctx0" brushRef="#br1" timeOffset="31019.8322">20081-4831 127,'3'0'169,"0"0"5,0 0 2,0 0-2,0 0-5,0 0-9,-2 0-11,-1 0-13,4 0-16,-4 0-16,2 0-16,-2 0-14,1 0-11,3 0-13,-4 0-9,1-2-9,1 2-7,-1 0-5,1-2-6,0 0-10,0 2-11,0-1-14,-1-1-16,1 2-21,-1-2-24,-1 2-29,0 0-34,0 0-37,0 0-39,0 0-19,0 0-13,0 0-11,-1-8-9</inkml:trace>
          <inkml:trace contextRef="#ctx0" brushRef="#br1" timeOffset="31424.1693">21395-4597 52,'-6'1'244,"1"2"-1,0-1-7,2 1-16,-5 0-18,4 1-26,-2 0-25,0 3-28,0-3-26,0 4-24,0-3-22,2 1-21,-2 2-18,-2 0-17,1 0-14,1-2-14,-2 3-14,0 0-16,-1 1-13,-1-2-18,2 1-20,-4 1-23,2-1-26,-4-2-25,1 3-25,-2 2-13,0-3-8,-1 1-1</inkml:trace>
        </inkml:traceGroup>
      </inkml:traceGroup>
    </inkml:traceGroup>
    <inkml:traceGroup>
      <inkml:annotationXML>
        <emma:emma xmlns:emma="http://www.w3.org/2003/04/emma" version="1.0">
          <emma:interpretation id="{79DB7FE5-A390-4A99-9942-C0E6523516EB}" emma:medium="tactile" emma:mode="ink">
            <msink:context xmlns:msink="http://schemas.microsoft.com/ink/2010/main" type="paragraph" rotatedBoundingBox="279,2515 21764,2751 21741,4800 257,456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C1EBDC7-0D39-4809-98D4-88EDF9926073}" emma:medium="tactile" emma:mode="ink">
              <msink:context xmlns:msink="http://schemas.microsoft.com/ink/2010/main" type="line" rotatedBoundingBox="279,2515 21764,2751 21741,4800 257,4564"/>
            </emma:interpretation>
          </emma:emma>
        </inkml:annotationXML>
        <inkml:traceGroup>
          <inkml:annotationXML>
            <emma:emma xmlns:emma="http://www.w3.org/2003/04/emma" version="1.0">
              <emma:interpretation id="{A4968DEC-3DB2-4BB0-A4A3-E4A48A6683B5}" emma:medium="tactile" emma:mode="ink">
                <msink:context xmlns:msink="http://schemas.microsoft.com/ink/2010/main" type="inkWord" rotatedBoundingBox="276,2780 3046,2811 3027,4511 258,4481"/>
              </emma:interpretation>
              <emma:one-of disjunction-type="recognition" id="oneOf5">
                <emma:interpretation id="interp25" emma:lang="en-US" emma:confidence="0.5">
                  <emma:literal>spindle</emma:literal>
                </emma:interpretation>
                <emma:interpretation id="interp26" emma:lang="en-US" emma:confidence="0">
                  <emma:literal>Spindle</emma:literal>
                </emma:interpretation>
                <emma:interpretation id="interp27" emma:lang="en-US" emma:confidence="0">
                  <emma:literal>Spindale</emma:literal>
                </emma:interpretation>
                <emma:interpretation id="interp28" emma:lang="en-US" emma:confidence="0">
                  <emma:literal>spindles</emma:literal>
                </emma:interpretation>
                <emma:interpretation id="interp29" emma:lang="en-US" emma:confidence="0">
                  <emma:literal>Spindler</emma:literal>
                </emma:interpretation>
              </emma:one-of>
            </emma:emma>
          </inkml:annotationXML>
          <inkml:trace contextRef="#ctx0" brushRef="#br2" timeOffset="68471.4407">406-3747 9,'3'-14'370,"-2"2"21,1-2 22,-2 2 23,0 3 24,0 0 21,0 1-24,-2 1-49,1-1-48,0 1-51,-2 1-31,0-1-22,-1 0-10,2 2-6,-3 1-13,1-1-13,1 1-19,-3-1-23,0 1-18,-2 2-20,0 0-18,-1-1-22,0 3-15,-3 3-13,-1-1-10,1 2-10,-3 1-7,0 3-10,-3 2-6,0 0-6,-1 4-4,0 0-2,-1 3-2,1 3-5,0 1-1,1-1 0,2 1-2,1 2-2,2-1-1,2 1-2,1-1 0,1 0-1,3 0-1,1 1-2,4-4-1,0 1-2,1 1-1,1-3-2,0 1-2,4-3 0,0 2-3,0-4-1,3 1 0,1 0-1,0-4 0,2 3 0,1-3 0,0 0 1,0 2 1,0-3 0,2-2 3,-1 2 1,-1-2 1,0 2 1,2-3 1,-1 1 3,1 0 1,-2 0-1,1-2 2,-1 1 2,0 0 1,-3-1-1,0 1 2,-1-1 1,-3 1 0,2-1 0,-4 1 2,1 0-1,-1-2 0,-2 1 0,-1 1 1,0 0 0,-1 1-3,-2-1-4,-1 1-3,-1 1-6,0 0-8,-2-1-11,-2 1-15,-2 2-17,1-2-26,-2 3-33,-1-1-37,0 1-39,1-2-32,0 0-28,-1 1-25,-1-2-28,2 1-27,0-2-24,0-2-29,5 0-28,-1-4-28,8-2-29,0 0 3,0 0 20,0 0 33,0 0 37</inkml:trace>
          <inkml:trace contextRef="#ctx0" brushRef="#br2" timeOffset="68989.2345">674-3486 140,'-5'6'385,"0"0"20,1 3 16,1 1 15,-2 3 5,1 2-1,-1 3-14,0 0-22,0 3-31,1 0-34,-4 2-36,3 4-37,0-1-27,0 1-24,-3 2-18,0-2-18,2 2-19,-1 4-22,1-2-25,0 1-28,0-1-19,0 3-19,1-1-12,0 1-9,-2-1-8,2 1-3,-2-2-5,2 3-4,0-3-9,0 0-13,-2-1-11,2 1-11,-2 0-12,2-2-15,0 1-19,1-1-22,-1-3-21,1 2-22,0-3-19,-1-1-18,3 1-17,0-4-15,-1-1-7,3 1-4,0-4-5,0-2-4,0-5 7,3 2 9,-3-4 15,2-1 15,-2-3 19,2-1 19,1-4 20,0 0 19,0-2 18,0-2 20,0-1 19,2-1 17,-3-3 17,3 1 19,0-2 10,-1-2 7,0-3 8,0 2 10,1-4 6,-2 1 4,1-3 5,-2 0 3,4-2 2,-4 0 1,3-2 2,-1-3 4,-1 1 1,2-1 5,-3-2 2,3-2 5,0-2 5,-2 0 2,1-3 7,1 0 9,1-1 3,0 1 1,1-2 8,-1 1 11,3 1 10,0-2 7,-1 3 7,2-1 5,0 4 4,2 0 2,0 3 3,-1-2 0,0 5-3,1 2-5,-3 0-2,1 1-2,-1 3-7,2 1-12,-2 1-10,0 2-10,-3 0-11,1 2-8,-1 0-8,0 5-10,-2-2-7,1 2-9,-2 3-5,0 0-4,-1 0-3,3 1-3,-2 0-3,-1 2-2,0 1-3,1-1-2,1 2-1,0 0-1,0 0-2,1 2 0,-1-1-1,-1 1 0,2 2 0,1-1 0,-2 1 0,2 0-3,-3 3 0,2 1-2,0 0 0,-1 3-1,-1 0-1,-3 0 0,2 3-3,-2-1-2,-2 3-1,0 1-2,-3 1-3,2-2-5,-4 4-8,0 0-7,-3-2-12,0 0-12,0 1-17,-4-1-19,2-2-34,-1 2-39,2-3-39,-1-1-36,2-1-39,0 1-37,1-3-43,2-1-48,-1-1-45,3 0-44,2-3-30,3-6-24,0 0-1,0 0 9,0 0 24,0 0 30,10-2 34</inkml:trace>
          <inkml:trace contextRef="#ctx0" brushRef="#br2" timeOffset="69359.9635">1079-3364 110,'-2'-4'390,"-1"4"14,2-2 13,-1 2 10,1 2 8,1-2 7,0 4-12,0-4-21,0 7-32,0-5-36,0 2-36,0 0-36,1 1-27,1-2-22,-1 1-14,1 0-11,-1-1-13,1 2-15,0 0-23,-1-1-26,0 2-25,0-2-20,1 3-16,-2-1-13,0-1-8,0 3-7,0 1-6,-2-2-5,1 3-5,0-1-7,0 0-9,-3 1-11,1-1-14,-1 0-14,1 1-18,-2-2-20,1 1-32,0 0-39,-1 0-32,1-1-33,-1-1-32,2 2-34,2-3-41,-2-1-46,3-5-41,-5 7-40,5-7-32,0 0-29,0 0-3,0 0 11,5 5 22,-5-5 28,5 3 29</inkml:trace>
          <inkml:trace contextRef="#ctx0" brushRef="#br2" timeOffset="70457.6997">1091-3597 60,'-2'-5'277,"1"-2"5,1 0-4,-2 3-13,2-3-17,0 3-17,0 0-15,-2 1-10,2 1-7,-1 2-8,0-2-10,0 2-4,1 0-2,-2 0-10,0-2-12,2 2-6,-1 0-5,-1 0 2,1 0 4,1 0-2,-2 0-3,2 0-6,-1 2-10,1-2-8,-3 2-7,3 0-8,-3 5-12,3-5-9,-2 2-9,-1 1-8,3 1-9,0 1-6,-1-2-6,1 0-6,0 1-4,1-1-3,-1-1-3,3 1-2,-1-1-5,1-2 0,0 4-1,0-5 2,1 3 3,1-2 3,-1-1 3,1 0 4,2 1 3,1-1 5,-1-1 2,2 0 4,-1-1 2,0-1 3,1 0 4,0 0 3,-1-2 1,2 0 0,-3 1-1,2-1 0,-1 1-1,-1-3-2,-2 1-3,2 0-2,-2-1-4,0 1-3,0 1-2,-1-1-5,-1-1-4,0 2-4,-3-1-1,2-1-4,-1 1-4,-1 1-3,0-1-5,-1-1-4,-1 1-2,-1 0-3,0-2-4,0 3-4,-1-3-6,-1-1-5,1 3-6,-2-1-6,0 2-8,1-1-11,0 1-10,-1 1-16,0 0-17,0 0-24,2 3-28,-3 2-36,2 0-39,0 2-33,-1 1-29,0 2-31,1-1-35,-2 5-43,0 2-47,-1-3-39,1 4-34,0-2-13,-1 3-3,4-1 13,-1-2 24,2 1 34,1 0 39</inkml:trace>
          <inkml:trace contextRef="#ctx0" brushRef="#br2" timeOffset="70020.9402">1084-3451 16,'0'-2'232,"0"1"1,0 0-4,0-1 1,0 1 3,0 0-1,0 1-2,0 0-10,0 0-10,0 0-18,0 0-16,0-1-12,0 1-9,0-2-4,0 2-4,0 0-5,0-2-3,0 2-12,0 0-15,0-1-12,0 1-7,0 0-9,0 0-8,-1 0-4,1 0-2,-1 0-6,1 0-7,-1 0-8,1 0-9,0 0-7,0 0-5,0 0-6,0 0-6,0 0-6,0 0-4,0 0-2,0 0-3,0 0-3,0 0 0,1 0 0,-1 0-2,0 0 1,0 0-1,0 0 0,0 0-2,0 0-1,0 0 1,0 1 0,0 1 0,0-2 0,0 2 1,-1-2-1,1 0-1,0 0 1,0 0 0,-2 0 1,2 0 1,0 0-1,0 0 1,0 0-1,0 0 1,0 0 0,0 0 0,0 0 1,0 0-2,0 0 2,0 0 1,0 0 0,2 0 0,-2 0-1,0 0 1,0 0 1,0 0 0,0 0-1,0-2 0,0 0 0,1 2-4,-1 0-1,0 0-2,0 0-2,0 0 0,0-1-1,1 1-2,-1 0 0,0 0-1,1 0-1,-1 0 1,2 0 0,-2 0 1,2-1 2,-2 0 1,0-1 3,1 2 1,1-2 1,-2 0 3,0 1 0,0 0 2,0 0 0,0-1-1,0 0 1,0 2 1,0-2 0,0 1-1,0 0-1,0-1 1,0 1 0,0-1 3,0 0-1,0 2 1,0-2-1,3 1-2,-3 0-2,0-2-1,0 3-4,1-3-5,-1 3-4,0-1-5,1-1-5,-1 2-7,0-2-4,2 2-6,-2 0-4,0 0-5,0 0 4,0 0 3,0 0 3,0 0 2,0 0 2,0 2 2,0-2 2,0 2 2,0-2 4,0 1 3,0-1 5,0 3 3,-2-3 2,2 1 3,0 1-3,-1-1-3,1 0-1,-1 1-1,1-2 1,0 2 1,0 0 0,0-1 1,0 1-1,0-1-2,0 0-2,0 1-2,0-2-2,0 2-2,0 0-1,0-2-4,0 1-3,0 0-2,0 0-2,0 1-2,0 0-2,0-2-1,0 2-2,0-1 0,0 0-1,0 0-1,0 1 0,0 1 0,0-2-1,0 2 0,-3-2 0,3 0 1,0 1 0,0-1 0,-2 0 3,1 0 2,1 1 3,-2 0 3,0-1 3,2 0 3,0-1 5,-1 0 2,1 0 5,0 0 4,0 0 3,0 0 3,0 0 4,0 0 4,0 0 2,0 0 3,0 0 1,0 0 2,0-1 1,0 1-1,0 0 1,0 0-1,0-1 0,0 1 1,0-2-1,-1 2-1,1-2 1,0 2-2,0-1 1,0 0-1,0 1 2,0-1 1,0 1 0,0-2 1,0 2 1,0-1 0,0 1-1,0-1 1,0 1 0,0 0-1,0 0 0,0-2 0,0 2-1,0-1 0,0 1-3,0 0-2,0 0 0,0-1-1,0 1-1,0-1 0,0 1-1,0 0 1,0 0-2,-1 0-1,1 0 1,0 0-1,0-2-2,0 2-1,0 0-1,0 0 0,0 0-4,0 0-3,0 0-2,0 0-3,0 0-11,0 0-13,0-2-7,0 2-8,0-1-4,0 1-4,0 0-5,0-1-3,0 0-5,0-1-5,0 2-4,0 0-6,0 0-6,0 0-7,0 0-2,0 0 3,0 0-2,0 0-6,0 0-4,0 0-6</inkml:trace>
          <inkml:trace contextRef="#ctx0" brushRef="#br2" timeOffset="70860.6254">1245-3515 304,'6'2'312,"0"2"3,2-1 1,-3 5-16,3-3-27,-2 4-22,1-1-24,-1-1-21,-1 2-24,0 0-17,3 0-13,-5 2-16,1-2-15,0 2-13,-1 0-10,-1-2-10,-2 1-11,0 1-6,-2-1-4,1-1-6,-1 2-6,-2-2-8,1-1-8,-1 1-6,1 0-7,-2-1-10,0 0-11,2 1-10,-2-2-6,1-2-6,-1 0-4,0-1-3,1-2 0,1 1-1,-2-1-4,2-2-1,-1-2 1,1 1-1,1-1 0,-1 0 4,-1-2 3,4 0 4,-3 0 4,2-1 5,1-1 4,0-3 7,0 3 8,1-3 10,2 1 12,-3-1 11,2 1 11,1-3 14,0 2 12,0 0 15,2-1 13,-2 1 15,2-2 13,-2 3 9,1-1 8,1 0-1,1-1-1,0 1-4,-1 1-5,0-2-8,3 3-6,-1 0-10,0-1-13,0 0-12,0 0-13,0 2-12,1 2-13,-1-1-8,1 0-9,-1 1-4,2 0-4,0 1-3,0 0-4,-2 2-2,2 0-3,0 1-1,0 1-2,-2 0-1,2 2-2,-1 1-2,-1-1 0,0 2-2,1-1-2,-2 1 0,0 2-1,0 1-1,0 0 0,-2 1-1,-1-2 0,2 2-2,-3 2 0,2 0-7,-3-2-5,1 2-8,-2 0-9,0-2-14,-2 1-16,1 1-23,-3-1-25,2 1-35,-3 2-38,2-3-36,-1 2-36,-2 1-40,-1-1-42,-1-1-49,2 1-52,-1-1-38,-1 1-32,1-1-11,1-3 0,3 0 13,-2-1 19,5-7 33</inkml:trace>
          <inkml:trace contextRef="#ctx0" brushRef="#br2" timeOffset="71863.126">2070-3950 8,'-2'0'395,"0"0"29,-1 4 24,3 3 22,-3 0 17,1 3 15,0 3-29,2 2-49,-3 2-51,1 0-52,-1 3-34,1 0-27,-1 1-26,-1 3-27,1 0-26,1-2-26,0 3-22,-1-1-18,-2 0-19,3 1-18,0-1-14,-1-2-12,0 1-10,1 1-7,-2-3-6,1 1-4,0-1-4,1-1-3,-1 1-3,1-1-3,0-2-3,-1 0-2,3 2-2,-2-5-1,2 1-2,0-2-1,0 1-3,0-4-1,0 2 0,-2-2-2,2-1-1,0-1-1,-1-1-1,1-3 0,-2 1 0,2-2-1,-2 0 0,2-1 0,0-3 2,0 2 0,-1 0 0,1-2 1,-2 0 1,1-2 1,0 0 1,-1 2 1,1-3 1,-2-1 1,-1 0 0,0 0 0,1 0 2,-2-2 2,-2 0 0,2-1 0,-3-1 1,2 1 0,-2 0 2,0 1 0,-1-1 1,0 2 1,1-1-1,0-1 2,-1 3 0,0 0-1,1-1 0,-1 1-1,1 2-2,-1 2-2,1-3-2,-1 3 0,1 3-2,0-3-2,-1 2 0,2 1-2,-2 1-2,0 2-3,0-2-3,3 3-4,-2 1-5,1 1-5,-1 0-5,4 0-3,-2 2-4,2-1-7,-1 1-5,2 0-7,2 0-6,1 0-6,0-2-5,1 0-5,2 0-2,2 0-2,-1-1 1,2-1 1,1-3 1,0 3 2,2-4 3,-1 1 3,1-2 6,3 1 4,0-1 6,-2-2 7,4 0 5,-1-2 5,-1-1 6,1 1 5,-1 0 5,2-1 5,-2-1 4,-2-1 4,2-1 5,-2 1 9,-1-3 6,0 4 9,-1-3 9,-1 0 8,1 0 11,-3 1 10,0-2 10,-1 0 8,1 0 8,-2 0 7,-1-2 5,1 0 6,-1-3 0,0 3 1,-2-3-3,0-1-2,1 2-6,-1-3-4,0 2-7,0-2-9,0 0-7,0 4-7,0-3-7,-1 4-6,-1 0-7,0-1-7,1 4-4,-1-1-3,1 4-4,0 0-5,-1-1-5,1 3-4,-1 1-4,1 1-5,-1 1-4,-1 1-3,0 3-4,0-1-3,-2 4-2,0-1-4,2 2-4,-1 1-6,-1 2-3,0-1-7,1 3-5,1-1-4,0 2-7,3-1-5,0 0-6,0 1-9,0-2-10,3 0-12,0-1-9,1-1-9,3 2-11,-2-2-9,3 0-6,-1 0-4,2-4-4,1 1-1,0 0 2,2-1 4,0 0 8,0-3 10,2 2 11,2-3 14,0 1 12,1-2 12,0 2 14,0-4 14,1 0 12,-2 0 12,-1-4 11,0 2 12,-1-2 10,-2-1 11,0-1 7,0-1 6,-3 0 6,1-3 6,-2 1 6,-1-1 9,3-3 8,-1 2 9,-2-2 10,-1-1 11,1 2 11,0-5 11,1 2 9,-2-2 6,0 1 8,-4-1 8,3 0 3,0-4 3,-1 3 1,1-2 1,0-2-1,-2 2-3,2-2-8,-1 0-7,-1-1-10,2-1-11,-1 2-10,1 2-12,0-2-12,-3 4-8,4 0-8,-4 4-6,0 1-8,-2 2-8,0 3-7,0 3-6,0 1-6,-2 3-4,0 1-6,-1 3-3,-2 2-4,0 1-3,-1 3-5,-2 4-3,1-2-5,-1 3-3,0 3-3,-3 3-4,1 0-3,3 1-3,-3 0-3,2 2-2,-1 0-2,2 0-3,0-1-4,2 1-4,0-1-5,0 0-5,3-2-5,-1 1-4,1-3-5,2-1-5,2 0-7,1-1-4,-1-2-6,0-1-5,3 1-5,-1-3-4,2 2-2,-1-4-4,2 2-1,2-2 1,-1-2 5,3 1 5,0-2 7,1 0 10,2-1 7,-1-3 11,2 2 8,1-2 11,-1 0 9,2-2 10,-2 0 13,-1-2 13,1 0 13,-3-2 13,0 2 11,0-3 11,-2-1 12,-1 0 11,1-1 12,-3-1 10,0 1 9,-1-2 10,-2 0 6,1-1 7,-1-1 4,1 0 1,-2 0-1,-1-1-1,-1 0-4,0 0-4,-1-1-8,0-1-6,-1 2-5,0-1-5,-1 0-5,0 2-8,1 2-7,-3-2-5,2 4-8,-1-2-6,1 2-6,-1 1-5,1 3-5,-3 0-4,0 0-5,1 1-6,0 2-5,0 2-8,-1 0-4,0 2-3,0-1-3,-2 1-2,2 5-1,-2 0 0,0 0 0,1 1-3,0 1-1,0 4-3,0-3-1,0 3-3,2 0-2,1 1-4,-2-1-1,3 1-2,0-2-5,1 2-2,1 0-5,0-2-2,1-1-5,1 1-2,0-3-5,1 2-2,-1-2-5,4 0-2,-3-4-4,3 2-5,1-1-3,1 0-2,-1-2-2,4 1-3,0-3-5,1 3-8,0-3-10,3-1-10,-2 1-13,4-1-11,-1-1-13,-2 0-11,3-2-12,-2 0-11,-1 0-8,0-2-6,1 0-10,-3-1-12,2-1-10,-3 1-9,-2-4-8,0 3-9,0-4-14,-3 1-15,0-1-22,-2-2-24,-1 1-16,2-2-11,-3 1 1,2-2 5,-1 1 12</inkml:trace>
        </inkml:traceGroup>
        <inkml:traceGroup>
          <inkml:annotationXML>
            <emma:emma xmlns:emma="http://www.w3.org/2003/04/emma" version="1.0">
              <emma:interpretation id="{3B0E30FA-8060-4A51-B2BA-7BF7CB7A16B6}" emma:medium="tactile" emma:mode="ink">
                <msink:context xmlns:msink="http://schemas.microsoft.com/ink/2010/main" type="inkWord" rotatedBoundingBox="3481,2731 8220,2783 8200,4548 3462,4496"/>
              </emma:interpretation>
              <emma:one-of disjunction-type="recognition" id="oneOf6">
                <emma:interpretation id="interp30" emma:lang="en-US" emma:confidence="0.5">
                  <emma:literal>shape-wrap</emma:literal>
                </emma:interpretation>
                <emma:interpretation id="interp31" emma:lang="en-US" emma:confidence="0">
                  <emma:literal>shapes-wrap</emma:literal>
                </emma:interpretation>
                <emma:interpretation id="interp32" emma:lang="en-US" emma:confidence="0">
                  <emma:literal>shape-wraps</emma:literal>
                </emma:interpretation>
                <emma:interpretation id="interp33" emma:lang="en-US" emma:confidence="0">
                  <emma:literal>Shape-wrap</emma:literal>
                </emma:interpretation>
                <emma:interpretation id="interp34" emma:lang="en-US" emma:confidence="0">
                  <emma:literal>Shapes-wrap</emma:literal>
                </emma:interpretation>
              </emma:one-of>
            </emma:emma>
          </inkml:annotationXML>
          <inkml:trace contextRef="#ctx0" brushRef="#br2" timeOffset="75164.669">5971-3364 419,'-5'-8'477,"2"1"30,-1 0 23,1 2 21,0 1 5,1 1 1,-1 2-48,-1 0-72,3 1-61,-2 0-56,0 1-45,0 0-42,1 2-39,-1-1-41,1 4-34,-1 0-31,-2 3-23,1-1-19,-1 5-15,0 0-10,0 2-8,-2 0-6,2 4-5,-1 1-6,2-1-3,1 1-7,-3 2-5,4-2-6,-1 1-8,0 0-9,3-1-9,0 1-11,3-2-12,0-1-12,-1-2-11,4 0-12,-2-1-9,2 0-8,2-4-7,-1 0-7,0-1-5,3-3-4,0 0 0,0-1 1,1-4 6,-3 2 5,4-4 10,-2 0 11,4-4 12,-1 2 12,-1-4 10,2-2 12,-1-1 9,1-2 12,3 0 11,-2-2 11,-1 1 12,2-3 13,-1 0 12,-2 1 12,1-2 11,1-1 9,-3 1 11,2 0 11,-1-1 11,-2 0 13,-1 0 10,-3 1 10,3-1 9,-3 0 9,-2 0 1,2 2 2,-2-1-4,-2 1-4,2 4-7,-2 0-9,-2 2-10,1 2-10,-1 2-12,-1 0-11,0 4-12,-1 1-9,-1 1-11,1 2-8,1 1-10,-4 3-9,0 1-9,4 0-8,-3 2-7,2 1-7,0 3-6,-1 0-7,1 0-3,1 1-6,0 0-3,0 1-1,1-2-2,1-1-1,0 1 2,1-2 3,2-1 4,-1 0 6,2-1 7,2-1 6,0-2 7,3 1 7,-2-5 10,3 3 12,2-2 10,1-2 10,0 1 12,3-1 10,-1-2 9,2-2 10,-3 2 6,2-3 8,-2-1 5,-1 0 5,-1-3 2,-2 3 0,0-2-2,-2-1-4,-1 1-6,-1-2-10,-1 1-8,0-2-10,-2 0-10,0-1-8,0 1-8,-1 0-10,1-2-10,-2 1-10,2-1-12,-3 2-13,1-1-15,0-1-14,-3 0-21,1 2-24,1-1-29,-1 1-31,3 0-33,-3 1-31,1 1-21,0 1-17,1 0-17,-1 2-17,1 0-19,-1 2-19,-2-1-15,2 0-14,-2 3-6,0 0 1,0 0 12,0 0 18,6-5 20,-2-1 22,3 2 21,-2-2 19,2 4 27</inkml:trace>
          <inkml:trace contextRef="#ctx0" brushRef="#br2" timeOffset="75439.2486">6722-3370 32,'0'2'216,"0"2"19,0 3 12,0-3 7,0 2 0,-3 2-1,3 1 0,0-1-3,0 3-7,0-1-7,0 2-9,0-1-10,0 3-11,0-2-6,3 1-5,-3-2-3,5 4-4,-2-2-1,0-1 2,1 2-4,1-1-5,-1 0-13,1 0-15,-3-1-15,3-1-17,-2 0-15,0 0-13,-2-3-11,-1 1-13,0-1-9,-1-2-10,1-1-7,-3 1-6,3-1-1,-3-1-4,3 1 1,0-3 3,0 0 4,-2-2 1,2 0 4,0 0 2,0-4 2,0-1 3,0 0 2,0-1 0,0-3 0,0 1 0,0-2-1,2-1-3,-2-2-3,3-1-3,0 1-3,-2-1-3,4-1-3,0-2-3,-1 1-2,2 4-3,-1-3-4,0 1-1,2 1-2,1 0-3,-1 2-3,1-1-3,-2 1-1,3-2-3,-1 3-2,2 1-1,-3 1-1,2-1-1,-1 0-1,2 3-1,-3-3-1,2 5-1,0-3-2,-3 3-2,1 0-4,1 0-7,-1 1-8,0 2-11,0-1-14,-2 4-18,0-1-24,0 2-31,0 1-38,2 0-45,-2 0-41,0 3-43,0 1-34,3 1-35,-4 0-46,3 2-55,-2-2-42,0 3-38,2 1-8,0 2 4,3 0 20,-1 0 27,2 2 38</inkml:trace>
          <inkml:trace contextRef="#ctx0" brushRef="#br2" timeOffset="76330.9245">7419-3235 284,'-3'-8'437,"3"0"32,-3 0 28,3 1 22,0 0 17,-2-2-21,-1 2-38,3-1-47,-3 0-52,3 1-42,-2 0-37,-1 0-34,-1 3-32,1 0-35,-2 0-37,1 2-32,-1 2-28,0 1-24,-2 2-20,-3 0-15,-1 2-11,-1 2-8,-1 3-7,-2 2-4,0 0-5,-1 2-3,-1 2-2,2 2-4,0-1-1,-1 3-2,1-1-1,2 1-3,0-3-3,4 1-3,0 1-3,3-4-4,0 2-3,4-3-4,0-1-4,2-1-2,2-1-5,3 1-3,1-3-2,2-2-3,0 0-3,1-3-1,1 0 1,2 0 1,0-3 4,0 1 3,0-4 5,2 1 3,-1-2 4,1-1 5,-3 2 4,3-4 6,-2 0 8,0-1 8,0 0 8,-1-2 8,0 1 7,-1-1 6,0 0 5,-3-2 5,2 1 6,-1-1 3,-1 3 3,1-3 4,-4-2 4,3 1 3,-2 3 1,0-4 0,-3 0-1,3 0-3,1 0-2,-5 3-3,2-2-5,0-1-2,-1 3-5,0 1-4,-1-1-4,-1 4-5,0 1-4,0 1-9,0 2-6,-1-1-9,-1 3-8,-1 2-7,0-1-5,0 1-6,0 2-5,-2 1-4,2 1-3,-2 1-5,0 0-5,-1 2-3,2 0-6,-2 1-3,1 0-3,1-1-4,0 2-4,-1-2-6,3 0-8,-2 2-10,3-3-11,-1 1-13,2-2-15,0 0-15,2 0-17,-1 0-13,3-3-9,-1 0-8,2 3-6,-1-5-2,-1 0 1,5 0 3,-2 0 7,1-2 10,1 0 11,-1-2 16,0 0 17,3 0 20,-2 0 19,1-5 18,0 5 19,0-2 18,2-1 17,-3-1 18,1 1 16,0 1 15,0-3 16,-2 2 17,1-2 18,0 0 21,-1 1 24,-1-2 23,1-1 24,0 2 22,1-2 22,-2 1 17,0-2 12,-2 1 7,2 0 5,0-1 3,-1 0-1,-1-1-5,0 2-8,1 0-14,-1 0-15,-1 0-17,1 3-19,-3-2-19,1 3-22,-2 1-18,0 0-17,0 3-14,0 1-10,0 1-9,-3 3-10,-1 2-6,1 0-6,1 2-6,-3 4-5,0 2-6,1 0-4,-2 5-5,0 0-2,-2 2-2,1 2-2,-1 3-1,-1 0-3,-1 4 0,0-1-3,-2 4-6,0 0-6,0 2-7,0 1-9,-1 2-8,-1-1-7,0 2-8,-1 0-8,2-1-7,-1 1-4,2-2-7,1 0-5,0-2-6,2 1-6,1-2-3,1-2-4,3-1-1,1-1 0,0-2-1,3-1 2,0 0-1,3-4 0,0-3-2,1-1-5,-1-4-3,2 0-3,-1-3 3,-1-4 3,1-2 7,-1 1 7,-2-5 8,0 0 8,-1-2 10,3-4 12,-3 1 13,0-3 15,0-3 16,0 1 17,0-2 16,0-2 14,0-1 11,0-2 9,-3-2 4,3 0 4,-2-3 2,-1-1 2,-1 0-2,1-2-3,3-2-5,-2 0-8,0-4-6,1 2-8,1-4-6,0 0-7,1-1-7,1-1-6,0-2-4,1 0-4,2 0-2,-1-2-2,2 3-2,2-1-1,0 0 1,0 0-2,1 0 1,-2 2-1,4 1 0,-2 1 0,1 4 1,1-2 1,-1 3 0,0 0 2,-2 3-1,1 3 0,1-2 0,-3 2 2,4 5 2,-3-2 5,0 3 5,-1 0 6,1 1 5,-2 3 7,2-1 4,-1 0 3,0 4 4,-1-3 4,2 2 3,-1 0 2,2 1 2,-2 1 3,2-1 0,0 0 0,0 2-1,-2-1-1,2 3-3,1-1-5,0 0-2,0 0-3,1 1-1,-1 2-3,0 0 0,1-1 0,0 2 0,1 0 0,-1 2 0,2-1-1,-1 1-3,2 2-3,-1 0-2,1-1-1,-1 1-1,-2 2-1,2-1-3,-1 1 0,-2 1-2,-1 0-3,-1-2-3,-1 2-3,0-1-4,-4 3-2,1-1-1,1-1-1,-2 0-1,-2 3-1,0-2 0,-1 1 0,0 0-2,-1 2-1,0-1-5,-2 0-3,-2 1-6,1-2-5,1 2-8,-4 0-7,0-2-11,-1 3-10,-1 0-13,-3 0-15,0-1-23,0 0-28,-1 2-37,-1-2-42,1 0-45,-2 1-45,1-1-39,-3 0-40,0 0-59,3 0-67,-3-1-35,2 0-20,1-1 0,0-2 7,1 2 19,1-2 24,3 1 38</inkml:trace>
          <inkml:trace contextRef="#ctx0" brushRef="#br2" timeOffset="74023.0838">5058-3549 186,'0'2'356,"0"-1"20,1 2 22,1-1 13,-1 1 11,1-1-21,0 1-37,-1 1-30,0 0-28,1 0-23,-1 0-18,1-2-18,-1 2-13,1-1-15,1 1-16,-3-1-18,2 0-17,-2 0-18,2 1-21,0-2-17,-1 3-16,2-1-17,-3 0-16,2-2-12,-2 3-12,1-3-8,-1 0-7,1-1-4,1 4-5,-2-3-5,2 1-2,-1 0-4,1-1-2,-2 1-3,1 0-1,-1-1 0,0 0-2,2 0 0,-2 0-1,1-2-1,-1 2-1,0 0-1,1-2 1,-1 0 1,2 0 0,-2 0 2,1 0 1,-1 0 4,2-2 3,-2 0 3,0 2 3,0-2 3,3 0 4,-3-1 2,0 1 3,0-2 2,0 1 1,2 0 1,-2-1 1,0 2 0,0-2-1,0 3-2,2-1-3,-2 0-2,0 0-3,3 0-3,-3 1-3,0 0-2,0 0-4,0-1-6,0 2-9,0 0-10,0 0-14,0 0-21,0 0-24,0 0-36,0 2-39,0-1-41,0 0-42,0 0-42,0 3-36,0-1-36,0-1-32,0-2-42,0 0-48,-5 9-31,3-2-23,2 2 3,-3-1 17,3-1 30,-2 1 38</inkml:trace>
          <inkml:trace contextRef="#ctx0" brushRef="#br2" timeOffset="74244.7534">5071-3319 204,'-1'2'310,"-1"0"11,1 1 1,0-1-4,1 0-22,-2 1-27,2 0-31,0 0-31,0-1-29,0 1-28,2-3-17,-1 3-13,-1-3-12,1 2-13,1-2-11,-1 2-11,1-1-15,-1 1-18,1-2-21,-2 2-21,0-2-23,0 0-21,3 0-23,-3 0-24,0 0-21,0 2-19,0-2-25,0 0-29,0 0-30,0 0-32,0 0-32,0 0-32,0 0-19,0 0-11,0 0 2,0 0 9</inkml:trace>
          <inkml:trace contextRef="#ctx0" brushRef="#br2" timeOffset="74585.8904">5138-3326 58,'1'-2'340,"1"2"22,1 0 23,0 0 11,-1 0 7,0 2-11,1-2-21,1 3-19,-1-3-20,1 0-14,-1 0-13,0 0-14,-1 0-14,0 0-17,1 0-17,2 0-19,-5 0-21,2 0-24,-2 0-28,4 0-23,-4 0-23,1 0-22,1 0-23,-1 0-21,-1 0-21,0 0-22,0 0-23,0 0-31,0 0-33,2 0-45,-2 0-50,1 1-51,-1 0-52,0-1-53,0 0-55,0 0-61,0 0-63,0 0-26,0 0-12,0 0 4,0 0 10,0 0 22,0 0 30</inkml:trace>
          <inkml:trace contextRef="#ctx0" brushRef="#br2" timeOffset="72453.9498">3644-3605 442,'-3'-11'476,"-1"0"28,1 0 27,0 5 19,0 0 14,-1 0-26,1 1-46,-2 1-59,1 0-63,-1 1-48,1-1-42,-1 2-39,-1 0-39,-1-1-35,-2 3-33,2 0-29,-4 0-26,-1 0-20,0 3-15,1 1-11,-2 0-11,1 3-5,-3 2-7,-2 2-3,3-1-3,-3 5-2,2-1-3,1 1-2,0 1 1,-1 1-1,0 1 0,3 0 1,0 0-2,2 0 0,0-1-1,1-1 0,2 0 1,2-1-1,0 0 2,1-1-1,1-2 1,2 1-1,1 0 2,1 0-2,1-2 1,1-1 0,1 3 1,-1-2 1,3-1-1,0 1 1,1-1-1,1-1 1,-1 2 0,-1-2 0,3 0-1,0 0 1,-2 1 0,3-1 0,-2-1-2,1 0-1,-2 0 0,1 0-1,-1-1-1,0 1-2,1-1-4,-4-1-2,1 1-5,0-2-4,-3-3-7,1 3-8,-1-1-9,-2-1-12,-2 0-11,-1 0-17,1 0-21,-3-1-27,0 0-33,-3 2-31,-3-4-29,-1 3-32,0-3-36,-3 0-44,0 0-45,-4-3-47,2-1-43,-1 0-22,2 0-10,-1-4 7,2-1 13,5 2 27,-1-4 33</inkml:trace>
          <inkml:trace contextRef="#ctx0" brushRef="#br2" timeOffset="72857.0963">3757-4016 6,'-2'6'365,"0"4"17,1 1 19,-1 2 20,2 5 16,0 0 15,0 2-26,2 2-47,-1 2-47,1 1-48,-2 3-28,2 0-21,0 1-17,-2 2-17,0 0-17,0 2-15,0-2-18,0 2-21,0-1-17,0 0-18,-2-1-17,0 1-17,2-2-16,0 2-15,-2-3-11,1 1-8,-1-3-4,0-2-3,2 0-3,-3-2-4,3-1-1,-2-2-2,0-1 0,-1-4-1,3-1-1,-3-2 1,1-1-2,1-2 1,0-2 0,1-2-1,0-2 1,0 0 2,1-2 1,0 0 2,1-1 1,1-2 1,0-1 2,-1 0 1,0-2 2,3-2 3,0 0 4,-1-3 4,0-1 5,0 0 5,1-1 5,0 1 4,-3-3 3,3 1 4,0-1 5,-1 0 3,1 0 3,-1 0 0,2 0 1,-1 2-1,-1-1 0,2 2-2,-1-1-3,2 1-3,-3 4-5,2-1-5,-3 1-3,1 3-4,3 0-4,-3 1-2,0 0-4,0 2-2,1 1-3,1 1-1,-2 2-3,1 1-1,1 1-2,0 0-1,-1 3 1,0-1-2,2 1 0,0 3-2,-2-1-4,2 1-3,-2 1-7,0-1-8,-2 3-11,1-1-12,1-1-13,-1 0-17,1 1-20,-1-2-24,0 2-32,1-2-33,-2 0-33,1 1-33,3-1-21,-2 1-18,3 0-15,-1-3-13,2 2-13,1-2-12,2 0-7,0 0-7,1-5-1,1 3 2,3-3 15,-2-2 20,2-1 24,-1-1 28,2-1 21,-2-1 19,2-2 28,-2 1 30,2-1 35</inkml:trace>
          <inkml:trace contextRef="#ctx0" brushRef="#br2" timeOffset="73674.3629">4320-3126 51,'10'-9'132,"-1"0"37,-1 0 38,-1-1 24,-2-1 19,-1 1 19,1-1 18,-1 0 15,0-2 17,0 2 13,-3 0 15,1-2 3,-2 3-2,0-2-8,-2-1-9,1 3-19,-1-1-26,-1 0-18,0 2-12,-1 0-22,-1 1-24,1 2-26,1 2-27,-4-3-28,2 3-27,-1 2-23,-2 0-19,1 4-15,-2 0-14,-2 2-8,1 0-7,1 1-7,-2 1-5,0 3-7,-1 0-4,0 0-4,1 2-4,2 1-4,-1-2-2,-1 3-5,3-1-4,-2-2-3,4 3-4,-2-2-6,3 2-5,0-2-7,0 0-4,0 1-8,3-1-6,1 0-7,1 0-7,1-3-8,1 2-5,1-1-6,1-2-9,2 0-5,0-1-4,2 0-3,-1-3-2,0 3 3,3-4 2,0 2 8,0-1 7,-1-1 10,1 0 10,2-2 10,-2 0 8,2-2 11,0 0 13,0-1 14,-2-1 14,2 0 16,-2-3 16,0 3 15,1-3 13,-1 0 14,-3-1 13,2 1 11,0 0 15,-2-2 11,0 0 12,-2 1 9,1-1 8,0 0 3,-1-2 2,-1 1-2,-1-1-3,0 0-6,-1-2-7,-2 2-9,2-3-9,1 3-11,-3 0-12,0-2-12,0 5-11,0-1-10,-3 1-8,1 4-8,2-1-7,-2 1-9,2 1-10,-3 2-10,3 0-12,-2 1-11,-1 1-11,1 2-10,-1 0-11,0 2-10,-1 0-11,0 0-12,1 3-13,0 1-13,1 1-15,0 1-12,-1 0-10,1-1-9,1-1-5,-1 2-5,2-2 0,0-1-2,0 1 1,2 2 2,-1-4 2,1 0 11,1 0 16,-1-2 14,3-1 13,0 3 14,1-5 12,0 4 14,1-4 13,-2-2 13,4 2 12,-1-2 14,1 0 14,1-2 15,2 2 16,0-2 12,2-2 8,-1 2 13,-1 0 12,1-3 16,3 1 18,-5-1 15,2 0 19,0-1 16,-1 0 19,-3 0 13,1-3 12,-2 1 9,-1-1 3,-2 5 1,1-5-3,-1 2-2,-1-2-3,-2 3-7,2 0-6,-1-3-9,-3 3-8,3-1-10,-3 1-13,0-1-11,0 1-11,0 1-10,0 1-10,0 1-7,-3 2-8,3-2-7,0 3-7,-1 0-8,-3 3-7,2-2-8,-3 3-8,0 3-7,0 0-8,-2 3-6,-3 2-5,2 1-6,-4 1-3,1 3-2,-2 2-4,-1 4-2,2-1-4,-1 4-4,0 1-5,1 0-6,-3 6-5,2-2-7,-2 3-5,1 2-4,2 0-1,0 2-2,-2-1-1,2 2-1,0 0-2,2 0-3,0 0-2,0-1-1,3-2 1,0-2 1,2 2 2,0-5 1,2-2 4,-1 0-1,1-2 0,2-4-2,-1 0-1,2-4 1,0-2 1,0-4 2,0 0 4,0-3 4,0-3 4,2 0 4,-1-3 4,1-2 3,-1-2 2,1-2 4,0-2 3,-1-1 2,0-2 3,0-3 3,1-1 2,3-2 3,-2-2 1,-1 0 4,2-3 1,0-1 1,-1-2 1,1 0 1,1-1 2,-3-6-1,2 2 1,-1-2-1,0-3 1,-1-1-2,0-3-2,1-1 0,0 0-3,0-1-1,0-2-2,0 0-1,0 1 0,0-2-1,1 2-1,1-1-1,-3 1 0,5 3-1,0-1 1,2 3 0,0-1 0,0 2 0,1 1 0,-1 2 2,3 0-1,0 0-1,0 2 1,-2 2 0,4 1 1,-1 0 0,-1 2 2,1 3 2,-1-1 1,2 1 2,-1 4 4,-1 0 2,-1 4 4,0-2 1,-2 0 2,1 4 2,1 2 1,-3 0 1,0 1 0,-1 3 0,1-1 1,1 3 0,-2 1 0,4 3 1,0-1-3,1 3-1,4 4-2,-1 0-3,2 0-1,0 4 0,0 0-2,0 1 0,-5 0-1,2 1 0,-1 0-1,-4 3-1,1-2-3,-3 2-2,-2 1-1,-2 1-2,2-1-1,-1 3-1,-1-3-1,-1 1-4,0 1-3,-2 0-4,-2-2-5,-1 3-5,1-2-8,-7 0-9,4 0-10,-5 0-14,-1 0-16,0-4-24,-1 2-26,-4-1-36,3 0-40,-2-2-33,1 1-32,-1-4-37,-1 0-40,0-1-47,0-2-48,2-4-40,1-1-38,1-2-9,2-4 4,1 0 17,2-2 25,2-3 36</inkml:trace>
        </inkml:traceGroup>
        <inkml:traceGroup>
          <inkml:annotationXML>
            <emma:emma xmlns:emma="http://www.w3.org/2003/04/emma" version="1.0">
              <emma:interpretation id="{6047DF86-CEA3-4DC8-AB9C-332EC838FFE1}" emma:medium="tactile" emma:mode="ink">
                <msink:context xmlns:msink="http://schemas.microsoft.com/ink/2010/main" type="inkWord" rotatedBoundingBox="8849,2967 10187,2982 10177,3848 8839,3833"/>
              </emma:interpretation>
              <emma:one-of disjunction-type="recognition" id="oneOf7">
                <emma:interpretation id="interp35" emma:lang="en-US" emma:confidence="0.5">
                  <emma:literal>the</emma:literal>
                </emma:interpretation>
                <emma:interpretation id="interp36" emma:lang="en-US" emma:confidence="0">
                  <emma:literal>tho</emma:literal>
                </emma:interpretation>
                <emma:interpretation id="interp37" emma:lang="en-US" emma:confidence="0">
                  <emma:literal>thx</emma:literal>
                </emma:interpretation>
                <emma:interpretation id="interp38" emma:lang="en-US" emma:confidence="0">
                  <emma:literal>The</emma:literal>
                </emma:interpretation>
                <emma:interpretation id="interp39" emma:lang="en-US" emma:confidence="0">
                  <emma:literal>thee</emma:literal>
                </emma:interpretation>
              </emma:one-of>
            </emma:emma>
          </inkml:annotationXML>
          <inkml:trace contextRef="#ctx0" brushRef="#br2" timeOffset="77715.8101">8709-3263 259,'-12'-16'345,"2"1"13,1 1 11,2 3-6,-1 2-13,2 1-30,2 2-39,-2 1-44,3 3-48,-2 0-36,3 4-31,0 0-19,-1 3-14,-2 2-14,2 0-13,-1 3-17,2 2-16,-1 0-14,1 3-13,-3 0-13,5-1-10,-3 2-6,3-1-5,3 0-2,0-1-2,-1 0-3,3-1 0,0-2-2,1 1 1,1-3 2,3-1 4,-2-1 3,4-2 4,0-1 3,3 0 6,-1-2 3,1-2 4,4-2 4,-4-2 1,4 0 3,0-1 2,1-2 4,0-2 4,-1-1 2,2-1 3,-1 0 3,0-2 2,-1 0 2,0-1 3,0-2 3,-2 1 6,3-1 6,-3 1 7,1-1 8,-2 1 10,1-3 10,-3 3 8,1-2 11,-1 0 11,-1 0 11,-2 0 10,-1 2 10,0-3 11,1-1 5,-3 2 6,0-3 2,-1 1-1,0-1-2,-2 1-7,2-1-8,-2 1-10,0 1-9,0 2-11,-1 3-11,1-1-13,-3 2-11,1 2-12,-1 5-11,-2 1-12,0 0-7,-2 4-9,0 4-4,-1 0-5,3 3-4,-7 2-3,3 3-3,1 1-5,-3 2-3,0 1-2,0 2-3,0 4-1,1-2-4,-2 2-2,-1-1-3,3 2-5,-2 0-2,0 1-5,3 1-3,-2-2-4,0 1-3,0 1-2,1-1 0,1 0 0,1-1 2,0 1 1,1-2 5,2-1 2,0-1 3,0 0 4,0-1 3,5-5 4,-2 0 7,1 1 8,0-4 8,0-1 8,0-2 7,1-2 9,-2 0 5,4-2 7,-3-2 6,1 0 3,0-2 7,0-2 6,0 0 5,2-2 6,0-2 0,0 0 1,2 0-3,0-2-1,-2 1-2,3-1-3,1-3-5,-2 3-3,-2-2-5,2 1-3,0 2-5,-3-4-6,1 4-6,0-1-5,-2 4-3,0-3-4,-1 4-3,-1-1-4,0 2-5,1 0-2,-3 2-4,-1 0-3,0 2-2,-1-1-3,-3 2-5,4-1-4,-3 1-9,3 4-8,-2-3-9,1 2-10,0 3-13,0-2-14,1 2-19,0 0-21,0 1-32,0 0-34,0 1-35,1 0-37,0-1-26,0 0-19,1-1-15,5 0-10,-4-2 1,2 0 5,1 1 5,2-1 5,0 0 9,-1-2 14,4-1 23,0 0 32,-1-1 33,1-3 35,-3 1 32,1-1 29,-1 0 25,1 0 25,-2-1 18,1 1 15,-3-3 20,0 0 18,1 1 19,-2-1 18,0 1 10,-1-1 8,1 2 7,-3-2 5,1 1 6,-1 1 3,0 0 0,-1 1-2,3 0-2,-1 0-7,0 0-4,-1 0-5,-1 0-6,3 0-6,0 0-1,0 0 2,2 0-3,-1 0-3,0 0-4,2 0-3,0 0-3,-2 0-1,3 0-1,0 0-3,1 0 1,0 0 0,-1 0 1,2-2 1,1 2-2,-2-2 1,3 0 1,-1 2 1,0-2 5,2-1 5,0 0 3,0 0 4,-2-1 4,2-1 2,0 0 3,-3 0 2,2-2 5,-1 2 4,-3-3 7,2 0 7,0-1 7,-1 1 7,-3 1 6,0-1 3,1-2 2,-3 1 2,2 2-1,-2-4 0,-1 2-1,1-1-2,-1-1-3,0 0-4,-1 2-5,-1-1-6,0-1-5,0 0-5,0 1-6,0 0-8,-1 1-7,-1 3-4,0-2-5,-1 1-5,1 1-6,-1 1-3,-1 0-5,1 2-4,-1-2-4,1 2-6,-2 2-6,3 1-8,-3 1-5,-1 2-7,0 2-5,-1-2-7,-1 4-4,1 1-5,-2 3-5,-1 0-3,0 0-5,0 4-4,0-1-3,1 1-3,2 0-1,-1 0-2,3 2 0,-2-2-3,3-1 0,1 1-1,-2-1-2,5 1-1,0-2-5,0-3-2,4 2-6,-3 1-5,2-3-6,1-1-6,1 1-6,1-2-5,2 0-9,0-3-7,-1 2-7,4-2-7,0 0-8,1-1-12,2 0-14,-1-1-16,3-1-13,-1-1-13,0-1-24,2-1-29,-4-2-44,3-1-48,0-2-42,-1 1-36,-3-2-15,3-2-2,0 1 7,1-4 15,-1 1 18</inkml:trace>
          <inkml:trace contextRef="#ctx0" brushRef="#br2" timeOffset="76888.411">8929-3660 119,'0'-16'445,"1"-2"30,1 3 26,-1 0 24,1 3 20,0 1 3,-1 2-6,-1 1-48,0 1-68,0 3-54,0 1-47,-1-1-42,-1 4-37,0 0-37,-1 0-36,2 5-29,-2-1-24,0 5-20,1 4-20,-1 0-12,0 4-12,-1 2-11,-1 7-8,1 0-6,-2 1-7,-1 5-4,-1-1-3,-1 3-3,1-1-4,-3 2-5,1-1-11,1-1-12,-2 1-12,2-5-13,1 2-14,-1-2-23,-1-2-25,3 1-36,0-1-43,-1 2-44,3-4-47,-2 0-36,3 0-32,1-2-33,-2 2-32,3-6-36,-1 3-36,1-5-31,2-1-28,2-2 0,0-3 16,1-1 30,1-3 40,-4-7 44</inkml:trace>
        </inkml:traceGroup>
        <inkml:traceGroup>
          <inkml:annotationXML>
            <emma:emma xmlns:emma="http://www.w3.org/2003/04/emma" version="1.0">
              <emma:interpretation id="{A7EB0D3E-8D54-4E82-8AC3-81F1463847E2}" emma:medium="tactile" emma:mode="ink">
                <msink:context xmlns:msink="http://schemas.microsoft.com/ink/2010/main" type="inkWord" rotatedBoundingBox="10690,2883 13105,2910 13095,3812 10680,3786"/>
              </emma:interpretation>
              <emma:one-of disjunction-type="recognition" id="oneOf8">
                <emma:interpretation id="interp40" emma:lang="en-US" emma:confidence="0.5">
                  <emma:literal>bones.</emma:literal>
                </emma:interpretation>
                <emma:interpretation id="interp41" emma:lang="en-US" emma:confidence="0">
                  <emma:literal>bones</emma:literal>
                </emma:interpretation>
                <emma:interpretation id="interp42" emma:lang="en-US" emma:confidence="0">
                  <emma:literal>bone.</emma:literal>
                </emma:interpretation>
                <emma:interpretation id="interp43" emma:lang="en-US" emma:confidence="0">
                  <emma:literal>bone</emma:literal>
                </emma:interpretation>
                <emma:interpretation id="interp44" emma:lang="en-US" emma:confidence="0">
                  <emma:literal>banes.</emma:literal>
                </emma:interpretation>
              </emma:one-of>
            </emma:emma>
          </inkml:annotationXML>
          <inkml:trace contextRef="#ctx0" brushRef="#br2" timeOffset="109085.0628">10632-3821 328,'6'-11'367,"-5"3"20,2 3 20,1-1 22,-4 1-4,2 1-19,-1 1-39,-1 1-49,0 0-30,0 2-20,-1 0-18,-1 0-16,2 0-15,0 2-15,-4 0-18,4 2-16,-3 2-19,2 0-20,1 3-17,-3 1-17,3 2-17,-3 1-15,0 5-13,-2-1-12,1 4-7,-1-1-6,2 3-3,-2 1-4,1 0-2,-1 1-1,3 4-3,-2-2-3,0 1-1,2 0-2,-1 0-3,0-1-1,0 2-1,0-3-1,2 1-1,-3 0 0,1-2-1,1-1 0,-3 0 0,3-1 0,-1-1 0,1-1-1,-1 0-1,0-2-1,-1 0 0,1-4-2,-1 1-1,1-2-1,-1-3-1,3 2-2,-3-4-1,1-1-3,1-1 0,0-2 1,1-2-1,-1 1 1,2-1 0,0-2 1,0-1 0,0-1 3,0-2 0,-2-1 1,2 1 1,0-2 1,0-2 1,0-1 1,0-1 1,0 0 0,2-2 1,0 0 3,1 0 1,-1-1 0,3-1 1,-2 1 2,4-1 2,-2 1 1,2 0 2,0-1 3,3 0 1,-1 2 2,-2 1 1,1-1 3,2 4 1,-3-3 1,3 2 1,-1 1 3,-1 2 0,2-1 0,-1 3-1,0-1 1,0-1-2,-2 1 0,2 2-1,-1 2-1,-1-3-1,0 3 1,0 0-2,0 0-1,0 0-3,1 3-1,-3-2-2,5 2 1,-1 1-1,-1 0 0,0 1 0,0 0 1,-1 2-1,0-2 0,-1 4-1,0-2-2,-2 2 1,0-2 2,-1 0 0,-2 2 2,-1 0-1,-1-1-1,-2 0-1,-1 2 0,0-1 0,-3 0-1,-2 2 0,-1-1-1,-1 0 1,-2 1-2,-2 0-1,0-2-2,-4 2-3,1-1-6,-2 1-4,0-3-6,-1 3-7,1-3-9,1 0-11,-1-1-13,1 1-16,4-2-19,-2 0-26,2-1-28,2-2-34,1 2-36,3-1-31,-2-2-24,6-1-26,-2 0-22,4-1-31,-1-1-34,4 1-28,0 0-27,4-7-21,1-2-18,3-1 3,5 0 10,-2-1 25,6-1 33,0-1 30</inkml:trace>
          <inkml:trace contextRef="#ctx0" brushRef="#br2" timeOffset="109747.9304">11046-3346 94,'-10'7'334,"-2"-1"18,2 4 16,-4-1 19,1 1-3,-1 3-13,0-2-35,0 1-44,-1-1-33,0 3-25,2-1-19,0 0-19,1 0-15,0-1-14,2-1-16,0 0-15,3 2-18,2-4-17,2 2-15,-1-2-17,3 0-11,2 1-11,1-2-10,1-1-11,1 1-6,2-1-6,2-1-3,-2-1-2,3 0-1,-1-1-1,1 0 0,3 1 0,1-2-2,-1 0-1,3-2 1,1 1-2,-2-2 0,2 0-2,0-2 2,3 1 1,-3-2-1,2 1-1,-2-3 0,0 3-1,-2-3 2,-1 2 0,-1-1 1,0 0 1,-3 1 1,-3-4 1,1 3 2,-1 0 2,-3-3 2,0 3 0,-1 0 1,-1-2 1,-1 1 0,-1 0 1,-3-2 0,1 3-1,2-3-2,-5 0-2,1 1 0,3 1-2,-3-1-2,0-1-3,2 2-1,-2-1 0,1 0-1,-3 1 0,3 0-2,0 0-2,-3-1-1,3 1 1,0-1 1,-1 1 0,3-1 0,-5 1 2,5-1 0,0 1-1,-1 0 1,1-1-1,2 1 0,0 0 0,2-1 0,-2-1 3,4 0 1,-1 0 0,0 2 2,1-2 3,3 1 1,-3-1 3,4 0 3,-1 2 4,1 0 4,0-1 3,1 1 3,-1-1 3,2 4 2,1-3 1,-1 1 0,-1 2-1,-1 0-1,2 0-1,-1 0-1,-1 2-3,-1 2-3,4 0-2,0 2-3,-2 0-3,-2 1-4,3-1-4,0 2-1,-3 3-1,1-1-1,0 2-1,0 0-1,-1 1-1,-3 2-1,2-2 0,0 3-1,-2-3-1,1 3-1,-2-2 0,0 2 0,1-1 0,-1 1 0,-3 0 0,2-2 0,0 1 0,-1 1-1,-1-3-1,0 1 1,0-1 1,0-1 0,-1 1 0,-1-2 0,0-1 1,-1-1 0,-1-1 0,1 1 0,-2-1-1,2-3 1,-1 0-2,1 0 2,0-1 0,1 0 0,-2-2 0,4 0 0,-3-2 0,2 0 0,1-1-1,-4-1 2,4-2 1,-2-1 1,2 1 3,0-2 3,0 0 3,0-2 3,2-1 4,-2-2 3,4 3 2,-3-2 3,2 1 4,1-1 3,-1-1 3,2 0 1,-1 1 2,3 0 1,-3 2 0,3-3 2,-1 0-1,2 3 0,-1 0-2,0-1-1,1 3 0,1-1-2,1-1-2,0 2-2,0 3-1,0-2-1,2 2-1,-1-1-3,0 2-1,1 2-4,-1-1-2,2 1-1,-1 2-3,0 0-2,1 0-4,-2 0 0,0 2-2,1 1-2,-1-2-1,1 3-2,-2 0-1,3 2-2,-4 0 0,2-1-1,-3 3-1,3 1 1,-1 0 1,-1 0-2,-1 2 1,0-1-2,0 1 0,-2 2-4,-1-2-5,-2 0-7,1 3-8,-3-1-11,-1 0-10,-1 0-15,-3-1-16,1 1-25,-1-1-28,0 3-41,0-4-49,-3 3-40,3-1-40,-4 0-36,4-1-37,-2 0-42,1 1-47,1-3-35,1-1-29,2 0-10,1-9-3,3 10 16,2-3 23,0-3 39</inkml:trace>
          <inkml:trace contextRef="#ctx0" brushRef="#br2" timeOffset="110392.906">11868-3123 227,'-2'0'287,"-1"0"-1,1 0-7,1 2-15,-1-1-20,0 0-18,1 1-17,1 0-19,0-1-19,0 2-21,1-1-24,1 0-13,1 0-7,1 0-12,-1 0-14,2-2-5,-2 2-2,3 0 2,2-2 2,-1 0 4,0 3 5,2-3 2,2 0 1,-1 0 6,1-3 7,-3 3 4,3 0 3,-3-2 2,4 0 3,-2-2 4,2 2 0,0 0 1,-4-3 1,3 2-2,0-1-3,-2-1-2,1 1-2,-1-1-1,1 0-2,-2-1-2,1-1-4,-1-1-4,-2 4-5,1-5-5,-1 2-5,0-2-6,0 3-6,-3-2-4,1-1-3,3 0-2,-5 0-2,1-1-3,0-1 1,-1 1 0,-1-1-1,1 2-1,-2 0-1,0-1-1,0 1-1,-2 1-4,1 0-4,-1 3-4,1-2-4,-3 0-4,2 3-3,1 0-4,-6 0-5,3 1-3,1 3-6,-3-4-4,0 4-5,-2 4-4,-1-4-2,2 5-4,-1-3-2,-3 4-2,0 2-4,-1 0-5,1 0-6,-1 3-7,1 0-4,-1 1-8,4-1-6,-3 3-7,3-2-7,0-1-9,0 2-7,3-1-10,0 0-11,0 0-9,3-1-9,2 0-11,0-2-9,2 3-10,2-3-11,0 0-9,0-1-7,1-1-4,2 0-3,1-1 3,1 0 4,0-3 6,-1 3 9,2-4 11,0 2 12,4-1 15,-2 1 15,3-2 17,0-1 17,2 0 15,-1 1 16,2-2 12,-2-2 9,-1 1 10,1-2 11,1 1 9,-2-3 9,-1 1 8,-1 0 5,-1-3 7,0 1 6,-2 0 7,2-2 12,-2-1 9,0 2 10,1-2 13,-4-1 12,1-1 10,-3 0 7,2-1 7,1 2 6,-1-3 5,1 0 6,0-2 0,-1 1 1,1 1-3,0-3-5,-1-1-7,2 4-11,1 0-10,-2-2-10,1 0-12,-2 2-10,3 0-13,-1-1-11,-2 5-11,1-2-9,-5 0-8,2 5-6,0 1-7,-3 1-6,0 0-2,0 3-1,-2 1-3,0 1 0,0 0 0,0 2-1,-2 1 0,2 0 1,-2 0 1,2 1 0,-1 1 1,1 1 2,0 0 1,0 0 0,-1-1 1,1 2 0,-1 1 1,1-1-1,0 1 2,0-1 0,0 0 1,0 0-1,0 0 0,0-2 1,1 3 0,0-3-1,0-1 2,1 3 0,0-1 1,-1-1 2,1 1 1,-1-1 0,0 0 2,1 0 0,-1-1 1,-1 2-1,4-2 0,-4-1 1,0 2-2,0-1 0,0 1 0,0 1-2,0-1-1,0-1-2,0 0-2,-4 1-1,4-1-2,-1 0-1,-1 1-2,1-1 0,-2-3-1,0 4-2,0-3-2,1 1-2,-2 0-6,1-2-6,-1 1-8,-1 1-11,2-4-13,-1 2-16,0-1-25,-1-1-29,1 0-44,1 0-51,-1-1-48,1-1-47,3 2-41,-4-4-38,4 4-47,0 0-53,0 0-35,4-7-26,-2-2-5,4 3 6,1 2 20,4-3 29,-1 4 40</inkml:trace>
          <inkml:trace contextRef="#ctx0" brushRef="#br2" timeOffset="110747.1851">12820-3294 215,'2'-3'390,"1"3"30,-2-2 28,1 0 26,1 2 2,0 0-8,0 0-30,2 0-38,-4-1-37,1-1-35,0 1-28,1 1-23,-1-1-24,-1-1-25,0 2-27,1-2-28,-1 1-28,1 0-26,0-1-25,-2 1-24,0 1-17,0-2-15,1 2-16,-1-1-16,0 1-20,0-1-21,0 1-32,-1 0-38,-1 0-46,0 0-52,-1 0-52,-1 1-54,4-1-64,0 0-68,-8 4-52,-3 0-46,3 0-20,-2 1-8,0 2 5,1 0 13,-3 2 28,2 2 33</inkml:trace>
        </inkml:traceGroup>
        <inkml:traceGroup>
          <inkml:annotationXML>
            <emma:emma xmlns:emma="http://www.w3.org/2003/04/emma" version="1.0">
              <emma:interpretation id="{3CAF7326-A8BE-4B5B-8E07-B63CDC2F40D8}" emma:medium="tactile" emma:mode="ink">
                <msink:context xmlns:msink="http://schemas.microsoft.com/ink/2010/main" type="inkWord" rotatedBoundingBox="16446,2879 19952,2917 19931,4780 16426,4741"/>
              </emma:interpretation>
              <emma:one-of disjunction-type="recognition" id="oneOf9">
                <emma:interpretation id="interp45" emma:lang="en-US" emma:confidence="0.5">
                  <emma:literal>-l:</emma:literal>
                </emma:interpretation>
                <emma:interpretation id="interp46" emma:lang="en-US" emma:confidence="0">
                  <emma:literal>-b;</emma:literal>
                </emma:interpretation>
                <emma:interpretation id="interp47" emma:lang="en-US" emma:confidence="0">
                  <emma:literal>-d:</emma:literal>
                </emma:interpretation>
                <emma:interpretation id="interp48" emma:lang="en-US" emma:confidence="0">
                  <emma:literal>"s;</emma:literal>
                </emma:interpretation>
                <emma:interpretation id="interp49" emma:lang="en-US" emma:confidence="0">
                  <emma:literal>-lo:</emma:literal>
                </emma:interpretation>
              </emma:one-of>
            </emma:emma>
          </inkml:annotationXML>
          <inkml:trace contextRef="#ctx0" brushRef="#br1" timeOffset="26173.3508">16248-2983 148,'-3'0'307,"-1"0"5,3 0-4,-1 0-11,2 0-22,0 2-31,0-2-31,0 0-33,2 0-28,-1 1-27,1-1-19,1 0-18,-1 0-2,2 0 2,0 0 4,0 0 2,3 0 4,0 1 3,2-1 3,2 2 5,1-2 4,0 1 6,3 1 6,2-2 6,0 0 5,4 0 3,-1 2 0,4-2-2,-2 1-4,2-1-3,2 0-5,-1 0-4,5 0-6,-2 0-9,2 0-10,1 0-9,2 0-8,-1 0-2,2 0-7,1 0-7,2 0-7,-2 0-7,4 0-4,0 0-6,1 1-4,0-1-5,-2 2-3,4-2-2,-1 0-2,2 0-1,-4 0-5,3 0-8,-4 1-4,3 1-1,-2-1 0,0 0-2,0 1-3,-2-1-8,-1 0-3,0 1-4,-1-1-1,-1 1 1,-1-1-1,-2-1 0,-2 1 1,-3 1-1,1 0 0,-7-2-3,1 0 1,-3 0 1,-2 0 4,-3 0 6,-2 0 4,-1 0 2,-2 0 0,-1 0 1,0 0 0,-4 0 0,1 0 1,1 0 0,-3 0 0,1 0 2,0 0 0,-1 0-1,-1 0 0,1-2 0,-1 2 0,-1 0 1,0-2 0,0 2 0,0 0 0,0 0 1,0 0-1,0 0-1,0 0 0,0-1 1,-1 1-1,-1 0 0,1-1 0,-1-1-1,1 1 1,-3-2-2,2 0 0,-3 1 0,0-1-1,2-1 0,-2 0 1,-1 0-2,0 0 0,-1 0 0,-1 2-1,2-4 1,-1 1-1,-1 0 1,3-1-1,-3 1 2,1 1-1,0-2 0,0 3-1,2-3 1,-2 1 0,3 1 0,0-1 2,-1 0 0,1 1 0,-1 2 0,0-4-1,1 2 0,3 0 1,-3 0 0,1-3 1,-1 5 2,1-4-1,2 1 3,-3 1-2,2-1 1,-3 1 1,2 0 3,1 0 0,-1 1 2,-1-2 3,1 3 2,2 0 1,-2-1 2,2 1 0,-1-1 3,0 1 0,1 2 1,-1-2 1,2 0 1,-2 2 1,2-2-2,0 2-1,0 0 0,0 0-2,0 0-1,0 0 0,0 0-1,0 0-1,0-1 1,0 1-1,0 0 2,0 0-1,0 0 1,-2 0 1,2 0 3,-1 0 2,1 1 2,-2-1 1,1 0 1,1 2 2,0-2 1,-2 0 2,2 0-1,-2 0 0,2 0 1,0 0-2,0 0 1,0 2-2,0-2-3,0 2-2,0-2-2,0 0 3,0 2 6,0-1-2,0 1-6,0 0-5,0 0-3,0 0 4,0 1 6,0-1-2,2 1-7,0 0-3,-1 1-1,1 0 0,1 0-1,-1-1-5,1 1-9,1 0 2,-3 3 5,3-3 2,3 3 2,-4-3-4,1 2-8,2-1 2,0 0 6,-2 0 3,3 2 1,2-1 1,-2 1-1,0-3 0,1 2-1,-1 1-1,1-2 0,1 2 0,-1-2-1,-1 2-2,1-3 1,-1 1-2,0 0-1,-2 0 0,1-2-1,-1 1 1,-1 0-1,-1 0 0,0-1 1,-2 0-1,-1-2 2,0 1 1,0 0-1,0-2 1,0 2 3,-1-2 0,-1 0 0,1 0 1,-1 1 1,0 0 0,-1 1 0,-2-1-3,3 1-4,-7 0-7,1 0-9,-3 3-12,1-1-14,-3-1-15,-2 2-18,0-3-28,-1 2-30,-3 0-45,0 0-51,0 2-58,-3-2-62,1 0-78,0 0-84,1 1-53,2 1-36,1-1-13,6 0 1,-1 1 8,5-1 13,7-5 21,1 5 29</inkml:trace>
          <inkml:trace contextRef="#ctx0" brushRef="#br1" timeOffset="28879.6008">16207-3732 189,'3'-1'258,"0"1"-12,0-3-22,0 3-22,0-2-26,0 2-19,-2-2-17,2 1-15,-3 1-13,4 0-7,-4 0-4,1 0-2,-1 0 0,0-2 1,0 2 2,0 0 5,0 0 9,0 0 5,0 0 1,0 0 2,0-2 2,0 2-1,0-2-5,0 2-4,0 0-8,0 0-8,2-2-8,-2 1-11,2 0-8,0-1-10,-1 1-8,1-1-10,0 0-13,-1 0-10,1 0-11,0-1-18,1 0-20,0 0-24,1-1-23,0 1-25,0-1-26,0-1-21,3 0-20,-2-2-27,2 1-29,-4-1-37,4-1-39,0-1-42,1 0-40,1 2-11,-2-3 4,3 1 15,0 1 18</inkml:trace>
          <inkml:trace contextRef="#ctx0" brushRef="#br1" timeOffset="38213.0397">18601-2879 211,'0'-7'330,"1"-1"20,1 2 9,0 1 1,-1 0-4,0-1-11,0 1-3,1 2-5,0-1-7,-1 0-9,1 1-6,-1 1-6,0 0-16,1 0-21,-1 1-18,-1-1-15,0 2-11,0 0-9,0 0-15,3-1-18,-3 1-25,0 0-28,0 0-21,0 0-22,0 0-16,0 1-14,0 1-9,0 1-5,0-1-4,0 2-3,0 3-2,0 1-3,0 2-2,0 4-1,0-1-2,0 5-3,0 2-1,0 2-3,0 2-1,-3 2-1,3 0-3,-1 3-1,-1 0-8,0 0-11,-1 0-6,-1 1-2,2 0-3,-1 1-3,0-1 0,-1 0-2,2 0-2,1-2-1,-3 0-3,3-2-1,-1 2-4,1-3-4,-1-1 1,2-2 3,0 1-1,0-3-1,0 0-3,0-4-3,0 0-4,2-3-2,-1 1-3,1-3-2,-1-1 0,3-1-2,-3-2-1,1 0 1,3-2 0,0-1 1,-1-1 2,1 0 1,0-3 3,3 0 2,-2-3 3,2 0 3,2-1 4,0-1 2,-1-2 4,3 0 4,-2 0 4,4-3 3,-4 0 4,0-1 5,2-2 5,0 2 3,-2-1 5,1-2 5,1 2 2,-4-3 6,3 1 2,0-2 5,-1 0 2,-3 1 1,2 0 3,1-1 2,-2 2 1,-1 1 1,0-2 0,-3 2-1,2 2 4,-2-1 5,1 2 4,-2 2-2,-1 1 0,-2 1-1,2 2-3,-2-1 0,-2 3-7,2 1-8,-2 1-5,0 1-5,-1 1-1,0 3-3,-1-1-5,-1 1-10,0 3-5,-2-2-4,0 3-2,-1 3-3,-2 0-2,1 0 0,-1 3 3,-2-1 5,3 2 3,-3 0 0,1 2 0,0-1-1,2 1-3,-2-1-1,3-1-3,-3 0 0,4 2-1,-2-1-1,0-3-1,0 1-1,2 0-2,1-2-1,-1 0-1,0-2 0,3 2 1,-4-3 0,4 1 1,0-2 2,-1 1 3,1-5 1,1 4 1,-3-3 1,1 2 2,2-5 2,-2 1 2,0 1 1,0-1 4,0-2 4,-2-1 2,2 1 4,-1-1 2,-2-1 4,1 0 3,1-1 3,-1-1 2,0 1 2,-1-1 3,-1-1 3,0-1 4,1 0 0,-1 0 3,1-3 1,1 1-2,-4-1-1,0-1-1,2 1-3,-1-2-3,2-1-3,-3 1-3,2 1-2,-2-1-3,3-1-4,1 0-6,-4 1-7,2 0-7,0 0-9,0 0-8,2 0-10,-1 0-13,1 0-12,0 1-19,1 1-22,-2 0-34,5 1-43,-2 0-49,2 2-53,-1 2-51,1-2-51,3 4-59,0 0-65,0 0-36,0 0-24,0 0-6,0 0 1,0 0 15,0 0 20,0 0 34</inkml:trace>
          <inkml:trace contextRef="#ctx0" brushRef="#br1" timeOffset="31963.6895">19710-3465 42,'-5'1'248,"2"-1"-6,0 0-11,1 2-19,-1 0-20,-1-1-22,3 0-23,-2 0-21,0 1-22,0-1-21,1 0-18,1 1-18,0 0-17,0-1-14,-1 3-15,0-2-16,1 1-15,-1-3-13,0 4-16,1-2-14,0 0-16,0-1-17,-3-1-20,4 0-21,0 0-22,0 0-28,-7 3-29,7-3-13,-9 3-6</inkml:trace>
        </inkml:traceGroup>
        <inkml:traceGroup>
          <inkml:annotationXML>
            <emma:emma xmlns:emma="http://www.w3.org/2003/04/emma" version="1.0">
              <emma:interpretation id="{A4FDE660-8A5A-41F6-86C9-8640DECD8E6B}" emma:medium="tactile" emma:mode="ink">
                <msink:context xmlns:msink="http://schemas.microsoft.com/ink/2010/main" type="inkWord" rotatedBoundingBox="20319,2735 21764,2751 21755,3550 20310,3535"/>
              </emma:interpretation>
              <emma:one-of disjunction-type="recognition" id="oneOf10">
                <emma:interpretation id="interp50" emma:lang="en-US" emma:confidence="0.5">
                  <emma:literal>is</emma:literal>
                </emma:interpretation>
                <emma:interpretation id="interp51" emma:lang="en-US" emma:confidence="0">
                  <emma:literal>K</emma:literal>
                </emma:interpretation>
                <emma:interpretation id="interp52" emma:lang="en-US" emma:confidence="0">
                  <emma:literal>in</emma:literal>
                </emma:interpretation>
                <emma:interpretation id="interp53" emma:lang="en-US" emma:confidence="0">
                  <emma:literal>H</emma:literal>
                </emma:interpretation>
                <emma:interpretation id="interp54" emma:lang="en-US" emma:confidence="0">
                  <emma:literal>"s</emma:literal>
                </emma:interpretation>
              </emma:one-of>
            </emma:emma>
          </inkml:annotationXML>
          <inkml:trace contextRef="#ctx0" brushRef="#br1" timeOffset="27477.8361">21525-3867 273,'-2'2'355,"-1"-1"17,0 2 14,-3-1 3,1 2-6,2 0-9,-1 2-13,-2-1-18,-1 0-23,-1 2-17,-2 1-12,-2 2-11,0-3-11,-1 3-19,-2 1-26,2-2-18,-4 2-14,-1 0-20,0 0-20,1-2-23,-2 4-24,-3-1-19,2-2-18,1 3-14,-1-2-12,-1 3-10,1-1-10,1 1-5,-4-3-5,2 2-4,0-3-3,1 2-3,-3 0-3,3-1-4,-1 1-5,-2-2-4,0 0-4,-1 1-6,1-1-4,-4 1-7,0-4-4,-1 4-9,-1-2-11,-1-3-9,-2 2-9,-1 0-5,1 0-4,-2 0 0,0-1 1,-1-1 0,3 1 2,-1 0-1,2 0 0,1-1 1,2-2 2,2 2 0,1-1-3,3 1 7,0-2 6,4 0 5,1 0 5,2-1 3,0 1 3,3-2 3,0 0 3,2 1 6,-1-2 4,2 2 3,2-3 3,-1 0 9,4 0 14,-2 0 5,1 0 2,0 0 2,2 0 2,-1-3-1,3 3 1,-2-1-1,3 0-1,-3-1-1,3 2 0,0-2-1,0 0 0,0 0 0,3 0-1,-3-1-1,3-1-1,-3 0 0,1 0 1,1-1-2,1 0 1,-1 0 1,2-1 1,-1 1 1,0-2 0,-1 1 2,3-1-2,2 1 0,-3 0 1,2-3 0,-1 2 1,3-1 1,0 0 1,-3 1 1,3 0-1,-1-1 0,0-1 1,0 1 1,0 1 2,1 0 2,-1-2 3,-2 3 1,2 0 3,0 0 2,-2-1 0,0 2 2,2-1 2,-3 1 2,2 2 2,-1-2 1,-3 3 2,3-3 1,-2 1 2,0 2 0,-1-1 2,2 1 0,-1-1 2,-2 1 1,3 1 3,-4 0 2,4-1 1,-4 2 8,3 0 12,-3 0 7,1 0 5,-1 0 3,0 0 4,0 0 3,0 0 1,0 2 3,-1-2 2,1 1 0,-3 0-1,-1 1-2,3 1-2,-3-1-8,-1 1-10,1 1-10,-2 1-5,0-1-6,0 4-7,-1-3-5,-3 4-5,1-1-6,1-1-4,1 3-5,-3-1-3,1 0-3,1 1-3,1-1 0,-3 0-4,3 2 0,0-4-1,0 2-1,0 1 0,-1-2 0,1 0 0,2-1-1,-2 0 1,2-1-1,3 1 1,-3-2 0,0 0 0,3 1-1,-1-1 1,0-1-2,0 1 1,0-1-1,3-2 1,-1 5-1,-2-5 1,3 2 0,-4 0 0,4 1 1,0-2 0,0 1 0,0 0 1,0-1 0,4-1 1,-4 1-1,3-1-1,-2 1 1,-1 0 1,3 0 1,-3-1-2,3 0 0,-2 2 1,3-1-1,-1 1 1,-1-1 0,1 2-1,2-2 2,-3 1 1,3 0 2,2 1 0,-5-1 1,4-1 1,0 1 1,0-1 1,1 1 1,0 1 0,0-1 0,0 1 1,3-1 0,-3 1 0,1-3 1,1 4 2,1-4 0,-3 0-1,1 1 0,1-2-1,1 0-2,-2-1 1,-2 0 0,2 0-2,-3 0 0,2 0-1,-3 0 0,1-1 0,-2 1-1,-2-1-4,2 1 0,-2-2 0,1 2-2,-1-1-2,-1-1-2,0 2-3,0-2-5,0-2-6,0 2-11,0-2-12,0 0-18,0 1-20,0-2-26,0 0-30,0-1-33,0 1-37,0 3-32,0-2-32,2-1-38,-2 0-41,0 5-42,0 0-42,2-8-36,-2 8-36,2-8-4,1 1 9,0 0 16,-3 7 18,5-6 29</inkml:trace>
          <inkml:trace contextRef="#ctx0" brushRef="#br1" timeOffset="31642.159">20586-4012 140,'-7'2'257,"-1"2"7,0 1-10,1-2-19,-1 1-17,1 0-18,2 1-23,-2-2-26,2 1-26,-2-2-25,3 3-18,-2-1-17,1 0-16,2 1-15,-2 1-14,0-1-15,3 1-15,-3-3-17,-1 3-16,3-1-19,-3 0-16,0 1-19,0 1-16,0 0-18,-1-1-20,1-1-22,-3 3-21,2-2-18,-3-1-15,3 2-13,0-1-3,-2 1 1</inkml:trace>
          <inkml:trace contextRef="#ctx0" brushRef="#br1" timeOffset="31790.4358">20115-3631 47,'-1'0'137,"-2"2"-9,3 0-11,-4-2-11,3 2-12,-1-2-13,2 1-14,-4 0-18,3 2-25,-2-3-27,0 2-26,3-2-25,0 0-22,0 0-21,0 0-21,-8 2-20,8-2-20,-8 3-15</inkml:trace>
        </inkml:traceGroup>
      </inkml:traceGroup>
    </inkml:traceGroup>
    <inkml:traceGroup>
      <inkml:annotationXML>
        <emma:emma xmlns:emma="http://www.w3.org/2003/04/emma" version="1.0">
          <emma:interpretation id="{C4689F31-23A7-417D-99BF-A9085B45227B}" emma:medium="tactile" emma:mode="ink">
            <msink:context xmlns:msink="http://schemas.microsoft.com/ink/2010/main" type="paragraph" rotatedBoundingBox="472,4604 21106,4641 21102,6462 469,642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A87C9A5-2B2B-4542-B52A-B60154094180}" emma:medium="tactile" emma:mode="ink">
              <msink:context xmlns:msink="http://schemas.microsoft.com/ink/2010/main" type="line" rotatedBoundingBox="472,4604 21106,4641 21102,6462 469,6426"/>
            </emma:interpretation>
          </emma:emma>
        </inkml:annotationXML>
        <inkml:traceGroup>
          <inkml:annotationXML>
            <emma:emma xmlns:emma="http://www.w3.org/2003/04/emma" version="1.0">
              <emma:interpretation id="{4CFECCA5-F355-4FE4-B534-719A39EE3C0F}" emma:medium="tactile" emma:mode="ink">
                <msink:context xmlns:msink="http://schemas.microsoft.com/ink/2010/main" type="inkWord" rotatedBoundingBox="472,4830 2819,4834 2817,5744 470,5739"/>
              </emma:interpretation>
              <emma:one-of disjunction-type="recognition" id="oneOf11">
                <emma:interpretation id="interp55" emma:lang="en-US" emma:confidence="0.5">
                  <emma:literal>A-can</emma:literal>
                </emma:interpretation>
                <emma:interpretation id="interp56" emma:lang="en-US" emma:confidence="0">
                  <emma:literal>Alcan</emma:literal>
                </emma:interpretation>
                <emma:interpretation id="interp57" emma:lang="en-US" emma:confidence="0">
                  <emma:literal>Utican</emma:literal>
                </emma:interpretation>
                <emma:interpretation id="interp58" emma:lang="en-US" emma:confidence="0">
                  <emma:literal>Atman</emma:literal>
                </emma:interpretation>
                <emma:interpretation id="interp59" emma:lang="en-US" emma:confidence="0">
                  <emma:literal>Aztecan</emma:literal>
                </emma:interpretation>
              </emma:one-of>
            </emma:emma>
          </inkml:annotationXML>
          <inkml:trace contextRef="#ctx0" brushRef="#br2" timeOffset="111897.8978">301-1752 181,'4'-13'315,"-1"4"7,2-1-3,0 1-7,-1 0-23,0 3-29,2-3-27,0 3-27,-2 0-24,4 0-23,-1-1-17,0 1-12,1-1-17,1 2-19,-2-1-13,2 2-12,2 1-10,-1-1-7,-1-1-3,1 3 1,-1-2-2,3 4-4,0 0-4,-2 0-5,0 4-6,1-1-6,0 1-3,-4 2-5,2-1-3,-1 3-2,-1 2-1,-2-1-4,-3 2-3,1 2-5,-3 0-4,-3 3-5,1 2-2,-3-1 1,-2 2-2,-5 2-4,2 1-6,-3 1-8,0 3-7,0 0-7,-4 1-6,1 1-4,-2 1-2,2 1-2,-1 0-2,-1 0 2,2 0-3,1-1-3,0 1-1,1-4-1,2 1 4,0-1 4,2-1 4,2-2 4,1 0 3,0-3 4,0 1 2,3-1 4,1-2 2,-2-3 3,2-1 2,1-1 2,2 0 2,0-1 3,2-3 4,0 0 2,1-2 2,0-1 1,0-2 3,1-1 3,3 1 2,0-4 4,1 0 3,0 0 6,3-4 4,1 1 6,-2-1 6,3-5 5,0 2 6,0-3 5,4-2 6,-1 1 6,2-3 5,-1 1 5,2-3 6,-2 0 6,3-3 5,-2 0 4,0-2 5,1 1 7,-2-2 1,0-1 1,1 1 8,-3-1 12,1-1 8,-1-2 9,-2 1 7,2 0 9,-3-1 8,1 0 7,-1 0 6,-3 0 6,0-1-2,0-2-2,-2 3-1,-1-1 3,2 1-10,-3 0-14,2 0-12,-2 2-9,0 0-13,1-1-9,0 6-13,-1 0-11,0 0-11,0 4-10,-3 2-7,3 3-4,-2 0-3,-3 3-4,2 2-2,-2 1-2,0 2-1,0 0-2,0 2-1,0 0-4,-2 2-2,2 0-2,-3 2-2,0 1-3,1-1-3,-3 3-3,2 1-3,-2 3-2,-1 1-3,1 0-1,-1 5-1,0-2-3,0 4 0,0 2-2,0 0 0,0 2-2,1 1 0,-1 0 0,-1 1-2,2 3-2,0-1-3,-1 1-2,1 0-5,-1 1-4,2 2-4,-2-2-5,0-1-5,1 0-5,1-1-7,1 2-6,-2 0-9,2-2-11,1-2-13,2-1-16,0-1-30,0-3-35,2 0-31,1-2-29,2-4-25,-2 1-25,3-3-26,0-1-23,1-5-33,-1 0-36,2-3-36,1-3-35,-1 0-16,1-4-7,1-3 21,2 0 33,1-1 25,-1-4 24</inkml:trace>
          <inkml:trace contextRef="#ctx0" brushRef="#br2" timeOffset="111357.0861">473-1922 182,'-9'3'372,"1"-1"18,1 2 18,-1 3 11,-2 0 8,3 2-19,1 4-34,-2-2-39,1 4-40,0 2-41,-1 0-37,1 3-27,-1 1-15,3 0-17,-2 2-17,-2 2-19,4 1-18,0-1-16,0 2-16,-2 1-16,3-2-16,0-1-19,0 1-22,-1 0-24,0 0-23,2-2-24,2 0-27,-2-3-20,0-1-18,0 1-17,1-4-18,1 0-21,0-2-22,-1-2-22,0 0-23,-1-2-24,0-1-28,1-2-19,0 0-18,2-8-9,-5 7-5,5-7 4,-3 3 9,3-3 9,0 0 11</inkml:trace>
          <inkml:trace contextRef="#ctx0" brushRef="#br2" timeOffset="112144.7466">829-1494 18,'-4'0'352,"-1"0"13,1 0 20,1 2 20,0-2 20,1 0 22,2 0-7,0 0-19,0 0-31,0-2-35,2 2-29,1-1-24,0 0-18,1-1-16,1 2-15,-1-2-15,4 1-19,1-3-21,1 4-28,0-3-33,1 2-26,-1-2-22,3 0-16,1 2-15,-2 0-11,1-2-8,1 2-8,-4-1-5,2 1-6,-2 0-5,-1 0-4,1 1-2,-3 0-3,-2 0-3,2-4-6,-5 4-4,4 0-9,-4 0-10,1 0-14,-2 0-15,0 0-24,1 0-27,0 0-37,-1 4-43,1-4-44,-1 2-45,0 2-52,-1 0-57,0-4-61,0 0-62,2 9-33,-1 0-17,1 0-4,0 1-1,-1 1 14,1-2 23,0 2 35</inkml:trace>
          <inkml:trace contextRef="#ctx0" brushRef="#br2" timeOffset="113264.6598">1639-1429 252,'-7'-9'432,"2"0"25,-3 3 24,1 0 21,0 2 21,-1-2-18,-1 2-36,0 0-49,-1 1-54,-2 0-48,2 2-42,-4 1-33,1 1-27,1 1-28,-3 0-28,1 3-25,0 0-24,-1 1-21,2 3-19,-3 0-15,3 2-12,1-1-7,0 4-7,-2 0-4,4-1-2,-2 4-8,2-2-8,0 4-4,1-4-4,2 4-2,-1-4-1,3 5-1,-2-4-2,3 0-4,0 1-3,0 1-3,0-4-2,3 2-5,1-1-5,0 0-5,1-1-7,3-1-7,0 1-6,0-3-9,2 1-8,2-2-12,-1-1-14,3 0-6,2-2-5,0 0-2,2-1-2,-1-2 0,3-2 3,2-1 3,-1-1 4,5 0 7,-3-1 6,3-1 9,-1-2 7,1 0 13,0-1 15,2-1 9,-2-1 9,0 0 6,2-1 6,-2 0 4,0-1 4,0 0 2,-1 1 0,-1-2 4,0 1 1,-1 1 4,-1-1 2,-2 0 4,2-2 7,-2 2 4,-1-1 5,-1-1 5,-2 1 1,2-1 2,-2 0 3,-3 0 2,0 0 3,0-1 2,-2 1-1,-1-1 1,-2-1-1,1 3-2,-2-2-4,0 0-4,-2 1-4,-1 0-4,0-1-3,-1 1-2,-2 0-2,0 1-1,-2 1-4,1 2-2,-2 1-2,-1 1-2,-2 1-2,0 2-3,0 2-1,-3 2-1,-2 0-2,2 3-1,-2-1-1,-1 3 0,0 2-2,-1 0-2,0 2-1,-1-2-1,3 4 0,-3 0 0,2-1-1,1 1 0,2 1-3,-2-2-1,3 1-1,0 2-3,3-3-3,1 1-3,2-1-2,-2 2-2,3-3-2,1 0-2,0 0-4,3-2-2,0 0-2,0 2 1,3-3 0,1-1 2,1-2 0,0 1 2,2-1 2,0-1 4,1 1 4,1-3 4,-1-1 3,1-1 3,1 0 4,0-1 2,2-1 2,-2-1 2,4-1 0,-1 0 2,-2-1 0,3-1 2,-1 3 2,-1-4 1,0 0 0,-2-1 0,2-2 4,0 2 2,-2-1 3,0 0 6,-1 0 4,-1-2 8,-1 0 9,1 1 8,-2 0 10,0-2 7,0 2 8,-3-2 5,2 2 6,0 1 0,-2-2 1,-1 0 0,-1 3-1,0-1-4,1 1-5,0 1-8,-1 1-8,-1 2-9,0 1-10,0-1-7,0 4-8,0 0-9,0 0-9,0 0-9,0 4-8,0-1-9,-1 1-9,-1 2-9,0 3-10,1-2-11,0 4-11,-1 1-13,-1-1-12,3 2-10,-3 0-9,1-1-8,0 3-7,-1-4-3,3 3-2,0-2-1,0 0 0,0-3 3,5 1 5,-3-1 6,4-2 7,-2 0 7,6-2 7,-1 1 7,-1-2 5,4-1 7,0-3 7,0 0 7,2 0 6,-1-3 7,1-1 6,0 1 5,-1-2 6,2-2 5,-1 1 5,-1 1 8,-1-3 10,0 0 11,-2 0 13,1 2 12,-3-3 14,-1 1 14,0 0 13,-2 1 14,0 0 17,0-2 14,-1 2 14,-1-2 11,2 3 11,-3-2 8,1 0 9,-1 1 3,0 1 1,-1-1-4,-1 3-4,0 0-8,0-1-9,0 2-14,0 0-13,0 3-13,0-3-12,0 3-11,-1 3-13,-1-3-11,0 3-11,2 0-12,-3 3-10,1-1-6,0 2-8,-1 1-6,-2 1-7,1 2-5,0 1-7,-1-1-6,3 0-8,-2 2-6,1-2-10,-1 0-8,1-1-11,1 1-8,1-1-9,-2 1-4,1-3-5,1 2-2,0-3 1,-1 0 1,0 0 6,1-2 3,-1 0 6,1 1 7,0-2 8,-1-2 9,-1 0 10,0 2 11,1-4 10,0 0 10,2 0 7,-3 0 8,3-4 8,-2 0 8,1 1 8,-1-2 8,0-2 7,2 1 5,0-3 5,0-2 5,2 0 4,0 1 3,-1-2 3,1 0 4,1 1 2,-1-2 2,3 0 1,0-2-3,-1 2-3,1 0-2,0-2-2,0 2-4,2-1-1,0 1-1,0 1-3,0-1-2,2 1-4,-2 1-5,2 0-5,0 1-3,0 1-4,-2 2-3,2 1-2,1-1-1,-3 1-3,2 3-3,-2 0-3,2-2-3,0 3-3,-2 1-2,3 0-1,-2 0-1,1 1 0,1 0 0,1 1-2,-1 0-2,0 2-1,1-1-3,1 1-1,0 1-1,-1 2 0,-1-1 0,0 1-1,0 1 2,-1 0 0,1 1-1,-2 0-2,1 1 0,-2 1-1,1-3 1,-1 4 1,-2-3-1,1 0 1,0 1-3,-2 1-3,1-2-5,-2 2-6,-1 1-8,3-2-10,-5 1-14,3-2-17,-3 3-29,-3-1-33,1 0-38,-3 2-38,0-1-46,-4 2-45,-1 0-62,-1 1-66,-2 1-52,-2 1-44,2 1-17,-4-1-3,3 2 8,-4 1 14,3-2 27,0 1 33</inkml:trace>
        </inkml:traceGroup>
        <inkml:traceGroup>
          <inkml:annotationXML>
            <emma:emma xmlns:emma="http://www.w3.org/2003/04/emma" version="1.0">
              <emma:interpretation id="{D8271F45-F662-44B6-935A-CFF96E679916}" emma:medium="tactile" emma:mode="ink">
                <msink:context xmlns:msink="http://schemas.microsoft.com/ink/2010/main" type="inkWord" rotatedBoundingBox="3250,4835 6262,4840 6260,5748 3248,5743"/>
              </emma:interpretation>
              <emma:one-of disjunction-type="recognition" id="oneOf12">
                <emma:interpretation id="interp60" emma:lang="en-US" emma:confidence="0.5">
                  <emma:literal>contract</emma:literal>
                </emma:interpretation>
                <emma:interpretation id="interp61" emma:lang="en-US" emma:confidence="0">
                  <emma:literal>contracts</emma:literal>
                </emma:interpretation>
                <emma:interpretation id="interp62" emma:lang="en-US" emma:confidence="0">
                  <emma:literal>contract.</emma:literal>
                </emma:interpretation>
                <emma:interpretation id="interp63" emma:lang="en-US" emma:confidence="0">
                  <emma:literal>contract,</emma:literal>
                </emma:interpretation>
                <emma:interpretation id="interp64" emma:lang="en-US" emma:confidence="0">
                  <emma:literal>contrails</emma:literal>
                </emma:interpretation>
              </emma:one-of>
            </emma:emma>
          </inkml:annotationXML>
          <inkml:trace contextRef="#ctx0" brushRef="#br2" timeOffset="114654.9267">3266-1441 87,'-8'-8'368,"1"0"11,-2 2 17,1 1 16,-2 1 3,5 0-7,-5 1-27,3 2-39,-2 0-38,2 1-39,-2 1-28,1 2-25,-2 0-21,2 1-17,-1 1-13,1 1-10,-1 1-16,1 2-18,-1 3-16,1 1-15,-1 2-12,1-1-14,-1 4-9,2 2-10,-1-1-12,1 0-14,1 1-8,-1 1-6,1 1-6,1-3-6,0 1-8,0 0-9,2-3-16,0 0-21,2-2-16,1 2-15,0-5-9,2 1-8,3-4-8,-2 2-5,4 0-2,0-4 0,1-1 3,1-3 4,3 0 9,0-2 7,1 1 18,-1-4 19,3 1 16,0-4 14,1 2 11,-1-4 11,1 0 8,2-1 9,-2-3 6,-1 3 7,2-4 8,-3 1 10,3-3 8,-2 1 8,-3 1 9,0-1 11,2 1 9,-4-1 12,1-1 9,0 0 9,-4 1 10,0 0 7,1 1 3,-1-1 1,-2 0-4,0 2-4,0-1-6,-3 1-6,2 4-7,-3 0-9,1-1-7,0 4-9,-2 1-13,0-1-9,0 4-11,-2 0-10,0 0-8,1 7-6,-1-5-6,0 4-4,2 1-4,-2 1-3,2 3-5,-5 0-5,5 2-5,-3 0-6,3 2-7,-2 0-6,2 1-7,0-2-7,0 1-7,0-1-9,0-3-7,0 3-7,2-2-7,1-1-7,-1 0-7,3-1-6,-1-2-3,2 1-6,1-1-2,0-2-2,3 1-1,0-3 1,-1 3 1,4-3 4,-1 0 4,2-2 6,-2-1 6,1 0 7,-2-1 9,1 0 9,2-1 10,-3 0 8,0-1 9,-1 0 10,1 0 9,-4-1 8,0-1 10,0 2 11,-2 0 9,0-2 9,-2 1 7,-1-1 7,-2 2 6,-2-2 6,-1 1 3,0-2 5,0 1 5,-1 0 4,-3 1 4,2-3 1,-3 3-1,2-1-2,-2-3-4,0 3-5,-1-2-5,2 1-5,-1-1-4,-1 3-6,2-2-2,-1 0-3,4 1-1,-2-2-1,0 3-2,2 0 1,0-2 1,-1 0 1,3 0 3,-1 1 3,1-2 2,0 0 4,-1 3 4,3-5 3,0 2 4,0-2 3,0 0 0,3 0 1,0 0-2,-2-2-1,2 1-2,2 1-3,-1-1-3,1 0-4,1 3-2,0-2-2,-1 1-6,0 0-3,2 3-5,1-2-4,-1 4-5,1-5-2,-1 5-3,2 0-2,0 2-4,0-2-1,2 2-2,-1 2 0,0 0 0,0 0-1,2 5 0,0-3 0,-1 2-1,0 3 0,3-2-1,-4 1-1,2 2-1,0-1 1,-2 2 0,1 0 1,-1-1-1,0 0-1,-2 0-1,-1 1 1,1-3 0,-2 3-2,-1 0 0,-1-2-3,0 1 0,0-2-1,-2 1-1,-1 0-1,-1 0-1,-1-1 0,-1-1 0,-2 0 0,0 0 0,0-1-2,0-1 0,-2 0-2,1-1 0,-2 0 0,2-1 1,-2-1 2,0 0-1,2 2 3,0-4-1,-2 0 2,2-4 0,0 4 0,1-2 0,1-2 0,0 1 1,1-3 1,1-1 1,1 0 1,0-2 0,1-1 1,2-2-1,-1-1 2,3 1-2,0-3 1,-1 1 0,1-1 1,1-2 0,0 1 2,2 1 2,-3 0 1,3 2 2,0-2 2,-3 4 2,3-3 1,-1 1 1,0 2 0,0-1 1,0 1 0,-1 2-1,1 2 1,1 0-1,-1-1 0,0 4-2,1 1-1,-2 0-2,1 0-1,1 3-3,-1 3 0,1 0-1,-2-2 0,1 3-2,1 2-1,-3 1 1,3 0 0,-1 2 1,-1 1-1,0 2-1,-1-1-1,2 2-2,-2 2-4,-1-1-4,1 2-6,-2-1-6,2 1-7,0-1-6,-3 2-6,0-2-9,4 1-9,-3 0-11,1-3-13,1 0-10,-1 1-11,1 0-10,0-2-12,0-1-7,2 1-7,0-2-5,0-1-4,1 0-5,2-1-3,-3 0 0,2-2 1,-1 1 4,-1-2 6,0-1 12,1-1 12,-1 1 14,0-2 14,-2 0 13,2-2 12,-2-2 10,1 0 12,0-2 11,-1 1 11,-3-3 11,4 1 9,-2-2 9,0 1 7,0-2 5,0-1 1,1-3 5,-2 3 5,-1-3 6,0 1 6,1-2 2,-3-1 2,2 0 4,0-2 7,-1 0 10,2 0 8,-3-3 11,1 0 11,2-1 12,0-2 10,1 1 11,-2-2 8,1 1 9,0-4 8,2 0 13,-3 0 14,3 1 6,-1-1 2,1 1-4,0 0-5,-1-1-8,0 2-8,1 1-12,-1 1-10,-1 2-11,1 2-9,-2 2-10,1 1-10,-1 4-10,-1 1-12,1 2-9,-2 5-7,0-3-6,0 3-6,-2 3-4,1 0-4,-1 0-4,0 5-4,0-1-4,-1 1-4,1 4-6,-1 0-4,-1 2-4,-1 2-4,1 0-2,0 5-4,-1-2-1,2 4 0,1-1-2,-2 0-3,1 1-3,1 2-1,0-2-5,-1 0-5,3 2-4,-2-2-6,1 1-6,-1-1-9,1 0-9,-1-2-11,1 2-17,0-1-22,1-1-28,0 0-30,0-2-31,1 2-27,0-3-28,1-1-29,-1 1-30,1-2-31,1-2-36,0 0-37,-1-3-36,3 1-35,-1-3-7,1 3 7,2-5 23,1 0 28,2-1 32</inkml:trace>
          <inkml:trace contextRef="#ctx0" brushRef="#br2" timeOffset="115045.5811">4390-1416 15,'0'-11'358,"0"4"19,0-3 18,0 2 16,0 1 2,3 3-4,-3-1-13,2 0-16,-2 1-23,4 0-27,0 0-23,-2 1-20,0 0-26,2 2-29,-1-1-20,0 2-14,-1 0-20,3 2-18,-2-1-22,1 2-20,1 1-19,0 0-19,-1 2-14,2-1-13,-2 1-10,4 1-6,-3 2-5,0 1-5,1-2-5,-1 3-1,-2 0-6,2 0-2,0 1-4,-3-1 0,3 0-1,0 2-1,-3 0-2,1 1-1,1-3-2,-3 2 1,1 0-2,-1 0 0,0 1-2,-1-2 0,0 0-2,-1-2 0,0 3-3,-1-3-2,1 0-2,-3-1-1,1-1-2,-1 0-1,0-2-1,0 0-2,0-3 0,-2 2-2,4-1 0,-1-1-1,-1-2 1,1-1 4,1 0 1,-1-1 2,-1 0 4,1-2 0,1-1 3,0 0 5,-1-5 5,0 3 4,0-3 5,0-2 6,2 1 2,-1-1 5,2-2 3,0 0 3,0-1 4,2 0 3,-1-1 3,1 0 4,-1 1 0,0-1 2,1 3 0,-2-3-1,3 2-1,2 0 1,-3-1-3,1 5-1,2-2-4,-1 0-3,1 2-4,0 0-3,2 1-4,-2 0-3,0 1-4,1 1-4,-2 1-4,1-1-3,-1 2-3,1 0-4,-2 1-2,1 2 0,2 0-4,-2 1-3,3 0-4,-2 1-4,0 0-8,1 2-11,2 1-12,-1 0-15,1 0-15,-3 2-19,5 1-21,-2-2-23,1 2-34,-2 3-39,3 0-28,-1 1-24,-1 2-22,3-2-25,-3 4-16,2 0-14,0 0-23,0 2-26,-1-4-17,1 2-12,2-4-3,-1 2 2,0-1 16,1-2 27,0-1 14,2-3 11,-1 0 18</inkml:trace>
          <inkml:trace contextRef="#ctx0" brushRef="#br2" timeOffset="115380.5438">4945-1243 153,'3'-7'333,"1"1"22,-2 0 23,1-1 11,2 0 5,-3 0-2,1 3-4,0-5-13,-1 1-18,1 0-20,-3 0-23,1 2-15,2-4-10,-3 3-12,0-1-15,0-1-18,-3 2-19,2-2-23,1 2-25,-3 1-24,3 3-23,-2-1-22,-1-1-20,0 3-15,1-1-13,-1 2-8,-2 1-9,3 1-6,-5 0-5,2 3-7,-2 1-4,0-1-5,-2 4-6,1 3-4,-2 0-3,-2 0-6,0 4-5,2 1-5,-2 0-5,3 3-5,-3-2-5,2 1-5,0 1-5,0-2-4,3 1-6,0-2-4,1 0-6,0-1-3,1 0-4,2-1-2,1-1 0,2-1 0,0-1-1,2-3 1,1 1 0,2 0 2,-1-4-1,4-1 1,-1 1 2,0-3 0,3 0 4,0-1 2,0-1 2,-1-1 4,3-2 5,0-1 4,-2-2 5,1 3 5,-1-4 4,0 1 8,1-3 11,-2 0 10,0 1 10,-1-2 11,1 1 9,-2 1 9,0-1 6,-1-2 5,1 2 4,-2-2 5,-1 0 2,1 1 2,-1 1 3,-1-2-1,0 0-4,0 1-5,0 3-5,-2-2-6,-1 3-8,3 2-5,-3-2-5,0 3-4,0 0-5,0 2-5,0 1-6,0 0-6,-3 1-9,3 2-8,-4-2-10,1 4-9,0-1-12,-1 3-14,-1 1-17,1-1-23,-1 2-28,2 2-34,-1 0-37,-1 2-31,1-3-29,0 2-28,1-2-30,-1 3-31,3-2-29,-1 0-32,2-4-35,2 2-20,1-4-12,2 3 10,0-5 19,3 1 30,1 0 36</inkml:trace>
          <inkml:trace contextRef="#ctx0" brushRef="#br2" timeOffset="115871.8887">5262-1234 32,'1'-13'339,"2"1"20,-2-1 23,2 0 5,-1 0-1,1 0-8,-1 2-12,-2 1-19,2-1-20,-1 3-21,1-1-20,-2 3-18,0 0-20,0 2-18,0 2-20,0 0-20,-2 2-18,1 2-22,-1 2-19,-2-1-22,1 4-19,-1-1-19,0 5-18,-1 0-15,2 0-14,-3 1-13,3 3-9,-1-2-9,-1 3-7,0 0-7,1-1-6,1-1-7,0 3-7,1-1-5,0-3-7,2 1-10,0-1-7,0 2-7,0-4-8,2 1-6,0 1-6,1-4-2,2 2-5,-1-2-2,1 0-1,0-2 3,3 1 5,-1-1 4,4-1 5,-1 0 5,0-2 6,4 0 4,-1-1 7,1 1 5,1-2 6,-2 0 7,3-2 5,-1 0 5,1-2 3,-1 0 1,0 2 1,2-4 1,-5 3 2,4-3 1,-3 0 2,-1-1 4,0-1 4,-2 0 3,0-1 5,1-1 3,-3-1 6,0-2 8,-2 2 9,2-3 12,-3-2 13,2 2 11,-2-2 10,0-1 13,1-2 12,0-1 12,0-3 13,-2 0 11,0-1 14,-1-1 9,2-1 7,-1-1 5,-1-4 2,1 0-3,-1 0-4,1-3-4,0 0-6,1-1-7,-1-1-7,-1 1-9,2-1-9,-1 0-10,1 1-10,-1 3-8,-1 0-9,3 2-4,-2 2-7,-1 3-5,2 3-5,-1 0-3,-1 5-5,1 2-1,-2 3-2,-1 1-1,1 5-3,-2 1-1,0-1-2,0 3-3,0 1-4,0 3-4,0 1-2,-2 0-1,0 2 0,-1 2-3,0 3 0,-2 0-2,1 2-3,-1 3-2,2 2-3,-1 2-1,-1 3-2,1 1 1,0 2 0,-2 0-2,1 4 1,2-3-1,-1 2 0,-1 2-2,1 0 0,0 0-2,-1-1-3,0 2-3,5-2-5,-4 3-4,-1-4-4,2-1-5,3 0-6,-2 0-5,2-1-4,0-2-7,0 1-8,2-4-8,-2-1-11,3-1-14,2 0-16,-1-4-19,-1-1-17,2 0-27,-1-2-30,1-3-25,1 1-22,-2-2-21,1 0-18,0-3-15,2-1-16,-2-1-13,0-2-13,-1 0-8,2-4-5,-6 2-6,5-4-4,1-2 1,0 1 5,-2-3 8,4-1 11,-4-2 14</inkml:trace>
          <inkml:trace contextRef="#ctx0" brushRef="#br2" timeOffset="116149.3903">5771-1343 81,'-2'-8'329,"0"1"15,2 3 7,-2 0 2,-1 3-4,3-1-9,0 2-16,0 0-17,0 2-19,0-1-15,3 0-7,-3 0-5,2 1-5,3-2-8,0 2-7,-1-2-9,2 2-10,0-2-11,0 4-14,1-4-15,0 3-16,3-3-15,-3 0-16,3 2-18,-3 0-14,3-2-16,-3 2-9,4 0-8,-4 0-6,2 0-5,0 1-3,-4-3-1,5 4-2,-1-2 0,-1 0-2,0 1-3,1 0-2,0-1-3,-1 1-4,1-2-4,-1 2-3,1-1-3,-2 0-3,-1 1-4,-1-2-3,-1 0-5,-1 1-7,1-1-9,-4 0-11,2 1-12,-2-2-14,0 0-15,-2 0-20,2 0-18,-2 2-31,-1-1-33,-1 1-45,2-2-52,-3 2-49,-1 2-47,-3-1-65,-1 1-73,1 2-49,-3-1-38,1 1-14,-3-1 0,4 0 10,-4-1 15,4 2 27,0-1 32</inkml:trace>
        </inkml:traceGroup>
        <inkml:traceGroup>
          <inkml:annotationXML>
            <emma:emma xmlns:emma="http://www.w3.org/2003/04/emma" version="1.0">
              <emma:interpretation id="{721AEB40-8C16-4846-8025-FEEFD7D4B2CB}" emma:medium="tactile" emma:mode="ink">
                <msink:context xmlns:msink="http://schemas.microsoft.com/ink/2010/main" type="inkWord" rotatedBoundingBox="6693,5409 7468,5410 7467,5925 6692,5923"/>
              </emma:interpretation>
              <emma:one-of disjunction-type="recognition" id="oneOf13">
                <emma:interpretation id="interp65" emma:lang="en-US" emma:confidence="0.5">
                  <emma:literal>or</emma:literal>
                </emma:interpretation>
                <emma:interpretation id="interp66" emma:lang="en-US" emma:confidence="0">
                  <emma:literal>of</emma:literal>
                </emma:interpretation>
                <emma:interpretation id="interp67" emma:lang="en-US" emma:confidence="0">
                  <emma:literal>on</emma:literal>
                </emma:interpretation>
                <emma:interpretation id="interp68" emma:lang="en-US" emma:confidence="0">
                  <emma:literal>o</emma:literal>
                </emma:interpretation>
                <emma:interpretation id="interp69" emma:lang="en-US" emma:confidence="0">
                  <emma:literal>org</emma:literal>
                </emma:interpretation>
              </emma:one-of>
            </emma:emma>
          </inkml:annotationXML>
          <inkml:trace contextRef="#ctx0" brushRef="#br2" timeOffset="117083.8702">6813-1231 168,'-3'-6'361,"0"1"18,0 0 19,0 2 19,1 0-1,-5 0-12,3 3-35,-2 0-45,-3 0-44,0 3-44,-2 1-31,-1 2-26,-2 0-17,-1 2-14,-2 3-15,0 0-17,-1 2-17,-3 0-18,2 2-13,0 0-11,-1 0-10,3 1-6,0 1-7,1-1-6,1 0-4,3 0-4,0-3-1,2 1-3,2-1 0,3 0-2,-1-1-1,1-1-2,2 0-3,3 0-3,2-4-2,2 1-3,-1-1-2,2-1-2,2 0 1,2-2-2,0-1 1,3-2 1,1 2-1,-1-3 1,2-3-1,2 2 1,-3-2 1,2-1 0,1 0 0,-1-1 1,-1-2 1,1 0 1,-3 2 2,2-4 1,-1 2 3,-1-1 5,0 0 3,-2-1 3,2-1 4,-2 1 4,-1 0 4,-1-2 3,1 0 3,-2 0 2,1 2-1,-3-2 2,0 0-3,-1-2 0,-2 1-3,-1 1-4,-1 0-4,-1 0-5,-1 2-4,-2-2-4,-2 2-3,-1 0-4,-2 3-3,0 0-5,-2 0-2,0 2-2,-1 1-2,0-1-2,-1 3-2,-1 0-3,4-1-3,0 2-2,-1 0-4,3 0-4,1-1-4,1 1-6,2 0-7,3-2-5,-3 1-4,4 0-5,4 1-2,-3-2-2,3 2-1,1-4 2,0 4 0,3-3 0,-1 1 3,4 0 3,-1-2 4,3-1 4,1 2 7,-1-1 8,-1-2 8,2 1 6,-1 1 3,-1-2 4,1 0 3,-1 0 2,1 1 2,-1-1 3,-2 2 2,2-1 2,-2 0 3,0-1 3,1 1 3,-1 1 4,-3 2 5,2-2 7,0 0 6,0 2 6,-2-2 5,2 1 7,-1 3 5,-1-2 3,-1 0 5,-2 2 5,1 0 2,0 0 3,-3 2 0,1 0-2,-1 1-1,-2 1-5,0-1-4,-2 1-4,1 1-5,-1 3-7,0 0-3,-1 1-6,-1 1-2,0 1-6,0 1-4,-1 0-5,1-2-3,-2 2-5,1 0-1,2 2-4,-3-1-1,4 0-1,-3-1-1,2 1 0,1 0-1,1 0-1,1-2-1,0 1 1,1-1-1,1 0 0,1 2-1,0-1 0,1-1-1,-1-1 0,2 0 1,1 1-1,0-1 0,1 1 0,0-2 1,0 0 0,0 1-1,1-1 0,0-1 0,-1 1 0,1 0 0,0-2 0,0 0 1,-1 1 0,1 0-2,-1-2 0,1 1 1,0-1 0,-3 1 0,3-2 1,-1 1 0,0-2 0,-2 1 0,2-1 1,0-1 1,-4 0-1,1 0 0,0 0 1,1-1 0,-2 1 0,0-2 1,-2 0 0,1 1-1,-2-2 0,0 0-1,0 0 1,0 0 0,0 0-2,0 0-2,0-2-4,0 1-8,-2 0-10,1 0-15,-1-2-17,1 0-21,-1-1-23,1 1-26,1 0-26,0-3-26,0 1-23,0-2-23,1 1-21,2-1-24,2-1-21,-2-1-25,3 0-24,1 0-24,1 0-28,0-2-14,1 0-13,3 0 8,2 0 18,-1-1 20,3 2 23</inkml:trace>
        </inkml:traceGroup>
        <inkml:traceGroup>
          <inkml:annotationXML>
            <emma:emma xmlns:emma="http://www.w3.org/2003/04/emma" version="1.0">
              <emma:interpretation id="{EB500254-19BF-4403-BF28-678F8D2D9454}" emma:medium="tactile" emma:mode="ink">
                <msink:context xmlns:msink="http://schemas.microsoft.com/ink/2010/main" type="inkWord" rotatedBoundingBox="7861,4908 8865,4910 8863,5871 7859,5869"/>
              </emma:interpretation>
              <emma:one-of disjunction-type="recognition" id="oneOf14">
                <emma:interpretation id="interp70" emma:lang="en-US" emma:confidence="0.5">
                  <emma:literal>nd</emma:literal>
                </emma:interpretation>
                <emma:interpretation id="interp71" emma:lang="en-US" emma:confidence="0">
                  <emma:literal>net</emma:literal>
                </emma:interpretation>
                <emma:interpretation id="interp72" emma:lang="en-US" emma:confidence="0">
                  <emma:literal>nel</emma:literal>
                </emma:interpretation>
                <emma:interpretation id="interp73" emma:lang="en-US" emma:confidence="0">
                  <emma:literal>need</emma:literal>
                </emma:interpretation>
                <emma:interpretation id="interp74" emma:lang="en-US" emma:confidence="0">
                  <emma:literal>nod</emma:literal>
                </emma:interpretation>
              </emma:one-of>
            </emma:emma>
          </inkml:annotationXML>
          <inkml:trace contextRef="#ctx0" brushRef="#br2" timeOffset="117487.3815">7649-1328 236,'-3'2'348,"0"-1"13,1 2 15,1 2 4,-1 0 4,1 2-22,1 0-31,0 4-41,0-2-44,0 3-33,0-2-29,0 3-16,0-1-12,0 2-11,1 1-9,1-2-13,-1 2-12,1-1-14,-2 3-16,3-1-14,-3-2-17,0 2-10,2-1-11,-2 2-7,0-2-8,0-2-6,0 2-4,0-2-10,0 1-10,0-2-10,0 0-12,0-1-12,0 2-13,-2-4-10,-1 0-11,3 0-8,-2-1-11,1-3-8,-1 0-8,1 0-7,0-1-5,-1 1 1,1-3 2,-1 0 8,1-1 8,-1-1 11,0-1 14,1-1 12,0 0 12,-1-3 14,2 1 11,0-1 13,0 0 15,0 0 15,0-3 15,0-1 14,2 0 11,-1 0 13,0-4 14,3 2 14,-1-1 17,0-3 12,1 0 12,-1 0 9,3-1 11,-2-1 6,1-2 7,1 2 3,1-1 3,1 1-2,-3-2-1,3 3-6,-1 0-9,0 0-10,1-1-13,0 4-13,-2-1-12,1 1-12,0 1-10,1 2-12,-1 1-10,0 0-9,0 1-10,0 1-8,1 2-4,-3 1-6,3 2-3,-1-2-4,0 1-2,2 2-2,-4 1-2,1 1-1,2 0-2,-3 2 0,3 0-2,-3 2-3,0 1-2,1 1-6,0 1-6,-1 1-11,-1 2-9,-1-1-13,0 0-16,-3 3-18,0-1-20,0-1-26,0 0-31,0 2-31,-3 0-30,3-1-21,0-1-15,0 2-16,0 0-15,0-1-22,0-1-25,0 1-32,0 0-32,3-1-24,-2 0-15,5-1 10,-1 1 20,2-2 28,0-2 30</inkml:trace>
          <inkml:trace contextRef="#ctx0" brushRef="#br2" timeOffset="118163.6575">8078-1037 142,'-1'-2'313,"-1"1"9,1-1-4,-1 1-13,0 0-25,2 1-30,0 0-31,0 0-30,2 0-28,0-2-26,1 1-18,-1 1-14,1-2-10,2 1-9,-1 1-7,-1-3-5,2 3 1,1-2 2,0 1 2,-1-1-1,2-2-1,-2 1-3,0 1-4,1 0-3,0-1-5,1-1-7,-2 0-4,2 0-3,0 1-4,0-3-1,-2 4-4,1-2-3,0-2-1,0 1-4,-1 0-1,1 0-1,0 0-1,0 1 0,-1-3 1,-2 3 1,2-2 0,1 1 4,-3-1 1,2-1 4,-2 1 3,2 0 4,0-1 3,-3 1 5,2-1 3,-3 1 2,2-2 3,-3 1 4,2 0 3,-1 0 3,0 1 1,1 0 2,-1-1 0,-1 1-2,0 3-1,0-3-1,0 2-3,-1 1-5,-1-1-5,1-1-4,0 1-5,-1 2-5,-1-2-4,2 2-6,-3-1-4,2 1-3,-1-1-4,0 2-4,-1-1-3,2 1-2,-3 1-3,1 1 0,1 1-1,-2 0 0,-1 2-2,2 1-2,-3 1-1,-1 3-2,1-1-2,-1 2-1,-1 2-1,1 1 1,1 0-3,-3 2-1,1-1-2,2 2-2,-1-1-3,1 1-3,2-1-3,0 0-4,-2 1-3,3-2-5,0 3-5,0-3-6,2 1-5,2-1-5,-2-1-5,-1 0-4,3-1-3,0-1-3,0 0-3,3-2-3,-1-1-2,-2 0-2,2 0-2,2-1 0,0-1 0,0 0 3,3-1 2,-2-1 4,3 0 1,-1 0 3,2-2 3,1 1 2,2-1 5,-1-1 5,2-1 4,0 0 6,1-1 5,-1-1 3,4-1 5,-3 1 3,5-2 1,-2 0 1,-2-1 2,3 1 6,-3-3 2,1 1 4,-2-3 0,0 1 1,0 0 1,-3-2 1,3 0 1,-4 0 0,1 0 2,-1-2 1,-1 1 5,-1 0 3,-1-3 5,1-1 4,-3 3 6,2-5 8,-2 2 7,1-2 9,0 2 8,-1-5 11,-1 2 9,2-4 9,-3 2 8,4-2 8,-3 0 7,1-3 7,0-1 3,0 0 3,0-4-1,1 1-3,-2 0-2,1-2-2,-1 0-6,1 0-5,-1 1-6,-1-1-3,3 2-6,-2-2-6,-1 4-7,1 1-4,-2 1-6,0 3-3,-1 0-3,-1 4-1,-1 3-1,-1 0-3,1 4-1,0 1-4,-3 1-1,1 6-2,1-1-3,-3 1-2,2 2-4,-1 1-2,-1 2-5,-1 2-3,0 1-4,-1 4-3,1 1-3,-3 1-3,1 3-3,-1 2-3,1 0-1,-1 3-1,1-1-2,1 3-1,2 0 0,-2 0 1,3 1-1,-1 0 0,1 0 0,1 1 0,0 1-1,2-1 0,1 1 0,0-1 0,0-2 0,0 2-3,0-1 1,1-2-2,1 2-1,-1-2-3,0 0-3,1 1-3,-1-2-5,1 1-7,-1-2-7,1 0-9,0-2-12,-1 1-16,0-4-23,2 1-25,-3-2-36,5 2-42,-3-2-41,-2-1-39,0 2-37,0-1-36,0-1-52,-4 1-60,1-1-43,-1 0-33,-1 1-9,1-2 4,0 0 17,-3 1 25,4 0 36</inkml:trace>
        </inkml:traceGroup>
        <inkml:traceGroup>
          <inkml:annotationXML>
            <emma:emma xmlns:emma="http://www.w3.org/2003/04/emma" version="1.0">
              <emma:interpretation id="{2072708F-56A0-47B6-B9E6-ACD083382041}" emma:medium="tactile" emma:mode="ink">
                <msink:context xmlns:msink="http://schemas.microsoft.com/ink/2010/main" type="inkWord" rotatedBoundingBox="9054,5292 10240,5294 10239,5777 9053,5775"/>
              </emma:interpretation>
              <emma:one-of disjunction-type="recognition" id="oneOf15">
                <emma:interpretation id="interp75" emma:lang="en-US" emma:confidence="0.5">
                  <emma:literal>an</emma:literal>
                </emma:interpretation>
                <emma:interpretation id="interp76" emma:lang="en-US" emma:confidence="0">
                  <emma:literal>and</emma:literal>
                </emma:interpretation>
                <emma:interpretation id="interp77" emma:lang="en-US" emma:confidence="0">
                  <emma:literal>on</emma:literal>
                </emma:interpretation>
                <emma:interpretation id="interp78" emma:lang="en-US" emma:confidence="0">
                  <emma:literal>are</emma:literal>
                </emma:interpretation>
                <emma:interpretation id="interp79" emma:lang="en-US" emma:confidence="0">
                  <emma:literal>any</emma:literal>
                </emma:interpretation>
              </emma:one-of>
            </emma:emma>
          </inkml:annotationXML>
          <inkml:trace contextRef="#ctx0" brushRef="#br2" timeOffset="119302.2828">9141-1320 35,'-3'-12'328,"1"-1"14,-2 0 13,1 2 15,-2-1-2,3 1-11,-1 2-30,0 0-39,-1 1-37,-1-1-34,0 4-23,1 0-16,0 1-15,-2 0-13,1 2-13,-2 2-13,-1 2-13,-1 0-13,2 3-14,-3 0-15,-1 1-14,1 3-13,-2 3-11,0 2-11,1-2-10,-2 4-12,0 1-9,1 4-8,1-2-12,-3 1-14,4 1-13,-2-1-11,0 2-11,2-1-9,-1-1-8,0 1-7,4-2-6,-2-1-7,2 1-2,1-4-1,1 3 1,1-3 1,3-3 9,-1 1 10,2 0 10,3-6 10,0 3 10,0-3 9,3-1 8,1-2 7,2-1 7,1 0 6,0-2 6,2-1 5,0-1 5,0-2 6,0 0 5,2-2 8,1-2 7,-2 0 6,-1-1 9,2-1 8,-3-2 9,3 1 9,-1-2 10,-3 2 12,2-3 15,-1 0 16,-2 2 17,-1-2 15,-1 1 15,1-1 12,0-1 12,-4 1 11,0-2 6,1 1 2,0-1-1,-3-1 0,0 1-7,-1-1-7,1 2-13,0-1-13,-1 1-15,1 1-15,-2 2-16,2 0-17,1 0-16,-3 4-16,3-1-14,-3 5-9,0 1-10,0 0-7,0 2-5,0 2-3,0 1-4,0 1-3,0 2-6,0 1-3,0 4-5,0 0-6,0 0-7,0 2-5,0 1-10,0 1-8,0-1-13,0 1-12,0-1-17,0-1-16,2 1-19,0-1-20,0-2-17,1 1-16,2-3-10,-1 1-7,-1-1-5,4 0-3,0-5 1,-3 1 5,3 0 8,0-1 11,2-2 12,-4 0 16,4-2 17,0 0 21,-2-2 19,0 0 20,2-2 15,-2-1 15,0 0 14,-1 1 14,1-3 14,1 1 13,-1-3 14,0 3 14,-2-3 14,2 0 15,1 1 15,-1-3 15,0 0 15,3 0 11,-3 0 14,2 1 9,0-2 8,0 3 4,-2-3 2,2 1 1,0 1-2,-3 1-4,1 0-7,1 1-10,-1 3-12,0-1-12,-2 2-12,2 0-13,-2 1-11,1 1-12,-2 2-10,1 2-11,-1 1-8,-1 1-8,2 3-6,1 1-8,-3 0-4,1 3-3,0 0-3,1 2-2,-2 2-3,-2-1 0,2 3-2,-1 0 1,0 0-1,-2-1-2,0 1-2,-2-2-4,0 2-4,-1-3-5,2 1-5,-2-2-5,0 2-7,-2-1-9,3-5-8,-3 3-9,0-1-7,3-3-8,0 1-7,-1-3-6,0 1-4,1-2-1,-1-1-2,1 0 0,0-3-1,1 2 1,1-2 3,0 1 3,1-2 7,1-2 6,0 0 8,1-1 7,-1 0 7,1-2 7,2 0 6,1-2 6,1-1 5,2-1 6,0-2 9,0-1 11,1 0 12,2 0 12,-2-1 10,4-2 10,-1 0 8,-1 0 9,0-2 10,-2-1 9,2 0 8,0 0 11,-2-3 10,1 1 11,-2-1 4,2 1 2,-3 0-2,-1-2-3,2 3-4,-1-2-6,-1 3-6,0 2-5,-4 0-8,2 2-6,0 5-7,-3-1-8,2 4-9,-3 2-10,-1 0-7,0 2-7,-1 2-5,-1 3-5,-1 1-3,0 0-4,-1 3-3,-1 2-2,-1 2-5,1 0-2,-2 3-4,0-1-5,-2 5-4,0 0-6,2 1-2,-2 0-5,1 3-3,1-4-4,-1 1-6,4 0-4,-2 1-6,0-1-5,2-2-6,1-2-4,0 2-5,1-1-5,2-3-3,0 1-3,2-5-3,1 4-3,0-2 0,0-2 1,3-1 2,1-1 2,0-1 2,4 1 2,-2-1 3,3-2 3,0-1 2,1 1 1,0 0 4,-1 0 0,3-2 0,-1-1-2,0-1-6,-1 0-6,4-1-5,-2-1-8,-2-2-7,2 2-8,-2-2-10,2 1-10,0-3-6,-3 2-3,1-3-7,-3-1-10,2 1-10,-1-1-9,-2-3-15,1 0-17,-4 0-22,2 0-27,-3-1-32,0 1-36,2-3-10,-2 2 0,-1-3 4,2 0 5</inkml:trace>
        </inkml:traceGroup>
        <inkml:traceGroup>
          <inkml:annotationXML>
            <emma:emma xmlns:emma="http://www.w3.org/2003/04/emma" version="1.0">
              <emma:interpretation id="{F945FC3C-EA7F-4D04-BEA9-C9187B34FB89}" emma:medium="tactile" emma:mode="ink">
                <msink:context xmlns:msink="http://schemas.microsoft.com/ink/2010/main" type="inkWord" rotatedBoundingBox="10888,4924 13035,4928 13033,5881 10886,5877"/>
              </emma:interpretation>
              <emma:one-of disjunction-type="recognition" id="oneOf16">
                <emma:interpretation id="interp80" emma:lang="en-US" emma:confidence="0.5">
                  <emma:literal>which</emma:literal>
                </emma:interpretation>
                <emma:interpretation id="interp81" emma:lang="en-US" emma:confidence="0">
                  <emma:literal>Which</emma:literal>
                </emma:interpretation>
                <emma:interpretation id="interp82" emma:lang="en-US" emma:confidence="0">
                  <emma:literal>whish</emma:literal>
                </emma:interpretation>
                <emma:interpretation id="interp83" emma:lang="en-US" emma:confidence="0">
                  <emma:literal>whicker</emma:literal>
                </emma:interpretation>
                <emma:interpretation id="interp84" emma:lang="en-US" emma:confidence="0">
                  <emma:literal>which's</emma:literal>
                </emma:interpretation>
              </emma:one-of>
            </emma:emma>
          </inkml:annotationXML>
          <inkml:trace contextRef="#ctx0" brushRef="#br2" timeOffset="120648.0094">11900-1293 322,'0'-11'387,"0"2"24,0 2 25,0 2 12,0 2 6,0-1-19,0 4-31,0-2-33,-1 2-36,-1 0-38,0 2-40,2 0-25,0 0-20,0 1-22,0 2-24,0 2-23,0 2-26,2 0-21,0 2-21,-2 1-19,1 2-17,-1-1-12,0 1-10,0 0-7,0 1-3,0-2-2,-1 2-3,-1-1 0,0 0-1,1 0-2,-1-2-2,1 1-6,-2-1-7,0-1-12,0 1-15,0-2-22,0-1-26,0 2-34,2-2-36,-3 0-31,2 0-30,-3-1-36,0 1-36,2-2-45,-2 0-51,2-2-47,-3 0-48,6-5-15,0 0-1,-1 6 16,1-6 23,0 0 30,0 0 36</inkml:trace>
          <inkml:trace contextRef="#ctx0" brushRef="#br2" timeOffset="121270.8867">11983-1470 291,'0'-3'367,"0"2"18,0-1 14,0 1 12,1-1-11,1 1-21,-2 0-31,0-1-40,0 1-39,0 1-37,0-1-37,0-1-35,0 2-27,0 0-20,1 0-30,-1 0-34,2 0-42,0 0-42,-1 0-40,1 2-35,-2-1-41,2 2-44,-2-3-51,0 0-57,0 0-51,0 0-47,3 7-28,0-1-17,-1 1 2,4-2 12,-2 3 20,0 0 23</inkml:trace>
          <inkml:trace contextRef="#ctx0" brushRef="#br2" timeOffset="121566.8817">12335-1354 233,'-6'-6'393,"1"1"24,1 1 25,1 0 19,0 0 15,2 1-19,-3 2-39,2-1-53,-3 2-61,0 2-42,2 1-30,-2-1-26,-1 2-24,1 2-23,-2 0-23,-1 3-23,0-1-23,1 5-19,-3-3-18,1 4-12,1-1-9,-3 2-9,3 1-5,-3 0-4,2 1-3,-2 1-2,3 1-4,1-2-1,-4 1-3,5 0 0,-1-1-1,0 0-1,4 1-2,-2-2-3,1 0-4,4-1-6,0-1-9,0-1-8,0 0-8,4-2-8,1 0-7,0 0-10,2-1-10,1 0-10,-1-2-8,2 0-9,2 0-4,-1 0-4,2-2-2,1-1 2,0 0 2,-1-1 6,3 0 6,-1 0 5,1-1 6,-3-2 7,4 2 8,0-3 7,-2 0 7,2-3 3,-3 3 3,1-3-2,-2 1-2,1-3-3,-1 1-1,-2-1-3,1-1-4,-3-1-1,0-2-2,3-1-2,-6 0 0,2-1 1,1-1 1,-1-1 4,0-1 6,-4-1 9,2-2 12,0-1 13,-1-1 13,1-2 14,-1-1 14,1-1 14,-2-2 16,1-3 17,0 0 17,1 0 18,1-3 18,0-1 16,0-1 16,-2 0 13,2-3 12,1 1 7,1-1 8,-3-1 2,4 2 2,-2 1-1,0 0-5,-1 3-8,1 2-10,1 2-12,-2 2-14,0 3-11,-2 3-14,1 2-11,-1 4-13,-3 4-10,2 0-12,-3 3-9,0 4-11,0 0-7,-3 4-6,1 2-6,-3 2-5,0 3-4,0 2-4,-2 0-2,0 4-4,2 4-4,-3 3-2,1-2-5,-1 3-1,2 1-2,-1 1-1,1 3-2,0 0-1,0 0-3,3 2-2,-3-1-2,1 3-4,3-2-3,-1 0-5,0 2-3,-1-1-2,3-2-5,-1 0-1,0-1-3,0 2-3,1-4-2,-1-1-2,2 0 1,0-1 1,0-2 0,2 0 1,-1-1 2,1-3 5,0-1 2,0-2 3,1 0 4,0-3 3,1 0 2,-3-1 6,1-3 2,2 0 1,0-1 3,-4-2 1,3-1 3,0-1 4,0-2 5,0-1 3,0-1 3,1-2 4,1-1 2,-3 0 2,7-1 1,-4-1 3,3-2 1,-1-2 4,0 2 0,0-3 2,0 1 0,0 1-1,1-2 0,-3 2-1,0-1-3,1 3-3,-2-1-1,1 1-1,-1 2-3,-1 2-1,0-2-1,-1 3-2,0-2 0,-2 4-3,0 0-2,0 0 1,0 4-2,0-2 1,0 3-2,0-2-1,0 2 0,4 1-1,-4 0 0,0 2-1,0 0 0,1-1 0,2 1-1,-3 1 1,3-3-2,-3 0 0,1 0-2,1 0 0,-1 0-1,3-2 0,-1 3-1,-1-3-3,1-1 0,1 0-1,0 2-1,0-2 0,-1 0 0,1-1 1,3 1-2,-2-1 0,0-2-3,2 2-2,0-2-2,-4 0-1,1 0-3,0 0-4,1-2-6,-2 2-10,-2-3-16,4 0-20,-3 0-33,-2 1-35,0-2-37,0 1-37,0-1-35,0-2-33,-2-1-40,-3 0-43,2-1-51,-1 0-55,-1-1-23,2-2-5,1 0 8,-1-1 16,-1 0 29,4 1 35</inkml:trace>
          <inkml:trace contextRef="#ctx0" brushRef="#br2" timeOffset="120050.7539">10773-1418 42,'-6'0'301,"0"2"10,0 2 8,1 1 6,-2 1-17,3 3-31,-4-1-38,5 4-44,-3 0-39,0 5-38,1 0-22,-1 0-16,1 5-12,-1-1-10,0 2-10,0 2-9,0-1-8,0 1-7,2 0-7,1-1-8,-2 1-5,3-2-6,-1-1-5,1 0-4,0-3-6,2 1-5,2-2-7,0-2-8,1-3-5,1 0-5,1 0-4,-1-4-5,3 1 0,1-3-2,1-1 0,-2-2 1,4-1 2,-1-1 3,0-2 5,0-2 5,1-1 7,0 0 8,2-2 7,-3-2 8,2 0 6,0 0 8,-1-4 5,0 0 5,2 0 5,-1-2 4,0-2 5,0 1 5,0-2 4,-2-1 5,2 1 7,0-1 6,-2 0 8,2 0 8,-5-2 9,1 0 8,0-1 8,-4 1 11,3-1 8,-3 2 11,-1-1 7,0-1 7,-1 0 6,-2 2 4,2 1 0,-2 3-1,0 1-4,0 1-6,0 1-6,0 3-9,0 5-9,0-3-11,-2 4-13,2 2-14,-2 0-15,0 2-13,-1 4-16,2-1-13,-5 3-13,1 1-12,2 3-12,-1 1-14,-1 1-15,1 1-12,0 2-13,-1 1-10,3-2-9,-2 6-7,1-3-7,3 0-5,0-1-1,0 2-1,0-4 1,3 2 1,1-3 6,-4 2 7,5-4 9,0 2 12,0-2 9,3-2 8,-1 2 11,4-5 7,-1 0 9,0 0 7,4-1 8,-1-2 10,-1 0 9,2-1 10,-1-2 13,-1-1 14,1-1 15,0 0 16,-3-1 16,2-1 17,-2-2 16,0-1 15,-3 1 16,0-1 14,0 0 9,-2-2 7,0 1 2,0-1-1,-1-2-6,-1 1-10,-1-1-11,-2-2-15,0 0-16,-2-1-15,0-1-17,-1-2-14,1 0-18,-3-1-15,0 0-14,3-2-15,-3 2-16,0-1-14,2 1-19,-2-2-17,2 3-23,-3-1-26,5 1-29,-3 1-35,2-1-31,2 1-30,-2 2-26,2-1-18,0 0-23,2 2-25,-2 0-26,2-1-25,-2 0-27,4 0-28,0-1-12,-1 0-8,1 3 15,2-3 25,2 0 28,1 0 28</inkml:trace>
          <inkml:trace contextRef="#ctx0" brushRef="#br2" timeOffset="120598.1774">11429-1778 4,'3'-9'353,"-1"3"20,0-3 24,-2 7 25,0-2 4,0 2-3,0 1-23,0 1-33,0 1-33,0 3-37,0-1-26,0 1-24,0 2-16,0 3-12,0 0-16,0 1-17,0 1-19,0 3-22,1 0-19,-1 4-17,0-2-15,0 4-14,1-2-12,-1 2-13,0 4-11,0-2-10,0 1-6,0 3-6,-1-3-2,0 2-5,-1 3-4,0-1-2,1 2-3,-1-2-2,0 2-1,0 0-1,-1-2-5,-2 2-4,2-3-4,-1 1-7,-1 0-6,1-3-8,0-1-7,0 0-9,1-4-6,-4-2-8,4 1-9,-1-3-10,-1-2-11,1-1-9,-1-3-5,2-1-5,0-1 0,2-1-1,1-3 4,0 2 4,0-4 7,0-1 7,0 0 8,1-1 9,2-2 15,0-1 16,1-1 16,-2-2 17,1-1 16,2 1 15,-1-3 15,-1 0 17,4-2 13,-4 1 13,2-1 11,1-2 11,0 1 6,1-2 6,1 1 1,-4 0-3,4 0-3,-1 0-2,0-1-4,-2 2-6,2-1-7,1 3-7,-1 0-11,0-1-8,1 1-9,-1 3-8,-1 0-6,2-1-5,-1 5-3,1-2-2,1 1-3,-1-1-4,1 3-2,-1-1-3,1 2-2,-2 1-1,2 1-2,-3 0 0,1 1-1,1 1-1,-1 2-1,0-1-1,1 3-1,-4-1-3,3 3-1,-2 1 0,2-1 0,-4 2-2,2 1 0,-2 1-1,1-1 1,0 0-1,-1 3-1,-2-1-2,1-2-2,0 2-4,-2-2-7,0 1-8,-2 0-11,0-1-13,-1-2-21,2 0-22,-3-2-34,0 4-42,1-2-38,-2 0-36,2-2-37,-2 1-39,1 0-41,-3-2-39,3 1-42,1-1-40,-1-1-27,4-5-18,0 0 5,0 0 15,0 0 30,4 4 39</inkml:trace>
        </inkml:traceGroup>
        <inkml:traceGroup>
          <inkml:annotationXML>
            <emma:emma xmlns:emma="http://www.w3.org/2003/04/emma" version="1.0">
              <emma:interpretation id="{39A09C2D-810C-4636-819E-0036C54DAD71}" emma:medium="tactile" emma:mode="ink">
                <msink:context xmlns:msink="http://schemas.microsoft.com/ink/2010/main" type="inkWord" rotatedBoundingBox="13561,5055 15824,5059 15823,5879 13559,5875"/>
              </emma:interpretation>
              <emma:one-of disjunction-type="recognition" id="oneOf17">
                <emma:interpretation id="interp85" emma:lang="en-US" emma:confidence="0.5">
                  <emma:literal>allow</emma:literal>
                </emma:interpretation>
                <emma:interpretation id="interp86" emma:lang="en-US" emma:confidence="0">
                  <emma:literal>allows</emma:literal>
                </emma:interpretation>
                <emma:interpretation id="interp87" emma:lang="en-US" emma:confidence="0">
                  <emma:literal>Allow</emma:literal>
                </emma:interpretation>
                <emma:interpretation id="interp88" emma:lang="en-US" emma:confidence="0">
                  <emma:literal>aglow</emma:literal>
                </emma:interpretation>
                <emma:interpretation id="interp89" emma:lang="en-US" emma:confidence="0">
                  <emma:literal>Allows</emma:literal>
                </emma:interpretation>
              </emma:one-of>
            </emma:emma>
          </inkml:annotationXML>
          <inkml:trace contextRef="#ctx0" brushRef="#br2" timeOffset="123074.4902">14651-1151 92,'-5'-15'354,"3"0"19,2 5 18,-1-2 18,-1 2 19,0 3-14,-1 0-31,2 5-37,-1-2-43,0 2-36,-2 0-30,1 1-24,2 2-22,-2 1-20,-1 0-18,0 2-18,1 1-19,-1 1-20,-1 2-21,2 1-17,-2 1-16,2 1-14,-3 2-12,1 0-10,4-1-7,-2 1-4,2-4-4,-1 4-5,2-1-6,2-1-5,-1 0-4,2-1-2,-2-2-3,4 1-2,1-1-1,-2 0 1,2 0 1,0-3 1,1 3 2,1-4 3,-2 3 3,3-4 6,0 1 6,-2 0 9,2-1 10,0-2 13,0 0 13,-2 1 14,2-1 15,0 0 13,0-1 12,-2 0 10,2 0 10,0-1 8,-1 0 9,-3-1 7,2 1 7,-2-2 4,0-1 3,0 0 2,-1 0-1,-1 0-1,0-1-4,-3-1-3,2 1-2,-2-1-2,4-3-5,-4 2-2,0-3-6,0 2-4,-4-3-6,4 0-7,-2 0-8,2 3-10,-1-3-10,-1 1-11,0 1-11,-1-2-23,1 0-29,0 5 0,-1-2 0,0 2 0,0 1 0,0-1 0,0 2-48,-2 1-17,3 1-18,-3-1-16,-1 1-20,0 0-24,-1 2-26,-1 0-39,1 2-47,-1 0-52,-2 1-55,1-1-57,2 4-56,-2-4-58,0 4-59,3-1-23,-1 1-6,4 1 6,-2-1 13,5-6 21,0 0 25,2 9 41</inkml:trace>
          <inkml:trace contextRef="#ctx0" brushRef="#br2" timeOffset="123574.3959">14999-1186 359,'-4'0'398,"4"-3"15,-2 3 15,1 3 11,-3 0 9,1-2-33,1 3-53,0 0-54,-3 1-57,1 2-39,0 1-28,1 0-27,-5 2-27,4 1-21,-3 0-18,2 1-14,-1-1-14,0 0-12,0 2-10,3-1-8,-2-1-11,1 0-8,1 2-9,2-4-12,-1 2-12,2-2-11,0-1-11,2 0-13,1 0-12,-1-2-12,3 2-11,-2-5-10,3 3-9,-2-2-6,2 0-5,0 0-1,1-1-2,1-1 5,0 0 7,-3-1 6,3 0 9,-1-1 10,0-1 12,0 0 11,0-1 11,1 0 9,-3-1 8,3 0 9,-1-1 9,0 1 9,0-2 9,-2 2 9,0-2 7,2-1 8,0 1 9,-2-2 10,2 1 8,-2-1 12,1-1 10,2-1 13,-2-1 11,-1 3 12,2-4 9,-2-1 7,0 0 8,2 2 7,0-5 7,0 2 4,-2 0 2,2-1-2,-4 0-4,4-1-6,-2 3-9,2-1-12,-3 1-10,0 2-12,1 1-12,-2 3-11,-2 0-14,1 3-13,-1-1-12,1 4-10,0 4-8,-2-2-6,0 0-5,0 3-6,0 1-4,0 1-6,-2 2-5,0-1-4,1 3-6,-1-1-5,1 1-1,-2 2-5,2-2-3,-1 0-4,0 0-5,-1-1-5,3-1-5,0-1-3,3 3-1,-1-4 1,0 1 3,-1-2 3,3 0 1,1 1 3,0-2 2,0 1 4,2-3 4,1 3 5,3-2 5,1 0 4,-1 1 7,1-3 4,2 0 6,-1 1 6,2-2 9,0 0 8,-2-1 8,2 0 8,-2 0 11,2-1 8,-2 0 7,1-2 7,-1 1 6,-1 0 6,2-2 7,-2 1 5,-1-1 6,0-2 2,-1 1 2,-3 1 0,2-2 0,0-1-2,-3 1-2,1-1-3,1 1-2,-2-3-2,0 2-3,-2-3-3,-1 1-3,4 1-4,-3-3-5,-3 1-6,2 1-5,0-2-6,-2 0-6,-1 1-7,0 0-5,-1-1-11,0 2-10,-2-1-14,0 1-14,-1 1-14,0-2-14,-2 1-17,-1 0-17,0 2-27,-3-1-30,3 1-52,-2 3-60,1 0-67,-3-3-67,-1 5-80,0-4-82,1 6-41,1 0-23,0 0-7,0 4 3,2-1 7,-1 1 14,2 4 21,2 1 30</inkml:trace>
          <inkml:trace contextRef="#ctx0" brushRef="#br2" timeOffset="122723.1857">13732-1312 179,'-6'-10'337,"3"0"13,-3-1 6,1 3 3,-2 1-27,2 3-40,-2 0-38,0-1-32,1 3-33,-1 1-28,-2 1-21,0 1-16,-1 1-21,-2 3-22,0-1-18,0 4-13,-1-1-10,-1 1-11,-1 3-6,-1 0-2,0 2-4,-2 4-7,2-2-3,-3 4-2,3-1-5,1 0-5,-1 3-4,1 0-7,-1 0-5,1 1-6,2-1-6,1-1-4,2 2-6,0-3-6,3 0 0,1-1 1,2-1-1,1-3-4,1 1 0,2-1-1,2-3 0,1 0 4,1 0 3,1-3 4,2 0 5,-1-1 5,3-3 5,1 1 7,0-1 0,2-3-2,2 2 3,-2 0 3,1-3 5,1-3 3,-2 0 4,1 2 4,1-3 6,-3-1 7,2 1 0,1-3-1,-4 2 4,2-4 6,0 2 7,-3-3 7,2 1 8,-3 0 8,3-2 9,-1 1 10,0 0 10,0-2 6,0-1 7,-1 0 3,-1-2 9,-1 2 13,3-2 5,-3-4 4,0 4 2,1-2 2,-2-3-2,0-1-2,0 2-4,0-3-7,0 0-3,-2-1-5,4 0-4,-4-2-4,2 3-3,0 1 0,-2 1-10,3 0-12,-4 2-3,1 3 0,-1 1 0,-2 4-2,1 3-4,-1 0-4,-1 3-5,0 3-6,-1 1-5,-1 2-3,-1 2-8,2 3-10,-5 1-3,1 1 4,0 4-8,0 2-10,-1-1-9,0 4-5,0 1-5,0 0-4,0 2-4,2-1-3,-1 2-9,1-3-15,3 3-9,-3-2-8,3 0-7,1-2-6,1 3-5,3-4-6,-3 2-6,1-3-5,3 0-5,0 0-6,1-3-4,1 1-3,-1-1 4,3 0 7,-1-1 3,2-1 2,0 0 1,1 0 2,-3-4 2,4 3 2,0-2 4,0-1 3,-2-2 4,4 0 5,-1-2 3,-1 0 1,0-2 3,0-1 4,0 0 5,0-1 6,-2-2 5,2 0 5,0 0 7,-2-1 5,-1-1 5,0-2 7,0-1 5,-2 0 6,-1 1 8,2-4 8,-3-1 10,0 0 9,2-3 11,0 0 11,-4-2 9,1 1 10,1-2 7,-2-2 10,2-1 9,-2 1 9,-1-3 9,0 0 9,2 1 7,-1-3 6,-2-1 3,2 1 0,-3-2-2,1 0-3,1-1-3,-1-1-4,1 0-4,0 2-4,-1 0-7,1 1-7,-1-1-9,0 2-9,2 3-9,-1 1-6,0 0-8,-1 1-6,-1 6-6,2 3-4,-2-2-3,0 4-5,0 2-3,0 3-4,0 0-6,-2 4-4,1 2-2,-3 3-3,1 0-2,-1 2-1,-1 2-2,1 0-2,-3 5-3,-1-1-2,0 2-3,1 3-2,0 0-2,-1-2-3,4 5-2,-2-1-1,1 1-2,0-1-3,0 4-1,3-2-4,2 1-3,-4-1-1,4 3-4,0-1-4,0-1-2,4-1-6,-3 2-2,1 0 0,3-3-3,0 1-2,-1-1-3,2-1-1,-2-1-3,4-1-3,-1-2-1,2 2-1,-1-3-1,1 0-1,1-3 3,2 2 1,-2-3 1,2 0 1,2 1 1,-2-2 0,1-1 1,1-2 0,0-1 0,-1 0-2,1-3-2,1 1-2,-2-1-3,-1-1-1,1-2 1,0 0 3,-1-2 2,0-1 2,-2-1 5,0 1 7,-1-3 5,-1 0 7,-1-1 6,0-2 9,-2-1 9,2-3 12,-3 1 9,1-2 9,-1 0 9,-1-4 6,0-1 7,2 0 10,-4 1 8,1-4 8,2 1 10,-3-2 8,3 1 8,-3-4 8,1 2 4,2-2 3,-3 0 2,2-1 0,0 0-2,2 0-2,-4 1-4,2 1-4,1 0-7,1 1-6,-2 2-7,-1 1-6,2 2-7,-3 3-6,3 1-4,-4 1-4,1 3-2,1 3-2,-2 1-1,0 2 0,0 1-4,0 1-1,-2 0-4,1 3-2,1 0-5,-4 1-3,1 4-5,1-1-2,-3 1-5,0 2-3,1 1-4,0 3-2,-4 3-4,2-1-2,-1 3-2,0 1-3,0 3-1,3 1-3,-2-1-3,0 3-3,2-1-3,-1 2-5,1 2-7,-1-1-5,2 1-8,1 0-9,2-2-12,-2 3-11,2-2-19,0 0-20,2 0-27,-2 0-29,4-2-32,-1-2-33,0 2-30,1-4-27,1 3-26,-1-3-24,1 0-28,-1-4-28,-1 1-29,5-2-28,-5 0-15,4 0-11,0-3 13,2 1 24,-1-3 33,2 0 34</inkml:trace>
        </inkml:traceGroup>
        <inkml:traceGroup>
          <inkml:annotationXML>
            <emma:emma xmlns:emma="http://www.w3.org/2003/04/emma" version="1.0">
              <emma:interpretation id="{CDB925BA-1473-41EC-AFA6-E726807D1269}" emma:medium="tactile" emma:mode="ink">
                <msink:context xmlns:msink="http://schemas.microsoft.com/ink/2010/main" type="inkWord" rotatedBoundingBox="17430,4634 21106,4641 21102,6462 17427,6456"/>
              </emma:interpretation>
              <emma:one-of disjunction-type="recognition" id="oneOf18">
                <emma:interpretation id="interp90" emma:lang="en-US" emma:confidence="0.5">
                  <emma:literal>contracting</emma:literal>
                </emma:interpretation>
                <emma:interpretation id="interp91" emma:lang="en-US" emma:confidence="0">
                  <emma:literal>contrasting</emma:literal>
                </emma:interpretation>
                <emma:interpretation id="interp92" emma:lang="en-US" emma:confidence="0">
                  <emma:literal>Contracting</emma:literal>
                </emma:interpretation>
                <emma:interpretation id="interp93" emma:lang="en-US" emma:confidence="0">
                  <emma:literal>Contrasting</emma:literal>
                </emma:interpretation>
                <emma:interpretation id="interp94" emma:lang="en-US" emma:confidence="0">
                  <emma:literal>controlling</emma:literal>
                </emma:interpretation>
              </emma:one-of>
            </emma:emma>
          </inkml:annotationXML>
          <inkml:trace contextRef="#ctx0" brushRef="#br1" timeOffset="39388.0723">17545-1730 34,'-12'-7'428,"-2"0"27,1 0 22,1 2 23,-1 0 21,0 4 6,-1-2 3,2 3-47,0 3-66,-1 0-66,-1 1-66,2 3-39,-1 1-27,-1 0-29,3 2-26,-2 4-26,-1-2-23,3 5-22,-3 3-22,2-1-15,-1 2-14,1 5-10,1-1-8,3 2-3,-1 1-3,-1 1-6,3 1-7,1 0-8,0 2-4,1-2-5,0 0-4,4 0-5,-4-2-5,5-3-8,0 0-9,1-2-10,4-3-10,0 0-16,2-3-19,0-2-13,3-2-10,4-2-8,-1-1-6,4-2-2,2-3 0,0-1 0,3-2 2,1-2 7,0-2 6,3-2 10,-2-1 10,3-3 15,-2 0 19,0-3 14,-1 0 12,1-2 13,-3 0 12,-1-2 14,0-1 11,-4 2 15,0-3 13,0 1 14,-6 0 14,2 0 14,-3 1 13,2-2 13,-7 3 13,2-1 8,-4-2 6,1 5 3,-3-2 0,-1 1-2,0 2-4,0 1-7,-3 0-9,0 1-11,1 3-11,-3 1-13,0 2-13,3 1-12,-5 0-14,2 1-8,3 1-7,-1 1-7,-2 2-3,1 1-5,-1 1-5,1 1-2,0 2-4,1 1-2,-3 0-4,1 3-2,0 1-3,0 0 3,0-2 4,1 4-6,0-1-8,0 0-8,4 1-6,-1-2-7,1 1-7,1 1-7,-1-3-5,4 1-5,0 0-6,0-2-4,3 0-5,0-1-6,1-1-9,0-2 5,3 1 7,1-1 6,0-1 7,-1-1 8,1-1 7,2-2 8,-2 1 7,3-1 8,-3-2 7,0 0 7,2 0 5,-2 0 5,-2-2 5,-1-1 4,-1 3 3,-3-4 3,0 1 3,-1-1 3,-1 0 4,-3-2 3,0 1 2,-2-1 4,0 1 4,-1-2 5,-2 0 3,1 0 4,-1-1 3,1 0 3,1-2 1,-3 1 1,1 0 0,-2 1 0,3-2 0,-1 2 0,1-2 1,1 1-2,-1-3-3,-1 3-2,1 1-2,1-3-1,-1 3-4,3-1 0,-1-1-1,2-2-2,0 3 0,2 0-3,1 0-2,0 0-1,1 0-4,-1 0 1,5 0 0,-4-1-1,4 2 1,1 0-1,0 0-2,-2 2-2,2 1-2,0-1-2,0 2-2,-2 0 0,-1 1-2,1 0-1,0 2-1,-2 1-1,2 0-2,-4 1-1,4 2 0,-2 1-1,2 2 0,-2 1-1,2-2 0,-3 4-1,2 0 2,1 0-1,-1 4-1,-2 0 0,4-1 0,-4 3-1,3-1 0,-2 1 0,2 1-2,-2-1 0,-2 1-3,3-1 0,-3 3-2,3-3-1,-2 2-2,1-2-3,0 0-1,-1-1-2,1 0-1,-2-1-3,1-2-1,-3 0-1,1-3-1,-1-1 1,1-4 0,-2 3 1,0-3 1,0 0 2,0-2 3,0 1 3,0-2 1,0-2 1,0 1 2,0-2 2,0 0 2,0-3 2,0 1 4,0-4-1,2-2 2,-2-2-1,2 3 2,1-3-1,2 0-1,-3-4-1,5 1 1,-3-1 0,2 1 1,-1-3-1,3 2 0,0 1 0,0 0-2,-5-1 0,4 2 1,-2 3-1,2-1 1,-3 4-1,0-1 1,0 2 0,-2 1 0,1 4-1,-1-2-2,-1 5 0,-1 0 0,0 0 0,0 2 0,0 1-1,0 1 1,0 2-4,2 3-3,0 0-4,-2 3-5,2-1-7,-1 2-6,1 0-7,-2 4-7,2-1-7,-1 0-6,-1 1-6,3 2-6,-2-2-4,2 1-6,1-1 0,-1 1 1,2-2 5,3 0 5,3 0 5,-3-1 7,6-1 4,-1 1 4,3-2 0,2-2-3,0 0-3,2-1-5,0-1-4,1 0-3,1 0-7,-1-3-5,-2-2-5,2 1-5,0-3-4,-4 0-3,1 0 2,0-2 2,-2-2 7,1 0 9,-4 0 12,0-3 13,-1 1 16,-2-2 18,1 0 17,-2-2 19,-2 0 17,1-3 17,-4 0 14,2-1 16,-1-1 15,-1 0 14,0-2 14,1 1 14,-2-4 11,1 2 8,-1-2 2,1-1 0,-1-2-3,-1 2-6,1-3-5,1-2-7,-3 0-8,3-3-9,-1 2-11,0 1-9,0-4-11,-2 3-9,3 0-11,-1 1-9,0-1-5,-1 4-5,1 0-3,-1 2-3,0 2-4,-1 1-3,1 1-1,-2 4-3,0 2-1,-2 2-3,1 0-4,-1 5-1,0 0-5,-1 2-3,-1 0-4,0 4-4,-1 3-2,-1-2-3,-1 5-3,1 0-1,-1 3-4,-1 4-4,-3 0-5,4 3-4,0 0-5,1 1-5,-1 0-5,0 3-4,2-2-5,0 3-7,1-3-7,-1 1-6,4 1-12,-3-2-13,1-1-18,3 1-20,0 0-26,0-2-31,0 1-30,1-1-26,1 1-29,-2-3-30,4-1-28,-1 0-28,0-2-28,-1-2-28,3-3-10,1 1 0,2 0 1,-1-5 2,0 1 8,4-3 10,-1 0 16,2-2 20</inkml:trace>
          <inkml:trace contextRef="#ctx0" brushRef="#br1" timeOffset="39750.3992">18829-1334 242,'3'-17'339,"-2"-3"17,2 4 6,1 0 2,-4 1-9,4 4-13,-1-1-15,0 1-18,-1 4-17,0-2-20,-1 3-9,1 0-1,0 2-14,-1 0-17,-1 3-15,0-1-14,0 2-9,0 2-6,0-1-14,0 2-15,3 1-15,-3 1-17,1 2-15,1 1-14,-1 0-18,-1 1-20,4 2-13,-4 1-11,0-1-7,3 3-6,-3-2-5,0 0-3,0 2-2,0 1-5,1-1 0,0-1-2,-1 2-2,0-1 0,0 1-1,0-2-1,0 0-4,0 2-8,0-2-4,0 0-4,0-2-3,-1 0-2,0 1-2,1-2-3,-3 0-4,3-3-2,-4-1-1,4 1-2,-1-1 0,1-3-1,0-1 4,0 2 7,-2-2 5,2-1 3,-1-1 4,1 0 1,0-1 3,-3-1 4,3-2 2,0 2 5,-1-1 6,-1-3 4,0-1 8,1-1 12,-1 0 7,2-3 4,0 0 3,0-2 2,0 1 4,0-3 3,0 2 1,2-3 3,-1 0-1,3-1-1,-3-1-2,3 0-1,-1 0-7,4-1-9,-5 3-5,4-4-5,0 4-2,0-1-4,1 3-2,0-1-4,0 3-2,-1-1-2,0 0-2,0 4-2,0-2-1,-1 3-5,-2 2-3,2 1-2,-1-1-3,1 2-5,0 1 0,-1 3-4,0-2-3,0 2-6,1 2-16,2-2-23,0 3-25,1 1-29,2-2-29,0 4-28,2 1-24,-2-1-20,4 2-23,-2 1-22,0 2-27,3 2-28,1-2-37,-4 1-41,2 2-27,-1-2-22,2 2-9,-1-1 0,2-3 14,-1 2 25,-2 0 17,2-3 14</inkml:trace>
          <inkml:trace contextRef="#ctx0" brushRef="#br1" timeOffset="40552.6065">19403-1362 70,'-1'-7'378,"-1"-2"28,1 0 25,0 0 23,-1 0 12,1 0 4,1-1-12,-3 1-22,1-1-33,-1 1-36,0 2-40,0-2-38,2 1-27,-3 1-18,2 2-24,-1-1-27,0 4-26,0 0-30,0 0-22,0 2-22,-2 0-15,1 2-15,1 0-10,-3 0-8,0 4-7,-1 1-7,-2 2-5,1 2-6,-2 0-7,0 1-6,0 2-6,-1 0-8,-1 4-10,1-3-11,-1 2-10,1 2-11,2 0-7,-2-2-11,1 1-14,1 0-19,1 1-13,4-3-10,0 0-11,1 0-11,2-3-9,-1 1-10,2-3-10,2 2-10,0-4-5,1 1-3,4-3 8,-3 2 9,2-6 16,1 3 19,0-2 15,1-1 14,1-2 14,0-1 15,1-1 13,0-2 12,0 0 18,0-1 20,0-1 21,1-2 19,-3 2 15,3-4 12,-2 2 15,0-1 16,0-3 15,-1 0 17,0 1 16,-1-1 17,1 0 14,-2-2 16,-1 2 7,0-2 3,1-1-2,2 2-4,-5-1-8,1 1-9,1-1-11,-1 2-12,0-1-13,0 2-14,-2 0-15,-1 1-17,3 5-12,-4-1-14,0 0-8,0 3-9,0 0-7,0 1-8,0 1-4,0 1-6,0 2-4,-4-1-7,3 3-7,1-1-4,-2 4-7,-2-1-7,1 1-6,1 3-10,-1 0-11,-1 0-12,1 0-16,1 0-17,0 1-19,1 1-21,1-3-25,0 1-26,0-1-16,0 0-15,1-2-12,2 0-11,0-2-10,0 1-7,0-1-3,1-3-1,-1 2 5,3-1 7,-1-2 11,1 0 12,1-1 14,0-1 12,1-1 13,1-1 10,1 0 15,1-1 13,-1 1 19,-1-3 19,2 3 19,-3-4 22,3 1 21,-3-2 24,1 1 23,1-1 20,-5 1 32,2-3 38,1 1 23,-2-1 17,-1-1 16,2 1 17,-2-2 16,0 0 20,0 0 16,0-2 13,-2 2 12,1-3 7,1 1 8,-2 0 6,2 1-2,-1-1-8,-1 1-4,1-1-1,-1 1-7,-2 3-11,-1-1-16,0 3-19,0 1-20,0 3-22,0-1-20,-1 1-19,-1 1-18,-1 1-20,0 2-17,0 2-15,0 1-11,-2-2-10,2 5-6,-2 1-8,-1 2-5,1 0-6,-1 0-6,2 5-8,-1-3-7,1 2-8,0-1-8,0 2-9,3 0-7,-1-2-8,2 0-8,0 0-7,0 0-5,0 0-5,3-1-4,1-1-2,-3 0-2,5 0 3,-1-4 4,2 3 5,2-1 7,2-1 8,-1-2 7,3 1 7,-1 0 5,2-1 5,2 0 6,0-3 5,-2 2 2,3-1 0,-2-1 2,1 0 4,1-3 2,-4 0 2,1 0 0,1-3-2,-1 0 3,-1-1 5,3-1 3,-4 2 3,2-3 6,-2 0 6,1-1 11,-3-1 12,1 0 10,-1 1 11,0-2 10,-3-3 8,-2 1 12,2-1 12,-2-1 8,-2 0 9,4-4 10,-6 2 10,2-3 5,0 0 3,-2-2 1,1-2-2,0-1-4,-1 1-4,1-5-6,0 1-6,1-3-6,0 2-7,0-5-7,-2 1-9,4-5-7,-2 6-7,1-7-6,1 1-5,-1 0-5,1-2-4,0 1-4,-2 1-3,2 1-3,-2 1-4,1 4-1,3 2-1,-6 1-3,2 6-2,0 2-3,-2 6-2,1 0-4,-2 6-2,0 3-4,-2 1 0,-1 3-3,1 3-1,-1 5 0,-5 1-1,2 4-1,-1 2-1,-2 5-1,-2 1-2,3 5 1,-4 3-2,0 3 1,1-1 1,0 2-3,0 1-2,3 2-3,-3-1-5,2-2-5,0 4-6,4-2-7,-4-1-6,4 2-9,0-5-9,0 5-15,3-5-15,0 1-23,2-2-23,0 0-25,0-3-28,0 2-25,0-2-26,2-2-23,0 0-20,0-2-13,1-3-8,0 2-9,1-3-8,-1 0-10,2-3-11,-1-1-11,-1-4-13,4-1-4,-5-1-3,3-2 6,-5-7 11,0 0 19,0 0 21</inkml:trace>
          <inkml:trace contextRef="#ctx0" brushRef="#br1" timeOffset="41802.4463">20290-1670 91,'-5'-3'336,"1"2"3,0 1 0,0 0-3,3 1-20,-1 2-31,-2-1-37,1 0-39,0 5-37,1-5-36,2 3-37,0 0-34,0 1-23,2 0-17,-1 0-12,1 2-11,0-1-13,1 1-16,-1-1-13,-2 2-15,2 1-9,-1 1-12,-1-3-9,0 5-10,0-1-7,0-1-7,0 2-10,-1 1-13,-1 0-4,0 1 3,0 0 6,-1 1 9,1-2 9,1 3 10,-1-2 11,2 1 12,-2 0 12,0-1 12,2 1 15,0-3 12,0 2 19,2-1 21,0-3 15,0 2 12,1-3 11,0 1 7,1-2 15,-2 0 16,-1-2 11,4 1 8,-2-1 5,1-1 4,1-1 3,-1-3 2,1 1-3,0 0-8,-2-2-2,1-1 1,3 0 0,-2-1 4,0 1-4,2-3-8,-3 0-4,3 0-1,-3-1 0,1-1 5,0 1 1,-1-4 1,1 3 6,-1-4 10,0 3 2,0-2 1,0-1-4,0 0-2,1-2-4,-1 0-5,1 1-1,1 0 0,0-1 1,0 3 2,3-1-10,-1-1-17,-1 2-8,4 4-3,-3-3-6,0 3-6,0 1-6,-4-1-6,2 1-5,-1 2-5,-2 1-12,0 1-16,-2 0-14,-1 1-16,0 1 4,0-1 13,0 2-4,0-2-12,0 5-8,-1-5-6,1 2-4,0 2-2,0-1-4,1-1-4,0 1 2,3-2 4,-1 2 0,-2-2-1,3 0-5,3 2-9,-2-1 3,3-2 8,-1 0 5,4 1 4,0-1 5,1-2 4,0 2 4,2-2 3,-1 0 9,1-2 14,-2 2 11,0-2 11,0 1 9,2-1 7,-2-1 8,1-1 6,-3 0 8,2 0 6,-1 0 9,-1 1 8,-1-2 6,0 2 7,0-1-1,0 0-3,-1-1-1,-1-1-2,1 2-2,0-3-3,-1 3-5,0-1-2,0-2-5,0 0-4,1-1-4,-2 1-6,-2 0-1,-1-2-4,0 1-1,-2-1-3,-1 2-5,-1-1-6,1 0-2,-3 1-3,-1 3-3,-3-3-3,3 1-2,-4 2-4,1 0-4,0 0-3,1 1-5,-3 2-5,2 1-3,1 0-5,-1 1-2,-1 1-1,0 0-3,2 1-1,1 1 0,0 0-1,-1 2 0,1 1 0,2-3 0,-2 5 0,0 0-1,3 0 0,-2-1 1,1 2 2,2 1 0,1 0 1,-3 1 1,3 1 1,0-4 1,0 6 0,0-2 1,0 0 0,0-1 0,0 0 0,0 1 2,0 2 0,0 0 1,0-2 3,0 4 2,0-2 4,0 1 3,0 2 1,3-1 0,-3 3-3,0-1-1,0 1 2,1 3 1,1-1 4,-1 0 1,1 3 1,0-1 1,-1 2-1,2 2-2,0-2-3,0 2-3,0 0-3,-2 2 2,0-3 3,-1 2-1,4-1 0,-3 0-2,-1 0-3,0 0-3,-1 0-2,-3-1-1,3-2-2,-3 1 0,-1-1 2,1-1 0,-2 0 3,0 0 2,-2-3 2,0 1 6,-1-1 6,-1-4 5,0 1 5,-2-5 5,0-1 4,0-2 3,-3-4 0,-1 0 2,-1-2-1,0-3-3,-2-1 0,-1-3-5,1-1-4,-3-3-10,2 1-13,-2-5-17,-1-1-19,1-3-18,-2-2-21,1-5-23,-1-2-25,-3-2-34,1-6-39,1-1-57,-3-3-68,1-4-68,-4-4-68,-1-2-78,2-2-84,-1-3-35,-5 0-13,-1-3 2,-1 0 8,-3-2 18,1 0 21,-3-2 31</inkml:trace>
          <inkml:trace contextRef="#ctx0" brushRef="#br1" timeOffset="40831.1809">20047-1341 230,'2'-13'312,"1"0"11,0 0 1,1 1-5,-2 3-15,1 0-22,0-1-19,0 3-20,0 0-16,-2-2-16,3 2-10,0 0-6,0 1-2,1 0 2,-1-1-1,1 0-2,0 1-4,-3 1-4,3 1-7,-1-3-10,0 4-12,1-1-15,-2 1-15,0 1-15,0 0-13,-2 1-14,3 1-12,-3 0-8,1 1-11,-2 2-8,4 1-9,-4 0-10,0 1-6,0 0-5,0 1-6,0 1-2,0 1 0,0 0-2,0 2 0,0-3-3,0 2 0,0 0 0,0-2 0,0 2-2,0-1 1,0-1 1,0 2 0,0-4 0,0 1-2,0 1 1,0 0-1,0 0-1,0-3 1,0 3 2,0 1-2,0-1 0,1-1 0,1-1 0,0 3-1,-2-4-1,1 2 0,-1-1-2,1-1-4,-1 1-3,0 1-6,1-4-5,-1 2-11,0 1-10,0-1-14,2-1-14,0 1-19,-1-1-22,1 0-26,-1-2-27,1-1-27,-1 2-24,0-2-19,-1 3-14,4-3-18,-1 0-18,-2-3-19,-1 3-22,0 0-22,0 0-23,0 0-19,0 0-17,3-6 6,-3 6 17,0-7 24,0 7 24</inkml:trace>
          <inkml:trace contextRef="#ctx0" brushRef="#br1" timeOffset="41065.0113">20246-1399 182,'-3'3'371,"-1"-1"20,4 0 22,-1 1 22,-2 2-6,0 2-19,2-1-30,-1 3-32,-1 2-35,0-3-33,2 5-35,-2 0-35,0-1-22,-1 0-14,4 3-19,-4 0-21,1-2-22,-2 2-22,5 0-19,-3-4-19,1 2-15,0 0-14,-1-3-14,1 2-15,2-2-12,-2 1-13,1-2-18,1-3-20,0 3-23,0-4-24,0 0-27,0 1-29,0-3-24,0 1-23,0-2-32,-2-2-36,2 0-43,0 0-46,0 0-37,0 0-34,0 0-8,0 0 5,3-7 18,-1-2 24,3 1 26</inkml:trace>
        </inkml:traceGroup>
      </inkml:traceGroup>
    </inkml:traceGroup>
    <inkml:traceGroup>
      <inkml:annotationXML>
        <emma:emma xmlns:emma="http://www.w3.org/2003/04/emma" version="1.0">
          <emma:interpretation id="{4ADAF88C-00FB-41EE-841F-55C916BC4050}" emma:medium="tactile" emma:mode="ink">
            <msink:context xmlns:msink="http://schemas.microsoft.com/ink/2010/main" type="paragraph" rotatedBoundingBox="214,6433 4385,6291 4416,7211 246,735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CA64F6C-C333-4CA5-84E1-2E95C1C2FF5D}" emma:medium="tactile" emma:mode="ink">
              <msink:context xmlns:msink="http://schemas.microsoft.com/ink/2010/main" type="line" rotatedBoundingBox="214,6433 4385,6291 4416,7211 246,7354"/>
            </emma:interpretation>
          </emma:emma>
        </inkml:annotationXML>
        <inkml:traceGroup>
          <inkml:annotationXML>
            <emma:emma xmlns:emma="http://www.w3.org/2003/04/emma" version="1.0">
              <emma:interpretation id="{37D9A244-3F47-4575-ACE5-5582C6FE4B89}" emma:medium="tactile" emma:mode="ink">
                <msink:context xmlns:msink="http://schemas.microsoft.com/ink/2010/main" type="inkWord" rotatedBoundingBox="214,6433 4385,6291 4416,7211 246,7354"/>
              </emma:interpretation>
              <emma:one-of disjunction-type="recognition" id="oneOf19">
                <emma:interpretation id="interp95" emma:lang="en-US" emma:confidence="0.5">
                  <emma:literal>movement.</emma:literal>
                </emma:interpretation>
                <emma:interpretation id="interp96" emma:lang="en-US" emma:confidence="0.5">
                  <emma:literal>movement .</emma:literal>
                </emma:interpretation>
                <emma:interpretation id="interp97" emma:lang="en-US" emma:confidence="0">
                  <emma:literal>movement P</emma:literal>
                </emma:interpretation>
                <emma:interpretation id="interp98" emma:lang="en-US" emma:confidence="0">
                  <emma:literal>movement :</emma:literal>
                </emma:interpretation>
                <emma:interpretation id="interp99" emma:lang="en-US" emma:confidence="0">
                  <emma:literal>movement !</emma:literal>
                </emma:interpretation>
              </emma:one-of>
            </emma:emma>
          </inkml:annotationXML>
          <inkml:trace contextRef="#ctx0" brushRef="#br2" timeOffset="124948.4493">124 15 82,'-6'11'298,"0"-1"7,1 3 6,0 2 8,-2 0-21,2 1-34,-1 0-42,3 2-50,-3-3-37,2 3-31,1-2-17,-2 1-8,1-1-9,-1 2-9,2-2-7,0-2-8,1 1-6,0 0-8,0-2-5,1-1-5,-1-1-5,2 2-3,-3-2-5,3-1-2,-1 0-3,0-3-4,-1 0-3,-1 0 0,1-1-3,0 0-1,0-1 0,1-1-1,-1-1 0,1 0-3,-1 0 2,-1-2-1,2-1 1,-2-1 2,1-1 1,2-1 2,-3-1 1,3 0 5,-3 1 3,3-5 4,-1 1 5,1-1 7,0-1 6,1-1 7,2-1 8,0 0 8,-1 0 9,2-4 7,1 4 8,-1-2 7,2 0 4,0-2 3,-2 0 2,4 2 3,-1-2 1,0 0-2,0 2-2,2 0-4,-1 0-4,2 1-5,0 3-6,0-4-7,1 2-4,-1 2-7,0 1-5,1 0-3,-1 1-5,0 0-3,-2 3-4,1 0-4,-2 1-3,3-1-1,-3 2-3,0 0-2,1 2-3,-1 0-1,-1 0-2,1 2-1,0 0-1,2 2-2,-4-1-1,2 1-1,-1-1-2,2 3-1,0 0-1,-3 1 0,2-1-1,-2 3-2,1 1-1,0 1-1,0-2 0,-2 2-3,1 1-1,-2-1-2,-1 2-3,2 0-3,-1 0-3,0 0-5,-1 2-3,2-4-5,-3 3-5,1-2-7,0 1-6,-2 1-8,3-4-4,-1 2-7,-2-3-5,0 2-5,0-1-2,0-1-2,0-1-2,0-1-1,0 0-1,-2-1-1,-1 0 3,2-3 3,-2 1 5,2 0 5,-3 1 7,3-3 8,0-1 6,0 1 8,-1-2 7,0 0 6,2 0 9,0-2 10,0 1 10,0-1 8,-1-3 9,1 1 10,-2 0 10,2-1 11,-2-1 10,2-3 8,0 1 11,0-1 11,0 0 8,2-1 8,0-1 5,-1 0 3,1-2 5,1 3 6,-1-2 1,3 0 1,-1 1-2,1-1-4,-2 0-5,1 1-6,2-1-8,-1 1-7,1 0-8,0 0-4,-2 0-6,2 0-6,1 1-6,1-1-5,0 0-6,0 3-5,-1-3-5,3 1-2,-1 0-2,-1-1-3,1 1-2,0 3 0,0-3-3,0 1-2,-2 2-1,3 1-1,-3 0 0,0 1-3,-1-1-1,1 2-2,0 0-1,-2-1-1,2 3-3,-2-1 0,0 2-2,-1-1-1,2 1-2,0 1-2,-1 0-1,0 1-2,-2 1-2,5-1 0,-4 0-1,1 1 0,0 3-2,0-1 0,-1 1 0,1 2-1,0 1 0,-1-1 0,1 2 0,-1 2 0,0-2-3,1 1-1,-1 2-3,-1 0-2,0-1-5,1 2-3,-2-2-6,-1 0-7,1 1-8,-2 0-8,0-2-12,0 2-14,-2 1-18,1-3-21,0 2-27,-2 1-29,1-3-28,-1 2-26,0-1-29,-1 2-31,1-1-39,-3-1-45,0 0-52,0 0-53,0 0-28,1-2-12,3 4 6,-3-4 15,2 2 24,1 0 30</inkml:trace>
          <inkml:trace contextRef="#ctx0" brushRef="#br2" timeOffset="125747.9749">966 114 333,'-12'-6'375,"1"1"9,-1 1 1,4 1-4,-3 2-6,1-1-17,3 2-23,-3 0-31,2 2-34,1 1-25,0-1-21,0 1-24,0 2-28,-1 1-19,1 0-16,0 3-12,2-1-7,-1 1-12,0 1-13,1 1-18,1 0-17,1 0-14,-2 2-9,5-2-10,-2 0-6,2 1-5,0 0-4,2 0-4,-2-1-2,5 2-2,-2-2-3,0 0 0,1-3 0,1 3 1,1-2-2,0-3-1,1 3 0,0-3-1,3 0 2,-3-1 1,3-1-2,1-2 0,-1 2-1,2-2-3,0-1-3,0-1-4,-4 0-2,4-1-4,-2 1-4,0-2-9,-3-2-13,1 2-10,-2-1-8,-1 1-10,0-1-7,-2 0-9,-3 0-7,2 0-2,-2-1 2,-2-1-2,-1 1-2,0 2-2,1-2-2,-3-1 6,-1 1 10,0 0 7,0-3 8,-2 4 7,1-2 7,-1-1 8,-2 1 9,3-1 3,1-1 2,-2 2 4,3-2 7,-2 0 6,4 0 6,-1-1 2,1 2 5,0-2 3,3 0 4,0-1 5,3-1 3,0 3 4,1-4 4,1 2 5,1 1 6,2-1 2,-1-1 6,1 1 0,2 2 0,0-1 3,-1-1 5,3 1 4,0 1 4,-2 1 2,2-1 3,0 1 1,-2 0 1,2 1 2,-2 1 1,-1 2 3,2-3 7,-4 3 6,2 0 3,0 2 0,0 2-4,-3 2-9,3 0-12,0-1-3,-2 5 1,2 2-8,0 1-11,0-1-8,-2 3-7,4 2-9,-3 0-12,2 2-6,-3 0-5,2 1-3,1-1 1,-1 4 2,0-4 6,0 1-4,0 0-6,-1-2 2,0 3 7,1-5 3,0 2 2,-1-1 0,-1-3 0,0 0 1,-1-3 2,-2 0 2,1-3 3,0 0 8,-3-1 13,-2-3 11,3 1 15,-1 0 14,-2-3 14,0 0 12,0-3 9,0 0 9,0 1 5,0-3 9,0 0 12,3-1 4,-3-2 3,2-1-5,0-3-7,1-1-10,2 1-11,-1-2-15,1-1-13,-2-1-12,4 0-9,-2-1-12,0-1-13,0 1-14,-1-1-13,1 1-10,0 0-5,-3-3-8,1 2-8,0-2-9,1 1-10,-3 2-14,0-2-14,0 1-22,1 1-26,0-1-31,-1 3-34,3 2-34,-2 2-35,1-1-36,0 3-37,0 1-46,-1 1-50,-2 7-49,2-6-47,-2 6-19,0 0-5,0 0 14,0 0 20,0 0 34,11 2 39</inkml:trace>
          <inkml:trace contextRef="#ctx0" brushRef="#br2" timeOffset="126752.4402">1535 367 140,'2'-1'310,"3"0"13,0-2-10,-3 0-20,5 0-25,-2 1-28,2-1-23,-2-1-18,1-3-17,-2 4-15,4-3-10,-2 0-4,0-3-8,1 2-11,-2-2-4,1 0-3,1-2 3,-1 2 9,0-2 6,0-1 2,0 0 3,-2 2 4,3-3 2,-3 2-1,0-2-3,0-1-5,-1 3-7,-1-2-8,1 2-7,-3 0-7,2-2-6,-2 2-10,0 1-9,0 1-9,0 0-11,-2 3-10,2 1-11,-3-1-10,3 2-9,-3 2-8,1-1-4,-2 3-7,0 0-3,0 0-5,-1 4-5,0 0-5,1 1-3,-2 2-5,-1 2-4,-1 2-4,1 1-4,1-1-5,0 4-3,-1 0-4,0-1-5,2 3-4,-2-1-8,3 0-7,-2 1-8,3 1-9,-1-2-8,1 0-7,-1 1-8,4 1-6,-2-2-6,2-1-8,0 1-6,0 0-6,0-3-5,2 2-4,0-4 0,1 1 2,1 1 4,-1-4 3,2 2 6,0-2 6,0-1 4,3-3 7,0 1 7,0-1 9,-1-1 9,3-1 6,0-1 9,-1 0 7,1-2 10,1 0 6,0-2 8,1 0 5,-1-3 8,-1 1 8,0-1 7,0 1 8,0-3 8,-1-2 7,-2-1 8,3 3 9,-2-4 8,-1 0 7,1-1 10,-4 1 11,3-2 12,-2 2 12,2-4 11,-2 1 8,0-2 9,0 1 9,-1 1 7,0-2 6,0 1 3,1 2 1,-2 0-1,-2-1 0,2 2-4,0 0-6,-1 5-9,1-2-9,-3 3-11,0-1-10,0 4-12,0 0-12,0 0-11,0 2-10,0 1-9,0 1-8,0 2-5,0 0-7,-3 0-5,1 1-3,2 3-4,-3 1-4,3 2-3,-3 0-2,3 0-3,-1 2-3,0-2-3,-1 4-2,0 0-4,1-2-3,-1 1-3,1-1-4,0 1-3,-1 0-4,1-2-1,1 1-2,-2 1 0,2-4-2,0 2 0,0 0 0,0-3-2,2 2-1,-1-3 1,1 0 2,-1-1 2,0 1 3,1 0 1,-1-1 3,1 0 3,-2-3 2,2 1 2,-2-2 2,0 0 2,1 0 3,-1-1 4,0 0 3,0-1 3,0-1 3,0 0 0,0-2 1,0 0 3,0 0 3,-1-1 3,-1 0 3,2-4 3,-2 1 4,1 0 6,1-1 4,0-3 5,-2-1 5,2 0 7,0-1 6,2 0 5,-1-2 4,1-2 3,0 2 1,0 0 0,1 0-1,0 0-2,2 2-2,-1 0-4,1 0-4,-1 3-2,1-1-7,1 2-3,-1 1-7,0 1-4,2 0-5,0 1-4,1 0-2,1 3-3,-2 0-2,3-3 0,-3 5-3,3-2-1,1 1-2,-1 1-1,0-1 1,0 1-3,0 0-1,-1 1 0,1 0-1,-3 0-1,3 1 0,-3 0-1,0 1 0,-1 0 0,0 1 0,0-1 0,0 4 1,0-1 0,-2 2-1,4 2 0,-1-1 1,1 3-1,-1 1 0,0 0-2,1 1-1,-4 2-3,3-2-2,-2 2-1,0-1 0,-2 0-3,1 1-4,-1-2-3,0 2-4,-1-3-4,-1 2-1,0-1-5,1-3-5,-1 1-2,-1 0-5,0-3-3,0 3-5,0-4-5,0 1-6,0-1-3,-1-4-4,-1 2-2,1 0-1,0 0-1,-1-1-3,2-2 1,-3 1-2,3-2 4,-3-1 3,1 0 6,2 0 6,-2-1 6,2-1 7,-3 1 9,3-1 8,-2-2 9,1-1 7,-1 1 9,0-1 12,1 1 12,0-3 10,0 1 10,-1-3 7,0 1 9,1-1 8,1 1 7,0-2 8,0 0 6,1-1 6,1-2 5,0 2 4,-1-4 0,1 1 0,2-2-3,-1-1-4,0 3-3,-1-2-3,3 1-4,0-3-6,0 3-5,1-1-5,0 0-7,-1 3-4,2 0-7,-2-1-6,2 2-4,0 0-4,1 3-1,-4 0-3,4 1-1,-1-1 0,-1 4-4,0-2-1,-1 2-2,0 1-3,2-3-1,-3 3-3,1 2-2,-2 1-1,1 0-1,-1 1-2,0 1-2,-1 0-1,0 1-1,1 2-1,0 3-1,0-2-1,0 2-2,0 0 0,-1 1-1,1 1 1,-2 0-1,0-1-1,1 2-1,-1-2-3,1 1-2,-2-1-2,3-2-4,-3 5-3,2-4-4,-2 1-4,2 1-2,1 1-4,-3-1-5,2 1-5,1-3-3,-1 4-3,2 0-1,-1-2-1,0 2-8,-1 1-9,1-1-14,-1 0-13,1 2-24,1-2-25,-4 1-30,3-1-27,-3 0-26,0 2-23,-3-2-26,1 0-26,-3 1-44,0 0-54,-2-2-42,0 3-35,-3 0-9,3-4 7,-3 4 20,1-1 27,-1-1 30</inkml:trace>
          <inkml:trace contextRef="#ctx0" brushRef="#br2" timeOffset="128769.7673">2582 242 193,'-2'3'241,"-3"-3"-6,0 4-10,3 1-23,-1-1-31,0 0-24,0 1-22,2-1-22,-1 2-20,1-1-14,1-1-11,0 1 0,1-1 5,1 0 3,0 0 3,2-1 2,-1 2 2,0-4 3,2 1 3,0 2 3,-1-3 4,3 1 1,-2-2 0,3 0 3,-1-2 4,-1 1 1,2-1-3,0 0 1,-1 0 3,1 1 3,0-4 2,-1 2 2,1-1 0,-3 0 1,3-1 0,-1-1 3,0 2 6,1-2 0,-1-1-2,1 0-5,-4 1-5,3-1-6,-2 2-5,0-2-5,-1 1-2,2-1-4,-2 0-2,-1 2-2,1-1-4,-1-2-5,-2 1-4,2 0-2,-2 3-3,1-5-1,-2 2-1,3-2-2,-3 2 0,0-2-2,0 1 0,-3-3-1,3 4-1,-2-1-2,-1 1-1,1-1-3,-3 0-1,0 1-1,1 3-3,1-3-2,-2 4-3,0-1-3,-2 0-3,2 0-3,-1 4-5,0 0-3,-1 0-4,0 2-2,0 0-4,-1 3-4,1 1-4,0 1 1,-2-3 4,2 4 0,-1 2-2,0 1-3,1-2-2,0 2-3,1 2-3,0-2-2,0 1-5,2-1-7,1 2-11,-2 1-8,2 0-4,1-2-11,0 1-12,0-1-8,2 1-7,0 1-5,2-2-5,1 1-7,-1-1-6,3-1-4,0 1-5,-1-2 3,2-1 4,1 0 4,2-1 3,0 0 5,0-3 5,2 2 7,-1-1 6,0-2 8,4 0 10,-1-1 10,-1 1 9,2-4 8,-2 0 8,2 0 8,1 0 11,-2 0 12,1 0 9,-1-4 12,-1 2 13,1 1 11,-2-3 11,0 2 10,0 0 10,-2-2 10,1 1 11,-3-1 9,1 0 9,-1 2 5,-1 1 2,0-1-1,-2-2-4,-1 2-5,1-1-9,-1 2-7,0 0-8,-2-1-9,-1 2-10,0 0-11,0 0-10,0 2-10,0-1-8,0 2-6,0 0-7,0 1-4,1-1-4,-1 3-3,2 1-2,-2-1-2,0 1-2,0 1-1,0-1-2,0 0-3,0 0-1,0-2-1,0 1-1,0-1-3,0 1-2,0-3-1,0 1-2,0 0-2,3-2-2,-1 0-1,-2-2-1,1 0 1,-1 0-1,2 0 0,-2 0 3,0-2 0,2 0 0,-2-3 3,0 1 2,3-2 1,-3-1 2,2 1 3,0-2 1,1-1 1,-1-2 0,1 0 1,2 0 1,-1-2 1,1 0 0,-2 1 1,3-2 1,0-1 1,-1 2 1,3-1 2,-2-1 0,1 4 0,1-3-1,-1 1 0,0 1 2,1 0-1,-1 1-1,0 0-1,0 2 1,0 0-2,1 3 1,-3 2-3,3 0-1,0 2 0,-3 0-2,1 2-1,-1 2 1,1 0 1,-1 2-3,2 0-2,0 2-3,-1 3-3,0 0-4,2 2-3,-3-1-5,3 2-5,-4-2-4,3 3-3,1 1-5,-1-2-4,1 1-6,-1-1-4,2 1-4,0 0-2,0-2-3,0 2-1,1-3-1,1-1-1,-1 0-3,3 0 0,1-1 0,-1-1 1,-1-1 0,2-3 2,0 1 0,1 0 2,0-1 1,1-1 2,-1 0 2,2-1 2,-3-1 4,3-1 3,0-1 5,0 1 4,-2-2 5,1 0 3,0-2 2,0 1 4,-1 0 4,0 1 6,-1-3 4,-1 0 4,-1-1 4,0 0 5,0-1 6,-2-1 4,-3-1 7,2 3 4,-1-4 5,-1 0 4,-1 0 8,0-1 5,0 0 5,0-1 7,-3 1 7,1-3 8,1 2 8,-2-3 5,-1 0 4,0-1 4,0-1 5,-1-1 1,1 0 2,-2-2 0,0 1-2,0 1-1,-2-3-4,2 1-6,-1-2-5,1 0-6,0 0-7,0-1-5,0 2-5,0-1-5,0-1-8,0 1-5,0 1-5,0-2-3,0 2-2,0 1-1,1-1 0,-1 3 0,0 1 0,0-1 1,0 4-1,0-2 1,-1 4 0,-1-1 1,0 2 3,2 3 2,-2-1 2,1 3 4,-1 0 2,0 1-1,2 1 0,-3 3-3,3-1-1,-2 1-3,0 2-3,2 0-2,-3 2-3,3 1-4,-2-1-3,-1 3-5,1 4-4,-1-1-4,0 3-4,-1 0-2,0 4-2,1 1 0,-2 2-2,0 2 0,2 1-1,-1-1 1,-1 4-1,0-2-1,1 3-1,0 1-2,0 0-1,0-1-1,1 2-4,0-2-2,0 1-3,1 0-5,0 1-4,0-2-6,1 1-6,1 1-8,0-4-9,0 2-8,0-3-12,1 2-17,1-3-20,0 1-28,-1 0-33,0-3-33,2 3-30,0-3-30,0-2-26,-1 0-27,0-2-26,3 0-28,-2-2-29,1-1-31,1-3-33,-2 0-11,1 0-2,1-3 17,-5-6 29,3 3 32</inkml:trace>
          <inkml:trace contextRef="#ctx0" brushRef="#br2" timeOffset="129219.5938">3743-36 215,'-5'-2'359,"3"1"16,1 0 12,-1 1 10,2 0 8,2 0-23,-1 0-37,1 0-42,3-1-43,0 1-33,0-2-26,2 2-21,2 0-16,1-1-14,1 1-13,1 0-12,-1-1-14,3-1-14,-1 1-15,-1 0-19,0 0-20,0-1-25,-2 0-26,1 1-31,-1 0-33,-2 0-33,1 1-35,-2 0-36,1 1-36,-3 0-41,3 0-43,-8-1-53,6 5-58,0-1-33,0 1-20,0 0-1,-2 1 8,2 3 17,0 0 24</inkml:trace>
          <inkml:trace contextRef="#ctx0" brushRef="#br2" timeOffset="129224.5812">4155 211 92,'0'0'440,"0"0"37,0-1 37,0 1 26,0 0 22,0 0-5,0-3-22,0 3-43,0-3-56,0 3-45,0 0-37,0-2-39,0 0-36,0 2-43,0-4-43,0 3-38,0-1-35,0 1-27,0 0-23,0-1-18,3 2-13,-3-2-16,0 0-12,2 2-16,0-3-14,-2 2-17,0 0-18,0 1-25,2 0-26,-1 0-45,1 0-51,0 0-53,-2 0-53,0 0-69,0 0-76,0 0-61,0 0-50,0 0-22,0 0-5,0 0 3,-2 9 11,2-9 18,-2 7 26</inkml:trace>
        </inkml:traceGroup>
      </inkml:traceGroup>
    </inkml:traceGroup>
    <inkml:traceGroup>
      <inkml:annotationXML>
        <emma:emma xmlns:emma="http://www.w3.org/2003/04/emma" version="1.0">
          <emma:interpretation id="{6225648D-6C60-4538-B8B7-5C56B5299EF3}" emma:medium="tactile" emma:mode="ink">
            <msink:context xmlns:msink="http://schemas.microsoft.com/ink/2010/main" type="paragraph" rotatedBoundingBox="17846,7063 20878,6621 21076,7984 18045,842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D6B225B7-F9CF-459D-91AA-0E75B7C12E66}" emma:medium="tactile" emma:mode="ink">
              <msink:context xmlns:msink="http://schemas.microsoft.com/ink/2010/main" type="line" rotatedBoundingBox="17846,7063 20878,6621 21076,7984 18045,8426"/>
            </emma:interpretation>
          </emma:emma>
        </inkml:annotationXML>
        <inkml:traceGroup>
          <inkml:annotationXML>
            <emma:emma xmlns:emma="http://www.w3.org/2003/04/emma" version="1.0">
              <emma:interpretation id="{DB327F3B-6F6A-4B38-B32F-6EB7990E9BEC}" emma:medium="tactile" emma:mode="ink">
                <msink:context xmlns:msink="http://schemas.microsoft.com/ink/2010/main" type="inkWord" rotatedBoundingBox="17846,7063 20878,6621 21076,7984 18045,8426"/>
              </emma:interpretation>
              <emma:one-of disjunction-type="recognition" id="oneOf20">
                <emma:interpretation id="interp100" emma:lang="en-US" emma:confidence="0.5">
                  <emma:literal>880:</emma:literal>
                </emma:interpretation>
                <emma:interpretation id="interp101" emma:lang="en-US" emma:confidence="0">
                  <emma:literal>80:</emma:literal>
                </emma:interpretation>
                <emma:interpretation id="interp102" emma:lang="en-US" emma:confidence="0">
                  <emma:literal>Do.</emma:literal>
                </emma:interpretation>
                <emma:interpretation id="interp103" emma:lang="en-US" emma:confidence="0">
                  <emma:literal>DO.</emma:literal>
                </emma:interpretation>
                <emma:interpretation id="interp104" emma:lang="en-US" emma:confidence="0">
                  <emma:literal>88:</emma:literal>
                </emma:interpretation>
              </emma:one-of>
            </emma:emma>
          </inkml:annotationXML>
          <inkml:trace contextRef="#ctx0" brushRef="#br3" timeOffset="45529.4409">18064 706 178,'-2'-7'331,"0"-2"14,0 4-5,1-4-17,-1 0-25,2 1-28,0 1-29,0 0-27,2-1-26,-1 0-23,1 0-14,0-1-10,-2 2-15,2-1-14,0-1-10,-1 0-8,2 2-2,-1-2 5,0 0 1,1 0 0,1 2 0,-3-2-3,5-1-1,-3 3-3,2-3-3,-1 1-3,2-2-3,0 2-1,-2-2-2,3-1-3,1 1-5,0-1-6,0 0-2,0 2 1,3-3-2,-3 0-3,3 1-3,-1 0-5,2 1-2,0 0-3,-2-1-5,3 0-6,-1 2-5,2 0-2,-1-1-3,-1 3-1,2-2-6,2 1-8,-3 3-5,3-3-3,-1 2 0,2-2 1,-2 2 1,0 1 3,2 1 2,1-1 3,-2 1 5,3 1 5,0-1 4,0 1 5,0 1 4,1 0 3,2 0 3,-2 2 2,2 0 2,2-1-1,0 1 1,1 0 0,-1 0-3,1-1-1,2 1-5,0 0-2,0-1-13,-1 1-15,2-1-11,2 2-4,-3 0-4,1 0-3,2 0-2,-2 2 0,0-1-2,1 1-2,0 0-1,-1 1 1,0 1 0,1-2-1,-1 4 7,2-3 11,-3 0 6,0 1 1,3 0 2,-3 0-1,3 3 1,-4-3-1,2-1 1,1 1-1,-1 0-1,0 0 1,0 0-1,1 0-2,-1 0 1,3 0 1,-2 0 1,3-1 2,-1 0 2,2 1 2,1 1 0,1-1 2,3 1-1,-1 1 1,1-1-2,-1-1 0,4 2 1,-3-1-1,1 0 1,0 0-1,-2 2-1,1-2-3,-3-2-2,1 4-2,-3-3-2,-1 0 1,-3 1-2,-1-1 0,-2-2 1,-2 2-1,-3-1 1,0-1-2,-3 0 0,-2-2 1,0 2-1,-1-2 1,0 0 2,1 0-1,-5 0 0,2 0 0,-1 0 0,0 0 0,-3 0 0,0 0 1,-2-2 0,0 2 1,0 0 1,-4-2 1,1 2-2,-1-2 1,0 2 1,-1 0-1,-1 0 3,-1 0 2,0 0 2,0 0 5,0 0 4,-1 0 3,-1 0 2,1 0 4,-1-3 1,0 3 1,1 0 2,-1 0 0,0 0 0,0 0 0,1 0-1,-2 0-2,-1 0-3,0 0-3,1 0-3,2 0-4,-2 0-3,0 0-3,-2 0-3,1 0-2,0 0 0,-1 3-1,-1 1 2,0-1 0,-1 1 1,0 0 1,-1 1 1,2 0 1,-2 1 0,-2 1 1,3 0 1,0-1 1,0 1 1,-1-1 3,0 1 0,1 1 1,-4 0 0,6 0 1,-5-2-1,1 4 0,2-1-1,-2 2-2,-2-4-1,3 2-2,-1 2 1,-1-2-1,0 3-1,-1 0-2,-1-1-1,0 2-1,2 1-3,-2-2 0,0 3-2,0 0 0,-1-3-2,-1 3 0,3-1 0,-1 1 1,0-2 1,1 1 0,0 0-1,-1 1-1,1 0 1,1-3 1,0 3 0,0-1-2,0 1 1,0-1-1,-1-1 1,3 0 2,-3 1-2,2-1 0,-3 0 0,1 1-2,-1-1 1,2 1 0,-2-2 0,0 2-1,2-3 1,-2 3 0,0-1 4,2 0 5,0 0 3,-2-1-1,2 3 2,-2-1 1,0-3 0,1 4-1,0-3 1,-1 0 0,-2 1 1,1-1 0,1 2 0,-2-1 0,0-2-2,1 1-6,-3-1-2,1 0-1,3 0-1,-3-1 0,1-1 0,-1-1 0,2 1-1,-2 0-1,0-3 0,2 3 0,-2-1 0,2-1 0,-2 1 0,2-2-1,-3 1 0,2 0 0,1 1-1,-2-1 0,-1-1 1,3 3 0,-1-3 0,-1-1 0,0 4 0,1-4 0,0 2 0,0-1 1,-1 1 6,2-3 6,-2 1 4,1 1 2,2-1 1,-2 1 1,1-1 0,-1 0-1,0 1 1,0-4 0,1 2 0,-2 0 0,1 0 1,0-2-1,1 2-5,-2-2-7,-1 1-3,3-1-3,-1 1 1,-3-2-1,1 2-1,1 0-1,-2 0 0,2-1 0,-2 1 0,0-1 0,0 0 0,-1 0 0,2-2-1,-3 2 0,0 0 1,2 0-1,-3-1 0,1 1 0,1 0 0,2-2 0,-2 2 1,2-1 1,-2 0 0,4-1-1,-3 0-1,3 0 1,-1 0 0,3 0 0,-3 0-1,-1 0 1,1-1 0,3 0 1,-3-1-1,1 0 0,1-1-1,-2 1 1,-1-2 0,2 1-1,-1-1 1,2 0 0,-2 0 1,0-1-1,0 3-3,2-2-8,0 0-2,1-1-2,-1 0 1,3 1-1,-2 1-1,1-1 0,2 1 0,-2-1 1,1 0-1,1 0 1,2 1-1,-2-1 1,-2 0 3,3 1 8,-3-2 3,3 3 0,0-3 2,1 4-1,-4-3 1,3-1 0,0 3 0,1-2-1,-4 1 0,3 0-1,-1-1 2,1 1-1,0-3 2,-1 4 0,2-2 1,-2 1 0,1-1 1,1-1 1,1 1-1,-1 0 1,0 2-1,-1-5 2,1 3 1,-2-2 0,1 1 0,1 0-2,-2-1 1,0 1 1,1 2 0,0-4 1,2 3-1,-2-2-1,1 1 1,-1 1 0,3 0 0,0-1 0,-1 1 0,0 1 0,2-1 0,-1-1 0,1 3 0,-1-1 0,2 1 0,-1-1-1,1 0 0,0 0 0,-2 1 1,3 0-1,-3-1 0,2-1 0,1 2 0,-3 0 0,-2-2-1,5-1 0,-3 3 0,0-2-1,2 2-1,-1 0 1,0-1-1,0-1 1,0 1-1,0-1 1,0 1-1,-1-2 0,-1 3 0,2-4-2,-3 3 1,0-3 0,0 1 1,0-2-2,-3 1 2,3 2 0,0-1-1,1-1-1,0 2 0,0-1 1,0 2-1,3-1 2,-2 1 0,1-3 0,0 5 1,-1-1 0,3-2 0,-2 2-1,3-2 0,-2 0-1,0 1 1,-2 1 0,2-3 0,3 3 1,-2 0-2,0 0 0,-1 0 0,2-2-2,-1 1 0,-1 1 0,2 0 0,0-1 1,-1 1-1,0-1 0,1 1 0,-3 1 1,4-2-1,-2 2 0,1 0 1,1-1 0,-4 0 1,4 2 0,-1-3-2,-1 2 1,1-1-1,-1 1 0,1-2 1,-2 3 0,0-4 0,0 4 0,0-2 1,0-1-2,-2 1 1,2-2-1,-2 2 0,-1-2 1,-2 1 1,3 1 0,-6-2-1,3 1 0,0 1 0,-1-3 1,0 3 0,1-1 0,1 0 4,-1 2 7,3 0 3,-2 0 3,3-1 0,0 0 1,0 1-1,-1 1 1,2-1-1,0 1 1,0 0 0,2-1 0,-3 1-1,0 0 1,1 0-5,2-2-8,-1 2-2,-1 0-3,1-2-2,2 2 0,-2-2-1,0 2-1,1 0 0,-1 0 0,1 0 1,1 0 0,-2 0-1,2-3-1,0 3 2,0 0-1,-2 0 0,2 0 0,0 0 1,0 0 0,0 0 0,0 0 1,0 0 0,0 0 1,0 0-2,0 0 0,0 0 1,0 0 0,-3 0 0,3 0-1,-4 0 1,4 0 0,0 0-1,-1 0 0,1 0 1,0 0-2,-4 0-1,4 0 0,0 0-1,0 0 0,0-2-1,0 2 0,0 0 1,0 0-1,0-2-1,0 2 1,0 0-1,4 0 0,-4 0 1,0 0 0,0-2 2,1 0-1,3 2 1,-4 0-1,0-2 1,0 1-1,3 0 1,-3-2-1,0 3 0,2-2-1,0 0 0,-1-1 1,1 2-1,1-6 0,-1 5 0,1-1 0,1-1 0,-3-1 1,3 1 0,3 1 0,-4-3 1,1 3 0,1-1 0,-2-1 2,2-1 0,2 3 1,-4-3 0,2 2 0,-1 2 1,3-4-1,-3 3 0,0 0 0,1-1 0,1 0 0,-3-1 0,3 0 1,0 0 0,-1 0-1,2 1 0,-3-2-1,3 2 0,-1-4 1,2 3 0,-1-4 0,0 5 0,0-3 1,-2 0-1,3-1 0,-1 0 0,0 1 0,0-1-1,0-1 0,1 1-2,0-1 0,0-2-3,0 3-2,0-3-1,-1 0-3,4 0-4,-3 3-3,-1-2-2,-1 1-5,4 2-4,-2-4-5,0 3-4,2-2-4,-5 0-5,6 3-5,-3-3-5,-1 1-4,1 1-3,0 1-3,-2-1-9,1 1-12,-1-1-7,-2 3-6,4-2-9,-4 2-12,-1 0-15,2-2-19,-1 2-23,-1 2-27,2-4-23,-2 3-22,1-3-21,3 3-23,-5-4-29,1 2-32,0 0-38,1-3-44,1 2-25,-2-2-19,3-2-1,-1 1 8,-2-2 21,2 1 29,3-1 27</inkml:trace>
          <inkml:trace contextRef="#ctx0" brushRef="#br3" timeOffset="47363.9069">19105 506 53,'0'-6'283,"0"0"10,3-1 5,-3 2 4,3 1-7,-3-1-11,1-1-17,3-1-21,-4 3-15,0-4-12,1 5 3,-1-4 12,2 1 6,-2 1 6,0 0 3,0 0 4,0-1-1,0 2-1,-2 2-7,1-3-8,1 1-19,-5 0-24,2 1-20,0-1-20,0 0-25,-2 1-30,1 1-22,0-2-17,-1 4-14,-2-2-14,0 2-9,-1 0-9,-1 2-5,-1 2-5,-1-2 4,1 1 8,0 1 3,-4 3 0,2 1-4,0 3 0,-1-2-2,-1 2-2,2 3-1,-1-1-1,0 3-1,2 0-1,-3 3-2,1-1 0,1 2-1,-2 2 1,2-1-1,-1 3-1,-1 1 1,2-1-1,0 0-2,1 2 0,0-1-1,3 1 0,-1 0 0,2-1-1,0-1 1,2 0 1,0 0 0,0-3-1,3 1-1,0 0-1,4-4 1,0 0 2,3 2-1,0-5-1,0 1-1,6 0 2,-3-3-1,4 2 0,2-1-1,-1-2 0,2 1 0,1-2 1,2 0 0,0-1 0,2-1 0,2-2 0,-1 0-2,1-2 2,0 0-1,0-3 0,0 2-1,4-2 1,-4 0-1,2-1 1,-2-1-1,-2-1 0,3-1-1,-3 2 1,-1-2 0,-1-2 2,-2 2-1,0-1 1,0-2-1,-2 1 1,-1 0 1,1-1 0,-4 0 1,0-2 0,1-1 1,-1-1 1,-1 0 0,0-1 0,-2-1-2,1 1 1,-1-4 0,0 1 0,-2 0 1,1-1 0,2-2 1,-5 1 1,1 0-1,1-2 0,-1 0 0,-1-1 1,-2-1 0,3 3 2,-4-4 0,0 0 0,0-1 1,-4 0 0,4 0 0,-3-4 0,1 3 0,-3-1 1,0-1 1,1-1 1,-2 2 0,0 1 0,0-1-1,-1-1 2,-2 2-1,0 0 0,-2 2 1,1 0 2,0 1-1,-4 1-1,2 1 1,0 1-1,-1 3 0,-1-1-1,0 4 1,-1-1-2,2 2 1,-3 2-1,1-1-1,-2 4-1,1 0-1,1 3 1,-2 1-3,0 1-1,-1 2 0,2 1-1,-2-1 0,0 6-2,1 0 0,-1 1-2,-1 1-1,2 4 1,0 1-1,0 1-1,-1 2 1,3 0 0,-1 0 0,2 5-2,0-2 0,0 2 1,3 2-1,-1-1-2,1 1 0,3-1-1,-2 0-2,3 2 0,1-2-1,2 0 1,-3 0-3,5 0-1,0-1 0,1-1 0,1 0-1,1-3-2,2 2-1,1-4-1,1 0 1,2-2 0,4 2 1,1-5-2,-1 1 1,3-2 1,3 1-1,-2-2 1,4-2 2,3-1-1,-1 0 1,1-2 2,2 0 1,-1-2-1,3-2 1,-2 0 2,-1-1 0,2-1 2,-4 0 1,3-1 1,-3-1 0,-1 0 2,-1 0-1,1-2 1,-4 0 0,1 1 2,-2-1 1,-1-2 2,-1 0 0,-1 0 0,0-2 2,-1-1 0,-2-1 2,0 3 1,0-4 1,-2 0 2,-1 0 1,0 1 4,0-3 3,-2 0 2,1 2 4,-1-3 2,-1 1 2,-2-3 2,1-3 2,0 3 1,-2-2 3,0-2 2,0 2 2,-2-2 2,0 0 0,1-1 0,-2 0 1,-1 1-1,-1-2 0,1 3 0,-2 0 1,0-1 0,0 3 1,-5-2 0,4 3-1,-1-1-2,-3 4 0,2 1 1,-2-2-2,3 3 0,-4 1-1,0 1-1,2-2-2,-2 7-1,-2-3-3,1 2-1,1 0-3,-2 3-2,2 0-4,-2 2-2,1 2-3,-2-1-4,-1 2-3,2 1-3,1 2-2,-2 3-1,0-2-2,0 4-3,0 1-1,2-1-3,-1 4 1,1-1-1,0 4-2,1 0-2,1-2-1,1 2-3,-1 4-2,3-3-3,1 1-3,0 1-2,2-1-3,2 1-3,-2-3-3,3 1-1,0 1-3,2-3-4,0 1 0,2 0-1,0-4 1,3 0 1,-1-1 1,2 2 1,1-4 2,3 0 1,-2-1 3,3-1 3,1 0 2,-1-1 2,3-1 4,-1-1 4,3-3 2,-1 1 3,2-1 1,-1-2 1,1 0 3,-2-1 0,0 0 2,2-1 1,-3 0 1,3 0 2,-2-2 2,-1-1 0,-2 0 1,2-2 0,-2 1 1,-1-1 2,0-1 2,-2 1 3,2-2 2,-3-1 3,-1 0 2,0 0 2,-2-1 2,2-1 3,-3 0 4,0 1 2,1-2 3,-2 0 1,-3 1 2,3-1 1,-3 0 2,0-1-1,-3 2 2,3-2-1,-3-1 1,2 3 1,-3 0 0,0-1-3,0 1 1,-1-1 0,0 1-1,0 1-2,-1 3 0,1-1-2,-2 0-1,-1 3-4,3-4 0,-5 5-2,1 1-2,1-1-2,1 0-3,-4 0-2,0 4-4,1 0-4,0 0-2,-1 0-3,3 4-2,-3-2 0,2 3-2,-2-1-3,1 3-1,0 1-3,1 2-2,-1 0-4,0 0-1,-1 5-3,1-4-1,-1 4-2,0 0-3,4-2-4,-1 3-2,-1 0-3,3-1-2,-2-1-1,4 0-2,-1 1-2,1-2-1,1 0-1,1-2 0,2 4 1,0-4 0,2 0 1,-1-1 2,3-1 2,-1-1 2,2-1 3,-2 0 3,5-1 2,-4-1 1,3-1 3,0 0 2,2 0 3,-2-1 2,-1 0 3,3-3 2,-1 1 2,-1-1 0,4-1 3,-2 1 0,2-1 2,-3-2 1,3 0 0,-1 0 2,-1-1 1,0-3-1,0 3 1,0-2 1,-1 1 1,-1-2 0,-2 0 2,2-1 1,-2 0 1,2 2 2,-3-3 2,-1-2 1,1 3 3,0-2 1,-2-1 4,0 1 3,-1 0 2,1-1 2,-2-2 1,-2 2 3,1 0 1,-2-1 1,2 1-1,-6 0 1,3 0 2,0 0 0,-3 3 2,2-3-2,-2 2 0,-1 1-1,0-1-2,0 0 0,-2 3-1,1-1 0,2 1-3,-1 1 0,-4 1-2,4 0-2,-3 1-3,1 2-4,-2 1-3,2 0-3,-4 1-2,3 2-2,-3 0-3,1 1-3,1 1-2,-1 2-5,0 0-5,2 2-3,-1 0-4,1 2-4,0 1-4,0 1-3,1 0-4,3 2-4,-2-1-5,0 1-4,1 1-3,3-3-3,-2 2-3,0-2-2,4 1 0,-2-2 0,3 1-1,0 0 2,1 0 2,1-4 1,1 1 4,1-1 3,0-1 5,3-1 3,-2-1 3,4 1 4,0-3 1,-2 2 6,3-2 2,-1-2 4,0 2 3,4-1 2,-2 0 3,3-2 2,-1-1 1,1 0 1,2-1 2,-3-1 0,5 0 0,-1-2 3,0 0 1,1 1 1,0-2-1,-2-1 2,3-1 0,-2 1 1,-1-1 2,0-1 1,-1 0 3,-1-1 1,0 0 4,-1 0 2,-3-1 4,-1-1 2,0 0 4,-1-1 1,-3 1 3,0 0 2,0-2 4,-3-1 2,0 2 2,-2-1 1,1-2 0,-5 4 2,3-2 0,-3 0-1,-2 1 0,0 0-1,-1 1 1,-1 1-1,-2-1-1,1 2-3,0 2-2,-3-2-4,2 3-2,-1-1-3,-1 4-3,2-1-2,-1 0-4,-1 1-2,2 1-4,0 2-4,-2 2-3,3-2-3,-1 4-2,1-1-3,-1 1 0,3 3-3,-2-4-1,3 3-3,-1 3-2,0 0-3,1-2-2,0 4-1,1-1-3,-1 1-3,4-1-3,-3 2-4,0 1-3,4-3-4,-2 2-3,1 0-5,1-2-3,0 0-4,1-1-3,2 1-4,0-2-5,2 0-5,0-2-3,-1 0-6,1-1-4,1 0-6,-1-1-5,3 1-8,-2-3-10,3 0-13,-1-1-13,0 0-27,3 0-30,1-1-30,-1-1-27,3 0-28,-2-2-27,2 1-36,-4-3-36,1 1-39,1-1-36,-1 0-26,-2-1-19,-2 3-6,0-5 2,-4 8 23,1-7 33,-1 7 33</inkml:trace>
        </inkml:traceGroup>
      </inkml:traceGroup>
    </inkml:traceGroup>
    <inkml:traceGroup>
      <inkml:annotationXML>
        <emma:emma xmlns:emma="http://www.w3.org/2003/04/emma" version="1.0">
          <emma:interpretation id="{FF35F2C6-72A4-4A6E-BA37-0CB21559F17C}" emma:medium="tactile" emma:mode="ink">
            <msink:context xmlns:msink="http://schemas.microsoft.com/ink/2010/main" type="paragraph" rotatedBoundingBox="424,7638 21028,8014 20983,10456 379,1007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72EE7E4-A7EA-47BB-B65F-166AB5E7E7DD}" emma:medium="tactile" emma:mode="ink">
              <msink:context xmlns:msink="http://schemas.microsoft.com/ink/2010/main" type="line" rotatedBoundingBox="424,7638 21028,8014 20983,10456 379,10079"/>
            </emma:interpretation>
          </emma:emma>
        </inkml:annotationXML>
        <inkml:traceGroup>
          <inkml:annotationXML>
            <emma:emma xmlns:emma="http://www.w3.org/2003/04/emma" version="1.0">
              <emma:interpretation id="{5393D824-F251-446B-B7F1-63AD192BD266}" emma:medium="tactile" emma:mode="ink">
                <msink:context xmlns:msink="http://schemas.microsoft.com/ink/2010/main" type="inkWord" rotatedBoundingBox="415,8099 4537,8174 4501,10154 379,10079"/>
              </emma:interpretation>
              <emma:one-of disjunction-type="recognition" id="oneOf21">
                <emma:interpretation id="interp105" emma:lang="en-US" emma:confidence="0.5">
                  <emma:literal>no</emma:literal>
                </emma:interpretation>
                <emma:interpretation id="interp106" emma:lang="en-US" emma:confidence="0">
                  <emma:literal>not</emma:literal>
                </emma:interpretation>
                <emma:interpretation id="interp107" emma:lang="en-US" emma:confidence="0">
                  <emma:literal>now</emma:literal>
                </emma:interpretation>
                <emma:interpretation id="interp108" emma:lang="en-US" emma:confidence="0">
                  <emma:literal>nor</emma:literal>
                </emma:interpretation>
                <emma:interpretation id="interp109" emma:lang="en-US" emma:confidence="0">
                  <emma:literal>non</emma:literal>
                </emma:interpretation>
              </emma:one-of>
            </emma:emma>
          </inkml:annotationXML>
          <inkml:trace contextRef="#ctx0" brushRef="#br2" timeOffset="136690.9082">2502 1805 249,'-1'-2'357,"0"0"15,0 2 5,-1 0 0,0 0-27,-1 2-40,2 0-42,-2 2-44,0 1-31,1 1-26,-1 3-16,0 0-10,2 1-15,-2 3-15,0 0-12,0 3-5,-1-1-4,2 1-3,1 2 0,-1-1 5,0-1 1,1 0-3,0 1-5,0-2-7,-1-1-9,0 0-11,2-1-8,0 0-8,0-2-8,0 1-9,0-1-7,0-4-5,0 2-3,0 0-3,0-3-2,2-2 0,-2 3-2,0-3 2,0-1 2,0 0 6,0-2 8,-2 1 8,1-2 5,-1 0 2,-1-2 1,2-1 3,-2 1 0,-2-2-1,1-1 1,0-1-1,-1 0 1,2-3 1,0 0-2,0-2-5,1-1-8,-1-1-9,3-2-5,0-1 0,0 0-1,3-2-2,-1-1-1,1-3 2,1 3 0,1-2 0,1-1-2,0 2-1,0-1-2,1 0 0,0 2-1,2 1 0,-1 2 1,2 1-1,-2 3 1,0 1 1,0-2-1,-1 5 2,0 0 0,0 1-1,0 2 0,-1 0 1,1 3 0,1 1 2,0 1 0,-2 1 0,1 1 1,0 3-1,1-1-2,1 1 2,-2 1-1,2 2-1,2 1-1,-4 0 1,3 2 0,1-1 0,-1-1-1,0 4 0,0-2-1,0 2-2,0-2 0,-3 3 0,2 1-2,1-2 0,-2 3-2,-2-1-1,2 2-4,-3-2-7,2 3-9,-3-2-15,-1-1-22,-3 2-27,0-1-24,0 1-23,-3-2-16,-1 0-14,-1 0-16,0 1-17,-2-4-17,2 1-19,0 0-16,-2 0-14,2-3-16,-1-2-17,3-1-7,-2-4-1,5-3-4,0 0-6,0 0-11,0 0-15,0 0 2,0 0 8,8-6 14,3-1 18</inkml:trace>
          <inkml:trace contextRef="#ctx0" brushRef="#br2" timeOffset="137070.7753">2977 1823 66,'-5'-1'245,"0"1"4,1 3-9,-1 1-14,2-1-21,-1 3-25,-2 2-22,2 1-20,-2 1-23,-1 1-21,0 3-17,0 1-16,0-2-11,-1 1-10,3 1-7,-2-1-5,3 0-3,-1 1-3,1 0-3,1-2-1,0 1-4,1-1-1,2-1-4,2-1-3,0 1-1,0 0-1,1 0-1,2-2-2,-2-2-2,4 0 0,-2 1 0,2-5 2,0 3 8,2-3 12,1 0 8,0 1 4,2-3 5,-2 1 6,4-2 4,-1-1 4,-1 0 5,1-1 5,0-2 3,2 1 5,-3-3 7,3 1 10,-1 0 9,-2-3 8,0 1 12,0-3 15,-1 2 14,0-2 15,-1 1 12,0-2 14,-3-1 6,1 0 5,-2 0 4,0-1 6,-2 1-3,-1 0-7,0-2-12,1 1-17,-4-2-18,0 1-16,0 1-17,0-1-17,-3-1-16,2 2-15,-2-1-11,-2 1-10,2 2-2,-2-3 0,0 4-1,1-1-4,-1 1-3,1 2-3,-2 1-3,-1 0-5,-1 0-2,-1 3-4,2-1-5,-2 1-4,-2-1-6,2 4-7,-1 0-11,-2 0-15,0 0-13,2 3-13,-2-1-19,0 0-20,-1 2-31,-1 1-37,2 0-35,2 0-32,-2 1-37,0 0-37,2 2-49,0-2-54,-1 3-54,1-1-56,3 1-27,-1 0-13,3 1 6,1 1 13,1 0 29,3 0 37</inkml:trace>
          <inkml:trace contextRef="#ctx0" brushRef="#br2" timeOffset="134128.1925">339 1373 51,'-1'-7'348,"-2"2"12,1 2 15,1-1 14,-1 2-2,2 0-12,0 1-32,0 1-43,0 0-35,0 1-29,0 1-20,0 0-15,-1-1-8,1 2-8,-2 0-9,1 0-12,0 1-12,-1 0-14,-1 2-12,1 3-12,-1-1-13,-1 6-12,-2 2-9,2 4-5,-2 2-7,-2 4-9,1 0-6,-1 2-7,0 1-3,-1 2-2,0 1-1,0 1 0,0 0-8,0 1-10,1-1-7,1 0-5,0 0-8,1-4-11,0 3-6,1-3-5,0 0-3,0-3-2,2 0-5,3-2-8,-2-3-9,2-1-10,2 0-4,1-2-3,0-2-6,1-1-8,3-1-8,1-2-6,1-2-6,3-1-4,1-2-5,1 0-4,3-3 2,0 0 3,0-4 6,0 0 8,4 0 9,0-4 9,1 0 12,-1-1 18,1-1 10,0-3 10,-1 1 7,1-1 9,-2-2 4,-1 0 7,0 0 3,-1-1 4,-2 0 4,-1-2 6,0 0 3,-1-1 7,-1-1 1,-1 1-2,-1-2 6,-1 1 7,0-2 7,-1 1 9,-2-2 9,1 2 10,-1 0 8,-1 0 9,0 1 6,0-1 6,-2 0 7,-1 2 6,1 0 0,-3 2 0,-1 0-3,0 1-6,-1-1-6,-1 4-7,0 0-6,-1 1-9,0 0-6,1 2-6,-3 1-7,0 1-9,1 2-8,-1-1-11,0 3-6,-3 1-6,2 1-4,-2 3-7,-2 0-4,1 2-5,-3 1-6,1 4-7,0 1-6,-2 1-6,1 2-5,0 2-6,2 0-5,-1 0-7,4 1-5,-1 1-7,0-2-5,1 0-5,0-2-3,3 2-3,1-3-1,0-1-2,1-1 0,2-2 1,0 2 2,2-3 3,-2-1 5,3-2 4,0 1 6,-1-1 7,3-3 7,0 0 6,1 1 6,2-2 4,-3-3 4,5 0 5,-2 0 3,3-3 2,-3 0 3,3 1 0,1-2 2,-2-2 0,0 1 3,0-2-1,-1-1 2,2 2-1,0-3 1,-1-1 2,-3 0 0,2 0 3,-1-1 3,-1-1 4,0 1 2,-1-1 2,-1 0 1,-1-3 0,1 1 2,-1 0 3,1 0 1,-2-1 1,0-1 1,-1 3 1,2-2-1,0 1 0,-2 3-3,-1-1-1,0 1-3,1 1-2,-1 5-1,1-1 0,0 1-5,-2 3-2,0 1-2,0 0-2,0 1-1,-2 1-2,0 2 0,1 1 0,-2 1-1,0 1 0,0 1-2,0 0-1,1 2 0,-3 2-2,3 0 0,-1 2-1,0 0-4,1-1-3,-2 2-6,1-1-6,0 0-5,2-1-6,0 0-4,1 0-4,0 0-6,1-2-4,0-1-4,2 0-5,0 0-2,2-3-3,-1 1-2,1-2-2,0 0-1,0 1 1,2-2 1,1-2 2,-1 1 3,0 0 3,3-2 3,-1-1 5,-1 0 4,1 0 6,1-1 5,1-2 5,0 0 6,-1 1 6,2-2 4,0-2 5,-2-1 7,1 1 5,-1-2 5,-1 1 3,1-2 3,0 0 2,1-1 4,-2 1 6,0-2 4,-2 0 6,3 1 7,-2-1 7,-1-2 5,1 0 4,-4 0 4,4 0 3,-4 1 4,1-2 5,-1 3 2,1-1 3,-2 0 1,-1 1 0,-2 1-3,3 0-5,-1 3-4,-2 1-7,0 0-4,0 2-1,0 0-4,0 2-4,0 0-4,0 2-4,0 0-4,-2 2-5,-1 0-4,2 2-5,-2 1-2,0 1-3,-2 2-4,1 2-4,-1 1-4,3 0-5,-3-1-6,-1 3-7,4-2-9,-3 4-8,0-3-10,1 1-10,-1-1-9,2-2-12,3 3-10,-2-2-9,2 0-8,0-2-8,2 1-6,-2-1-3,3-3-3,1 1 2,0 0 2,0-1 3,3-1 6,-2-1 8,3 0 10,-1-1 10,4-1 11,-1 1 11,2-2 12,1 0 12,2-1 8,0 0 9,1 0 7,2-1 7,-2 0 9,2-1 9,0 1 8,-1-1 8,0-1 9,0-1 8,0 0 6,-2 0 8,1 0 3,-1-2 4,2 2 6,-4-3 7,2 1 7,-2-1 7,1-1 6,-1 0 7,-1 0 4,0 2 3,-2-4 6,-3 3 10,2-2 6,-1 3 5,-3-4 6,0 2 5,0 0 1,-3 2-3,0-3-3,1 2-6,-3-1-6,0 4-9,-3-3-7,1 1-7,2 1-12,-2 1-16,-1 0-13,-2 0-12,1 2-9,-1-2-12,-1 2-5,0 1-7,1-1-4,-1 2-4,-1 0-4,-2 2-3,2-1-2,1 1-3,-1 2-4,0-2 0,0 1-2,2 1 0,0-1-1,-2 2-1,4-1 1,-2 0-2,1 0 1,1 1 1,0-1-1,0 2 1,2-1-1,-1 0 1,2 1 0,-3 0 2,3 0-2,-2 1 0,2 2 1,-3 1 1,3 1 1,0 1-2,-2 0 1,2 3-1,-2 2 1,1 0 0,-1 4 0,-1-2-1,1 3 1,-2 2-1,1-2 0,-1 4 0,1 1 0,-2 0 0,0-1 0,2 0 1,-2 4-4,2-3-8,0 2-3,-1-1-3,0 0 1,2 0-1,-1 0 1,1 0-2,-1 1 1,1 0 0,-1-1-1,-2 0 1,1 0-1,-1 2 0,-1-4 5,0 2 8,-4-2 4,1 2 2,-3 0 1,0-2 1,-1-2 0,-1 1 0,-2-1 1,-2-3-1,0-1 0,-1 0 1,2-4 0,-2-1-1,2-4 0,0-2-1,1 0 0,1-3-1,3-3-1,-1-2-1,4-2-1,0-4-3,1 0-1,3-3-2,0-3-3,2 0-2,3-3-5,2-2-3,2-5-6,0 2-6,3-7-10,3 0-11,0-1-15,4-4-16,-1-1-20,3-1-20,2-2-17,0-1-15,0 0-15,3-1-16,-2 2-12,1-2-12,-3 3-9,3-1-6,-4 1-4,2 3-3,-4 0 2,3 2 5,-4 2 3,2 1 1,-2 1 3,2 2 6,-1 4 7,-1-3 6,-1 4 13,0 2 10,1 1 13,0 0 12,-1 3 13,-2 0 14,2 1 14,-1 2 14,-2 2 21,0-1 24,-2 2 20,1 1 18,-3 1 19,3 0 16,-5 3 14,1-1 9,1 2 7,-3 2 8,2-2 5,-1 3 4,0-1 5,-1 1 4,-2 0 2,5 0 2,-5 1-1,3 1-2,0-1-3,0 0-2,2-2-2,-1 3 0,0-1-3,1 0-1,-1-1-2,1 1-4,0-2 6,3 1 8,1-1 1,-2 0 1,3-1-4,1 0-1,0-1-2,1 0-4,0-1-1,0 0-6,0-2 0,2 0 0,-4 0-4,2-1-5,0 1-11,-2-1-10,0 0-5,0-1 0,-3 0 3,3 0 4,-3-2 4,0 0 4,-1 1 5,0 1 4,0-2 3,-3-1 3,1 0 9,1-1 14,-1 1 9,-1-1 7,-1 0 7,3 0 5,-3 0 4,1 0 2,0 0 3,-2 1 2,1-1 3,-1 0 0,2 0 3,-3 1 3,0 0 1,-3 1 1,2-1-3,-1-1-2,1 3-5,-2-1-4,0 0-6,0 2-6,-1-1-5,2 3-7,-3-3-6,2 3-6,-2-1-7,0-1-10,1 1-9,1 2-8,-3-1-9,0 1-5,0 1-5,0 1-5,-1 1-3,-1 2-3,2 1-3,-1 0-2,-1 1 2,1 3 6,1-1 2,-1 3 1,0-1 1,0 4-2,0-2 0,-1 2 0,3-1-1,-2 3 0,3 1 0,0-1 0,0-1 0,2 4-1,-1-1-5,3-1-8,0 1-8,0-1-9,0 0-4,0-1-3,3 1-1,-3-1-1,2-3-3,2 1-3,0-2-2,-1 2-4,1-2-4,1-2-5,-1 1-5,1-2-6,1-1-1,1 1 2,1-3-3,0 0-4,0-1-4,1 0-4,1 0-6,-1-1-6,1-1-6,2 0-8,0-2-10,-1 0-9,1-2-9,0 1-8,-2-2-11,2 1-10,0-2-11,-2 0-11,2 0-15,0-2-14,-3 3-20,1-5-19,-1 1-22,-1-3-24,2 2-28,-3-2-33,0 0-16,1-3-8,1 2 5,-3-2 11,3 1 14</inkml:trace>
          <inkml:trace contextRef="#ctx0" brushRef="#br2" timeOffset="137799.4566">3971 1792 116,'-19'-2'359,"-2"2"13,3 2 11,-1 3 8,1-1-3,3 0-10,2 5-43,-2 0-63,2 0-56,1 4-53,-2-1-32,2 1-20,2 2-19,0-1-17,0 4-15,1 0-14,1 0-10,1 1-8,-1-1-7,2-1-5,1 3-6,0-2-4,2 1-3,0-3-2,0 1-3,2-2-2,1-1-1,1-1 2,1-2-2,0 2-1,3-3-1,0-2-1,3-1 1,0 0-2,0-3 0,2 0 0,2-1 1,0-1 1,0-4 0,3-1 1,0-1 2,-1 0 0,2-3 3,0 0 1,0-1 2,-4-1 2,3-1 3,-3-3 4,2 2 5,-2-2 4,-4 1 5,2-1 3,-3 1 3,-2-3 1,0 0 3,0 3 4,-5-1 4,0 0 6,0 0 1,-2 0 0,-1 1 1,-2-1 0,0-1-2,-2 2-3,-3-2-1,3 1-2,-2 3 1,-1-1 1,0-2 1,0 2-1,0-1-2,1 2-3,1 0 0,-2-1 1,4 3-4,-1-1-1,4 0-3,-2-2-1,2 2-3,2-1-3,0 0-3,1-1-5,1 2-3,2-2-4,0 0-2,3 1-4,-2 1-1,3-2-1,0 1 0,0-1 0,2 2-2,-1 0 1,2 1 1,0 0 1,0 1 2,1-2 3,-1 3 2,3-1 1,-3 3 4,0-1 3,-1 1 3,1 2 1,1 0 4,-1 1 6,-2 1 3,1 1 3,-2 2 2,1 0 1,-3 4 1,2-1 0,1 5 1,-1 1-1,0 3-1,0 1-3,-2 2-2,2 5-2,-2 1 1,2 4 4,-4 1 0,2 4 0,0 1-6,-2 3-10,0 0-5,-2 3-4,1 1-3,-2 3-1,-2-1-3,1 2-2,-2 1-1,0 2 0,-2 1-8,0 0-9,-1 2-7,-1 0-4,-2 2-1,2-1 2,-1 1-1,-1-1-5,-1 2-2,0-2-2,1 0 1,1 1-2,-1-2 1,1 0 1,-1-4 1,2 0 1,-1-3 3,4-2 1,-2-5 4,2 0 5,-1-4 4,2-4 6,1 0 3,2-7 0,0-3 1,2-2 1,1-2 0,0-5 1,1-1-1,1-3 0,0-2 0,2-1 2,2-6 0,1-1 1,-1-2 3,4-3 3,-1-1 5,3-5 7,2-2 5,-3-2 6,4-1 5,-2-4 3,1 0 5,0-1 3,0-2 5,0-3 4,-3 0 3,-1 0 3,1 0 1,-4-1 0,-2-1-1,-1-1-4,-3 0-1,1 0-2,-3-2-2,-2 0-3,-2 0-4,-1 1-1,1-1-5,-2 1-3,-3-1-4,2 4-3,-2-1-3,-1 3-5,0 0-2,-1 0-5,1 4-2,-2 0-5,-1 2-3,1 1-3,1 2-2,-1-1-2,0 3-8,0 0-8,0 2-12,1 0-11,-1 2-18,0 1-18,1 2-33,-1 0-40,5 2-53,-2 1-56,3 2-57,0 0-56,4 6-76,0 0-86,0 0-40,0 0-17,3-5-2,2 1 4,-5 4 13,10-1 15,0 1 32</inkml:trace>
        </inkml:traceGroup>
        <inkml:traceGroup>
          <inkml:annotationXML>
            <emma:emma xmlns:emma="http://www.w3.org/2003/04/emma" version="1.0">
              <emma:interpretation id="{8E651DEE-A2BC-4291-9F73-729588E96043}" emma:medium="tactile" emma:mode="ink">
                <msink:context xmlns:msink="http://schemas.microsoft.com/ink/2010/main" type="inkWord" rotatedBoundingBox="5121,7853 10165,7945 10143,9135 5099,9043"/>
              </emma:interpretation>
              <emma:one-of disjunction-type="recognition" id="oneOf22">
                <emma:interpretation id="interp110" emma:lang="en-US" emma:confidence="0.5">
                  <emma:literal>mitochondria</emma:literal>
                </emma:interpretation>
                <emma:interpretation id="interp111" emma:lang="en-US" emma:confidence="0">
                  <emma:literal>mitochondrial</emma:literal>
                </emma:interpretation>
                <emma:interpretation id="interp112" emma:lang="en-US" emma:confidence="0">
                  <emma:literal>mitochondria's</emma:literal>
                </emma:interpretation>
                <emma:interpretation id="interp113" emma:lang="en-US" emma:confidence="0">
                  <emma:literal>Mitochondria</emma:literal>
                </emma:interpretation>
                <emma:interpretation id="interp114" emma:lang="en-US" emma:confidence="0">
                  <emma:literal>mitochondrion</emma:literal>
                </emma:interpretation>
              </emma:one-of>
            </emma:emma>
          </inkml:annotationXML>
          <inkml:trace contextRef="#ctx0" brushRef="#br2" timeOffset="138895.6376">4909 1865 145,'-3'-2'356,"3"0"17,-2 2 2,2 0-4,0 2-16,0 0-22,0 0-32,-2 1-38,1-1-34,-1 2-34,0 0-26,1 3-18,-1 1-23,2 2-26,-2-1-16,0 2-15,1 0-7,1 4-6,-2 0-5,2 0-9,-1 1-4,1 0-5,-2 0-6,2 0-2,-2 0-5,2 0-4,0-1-3,-2-1-5,2 0-3,-2-1-3,2-3-3,-3 3 0,3-1-3,-3-1-1,3-4 1,-1 2-2,0-3 0,-1 1-2,-1-1-1,3-3 0,0 1-7,0 0-3,0-1-4,-2-2-3,2 0 0,0-1 1,0 0 1,0-1 1,0 0-1,0 0-2,2-2 0,-2 0 1,0-2 2,3-1 0,-1 2 4,-1-5 4,0-2 3,2 1 4,0-2 1,-1-2 0,2-1 0,1 0 2,0-1 2,-2-3 4,4 2 3,-2-2 1,3 0 1,-2-1 5,1 1 1,1 0 4,-3 1 0,4 0 0,1 1-1,-2 0 0,-2 2-1,4 2-2,-3 2 0,0-1-1,-1 3-2,1 2-1,1 2-2,-1 2-3,0-1-2,1 4-3,-2 2 0,3 2-1,0-1 1,0 4 0,-2 2 1,2 2-1,-1 2 0,-1 2-1,-1 0 0,1 1 2,-1 2 0,0 0 1,-1 2 0,-1-2 0,-1 3-1,0 0 1,1-2-2,-4 0-1,3 1 0,-3 0 1,0-4 0,-3 3 0,3-2-1,-4 0 0,1-3-1,0 1 1,0-1 1,-1-2 1,-1 0 1,1-3 0,1 0 1,1 0 0,-3-3-2,3-2-1,-1 1 0,3-3 4,-2 0 0,1-1 1,-1-1-1,1-1 0,1-3 0,-1 2-2,1-2 1,0 1 2,0-5 2,-2 1 0,1-4 3,1 1 1,-2 1 0,2-3-2,0-2-1,0 1 2,2-3 1,-1 0 0,1 1 1,0-3 2,1 0-1,2 0-2,-3 2-2,5-3 2,-2 3 0,3-2 1,1 1 1,-2 1 3,3-1 1,0 2 2,0 0 1,-1 0 2,3 0 2,0 3 0,-2-2 2,2 3 3,0-2 0,-3 3-1,3 0 1,-2 1 1,0 2-1,0 1-1,0 1-3,0-1-1,-1 1-3,1 3-3,-1 0-2,2 2-3,0 0-1,-1 0 0,0 4-1,0 0 0,-1 1-2,1 2 1,0 0-1,0 2-1,1 1 0,-3 2 2,3 1 0,-3 0 0,0 3 1,-4-2 0,4 3-2,-5 1-2,0 0-2,-2 0-2,-1 1-3,-1 1-8,-2-1-12,0 1-15,-2-1-22,0 0-26,-1-1-27,-1 1-27,-2-1-23,2 0-21,2-2-22,-3-1-18,2-2-21,0-1-22,1-2-21,1 0-22,1-3-22,3-7-20,0 0-15,0 0-12,0 0 9,0 0 16,0 0 19,10-1 18</inkml:trace>
          <inkml:trace contextRef="#ctx0" brushRef="#br2" timeOffset="139250.3847">5767 1859 276,'4'-18'368,"0"4"24,-1-1 28,0 4 18,0 0 12,-1 2-14,-1 4-26,-1 1-34,0 3-38,-1-1-25,-1 2-20,1 0-18,-1 0-20,-1 2-17,0-2-20,3 3-22,-3-1-24,2 3-23,-1-1-20,0 1-20,2 3-20,0-1-17,0 2-12,0 2-10,0-1-7,0 1-6,0 2-4,0 0-4,0 0-4,0 1-3,0 0-5,0 1-2,0 0-4,0 2-4,0-3-5,0 2-3,0 0-4,-2-1-8,2 1-11,-3-1-12,0 1-16,0-1-27,0 0-33,-2 1-43,1 2-48,0-3-48,1 2-47,-1-2-45,0-1-43,1 1-46,0-2-48,1-2-36,2-2-32,2-2-7,-2-7 3,5 5 22,-5-5 29,7 0 42</inkml:trace>
          <inkml:trace contextRef="#ctx0" brushRef="#br2" timeOffset="139429.3894">5825 1613 66,'-4'0'282,"0"0"7,0 2-4,2-1-13,1 0-20,-1 2-25,0-1-29,2-1-28,2 0-31,0 1-31,0-1-21,1-1-13,2 0-9,-1 0-4,2 0-4,1 0-1,0 0 0,1-1 1,1-1 5,-1 1 5,2-2 7,1 0 9,-3 1 14,-1 0 15,3-2 9,-1 2 6,-2 0 4,-1-1 0,0 1-2,-1 0-3,-2-2-6,1 2-5,-1-1-10,-2 1-11,1-1-11,-2 2-14,0-1-19,0 1-23,0 0-32,0 0-36,0-1-39,0 0-43,0 1-32,0 0-27,-2 0-35,1-2-39,1 3-49,0 0-52,0 0-42,0 0-38,0 0-13,0 0 0,0 0 17,0 0 24,1-5 31</inkml:trace>
          <inkml:trace contextRef="#ctx0" brushRef="#br2" timeOffset="139535.1439">6063 1374 238,'-5'4'347,"3"2"14,-1 0 16,0 2 14,0 3-7,0 2-18,3 1-32,-3 3-38,3 1-35,-5 4-32,5 1-20,-3 1-12,2 1-9,-2 4-10,0-1-7,0 1-10,-1 0-10,-1 2-11,1 0-13,-1-1-16,2 3-14,-2-3-14,-2 2-13,2-1-11,-2-1-11,2-1-10,0-1-14,0-1-14,-2 0-24,2-2-28,2-2-39,-2-1-44,2-1-42,0-1-42,3-1-33,-3-3-31,3 0-37,0-3-38,3-2-48,0-1-51,0-2-31,2-3-19,2-2 4,-7-3 14,13-2 32,-1 1 39</inkml:trace>
          <inkml:trace contextRef="#ctx0" brushRef="#br2" timeOffset="139957.0858">6124 1861 216,'-8'-4'405,"5"-1"23,-4 1 20,4 1 18,-1 0 19,1 0-14,1 2-30,1-2-42,1 0-49,0 2-46,1-1-46,1 0-30,1-3-24,0 1-24,-1 0-25,3-1-22,-1 1-20,1 2-17,1 0-19,1-1-15,-1 2-13,2-2-11,-1 3-9,1 0-8,-1 0-5,0 3-5,1-2-3,-4 4-3,3-3-4,-4 5-1,2-1-1,-2 3-3,-1 2-1,-2-1-5,0 3-5,0-2-7,0 4-8,-2 0-9,-1 2-7,0 0-8,1 1-8,-1 0-6,-1 0-5,0-1-5,1 1-4,0-1-4,1-2-2,-1 2 0,1-1 4,0-1 4,1-1 5,1 0 7,0 0 6,0-4 7,0 2 7,1-2 7,1-1 5,0 2 6,1-4 5,-1 1 5,4-1 4,-3-3 4,2 1 2,0 0 2,1-1 3,0-2 1,0 0 3,1-2 2,2 0 0,1 0 2,-2-3 0,3 0 3,-1-1 5,0 0 5,-1-1 8,3-1 8,-2 2 9,2-4 10,-1 1 11,-2-1 13,1-1 11,1 1 11,-3-1 8,1-2 6,-1 0 4,1 3 3,-2-5 2,1 3 0,-3-3-2,0 1-2,-1 2-3,1-2-6,-2-1-5,0 0-8,-2 1-8,-1-2-6,0 2-5,0-1-3,-1-1-3,0 2-4,-1-1-3,-1 0-4,0 2-6,-1 1-6,1 1-6,-4 1-5,5 0-5,-5 0-5,2 2-5,-3 0-4,2-1-6,-4 1-4,1 1-5,-2 0-5,0 1-7,0 0-6,-2 0-8,0 1-8,-1 2-9,-1 0-11,2 0-13,-1 1-20,2 0-21,0 1-35,-2 0-41,4 0-43,0 2-44,0 1-52,3 0-56,-2 0-75,1 1-84,3 4-37,0 0-13,1-1-1,4 3 6,-3-1 16,6 2 20,-1 1 33</inkml:trace>
          <inkml:trace contextRef="#ctx0" brushRef="#br2" timeOffset="141390.9758">7162 1847 310,'-11'-9'352,"1"2"15,1 1 16,-1 1 18,0-1-9,0 1-19,0 1-46,0 2-57,-1 0-38,3 2-28,-1 0-22,-1 0-19,2 0-15,-3 2-13,3 2-14,0 1-16,-3-1-17,6 3-17,-2 1-14,-1 0-13,1 4-11,0 0-9,0 1-6,1 2-6,0 1-4,0 1-4,0 2-3,1 0-3,0 1 1,0 1-1,0-1-1,0 2 1,1-2-2,-1 0 1,0 1-2,3-3 2,-1 1-2,1-1-2,2-3 0,0 0-4,3 0-2,1-4-4,1 1-4,0-1-5,2-3-4,2 1-4,1 0-3,0-3-2,4-1-4,-1-1-3,1-1-3,1-2-2,1 1-1,2-2-1,-2-2 1,2 0 2,-2 0 2,2-4 6,-2-1 2,2 0 4,-3-1 3,1 0 2,-1-2 4,-1-1 5,-1 1 2,-1-5 5,1 2 2,-2 0 5,1-3 2,-2 0 5,1-1 1,-3 1 3,2-2 1,-1-2 2,-1 0 3,-2 0 7,2-1 5,-3 0 6,1-1 6,-2-1 3,1-2 10,-2 1 9,-2-3 9,4 2 8,-2-1 10,1 0 7,-1 0 6,2 1 6,-1 0 1,-1 2 2,2 1-1,0 0 0,-3 6 1,1 0 0,1 3-5,-4 3-6,2 1-6,-1 2-8,-1 2-7,0 2-6,0 0-8,-1 3-4,-1 0-7,2 3-7,-4 0-6,1 2-7,1 2-5,-1 2-5,-1 1-4,-2 4-4,4 2-4,-3 2-4,0 1-5,1 5-2,-1-3-3,1 4-7,1 0-5,-2 1-6,1 0-6,1 0-9,0-1-5,0 2-7,1-2-6,-1 1-3,-1 1-6,1-4-1,1 2-1,0-3 1,-1 2 2,1-3 3,1 1 3,-1-3 7,1 0 5,0-3 7,1 0 4,0-4 5,0 0 4,0-1 5,0-2 4,1-2 3,-1 0 3,0-3 0,0 0 2,1-4 2,1 0 2,-1 0 1,1-2 2,-2 0 2,3-2 1,-1-1 2,3-2 1,0-1 2,1-1 2,0 0-1,-1-4 2,3 3 0,-2-3 0,1 0 0,1-2 1,-1 0 1,0 0 0,0 0 0,0-1 0,1 1 0,-3 1 0,3 2-3,-4-1 0,3 0 0,-4 4-2,2-1 0,-1 4-1,1 1 1,-2 0-1,0 2-2,-2 1-1,1 1 0,1 1 1,-2 1-1,1 2 0,0 1 0,0 0 1,1 3-1,-1 0 0,1 3 0,0-2-1,-1 3-3,0 1-7,1 0-6,1-2-9,-4 3-9,0-1-10,3 0-7,1 0-7,-1-2-7,-1 2-6,1-1-7,2-1-5,-1 0-3,-1-1-2,4 1-3,0-4-1,0 0 2,2 1 3,-2-1 3,4-1 4,1-1 4,0 0 5,-1-2 4,3-1 4,-1 0 5,2-1 4,1-1 4,-1 0 4,1-1 5,-2-2 6,1 0 8,-2 0 7,-1-1 8,0-1 8,0 0 9,-2 0 8,-1 0 10,-2-2 10,0 0 12,-2 1 14,0-2 16,0 1 15,-3-1 18,1-1 14,-1 2 14,-2-1 11,0-1 10,0 0 7,-2 1 6,0-2 2,1 3 0,0 0-3,0 0-3,-1 0-11,0 1-12,1 2-14,-1 1-15,2 1-13,-1 0-13,-1 2-12,1 1-12,0 0-11,-1 1-9,1 2-10,-3-2-8,1 4-8,2-1-8,-2 0-7,-2 1-8,2 2-8,-2-1-7,2 1-10,-1 1-10,2 0-9,0 1-8,2-2-9,0 1-11,0 1-9,0-2-9,4 1-9,-2-2-9,3 3-6,0-3-7,-2 1-4,4-3-2,-2 2-1,0-3 1,2 1 5,1-1 6,-1 0 7,-3-2 10,4 1 10,-1-1 9,0-1 11,-2 0 12,0-1 11,0-1 11,0 1 12,-1-1 11,-3 0 7,1 0 10,0-2 5,0 4 5,-2-7 2,0 5 3,0-2 2,-2 0 2,0-1 2,1 1 0,-1 0 0,-2-2 0,1 1-1,1 1-3,-3-3 0,2 1-1,-2-1-2,1 2-1,-1-3-2,1 1 3,0-1-1,0 0-3,1 0 1,-1-1 2,-1 0 0,3-1 3,-1 2 0,0-2 0,0 1 1,0-2 1,2 2 1,-1-1 1,1 1 1,1-2 0,0 0 2,1 1 2,1 1 1,0-1-1,1 1-1,2 0 2,-1 1 0,1 1 1,0-1-1,0 0 2,1 2-3,0 0 0,1 2-2,1 0 1,-3 0-2,4 1-2,-4 1 0,3 0 0,-1 2 0,0 2 2,0 0 2,0 0 1,0 3 0,-1-2-1,1 2 1,1 1 0,-1 0 0,0 2-2,0 0-1,-2 1-1,0 1-1,1 1-1,2 1 0,-1-2 5,1 3 7,1-1 7,1 4 4,0 0 4,0-2 1,4 2-1,-1-1 1,-1 1 0,2-3 0,-4 2-1,2-2 0,-2-2-1,-3 1-4,-2-1-8,-1-4-9,1 2-8,-4 0-8,1-3-6,-2-2-2,-2 3-2,-1-3-1,0-1-1,-1 1 0,1-1 0,-2-2 2,1 0 0,-1-1 2,2 0-1,-2-1 0,2 0 0,-3-2 0,1-1 2,2 1 2,2-1 1,-2-5 2,0 3 2,1-5 0,1 1 2,-1 1 0,2-2 0,2-2 5,-1 0 3,1 0 3,1 0 5,0-2 4,1 1 4,1-1 5,-3-1 4,5 3 4,-2-2 7,2 0 3,-2 1 5,0 0 2,2 2 1,1 0 0,-1-1-3,0 2-2,1 0-4,-4 1-2,4 0-5,-2 5-3,2-4-4,-3 3-4,2-1-6,0 3-5,0 1-5,-1-1-3,1 0-2,1 4-2,-2 0-2,1 0 0,1 0-2,-3 4 0,3 0 0,-1 1-1,1 1-1,0 1 0,-3 2-4,1-2 0,-2 4-1,1 1 0,0 0-1,0-1-1,2 2 0,-2 1-1,-1-2 0,1 3-2,1-2-1,0 0-5,2 1-6,-3-3-13,2 3-16,-2-4-21,2 3-22,-2-1-33,0-2-37,-3 0-35,3 0-33,-2 0-38,0-1-36,-3 0-45,1-2-52,1 1-49,-2-8-49,1 9-16,1-2 1,-2-7 14,3 7 20,1 0 28,1-1 37</inkml:trace>
          <inkml:trace contextRef="#ctx0" brushRef="#br2" timeOffset="142190.8386">8835 1178 138,'2'-4'330,"-1"3"21,1 2 21,-2 3 26,1 3-2,-1 1-12,0 3-28,2 4-36,-2 1-24,0 5-19,0-2-12,0 4-10,-2 2-6,1 5-8,-2-3-13,0 5-16,-2-2-21,1 3-20,1 0-21,-1 1-19,-3 2-18,3-1-16,-2-1-16,2 1-16,-1-1-13,0 1-11,1-1-8,-2-3-7,4 1-4,-3 0-5,0-4-4,1 0-2,-1 1-1,2-4-2,1-1-2,0 0-1,-1-3 0,3 0-1,-1-2-1,1-3-1,0 1 0,0-2-1,0-4-1,1 1 0,-1-1-1,0-1 0,3-2 0,-3-1 1,0 1-1,0-6-1,2 3 1,-2-3 0,0 0 0,2 0-1,-2-2 1,0-2 0,3 1 1,-3-2 2,0-1 1,0 1 2,0-3 2,0-1 2,0-1 1,0-1 3,0-1 4,-3 0 1,3-2 3,-2 1 2,0-2 2,-1-1 0,2 3 2,-3-5 1,2 3-1,-1 0-1,0 0-1,-1 1-1,1-1-3,-1 3-1,0 0-3,-2 1-2,4 1-2,-2 1-1,0 2-2,-1 3-1,1-1-2,-1 0-2,0 3-2,3 0-2,-4 3 0,0 0-1,-2 2 0,0 3-1,1 1 0,-3 2-1,1 0-1,0 0-1,-1 3 0,2-1-2,-2 3 1,1-1 0,2-1-1,1 1 0,0-1-2,1-1-4,2 0-3,-1 1-3,-1-3-5,5 1-4,0-2-5,0-1-5,0-2-6,5 1-8,-1-1-9,-2-2-12,3 1-13,0-4-16,2 2-16,0-1-17,1 0-19,0-3-21,1 0-20,1 0-18,1 0-14,0-3-14,1 0-8,-1-1-8,1 2-2,-1-4 1,0 1 6,1-2 9,-3 0 15,2 3 16,-1-4 21,-1-1 24,-1 0 25,0 0 22,1 0 21,-2 0 18,1 0 19,-2-2 16,2 2 16,-1-2 17,1-1 15,0 1 14,1 0 11,1-2 9,-1 1 7,5-1 5,-3 1 3,1-2 3,2 1 2,-1 0 2,-1-1 1,-1 3 3,-1-3 2,-1 1 1,-2 2 2,1-2-1,-3 2 3,0 0 5,-2 3 9,1 0 7,2 1 14,-4 1 14,-1 1 14,0 1 11,1 0 11,0-1 10,-2 1 8,0 1 8,0 0 4,0 0 3,0 2-1,-2-2-4,2 3-7,-2-3-9,1 3-12,0-1-13,1 0-12,0 0-14,0 1-12,-2 0-13,2 0-14,0 0-12,-3 0-13,3 1-11,-3 0-9,3 0-6,-2 2-5,0 0-5,-1 1-4,0 0-3,0 1-4,-1 1-1,0 2-3,0-3-1,1 3-1,0 1-1,-2-1 0,3 2 0,0-2 1,-1 0-2,2 3 0,-1 0 2,0-1 0,1 0 0,0 1 0,1 1 0,0 0 0,0-3 1,0 4 0,0-1 1,1-2 0,0 1 1,1 0 0,0-1 3,-1 1 0,2 0 1,-1-1 1,0-1 1,3 2 2,-1 0 2,1-1 2,0-1 2,-1 1 0,0 0 2,1-2 1,2 1 1,-2 0 1,1-1-1,0 0 0,-1 1-2,1-1-1,0-2-2,0 1-1,2-2-1,-3 1-3,2 1-1,-2-3-2,3 1-1,-2 1-2,0-3-1,0 1-2,0 0-2,0 0-2,-2 0 0,0-1-2,1-1-1,-2-1-5,-1 1-7,2-2-12,-3 0-13,1-2-21,0 1-25,-1 0-32,-1 0-36,2-2-34,0 0-38,4 1-26,-2-3-24,0 2-26,2-1-24,-1 2-22,0-4-19,2 1-19,1-1-20,-1-3-9,-1 2-5,2-1 4,-3-3 9,0 0 21,1 1 30,2-3 24</inkml:trace>
          <inkml:trace contextRef="#ctx0" brushRef="#br2" timeOffset="142566.5007">9301 1939 42,'0'-4'306,"0"1"9,0-1 9,0 1-3,-3 3-11,2 3-14,1-3-19,0 4-20,0-1-23,0 1-18,-3 0-16,3 2-12,-1 1-10,-1 0-8,0 2-4,2-2-7,-1 4-4,0 0-6,0 0-6,-1 0-9,0 2-11,-1-1-13,1 1-16,0 0-12,1 0-13,-3-2-11,1 0-9,2 1-8,-2 0-7,3-2-8,-3 1-5,3 0-11,-1-2-12,-1-1-21,0 1-23,1-1-29,1-1-30,0-3-34,0 2-34,1-1-40,-1 1-39,0-6-48,0 0-51,0 0-49,0 0-48,0 0-21,5 3-7,-5-3 8,7 2 17,3-2 25,1-2 28</inkml:trace>
          <inkml:trace contextRef="#ctx0" brushRef="#br2" timeOffset="142619.1109">9361 1749 110,'-5'-2'302,"1"1"10,1 1 11,1 1-4,1 1-10,0 0-26,1 1-36,0-1-32,1 2-34,0-1-16,2-1-7,2 2-6,-1-2-5,1 1-2,0-1 0,4 1 0,-2-1 2,1-2 3,3 2 4,-2-2 3,0 0 4,0 0 2,-1-2-1,0 2-3,-1-2-4,0-1-6,1 1-8,-4-1-6,1 1-9,0-2-9,-1 2-7,-1-1-11,0-1-10,-1 1-13,-2-1-14,0 0-11,0-1-10,-2 1-8,1 2-7,-1-1-8,0 0-7,-1-1-12,1 1-13,-1 1-21,1-1-24,1 1-35,-3 0-40,4 1-43,-2 0-46,2 1-40,-5 1-35,2 0-42,1 1-45,2-2-53,0 0-59,-5 6-30,0 2-14,1 0 7,-1 2 13,2 0 31,-1-1 39</inkml:trace>
          <inkml:trace contextRef="#ctx0" brushRef="#br2" timeOffset="143061.8934">9759 1985 88,'3'-6'423,"-1"1"39,2 1 36,-1 0 33,0 0 20,-3 0 15,2 0-29,-2 0-49,4 1-55,-4-1-56,0 1-37,0 2-25,0-2-29,-4 1-29,4 0-36,-2-2-36,0 4-35,-1-3-32,-2 2-23,2 1-20,-4 0-14,0 1-10,1 2-9,-3 1-9,-1 0-7,-1 0-9,1 3-11,0 2-13,-1 0-10,0 0-10,-1 0-10,1 3-9,-1 0-9,-1 1-9,1 1-9,2 0-9,-2 0-14,2 1-13,-1-2-15,0 0-15,2-2-14,2 3-11,2-3-12,0 0-10,0-1-8,2-1-4,1-2-2,2-1 3,0 0 4,0 1 4,2-3 9,1-2 12,2 0 15,-1 1 16,-1-3 17,3 0 18,2-3 18,-1 2 18,2-2 17,-2 1 17,2-2 13,1-1 13,-1 1 12,2-1 11,1 0 9,-2-1 10,2-1 9,-3 0 9,1 3 9,2-5 9,-3 3 7,1-1 8,0 0 4,0 1 3,-1 3 2,0-3-1,-1 3-2,-1-2-4,0 1-2,-1 2-5,0 0-7,-2-1-9,0 3-8,0 0-8,0 0-8,-1 3-7,0-1-7,0 0-7,0 2-3,-1 1-6,0 0-3,0-1-4,-1 1-2,1 2-2,0-1-2,-1 1 0,-1-1-2,0 1-2,0 0-3,2 0-3,-2-1-2,4 0-2,-3-1-2,2-2-3,1 1-4,1-1-7,0 1-4,0 0-3,0-2-2,2 0-3,-2 1-1,2-1-2,0-2 1,-2 2 0,2-2-1,-2 0 0,0 0-3,-1 0-3,1 0-3,-2-2-4,-1 2-9,0-2-11,-1-1-15,1 1-18,-2 0-23,0-2-26,-2 0-23,1-2-27,1 6-42,-4-6-49,-1-4-40,0 2-35,1-1-12,-1 0 1,2 1 6,2-3 11,-2 1 19</inkml:trace>
        </inkml:traceGroup>
        <inkml:traceGroup>
          <inkml:annotationXML>
            <emma:emma xmlns:emma="http://www.w3.org/2003/04/emma" version="1.0">
              <emma:interpretation id="{2C0C95E3-ED89-4C45-9AE8-8337FBF203DA}" emma:medium="tactile" emma:mode="ink">
                <msink:context xmlns:msink="http://schemas.microsoft.com/ink/2010/main" type="inkWord" rotatedBoundingBox="10765,7827 15183,7908 15139,10325 10721,10244"/>
              </emma:interpretation>
              <emma:one-of disjunction-type="recognition" id="oneOf23">
                <emma:interpretation id="interp115" emma:lang="en-US" emma:confidence="0.5">
                  <emma:literal>produce</emma:literal>
                </emma:interpretation>
                <emma:interpretation id="interp116" emma:lang="en-US" emma:confidence="0">
                  <emma:literal>produced</emma:literal>
                </emma:interpretation>
                <emma:interpretation id="interp117" emma:lang="en-US" emma:confidence="0">
                  <emma:literal>produces</emma:literal>
                </emma:interpretation>
                <emma:interpretation id="interp118" emma:lang="en-US" emma:confidence="0">
                  <emma:literal>producer</emma:literal>
                </emma:interpretation>
                <emma:interpretation id="interp119" emma:lang="en-US" emma:confidence="0">
                  <emma:literal>product</emma:literal>
                </emma:interpretation>
              </emma:one-of>
            </emma:emma>
          </inkml:annotationXML>
          <inkml:trace contextRef="#ctx0" brushRef="#br2" timeOffset="146761.0384">11803 2020 316,'-4'-11'424,"0"3"27,-1-1 30,0 3 26,3 2 16,-1 0 7,-2 1-39,3 2-63,-5 2-48,3 2-42,1 1-37,-3 2-34,-1 1-32,-1 5-30,0 2-28,3 4-27,-4 2-30,1 4-33,0 5-24,1 0-20,0 4-15,0 1-13,1 3-9,-5 2-6,6 1-4,-5 3 0,1 0-2,2-1-1,-3 2-2,2 2-1,-1 1 4,2-2 7,-3 1 2,-1 1 3,4 1-1,-4 1-2,3-3-2,-3 1 0,3-2-2,0 2-1,-1-1-4,0-1-4,1-2-4,1-2-6,1 0-7,0-3-9,0-3-7,4 0-7,-5-3-5,3-3-6,1-4-6,1-2-5,1-3-4,-1-5-5,2-2-5,0-2-6,0-6-3,0-2-3,2-3 1,-1-4 3,1-2 5,-2-5 4,3-3 5,0-3 6,0-2 5,2-3 4,-2-1 7,2-5 4,0 0 9,-1-3 9,-1-1 8,3-2 8,-2 0 5,0-1 5,-2-2 2,1 0 1,0 0 1,1-5 2,-2 1 0,1-4 3,-1 4 1,-1-5 0,2 1 1,-1 0 1,0-1 0,2 0-1,-1 1 0,0 2 0,1 1 1,1 0 1,-1 3-1,0 4 2,1-3-1,2 6-1,0 0 0,3 1 0,0 2 0,-1 2-3,3 1 2,-2 3 2,4-2 0,-1 4 2,-1 0-1,2 3 0,1-2 0,-1 3 0,3 2 3,-5 2 5,3 0 9,0 2 12,-1 0 10,0 2 6,-1 1 6,3 3 5,-4-1 7,1 2 6,1 2 8,-3 0 9,3 2 5,-2 2 5,0 0 2,2 2 1,-1 2-7,-1 0-9,2 4-8,-4-1-3,2 1-11,-2 1-12,-3 3-10,5-1-9,-7 3-10,1 0-8,-2 1-6,0 1-3,-3-2-7,-1 3-5,-1-1-4,-4-1-5,1 0-6,-3 0-9,0 0-6,-3-1-8,0 1-16,-1 0-20,0-3-30,-1 1-35,-2-2-35,4 1-33,-2-3-34,0 0-37,2-1-38,0-2-41,1-3-44,2 0-48,3-1-27,4-4-19,0 0 3,0 0 13,0 0 26,0 0 34</inkml:trace>
          <inkml:trace contextRef="#ctx0" brushRef="#br2" timeOffset="147154.4589">12217 1988 251,'0'6'283,"0"3"2,0 2-2,0 2-18,0 2-23,0 0-24,4 2-22,-4 1-24,0-1-27,1 2-22,1 3-24,-2-3-13,1 0-11,1 1-12,-1-1-18,0-1-9,1 1-5,-1-2-5,-1-1-3,2-1-2,-2-1 1,0 0-1,0-4-1,0 1 7,0-2 8,0-3 6,0 0 5,0-2 4,-2-1 3,2-1 0,0-2 1,0 0 1,-1-3 0,1-1 0,0 2-4,0-5-2,0-1-1,0-2-6,0 0-4,0-2-6,0-1-5,1 1-7,1-3-4,0 1-4,0-5-3,1 2-3,0 1-2,2 1-1,-3-4-2,5 3-3,-2-2-3,2 0-1,-2 3-1,3 1-5,-1-1-6,0 3-10,1-1-11,-2 1-8,0 2-7,1 0-13,0 4-15,-2-1-19,2 1-18,-2 1-21,0 1-20,1 0-23,0 1-25,-6 3-26,7-1-28,0-2-29,-7 3-31,11-1-14,-2 1-5,0 0 7,-1 1 11</inkml:trace>
          <inkml:trace contextRef="#ctx0" brushRef="#br2" timeOffset="147343.1322">12534 2248 141,'-7'10'295,"0"4"7,3-3 6,0 2-11,-1-1-22,3-1-32,-2 1-39,3-1-36,1-1-34,0-1-22,1 1-15,1-2-16,1 0-12,-1-2-11,3 1-9,-1-1-7,3-1-8,0 1-5,-1-2-6,3-1-4,-1 1-6,3-4-2,-2 2 0,3-2 1,-1 0 4,0-2 4,3 0 6,-2-1 8,0 1 10,0-2 10,3 1 13,0-3 12,-3 0 17,2 0 16,-1-1 17,-2 1 17,3-1 15,-4 1 13,1-3 9,-2 2 6,-2-3 3,0 1-1,0 0-4,-2 0-6,-2 2-8,2-3-9,-2 0-11,0 1-11,-2-3-13,1 1-15,-2 1-13,0 1-14,-2-2-12,1 0-11,-1 2-10,0 0-6,-1-2-5,-2 4-6,1-1-6,1 1-4,-4 1-6,0 0-4,2 2-6,-5 1-4,1-3-4,-1 4-4,-2-2-4,0 2-7,-1 1-6,-1-1-9,0 0-10,1 2-12,-3 0-14,3 0-21,-1 2-26,3 1-37,-2-1-41,0 2-45,2-2-45,-1 4-44,0-3-44,1 1-64,0 0-74,2 3-36,2 1-16,-1 0-2,2-1 6,2 4 18,1-2 25,1 0 34</inkml:trace>
          <inkml:trace contextRef="#ctx0" brushRef="#br2" timeOffset="149108.0949">13623 1131 39,'-10'6'388,"0"1"26,1 2 26,0 1 22,3 4 20,-1 2 4,-1-1-3,2 5-43,2-1-63,-2 3-46,1 3-34,1 1-30,0 0-28,-1 2-18,3 3-18,-5 0-20,3 2-21,1 1-20,0 1-16,0-1-17,0 1-18,0 1-15,0 1-13,0-3-10,0 3-7,0-2-5,2-1-3,-3 1-8,1-1-9,3-2-5,-4 1-5,1-2-3,3-3-3,-1 1-7,-1-3-9,0-2-3,2-2-2,0-1-3,0-4 1,0-1-1,0-3-1,-2-1 0,2-2 0,-2 1 0,2-7 1,0 2 0,0-2-1,0 0 5,0-1 8,0-2 3,0-1 0,0 0 0,0-1 2,0-1-2,0 1 1,0-2 1,0-1 0,-1 0 6,-1-1 6,-1-1 5,1 2 2,-1-5 2,-4 0 0,0 2 1,-2-2 1,-1-2 2,-2 0 0,0 2 0,-1-2 2,-2 1-1,-1-1 1,-1 1-6,-2 1-6,1 0-4,1 2-3,-3-1-7,1 3-7,2-1-3,0 3-2,1 1-2,1 2-2,1 2-1,-1-1-1,3 3-1,-1 1-1,1 1 0,1 3-1,1-1-2,1 3-2,1 1 3,1-1 5,0 3 1,1 0-1,2 2-2,-1 0-3,0 0-3,4-1-2,-2 3-3,3-1-4,0-1-3,0 0-2,0 2-2,0-3-2,3 0 0,2 0-3,-2-1-2,1-1-1,0-1-2,3 0-1,-2-1 1,2-2-1,1 1 3,1-3 2,1 0 2,1-2 2,1-1 3,1-2 3,-1 0 3,2-2 3,1-2 6,-3 0 5,3-2 4,-1 0 6,1-1 3,-2 0 4,0-2 2,0-1 2,-1-1 2,0 0 0,0 0 3,-3 0 1,2-2 2,-1 1 3,-3-2 4,2 1 6,-1-1 5,-2-1 7,0 1 4,-4-1 6,3-2 4,1 0 5,-5 0 7,1 0 8,-2 0 6,0-3 1,0 2 1,0-2-1,-2 3-4,1-3-5,1 3-4,-3-1-6,2 0-5,-1 3-7,1 1-3,1 1-5,-4 2-6,4 1-10,-2 1-4,2 2-5,-2 2-1,1 0-1,-1 2-2,1 1-1,-1 1-1,0 2-3,2 0-1,-2 1-1,1 3 0,-3 0-2,1 3-1,1 1-3,-3 0-2,0 2-2,4 2-8,-2 1-9,0-2-9,0 2-6,0 1-4,2-2-5,0 1-4,1-2-4,0-1-5,1 0-4,0-1-4,2 0-2,0-2-2,3 1-1,-2-2 5,4-1 5,1-3 6,1 2 3,1-2 4,2-1 4,-1 0 3,2-2 6,0 0 4,3-2 6,-2-2 5,0 2 5,4-4 1,-3 1 4,-1-1 3,1 0 5,-1-1 4,0-2 2,-3 1 4,1-1 2,-3-1 0,2 1 2,-1-3 1,-3 2 1,0-2 4,1-1 7,-2 1 7,1-3 9,-1 1 13,-1 0 13,-2-3 9,1 2 6,-1-2 6,1 1 3,-2-2 2,-1 0 3,2 1 0,-3 0 0,2 2-2,-3-1-6,3 0-5,-3 2-10,0 0-12,0 1-13,0 0-11,1 4-5,-1-2-6,0 2-5,0 3-3,0 0-1,0 2-2,0 0-1,-1 2-2,1 2-1,-3 0-1,3 2 0,-3 0-2,0 3-3,-1 3-2,-1 2-2,0-2-3,2 5-3,-2 0-5,2 3-6,-3 0-5,1 1-5,1-2-12,0 1-14,-1 0-10,3 0-10,-2-1-7,3-1-7,-1-3-4,2 1-4,2-1-5,1-3-4,0 1-1,1-1-1,2-1 2,0-2 3,0-1 10,5 1 12,-3-2 10,3-1 8,1 2 7,-2-4 6,0 0 5,4-1 6,-3-1 7,1-1 7,0-2 6,0 0 7,-2-1 3,-1 0 2,2-1 3,-2-2 2,-2 1 2,2-1 2,-1-1 3,-1-2 2,0 1 4,-1-2 5,-1 0 6,1 0 8,0-1 7,1 0 8,-2-2 6,1-1 7,-2 1 6,0 1 8,1-3 8,-1 1 7,1-1 5,-2 0 6,0 3 3,-1-2 1,-2 1-5,4 1-5,-3 0-8,-1 2-6,0 1-6,0 1-6,0 1-6,0 1-8,0 3-7,0-1-8,0 3-6,-1-1-6,-3 2-5,4 2-7,-2 0-1,1 3-2,-3 1 0,1 1-2,-1 0-1,-1 4-3,1 1 0,1 0-5,-1 2-3,-2 1-5,3 0-5,-2 2-6,1 0-6,-1-2-9,1 4-6,0-3-9,0 1-7,1-2-7,2 3-8,-1-4-9,1 0-9,1 1-7,1-5-6,1 2-4,-1 0-7,4-3-4,1 1-2,-2-1-1,3-2 3,3 1 5,0-3 6,1 1 9,2 0 8,0-1 9,2-1 8,2 0 7,-3-2 8,2-1 7,2-1 12,-1-2 10,-2 0 10,0-2 8,-1-1 5,-1 2 4,-1-2 2,0-2 1,-1 0 2,-3 0 3,2 1 7,-1-4 10,-2 1 12,1-1 14,-4 2 12,2-1 13,-1-3 13,2 2 15,-5 0 14,5-2 14,-3 2 11,-1-3 12,-2 1 9,2 1 6,1-3 1,-4 3-4,1-1-6,-1 0-9,0 0-10,0 2-10,0-2-12,-1 4-13,1 0-12,-4 1-12,4 2-11,-3-1-10,2 5-8,1 0-7,-3 0-6,0 0-5,2 2-4,-6 2-5,5 0-1,-3 2-4,0 0-1,0 3-3,-2 0-1,3 2-3,-2 0-3,1 2-3,-2 1-3,2 0-1,-2 1 0,3 1-3,-2 0 0,2 0 0,-1 1-2,2-2-1,1 0-4,-1-2-2,3 3-7,-4-3-4,4 0-6,0 0-4,4 0-8,-4-2-6,3-2-9,-1 0-9,3 0-13,0-1-14,-1 0-14,0-4-16,3 3-16,0-3-15,0-1-13,2 0-9,-1-1-6,4 0-4,0 0-8,2-1-9,1 0-9,-2-1-7,3-2-6,-1 1-2,2-1 0,-1 0 1,-3-3 8,1-1 11,-1-1 9,1 3 7,-4-4 8,0 1 8,2 2 12,-2-2 16,1 1 19,-3-1 19,0 2 17,-1-1 18,0 3 19,-2-2 21,0 0 18,-3 2 18,2 0 16,-4 2 16,0-2 11,0 3 11,-4 0 9,4 0 7,-2 2 6,-3 2 5,2-2 6,1 2 5,-1 0-1,-2 0-1,2 4-4,0-3-6,0 1-6,2-1-8,-3 1-6,4 0-8,-2-1-6,2 1-7,0-1-5,0-2-6,2 2-5,-2-1-5,4 1-4,-4 0-3,3-2-2,0 0-3,-1 1-1,3-2-1,0 2 0,-3 0 0,5-2 1,-4 2 1,1-2 1,1 0 2,0 0 3,1 0 2,-2-2 4,4 2 2,-4-2 2,4 0 5,-1 2 1,0-2 4,1 0 3,-2-1 5,2 0 3,1 1 6,-1-2 4,0 0 5,1-1 5,-2 2 6,0-3 8,0 1 10,0 0 8,1-1 7,-1 0 7,-1-1 9,0 0 9,-1-1 7,0 1 8,1 0 6,0-2 5,-1 2 4,-1-2 3,0 1-1,0-1-4,-2 0-6,1 0-7,0 0-5,-1 0-8,0 0-10,-1 0-11,-1 1-10,0-2-10,0 0-9,0 1-9,0 1-9,0-1-7,0 1-7,-1 1-4,1-1-4,-2 0-1,0 2-3,1 0-1,-1 2 0,0 0-1,0 0 0,1 0-1,-3 1 0,1 3-1,2 0-3,-3 0-3,-1 2-2,-1 3-3,-2-2-3,1 2-2,-1 3-2,-3 1-3,2 4-2,-5-2-4,4 2-2,0 0-4,-2 3-2,1 0 0,-1 0-1,2 1 1,2-1-2,-1 3 1,-1-3-1,3 2-1,0-2-1,-1 0-1,3 1-1,0-1-2,1-3-3,4 1-2,-2-1-2,2 0-3,2-1-3,2 1-3,-1-4-3,2 0-2,2 0-3,-2-1-1,6-4-3,-3 2-1,2-1-2,0-1-3,4 0 0,-2-1-1,1 0 3,3-3-2,1 0-2,-1 0-8,2 0-9,-1-2-15,1 0-14,-1-1-21,0-1-22,0 0-29,-3 0-29,3-2-28,-2 2-28,-2-4-29,2 1-28,-2-4-35,-1 4-38,0-4-41,-2-1-47,2 1-13,0-1 2,-1 1 14,2-1 21,-1-2 30,0 1 31</inkml:trace>
          <inkml:trace contextRef="#ctx0" brushRef="#br2" timeOffset="146271.6788">10583 1957 280,'-10'-12'332,"1"1"13,-1 0 14,3 2 3,0 1-1,2 1-23,-2 2-35,4 0-37,-2-1-40,3 3-26,-1-1-23,1 0-13,2-1-8,0 3-11,2-2-10,1 0-13,1-1-13,2 0-15,1 0-14,0 1-17,4-2-16,1 1-13,0 0-11,1 1-8,0 0-6,4-1-4,-2 3-2,3 0 0,-2 2-2,2 0-1,0 0-1,-2 2-2,1 0 0,-3 2-5,1-1-3,-3 1-7,1 3-6,-1-3-7,-2 3-7,-2-2-6,0 3-8,-3 2-5,-2-1-4,2 1-3,-3 1-1,-2 3-2,0-1 1,-2 3 3,0 0 2,-4 3 6,2 0 7,-4 0 7,1 1 7,-2-2 6,1 2 7,0-2 4,1 3 5,-4-3 3,3 1 2,1-2 3,0 1 0,1-1 2,0-2 1,3 1-1,-2-1 0,4-3 0,-1-1 1,2 2-1,2-4 0,-1 1 0,2-3 2,2 0-2,-3 0 0,3-3 1,1-1 1,0 1 0,1-1-1,1 0 2,-1-2 1,2-1 0,0 0-1,0-1 3,2-2 1,1 0 3,-1-1 4,0 1 8,2-1 6,-1-1 7,1-2 6,0-1 10,-1 0 9,2-2 10,-1 2 9,-1-2 11,0 2 12,-2-2 11,1-1 10,-1 2 10,-2-2 7,-3 0 4,3 0 0,-5 2 0,0-1-4,-2-1-4,-1 3-5,-1-3-7,-1 0-6,1 0-9,-5 2-10,1-2-11,2 1-9,-2 0-10,-2 1-11,0 0-10,0 2-8,-1 0-7,-1-1-3,-1 1-5,1 0-4,-1 2-3,-2 0-4,0 1-3,0 1-4,-1 0-4,-1 1-5,2 0-7,1 2-6,-3 0-9,1 2-10,1-1-16,-1 2-18,1-1-28,0 1-32,2 1-43,2 2-44,-1-1-47,2 2-46,2-1-49,1 1-52,1-2-54,3-5-53,1 11-24,2 0-8,2-2 5,0 2 13,5 0 26,0-2 32</inkml:trace>
          <inkml:trace contextRef="#ctx0" brushRef="#br2" timeOffset="145753.4793">10711 1616 248,'-4'-5'353,"4"-1"16,-2 3 19,2-1 19,-1 0-2,-3 2-16,4-1-30,0 1-39,0 2-27,0-2-20,-3 1-14,3 1-10,0 0-11,0 0-9,0 0-12,-2 1-14,1 1-16,0 0-17,0 3-18,-1 1-17,0 1-20,-1 3-18,0 4-18,1 2-18,-2 4-13,-2 2-12,2 1-7,1 5-7,-2 3-4,-2-1-4,2 4-2,-3 1-2,1 0 0,-1-1-2,-1 1 0,0-2 0,2 2-1,-3-3-1,2 2-2,1-3-2,-1-1-3,0 0-2,1-2-4,-1-2-7,1-2-7,2 2-12,0-5-16,0-1-20,1 1-29,1-3-34,1-1-38,2-3-39,2-2-35,1-2-33,1 0-31,3-5-31,-2-1-32,2-4-31,1-2-33,2-2-34,-1-1-17,2-4-10,0-2 16,1-2 29,0 0 34,-2-3 38</inkml:trace>
        </inkml:traceGroup>
        <inkml:traceGroup>
          <inkml:annotationXML>
            <emma:emma xmlns:emma="http://www.w3.org/2003/04/emma" version="1.0">
              <emma:interpretation id="{47AC5D4B-67AC-41DF-9101-428B30813FF3}" emma:medium="tactile" emma:mode="ink">
                <msink:context xmlns:msink="http://schemas.microsoft.com/ink/2010/main" type="inkWord" rotatedBoundingBox="17436,8393 21019,8459 20993,9917 17410,9851"/>
              </emma:interpretation>
              <emma:one-of disjunction-type="recognition" id="oneOf24">
                <emma:interpretation id="interp120" emma:lang="en-US" emma:confidence="0.5">
                  <emma:literal>Relaxing.</emma:literal>
                </emma:interpretation>
                <emma:interpretation id="interp121" emma:lang="en-US" emma:confidence="0">
                  <emma:literal>Relaxing</emma:literal>
                </emma:interpretation>
                <emma:interpretation id="interp122" emma:lang="en-US" emma:confidence="0">
                  <emma:literal>*Relaxing.</emma:literal>
                </emma:interpretation>
                <emma:interpretation id="interp123" emma:lang="en-US" emma:confidence="0">
                  <emma:literal>*Relaxing</emma:literal>
                </emma:interpretation>
                <emma:interpretation id="interp124" emma:lang="en-US" emma:confidence="0">
                  <emma:literal>Rearing.</emma:literal>
                </emma:interpretation>
              </emma:one-of>
            </emma:emma>
          </inkml:annotationXML>
          <inkml:trace contextRef="#ctx0" brushRef="#br3" timeOffset="49807.742">17540 1672 116,'-3'-5'359,"3"3"9,-3-2 1,3 1 3,0 1 2,0 0-25,3 0-38,-3 1-47,3 0-55,-3-2-31,0 3-21,0 0-6,0 0 2,0 0-8,0 0-10,0 0-4,0 0-1,-3 0 1,3 4-1,-3-1-2,2 0-6,-3 3-2,2 0-1,-3 5-8,1 0-11,-2 2-15,0 3-18,-1 3-13,0 0-12,0 1-11,0 3-7,-1-1-8,2 2-3,-1 1-4,3-1-2,-3 1-1,2-1-3,-2 1-2,3-3-4,0 2-5,0-2-5,0-1-7,0 0-9,0-2-8,1-1-8,-1 0-10,3-3-10,-2-2-11,3-2-11,-3 0-11,2-1-14,1-3-10,0-1-10,0 0-6,0-3-6,1 1-1,2-4 0,-3 2 2,3-2 1,-3-2 3,1-1 2,3 1 3,-1 0 3,-1-4 4,1 1 1,2 1-7,-3-4-11,5 1-11,-2-1-9,-5-2-18,3 0-20,2-3-28,-1 3-29,1-2-21,-2 0-18,3-1-3,-2-2 4,0 0 3</inkml:trace>
          <inkml:trace contextRef="#ctx0" brushRef="#br1" timeOffset="53007.7192">17437 1702 135,'0'-4'479,"-1"-1"31,-1 1 22,2 1 17,0 1 11,-4 2 14,3 2-28,-2-1-46,-1 1-55,2 3-62,-3 0-57,1 1-54,0 3-49,-1 4-45,-2 0-36,0 5-31,3 0-26,-2 4-23,0 3-17,2 0-14,-3 3-8,2 1-6,1 1-4,-1 1-5,0 1-1,1 0-2,0 0-3,0 0-1,0-2-4,0 0-6,-2 1-5,3 0-4,-3-4-7,0 0-6,0-1-8,0-2-7,1 0-15,0-3-14,-2-2-15,2-1-12,-1-3-15,2-1-12,-3-2-12,0-3-10,1-1-7,0-2-7,1-3 0,-2 1 1,3-4 1,-2 0 4,0-2 9,0-3 13,1 1 13,2-5 12,-1 0 17,4-3 20,0-3 16,0 0 17,4-4 13,-1-1 12,2-1 10,2-2 9,1 0 13,-1-1 12,4-3 13,1 3 14,-1-2 11,3-1 12,-1 0 7,2 0 7,0-2 9,1 1 10,-1 0 8,1 0 9,1-1 6,0 2 0,-1 1 0,-1 2-4,0 1-6,2 1-4,-2 2-8,-1 2-8,2 0-9,-5 5-11,3 1-11,-1 3-10,-2 0-12,1 3-9,0 0-6,-2 3-7,0 1-6,0-1-3,-1 3-4,1 3-4,2-1-2,-1 1-3,0 3-2,1 0 0,-1 3-2,2 0 0,1 0 0,-2 3 0,1-1-1,1 2 1,-4 2 1,0-2 0,4 2 0,-6 0-2,1 2 0,1-1 0,-5-2-5,2 3-9,-4-2-5,1 1-3,-3-1-1,-2 1-4,-3-1 0,-1 1 0,-1 0 4,-6-2 6,-2 1 4,-2 1 2,-2-1 1,-3-1 0,-2-1 5,-3-2 9,-1 0 4,-2 0 4,0-2 1,-2-2 3,2 0 1,1-2-1,2-1-3,0 0-6,6-2-4,1 1 0,3-3-2,5 0-1,-1 0 0,4 0 0,2 0 0,1 0-2,5-3 1,0 2-1,0 0 0,0-1 0,4 2-3,-1 0 0,1 0-2,-3 0 0,2 0 0,1 0 0,1 0 1,0 2 0,0-1-2,0 3 2,2-2 1,1 4-1,-1-3 2,1 3 0,0 0 1,0 2 0,1 0 1,-3 2 1,5 1-1,-6 0-1,4 2-3,-3-2-3,5 0-7,-4 2-12,2 1-8,0-3-8,0 3-6,-2-2-8,2 0-8,0 0-9,0-1-11,-1 1-15,2 0-18,0-1-20,-3-1-23,2 0-20,0 1-15,0-4-11,-1 1-9,0 0-8,0-1-12,-1-1-13,0-3-15,-2 1-17,-5-4-18,7 4-19,-7-4-22,10 2-25,-10-2-6,10 0 2,4-1 13,-6 0 16,4-1 14</inkml:trace>
          <inkml:trace contextRef="#ctx0" brushRef="#br1" timeOffset="53587.5686">17922 2404 154,'-1'4'268,"-1"-1"-9,2 3-16,2-4-21,0 2-25,3 1-26,-1-3-25,0 0-27,3 1-29,0-1-20,-1 0-14,3-1-8,0-1-7,-2 0-4,4 0-2,-1 0-1,0-1 1,1-1-1,1 1-1,0-2 0,-2 1 0,0-1 6,0-1 10,1 1 5,-1-1 3,0 1 4,-2-1 2,-2 0 2,2 0 3,-1 0 1,-1-1 2,-2 1 4,-1 1 4,2-1 1,-2 1 3,-2-3 0,1 1-2,-1 0 1,1-1 2,-2-1 2,0 1 1,0 1 4,0-2 5,0 0 2,0-1 3,-2 3 2,1-2 2,-1 1 0,1 1 0,-1-1 2,0 1 3,-2-1-3,1 4-3,-1-3-5,1 1-5,-2 2-8,1-1-10,-2 1-10,1 2-9,0 0-9,-2 2-9,2 1-10,-2 1-7,-1 0-8,1 1-8,0 1-10,2 1-6,-2 3-6,-1 0-8,2-1-6,1 1-8,0 3-8,-2-3-8,3 3-8,0 1-8,-1-2-10,2 3-9,0 0-9,3-1-9,0-1-5,0 1-5,3-1-3,-2 0 0,6-1 1,-4 1 3,2-4 5,2 4 5,-2-2 5,6 0 7,-3-4 6,2 2 8,-1-2 8,3-1 9,1-1 7,1 0 7,-2-1 5,3-1 3,2 0 4,0-2 2,0-1 1,0-1 2,3-1 2,-2 0 5,1-2 4,1-2 3,-5 3 4,4-4 6,-4-1 5,1 0 5,0-1 3,-2-1 5,2-2 3,-3-1 3,1 2 6,-2-4 6,-1 0 6,0-2 8,-3 1 7,1-2 8,1-1 11,-3-3 10,-2 3 10,2-4 10,-2 0 10,2-1 12,-3-1 11,2-1 9,0 0 13,-2-2 15,3-1 7,-4 0 4,2-2 1,-1-1-1,-1-1-7,2-1-8,-1-1-8,1 2-9,0-1-10,-1 3-9,-1 2-11,-2 2-8,3 3-15,-3 2-16,1 6-12,-2-1-8,4 6-6,-4 2-7,0 2-4,0 2-4,-4 2-4,4 3-5,-2 0-2,1 4-5,-4 2-3,0 1-2,-1 3-4,-1 4-4,-1 1-4,1 3-4,-1 2-6,-2 2-3,1 3-4,1 0-4,-1 4-3,-1 0-5,2 0-8,2 0-12,-2 1-8,3-1-8,-2 0-7,2 2-8,1-3-8,1 0-10,-4-1-15,4 1-17,1-3-22,-1 0-27,-1-3-31,3 2-32,-1-3-19,1 0-15,1 0-22,0-3-27,0 0-31,0-1-36,0-1-41,1-2-46,1 1-14,-1-2 3,3-2 17,-1 2 26,2-3 32</inkml:trace>
          <inkml:trace contextRef="#ctx0" brushRef="#br1" timeOffset="54512.0326">18890 2331 70,'-2'-11'417,"0"1"38,-2 0 31,1 0 26,0 3 12,1-1 3,-5-1-19,4 1-31,-2 2-39,-2-1-43,2 2-41,-2-2-41,3 2-31,1 1-27,-1 1-33,0-1-36,-1 3-34,1-1-34,-1 2-28,0 2-25,1-1-16,0 3-14,0 0-9,-1 1-9,-2 2-6,-1 1-9,1 0-6,-1 3-8,-1 0-11,0 2-13,1 0-8,0 1-10,-1 2-6,2 0-7,-4-2-6,5 1-9,-1 0-8,1 2-9,0-2-10,1-1-7,1 0-9,1-1-6,-2 0-2,5-2 1,0-2-4,0 1-4,4-2-3,-1-1-6,1 0-1,-1-3-3,3 0 3,0 1 2,0-1 6,1-2 8,2 0 9,-1-2 12,1 0 15,-1-2 14,-1 0 16,3-2 18,-3-1 20,0-1 18,4-1 21,-3-1 20,-1 2 20,1-4 21,-1 1 18,-2-1 19,3 0 16,-1-1 17,0 0 10,-2 2 9,2-1 7,-5 1 3,3-1 3,0 1 6,-2 0-3,2 2-6,-1 0-8,-1 3-11,1-1-13,-1 0-13,-2 1-17,0 2-14,1 0-15,-1 2-13,1 2-15,-1 0-17,1 0-16,-2 2-14,0 0-11,-2 1-7,1 1-6,-1 1-4,-1 3-6,1-1-5,2 0-4,-3 2-4,-1 0-5,3-1-7,-1 1-4,-2 0-3,4-1-10,-1 0-12,1 1-18,0-2-18,0-1-23,1-1-22,-1 2-21,3-2-18,0-1-12,-2 0-8,3-2-8,-1 0-8,-1 0-7,1-2-6,2 1-1,-2-1-2,0-1 5,0-1 8,0 0 11,-1 0 11,1-1 12,1-2 13,-3 0 6,2 0 6,0 0 14,2-1 15,-1 1 18,0-3 16,1 0 25,-2-3 27,3 1 30,-1-1 28,-2 1 29,4-3 28,-2 2 24,2-2 22,-3 0 19,4 0 17,-1 0 21,0-1 21,-1 1 17,5 1 14,-4-1 0,2 0-8,-2 1-5,4 2-6,-4-2-4,1 3-1,-1 0-1,-1 2-1,1-2-1,-1 3-3,0-1-14,0 1-18,-2 1-12,1 0-11,-2 2-4,1 1-1,0 0-4,-1 1-8,-1 2-8,1 0-12,-1 1-9,0 2-9,-1 1-9,-1 1-8,0 0-7,-1 1-4,-1 2-7,0-2-6,1 2-5,-3 0-3,2 0-6,1 0-4,1 0-2,-4-1 0,4 3 0,0-2 0,0 0-2,4 1-2,-4 0-6,1-1-5,1-4-6,2 2-6,-1 0-5,-1-3-6,-1-2-4,1 0-4,-2 0-6,2-2-6,0 1-7,-1-2-6,1 1-4,-1-1 1,-1-1 3,3 0 5,-2-1 7,2-1 6,1 0 8,-1-1 4,-1-1 8,3 2 8,0-4 7,-1-1 7,2-1 8,0-2 12,0 3 9,-1-4 7,3 0 8,0 0 9,-1-2 10,1 0 8,0 1 17,1-3 16,0 1 15,-1 1 13,0-2 7,1 0 6,-1 0 7,1-2 9,0 2 5,-1 1 4,0-2-3,-2 0-5,0 2-6,0 0-9,-2 2-14,0-1-17,0 4-14,-1 2-15,-2 1-10,-1 1-7,0 1-13,0 4-16,0 0-12,-3 2-10,-2 3-9,3-1-6,-3 2-7,-1 2-5,0 3-7,-1-1-7,-1 2-10,3 1-16,-3 1-12,2 1-12,1 1-13,-2-3-10,4 1-15,0 1-15,1-2-16,0-1-14,2-1-12,2 2-13,0-2-5,3-2-2,0 0 6,3-1 12,3-2 9,0 1 7,1-1 6,2 1 10,2-3 13,-1 0 16,1 0 18,0-1 17,-1-3 18,2 0 20,-3 0 15,3-3 11,-2 1 9,-2 0 11,-1-2 13,-1 0 16,1 1 19,0-1 21,-1 0 19,0-2 18,-4 2 19,0-1 21,1-1 19,-3 1 18,0 1 14,1-3 11,-3 0 8,2 1 4,-3 0-2,1-1-1,-1-1-7,-1 0-9,1 2-8,0-2-10,-2 0-13,0 1-14,0 1-16,0 1-18,0-1-13,0 1-14,0-1-10,0 3-8,0-1-7,0 1-7,0 3-7,0-2-6,0 2-7,0 0-7,0 0-8,0 0-8,-2 0-6,2 0-7,-2 2-7,2-2-4,0 3-7,0-3-6,-1 0-9,-1 1-9,1 0-10,-1 1-9,1-1-11,0 0-12,-1 2-15,1-1-16,-1 1-25,0 0-28,1 0-42,1 1-48,-3-1-42,2 2-38,1-5-51,0 0-53,-3 3-54,-2 4-55,1-3-22,4-4-7,-3 7 5,3-7 13,0 0 25,1 8 31</inkml:trace>
          <inkml:trace contextRef="#ctx0" brushRef="#br1" timeOffset="54702.8044">19677 2046 135,'-6'-8'416,"0"2"24,1 1 23,1 1 16,1 1 15,-1 1-12,0 2-22,1 0-37,1 0-47,-1 2-40,-1-1-36,3 1-35,-1 0-35,2 0-36,0 1-37,0 1-27,0-1-25,0 1-21,2 0-22,1-1-21,0-1-23,1 1-13,1-1-11,0 0-6,-4 2-3,2-1-4,1-2-4,0 0-5,-2 1-6,1-2-12,0 2-16,1 0-26,-3-2-29,0 2-30,0-2-31,1 3-33,0-3-36,-1 3-47,-1-3-53,0 0-55,0 0-57,0 0-30,0 0-19,0 0 0,0 0 8,-5 3 20,2 4 27</inkml:trace>
          <inkml:trace contextRef="#ctx0" brushRef="#br1" timeOffset="55632.4402">19841 2202 171,'3'-5'305,"1"-1"6,-1 3 8,1 0 7,-3 2 6,2 1-44,-3 0-71,0 1-51,0 2-43,0 4-21,0 0-8,0 1-2,4 5 2,-4 0 3,0 2 4,4 2-1,-4 0-4,3 3-6,-3-1-6,3 1-7,-1-3-7,-2 1-8,2-1-8,-2-2-10,0 2-10,0-3-5,0-3-4,0 2-5,-2-2-8,2-2-4,-2-1-3,0-2 1,2 0 0,0-2 3,0 0 5,0-2 5,0-2 4,2 0 4,0-1 1,-2-1 1,3-3 2,1 0 1,-1-2-2,-1-1 1,1-1-1,4-1-2,-3-3-1,0 1-5,4-1-3,0-1-4,0-1-6,-1 1-1,4 1-3,-1-1 2,0-3 3,0 2 4,0 1 5,0-2 4,1 1 2,-3 1 3,2-1 3,-1 3 3,-4-2 4,3 2 1,-2 1 2,0 2 0,-2 0-3,-1 3-2,0 3-3,0-2-5,-2 1-4,-1 2-5,0 0-3,0 2-4,0 2-3,0 0-5,0 1-5,2 0-6,0 2-6,1-1-6,-2 2-6,2 2-9,1 1-7,1 0-7,1 2-7,1 0-5,-1-2-6,1 1-6,3 1-6,-1 1-3,1-3-3,2 0-1,0 0 2,0-2 3,1 0 6,1 0 10,1-1 12,1 1 11,1-2 9,0-2 7,2 2 7,1-1 6,-3-2 6,0 0 6,2-1 5,-3-1 5,2-1 4,-2-1 7,0 0 7,-1 0-1,0-3-4,0 3 11,-4-4 15,3 2 13,-4-1 11,1-1 13,0-1 12,-3 1 12,0 0 13,-4-1 11,2-1 13,0 0 8,-2-2 5,-1 2 6,2-2 5,-3 2-6,-2-2-13,0-1-11,0 2-10,0-2-9,0 3-10,-2-1-10,1 0-11,-3 1-11,1 1-14,1 1-11,-1-1-12,-2 1-9,1 3-9,1-1-8,-4 2-8,3 0-6,-4 0-7,1 2-5,0 0-8,-2 2-7,2 0-7,-2 0-9,-1 5-10,-1-3-10,2 2-10,-2 0-11,3 2-14,1-1-10,-3 3-13,3-2-14,1 1-15,2 0-12,-1 1-10,-1-1-2,5 0 5,-1-2 3,2 0 2,2 2 5,-1-2 8,3-1 10,-2-2 13,3 1 13,-2 0 15,2-1 18,2 0 17,0-2 16,-1 1 17,0-1 11,1 0 6,-1-2 8,1 0 8,0 0 11,0 0 15,-2 0 17,0-2 20,2 0 13,-2 0 13,1 0 13,-2-1 13,3 2 10,-3-2 10,0 2 5,1 0 6,-1 0 6,-1-1 7,0 0-1,-3 2-5,4 0-11,-4 0-13,0 0-12,0 2-9,0 1-8,-4 1-11,4 1-8,-3 1-11,3 3-9,-3 1-10,1 3-7,-3 0-9,0 3-7,1 1-5,-1 3-9,-2 0-12,1 1-7,-3 5-5,1-2-4,0 1-3,-3 5-2,-1-2-3,0 1 1,2 0-1,-2 2 0,0 0-1,2 0 1,0 1 0,0-1 5,1 1 8,0-2 4,1 3 3,3-4 1,0 2 3,-1-4 2,5 0 3,-2-1 3,1-2 1,0-5 4,1-1 6,-1-2 4,1-3 7,0-2 5,-2-3 7,-1-1 2,3-3 5,-1 0 4,-3-3 2,1-1 1,1-1 1,-2-2 0,0-1 0,0 1-5,0-5-4,-2 1-6,0-2-6,0-1-9,0-1-8,-1-2-11,-1-2-12,2 0-13,-2-4-14,2 1-13,-1-3-15,0-1-16,1 0-16,2-5-22,0 0-23,2-1-37,3 0-42,0-2-41,3-2-41,2 4-37,2-5-37,2 2-43,-1-5-46,4 5-45,2-2-45,1 1-14,0-1-1,1 3 12,2 0 20,-1 3 29,3-1 35</inkml:trace>
          <inkml:trace contextRef="#ctx0" brushRef="#br1" timeOffset="55900.4162">20725 2243 95,'3'2'466,"-2"2"32,3 0 25,-2 0 19,0 0 16,-1-1 0,1-1-11,-1 1-39,3-2-57,-3 1-56,0-2-54,0 0-48,-1 0-45,4-2-46,-3 1-43,-1 0-38,3-1-32,-3 2-25,3-2-18,-3 0-18,1 1-18,1-2-18,0 2-17,-1-1-22,1 0-22,-1 1-23,0 0-23,1-1-44,-1 2-55,-1 0-65,-3-1-72,3 1-73,0 0-75,0 0-42,-10 1-26,-1 2-11,3 0-2,-3-1 9,0 2 14,2 1 19,-1-1 21</inkml:trace>
        </inkml:traceGroup>
      </inkml:traceGroup>
    </inkml:traceGroup>
    <inkml:traceGroup>
      <inkml:annotationXML>
        <emma:emma xmlns:emma="http://www.w3.org/2003/04/emma" version="1.0">
          <emma:interpretation id="{F5C29B99-8EC1-47C4-A8FC-0617840CB4F9}" emma:medium="tactile" emma:mode="ink">
            <msink:context xmlns:msink="http://schemas.microsoft.com/ink/2010/main" type="paragraph" rotatedBoundingBox="528,9531 9615,9527 9616,11059 529,1106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E24EACF-D634-4B6F-875F-6D9744040035}" emma:medium="tactile" emma:mode="ink">
              <msink:context xmlns:msink="http://schemas.microsoft.com/ink/2010/main" type="line" rotatedBoundingBox="528,9531 9615,9527 9616,11059 529,11063"/>
            </emma:interpretation>
          </emma:emma>
        </inkml:annotationXML>
        <inkml:traceGroup>
          <inkml:annotationXML>
            <emma:emma xmlns:emma="http://www.w3.org/2003/04/emma" version="1.0">
              <emma:interpretation id="{59C71F09-977B-41CA-AAF3-2C4E8CFAB665}" emma:medium="tactile" emma:mode="ink">
                <msink:context xmlns:msink="http://schemas.microsoft.com/ink/2010/main" type="inkWord" rotatedBoundingBox="528,9915 2818,9914 2819,10862 529,10863"/>
              </emma:interpretation>
            </emma:emma>
          </inkml:annotationXML>
          <inkml:trace contextRef="#ctx0" brushRef="#br2" timeOffset="150730.7293">291 3406 157,'0'4'232,"0"0"2,0 1-14,1 1-24,2-1-24,0-1-22,0 1-25,0 1-24,1-1-22,-1-1-17,1-1-13,1 2-10,1-1-7,0-2-4,0 1-4,-2 0-3,4-2-2,-2 1 0,1-2-3,1 0 0,-1-2-1,2 1-2,0 0 0,0-2-1,-2 0 2,3-1 0,1 0 3,-1-1 1,1-2 0,-2 1 1,1-1 1,0-1 2,-1 0 2,1-2 1,0 1 2,0 0 3,1 1 2,-3-2 1,1 1 1,-3-2 0,1 0 1,0 3 2,-2-3 1,2 0 3,-5 2 13,1-1 15,0 1 11,-1 0 5,-2 1 7,0-2 5,-2 1 2,1 0 2,-1 2 4,-1-1 7,1 1 9,-3 1 13,0 0 8,1 1 4,-1 2-8,-2-1-17,1 2-10,-1 2-8,0 0-9,-3 0-8,3 4-5,-3-2-2,-1 3-7,1 2-10,0 1-14,-1 1-16,0 2-11,1 0-12,0 1-5,-2 1-5,3 2-4,-1 0-4,0 2-7,-1-1-6,0 3-12,4-2-15,-2 2-13,2-1-12,-1-1-4,3-1-3,-2 0-5,3 1-5,0-1-8,0-1-6,4-1-4,-3 0-2,3-1 0,3 0 1,-1 0 7,1-3 11,1 1 11,1-2 9,0-3 4,0 1 1,3-1 4,-2-1 7,2-1 6,1-2 8,2-1 6,0 0 6,0-1 7,1-1 5,0-2 4,1 1 4,0-3 3,-1 1 1,3-4 3,-1 3 1,1-3 2,-3-1 1,4-1 1,-3 1-1,1-2 0,-1 0 1,-1 0 0,2-2-1,-2 2 0,-1 1 2,1-3 0,-1 0-1,0 0 2,0 0 1,-1 0 4,0 1 4,-1-2 4,0 1 4,0 2 2,-2 0 3,0-1 0,2 1 2,-2-2 0,-1 5 0,0-2 0,0 2-1,-2 1-1,1 1 0,-2 2-4,2 0-2,-3 2-2,1 0-2,-1 2-2,-2 2-2,2 0 0,1 2 0,-3-2-1,0 4 0,0 0 1,0 3-1,-3 0 0,1 2 1,2 0-2,-2 2-2,-1-3-1,1 3-2,-1 0-3,0 1 0,1 0-1,-2-2-2,1 1 0,1 0 0,0-1 1,-2 1-1,2-2 0,0 0 0,2-1-1,-2 1 0,2-2 0,-3-1 0,3-1 0,-2 0-1,-1-1 0,1-1-2,1-3-2,0 3-3,0-3-1,-1 1-2,0-2-1,1-1 0,-1 0 0,0 0 0,1-1 0,0 0 0,0-2 0,-1-1 1,2 0 1,0-1 2,0-1 3,2-1 0,-1-4 3,1 3 2,3-2 3,0-2 2,1 0 0,0 2 3,0-4 1,1 0 3,2 3 3,0-3 5,1 1 3,-1-1 5,1 1 4,0 0 3,0 1 2,0 1 2,-1 0-1,1-2 2,1 3 1,-1 0-2,0 1 0,0 0-3,0 2-2,-1 1-3,1-1-2,0 0-5,-1 1-3,2 2-4,-4-1-4,4 3-1,-1 2-3,0 0 0,-1 0-1,2 0-3,-2 5-2,1-3-3,1 5-4,-1-1-6,-1 3-12,1-1-11,-2 1-13,2 1-12,-3 0-15,2 0-14,-1 3-15,-1-3-18,-2 0-23,0 1-27,-1-2-24,0 2-21,-1 0-21,0-2-21,-2 0-20,-1-1-21,0-8-13,0 12-11,0-1 5,-1-4 11,-1 3 14</inkml:trace>
          <inkml:trace contextRef="#ctx0" brushRef="#br2" timeOffset="151383.0909">1297 3423 134,'-3'4'247,"0"1"4,2-3-11,-1 2-20,1 0-19,1 0-20,1-2-24,1 1-25,-1 0-23,2-2-20,0 1-13,0-2-13,1 0-8,-1 0-5,5 0-4,-4 0-1,3-2 6,1 0 14,1-1 8,-2 0 4,3-1 5,-2 0 4,1-1 5,-2 1 7,3-1-1,-3-2-3,3 1 2,-3-2 4,0 3 6,0-1 6,-1-1-2,-1 0-8,-1 2-3,2-2-1,-3 3-1,1-3-1,1-1-3,-1 1-4,-1 1 1,-1 1 4,1-1-1,-1-1-1,3 1-4,-2 0-8,-1-1 2,-1 1 2,2 1-5,-2-1-8,1 0-3,0 1 2,-1 1 4,-1-1 8,0 0 4,-1 1 1,-1 0 0,-1 1-2,0-1-3,0 2-3,0 1-9,-2-1-12,0 2-4,0 2 1,-2-1-4,-1 3-7,1 0-10,0 1-15,-2 2-9,-2 2-6,2 0-9,-1 1-8,1 1-6,1 1-8,-2 1-7,3-1-7,-2 1-8,1 2-7,4-4-7,-4 1-6,6-1-7,-3 2-5,2 0-6,1-2-7,0 0-5,0 1-4,2-2-7,0 0-8,2 1-2,0-2-1,0-1 2,1 0 4,2-2 8,-3 1 11,3 0 8,1-3 5,0 0 7,0-1 6,1 1 8,-1-2 9,4 0 7,-2-2 8,1 0 6,1-2 8,2 0 4,0-2 2,-2 0 0,2 1-5,0-3 0,0-1 2,1 0 2,1-1 2,-2 2 0,3-5 0,-1 1 7,0-1 6,1 2 5,-2-3 1,1 0 2,0 1 1,1-2 2,-3 0 0,1-1 3,1-1 4,-4 2 5,2-1 3,0-1 6,-2 1 6,-3 0 5,1 1 7,0-2 5,-3 2 8,0 0 6,1 1 5,-5 1 4,2 0 6,-1 1 1,-1 2 0,-1 0 1,0 1-2,0 2 0,-1 1-1,-1 1-2,1 1-3,-1-1-7,1 1-6,-2 2-7,-2 2-7,1 1-6,0-1-5,-1 3-5,-1 0-6,1 1-5,0 3-6,0-2-5,1 3-7,-1 1-6,1-2-4,1 3-2,0 0-2,0-1-1,1 1-2,2 0 0,0-2 1,0 2 0,0 0 2,0-1 1,0 2 1,2-2-1,0 0 1,1 0 1,-1 1 2,1-4 2,0 3 1,1 0 2,-2 0 3,1-2 0,2 2 0,-3-1 0,3 0 0,-2 2 0,1 1-1,1-5 2,0 4 1,-3 0 0,3-1 1,1 0-1,0-1 0,0 1 0,0-1-2,0 0 0,-2 0 1,2-1-2,1 1-2,-3-3-7,0 1-8,0-2-17,1 0-20,-1 0-26,-1-1-27,2-2-25,-1 1-25,1-1-24,-1-1-21,0 0-20,1 0-19,-1-2-21,4 0-24,-4-2-21,4 0-17,-1 0-14,0-3-10,1 0-6,1 0-3,1-2 7,2-1 13,0 0 15</inkml:trace>
          <inkml:trace contextRef="#ctx0" brushRef="#br2" timeOffset="152192.7957">2142 3337 79,'1'-15'325,"1"-1"15,-2 2 14,0-1 11,0 1-4,0 3-13,0 0-19,0 4-23,0-2-23,0 3-22,-2 1-14,1-1-12,-1 2-6,1 1-3,-4 3-12,2 0-12,-1 0-16,-2 3-16,-1 1-19,-1 2-18,2 1-18,-2-1-18,-2 1-18,1 2-19,2 2-20,-3-2-20,1 2-15,0 0-15,0 2-11,2-3-10,0 3-11,2-1-11,0-2-9,0 3-10,2-2-9,-1-1-8,4 0-8,-3 0-5,3-3-3,0 3 1,0-1 2,0-3 4,0-1 6,3 2 6,-3-2 10,2 0 9,1-1 9,-1 0 9,2-1 10,-1-1 8,0 0 9,1-1 6,1-1 4,-2 0 2,2 0 3,0-1 3,1-1 1,0 0 1,0-1 2,0 1 2,-2-1 1,2 0 0,-2 0 2,1 1-2,0-1 3,-1 1 2,-1-1 4,3 2 3,-2 0 4,-1 1 4,2 0 4,-1 1 6,-1 1 2,1 2 2,-2 1 3,1 2 1,0 1 2,-1 2 2,-1 2 2,0 2-1,-1-1-1,3 3 1,-3 0-1,0 3-1,0-1 0,0 3-1,0 0 1,0 0 0,-3 2 5,3 0 5,-1 2 4,0 0 4,-2-1 3,-1 0 2,2-1 0,-1 3 2,0-3-2,-2-1 0,1 2-4,-1-3-4,2-2-3,-1 3-7,-1-3-5,0-1-6,-2-1-8,2-1-6,-3-3-6,4-1-4,-4 0-6,1-4-3,0 0-5,2-1-5,-2-1-3,2-3-5,0 0-4,0-3-6,0-1-8,1-2-9,-1-1-11,2-3-14,3-1-13,-2-1-14,2-1-16,0-2-18,2 0-19,1-2-16,-1-3-14,3-1-11,-1 1-6,0-4-3,2 0 3,0-2 4,-2 1 11,4-2 11,-1-2 14,1-2 13,-1 0 16,-1 0 18,2-1 19,1 0 20,-1-3 22,1 1 22,1 1 15,2 1 12,-1-2 6,1 3 4,1 2 3,0 0 1,1 2 1,-1 3 1,-1 1 0,2 2 0,-4 2-1,0 3-1,-1 0-4,0 5-7,-1-1-4,-3 2-3,-2 2-2,2 1-1,-1 1 0,-1 0 1,1 1 0,-3 2 0,1 2 0,-2 1 1,0 0 1,0 1 0,0 1-1,0 2-1,0 2 0,-2-3-1,1 3 0,-1 2 1,0-1-2,2 2-1,-1 0-3,1-2-3,0 2-2,0-1-5,0-1-3,1 0-5,3-1-2,-1 0-3,1-2-2,-1 1 0,2-1-2,3-1-1,-1-1-1,2-1-2,1 0 0,0-2-3,2 1 0,-2-1 1,2-2 2,0-2 4,0 1 4,-2-2 2,2 0 1,0-1 2,-3 1 2,1-3 5,-1 1 5,0-2 5,-2 0 9,-1 2 9,0-4 10,0 2 9,0-1 8,-1 0 7,-1 0 8,1-2 9,0 2 4,0-1 6,-1 0 8,2-2 9,-1 1 13,-3 0 13,3-1 13,0 0 13,-1 1 13,1 0 14,-2 1 9,-1 1 7,3 0 6,-2-1 6,-3 1 2,1 1 5,-1 2-5,0 3-7,0-3-11,0 3-15,0 0-15,-1 2-16,1 0-18,-3 2-20,3 1-15,-5 1-16,3 3-12,-1 2-13,-2 1-10,1 1-7,-1 3-6,0 1-5,3 3-3,-3 2-2,-1 1-2,4 1-2,-3 2-2,0-2 0,0 2-2,-1 1 1,1 0 0,0 0 1,0 0 0,-1 1-1,0-2 2,0-1 0,0 1-1,1 0-1,0-2 1,-2-1-1,2 3 2,0-5 2,1 3-1,-1-3 1,-1-1 0,4 1-2,-3-2 0,0 0-2,1-1 1,-1 0 0,2-1 1,-1 0 2,1-2-1,-2-2 0,3 1-1,-3-2-2,1-2-1,0-1 1,0 0-3,-3-3-1,2 0-2,-3-1-4,-1-2-3,-3-2-7,2-2-10,-4-1-12,1-1-18,-4-2-22,3-1-33,-3-1-38,0-2-42,0-1-44,0-1-38,0-4-34,-2 2-50,2-6-57,2 1-48,0-2-42,-1-1-16,3-1-3,3 0 11,-1-1 17,5-2 31,2 1 39</inkml:trace>
        </inkml:traceGroup>
        <inkml:traceGroup>
          <inkml:annotationXML>
            <emma:emma xmlns:emma="http://www.w3.org/2003/04/emma" version="1.0">
              <emma:interpretation id="{DC62A6A7-5C95-49DB-A643-A3130C3F2F3F}" emma:medium="tactile" emma:mode="ink">
                <msink:context xmlns:msink="http://schemas.microsoft.com/ink/2010/main" type="inkWord" rotatedBoundingBox="3507,9530 4748,9529 4749,11061 3508,11062"/>
              </emma:interpretation>
            </emma:emma>
          </inkml:annotationXML>
          <inkml:trace contextRef="#ctx0" brushRef="#br2" timeOffset="152804.8453">3406 2783 254,'-2'-3'393,"-3"0"24,2 3 18,1 1 19,2 3 2,-3 0 0,-1 2-38,1 5-55,1 3-40,-1 0-29,-2 5-27,1 2-23,-1 5-23,2 4-22,-1 1-17,-1 5-15,1 4-15,0 4-14,-1 1-15,1 3-16,-1 4-15,2 0-16,-1 3-13,-1 2-11,0 1-9,0 2-6,-1-2-9,0 0-11,3-2-12,-1 1-11,-1-3-7,0-1-4,2-3-1,-1-3 0,3-2-2,-1-2-1,2-4 0,2-4 1,1-1 0,0-4-2,1-4 5,2-2 5,0-3 5,2-2 0,1-5 1,1-2 1,0-1 0,4-2 0,-1-4 0,1-3 2,0 0 0,1-5 1,2-1 2,-2-3 1,2-1 3,-1-3 2,2-4 3,1-1 2,-2-5 3,0 2 3,0-4 2,-2-3 3,-1-1 1,1-2 2,-3 1 0,-1-1 1,-3-3-2,0 1 0,-4 0-2,-1-2-2,-3-1-2,-3 1-2,1-1-3,-6-1-3,2-1-2,-3 2-2,0-1-2,-3 1-2,-1 1-2,0 3-2,1 0-1,0 4 0,-1 3-4,3-1-5,-2 4-8,2 2-5,1 4-11,1-1-11,1 6-19,0 0-20,3 1-31,-2 3-32,4 0-32,-1 2-32,2 1-32,0 0-32,1 2-30,1 0-29,-1 0-38,0 0-45,0 0-36,0 0-33,9 2-10,-2 1 2,3-1 20,1 1 27,-1 1 31</inkml:trace>
          <inkml:trace contextRef="#ctx0" brushRef="#br2" timeOffset="153491.7845">3845 3401 2,'-3'7'352,"-2"-3"19,1 3 20,-1 0 20,2 1 21,-2 0-12,-2 1-26,3 1-38,-3-3-43,-1 3-38,3 0-33,-2-1-21,2-1-13,-3 1-15,4 1-13,-1-3-15,0 2-19,2-3-17,-1 3-17,1-3-14,-1 1-15,4-1-14,-3-2-12,3 2-10,0-1-9,0-1-7,0 0-7,3-1-7,-1 1-5,0 0-4,3-1-2,0 1-5,-1 0-2,0-2 0,2 0-1,0 1 0,1-1 0,1 0-1,1-2 0,1 0 1,-1-2-1,1 0 1,2-1 0,-1 1-1,1 0 1,-1-2 1,1-3 1,0 3 0,0-2 0,-2-1 0,4 0-1,-1 0 0,-1-2 3,0 0-1,0-2 0,-2 0 1,1 2 1,-1-2-1,-2 0 2,1 2 0,-2-2 1,-1 2 2,-2 0 2,-1 0 2,1 0 2,-1 1 1,-3 0 0,0 1 1,0 1 1,0-1 3,0 1 1,-2-1 2,-1 3 1,1-3 1,-3 4-1,2-1-2,-2 0 0,1 0-3,-3 1-1,2 1-2,-3 1-2,1-1 0,0 2-3,0-2-1,0 2-4,1 0-2,-1 0-3,-1 0-2,1 0-1,1 0-2,1 0 0,-1 2 0,4-2-1,-3 0-1,2 0-5,1 0-4,1 0-4,1 0-5,0 0-6,1 0-5,1-2-5,1 2-3,0-2-4,1-1-1,-1 1-4,2 0-1,0-2-2,4 2 1,-2-3 3,1 1 5,0 0 4,1 2 5,0-3 7,-1 2 5,0-1 7,1 0 4,0 0 5,-1 0 3,1 0 2,-1 0 2,1 1 3,-1 1 1,-1 0 1,2 0-1,-1 0 1,0 0 0,-1 1 0,1-1 1,0 0 0,-1 2-2,-1 0 0,1 0 0,0 2 2,-2 0-1,1-1 2,0 1 1,-1 2 2,-3-2 3,4 0 2,-4 3 5,1-2 4,0 3 5,-2-1 4,1 2 3,-2 0 4,-2-1 0,1 3 1,-1-1 0,0-1-1,-2 0 0,1 1-2,-1 1-2,-2 1-2,3-3-5,-1 3-5,-1-1-5,0 0-5,1 0-2,1 0-3,-2 0-2,3 0-2,-1 1-1,0 0-3,1 1 1,1-4-2,1 2-1,0 0 1,0 0-1,1 0-3,1 1 2,1-1 0,0 0 0,1-2-1,-1 0 1,2 0 1,-1 2-1,2-3 3,0 1-1,0-1 1,-2 1 0,2-3 0,-1 2 1,1-1 1,-1-2-1,2 1 0,-2-1 1,0 2 0,1-1 0,0-2-1,1 0 0,-1 1 0,-1 1 0,2-4 0,-3 2 0,4-2 2,-2 2 0,0-2 0,-2 2 1,2-2-1,0 1 0,0-1 0,0 1 1,-3-1 0,3 0 0,-2 0 2,-1 0-1,-1 2 3,1-2-2,-2 0 0,1 0 1,-1 0-2,-1 0 1,0-2-1,0 1 1,0 0 1,0-1-1,2 2 1,-2-2-2,1 0 1,-1-2-2,0 1-1,2-1 0,-2 0 0,0-2-2,2 1 0,-2 1-1,0-3-1,0 1-6,0-3-8,0 1-16,1 1-17,-1-2-28,1-1-32,0-1-30,1 2-31,1-3-33,2 0-35,-3 0-38,5-2-42,0 2-49,1-3-57,4-2-39,0 3-31,5-2-7,0 1 9,5-1 20,2 0 30,0 1 30</inkml:trace>
        </inkml:traceGroup>
        <inkml:traceGroup>
          <inkml:annotationXML>
            <emma:emma xmlns:emma="http://www.w3.org/2003/04/emma" version="1.0">
              <emma:interpretation id="{C9B6C515-C547-4967-AEF8-6927ECAD0BB6}" emma:medium="tactile" emma:mode="ink">
                <msink:context xmlns:msink="http://schemas.microsoft.com/ink/2010/main" type="inkWord" rotatedBoundingBox="5436,9587 9615,9585 9616,10559 5437,10561"/>
              </emma:interpretation>
            </emma:emma>
          </inkml:annotationXML>
          <inkml:trace contextRef="#ctx0" brushRef="#br2" timeOffset="154266.8416">5245 3377 88,'-2'0'294,"2"0"9,0 1 7,0 2-10,0-1-20,2 2-30,-2 2-34,1 0-38,1 1-38,-2 2-28,3 2-22,-3 0-16,0 0-11,3 3-9,-3-1-6,0 2-6,1 0-9,1 1-6,-2 0-6,0 2-6,0-1-5,0-1 1,0 0 2,-2-1-2,1 0-2,1-1-3,-3 0-1,-2-1-1,0-2-3,2 2-2,-2-4 0,1 0 0,-1-1 1,0 0-1,3-1 0,-3-3 0,2 0-1,1 0 1,-1-1 2,1-2-1,0-1-1,1-1 1,1-2-1,0 0 0,0-1 1,1-1-1,1-1 1,0-2 0,1-1 0,-1 0 1,3 0-1,0-2 1,-1 0 2,2 0 1,-1 0 2,2 0 4,0-3 4,-1 1 3,2 0 5,-1-2 4,1 0 3,0 0 6,1 0 6,0 0 4,0-1 6,0 2 3,0-3 2,1 2 0,0-1 0,-1 2-1,2 2 0,-2-1 0,1 0-1,0 4-2,1 0-5,-1 0-4,0 4-5,0 1-4,-1-1-2,-1 3-2,-1 2-1,3 2-1,-1 3-1,-1-1-2,0 1-4,1 5-3,-2 1-2,0-1-1,1 3 0,-1 3-2,1-2-1,-2 2-3,1-1-4,1 2-2,-2-1-2,0 0-1,-1-1-1,2 1 0,-2-1 1,-1-1-1,0 0-2,0-1 0,-1 0-2,-1-1 0,-2-2 2,0 0 1,-2-1 1,-1-1 0,0 0 0,-1-1 0,-1 0-1,1-1 0,-2-1 1,-1-3 1,1 3 1,0-3 2,1 1-1,0-2 1,-2-1 1,3 0-2,0-1 1,0-2-1,1-1 0,1 1 1,0-2 1,2-1 0,0-3-1,0 0 1,0 1-1,2-3 3,0-1 3,1 0 4,2 0 6,-1-1 4,1 0 8,0-1 6,0 2 7,0-3 8,1 0 6,2 4 9,-1-3 7,-2 1 8,3 1 6,-1-1 5,2 0 4,-1 2 1,2 0 0,1-1-1,-1 1-2,0 0-3,2 0-3,0 4-7,-2-3-7,4 3-7,-4-1-5,2 2-8,0-1-7,0 1-6,-2 1-6,0 1-6,1 2-3,-2 0-4,2 0-3,-1 2-1,0 2-2,0 0-1,-1 2-1,1 1-2,0-1 0,-3 3-1,2-1-1,-1 1-1,-1 3 1,0 1-2,-1-3-1,0 5-1,-1-1-1,-2 0-2,1 1-1,-1 0-3,-3 1-1,0 0-5,0 0-3,-2 1-7,-1-1-8,-1-1-11,-1 2-14,2-1-23,-4 0-25,2 1-35,0-2-38,-2 2-36,2-1-33,-1-1-35,0-1-39,1 1-39,3 0-40,-3-4-49,2 1-51,1 0-20,4-3-5,1 0 11,2-4 19,1 1 33,4-3 39</inkml:trace>
          <inkml:trace contextRef="#ctx0" brushRef="#br2" timeOffset="154817.9395">6278 3390 117,'-2'-9'381,"-5"0"24,2 4 26,-1 1 16,-2 0 11,2 1-17,-1 3-31,-2 0-36,0 3-43,0 1-33,-1 0-31,-1 1-36,1 4-37,-2-2-26,2 2-20,1 2-25,-2 0-25,2 2-21,1-3-20,1 2-16,0 0-12,4-1-11,-1 1-8,1-2-5,1 0-4,1 0-3,1 0-2,1-2-4,1-1-5,1 2-5,0-3-6,1 1-4,-1-1-4,2-1-3,1 0-2,0-1-2,-1 0 1,1 0-1,2 0 0,-1-2 1,1 0 1,-1 0 4,0-2 5,1 0 6,-2 0 2,2 0 6,-1 0 1,0-2 5,-1 0 1,0 2 1,0-2 3,-2-1-1,1 1 1,-2-1-3,-1 1-4,-2-2-1,0-1-4,0 3-1,0-3 0,-2-1 0,-1 1 0,1 0 0,-1-3 1,1 2 0,-3 1-1,0-2 1,1 1 1,1-1 2,-2-1 2,1 2 3,0-3 2,0 0 1,2-1 3,-1 2 0,1-2 2,1 1-1,1-1 0,1 2 0,1-3 2,1 2 0,1-2 1,1 2 0,-2-2 3,4 1 4,-1 0 3,3-1 2,0 0 1,-2 1 3,3-1 1,1 1 3,0 0 4,-2-1 4,1 3 3,0-1 4,0 2 2,-1-2 3,2 3 3,-2-1-1,1 2 1,-3 0-2,2 1 1,-1 0 0,2 1 2,-4 1-3,2 2-2,-1 2-3,0 1-4,0 1-4,-3 0-3,2 3-3,0 3-6,-2 0-3,1 2-4,-2 1-3,-1 2-3,2-3-2,0 4-3,-4 1-2,2 0-4,-2-1-3,1 0-5,-1 2-4,0-1-4,0-3-5,1 2-3,1-3-2,0 2-2,-1-1-1,2-2-1,0 0 0,0-2 1,0 0 1,0-1 2,1 0 3,1-2 6,-1-1 4,1-1 5,-1 0 5,0-1 6,1-1 10,-2-1 11,1 0 10,1-2 13,0-2 10,-1 0 8,1-2 8,0 0 4,-2 0 5,2-3 3,1 0 3,-3-1 2,1-3 1,0 2-1,1-2-5,-1-1-8,1 1-10,-2-2-11,1-2-10,1 1-9,-1-2-6,0 2-7,1-3-6,-3-1-5,3 1-5,-3 0-5,1 0-7,0 1-8,0-1-8,2 3-11,-4-1-15,1 2-19,2 1-23,-3 1-30,2 2-30,1 2-32,-2 0-31,1 1-27,0 2-21,0 0-16,1 2-13,3 2-10,0 0-9,0 2-9,-1 1-14,1 0-16,2 1-16,1 0-17,0 1-4,-1 2 6,1-1 16,0 2 23,-1 0 19</inkml:trace>
          <inkml:trace contextRef="#ctx0" brushRef="#br2" timeOffset="155783.5222">6892 3459 246,'2'0'256,"3"-2"-7,1 2-6,-2-2-15,3 1-16,-3 0-18,2-1-16,-2-1-17,-1 1-15,2-1-13,1 1-11,-2-2-8,0 1-7,1-1-6,0 0-3,-3 1-3,3-4-3,0 3 3,-1-2 8,0-1 7,0 2 4,-2-2 3,1 1 2,-1-1 1,-1 0 2,1 0 1,-2-1 2,0 1 1,0-1 3,0 1 2,0 0 3,0 0 0,-2 1-1,1 1-4,-1 0-9,-1 1-7,1 0-9,-2 1-7,0-1-10,0 4-8,-1 0-9,0 0-11,0 0-9,-3 4-9,1-1-12,-1 1-9,0 0-8,0 3-7,-1 1-6,0 1-4,1 2-5,0-1-6,1 1-9,-1 0-9,0 3-11,3-1-10,-1-1-11,0 3-12,0-2-12,2 1-13,-1 1-16,3-3-14,-1 2-15,3 0-12,0-3-11,0 1-6,3-1-4,-3 0 0,4 0 1,-1 0 7,1-4 12,1 1 11,0 0 9,1-1 11,-2-3 15,4 0 10,-1-1 8,2 1 9,-1 0 11,2-4 11,1 2 10,-1-2 9,0-2 10,1 2 2,-1-2 0,0 0 1,0-2 3,2-1 3,-2 3 2,0-4 7,-1-1 9,0 1 5,-1-2 2,0 1 3,-1-2 3,1 0 5,0-1 6,-3 1 7,3-2 7,-2 1 10,0 1 9,-1-4 12,3 1 12,-4 1 13,3-1 13,-2 0 18,2 1 18,-2-2 14,0 2 14,-2 0 7,1-2 4,2 1 4,-3 3 1,2-2-3,-2 2-5,-1 1-5,0 3-8,-1-1-9,1 3-10,-1-1-13,-1 2-14,0 1-15,0 1-12,-1 1-10,-1 3-10,1 0-10,-1 0-8,1 4-7,0 0-6,-1 3-5,-1 0-5,1-1-5,-1 2-4,2 0-6,-2 1-6,2 1-3,-3-3-5,4 0-6,-2 3-8,-1-3-7,3 1-8,-2 0-7,1-2-8,-1 1-7,1 0-4,1 0-3,0-3-4,0 3 0,0-2 0,0 0 1,0-2 1,0 0 1,0 0 4,1-1 4,-1-2 5,0 1 4,0-1 4,0-2 3,0 2 3,0-4 1,0 3 1,-1-3 2,1 0 1,-2-3 1,2 3 1,-1-4 4,1 2 4,0-2 4,0-1 3,0 1 4,0-2 4,0-2 3,0-1 3,1 0 1,1 0 2,-1-2 1,1-1 1,1 1 2,0-1 0,-1 0 6,2 1 7,0-1 9,2 1 6,1 2 4,1-2 3,-3 1 2,4 1 2,-1 0-1,-1 1 1,1 1 2,-1-2 3,0 4 2,2-2 2,-4 2-3,3 0-7,-2 0-7,-2 3-6,2-1-1,0 1 2,-2 2 2,4-2 0,-4 2 2,2 0 0,0 0-2,0 0-4,-2 0-4,1 2-2,-2-2-2,1 2-1,3 0 0,-4 0-2,-1 2-2,1 0-4,0 0-4,0 1-2,0 1-1,-2-1 0,1 4-1,-2-2 1,3 3-1,-3-1 1,3 2-2,-3-1 0,1 1 0,2 0-2,-3 0-1,0 0-1,2-1 0,-2 0-2,0 1 0,0-1-1,0 0-2,0-1-3,0 2-5,0-4-6,0 2-6,0-1-6,-2 0-7,2-2-5,0 1-4,-3-3-5,2 3-2,1-3-5,0 0-5,-3 0-8,3-1-4,0 1-3,0-1 3,0-2 5,0 0 7,0-1 4,0 0 7,-3 0 7,3-1 6,0-2 1,0 1 5,0-1 8,-2-2 6,1 1 7,-1-2 7,2-1 7,0 1 6,0-1 6,0-2 7,0 0 10,2-1 8,-1 2 5,1-3 8,-2-2 9,3 2 5,0 0 5,-2-1 5,2 1 5,1-2 4,-1 0 5,-1 2 1,1 0 0,1-1-1,-1 1-3,2 0-4,-2 0-3,4 2-2,-2 0 0,2 0-1,1-1-4,1 4-1,-2-3-5,2 1-5,1 1-5,-2 1-4,1 1-5,0 1-6,0-1-6,-2 0-3,-1 1-3,2 0-5,-3 2-6,2-1-5,-2 2-4,0-1 0,0 2 0,2 0-1,-2 0 1,0 0-1,0 2 0,-3-1-1,6 2 1,-5-1 0,1 2 0,1 0-2,-1 1 0,-1 0 0,0-1-1,-1 1-2,0 1-3,-2 1 1,4 1-2,-3-1-1,-1 0-3,0 2-4,0 0-4,0 0-3,0 0-5,0 1-8,0 1-12,0-1-13,0 0-15,-1 0-16,-3 1-16,4 2-20,-2-2-22,0 0-21,-1 0-25,0 1-23,-1-1-24,-1 0-25,1 4-24,1-4-37,-2 0-45,0 1-41,2-1-38,-2 0-10,2 0 3,2 0 14,1-1 17,1 3 22</inkml:trace>
          <inkml:trace contextRef="#ctx0" brushRef="#br2" timeOffset="157107.2545">7660 3574 112,'5'3'225,"0"-2"-2,1 0-10,0-1-15,1 0-17,2 0-17,1-1-7,0 0 1,2 1-4,0-3-9,0 1-5,2 0-5,-1-2-5,2 1-4,1-1-2,-1-2-1,2 1-3,-2-2-1,1 1-6,0-1-9,-2-2-12,3 2-12,-2-2-6,-1 0 0,0 0 1,-1-1 5,1 2 2,-4-2 2,1 1 3,-3 0 5,-3 2 10,1-2 12,-2-2 15,0 2 15,-3 0 9,-2 2 6,-1-1 2,0 0 0,-2 2-4,-2-3-8,1 1-4,-2 1-6,-1 1-7,-1 1-9,-1 1-15,0 0-19,-2-1-15,0 3-15,2 1-12,-4-1-13,4 2-8,-4 2-10,4 0-4,-2 3-5,0 0-4,0 2-2,2-1-4,0 5-3,0-1-3,1 1-5,-1 2-6,-1 2-7,3 0-8,-2 3-9,3-2-17,-1 3-18,2-1-17,0 0-12,2 0-12,-1 1-10,2-2-9,1 0-5,0 0-2,2-2-1,2 0 0,0 0 0,3-3 4,-2 0 6,4-1 12,2-4 16,1 1 14,2 0 12,-1-1 11,2-3 11,0 1 8,4-3 9,-2 1 6,3-2 5,-2-1 6,2 0 5,0-1 5,1-1 5,-2-1 5,0 1 3,0-1 4,-1-1 1,0 0 3,-2 0 1,0 1 5,-1-1 4,1-3 8,-4 3 13,2 0 10,-2-1 11,-1 1 18,2 0 18,-4 1 15,1-2 12,-2 1 11,-1 2 8,0-1 7,-1 0 6,-2 1 2,-1 0 1,3 1-5,-4 0-5,0-1-9,-4 2-8,3 0-15,-1 0-17,2 2-16,0-1-12,-4 2-10,1-1-9,0 1-9,1 0-7,0 1-7,-1-1-5,0 2-5,1-1-4,0 0-6,0 0-5,0 1-3,1-3-2,-1 2-3,1-1-3,1 1-4,0-2-2,0 0-2,0-2-2,0 2-3,1-2-1,1 0-1,-1 0 0,1-2 1,1 2 0,0-4 1,1 1 2,0-1 3,1 0 3,2 2 2,0-4 1,0 0 3,2 0 3,-2-3 2,0 1 4,3 0 1,-3-1 1,0-1 0,1 1 0,-2-2 1,1 1-1,1 1 1,-3-2 1,3 0-1,-4 1 3,3 0-2,-2-1-1,2 2 0,-2 2-1,1-2 0,-3 3-1,2-1 2,-1 1 0,0 2-1,1 1-2,-2 3 0,0 0 0,-2 0-1,2 2 2,1 1-4,-2 1-3,1 2-4,0 1-5,0 2-11,0-2-14,0 4-13,2 1-10,-2-1-10,-1 1-8,1 1-10,2-1-9,-1 1-8,1 1-8,0-3-7,2 2-4,-2-3-4,3 2-1,1 0 5,1-1 6,2-2 6,0 1 4,0-1 2,5-2 2,-2 0 2,2-1 2,2 1 5,0-2 8,1-1 1,-1-1-1,1 1-1,1-2 0,-2 0 4,1-1 3,-1-1 4,-1 0 4,1-1 7,-2-2 7,0 0 7,-3 1 7,1-3 2,0 1 1,-3-1 6,2-1 12,-4-1 9,4-1 6,-6 2 5,1-3 5,-2-2 4,-1 3 7,1-2 7,-2-2 8,-1 1 6,1-1 6,0-1 6,-3 0 7,4-1 7,-4 0 6,1-1 9,0-2 7,1 1 7,0-3 9,-1 2 7,1-3 8,0-1 4,0 1 6,0-3 2,0 2 3,-3-2 2,4 0 0,-2-2 1,1 2 1,1-3-1,-2-1-2,0-1-2,1 0-3,-1 0-4,2-1-8,-1 1-4,1-1-8,-1 1-6,-1 2-5,0 1-3,0 0-4,-2 3-6,1 2-4,-1 0-5,-1 5-4,0 0-4,-1 3-4,-1 4-5,1 0-5,-2 3-4,0 2-6,-1 2-3,-1 2-4,-1 3-4,0 2-5,-2 0-3,-2 4-3,1 1-3,1 3-3,-3 1-3,1 2-1,1 0 0,1 5-1,1-2-1,-1 1 2,3 4-1,-1-2 1,1 2-1,2 0 1,-1 1 0,1 1 2,0 0-1,0-1 2,0 4-2,2-4 0,-1 2 0,1-2 0,1 0 0,-4 0 0,3-1 0,-1-1 1,2 1-1,0 0 0,0-2 0,0-1-1,0 1 0,0-1 1,2-2-2,-1 1 0,3-3-4,-4 1-6,1-1-8,2-2-10,0-1-14,0 0-14,2-1-19,-1-2-21,0-1-25,0 0-29,1 0-25,1-1-27,2-1-24,0-2-24,0-1-22,3 0-20,-1-1-22,-1-1-19,-1-2-24,3 0-24,-2 1-20,3-3-18,0-3 5,-2 1 17,1-2 21,0 1 25</inkml:trace>
          <inkml:trace contextRef="#ctx0" brushRef="#br2" timeOffset="157485.1761">9078 3394 246,'-3'-4'353,"-2"-2"17,1 3 18,4-1 15,-2 1-7,2 0-22,0 1-41,2 0-54,-2 2-38,2-2-31,1 0-25,1-2-24,-1 1-20,2-1-21,0 2-16,1-3-19,1 1-16,2 0-19,0 2-19,1 0-20,-1-1-26,1 0-27,1 0-28,-2 1-31,1 1-32,-1 1-33,1 0-34,-1 0-32,-9 0-48,11 1-60,-2 0-44,-2 2-38,0 1-14,1 1 0,-1 1 11,-2 1 19,1 1 23</inkml:trace>
          <inkml:trace contextRef="#ctx0" brushRef="#br2" timeOffset="157491.8027">9358 3505 110,'0'-2'338,"0"2"19,0-2 19,0 0 15,1 2 16,1-2-12,-1 1-25,1-1-29,-2 0-30,0 2-17,3-2-12,-3 1-12,0 0-14,0-1-15,0 1-15,2-1-18,-2 1-17,0 0-23,0-1-25,0 1-23,0 0-24,0-1-23,0 1-21,0 1-26,0 0-26,0-1-28,0 1-28,0 0-36,0 0-38,2 0-41,0 0-41,-1 1-35,3-1-30,-4 0-38,0 0-41,0 0-55,0 0-63,0 0-32,0 0-14,0 0 6,0 0 14,0 0 29,0 0 35</inkml:trace>
        </inkml:traceGroup>
      </inkml:traceGroup>
    </inkml:traceGroup>
  </inkml:traceGroup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8T15:08:31.59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5F8F529B-1334-420C-B918-A21E9F424ADA}" emma:medium="tactile" emma:mode="ink">
          <msink:context xmlns:msink="http://schemas.microsoft.com/ink/2010/main" type="writingRegion" rotatedBoundingBox="16025,11279 17757,13545 16620,14414 14888,12147"/>
        </emma:interpretation>
      </emma:emma>
    </inkml:annotationXML>
    <inkml:traceGroup>
      <inkml:annotationXML>
        <emma:emma xmlns:emma="http://www.w3.org/2003/04/emma" version="1.0">
          <emma:interpretation id="{D8C31036-8F2E-4E82-9DA8-91C66E64A0A6}" emma:medium="tactile" emma:mode="ink">
            <msink:context xmlns:msink="http://schemas.microsoft.com/ink/2010/main" type="paragraph" rotatedBoundingBox="16025,11279 17757,13545 16620,14414 14888,1214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C599124-3A86-477E-BFA9-36AE88D77E57}" emma:medium="tactile" emma:mode="ink">
              <msink:context xmlns:msink="http://schemas.microsoft.com/ink/2010/main" type="line" rotatedBoundingBox="16025,11279 17757,13545 16620,14414 14888,12147"/>
            </emma:interpretation>
          </emma:emma>
        </inkml:annotationXML>
        <inkml:traceGroup>
          <inkml:annotationXML>
            <emma:emma xmlns:emma="http://www.w3.org/2003/04/emma" version="1.0">
              <emma:interpretation id="{EE7FB80B-D1B1-400F-A131-C5828A32D443}" emma:medium="tactile" emma:mode="ink">
                <msink:context xmlns:msink="http://schemas.microsoft.com/ink/2010/main" type="inkWord" rotatedBoundingBox="16025,11279 17757,13545 16620,14414 14888,12147"/>
              </emma:interpretation>
              <emma:one-of disjunction-type="recognition" id="oneOf0">
                <emma:interpretation id="interp0" emma:lang="en-US" emma:confidence="0.5">
                  <emma:literal>very</emma:literal>
                </emma:interpretation>
                <emma:interpretation id="interp1" emma:lang="en-US" emma:confidence="0">
                  <emma:literal>sorts</emma:literal>
                </emma:interpretation>
                <emma:interpretation id="interp2" emma:lang="en-US" emma:confidence="0">
                  <emma:literal>sots</emma:literal>
                </emma:interpretation>
                <emma:interpretation id="interp3" emma:lang="en-US" emma:confidence="0">
                  <emma:literal>sols</emma:literal>
                </emma:interpretation>
                <emma:interpretation id="interp4" emma:lang="en-US" emma:confidence="0">
                  <emma:literal>vey</emma:literal>
                </emma:interpretation>
              </emma:one-of>
            </emma:emma>
          </inkml:annotationXML>
          <inkml:trace contextRef="#ctx0" brushRef="#br0">-85 4304 210,'-5'-5'293,"2"0"6,0 2-6,3-1-11,0 2-24,0-1-29,1 2-32,1-3-34,1 3-26,0-2-19,2 0-14,0 0-11,1 0-7,-1-2-6,5 1-3,0-1-1,-1 0-2,4 0 0,0 1-2,2-4-3,-3 1-3,5 0-3,-1 0-4,0 1-2,2-1-4,-2 0-6,1-3-7,1 4-6,2-2-7,-3 2-5,1-2-7,-2 1-6,2 1-4,0-2-2,-2 2-2,1 3 0,-2-4-2,1 2-2,-1-2 0,-1 3-1,2-1 2,0 2 4,-3-1 0,2 0-3,-1 0 1,-1 0 2,2 1-1,-1 0-1,-2 0-1,-1 2 0,0-1 2,-3 2-1,2 0 2,-2 0 1,-2 2 0,-1-1-2,0 2 3,-2 1 3,0 1 3,-3 0 5,4 1 4,-4 3 3,0 3 5,1 0 1,1 3 2,-2 2 4,2 3 0,-2 1 1,1 1 2,1 2 4,-2 2 1,0-1 0,0 3-3,0 1-1,0-2-4,-2 1-4,2-1-3,-1 0-3,1 3-3,0-4-2,0 3-1,0-2-2,0 0-2,0 1-7,1-4 0,-1 0-1,0 0-2,0-3 0,0 0-1,0-2 0,-1-1 3,-1 0 4,0-5 3,1-1 4,1 0 4,-4-3 5,4 0 6,-3-2 5,3-3 5,0-1 5,0 0 7,0-2 7,0-1 11,0-1 10,3-2 8,-3 0 4,4 0 2,-4 0 1,1-4-3,3 0-3,-1-1-3,0 2-2,0-6-4,0 2-1,2 0-5,0-2-4,-2-1-8,2-1-10,2 0-6,-1 0-5,1 1-3,0-2 0,1 1-1,0 2 1,-2 1 2,2-1 2,-1 3-1,-2 0-2,3 2-3,-4 2-1,3 0 0,-2 1 0,0 1-2,-1 0-2,1 1-2,-2 2-3,1 2 0,0-1-4,1 3-3,0-1-3,0 2-4,1-1 0,-1 3-2,3 0-3,0-2-2,0 4-5,1 0-1,-1 2-2,0 0-2,-2-2-3,2 0-1,0 1-5,-1 2-5,-1-3-7,1 0-8,-1 1-11,-1-4-10,-2 4-11,4-1-14,-3-2-16,0-1-22,2 1-25,1-2-30,-1 0-32,0 2-24,-1-4-20,2 2-16,1-1-15,0 1-11,2-2-11,-2-2-7,1 2-7,3-3-1,-3 0 1,3 0 4,-4-3 5,1 2 17,-1-2 24,4 1 19,-4-1 19,0 1 21,-2-1 21,1-1 26,-3 2 27,0 1 27,-1-1 28,0 1 28,-1 0 26,-1-2 29,-1 3 28,0-2 22,0 2 19,0-1 15,0 1 12,-1 0 9,-1-2 6,2 2 11,-1 0 11,1 0 3,-2 0 0,2 0-6,0 0-7,0 0-8,0 0-6,0 0-8,0 0-6,0 0-8,0 2-7,2-1-8,-1 1-4,1-2-14,-1 3-16,1-2-10,1 0-7,0 2-6,1-1 0,-3 2-1,6-1-1,-2-1 1,-2 1 0,2-1 1,-1 1 1,3 1 1,-1-2 2,-1 0-4,2-1-7,1 1-2,-2-2 1,4 0 1,-1 0 0,1-2 5,0 1 2,1-1 5,0 0 5,-1-2 5,1 1 6,-3 1 7,4-3 6,-3-2 11,1 2 10,-2 0 9,2-3 9,-2 3 6,0-4 8,-2 1 6,-1-1 6,2-1 6,-2 4 6,-1-4 3,0-1 2,-1 1-2,-2 1-1,1-1-4,-2 1-3,0-3-5,-2 1-6,1 1-6,-1-1-7,-1 2-7,0-1-8,0 0-11,-2-1-11,1 4-8,0-1-10,-3 1-7,2-1-6,-1 2-3,-1 2-4,3 1-2,-3-1-2,1 2-3,-2-1-3,1 3-2,1 0-3,-1 3-2,2-3-1,-1 3-3,0 0-1,-1 0-1,1 3-1,-1 1-3,2 0-2,-1 3-3,-1-1-4,1 3-4,0 1-5,1-2-3,1 4-5,0 0-5,-1 0-5,2 3-5,1-1-4,0 1-7,1-2-7,1 1-6,0-2-5,1 2-7,1 2-5,0-5-5,1 0-4,2 1-4,-1-4-2,0 3 2,1-5 1,1 1 1,2-1 2,0-2 4,0-2 7,2 0 6,1-2 6,0-3 6,1 0 9,2 0 9,-1-3 10,3-2 7,0 1 6,1-1 8,2-3 6,-1-1 8,3-1 9,-2 1 7,0-3 5,-1 1 7,-2-1 7,2 0 10,-2-1 9,-1 1 8,-3-1 10,0-1 7,-3 3 7,3-3 4,-6 1 2,1 0 1,-1-2 0,-3 3-1,4-3 1,-2 2-1,-3 1-1,3-1-3,-2 0-9,0 1-9,2 1-9,-2 1-7,0 1-7,1 0-5,-3 2-3,2 1-6,1 2-2,-4 1-6,0 1-4,0 2-6,0 0-5,0 2-5,-4 1-1,4 1-1,-3 1-2,2-2-1,-3 4-3,1 0-2,0-2-2,0 4-2,-1 1-2,1 1-3,0-3-6,0 4-4,1-1-6,-2 0-7,3 1-8,-3 0-8,4-2-7,0 0-8,0 2-8,0 0-8,4-3-8,-3 3-5,3 0-1,-1 0 1,4-4 3,1 2 3,-2-1 6,6-1 4,-4 1 3,3-2 4,0-2 4,1-1 5,-1 1 7,0-2 7,-1-2 9,-1 2 5,1-3 2,-2-3 3,-1 3 1,1-3 2,0 0 2,-2 0 6,1-1 10,-2-1 14,3 0 12,-4-1 13,1 1 16,0-2 11,0 0 13,-2-1 11,4 2 7,-6-1 8,2 1 6,1-2 7,-3 0 5,1-1 3,0 2 1,-1-2-1,1 1-2,-2-1-6,0 0-7,0 2-4,1 0-4,-1 0-3,0 0-3,0-1-1,0 4 0,0-1-2,0 1-2,2 1 0,0 1-3,-2 1-1,0 1-2,0 0 0,0 1 1,0 2-2,0 0-4,0 1-4,-2 3-5,0-1-6,1 5-4,-2 2-4,-1 0-5,3 4-4,-3 2-3,0 5-5,4-1-22,-4 2-11,1 3 0,3 3 0,-1 0 0,-1 1 0,0 3 0,1 3 0,-1 2 0,0-1 0,1 4 0,-2 0 0,-1 1 0,0 2 0,-1 2 0,-2 0 0,2-2 0,-3 3 0,0 1 0,0-2 0,0 1 0,0 1 0,0-1 0,-2 0 0,2 1 0,0-4 0,2 2-44,-1 0-7,1-2-6,3-2-4,-4-1-3,6-2 0,-3-2 0,4-1 0,0-4 0,4 0 2,-3-4 3,2-2 1,2-2 3,0-4 2,2-2 4,-1-5 4,1 1 2,-3-4 3,3-3 1,1 0 2,0-4 0,0 0 0,-2-3 2,1 0 2,1-2 1,0 0 4,0-2 2,-1 0 4,1-3 4,0 1 3,0 0 3,-2-1 3,2 0 2,0 0 2,0 0 1,-1-2 3,-1 2 0,1-1 1,-2 1 0,-2 0 0,2 2 1,-1-1 0,0-1 0,-1 1 0,-1 0 0,-1-1 0,1 3 0,-2-1 1,0-1 2,-2 3-1,1-2 1,-3 3 0,1-2 1,-2 2 1,0-4-2,1 4 1,-1-3 2,-3 1 0,0-1 2,-2-1 1,0 2 0,1-1 2,-4 1 0,0-2 0,1-1 1,-2 2 1,-1 0 0,3-2 1,-3 1 0,1 0 1,-3 0 0,1-1 1,2-1 0,-2 0-2,-2 2-1,0-4-1,3 1-2,-3-2 0,2 1 2,-2 1-1,2-3 0,-1 0 0,0-2 0,0 2-2,1-4-1,-1 2 0,1 0-2,0-2 0,2 1 1,-2-3-1,1 0 0,1 0 0,-1-1-1,0-1-2,3-2-1,-3 1-1,1-3 0,2 0-2,1-1-2,0 2-3,3-2-4,0-2-5,0-2-6,1 0-5,2 1-6,2-1-1,1-5-1,2 4-6,0-3-6,2 2-11,1-3-12,2-3-19,2 0-24,1-2-37,3 2-42,2-3-46,1 1-46,1-4-58,4 0-61,0-1-67,2-2-66,5 2-33,2-4-17,1 1 0,5 1 4,-1-1 18,5 3 22,2-1 39</inkml:trace>
          <inkml:trace contextRef="#ctx0" brushRef="#br0" timeOffset="-1572.0128">192 4229 240,'-5'-5'358,"1"2"26,0-1 29,3-1 32,-1 1 5,0 1-6,2 2-24,0-2-32,0 3-29,0-3-29,-1 3-23,1 0-18,-2 0-18,1 0-15,1 3-20,-4-3-21,3 3-24,-1-2-28,1 3-24,1 1-24,-4 2-19,4 1-19,0 3-13,-3 2-8,3 1-8,0 1-5,0 4-6,0 0-4,0 1-6,0 3-5,0-1-5,3 2-4,-3-2-2,4 2-4,-4 0-2,1 1 0,1-1-2,3 2-2,-4-1-4,2-1 0,1 4-6,-1-3-5,-1-1-9,1 2-11,-2-1-15,1-1-18,0 0-27,-1-2-30,2 0-44,1 1-51,-4-3-48,1 0-46,3-2-38,-4-3-34,1-1-43,-1-1-46,0-3-39,0-10-34,0 0-8,0 0 6,0 0 20,0 0 28,0 0 43</inkml:trace>
        </inkml:traceGroup>
      </inkml:traceGroup>
    </inkml:traceGroup>
  </inkml:traceGroup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35:11.477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A18CC9D-AD26-43CF-AFF3-A6A71ECF8136}" emma:medium="tactile" emma:mode="ink">
          <msink:context xmlns:msink="http://schemas.microsoft.com/ink/2010/main" type="writingRegion" rotatedBoundingBox="17063,2334 20944,1840 21048,2654 17167,3147">
            <msink:destinationLink direction="with" ref="{5082FCF3-3297-4E0E-B458-945C2FB9D9F5}"/>
          </msink:context>
        </emma:interpretation>
      </emma:emma>
    </inkml:annotationXML>
    <inkml:traceGroup>
      <inkml:annotationXML>
        <emma:emma xmlns:emma="http://www.w3.org/2003/04/emma" version="1.0">
          <emma:interpretation id="{EEE3BCF2-6802-4F37-822C-7212DB6D6194}" emma:medium="tactile" emma:mode="ink">
            <msink:context xmlns:msink="http://schemas.microsoft.com/ink/2010/main" type="paragraph" rotatedBoundingBox="17063,2334 20944,1840 21048,2654 17167,314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740CF44-8B24-45D0-8A05-54837587DC03}" emma:medium="tactile" emma:mode="ink">
              <msink:context xmlns:msink="http://schemas.microsoft.com/ink/2010/main" type="line" rotatedBoundingBox="17063,2334 20944,1840 21048,2654 17167,3147"/>
            </emma:interpretation>
          </emma:emma>
        </inkml:annotationXML>
        <inkml:traceGroup>
          <inkml:annotationXML>
            <emma:emma xmlns:emma="http://www.w3.org/2003/04/emma" version="1.0">
              <emma:interpretation id="{C3A13FEA-8B31-45B4-AA64-9B9E320FC0BA}" emma:medium="tactile" emma:mode="ink">
                <msink:context xmlns:msink="http://schemas.microsoft.com/ink/2010/main" type="inkWord" rotatedBoundingBox="17063,2334 19240,2057 19343,2871 17167,3147"/>
              </emma:interpretation>
              <emma:one-of disjunction-type="recognition" id="oneOf0">
                <emma:interpretation id="interp0" emma:lang="en-US" emma:confidence="0.5">
                  <emma:literal>...t"</emma:literal>
                </emma:interpretation>
                <emma:interpretation id="interp1" emma:lang="en-US" emma:confidence="0">
                  <emma:literal>...t."</emma:literal>
                </emma:interpretation>
                <emma:interpretation id="interp2" emma:lang="en-US" emma:confidence="0">
                  <emma:literal>...t"'</emma:literal>
                </emma:interpretation>
                <emma:interpretation id="interp3" emma:lang="en-US" emma:confidence="0">
                  <emma:literal>...8.</emma:literal>
                </emma:interpretation>
                <emma:interpretation id="interp4" emma:lang="en-US" emma:confidence="0">
                  <emma:literal>....</emma:literal>
                </emma:interpretation>
              </emma:one-of>
            </emma:emma>
          </inkml:annotationXML>
          <inkml:trace contextRef="#ctx0" brushRef="#br0">-267-2258 152,'-7'-2'348,"0"2"23,3 0 18,-2 0 5,1 0-4,0 0-13,2 0-19,-1 0-22,3 0-24,-3 0-25,4 0-25,0 0-23,0 0-18,0 0-28,0 0-32,0 0-26,0 0-23,4 0-36,-4 0-41,1 0-39,-1 0-37,0 2-36,4 0-34,-4-2-30,1 2-30,1-2-27,0 2-25,0-2-32,-1 0-38,-1 0-32,0 0-31,0 0-22,0 0-17,0 0-5,0 0 0,0 0 11,0 0 14,0 0 15</inkml:trace>
          <inkml:trace contextRef="#ctx0" brushRef="#br0" timeOffset="159.8995">-105-2357 251,'3'-1'259,"1"-1"-11,-3 1-18,3 0-20,1 0-21,0-1-25,-1 1-29,1 0-28,-1-1-24,2 1-27,0-1-22,1 1-23,0 0-21,1-1-18,-2 2-21,1-2-18,1 2-21,-1-3-23,2 1-26,-1 0-27,0-1-26,1 1-29,1-2-28,0 0-8,2 1-1</inkml:trace>
          <inkml:trace contextRef="#ctx0" brushRef="#br0" timeOffset="316.4866">282-2471 106,'-2'-3'297,"2"1"11,0 0 10,0 2-7,0-2-14,0 2-17,0-2-17,0 2-21,2-2-26,-1 1-26,1 0-25,-1-1-22,1 1-20,1-1-16,-1 1-15,2 0-13,0 0-15,0-2-19,0 0-23,0 2-21,2-2-23,0 0-23,0 1-22,0-1-20,1 1-17,0 2-17,1-3-15,1 1-21,0-2-21,-2 2-20,2 0-22,2-1-16,-3-1-14,-1 0-12,4 1-9,-2 0-8,2 0-5,-4 1-1,1 0 3</inkml:trace>
          <inkml:trace contextRef="#ctx0" brushRef="#br0" timeOffset="-345.6462">423-2344 244,'-2'-2'267,"0"2"-7,2-3-6,-1 3-33,1 0-46,-1 0-54,0 0-60,1 0-58,-4 0-59,4 0-55,0 0-54,0 0-38,0 0-33,-7-2-15,7 2-7,-9-2-5</inkml:trace>
          <inkml:trace contextRef="#ctx0" brushRef="#br0" timeOffset="-508.0503">475-2269 332,'-5'-2'449,"2"2"25,1 0 27,0 0 14,2 0 8,0 0-23,0 0-42,0 0-52,0 0-60,0 0-57,0 0-57,0-2-43,2 1-38,-2 1-44,0-1-48,2 1-50,0 0-52,-1 0-43,1 0-41,0 0-39,-1 0-34,-1 0-38,0 0-39,0 0-50,0 0-54,0 0-51,0 0-45,0 0-15,0 0-1,0 0 15,0 0 22,0 0 22,0 0 22</inkml:trace>
          <inkml:trace contextRef="#ctx0" brushRef="#br0" timeOffset="486.9611">693-2611 185,'-1'-3'262,"1"3"7,-4-2 10,3 2 1,1 0-3,0 0-10,0 0-13,0 0-17,0 0-20,0 0-21,0 0-24,0 0-20,0 0-21,0 0-16,0 0-17,1 0-30,3-2-37,0 2-37,0-2-34,4 1-33,-1-1-29,4 0-45,-1-1-48,3-1-52,1 0-56,3 0-37,3 0-28,2 0-14,1 2-7,2-3 4,3 1 10</inkml:trace>
          <inkml:trace contextRef="#ctx0" brushRef="#br0" timeOffset="-749.0346">1389-2826 299,'-4'-5'374,"0"-1"17,1-1 22,-2 1 25,-1 4 6,0-3-3,-1 2-25,0 0-33,-4 2-33,2 0-32,-3 1-25,-1 0-21,1 1-19,-3 2-18,0 1-23,-2 1-22,0 1-24,0 3-23,0 1-31,-1 1-33,2 4-22,-2 0-17,3 3-10,-1 1-8,1 0-9,-1 1-10,1 3-7,3 0-5,-2 0-2,2 2-3,-1-1-2,1 1-2,2 1 1,-1 1-1,3-2 0,1-1 0,-1 0-2,1 1 0,0-2 5,3 0 7,-1 1 3,2-3 1,3-1 0,0 1 3,0-1-1,0-1 0,3-1 0,2-2-1,-1 2-2,3-3-2,0-1-2,1-1-2,2 1-2,0-3-3,4 1-1,0-2-1,3-1-1,0 0-1,1-1 0,3 0-1,-1-2 1,4-1 1,-2-1 2,2 0 2,2-2 3,2 2 2,0-3 3,1-1 1,-2-1 2,3-1 1,0 0 2,2-1 0,-5-1 2,3 0 1,-2-2 2,1-1 2,-2 2 3,-3-3 2,3-1 7,-3 0 10,-2-1 6,0-1 3,-2-1 3,1 2 4,-4-3 2,2-1 3,-5-1 3,3-2 1,-2 1 2,-3-2-2,-1 2 0,1-3 2,-1 0-6,-3-1-6,-1 1-2,1 1 1,-2-4 0,-1 2 0,-2 0-7,-2-1-11,-1 1-6,-1 0-2,-2 0 0,-2 0 1,-1 0-1,-2 2 1,0-2-1,-4 2 1,-2-1-2,1 1-2,-5 0-2,0 2-1,-3-2 7,1 3 9,-2-1 5,0 3 0,-4-1-1,1 2-3,-1 2-3,0-1-2,-1 2-3,0 2-4,1 0-2,-1 3-4,-1-2-1,2 2-1,0 3-2,1 1-4,-2 1-1,1 1-1,3 2-2,0 2-1,-1 1 1,1 4-1,0 0-1,3 1 1,-1 4-1,1 3 1,0-3 0,-1 4 0,4 2 0,-2-1-1,4 3 0,-4 0 0,5 0-1,1 0 0,-1 1-2,4 1-1,0-2-2,2 0-3,1 0-2,0-1-2,3-1-3,1 0-2,1-2-3,2 0-2,2 1-3,3-2-1,-1-1-2,2-2-2,1 2 0,1-3-3,3-1 2,0 1-1,1-3 1,3 0 1,0 0 2,4-3 1,1 2 1,-1-1 4,3-2 3,2-3 1,-1 1 1,3 0 3,1-3 1,-4 2 4,5-3 0,-1 0 2,-1 0 1,3-2 3,0-2 1,-3 2 2,1-3 1,0-1 1,-1 0-1,-1-1 3,0-2-1,-1 1 1,-2-1 2,2-2 0,-3 0 3,0-2 1,-3 0 3,1-1 1,-3 0 3,0-2 1,-2-1 2,1 1 3,-3-2 2,0 1 3,0-3 2,-4 0 4,1 0 4,-1-1 1,-1-1 3,-4 1 3,3-1 2,-5-2 2,3 3 2,-4-4 0,-4 1 1,3 3 3,-5-4 1,3 3 1,-4 0 0,-2-1 1,0 1-1,-2 2-1,-2 1-2,0-1-4,0 2-2,-2 1-3,-3 1-3,-2 1-3,1 1-3,0 1-5,-4 1-4,3 3-4,-3-1-4,1 3-3,0 3-3,-2-1-2,2 3-3,0 1-1,1 1-2,-2 2-1,1 3-1,0 1-1,3 3-2,-2-2-1,1 3-1,1 1-1,2 1-3,0 3 1,1-1-3,1 2-2,0 1-2,2 1-1,-2 0-2,3 1-2,0-1-2,1 0-3,1 1 0,2-2-1,0 0-2,4 0 1,-2-1 0,1 0-3,2-1 1,1-1 0,2 0 1,2-1-1,0 0 3,1-3 0,1 1 1,1-1 2,-1-1 3,4 1 1,-2-3 3,3 2 1,1-2 2,-1-1 2,2-2 2,3 1 3,0-3 2,0 3 1,2-3 3,1-2 0,0 0 2,3-2 2,-1 0 0,2 0 1,-2-2 0,3 0 3,0-2 1,-2-1 3,2-1 1,-1 2 2,0-3 2,-1 2 3,-1-4 2,1 0 3,-2 2 2,-2-4 2,1 0 2,-2 1 4,-2 0 2,-2-1 3,-1 0 4,-3 2 1,0-3 2,-5 1 2,1 1-1,-1-1 1,-2-1-1,-2 1 0,-1 0-1,1-2 3,-5 2-2,0-1 1,-2 2-2,0-2-1,-1-1-2,-1 2-2,-2 0-3,-1 0-3,1 2-1,-1-1-3,-3 0-1,-1 1-2,2 0-3,-2 3-2,2-1-2,-2 2-4,2 1-4,-2 0-3,0 1-2,1 3-1,0 0-1,-1 0-3,2 3-1,1 1-1,-1 1-3,1 1 1,0 0-3,0 2 0,3 2-1,0 1 0,1 0-1,-1 0-3,5 1-2,0-1-4,-1 4-3,3-2-3,2-1-3,-2 1-2,3-1-3,0 1-3,2 1-2,2-2-4,-1 1-1,1-1-1,2 0-1,0 0 0,2-1 1,0 1 1,1-1 4,0-2 2,2-1 3,1 2 3,2-2 3,0-1 3,0-3 3,-1 1 4,3 1 2,0-2 3,3 0 1,-2-2 3,1 2 0,-1-3 3,2-1 1,-3 0 1,2 0 3,0-1 0,-2-1 2,1-1 2,-3 1 3,1-1 4,-3 0 2,1 0 7,-1-2 4,-1 1 6,-1 0 4,-3-3 6,3 1 2,-2-1 5,-1-1 2,-2 1 5,1 0 2,-3-3 2,2 2 1,-1-1 2,-2-2-1,-2 0-2,1 2-1,-2-2-3,-1 1-2,1-1-50,-1 2-3,-1-1 0,-2 1 0,0 2 0,-2-1 0,3 2 0,-2-1 0,-1 2 0,-2-1 0,0 4 0,3-2 0,-3 2 0,3-1 0,-3 2 0,1 1 0,0 0 0,0 1 0,0 2 0,0 1 0,-1-2 0,4 3 0,-2 0 0,0 2 0,0 0 0,3 1 0,-1-1 0,0 0 0,2 3 0,-1-1 0,2-2 0,-1 2 0,2-1 0,2 2 0,-1-3 0,1 0 0,1 1 0,0 0 0,1-1 0,1 1 0,0-2 0,1 1 0,1 0 0,0-3 0,-1 1 0,3-1-22,-1 0-1,4 1 1,-1-1 2,1-2 2,1 0 3,2 0 3,2 0 3,-3-2 6,5 0 11,-3-2 5,1 0 3,3 2 2,-1-4 1,-1 2 1,2 0 0,-3-3 1,1 1-12,-2 0-9,1-1 0,-2 1 0,-4-3 0,3 0 0,-3 0 0,0 0 0,0-2 0,-4-1 0,2 1 0,-1 0 0,-1-1 0,-1-1 0,-2 2 0,1-3 0,-2 0 0,0 1 0,-2 0 0,-1-3 0,1 3 0,-1-4 0,-2 4 0,2 0 0,-4-1 0,1 1 0,-2 0 0,1 0 0,-2 1 0,1 2 0,-2 0 0,0 0 0,-4 2 0,1-1 0,-2 3 0,0-1 0,-1 1 0,-2 1 0,-1 0 0,1 2 0,1 2 0,-3 1 0,2 0 0,-1 2 0,1 2 0,1 1 0,-2 2 0,4 1 0,-1 1 0,1 0 0,2 4 0,-2-1 0,4 1 0,-3-1 0,2 3 0,3 1 0,-2-2 0,4 0 0,0 1 0,1 1 0,2-2 0,1 0 0,0 0 0,3 0 0,0-3 0,0 2 0,3-2 0,1 0 0,0 0 0,3-2-6,0 0-34,-2-1 1,6 1 1,-2-3 3,3 3 1,2-4 3,-2 0 4,3 0 3,1-2 5,-1-1 2,5 0 2,1 0 3,-2-1 1,2-3 2,2 0 4,-3 0 2,1 0 1,-1-2 2,2 0 1,1-1 0,-2-1 2,0 0 1,-1-1-1,-2-2 7,-2 2 7,3-4 6,-3 1 4,-3 1 4,1-4 4,-3 3 2,1-3 4,-1-1 3,-3 2 3,-1-2-4,0-1-43,-1 1 0,0-2 0,-1 1 0,-2-2 0,1 0 0,-3 0 0,1 0 0,-2-1 0,0 1 0,-2-2 0,1 0 0,-3 2 0,1-3 0,-2 1 0,-1 0 0,-2 2 0,0 0 0,-3 0 0,1-1 0,-4 2 0,1-1 0,-4-1 0,1 5 0,-3-3 0,0 3 0,-4 0 0,3 0 0,-1 1 0,-3 4 0,3-1 0,0 2 0,1 1 0,-3 0 0,5 2 0,-2 2 0,2 2 0,1 1 0,3 1 0,-2 0 0,0 2 0,5 0 0,-3 5 0,1 2 0,1 0 0,1 0 0,-1 4 0,4-4 0,-3 6 0,3-2 0,1 1 0,0-1 0,2 3 0,0-3 0,0 0 0,3 2 0,0 0 0,2-3-36,2-1-14,0 2 0,3-1 1,0-3 2,0 1 4,2-1 2,1-2 3,3 2 3,-1-2 3,0-1 4,4-1 2,-1-2 4,1 1 4,2-1 2,-1-1 4,2 1 8,1-3 9,1-1 4,0-1 5,1 2 0,-1-3 3,1 0 1,1-1 3,-2 0 0,1-1 1,0 0 2,-1-3 2,-1 2 4,-2-1 4,2-1-2,-2-1-3,-2-1 0,1 0 2,-2-2 2,-1 0 2,0-1 3,-1-2 3,-1-1-17,0 1-24,-3-2 0,1 0 0,-2-1 0,0-2 0,-2 1 0,1-2 0,-3 0 0,1-1 0,-3-1 0,0 0 0,0-2 0,-1 3 0,-1-1 0,-2 2 0,0-1 0,0 0 0,-3 1 0,2 1 0,-3 0 0,-1 3 0,-1-2 0,-1 4 0,0-1 0,-3-1 0,1 4 0,-1 0 0,1 0 0,-3 5 0,-3 0 0,4 0 0,-5 1 0,2 6 0,-1-1 0,1 4 0,-3 1 0,3 1 0,-2 1 0,1 3 0,1 1 0,-2 1 0,3 3 0,-1-1 0,2 2 0,1 1 0,-2 1 0,3-1 0,0 1 0,1-1 0,3-1 0,-2 2 0,1-2 0,2 4 0,2-6 0,2 2 0,1-1 0,-1-1 0,3-1 0,0-1 0,2-2 0,0 2 0,2-2 0,0-1 0,1-1-1,2 0-20,-3-2 0,6 0 5,-1-1 2,4-1 2,-3 0 2,4-1 1,2-3 2,-1 2 3,6 1-1,-4-3 2,5-1 1,-1 1 3,4-2 1,-3 0 0,1-2 5,1 1 8,0-1 5,0-3 4,-3 1 4,0 2-2,1-3-26,-5-1 0,2 0 0,-3-1 0,-1-1 0,0 1 0,-1-1 0,-3-1 0,0 0 0,0 0 0,-2 0 0,-1-1 0,0 1 0,0 1 0,-1-1 0,-1-1 0,-3 3 0,2 0 0,-3-1 0,0-1 0,-3 0 0,3 3 0,-4-4 0,3 2 0,-4 0 0,0 0 0,0 1 0,-3-1 0,1-1 0,-1 3 0,0-2 0,-3 1 0,0 0 0,1 3 0,0-1 0,-4-1 0,1 2 0,1 1 0,-2-1 0,-2 2 0,1 0 0,2 2 0,0 0 0,-2 2 0,2 0 0,1 2 0,-2-1 0,1 3 0,2-2 0,0 4 0,0-3 0,3 3 0,-1 0 0,-1 0 0,5-2 0,-2 3 0,0 0 0,2-1 0,0 0 0,0 2 0,3-1 0,-1-1 0,-1-2 0,4 5 0,0-4 0,0 1 0,0-1 0,4 1 0,-4 0 0,3-1 0,-1-2 0,3 1 0,0 0 0,0-1 0,2 1 0,0-1 0,-2-1 0,5-2 0,-1 3 0,-2-1 0,3-1 0,1 0 0,0 0 0,-1-2 0,2 1 0,0-2 0,-2 0 0,0 0 0,0-2 0,1 1 0,-3 0 0,2-1 0,-3-1 0,-1 1 0,0-1 0,0 1 0,-2 0 0,1-3 0,-3 3 0,2-3 0,-3 1 0,-1-1 0,3-1 0,-3 1 0,0 0 0,-3-2 0,3 0 0,-1 1 0,-3-2 0,2 1 0,-1-1 0,-2 1 0,1 0 0,-1 1 0,1-1 0,-2 2 0,-1 0 0,-1-1 0,1 1 0,1 1 0,-2 0 0,1 1 0,-1 1 0,0 0 0,1 0 0,-3 2 0,1 0 0,1 2 0,1-2 0,-3 2 0,0 0 0,-1 1 0,4 1 0,-1 0 0,-2 1 0,3 1 0,1-1 0,-2 0 0,3 2 0,-2-1 0,2 3 0,-2-1 0,4 0 0,-1 0 0,0 1 0,0 1 0,2-3 0,1 1 0,-1 1 0,2-1 0,0-1 0,2 0 0,1 0 0,-1 0 0,1-1 0,0 0 0,1-1 0,3 0 0,-2 1 0,3-1 0,-1-1 0,4 1 0,-3-1 0,2-4 0,0 3 0,0-2 0,2 0 0,0-1 0,-1 0 0,0-1 0,1 0 0,-1 1 0,-1-3 0,0 1 0,1 0 0,-2-3 0,0 1 0,0 0 0,-2-1 0,-1-1 0,0 2 0,-2-3 0,1 1 0,-1-2 0,-1 0 0,0 0 0,-3-1 0,3-2 0,-3 1 0,-3-2 0,3 1 0,-3 0 0,2-1 0,-5-2 0,3 2 0,-3 1 0,0-2 0,0 3 0,0-3 0,-1 2 0,-1 3 0,-1-3 0,2 1 0,-2 4 0,0-2 0,0 2 0,1-1 0,-3 1 0,0 2 0,1 2 0,1 0 0,-1 2 0,-2 0 0,2 3 0,-2 0 0,0 3 0,-2 1 0,1 1 0,-1 0 0,2 1 0,1 2 0,-1 0 0,1 0 0,1 2 0,1-1 0,2-2 0,-1 2 0,1-1 0,1 2 0,0-2 0,1 0 0,3 1 0,-3-1 0,2 0 0,1 2-62,-1-2-17,1-2 4,0 1 4,1 1 3,1-2 2,0 1 4,1-1 5,1 0 5,0-2 4,1 1 5,-1 0 4,3-1 6,-1-1 3,1 0 5,-1-1 2,2 1 4,2-3 3,1 1 4,-2 0 3,3-2 3,2 0 1,1 1 1,-1-3 2,3 0 0,0-3 3,1 2 1,1-2 0,0-1 6,2 0 9,-4-1 4,2-1 2,1-1 4,-2 1 2,0-2 4,1-1 2,-2-2 3,-2 2 3,2-3 4,0 1 1,-3-2 3,1-2 0,1 1-1,-4-3-6,0 2-4,0-1-1,1 0-2,-3-2-2,-1 3 0,-2-1-3,2 0 0,-3 3-2,-3-2-1,2 3 0,-1 0-1,-2 0-18,-2 3-8,1-2 0,-2 2 0,0 1 0,-5 0 0,4 0 0,-4 0 0,0 0 0,1 3 0,-4-3 0,-1 2 0,1 1 0,-3-1 0,-1 3 0,-1-1 0,1 2 0,-2-1 0,0 2 0,0 1 0,-2 0 0,1 1 0,1 2 0,0 1 0,-1-2 0,2 4 0,-2 1 0,2 0 0,0 4 0,-1-1 0,2 2 0,2 0 0,-2 3 0,0 0 0,2 1 0,-1 2 0,2-2 0,2 3 0,0-2 0,3 0 0,-4 3 0,5-2-40,2-1-7,-1 0 0,2 0 5,0-2-1,2 2-2,1-1-1,1-1-2,2 0 0,0-4-1,2 2 0,-1-1 1,2-1 4,-2 0 2,4-1 5,1-2 3,0 1 3,-1-2 5,4-1 4,0 1 4,2-3 3,-1 3 2,2-3 4,3-1 1,2 1 4,-3 0 1,4-4 2,-1 2 2,2-2 2,-2 0-1,2-2 3,1 2 2,-3-4 1,1 0 3,0 1 2,-3-1 3,1 0 4,-3-1 3,0-1 5,-1-1 4,0-1 4,-3 0 3,2 1 9,-2-4 10,-4 0 4,3 0 4,-2-2 1,-2 2 1,1-1 0,0-1 0,-3-2-1,1 0-24,-2-1-43,0 0 0,-1-2 0,-2 2 0,-1-2 0,-1 0 0,-2-1 0,-1 1 0,1-1 0,-2 2 0,-2 0 0,0-2 0,-2 3 0,2-1 0,-4 2 0,-1 1 0,0 1 0,0 3 0,1-2 0,-2 1 0,-2 2 0,1 0 0,-2 2 0,1 1 0,-3 2 0,2 0 0,-2 4 0,1-2 0,-3 4 0,2-2 0,-1 4 0,-1 0 0,1 2 0,1 1 0,1 2 0,-2 0 0,0 2 0,4 1 0,-4 0 0,4 2 0,0 2 0,1 1 0,-1 1 0,1-1 0,2 1 0,1 4 0,0-4 0,1 3 0,0-2 0,3-1 0,-4 2 0,5-1 0,0 2 0,0-5 0,3 2 0,-3 0 0,5-1-8,1-3-42,0 1 0,0-1 1,5-1 1,-3 0 3,3-2 2,1 1 3,1-1 3,0-4 3,3 3 3,2-1 4,0-3 5,3-1 3,2 0 4,-1-1 4,2 0 3,1-1 3,2 0 1,-1-2 2,2-1 1,2 0 3,-2-1 1,2-2 3,-4-1 5,2 0 4,1 1 4,-4-2 4,-1-2 4,-1 1 6,-2-3 5,2 1 4,-4-1 7,0-2 4,1-1 5,-2 3 4,0-6 3,-4 2-22,3 0-43,-2-3 0,0 0 0,-4-2 0,3 1 0,-4-3 0,1 1 0,0-2 0,-3 1 0,0 0 0,-2-1 0,-2 1 0,1-1 0,-2 0 0,-2 1 0,1 0 0,0 2 0,-3-2 0,-1 3 0,-1 0 0,0 1 0,1-1 0,-2 3 0,0-1 0,-1 3 0,-1-1 0,-1 0 0,1 3 0,-2 0 0,0 0 0,-2 2 0,-2 3 0,2-1 0,-3 2 0,0 1 0,0 2 0,0 1 0,1 1 0,-1 2 0,1 1 0,-1 2 0,2-1 0,0 2 0,1 1 0,1 2 0,1-1 0,-1 4 0,2 0 0,-1 1 0,1 1 0,1-1 0,0 2 0,0 1 0,2-1 0,1 2 0,0-3 0,1 5 0,-1-3 0,4 0 0,-1 2 0,0 0 0,1-2 0,1 1 0,1 1 0,2-1 0,1 1 0,0-2 0,0 1 0,3-2 0,1 0 0,1-1 0,0 0 0,3-2-21,1 1-36,-1-2 4,4-1 2,0 2 4,3 0 2,0-5 4,1 3 5,3-3 3,-2 1 5,3-4 4,2 3 4,-1-4 5,-1 3 2,4-4 2,0 0 4,-2-1 2,-1-1 0,1-1 3,-1 0 2,0-1 2,-1-1 0,1-2 3,-3 0 0,1-2 3,-1 1 1,-3-1 4,2-1 2,-4 0 4,1-1 3,0-2 4,-2 3 4,0-2 5,-4-2 1,3 0 7,0 0 8,-3-1 5,-2 0 3,2-2 4,-1-1-48,-1 2-15,-2-3 0,0 0 0,0-1 0,-1-1 0,0-1 0,-2 0 0,1-1 0,-2 0 0,-2-1 0,1 0 0,-2 1 0,0-1 0,-1 1 0,0 0 0,-3 0 0,1 2 0,-1-1 0,0 3 0,-4-2 0,-1 4 0,0-1 0,-1 2 0,-2 2 0,-2-1 0,3 1 0,-3 4 0,-2-1 0,1-1 0,-1 3 0,1 1 0,-1 3 0,1-1 0,-2 2 0,3 1 0,-1 1 0,0 2 0,2 1 0,-2 3 0,2 0 0,0 5 0,1-2 0,-2 3 0,3 3 0,0 0 0,1 3 0,-1-2 0,2 2 0,0 1 0,2 0 0,3-1 0,-1 0 0,1 0 0,1 0 0,2-1 0,1 1 0,-1-4 0,4 3 0,0-4 0,4 2 0,-1-1 0,-2-2 0,3 1 0,1-2 0,0-2 0,4 1 0,-2 0 0,3-3 0,2 0 0,0 0-1,0 0-19,4-3 2,0 1 2,2 1 2,3-3 3,0 0 2,1 1 2,0-1 1,2-2 7,-2-2 8,1 3 4,-1-3 2,2 0 4,-2 0 0,0-3 1,-3 3-14,0-2-6,-2 0 0,-2-1 0,-1-1 0,-2 2 0,2-2 0,-4 0 0,1-1 0,-4 2 0,1 0 0,-2-2 0,-2 2 0,1-1 0,-4 0 0,2-1 0,-2 0 0,-1-1 0,0-1 0,-1 0 0,-2-1 0,2-2 0,-3 2 0,1-1 0,-2-2 0,-2 2 0,0 1 0,0-2 0,-2 1 0,-2 1 0,3-1 0,-4 1 0,0 1 0,1 2 0,0-1 0,-1 2 0,1 0 0,-1-1 0,4 1 0,-3 2 0,1 0 0,0 2 0,-1 0 0,0 0 0,3 2 0,-3-2 0,3 4 0,-2-1 0,1 1 0,1 0 0,1 0 0,-1 2 0,0-2 0,2 1 0,1 1 0,0-1 0,3-1 0,-2 1 0,1 1 0,1-3 0,1 1 0,1 0 0,0 0 0,0-1 0,1 0 0,1 0 0,0-1 0,-1-2 0,3 3 0,-2-1 0,-1-2 0,3 2 0,-1-1 0,1 0 0,0 1 0,1-1 0,-1-1 0,-1 0 0,2 0 0,1 0 0,-3 0 0,0 0 0,-1-1 0,2-1 0,-3 0 0,-1 0 0,0-3 0,-1 3 0,-1-4 0,-1 1 0,1-1-276,-2 1-51,-1-1-50,2 1-49,-2 1-48,-1-1-61,-2 1-67,1 0-43,-1 1-28,-1 2-4,-1 0 11,-2 1 22,0 1 23,-1 0 41,0 3 48</inkml:trace>
        </inkml:traceGroup>
        <inkml:traceGroup>
          <inkml:annotationXML>
            <emma:emma xmlns:emma="http://www.w3.org/2003/04/emma" version="1.0">
              <emma:interpretation id="{27A57336-A4F4-4FE8-8F4A-9B474AB34986}" emma:medium="tactile" emma:mode="ink">
                <msink:context xmlns:msink="http://schemas.microsoft.com/ink/2010/main" type="inkWord" rotatedBoundingBox="19299,2153 20957,1943 21041,2602 19382,2813"/>
              </emma:interpretation>
              <emma:one-of disjunction-type="recognition" id="oneOf1">
                <emma:interpretation id="interp5" emma:lang="en-US" emma:confidence="0.5">
                  <emma:literal>A</emma:literal>
                </emma:interpretation>
                <emma:interpretation id="interp6" emma:lang="en-US" emma:confidence="0">
                  <emma:literal>=</emma:literal>
                </emma:interpretation>
                <emma:interpretation id="interp7" emma:lang="en-US" emma:confidence="0">
                  <emma:literal>#</emma:literal>
                </emma:interpretation>
                <emma:interpretation id="interp8" emma:lang="en-US" emma:confidence="0">
                  <emma:literal>F</emma:literal>
                </emma:interpretation>
                <emma:interpretation id="interp9" emma:lang="en-US" emma:confidence="0">
                  <emma:literal>t</emma:literal>
                </emma:interpretation>
              </emma:one-of>
            </emma:emma>
          </inkml:annotationXML>
          <inkml:trace contextRef="#ctx0" brushRef="#br0" timeOffset="1270.2267">1991-2206 150,'-11'0'368,"4"0"6,1 0 3,0 0-4,1 0-7,2 0-21,3 0-24,-1 0-34,1 0-37,0 0-31,1 0-27,-1 0-30,3 0-30,1 0-23,-3-1-16,3 1-13,1 0-10,1 0-17,-2 0-18,3 0-21,3 0-22,-1 0-20,1 0-21,-1 0-15,1 0-13,2 0-14,0 1-18,-3 1-19,3-2-20,-1 0-20,-3 0-24,3 0-27,-3 0-30,-8 0-26,14 0-23,-6 0-20,3 0-19,-2 0-8,-9 0-5,11 0 4,-1 0 8</inkml:trace>
          <inkml:trace contextRef="#ctx0" brushRef="#br0" timeOffset="746.9735">2133-2603 271,'-4'-2'426,"1"0"30,-2 1 29,5 0 24,0 1 19,0-2-14,0 2-30,0-3-48,4 3-58,-3-2-44,-1 2-41,3 0-35,-3-2-31,3 2-31,0 0-28,0 0-35,-1 0-38,2 0-29,0 0-25,0 0-23,3 0-20,-3 0-23,2 0-21,1 0-27,1 2-28,-1-2-33,2 2-35,0-2-31,-1 3-30,0-1-27,-2 0-26,2 0-30,-1 0-34,1 0-29,-3-1-24,-5-1-20,7 2-21,2 0-9,-9-2-3,8 2 19,-1 2 29,1-2 30,-2 3 28</inkml:trace>
          <inkml:trace contextRef="#ctx0" brushRef="#br0" timeOffset="1835.2697">2231-2848 16,'-10'-2'306,"1"0"9,2-1 14,-1 1 12,2-1-9,3 3-18,0-1-24,1-1-24,0 1-26,0 0-28,2-2-12,0 3-1,2-2-9,0 0-9,-1 2-10,0 0-12,2 0-11,0-2-11,0 1-15,0 1-12,2 0-15,-1 0-12,2 0-17,0 0-21,0 0-29,1 1-36,-1 1-29,1-2-26,3 2-21,-1 0-20,-2 1-20,1-1-18,3 1-20,-2 0-19,2-1-25,-1 1-29,0-1-20,2 2-15,-2-2-14,2 0-11,-3-1-7,3 1-6,0 0-6,0 0-8,-2-1 5,1 1 11,2 0 16</inkml:trace>
          <inkml:trace contextRef="#ctx0" brushRef="#br0" timeOffset="1428.9651">2384-2229 83,'0'-1'310,"2"0"4,-1-1-8,1 1-14,-1 0-21,1 0-26,0-1-23,1 0-25,1 1-24,0 0-27,0 1-23,3-3-19,-2 3-26,3 0-30,-2-2-16,2 0-8,1 0-15,2-1-15,0 1-17,-3-2-19,3 2-19,1 0-21,-4-1-22,4-1-24,-2 0-26,0 0-28,0 1-24,1-2-22,-1 1-35,2 0-39,0-1-17,0 2-4,-2-1 7</inkml:trace>
          <inkml:trace contextRef="#ctx0" brushRef="#br0" timeOffset="932.9062">2543-2554 123,'7'-3'259,"1"2"3,0-1 4,-1 1-13,1-1-16,2 1-16,0 0-17,1-1-20,-3 1-23,3 0-20,-3 0-16,4 1-17,0-2-12,-2 2-14,0 0-17,0 0-13,1 0-14,-4 0-12,1 0-13,2 0-15,-3 2-14,0-2-17,-2 0-16,1 0-16,0 0-19,-1 0-24,-1 0-26,0-2-20,0 1-16,-4 1-20,0 0-26,0 0-15,7-3-11,-2 0-7,-5 3-5,8-2 2,-1 0 5</inkml:trace>
          <inkml:trace contextRef="#ctx0" brushRef="#br0" timeOffset="1064.599">2884-2616 66,'-1'-2'228,"1"2"0,-3-2-6,3 1 0,0 1 1,0 0-5,0 0-5,-3 0-14,3 0-19,0 0-21,0 0-21,0 0-19,0 1-21,0 1-17,0-2-17,-1 2-18,1 0-17,-2 1-27,0-1-32,1 2-29,0 0-25,-2 1-35,-2 1-38,0-1-36,-3 1-33,2 0-39,-3 2-40,-1 0-17,-2 0-6,0 3 3,-3 0 7</inkml:trace>
          <inkml:trace contextRef="#ctx0" brushRef="#br0" timeOffset="1608.198">2843-2396 226,'3'-2'296,"0"-1"-5,-2 0-13,2 0-18,1 1-18,-2 0-21,1 2-20,0-2-23,1 2-21,-2-3-19,1 3-16,0-2-14,0 0-12,1 1-17,3 0-20,-4-1-15,1 0-11,1 1-4,-1-2-1,0 1 0,2 0-2,0 0-7,0 1-12,0-2-14,0 1-16,-2-1-17,3 0-18,-2 1-22,1 0-22,0 0-31,-1-3-36,-5 5-39,2-4-41,5-2-38,-7 6-35,4-7-11,-4 7-2,3-6 4,-3 6 3</inkml:trace>
          <inkml:trace contextRef="#ctx0" brushRef="#br0" timeOffset="2018.9196">2804-2818 165,'8'-2'241,"-2"-1"-6,-1 0-15,0 3-19,1-1-17,-2-2-15,4 2-19,-1-2-22,1 2-22,0-1-19,0 0-15,-1 0-14,3 1-11,-1 0-9,-1 0-6,3-1-8,-4 2-6,4-2-7,-2 0-10,-2 2-13,1 0-13,2 0-13,-1 0-17,-2 0-17,-1 0-17,1 0-19,-7 0-18,0 0-18,11 0-20,-11 0-20,0 0-15,8 0-16,2 0-11,-10 0-11,10 4-3</inkml:trace>
          <inkml:trace contextRef="#ctx0" brushRef="#br0" timeOffset="2146.0756">3229-2826 32,'6'-1'94,"-1"1"-10,0-1-10,0 1-15,0 0-20,-1-2-17,3 2-19,-7 0-17,0 0-15,8-1-18,-1 0-14,-7 1-15,9-2-14</inkml:trace>
          <inkml:trace contextRef="#ctx0" brushRef="#br0" timeOffset="2360.2097">3504-2832 181,'1'0'194,"3"0"-4,-2 0-6,1 0-6,0 0-10,0 0-11,-2 0-14,2 0-13,-3 0-12,4 0-11,-1 0-9,-2 0-9,2 0-8,-3 0-6,1 0-9,1 0-6,-1 0-8,1 0-5,0 0-5,-1 0-5,0-2-5,1 2-5,-1-1-5,-1 1-7,2-1-5,-2 1-8,1 0-9,-1-1-7,2 1-8,0-2-8,-1 0-10,-1 1-13,0 0-13,0 0-18,0-1-18,0 2-18,0 0-26,0 0-25,0 0-30,0 0-30,0 0-21,-1-9-21,1 9-3,0 0 2</inkml:trace>
        </inkml:traceGroup>
      </inkml:traceGroup>
    </inkml:traceGroup>
  </inkml:traceGroup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1:25.049"/>
    </inkml:context>
    <inkml:brush xml:id="br0">
      <inkml:brushProperty name="width" value="0.06667" units="cm"/>
      <inkml:brushProperty name="height" value="0.06667" units="cm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15F3A10-B021-438C-B7D5-BF578B78DF79}" emma:medium="tactile" emma:mode="ink">
          <msink:context xmlns:msink="http://schemas.microsoft.com/ink/2010/main" type="writingRegion" rotatedBoundingBox="805,413 23948,1335 23755,6189 612,5266"/>
        </emma:interpretation>
      </emma:emma>
    </inkml:annotationXML>
    <inkml:traceGroup>
      <inkml:annotationXML>
        <emma:emma xmlns:emma="http://www.w3.org/2003/04/emma" version="1.0">
          <emma:interpretation id="{16132D68-9254-4888-89A6-A726F182FB46}" emma:medium="tactile" emma:mode="ink">
            <msink:context xmlns:msink="http://schemas.microsoft.com/ink/2010/main" type="paragraph" rotatedBoundingBox="805,413 11502,839 11449,2154 753,172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E29CCCE-5D9F-4356-8D92-778D4A4CB4C3}" emma:medium="tactile" emma:mode="ink">
              <msink:context xmlns:msink="http://schemas.microsoft.com/ink/2010/main" type="line" rotatedBoundingBox="805,413 11502,839 11449,2154 753,1728"/>
            </emma:interpretation>
          </emma:emma>
        </inkml:annotationXML>
        <inkml:traceGroup>
          <inkml:annotationXML>
            <emma:emma xmlns:emma="http://www.w3.org/2003/04/emma" version="1.0">
              <emma:interpretation id="{4447064B-3AFF-4429-933A-9E2416B15C8E}" emma:medium="tactile" emma:mode="ink">
                <msink:context xmlns:msink="http://schemas.microsoft.com/ink/2010/main" type="inkWord" rotatedBoundingBox="805,413 3078,504 3026,1818 753,1728"/>
              </emma:interpretation>
              <emma:one-of disjunction-type="recognition" id="oneOf0">
                <emma:interpretation id="interp0" emma:lang="en-US" emma:confidence="0.5">
                  <emma:literal>Root</emma:literal>
                </emma:interpretation>
                <emma:interpretation id="interp1" emma:lang="en-US" emma:confidence="0.5">
                  <emma:literal>Room i</emma:literal>
                </emma:interpretation>
                <emma:interpretation id="interp2" emma:lang="en-US" emma:confidence="0">
                  <emma:literal>Rot</emma:literal>
                </emma:interpretation>
                <emma:interpretation id="interp3" emma:lang="en-US" emma:confidence="0">
                  <emma:literal>Roost</emma:literal>
                </emma:interpretation>
                <emma:interpretation id="interp4" emma:lang="en-US" emma:confidence="0">
                  <emma:literal>Ro i</emma:literal>
                </emma:interpretation>
              </emma:one-of>
            </emma:emma>
          </inkml:annotationXML>
          <inkml:trace contextRef="#ctx0" brushRef="#br0">199 86 330,'-4'-7'371,"-1"1"23,2 4 22,1-2 13,0-1 11,1 3-26,-1-1-41,2 2-37,-2 0-32,2 1-24,-1 0-19,1 0-17,-1 0-19,0 1-20,-1 1-22,0 2-22,-1 3-23,0 2-17,-1 5-17,-1 2-16,1 5-18,-2 5-14,0 3-15,0 5-12,-1 3-8,-1 5-5,1-1-4,1 4-5,-2 2-1,3 2-5,-2-1-4,4 1-6,-2 0-5,2 0-8,1-2-10,0-1-14,2-1-17,-2-1-16,2 0-19,0-3-19,-2-2-18,2-2-19,-1-2-20,-1-3-14,2-1-14,-3-4-6,3-1-5,-2-2-4,-1-3 0,-1-2 1,1-3 5,2-2 8,0-3 9,-1 0 3,-1-4-2,1-1 8,-1-4 10,1 0 12,0-4 13,-1 0 10,0-4 9,1-1 10,-3-4 11,2 0 10,-1-1 11,1-4 12,-1-1 12,3-1 20,-1-2 21,0-2 19,2 2 15,0-5 13,0 0 10,2-1 8,0-1 9,-1-1 7,3-2 6,-1 0 7,-1-3 7,3-1 5,0-1 5,0-1 4,1-1 4,2-2 2,0 0 2,1 0 2,1-1 1,0-1 1,0-1 0,-1 2 1,1 0 2,2 2 4,0 1 6,-3 1 5,1 2 7,1 2 5,0-1 5,-1 5 4,2 3 3,-4 3 2,3 1 1,1 1 4,-4 3 3,4 1-1,0 2-2,-2 0-7,2 3-7,0 2-8,0-1-9,2 2-10,-1 1-10,2-1-9,1 3-11,-1 3-9,3-2-10,1 4-8,-1 0-11,0 4-6,1-2-4,0 3-3,1 3-4,-1 1-5,-1 2-5,1-1-3,-1 3-3,2 0-2,-5 4 1,2-1-2,-2 3 0,-3-1 0,-2 3-3,-3 1-1,-2 1 0,-3 3-1,-2-3-3,-5 3-2,-2 0-2,-3 2-2,-2 0-1,-3 0-2,-6 0-3,-2 1-1,0-2-2,-4 3-1,-2-2 1,2 1-3,-2-4 0,1 3-1,0-5-1,2-1-1,4 0 1,0-4 0,3-2-1,2-1 3,2-4 1,3-1 3,4-2 0,1-1 1,2-2 0,1-1 1,2-3-1,-1 2 0,3-3 2,3 0 2,-3 0 2,2 0 0,0 0-1,1-3 2,1 3 1,-3 0 2,1 0 0,2 0 1,-1 0-1,0 0 3,1 3 3,2-3 4,-2 3 6,4-1 5,-1 2 3,2 1 5,-1 2 4,2-1 4,-1 2 0,1 2-1,1 0 0,-1 0 1,0 1 3,0 1 2,0 0 0,-1 1-1,1-1-3,0 1-3,-1 1-4,-1 1-2,1-2-3,0 2-2,-1 0-2,0 0-2,-1 2 1,0-3-1,0 1-3,0 1-4,1 0-5,-3-1-6,3 1-7,-2-2-12,0 3-15,-2-4-12,1 2-14,-2-1-32,1 0-44,1-1-44,-2 0-44,-1-2-41,0 1-40,0-3-45,-1 0-48,1 2-46,1-4-45,-3-7-16,4 6-4,-4-6-1,6 4 1,-6-4 27,12 0 40</inkml:trace>
          <inkml:trace contextRef="#ctx0" brushRef="#br0" timeOffset="395.0871">1050 734 8,'-4'-9'375,"-1"2"27,0 1 24,2 0 24,-4 2 24,3 2-5,-2 0-20,0-2-27,0 3-32,1-1-27,-2 1-27,0 1-23,1 0-23,-2 1-31,1 1-36,-1 1-32,3 1-29,-3 1-27,1 3-28,1 0-24,-2 3-26,1 0-20,0 2-14,1 2-10,0-1-7,1 0-3,-1 4-2,4-1-2,-3-1 2,2 2-2,0 1-2,2-1-6,-1 2-8,2-2-6,0 2-2,0-3-4,2 0-2,-1 2-2,0-1-2,2-1-3,-1-2-3,3 1-3,-3-1-5,4-4-3,-2 3-2,-1-4 3,4 0 6,-2 2 3,3-5 3,-2 0 1,3 0 3,0-1 2,0-3 4,1 1 3,2-2 4,0 0 4,0-2 3,1-2 4,1 2 6,0-3 7,3-1 8,-2-1 6,2-1 9,-2-3 7,1 1 8,-1-1 7,0-2 6,-1-1 7,-1 1 9,0-3 6,-3 0 6,1-2 8,-2 2 4,0-4 6,-3 1 4,-2-3 2,1 4 0,-2-4-1,-1 0-1,0 2-2,-2-2-3,-2 0-2,0 0-2,-1 2-2,-2-2-3,1 1-5,-2-1-7,0 3-1,-2-1-2,1 1-3,-1 2-7,1 0-6,-2 2-5,1 0-5,-2 5-5,3-3-6,2 1-8,-3 5-8,0-1-20,1 0-1,1 1-12,-1 1-25,-1 1-22,2 1-19,-2 2-17,3-4-20,-2 4-19,2 4-29,-1-4-34,2 5-46,-1-1-51,1 1-43,1 2-37,-2-2-38,2 3-37,1 0-31,-2 0-28,4-8-27,-1 9-24,1-9-8,1 10 0,3-5 23,-1 1 34,4-2 45,0-1 52</inkml:trace>
          <inkml:trace contextRef="#ctx0" brushRef="#br0" timeOffset="738.8031">1371 646 40,'0'5'291,"-3"1"12,3 2-3,-2 1-8,-1 0-14,1 4-18,0 0-21,-1 0-22,0 3-23,0-1-24,0 3-19,0-1-18,0 0-21,-1 1-21,1 0-12,1 0-9,-1 0-3,0-1-4,1 2-7,0-1-9,2-1-6,0 0-5,0-2-4,2 0-5,-1-1-4,0 0-2,2-2-2,2 0-4,0 0-6,0-3-6,2 0-5,1 0-1,1-1-2,0-3 1,3 1 0,-2-1-1,3-1 2,1-1 2,-1 0 2,2-1 1,-2-2 4,4 0 6,-2 0 7,2-2 11,0-1 11,-1 1 12,-1-1 16,2-1 15,-2 1 19,0-3 18,1 1 19,-3-2 15,0-1 13,0-1 10,-1 0 5,-3-1 4,2-1 1,-4 1-1,3-3-1,-4 2-4,2-3-4,-3 2-5,2-3-9,-4 2-11,-1-3-10,0 1-11,-1-1-7,-1-1-4,-1-1-5,-1 2-5,-2 0-6,-2 1-6,2-2-9,-4 1-9,1 2-9,0-1-10,-4 1-10,0-1-7,1 4-8,0-1-8,-2 1-7,0 0-5,2 2-6,-1 0-4,1 1-6,1 1-7,-1 2-4,0 2-5,3-1-10,-1 2-11,-2 0-15,0-1-15,1 3-21,-1 3-24,0-3-29,-1 4-28,1 0-44,0 1-52,0 0-49,1 1-45,2 1-45,-2 0-47,2-3-46,1 5-48,1-4-35,5-5-30,-3 7 0,3-7 15,0 0 22,3 6 25,2 0 44</inkml:trace>
          <inkml:trace contextRef="#ctx0" brushRef="#br0" timeOffset="960.8773">2156 545 209,'0'13'382,"0"2"17,0-1 27,0 4 31,-3-1 12,3 2 1,-2-1-31,2 2-45,-3 1-40,-1 0-36,0-1-35,0 0-32,-1 1-28,1 1-26,-1-3-23,-1 3-26,2-2-31,-1 2-34,1-4-23,-1 2-17,1-3-16,1 2-16,0-3-17,0 2-18,1-3-14,0 2-14,0-1-25,1-3-33,-1 2-35,2-2-34,0 0-28,2-2-22,-1 1-29,1-1-32,-2-4-38,0-1-39,0-6-51,0 0-57,0 0-18,0 0-1,0 0 20,0 0 28,0 0 32,0 0 34</inkml:trace>
          <inkml:trace contextRef="#ctx0" brushRef="#br0" timeOffset="1252.0103">1780 371 41,'-2'0'303,"2"0"10,0 0 10,0 0 17,2 0 2,3 0-3,0 0-11,0 0-14,3-1-16,1-1-15,1 1-10,2 0-7,0-1-6,3 2-7,1-2-4,1 0-2,0-2-7,2 1-9,-2-1-17,2 0-19,-1 1-21,0-1-23,0 0-22,-1-1-19,0 1-16,0 1-13,0 0-11,0 0-7,0 0-7,0 1-7,-3-1-4,1 3-6,0-2-4,-3 2-7,2-2-3,-2 2-4,0 0-5,-2 0-7,-3 0-3,3 2-2,-2-2-1,-1 0-2,0 2-3,0-2-6,-5 3-9,3-3-12,0 0-11,-3 1-12,1 0-14,-1-1-18,-2 2-24,0-2-27,0 1-31,0 1-29,-2 0-38,1 1-43,-1-1-46,0 1-50,2-3-50,-7 4-52,2 0-33,-3 2-24,-1-3-2,0 3 10,2-1 17,-4 1 20,2 0 24</inkml:trace>
        </inkml:traceGroup>
        <inkml:traceGroup>
          <inkml:annotationXML>
            <emma:emma xmlns:emma="http://www.w3.org/2003/04/emma" version="1.0">
              <emma:interpretation id="{A1120DB2-EDA7-4E56-B6BC-F12C15F22078}" emma:medium="tactile" emma:mode="ink">
                <msink:context xmlns:msink="http://schemas.microsoft.com/ink/2010/main" type="inkWord" rotatedBoundingBox="4404,600 6529,685 6480,1910 4355,1825"/>
              </emma:interpretation>
              <emma:one-of disjunction-type="recognition" id="oneOf1">
                <emma:interpretation id="interp5" emma:lang="en-US" emma:confidence="0.5">
                  <emma:literal>HAIR</emma:literal>
                </emma:interpretation>
                <emma:interpretation id="interp6" emma:lang="en-US" emma:confidence="0">
                  <emma:literal>HAAIR</emma:literal>
                </emma:interpretation>
                <emma:interpretation id="interp7" emma:lang="en-US" emma:confidence="0">
                  <emma:literal>HARR</emma:literal>
                </emma:interpretation>
                <emma:interpretation id="interp8" emma:lang="en-US" emma:confidence="0">
                  <emma:literal>HAARR</emma:literal>
                </emma:interpretation>
                <emma:interpretation id="interp9" emma:lang="en-US" emma:confidence="0">
                  <emma:literal>(HAIR</emma:literal>
                </emma:interpretation>
              </emma:one-of>
            </emma:emma>
          </inkml:annotationXML>
          <inkml:trace contextRef="#ctx0" brushRef="#br0" timeOffset="2575.9922">3641 954 7,'-9'0'324,"-1"0"10,5 0 0,1 0-3,3 0-20,1 0-32,3-2-36,1 0-43,2 2-35,1-2-31,2 0-23,4 2-19,2-3-22,1 1-23,4 0-14,2-1-10,2 0-4,3-1-4,2 0-4,2 2-2,1-4-4,-1 1-6,3 0-7,2-1-10,-2-1-10,0 3-10,0-3-8,-3-1-8,2 1-9,-3-1-8,-2 1-9,-2-1-6,1 1-7,-1-1-5,-2-2-6,-1 2-9,-2 0 0,1-2 4,-3 1 8,3 0 7,-5-2 10,1 2 11,-2-2 12,1-2 14,-3 2 17,-2 0 16,1-1 15,-1 1 16,-2 0 19,0-2 22,-1 4 26,-4 0 27,3 2 18,-4-2 16,1 2 9,0 1 8,-3 4 11,1 0 11,-1-1 10,-2 1 8,0 2 12,0 2 15,0 1 9,0-1 8,-2 4-8,-1 1-14,1 0-10,-1 2-11,-2 2-14,1 3-14,-1-2-19,0 6-19,0-3-19,-1 4-17,-2-1-22,3 4-23,-3-2-21,2 0-17,-2 2-13,1 0-9,0 1-7,2-2-4,-1 2 0,-1-3 3,1 2-3,0-2-6,1-1-11,-2 1-13,3-3-13,1 1-16,-2-2-16,1-1-17,1 0-18,0-3-19,1-1-20,1 0-18,-1-2-14,2 0-11,0-3-6,-4-1-3,4 1 3,0-2 4,0-1 12,0-2 15,4-1 16,-4-1 15,0-2 17,0-1 18,0-2 15,0 1 11,0-3 12,0-1 12,0-4 14,0 3 12,0-3 19,0 0 21,0-4 12,0 1 6,0-3 10,0 1 10,0-1 8,0-1 10,0-3 13,2 1 16,1 2 13,0-5 12,1 2 6,1 1 4,-2-1-6,1 1-11,2-1-5,0 3 0,2 0 5,-1-2 9,0 4 4,-1 0 3,3 0 3,0 0 2,0 2 1,0 1-4,0 0 2,1 0 1,0 3 5,-2-1 9,3 1 3,-3 1 0,-1 0-3,3 2-10,-3 2-7,0-1-7,1 1-7,-1 2-8,0 1-7,-2 0-4,2 3-7,-2-2-5,2 3-6,0 3-5,0-2-6,1 3-8,-3 2-7,2 1-7,-2 0-9,2 3-11,-2 0-6,0 2-5,0 1-4,0 2-3,-2 1-4,1 2-2,0-1-2,-3 3-3,1 0-2,-1 1-2,0 1-2,1 1 1,-1-1 3,-1 2 5,2 1 1,-2-1-1,0 0-5,0-2-5,-2 1-14,1 1-17,-1-3-18,0-1-20,-1 2-20,-1-4-23,1 0-33,2-3-37,-2 0-39,0-1-37,1-3-36,-1 1-32,1-4-39,2-8-37,-2 7-36,2-7-37,0 0-8,-5 4 5,5-4 13,0 0 19,0 0 30</inkml:trace>
          <inkml:trace contextRef="#ctx0" brushRef="#br0" timeOffset="1713.554">3916 196 288,'-3'-5'471,"1"1"25,-3 1 21,3 1 14,-1 2 12,1 2-10,-1 1-21,-1 2-50,-2 1-65,0 3-49,-2 3-42,1 2-43,-3 2-44,-2 6-40,2 0-35,-2 4-28,-2 2-26,1 3-17,1 0-15,0 2-9,-1 1-8,-1 1-6,3 1-8,0 2-6,1-3-6,-1 4-5,3 0-6,-1 0-8,0 0-11,1-1-9,3 1-11,-3-2-10,2-1-8,0 3-18,2-5-21,-1 3-33,2-1-38,-1-1-38,1-2-41,3-1-36,0-1-36,0-2-41,0 1-43,3-4-42,1-4-43,2-1-24,1-2-18,2-3 0,3-1 7,-1-3 25,2-5 36</inkml:trace>
          <inkml:trace contextRef="#ctx0" brushRef="#br0" timeOffset="1967.9056">4139 387 56,'2'-16'300,"0"1"10,-2 4 14,0 2 14,0 1-5,0 3-13,0 1-24,0 1-26,-2 0-20,0 1-15,2 2-8,0 0-4,-2 0-2,2 2 0,0 3-2,0 0-4,0 3-7,0 3-8,0 0-12,0 4-14,2 3-17,-2 3-17,2 0-18,-2 4-16,0 2-15,0 2-16,0 1-14,-2 2-12,2-2-13,-2 4-8,1 0-7,-2 1-6,-1-1-3,1 2-3,-2-2-2,1 2-3,2-3-1,-3 0 2,-1-1-7,4 1-10,-5-2-17,2 1-19,-2-4-29,4 3-33,-1-5-32,-1 2-33,2-3-35,-2-1-33,0 0-34,1-5-33,-1 0-45,1-2-51,1-2-44,3-1-40,-3-1-12,3-3 0,3-2 18,0-1 27,-3-7 30</inkml:trace>
          <inkml:trace contextRef="#ctx0" brushRef="#br0" timeOffset="2786.2694">4441 856 150,'-2'1'378,"0"1"20,2-1 24,3 2 17,1-2 15,1 0-14,2 0-32,1 1-32,2-1-33,-1-1-30,5 0-26,-1 0-30,-1-1-31,2-1-19,3 0-10,-2-1-19,1 1-25,-1-1-25,1 1-26,-3 1-21,2 0-19,-3-1-18,2 1-17,-2 0-20,-2 0-22,-3-1-27,3 1-30,-3 0-42,0-1-46,-1 1-44,1-1-44,0 2-39,-2-2-36,-5 2-60,7-2-67,-7 2-46,10-3-32,-1 2-9,-1-2 3,1 3 16,-1 0 22,2 0 36</inkml:trace>
          <inkml:trace contextRef="#ctx0" brushRef="#br0" timeOffset="3227.8217">5074 547 300,'-2'-2'429,"-1"2"25,2 0 16,0 0 16,-1 2 2,1 1-1,-1 1-29,-1 2-40,1 3-42,-2 0-44,0 2-41,0 1-44,0 3-31,-2 0-29,-1 3-25,2 2-22,-2 0-23,0 3-22,-1-1-19,2 2-20,0 3-14,-1 0-13,1-1-9,0 2-6,1 0-6,3 1-2,-3 0-11,0-1-11,3-2-19,-1 2-20,1-1-30,2 0-33,0-1-37,0-2-43,0-1-42,2-1-40,-2-2-39,0 1-40,0-3-45,0-3-50,2-1-40,-1-1-33,0 0-8,2-4 8,2-1 23,-2-1 31,4-4 36</inkml:trace>
          <inkml:trace contextRef="#ctx0" brushRef="#br0" timeOffset="3851.6652">5368 750 198,'4'-18'314,"1"4"15,-2 1 19,-3 1-2,2 2-8,-2 5-25,0-1-29,0 3-20,0 2-14,-2 1-7,2 1-6,-3 2-5,-2 1-4,3 0-5,0 3-3,-3 0-20,1 4-28,0 0-20,-3 2-18,3 3-12,-4 0-7,1 3-18,0 0-22,-1 2-18,1-1-17,0 1-13,-3 1-12,3 2-9,0-2-11,-2 3-6,2-3-5,-1 1-8,0 1-13,3-2-17,-3-1-19,2 0-21,0-3-20,1 3-20,-1-5-18,-2-1-16,3 2-12,-2-4-11,2-1-8,-2 0-5,0-2-1,2-3 3,0 0 5,-2-1 11,2-2 13,0-1 17,1 0 19,1-1 20,-2-4 17,2 1 17,2-3 15,0 0 11,1-3 12,0 0 10,1-4 11,2 0 11,1 0 11,1-3 12,-1-2 11,4-3 9,1 1 8,-2-2 10,3 0 10,2-2 10,0-1 10,-2 1 11,4-2 14,-1-1 12,-1 1 15,2 1 12,-1-1 14,0 2 15,2-1 14,-2 1 10,3 2 8,-3-1 6,0 2 1,0 1 0,-1 1-6,1 1-7,1 3-8,-4 1-12,2 1-13,0-2-13,-2 4-15,-1 0-17,2 2-18,-4 0-14,4 3-15,-1-3-10,-3 3-13,4 0-6,0 1-7,-1 3-3,0 0-1,-1 0-3,1 0-3,0 2-3,0 1-2,2 1-3,-2 1-2,2 2-2,-3 1-2,1 0 0,0 0-2,-2 5-1,1-2-1,-2 2-2,-2 1-3,2 0-1,-4 1-1,0 0-7,-3 2-8,-1-1-6,-4 1-7,0 0-4,-2 1-7,-1-2-5,-3 2-6,-2 1-7,-2-1-7,-2-2-9,-2 2-12,-2-3-12,-1 3-10,0-2-5,0 1 0,-4-1 0,3 0 0,0 0 0,1-3 2,0 0 4,0-2 6,4 0 6,0-1 6,1-4 10,4-2 12,-1 1 11,2-2 14,4-1 11,-1 0 10,2-2 10,1-2 10,2 2 10,2-2 10,-1 0 7,1-1 7,2 0 5,0 2 5,2-2 5,-2 1 4,3-1 3,-1 3 6,2-1 6,0-1 8,0 2 3,1 0 2,1 2-1,0-1-3,-1 2-4,4-1-2,-1 1-4,3 3-2,-3-1-3,2 1-3,2 3-4,-2-1-5,2 2-7,0 1-9,-2 1-5,0-1-5,1 1-4,-1-1-3,-1 0-3,1 1-2,0-1-2,0 0-2,0 2-1,1-2-1,-3 1-1,2-1-1,1 0-2,-1 0-1,1 0-1,0-2 0,-1 0-1,0 1-1,2-1 0,-2-1 0,2-1 0,-3 2 0,1-3-1,-1 2-1,2-3-4,-4-1-4,0 1-5,1-2-9,-4-1-11,4 0-17,-5-1-22,1-1-27,0 0-36,-1-1-41,1-1-37,-1 1-33,0-1-39,-3-2-39,0 4-51,4-7-57,-1-1-43,0-1-34,1 0-11,1 0 4,1 1 18,0-1 24,4-1 34</inkml:trace>
        </inkml:traceGroup>
        <inkml:traceGroup>
          <inkml:annotationXML>
            <emma:emma xmlns:emma="http://www.w3.org/2003/04/emma" version="1.0">
              <emma:interpretation id="{A1D0C8E9-2CED-4C9C-B5DB-523D0751D438}" emma:medium="tactile" emma:mode="ink">
                <msink:context xmlns:msink="http://schemas.microsoft.com/ink/2010/main" type="inkWord" rotatedBoundingBox="7786,882 11494,1030 11454,2036 7746,1889"/>
              </emma:interpretation>
              <emma:one-of disjunction-type="recognition" id="oneOf2">
                <emma:interpretation id="interp10" emma:lang="en-US" emma:confidence="0.5">
                  <emma:literal>CELL."</emma:literal>
                </emma:interpretation>
                <emma:interpretation id="interp11" emma:lang="en-US" emma:confidence="0">
                  <emma:literal>CELL:</emma:literal>
                </emma:interpretation>
                <emma:interpretation id="interp12" emma:lang="en-US" emma:confidence="0">
                  <emma:literal>CELL!"</emma:literal>
                </emma:interpretation>
                <emma:interpretation id="interp13" emma:lang="en-US" emma:confidence="0">
                  <emma:literal>CELL!</emma:literal>
                </emma:interpretation>
                <emma:interpretation id="interp14" emma:lang="en-US" emma:confidence="0">
                  <emma:literal>CELL?"</emma:literal>
                </emma:interpretation>
              </emma:one-of>
            </emma:emma>
          </inkml:annotationXML>
          <inkml:trace contextRef="#ctx0" brushRef="#br0" timeOffset="4331.748">7712 543 255,'-7'-12'468,"-2"2"34,-2-1 22,1 3 13,0 1 12,0 1 11,-4 3-32,4 0-51,-4 0-57,-1 1-58,1 0-46,-3 2-39,1 0-39,-2 2-39,-1-1-34,-1 3-32,-2-1-24,0 4-19,-2 0-14,0 4-11,0 1-11,1 4-9,-2 1-8,1 5-8,-3-1-4,2 3-5,1 4-4,0 1-4,2 3-3,-2 1-5,5 0 0,0 1-3,0 3 2,3-1 0,1 0-1,1 0 0,2-1 0,0 0-1,2-1-1,3-1 0,-3-1 0,5-1-1,-2-1 0,4-2 0,1-2-2,2-3 0,3 1-2,1-2-1,3-1-2,1-2-1,2-1-3,4-1-2,1-2-2,4-2-3,0 0-2,5-2-3,-2-2-6,3-1-5,4-1-7,-1-2-7,2-2-6,1-1-6,-2 0-7,5-1-9,-7-1-4,5-1-6,-6-1-14,3 0-21,-3-2-28,-1 0-34,2-2-29,-1 1-25,-3 1-25,1-3-21,-2 0-22,1-1-21,-3 1-29,2-3-33,-2 1-31,1 0-32,-2-1-14,1-1-8,0 1 18,-1-1 30,4 1 30,-3 0 31</inkml:trace>
          <inkml:trace contextRef="#ctx0" brushRef="#br0" timeOffset="4842.0529">8079 1071 15,'-4'0'327,"-1"0"10,3 0 8,1 0 4,1 0-15,3-1-25,0 1-42,2-2-48,-1 0-34,2 2-29,1-2-18,1-1-17,2 1-13,3-1-14,-1-1-9,3 0-9,1 1-6,1-2-4,0 1-2,2 0-3,-1 2-5,-1-1-9,2 0-10,-2 2-11,0-1-17,-2-2-21,1 2-26,-1 0-28,-2-1-33,0 2-32,-3-2-38,1 1-40,-2-1-52,0 1-58,-1 0-37,0 0-30,-2-1-13,1 1-7,-7 2 6,11-2 9</inkml:trace>
          <inkml:trace contextRef="#ctx0" brushRef="#br0" timeOffset="4643.1764">8473 810 36,'-2'-6'426,"-1"-1"39,-2 0 34,2 2 32,-4 2 17,2-1 9,-2 0-28,0 1-48,0-1-43,1 2-41,-3 1-35,0 0-33,-2 1-34,2-2-35,1 2-34,-1 0-32,0 2-29,-2-1-26,1 2-18,-1-1-14,0 2-9,-1 1-9,1-1-9,-1 3-6,1 1-6,-3 0-6,1 1-5,0 0-5,3 4-7,-4-1-4,2 0-6,2 3-8,-2 0-4,0 0-4,2 3-5,-1-2-4,0 6-5,1-4-3,3 0-4,-1 4-1,2-2-5,1 0-3,0-2-7,0 2-5,3-2-5,1-1-4,-1 1-7,2-2-5,2 0-8,-1 0-5,1-3-7,3 0-6,0-1-5,0 0-5,3-1-5,1-1-4,2-2-3,-3 1-4,4-1-3,0-3-5,2 1-6,-1-3-8,0 2-9,0-1-8,2 0-7,-1-2-9,1-1-7,-3 1-8,3-2-9,1 0-10,-3-2-7,1 1-4,0-1-6,1-1-6,-2-1-2,2 0-1,-2-1-1,2-1-2,-1 1-6,-1-1-6,-3-2-10,1 1-10,-3-4-21,0 0-25,-4-1-25,3 1-26,-3-2-6,-1 0 6,0 1 10,0-2 13</inkml:trace>
          <inkml:trace contextRef="#ctx0" brushRef="#br0" timeOffset="5390.844">9123 654 103,'-3'-3'357,"3"3"13,0-2 11,0 2 18,0 0 20,0 2-3,-1-2-12,-3 3-27,4 1-35,-3 1-29,1 2-24,-1 1-21,-2 1-16,1 2-18,-1 0-15,1 1-16,-1-1-15,2 4-23,-1 1-26,0 1-28,0-1-31,1 2-21,-1 0-20,1 2-11,1-2-9,-1 2-5,-1-1-7,1 0-2,2 3-3,-2-4-1,0 2-1,0-2 3,0 3 3,1-3 1,1 1 0,0 0-1,-1-1-1,2-2-1,0-1-1,2 1-2,-1-1 1,2-2 0,0 1-2,0-2-2,0-1-1,1 0-3,-1-1-1,1-1-4,1 1-6,1-4-6,2 1-8,-3-2-8,3 0-9,1 1-9,-1-2-8,1 0-9,2-3-8,0 2-10,1 0-10,-1-1-11,2-2-11,0 0-14,1 0-15,3-2-12,-2-1-14,5-1-10,-1 0-5,4-2-11,-1-1-17,0 0-15,0-2-18,4-1-19,-1-2-23,0 1-29,2-2-32,-1 0-18,1-2-8,-1 0 6,2-2 14,-3-1 14</inkml:trace>
          <inkml:trace contextRef="#ctx0" brushRef="#br0" timeOffset="5659.1034">9905 722 70,'-5'3'305,"-2"1"16,2-1 11,-2 2 7,4 0-17,-4 0-31,4 4-26,-1-4-23,-1 3-20,1 0-16,0 0-11,0 3-5,0 1-4,1 0-5,0 0-11,-1 3-12,1-2-9,-2 2-6,2 2 2,1 0 6,-3 0-2,2 0-5,0 3-6,-1-3-7,-3 2-12,5 1-12,-3-1-10,0-1-7,1 1-11,0 0-9,1-1-9,-2-2-10,1 2-9,0-1-11,1-2-9,-1-1-7,3 0-6,1 1-4,0-2-3,1 0-1,1-1-4,3 0-1,-1-1-6,0-2-4,4 1-6,0-1-7,2-1-9,0 0-8,2-3-11,2 1-14,-3-3-16,4 1-21,-2-1-25,4 0-26,-1-3-27,-1 0-27,0-1-20,1-2-16,-3 0-15,2-1-12,-1 0-6,-1 0-3,1-1-11,0-2-20,-1 0-14,-1-2-11,2 0-8,-2 1-5,1-2 9,-1 0 13,2 1 17</inkml:trace>
          <inkml:trace contextRef="#ctx0" brushRef="#br0" timeOffset="6012.0847">10433 1135 235,'-2'2'334,"0"-1"19,1 0 3,-1 0-3,2 1-14,0-2-19,-4 2-27,4-2-31,0 0-30,0 2-29,0-2-25,0 2-22,0 0-21,0-1-20,0-1-23,4 0-25,-4 0-31,0-1-34,3-1-35,1 0-35,-1 2-34,1-4-32,1 2-32,-1 0-32,-4 2-36,4-6-36,-1 2-38,1-1-40,1 2-26,0-1-20,0 0 0,0 0 10,-1 1 17</inkml:trace>
          <inkml:trace contextRef="#ctx0" brushRef="#br0" timeOffset="5874.4882">10513 840 115,'-2'0'403,"1"0"29,-1 0 28,2 1 27,0 1 14,0-1 7,0 0-29,0 1-49,0-1-45,0 1-41,0 0-35,0-1-31,0 0-31,0 1-31,0-1-29,0 1-32,0 0-27,0 0-26,0 0-26,0-1-25,0 2-23,0 0-21,0-2-21,-1 1-22,0 2-28,-1-2-30,0 2-37,1 1-41,-1-1-40,1 0-36,1 3-34,-3 0-32,3 1-31,-3-2-31,-2 3-31,2-2-29,1 1-28,-3-1-23,0 1-2,3 0 11,-1 0 27,0 1 38,-1 0 36</inkml:trace>
          <inkml:trace contextRef="#ctx0" brushRef="#br0" timeOffset="6177.2807">10652 1073 74,'2'0'308,"0"0"10,-1 0 3,-1 0-4,2 0-14,2 0-22,-3 0-31,2 0-35,-1 2-29,0-2-27,1 0-22,1 0-22,-1 0-15,1 0-14,-1 0-14,0-2-13,1 2-12,-1-1-12,1 0-18,-3 1-23,1 0-25,2 0-27,-3-1-29,1-1-33,-1 0-35,1 0-35,-2 2-48,0 0-54,0 0-36,0 0-26,0 0-11,0 0-4,0 0 5,0 0 10</inkml:trace>
        </inkml:traceGroup>
      </inkml:traceGroup>
    </inkml:traceGroup>
    <inkml:traceGroup>
      <inkml:annotationXML>
        <emma:emma xmlns:emma="http://www.w3.org/2003/04/emma" version="1.0">
          <emma:interpretation id="{6569EBB8-E7A3-44C4-A6CD-C9413C7C77FC}" emma:medium="tactile" emma:mode="ink">
            <msink:context xmlns:msink="http://schemas.microsoft.com/ink/2010/main" type="paragraph" rotatedBoundingBox="8242,2341 23853,2560 23803,6121 8192,590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94E2E000-76CB-4F84-8E1C-7F9412F78821}" emma:medium="tactile" emma:mode="ink">
              <msink:context xmlns:msink="http://schemas.microsoft.com/ink/2010/main" type="line" rotatedBoundingBox="8242,2341 21770,2531 21755,3589 8227,3399"/>
            </emma:interpretation>
          </emma:emma>
        </inkml:annotationXML>
        <inkml:traceGroup>
          <inkml:annotationXML>
            <emma:emma xmlns:emma="http://www.w3.org/2003/04/emma" version="1.0">
              <emma:interpretation id="{B27B110F-B92E-4AF9-8741-A79F31519F37}" emma:medium="tactile" emma:mode="ink">
                <msink:context xmlns:msink="http://schemas.microsoft.com/ink/2010/main" type="inkWord" rotatedBoundingBox="8239,2531 11964,2583 11952,3452 8227,3399"/>
              </emma:interpretation>
              <emma:one-of disjunction-type="recognition" id="oneOf3">
                <emma:interpretation id="interp15" emma:lang="en-US" emma:confidence="0.5">
                  <emma:literal>function,</emma:literal>
                </emma:interpretation>
                <emma:interpretation id="interp16" emma:lang="en-US" emma:confidence="0.5">
                  <emma:literal>Pun Ilion,</emma:literal>
                </emma:interpretation>
                <emma:interpretation id="interp17" emma:lang="en-US" emma:confidence="0">
                  <emma:literal>Run Ilion,</emma:literal>
                </emma:interpretation>
                <emma:interpretation id="interp18" emma:lang="en-US" emma:confidence="0">
                  <emma:literal>Function,</emma:literal>
                </emma:interpretation>
                <emma:interpretation id="interp19" emma:lang="en-US" emma:confidence="0">
                  <emma:literal>Pun din,</emma:literal>
                </emma:interpretation>
              </emma:one-of>
            </emma:emma>
          </inkml:annotationXML>
          <inkml:trace contextRef="#ctx0" brushRef="#br0" timeOffset="124507.1542">7666 2329 15,'-3'-3'430,"-1"0"40,1 3 25,0-2 19,-1 2 16,2 0 14,1 0-25,-3 0-46,1 2-49,0-2-52,2 2-41,-2 0-33,0 1-38,0 1-41,-1 2-38,-1 1-41,0-1-30,1 4-25,1 3-20,-1-1-19,-1 3-12,-1 0-11,0 4-7,2 0-6,-2 3-2,1-3-2,1 2-2,0 2-3,-3-1-4,3 3-5,-1-2-6,-2 0-6,3-1-9,-2 3-10,0-3-12,0 0-15,1 2-20,-2-3-25,2-1-28,1 1-31,0-2-30,-1-1-27,1-1-19,3 0-18,-4-3-13,3 0-13,0-1-13,2-2-18,-2-1-4,2-3-1,-3 0 4,3-2 7,0-1 17,0 0 19,0-4 18,0 0 18,0 0 17,0 0 18,0 0 17,0 0 19,3-9 28,-1 0 36,2 0 32,1-3 31,-4-2 30,1 1 29,2-3 25,-1 0 21,0-3 21,-1 0 20,1-1 15,-1-1 11,1-1 8,1 1 5,-1-3-3,2 2-5,-1-1-8,1-3-9,0 3-6,-1-1-6,0 0-5,3-1-3,-2 2-3,2 0-2,1 1 1,1 1 1,-2 0 2,3 0 4,0 3 4,0-3 5,1 3 3,-1 2 4,4 0 3,-3-1 2,3 0 14,-2 1 18,0 2 9,0-1 5,2 2-2,-1-2-3,-1 2-1,2 2-4,-1-1-2,-1 1-5,0 1-12,0 2-15,-2 0-12,2 1-8,0 1-17,-2 1-22,4 1-14,-1 0-11,-1-1-8,0 1-8,-2 0-6,2 2-8,-1 0-3,-3-1-5,3 3 1,-5 0 3,1 3-5,-1-1-9,0 0-13,-3 2-18,1 1-23,1 3-25,0-2-25,-1 3-24,0 2-26,0 1-27,-1-2-29,-1 4-31,-2 0-42,-3 1-47,-1 1-50,-2 2-48,-2-1-18,1 2 1,-4 0 8,1 3 14,0-2 20,-4 1 23</inkml:trace>
          <inkml:trace contextRef="#ctx0" brushRef="#br0" timeOffset="125858.6436">7561 2774 55,'0'0'254,"1"2"5,2-1 4,-2 0-14,5 0-21,-1 1-21,-1-2-18,4 2-23,-1 0-22,2-2-21,0 2-18,1-2-13,2 0-11,-1 0-11,2-2-8,0 2-10,-1-4-8,2 2-8,-3 0-6,1-1-8,2 0-6,-1-1-6,-2 0-7,2 1-1,-3 1-1,2-3 0,0 3-2,-1-2 0,0-1 0,0 1-1,-3 0 0,3-1 0,-2-1 0,0 1 1,-2-1 0,1 0 0,-1 0-3,0-1 2,-2 0 2,2 2 0,-2-1 0,0 2 0,-1-2 1,1 0 1,-2 3 1,-1-1-2,1 2 0,0-1 3,-1 1 5,-2 2 5,0 0 8,-2 0 4,-1 0 1,3 0 1,-3 2 1,1-1 0,-1 3 0,-1-2 1,0 3-1,0-2 0,0 2-2,-1 2-5,0 1-8,0 1-5,0 0-5,-2 1-5,4 1-4,-5-2-6,5 1-4,-2 3-6,2-4-5,1 1-3,0 1-3,1-2-2,1 3-2,1-3 0,1 0 2,0-1-3,1 1-4,-1-1-2,1-1-2,1-2 2,3 2 3,-5 0 5,4-2 2,1 1 3,1-4 1,-1 3 2,1-3 3,1-1 2,1 0 2,-1-1 2,1-1 3,-1 0 2,2-1 1,0-3 3,-1 3 2,-3-2 2,3-2 2,-2-1 1,-1 0 3,1 1 0,0-3 0,-3 2 1,3-2 3,-1-1 2,0 2 2,1-3 5,-4 1 7,3 1 5,-2-2 4,1-1 15,-2 1 18,1-2 12,-2 0 10,1 1 11,1-1 14,-2-1 3,-1-1 0,2 2 3,-1 0 2,0-1 0,-1 2-2,0 1 4,-2-1 4,3 5-7,-3-1-15,3 1-10,-3 0-8,0 4-10,0-1-12,0 1-5,0 3 1,0 0-3,-3 0-4,3 3-5,-3 1-7,3 1-9,-2 3-12,1 0-11,0 3-11,0 4-9,-1-2-10,-1 3-9,-1 0-7,4 1-9,-2 0-9,1 2-8,-1-1-7,0-1-5,2-2-7,0 2-1,2 1-3,0-4 2,1 1 2,-1 0 5,3-2 4,0-1 5,0 0 5,2-1 7,3-2 7,-1 1 8,-1-4 6,1 1 4,1-3 5,2 1 4,-1-3 5,1 2 3,0-4 3,-1 0 3,-1-2 3,0 0 3,-3 0 2,2-3 3,-1 1 1,-1 0-1,1-3-1,-2 0 1,-2 2 4,2-2 1,0-3 1,0 1 3,-1-2 7,-2 2 2,1-2 1,0-1 4,0 1 5,-1 0 6,1-2 7,-1 3 7,-1-2 5,1 0 5,-1 1 2,1 1 2,-1-1 2,0 2-4,1-1-7,1 2-1,-4 3-1,1 0-3,1 1-7,-2 1-6,0 0-6,0 2-5,0 1-3,0 0-4,-2 0-3,1 1-3,1 2-4,-4 0-1,4 1 1,-3-2-2,1 3-2,0 2-1,-1 1-2,1 1-3,-1-1-8,1 2-5,-1 1-7,-1-2-3,3-1-5,-2 1-4,0 0-5,0-1-5,0-1-2,1 1-3,0-1-3,1-1-1,-1 1 0,-1-2 2,-1 1 3,3-1 4,-1-1 6,0-1 3,-1 1 3,1-2 4,1 1 4,1-1 4,-3-2 4,2 0 4,1 0 2,0 0 3,0-2 4,0 2 1,0-3 2,0 1 2,0 0 1,0-2 3,0 0 4,0-1 5,0 0 7,-2-2 4,2 0 4,0-1 5,2 1 7,-1-3 3,2 1 4,-3 0 5,3-1 6,0 1 5,1-2 2,1 2 2,0-1 3,-2 2 1,1-1 2,2 0 0,-1 1 1,2 1 0,-2-1-1,0 1 0,2-1 2,-2 3 1,2-2 0,0 2 0,-2 0-1,2-1-3,0 2-4,0 2-4,-1-1-5,0 1-3,0 0-4,-1 2-3,0 0-2,1 0-6,0 0-2,-2 2-7,4 0-6,-2 1-5,-2 1-4,3 0-3,0 1 0,-2 2-1,0 0-1,2 0-2,0 1-3,-2-1-2,2 3-4,-2-3-3,2 4-5,-4-1-9,1 1-13,0 0-18,0 2-18,1-2-26,-2 0-26,-1 1-31,-1-1-29,-1 1-29,-1-1-27,-1 0-23,-1 1-22,-2-1-24,1 0-27,0 0-28,-2-2-29,1 0-29,2-3-27,0 1 1,3-7 13,0 0 23,0 0 25</inkml:trace>
          <inkml:trace contextRef="#ctx0" brushRef="#br0" timeOffset="125886.548">8954 2492 355,'-1'-7'383,"-3"2"17,1 0 15,-1 1-3,1 2-11,1 0-30,-1 0-35,-1 2-40,1 2-39,-1 0-31,-1 2-25,2 1-31,-4 2-32,2 1-25,0 2-17,-2 2-22,0-1-23,-1 4-18,3-2-15,-2 3-11,2 2-9,-1-2-7,0 2-8,1-1-9,0 3-9,0-2-9,1 1-10,-1-1-6,0 0-7,3 1-7,1-3-7,-3 2-8,4-3-4,0 0-5,0-1-4,0 0 2,4-1 7,-3 0 5,1-2 8,2 0 5,0 1 5,0-1 6,3-2 2,-2-3 6,3 3 6,1-3 5,0 1 6,-1-3 5,4-1 8,-4 1 2,3-1 0,0-1 1,0 0 2,-1-2 3,4 0 4,-3-2 2,3 0 5,-2-3 0,1 3 2,-1-3 2,1-1 1,2-3 1,-2 0 1,-1 1 1,0-3 1,2-1 1,-1 0 2,-1-1 5,2-1 4,-2-2 7,0-1 8,0 2 8,0-4 8,-1 1 6,0-1 5,1 1 10,-1-1 15,1-2 20,0 1 23,-2-1 17,-1-1 14,1-1 13,-3 0 8,3 0 10,0-1 5,-1-1 4,-2-1-2,3 1-4,-2-1-7,-1 1-10,2-3-11,-4 3-19,1 0-19,0 1-17,-1-1-12,-1 5-12,0-2-11,-2 4-10,1 0-12,-3 3-4,2 0-4,-2 4 3,0 0 6,0 3 2,0 1 0,-2 3-1,2 0-1,-3 0-2,3 3-2,-2 1-3,1 0-4,-2 1-4,0 3-4,-1 0-6,-1 2-5,-1 2-6,-2 1-2,1 2 1,0 3 4,-3 4 2,0 0-3,0 3-1,1 3-3,0-2-5,-1 3-5,2 1-4,1-1-5,1 2-6,-1-1-6,-1 1-5,0 1-8,1-2-12,0 1-15,2 0-16,-1 1-17,-1-2-25,1 0-32,0 0-31,1 0-29,-2-2-30,3 0-33,-1-2-27,1 2-27,1-3-29,2 1-26,-1-3-24,2-4-21,2 2-20,0-4-20,3 1-3,1-4 7,1-2 21,-1-1 29,4-3 28</inkml:trace>
          <inkml:trace contextRef="#ctx0" brushRef="#br0" timeOffset="127327.9683">9402 2574 141,'0'-9'325,"0"1"13,0 2 11,0 0-2,2 1-9,-1 1-24,1-1-31,0 1-32,-1 2-32,1-1-21,-1 0-12,2 0-4,0 2 1,0-2-5,3 1-10,-2 1-10,1 0-7,1-1-8,0 1-4,1-1-2,-2 2 2,2 0 0,0 2-2,0-1-6,-2 2-8,3 0-11,-2 1-17,-2 1-13,2 1-12,0 3-6,-2 0-4,4 0-4,-6 3-3,3 1-6,0 0-4,-3 2-6,0-2-7,0 3-7,-2 0-3,0-1-4,-2 3-3,0-2-2,2 1-1,-3-1-2,-2 1-4,1-2-10,1 0-10,-4 0-18,2 0-17,-3-1-28,1-1-31,1 0-28,-2-2-25,3 1-28,-2-1-29,2-2-29,-2 0-32,3-1-37,1-1-42,-2-2-37,5-5-35,0 0-23,0 0-17,0 0 6,0 0 22,0 0 17,0 0 17,8-5 21</inkml:trace>
          <inkml:trace contextRef="#ctx0" brushRef="#br0" timeOffset="127330.9617">9676 2263 81,'-6'-7'299,"2"1"7,-2 4 1,0 2-18,1 0-26,1 0-26,-1 2-24,1 2-21,-1 2-22,2-1-16,-1 1-14,0 1-12,0-3-8,3 1-14,-1 2-15,2-2-14,0 1-11,2-2-8,1 1-6,2-1-2,-3 1-2,4-2-2,2 0-2,1-1 0,0 1 1,1-1 5,-1 0 7,1-2 7,2 0 6,-2-2 10,1 0 9,0 1 7,-2-2 5,1 0 0,0 1 2,-3 0 0,4-2 0,-5 1 0,-1 1 0,2 0-3,-4-2-6,3 0-5,-5-1-6,2 2-7,1-3-7,-4 1-5,0 0-6,0 1-6,0-1-7,-4-1-11,1 1-12,2-1-20,-5 2-25,3-1-33,-2-1-40,1 3-39,-2-1-38,0 0-33,-2 1-30,0 0-33,-3 2-39,3 0-47,-3 1-54,-1 1-44,1 1-40,-1 3-8,-2 1 6,2 3 23,-1-2 28,1 6 34</inkml:trace>
          <inkml:trace contextRef="#ctx0" brushRef="#br0" timeOffset="127340.1122">10015 2482 259,'-16'4'326,"4"2"3,-2 0 0,2 2-9,1 1-14,-3 1-31,1 2-39,1 0-33,1-1-33,-1 2-19,2 2-17,1 0-14,-1 0-11,-1 1-9,2 2-7,1-3-4,-1 3-6,1-2-6,2-1-8,2 1-9,-2-1-9,4-1-10,1 1-10,1-1-9,1-2-6,1 1-3,4-2-1,-2 1-4,2-1-2,4-1-4,-2 2-3,2-3 0,1 0-2,2-3 0,-1 1 3,3-2-1,-1-1 0,3-1 10,1 1 16,-2-1 2,2-1-4,-2-2-2,3 0 1,-2 0 0,1-2 0,-3-1 1,1 1 1,-2 0 1,0-2 3,-1-1 2,-2 0 1,-1-2-6,-4 0-13,1 1-1,-3-3 6,1 0 2,-4 1 1,-1-3-1,0 1-1,-3-1 1,-2 2-2,1-4 0,-4 3-3,0-2-2,-1 0 0,-1 1 1,-1 0 2,-1-1 2,0 1 0,-1-1 3,-1 1 1,4 2-1,-2 0 0,2 0-2,0 0-1,2 1-1,1 2 1,-2 0 0,4 0-1,0-1-4,1 0-8,1 3-4,3-3-2,0 3-2,0-3-4,0 3 0,3-2 2,1 1 1,-1-2 0,2 2 1,1-2-1,0 1 0,1 0 1,0 1 2,1-2 1,1 1 0,-2 0 0,4 1-4,-2-1-4,1 2-4,-1-1-2,1 1 3,1 0 4,-2 0 4,2 2 6,-3-1 5,3 2 4,-3-1 3,2 1 3,1 1 1,0 1 3,-1 1 7,-1 0 11,1 2 5,2 0 5,-1 2-1,0-2-2,1 2-2,0 2-5,2 0-4,-2 2-6,1-1-4,2 3-2,-3 0-3,2-1-2,1 1-3,-1 3-4,-1 0-2,-1 0-2,2 0-3,-4 3-2,0-2-4,-1 2-2,-2-3-4,0 3-3,-4-2-4,-1 1-5,0-3-1,-2 3-5,0-4-3,-2 0-3,0 0-3,0-2-4,-3 1 0,1-3-2,0-3-2,-1 1-2,1-2 1,1 0-1,0-1 2,-1 0 3,2-1 2,-1-3 2,-2 2 2,3-2 4,0-2 1,-1 0 3,0-1 1,0-3 3,0-1 5,2 0 6,-1-2 9,1 0 8,1-2 8,0 0 7,0-1 9,0 0 10,0-2 8,1-1 7,2 0 11,1-1 11,1 2 8,0-3 6,0 1 11,0 3 10,2-1-2,0 0-7,3 0-5,0 3-5,1-3 1,-1 2 0,3 1 0,-1 0-4,3-1-5,-1 1-6,3-1-6,1 1-2,-2 2-9,1-2-11,0 2 1,0 1 4,0 1 2,0 1-1,-1 0-5,-1 1-7,2 1-2,-1 0-2,-3 1-1,2 2-5,-1 1-1,0 0-3,-1 1-2,2 2-3,1 0 0,-5 1-1,4-1-1,-2 3-1,2 1-2,-3-3-3,2 5-3,-1 0-3,-1 1-2,2-1 1,-3 3-2,1 0-2,-5-1-3,2 1-5,-1-1-6,-4 3-7,-1-2-9,0 1-9,-3-1-11,-3 0-11,2 0-14,-4-1-16,1 1-30,-2 0-37,-2-1-35,1 1-37,-1-3-38,1 1-38,-1-1-34,1 0-32,0 0-38,1-3-39,0-2-36,1 0-36,5-4-14,0 0-6,0 0 19,0 0 31,0 0 30,0 0 29</inkml:trace>
          <inkml:trace contextRef="#ctx0" brushRef="#br0" timeOffset="128564.4548">11170 2573 18,'0'-3'335,"0"0"33,0 2 34,0 1 31,0 0 7,0 1-6,0 1-14,0-2-17,0 1-24,0 1-26,0-1-22,0 0-20,0 2-18,0-1-18,3 0-28,-3 2-33,4-1-33,-4-1-32,4 2-24,-1 0-22,-2 1-23,2-1-21,1 2-18,-3-1-14,0-1-8,1 3-6,-1 0-8,-1-1-9,0 0-12,-1 2-13,-1-1-17,1 1-22,0 1-29,-1-3-35,0 2-29,-1 1-25,2 0-24,-2 0-24,0 0-22,2 1-22,1-1-14,-4 0-14,4-1-13,-3 2-11,1-3-1,0 0 4,1 1 19,-1-2 25,2 1 21,0 0 20,0-3 23,0 1 26,0-1 25,0 0 25,0 0 28,2 0 30,-1-2 33,1 1 35,-2 0 32,1 0 27,-1-1 23,0 1 21,1-3 19,-1 3 18,0-2 13,0 1 10,0-1 15,0 2 17,0-1 10,0-2 7,0 2 1,0-1-2,0 0-6,0-1-9,0 0-3,0 0 2,-1 0-3,1 0-7,-1 0-7,1 0-9,0 0-17,0 0-22,0 0-19,0 0-18,-2 0-14,2 0-12,0-1-17,0 1-17,0 0-23,0 0-25,0 0-26,0 0-26,2 0-28,-1 0-28,0 0-37,-1-1-43,0 1-40,0 0-38,0 0-47,0 0-50,0 0-16,3-8 3,1 2 2,-4 6 1,4-8 13,-1 2 16</inkml:trace>
        </inkml:traceGroup>
        <inkml:traceGroup>
          <inkml:annotationXML>
            <emma:emma xmlns:emma="http://www.w3.org/2003/04/emma" version="1.0">
              <emma:interpretation id="{C86880BA-BBFC-464B-98BE-6AC0613C8E31}" emma:medium="tactile" emma:mode="ink">
                <msink:context xmlns:msink="http://schemas.microsoft.com/ink/2010/main" type="inkWord" rotatedBoundingBox="12734,2689 13577,2701 13566,3431 12724,3419"/>
              </emma:interpretation>
              <emma:one-of disjunction-type="recognition" id="oneOf4">
                <emma:interpretation id="interp20" emma:lang="en-US" emma:confidence="0.5">
                  <emma:literal>To</emma:literal>
                </emma:interpretation>
                <emma:interpretation id="interp21" emma:lang="en-US" emma:confidence="0">
                  <emma:literal>Ton</emma:literal>
                </emma:interpretation>
                <emma:interpretation id="interp22" emma:lang="en-US" emma:confidence="0">
                  <emma:literal>to</emma:literal>
                </emma:interpretation>
                <emma:interpretation id="interp23" emma:lang="en-US" emma:confidence="0">
                  <emma:literal>Too</emma:literal>
                </emma:interpretation>
                <emma:interpretation id="interp24" emma:lang="en-US" emma:confidence="0">
                  <emma:literal>Tor</emma:literal>
                </emma:interpretation>
              </emma:one-of>
            </emma:emma>
          </inkml:annotationXML>
          <inkml:trace contextRef="#ctx0" brushRef="#br1" timeOffset="134903.3549">11973 2311 163,'10'-4'222,"0"1"-12,-2-1-14,2 0-16,0-1-15,0 2-14,1 1-17,1 0-21,-1 0-24,3-1-18,-1-1-10,3 4-7,-2-3-1,2 2-6,0-1-7,-1 1-6,-1-1-4,3 1-13,-2 1-17,0 0-7,1 0 1,0 0-2,-2 0-5,3 1-11,-2 1-17,-1-2-26,2 1-30,-3-1-41,2 0-46,-1 2-35,1-2-29,1 0-16,-3 1-6,0 0-7</inkml:trace>
          <inkml:trace contextRef="#ctx0" brushRef="#br1" timeOffset="133231.0725">12155 2464 56,'0'-6'339,"0"2"16,0-1 14,0 0 13,0 1-6,0 0-16,0 1-41,0 1-50,0-1-35,0 0-28,0 2-15,0-1-12,0 1-6,0 1-4,0 0-3,0 0-3,0 0-3,-1 0-6,-1 1-3,0 1 0,2-1-5,0 2-6,0 1-7,0 1-7,-1 2-7,1 0-9,0 2-10,0 4-9,0-2-10,-2 4-13,1 2-8,-2 0-9,0 3-7,1-2-10,-2 1-6,0 2-7,-1-1-3,0 3-5,-4-1-4,2 0-2,2 1-7,-3-1-6,1 1-8,-1-2-7,2 2-11,-1-2-14,2 0-21,1 0-21,0-3-30,-1 0-29,2-3-35,3 0-34,-3-2-23,3-3-22,0 1-23,0-3-22,0-1-26,0-3-25,0-4-24,0 0-24,0 0-22,0 0-23,0 0 6,3-8 18,-2 1 28,2-4 31</inkml:trace>
          <inkml:trace contextRef="#ctx0" brushRef="#br1" timeOffset="134969.1761">12430 2611 238,'-8'18'244,"0"-1"-8,5-2-21,-4 4-28,4-4-33,1 1-31,0-2-25,0 3-20,2-4-16,0 2-14,2-2-9,1-1-7,0 2-5,1-2-2,1-2-3,2 2-1,0-1-1,3-4 1,0 2 6,1-3 12,2 1 8,0-1 7,-2-4 4,5 3 6,-1-3 5,2-1 5,0-1 6,0-1 7,3 0 7,-1-2 9,0 0 6,3 1 7,-5-4-3,1 1-9,0 0 1,-2-2 7,0 0 8,-2 2 13,-2-3 14,-2 0 20,-1 0 13,-1 0 11,-5 0 4,2-1 1,0-1-1,-4 0-3,0 0-1,-1 0-1,-1-1-7,-1-1-10,-2-2-13,-1 3-13,2-3-20,-4 0-24,3 1-21,-4-2-17,1 4-13,-1-1-9,-1 1-7,1 0-7,-3 0-5,1 0-4,2 2-4,-3 2-4,2-2-7,-3 3-11,0 1-4,0 0-4,2 1-3,-2 1-2,0-1-5,1 1-4,0 2-6,-1-1-4,1 2-7,-1 0-6,1 2-12,0-1-12,-1 2-11,1 1-13,0-1-22,1 1-29,0-1-29,-1 1-32,1 1-24,2 1-20,-1 1-22,2-2-27,-1 2-34,3-1-38,-2 1-40,3-1-39,0 1-20,0 1-7,4-1 13,0-7 23,0 10 29,5-1 30</inkml:trace>
        </inkml:traceGroup>
        <inkml:traceGroup>
          <inkml:annotationXML>
            <emma:emma xmlns:emma="http://www.w3.org/2003/04/emma" version="1.0">
              <emma:interpretation id="{4D8FA31D-BF43-48CF-97B7-76AB1C25C881}" emma:medium="tactile" emma:mode="ink">
                <msink:context xmlns:msink="http://schemas.microsoft.com/ink/2010/main" type="inkWord" rotatedBoundingBox="14521,2602 16947,2636 16936,3438 14510,3404"/>
              </emma:interpretation>
              <emma:one-of disjunction-type="recognition" id="oneOf5">
                <emma:interpretation id="interp25" emma:lang="en-US" emma:confidence="0.5">
                  <emma:literal>absorb</emma:literal>
                </emma:interpretation>
                <emma:interpretation id="interp26" emma:lang="en-US" emma:confidence="0">
                  <emma:literal>absorbs</emma:literal>
                </emma:interpretation>
                <emma:interpretation id="interp27" emma:lang="en-US" emma:confidence="0">
                  <emma:literal>absorbed</emma:literal>
                </emma:interpretation>
                <emma:interpretation id="interp28" emma:lang="en-US" emma:confidence="0">
                  <emma:literal>absorber</emma:literal>
                </emma:interpretation>
              </emma:one-of>
            </emma:emma>
          </inkml:annotationXML>
          <inkml:trace contextRef="#ctx0" brushRef="#br1" timeOffset="135266.2184">14058 2667 307,'-3'-8'333,"0"1"15,-1 0 16,-1 0-4,2 0-14,-2 0-31,0 3-40,3-3-33,-5 0-33,0 2-15,-1 0-7,1 1-5,-2 2-3,1-1-7,-2 3-7,0-2-13,-1 2-13,1 2-14,-2-2-16,0 3-16,2 1-14,-2 0-12,0 1-10,0 1-9,0 3-9,2-3-9,-2 4-12,2-1-7,1 0-5,0 0-6,0 3-5,2-2-3,0 1-3,0 0-5,3 1-5,0-1-3,-1 1-3,0-1-8,3-1-10,-1 0-7,3 0-5,-4 1-5,4-1-3,0-1-4,0 0-3,4-2-1,-3 0 1,2 0 2,1-1 4,1-1 3,1 0 2,-2-1 5,3 0 8,1-1 7,0-1 8,0 0 4,0-2 5,1 0 5,0-2 5,1 1 3,-1-2 3,1-2 1,2 3 2,-3-3 2,3 1 4,0-3 2,-1 0 0,-1-2 0,0 2-1,0-3 0,1-1 3,-3 2 1,0-2 1,-1 1 6,1-1 11,-4 2 7,1-2 9,-1 1 8,1-1 9,-2 0 5,-1-1 2,2 2 7,-3 0 6,-1-1 4,3 2 2,-3 0 2,4 0 1,-4 3-4,0 0-9,2 2-7,-2 0-9,0 1-9,0 1-10,0 0-4,0 2-5,-2 0-4,2 2-9,0 0-6,0 1-7,-4 1-9,4 0-7,-3 2-7,3 2-7,-1 1-7,-3 0-7,2 4-8,-1-2-7,0 0-7,0 1-6,0 2-6,2-3-4,-1 1-3,0 2 2,2-3-2,2 1-1,0-2 1,-1 1 2,2 0 1,1 0 1,1-4 3,2 3 2,0-2 3,3-1 3,0 0 3,0-1 3,2-1 1,2-1 1,-1 0 1,0-1 2,0-1 3,3-2 6,0 0 4,-2-2 6,3-1 3,-2 1 6,1-2 3,-2 0 2,1-3 3,-2 3 4,0-5 2,0 2 2,-2-3 8,0 1 13,-3 0 6,1-3 2,-2 1 0,1-2 2,-1-2 1,0 2 2,-2-2-1,2 0-2,-3-2 5,0 1 6,0-3 10,1 2 12,0-3 5,-3 1 2,1 0 7,1-2 10,-3 1 8,-1-2 7,3 2 7,-3-1 7,3 2 9,-3-1 8,1 0 4,1 4-1,-1-3-3,3 5-1,-4 1-5,1 1-4,0 3-6,1-2-7,-1 5-6,-1 1-6,0 1-5,0 0-6,0 1-5,-1 3-7,-1 0-5,1 0-7,0 3-8,-3-1-6,1 3-8,-1 1-8,1 4-4,-2-1-6,0 3-3,-2 2-4,2 1-3,-1 4-6,-2-2-4,0 3-5,1-1-6,0 1-4,-1 1-6,1-1-5,2 2-3,-2-2-6,2 0-6,-2 0-7,3 0-4,1-1-3,-2 0-4,2 0-2,1 0 0,0 1 0,1-3 2,-1 1 3,1-1 4,1-2 2,0 2 5,0-3 5,0-3 5,0 2 6,0-1 5,0-4 5,0 0 4,0-1 4,0-2 4,0-1 1,0-2 3,0 1 5,0-1 3,1-2 4,-1-2 2,2 2 0,-1-3 4,1-1 3,-1 0 6,0-1 5,1-1 4,1-3 5,0 0 5,0 0 7,1-4 3,3 3 1,-2-3-1,2-1 0,1 2 1,-1-1 0,0 1-1,2-2-2,-1 2-3,3 1-6,-3 0-4,2 0-2,-1 3-7,-2-1-3,3 1-5,0 1-2,1 1-2,-2 1 1,0-1-3,-1 3-2,1-1-1,-1 1 1,-1 1-3,1-1-1,-1 2 0,0 1-1,0 0 5,0 1 9,1 0 3,-1 2 3,-1 1-5,2 0-8,-1 1-3,0 2-4,-1-1 6,0 5 8,0-1 3,0-1 2,0 3 0,-1 0 0,-1-2-9,1 3-16,-2-1-9,1 0-6,-1 0-2,-2 0 2,-1 0-1,-1 2-3,-2-3-10,-1 3-15,1-3-7,-4 0-4,-2 2-5,-1-2-3,-2 0 2,2 1 4,-4-1 4,-1-4 4,2 4 4,-1-3 6,-3 1 5,3-4 7,0 2 5,1-2 5,-1-1 5,4 0 5,0-1 2,2-3 2,1 0 2,0 0 2,3-3 1,-1 0-1,2-1 2,3 0 0,0-1 0,0-2-2,3 1 1,1-3 1,0-2-1,2 3 0,0-4-1,5-1 2,-4 3 0,3-3 0,0-2 0,2 4 1,0-3 1,2 0 2,-1-1 0,1 0 0,-1 4 1,1-4 0,0 3-1,-1-2 0,2 2 0,-3-2 2,2 2-1,-2 1 1,0 0 0,0-2 3,2 2 0,-1 1 0,1-1 1,-4 0 3,2 3 1,-2-1 3,0 0 3,1 3 4,-1-1 6,0 1 3,-3-1 12,0 0 15,1 2 8,-3 0 5,3 3 5,-5-2 6,1-1 4,0 3 2,-2 0 2,0 1 3,-2 1 0,0 0-1,-2 0-3,1 0-1,-2 1-14,0 1-20,0-1-6,0 0 1,0 1-10,-2 1-13,2-1-3,-1 0 1,-1 1-3,0 1-2,-1 0-3,2 0-1,-3 2-4,4-1-2,-1 1 2,-1-1 4,1-1-2,1 4-9,2-3 3,1 1 8,-4-1-4,4-1-6,0 1-3,0 0 1,4-1-3,-4 0-1,1 2-2,1-2 1,-1 0 1,2 1 0,0-1 1,0 0 1,0 0-1,0 1 1,-2-1-1,2-1 1,1 1-2,0 0-1,-3 0 1,4 0 2,-3 2 1,1-1-1,2-1 0,-1 3-1,-1-3 1,1 0-2,0 3 1,0-1 0,1 1 2,-1-2 0,1 2 1,0-2-1,-2 1 1,2 1-1,1-2-5,0 1-9,0 0-2,0 1-2,0-1-1,-2 1 1,0-2-2,-1 1-2,1-2-4,-3 2-3,1-1-8,-2 0-7,-2 0-13,-1 0-14,-1-1-12,-1 3-11,1-2-24,-4 0-28,1 0-26,-2 1-23,-2 1-25,3-1-26,-4 1-27,-2 1-28,2-1-37,-2-3-42,1 4-35,-2-1-34,1-1-12,-1 1-1,2-2 16,1 2 24,1 0 24</inkml:trace>
          <inkml:trace contextRef="#ctx0" brushRef="#br1" timeOffset="136962.0044">15162 2590 49,'-12'2'272,"0"0"-1,2 2-3,-1 3-8,3-3-22,-4 3-35,4 1-30,-3 0-30,1 1-24,1 2-20,1 0-17,0 2-12,1-2-11,-2 0-6,6 2-7,-4-1-5,3 1-4,0 1-4,0-2-2,3 1-2,0-1-3,1 2-2,0-2 0,0 0-1,1-1 7,2-1 13,0-2 4,0 1 3,1 0 2,3-3 1,-4 1 3,4-3 3,0 1 2,1-1 3,-1 0 3,2-1 2,0 0 1,0-1 1,1 0-5,1-2-10,-1 0-6,-1-2-4,1 1-7,2-2-8,-2 0-4,1-1-2,0-1-1,-3 0-2,3-1-1,-4-1-1,2-1-1,-1-1 0,-4 1 1,2-1 2,-1 1 2,-2-1 4,2 0 6,-1 0 8,-3 0 2,-1 1 3,0-1-3,0 0-1,0 2-1,0 0-1,-1-2 4,-3 0 5,1 1 1,0 1-2,-1 1-3,-1-1-3,1 1-3,-4-1-2,4 2-3,-2 0-3,-1-1 0,0 1-2,0 1-1,0-1-2,-1 1-6,1 0-8,-1-1-6,3 3-1,-1-2-2,1 0-1,2 1-2,0 0-3,2 1-3,1-1-1,0 0 0,1 1 0,2-1 1,2 0 0,-1 1 1,2-2 1,1-1-1,0-1 1,3 0-2,0-1 0,1 0-4,1 1-4,1 0-2,-1-1 0,3 1 0,-2-1-2,2 1-1,-2 0 0,2-1 0,0 0-1,0 1 0,-2 0-1,1 1 0,-2-2 1,1 2 5,0 0 7,-1-1 2,1 1 3,1 3 1,-4-3 0,0 1 2,4 2 0,-5 0 2,2-1 1,-3 3 3,-1 0 1,1 0 3,-2 3 0,0-3 4,-2 2 2,-1 0 5,1 1 4,-4 0 6,0 0 8,0 2 4,-4-1 5,1 1 5,-1 2 3,-1 1 5,-1-1 1,1 2 2,0 0 0,-2 1-1,0-1-1,-1 0-3,0 2-2,1-3-6,-1 1-3,4 2-3,-2-1 0,1-1-1,-2-1-5,2 1-4,1-1-4,1 1-2,2 0-3,-1-1-2,2-1-2,0 2-8,2-2-9,-1 3-4,2-2-3,1-1-5,0 0-8,0 1-3,0 0-3,3 1 0,-2-1-1,2-2 0,-3 2 1,2 0 1,0-1 1,0 1 4,-1 1 7,2-2 3,-2 1 2,-2-1 1,4 1 1,-3 0-1,2-1 0,-3 0 1,1 0 1,3 0-2,-5 1 0,3-2-2,-1 1-2,0 0-3,0 0-5,-3-1-10,2 1-11,-2-2-12,2 1-12,-3-1-15,3 1-14,-3-2-16,4 3-16,-4-5-13,0 0-13,1 1-10,0-1-8,1 1-4,-1-1-1,1-1 7,-1 0 7,3-1 10,-1 0 10,2-1 11,1 0 11,-1-2 12,2-1 13,1-1 10,0 1 10,-1-3 8,4-1 6,-3-1 6,2 0 5,-1-1 3,-2-1 4,2 0 3,0 0 1,-2-4 4,3 4 4,-1-3 3,-1-1 4,-1-3 2,1 2 2,-1-2 4,2 0 6,-1-1 1,-2-1 2,2-1 1,-1-1-2,0 1 5,-1-3 4,5 1 2,-4-2 3,1 2 3,0-5 4,3 3 7,-4 0 9,2-1 7,-2 1 7,4 1 7,-4 0 10,2 1 5,0 1 7,-2 2 5,1-1 6,-1 4 5,-2 1 7,2 3 3,-4 2 3,1 2 0,-1 2 0,1 2-1,-3 1-3,-1 2-5,0 0-8,-1 2-5,-3 2-6,1 0-8,2 2-9,-5 1-8,3 4-8,-2 3-7,-2 1-7,2 2-7,-3 3-7,2 0-7,-2 3-4,1 0-2,0 0-4,0 1-1,0 4-3,0-5 1,-1 3 0,3-2 0,-2 1-1,4-2-1,-2 2 1,0-2-1,1 1 3,-1-3 0,1 2-2,1-1 1,2-1-1,-3 1 2,3-2 0,1 0 1,-3 0 1,3 0-1,-3-2 1,3-1 0,-1 0-1,-1-1 1,0-4 0,1 2-1,-1-1 0,1-4-1,0 2 1,-1-3-1,1 1 2,-1-3 0,1-2-2,-1 0 3,0 1 2,2-3 1,0 2-1,2-2-1,-2-2-1,2 2-1,-1-3 2,1-1-1,-1 0 0,1-1 0,-1 0-1,0-2 2,2 0 1,1-1 3,-3-1 2,5-1 5,-1 3 7,-2-4 8,1 0 9,2 0 8,-1 2 3,0-2 6,2 1 4,-2 1 2,2-2 3,1 1 0,-1-1 2,-2 2-3,1 0-2,-1 0-5,2 1-4,-2 0-7,2-1-8,-3 3-6,2-1-5,0 3-4,0-1-4,0-1-1,0 3-1,-2-1-1,2 1-3,0 1 0,0 0-3,0-1 0,0 1 0,1 2-1,-1-2 0,1 2 0,1 0 4,-1 0-1,0 2 1,3-2-1,-1 2-1,-1 1-1,0-1 1,1 1-1,2 1-1,-3 0-1,-1 2 0,3-2-1,-1 2-1,-1-1-1,-1 3-2,0-1-1,0 1 2,1-1-2,-3 2 1,0 1-1,1-1 1,0 0-1,-2 3-1,1-2 0,-2 1-1,-1-2 2,-2 2 0,0-2-1,0 3 0,0-1-1,-2-2 0,-3 3 0,0-1-1,0-2 0,-2 3-1,-1-2-1,-1 1 0,-1-1 0,-1-1-1,-2 0-2,-1 0-4,3-1-2,-5 1-1,2-3-4,-4 1-5,1-3-5,-2 1-7,0 1-11,0-1-12,-1-1-16,0 0-22,-1-2-28,1 2-31,-3-2-33,3 0-36,-2-2-27,2 0-23,-1 0-30,-1 0-32,2-2-43,-1 0-49,5-2-36,-2-1-35,5 0-3,-1 0 8,2-2 23,7 1 29,0 2 34</inkml:trace>
        </inkml:traceGroup>
        <inkml:traceGroup>
          <inkml:annotationXML>
            <emma:emma xmlns:emma="http://www.w3.org/2003/04/emma" version="1.0">
              <emma:interpretation id="{7B806594-7494-4264-A3EB-5FD3A11D03E7}" emma:medium="tactile" emma:mode="ink">
                <msink:context xmlns:msink="http://schemas.microsoft.com/ink/2010/main" type="inkWord" rotatedBoundingBox="17573,2667 19651,2696 19639,3498 17561,3469"/>
              </emma:interpretation>
              <emma:one-of disjunction-type="recognition" id="oneOf6">
                <emma:interpretation id="interp29" emma:lang="en-US" emma:confidence="0.5">
                  <emma:literal>water</emma:literal>
                </emma:interpretation>
                <emma:interpretation id="interp30" emma:lang="en-US" emma:confidence="0">
                  <emma:literal>wat-a</emma:literal>
                </emma:interpretation>
                <emma:interpretation id="interp31" emma:lang="en-US" emma:confidence="0">
                  <emma:literal>waters</emma:literal>
                </emma:interpretation>
                <emma:interpretation id="interp32" emma:lang="en-US" emma:confidence="0">
                  <emma:literal>whata</emma:literal>
                </emma:interpretation>
                <emma:interpretation id="interp33" emma:lang="en-US" emma:confidence="0">
                  <emma:literal>wat-as</emma:literal>
                </emma:interpretation>
              </emma:one-of>
            </emma:emma>
          </inkml:annotationXML>
          <inkml:trace contextRef="#ctx0" brushRef="#br1" timeOffset="137417.784">16921 2683 1,'0'-3'319,"-1"-1"11,-1 4 13,2-2 13,-1 2 12,1 0-7,-2 0-20,0 2-19,1-2-21,-1 4-18,2-2-17,-4 0-15,0 3-16,0 0-13,0 0-13,-2 3-13,2 2-13,-2-2-16,0 5-16,-2 0-18,3 1-19,-2 2-26,0-2-28,2 4-19,-2-2-15,3 1-10,-2-2-8,1 4-4,1-3-6,0 0-4,0-2-4,4 1-7,-4 0-5,4-3-5,0-1-5,4 0-5,-4-2-4,2 2-2,3-4-3,-1-1 0,0 0-2,3-3 0,-2 1 0,2-1 2,0-1 3,2-2 6,-1 0 4,0-1 5,3-2 4,-1-1 4,-1 0 5,1-3 3,0-1 4,1-1 1,0-1 2,1-1 3,-1-1 2,0-2 0,1 1 1,0-2 1,-4 0-1,3-1 2,-1 0 0,-2-1 1,3-1 0,0 0 4,-2-1 6,-1 0 8,-2 1 7,2-1 4,-1 0 4,-1 2 2,-2 0 2,3 2 2,-4 1 2,1 2-1,-1 1 0,0 2 1,-1 3-1,0 1-4,0 2-6,-2 0-7,0 3-7,0 0-4,-2 3-5,0 0-3,2 2-3,-2 1-3,1 3-4,-1 2-4,-1 1-4,0 1-4,0 0-6,2 5-4,-2-3-6,-1 4-5,2-1-6,-3 0-3,5-2-2,-1 2-1,-1-3 2,0 0-1,2-1 2,2 1 3,1-4 4,0 3 5,1-2 4,0-3 5,2 2 6,1-1 1,2-3-2,-1 0 1,0-3 2,3 0 9,-1 0 15,-1-2 15,1 0 15,0-2 15,1-2 14,-2 0 11,2-2 9,-3 0 6,2 0 7,1-3 3,-2 0 3,0-1 7,-2-1 8,2 0-6,1 0-17,-3-4-11,0 3-6,-3-3-14,2 2-19,-1-2-8,0 0-3,-2 1-7,1-2-12,-3-1 3,3 1 9,-4-1-7,0 0-14,0-1-1,0 1 9,0 2-9,-4-2-14,4 3-5,-1 0-2,-1 2-10,0 1-15,1 3-12,0-1-10,1 3-24,-1 0-32,1 3-32,-2 1-35,0 1-36,1 2-37,-2 1-30,-1 3-28,-1 0-37,2 2-41,-3 1-39,0 2-38,0-1-21,0 2-14,0 1 5,2-3 9,1 4 28,0-4 37</inkml:trace>
          <inkml:trace contextRef="#ctx0" brushRef="#br1" timeOffset="138768.5326">17707 2714 297,'4'-7'352,"0"-1"15,-1 3 19,1-2-2,-3 0-9,1 1-19,-2-1-22,4 1-20,-4 1-21,1 1-20,-1 0-20,0 1-15,-1-2-11,1 1-9,-4 0-6,2 1-13,1-2-14,-4 3-20,0 0-21,0 0-18,0 0-18,-2 2-19,0 0-17,-3 0-18,0 0-15,-1 4-13,3-2-8,-4 3-9,1 0-6,0 2-6,-1 1-3,1 1-5,-1 0-6,1 2-7,0 2-6,2-3-9,-2 2-8,3 0-9,1-1-10,-1 2-8,0-2-8,3 2-7,-1-1-9,1 0-5,2 0-7,0-1-4,0 0-1,-1 1-2,4-2 0,0 0 1,0-1 3,2 1 3,2-3 6,-3 0 6,5 0 6,-3 0 8,2-2 6,0-1 6,2 0 8,-2-1 6,2-1 8,0 0 6,1-2 7,0 0 6,-1 0 8,4 0 4,-3 0 6,0-2 3,0 0 1,0-3 2,0 1 4,-1-1 2,1-2 3,-1 1 4,-1-2 1,2 2 1,-1-4 2,0-2 5,0 3 6,0-1 9,-1-1 12,0 1 12,0-2 11,-1-1 11,-1 2 8,0 0 8,0-1 11,1 0 6,-2-2 8,0 3 3,-2-2 5,1 1-2,-1 1-3,1 2-9,0-2-10,-1 3-12,-1 3-10,0-1-11,0 1-10,0 0-10,0 3-10,0-1-9,-1 2-8,1 1-6,-2 0-6,0 0-8,1 1-7,-1 2-7,-1-1-6,1 3-7,-1-2-7,-2 3-5,1-1-7,1 3-6,-3 1-10,3-1-8,-2 2-9,1-2-9,1 1-10,0 1-7,0 1-8,1-1-3,1 1-2,0-2-3,1 1-3,0 1-1,1-2-2,2 1 1,0-1 2,2 1 9,-1-4 10,0 3 9,1-2 8,1 0 10,1 0 9,2-3 8,0 3 6,0-2 7,1-2 10,2 2 8,-2-3 5,4 2 7,-1-4 8,1 0-2,-2 0-3,0-4 2,-2 2 3,2-3 4,-2 2 2,-1-2 4,-1-2 3,2 3 2,-3-5 4,-1 2 6,2-3 7,-3 1 5,2 1 4,-2-3 6,1 0 5,-2 0 8,3-1 7,-4-2 13,1 1 14,1-1 12,-1-2 12,0-1 11,1 2 10,-2-4 12,3 1 14,-3-1 8,1 1 5,1-1 6,0-1 6,-2 2-1,2-4-5,-2 2-14,1 0-18,3 2-16,-5-2-12,3 0-13,0 2-11,-2-2-15,2 5-20,-1-1-12,-1 2-9,1-1-8,-1 2-7,-1 2-6,1 1-3,-1 1 3,-1 3 4,1-1 4,0 1 5,-2 2 1,0 0 0,0 1 0,-2 2 0,0 0 0,1 1-2,-1 2-2,1 1-1,-2 1-2,0 2-2,2 0 4,-4 1 7,3 4 0,-3 1-3,0-1-2,1 6-1,-2-1-2,2 0-1,-3 2-1,3-1-2,-2 1-1,1 2-2,-2-2-2,2 1-1,0 0-7,-1 1-11,3-1-7,-2 1-6,1-1-8,0-1-6,-1-1-13,2 1-15,0 1-16,2-2-15,1 2-21,-4-3-21,4 0-31,0 2-34,4-3-29,-4 0-24,3 0-26,-1-2-23,3 0-31,-2 0-36,0-4-27,1 0-25,1 0-22,-2-1-19,3-2 0,-1-2 10,0 0 26,-5-4 32,9 3 24</inkml:trace>
          <inkml:trace contextRef="#ctx0" brushRef="#br1" timeOffset="138770.527">18067 2569 225,'-4'-5'429,"-2"1"31,1 0 28,1 1 24,1 1 21,2 0-12,-4 0-29,3 1-42,2-1-46,-4 1-39,4 0-34,-1 1-37,1-2-37,0 1-39,0 1-36,0-1-34,0 1-34,1-2-28,-1 2-23,4 0-18,-2 0-12,3-1-10,-1 1-7,2 0-5,0-2-3,1 2-3,0-1-3,3 1-4,0-1 0,1 1-3,-4 0-3,1 0-6,2 0-6,-3 0-10,-1 0-12,0 1-18,0 0-18,-2 1-34,1-1-35,-1 2-33,-1 0-28,0-1-29,1 3-29,3-1-29,-4-2-27,1 3-32,1 0-35,-5-5-27,4 7-27,0 0-18,0-1-14,-3 1 11,1-1 26,-2-6 27,4 8 27,-1-1 29</inkml:trace>
          <inkml:trace contextRef="#ctx0" brushRef="#br1" timeOffset="138982.8916">18304 2736 49,'4'-4'207,"0"1"-5,0 2-9,1-4-14,2 3-13,-2-2-10,1-1-8,-2 1-11,3 1-10,-2-2-11,2 0-11,-2 1 4,2-1 8,-4-1 7,4-1 3,-2-1 6,0 2 6,1-1 1,-2 1 2,1-1 5,-3 0 8,3 2 6,-1-2 5,-2 0 10,-1 1 12,1 1 0,-2-1-5,0 2-2,0 2-3,-2-3-2,1 3-5,1-1-3,-2 1 0,-3 0-9,1 1-10,1 0-12,-2-1-12,-1 2-16,0 0-21,-1 0-15,0 2-16,0 0-12,0 1-11,-2 1-9,2 0-9,-4-1-6,3 1-7,1 4-4,-2-1-4,2 2-4,-1 0-4,1-1-3,-2 2-4,2-1-1,1 2-6,-2 0-2,1-1-6,1-1-6,2 2-4,0 0-5,0-3-4,1 3-5,0-3-3,2 2-3,-1-2-2,2 0-1,0 0-2,2-1 0,-1 0 0,1-1-4,1 1-6,-1-2-1,1-1 3,2 0 5,1 0 4,-1-1 4,2-3 6,1 2 6,-1-2 6,-2 0 3,5 0 3,-1-2 4,-1 2 5,-1-3 10,3 1 9,-1-2 14,-1 1 12,0-1 8,1 0 8,0 0 9,-1-2 8,0 1 12,1 0 12,0-1 11,-1-1 13,3 1 11,-1 1 11,1-2 10,0 0 6,-3 0 0,4-1-4,-1-1-2,-1 3-2,2-4-4,-4 1-5,3 0-6,0 0-8,-1-2-5,-3 1-9,2-1-7,-1 2-9,-1 0-6,-1 1-3,-2-1-2,1 2-3,-1-1-2,-1 4-1,1 0-1,-3 1-2,1-1-1,-2 2 0,0 1-1,-2 0-2,1 1-1,-1 0-3,0 0-4,-1 1-3,1 0-3,-1 1-1,-2 2-4,-1-1-3,3 1-3,-3 0-4,0 4-3,0-1-4,0 0-4,-1 0-1,2 1-4,0 2 0,-3-1-1,2-2-1,2 3-3,-2-1-3,1 0-1,0-2 1,2 2-1,-1-2 0,3 2-3,-1-2-1,2 1-3,0-1-3,0 1-2,0-1 0,0 1-2,0 0-2,2-1 1,-1 2 4,1-3 0,0 3-3,0 0 1,1-1 1,0 1 2,3 1 2,-1 0 2,-1 0 3,3 1 2,1 0 2,1-3 2,-2 0 2,2 2-1,0-2-1,0 1 0,2 1 2,-1-1-1,0 0 0,0-2 1,-2 0-2,3-1 1,-1 1-2,-1 0 1,1-3-1,0 1 0,1 1-1,-2-3 2,2 1 0,-3 0 2,3-1-1,-4 0 1,1-1-2,-1-1 1,-2 1-1,2-1 1,-4-1 1,1 0-1,-1 0 1,0 0-3,0-1 1,-2-1-1,1 0-2,-1-1 0,-1-1-2,3 0-7,-3-3-7,4 1-11,-3-1-11,2-2-23,-3-2-25,3-1-28,0 1-29,0 0-37,-1-1-43,3 0-38,0-3-35,-3 1-47,2-1-50,0-1-54,-1 0-52,1 0-31,2-2-17,2 0-1,-1 0 10,2 1 19,0-3 24,3 3 36</inkml:trace>
        </inkml:traceGroup>
        <inkml:traceGroup>
          <inkml:annotationXML>
            <emma:emma xmlns:emma="http://www.w3.org/2003/04/emma" version="1.0">
              <emma:interpretation id="{C48171A2-93A7-4BF2-8D06-5AA70EA3DBFD}" emma:medium="tactile" emma:mode="ink">
                <msink:context xmlns:msink="http://schemas.microsoft.com/ink/2010/main" type="inkWord" rotatedBoundingBox="20108,2507 21770,2531 21756,3528 20094,3505"/>
              </emma:interpretation>
              <emma:one-of disjunction-type="recognition" id="oneOf7">
                <emma:interpretation id="interp34" emma:lang="en-US" emma:confidence="0.5">
                  <emma:literal>and</emma:literal>
                </emma:interpretation>
                <emma:interpretation id="interp35" emma:lang="en-US" emma:confidence="0.5">
                  <emma:literal>on .</emma:literal>
                </emma:interpretation>
                <emma:interpretation id="interp36" emma:lang="en-US" emma:confidence="0">
                  <emma:literal>an .</emma:literal>
                </emma:interpretation>
                <emma:interpretation id="interp37" emma:lang="en-US" emma:confidence="0">
                  <emma:literal>ands</emma:literal>
                </emma:interpretation>
                <emma:interpretation id="interp38" emma:lang="en-US" emma:confidence="0">
                  <emma:literal>and .</emma:literal>
                </emma:interpretation>
              </emma:one-of>
            </emma:emma>
          </inkml:annotationXML>
          <inkml:trace contextRef="#ctx0" brushRef="#br1" timeOffset="140379.9721">19722 2825 209,'0'-9'295,"-3"0"9,-1 0 8,1 1 8,-1-1-9,3 0-16,-4 2-21,1 0-24,-1-1-6,0 0 4,1 2 1,0-2 0,-2 3-2,0 1-4,0-1-3,0 1-4,0 0-7,-3 0-9,0 1-14,0 2-13,1-1-17,-3 2-19,1 0-27,-1 2-35,-1 0-22,1 1-18,0 1-14,-2 1-10,0 2-8,1-1-8,-2 1-4,1 4-4,2 0-5,-2 0-4,-1 2-3,3-1-4,-1 3-5,0 1-8,3-1-7,-1 0-7,-1 2-6,4 0-5,-1-1-5,1 0-5,1-1-8,2 2-13,1-4-7,-4 2-4,7-2-4,-4 0-2,4-2 2,0 0 3,4-3 5,-4 1 4,4-1 5,-1-1 5,2-1 5,0-1 4,1-1 8,2-2 11,-1 0 9,1-1 8,4-1 6,0-1 4,-2-2 5,3 0 3,-2-1 3,4 0 2,0-3 8,2 0 9,-3-2 6,3-1 4,-2-1 2,-1-1 4,1 1 5,1-2 7,-3-1 7,0 0 6,-2-1 9,1 0 9,0-1 11,-1-1 10,-3 2 1,-1 0-1,1 0-1,-3-1 1,-2 2 2,1 0 0,0 2-3,-3-1-7,1 1-5,-2 1-6,0 1-9,-2 2-11,1 1-10,1 3-8,0 0-8,-2 0-8,2 1-5,0 3-5,0 0-2,0 0-4,0 0-2,0 3-2,0-3-1,0 4-1,0-2-1,-2 0-2,2 2 0,0 3-1,0-1 0,0 1-1,0-1-1,0 1-2,0 1-3,0 1-1,0-1-3,0 1-2,0 2-3,2-2-3,0 0-1,1-3-1,0 4-1,-1-3-1,3 2-1,-2-3-1,4 3 1,0-1 1,0-1 3,-2-3 1,5 3 3,-1 0 4,1-2 1,0-1 3,0-1 1,1 1 3,1-1 1,0-3 1,-3 2 3,2-2 1,-1 0 2,-1 0 0,-1 0 1,0 0 1,-1 0 0,-1 0 1,-1 0-1,-2 0 2,0 0 1,-1 0-1,0 0 1,-1 0 0,-1 0-1,0 0 1,0 0 0,-1 0 2,-1 0 0,2 2 0,-1 0 0,0 0-2,-1 3 0,1-1-1,-2 0 1,3 1-2,-4 1 0,3-1 1,-1 2-1,-2-2-1,3 0 0,-3 1-2,3-2 0,0 0 1,0 1-1,-1-1 0,0-2 0,2 0 0,0-1 1,0 0 0,0 2 2,2-3 0,-2 0 1,2 0 0,-1-3 0,0 2 3,0-2 0,3 1 1,-3-2-1,4-1 1,-3 1 0,5-2-1,-4-2 2,2 0 1,1 0 3,2-1 0,-3-1 2,6-3 3,-3 2 0,0-1 1,0 0-2,2 2 1,1-1 0,-1 0 1,1 2-1,-3 0 1,1-1-2,1 4-3,-3 1-3,0-1-2,1 2-2,-3 1-1,0 1-10,-3 0-11,3 2-6,-2 2-4,1 0 0,-2 0 0,1 2 0,0 1-2,1-1 2,-4 3 0,5 1 0,-2 1 0,3-1 0,-3 3-3,2 0 7,-1 0 9,2 0 5,0 1 2,-2-1-1,2 0-2,0 0-6,0 0-6,2-2-6,-3 2-9,3-1-10,1-2-12,0-1-13,-1 1-16,3-1-14,1 0-16,-1-2-17,1-1-17,2 0-16,-1 1-13,4-2-11,0 0-10,0 0-9,1-3-10,0 2-10,2-2-9,-1 0-10,0-2-10,1 0-15,-2-2-17,2-1-17,-3-2-17,1 2-5,1-4 3,0-1 8,-2-1 8,0 0 13</inkml:trace>
          <inkml:trace contextRef="#ctx0" brushRef="#br1" timeOffset="140499.8723">21006 2142 32,'1'-12'258,"1"2"17,-2 3 21,0 1-2,0 3-14,-2 1-22,1 2-28,-3 2-30,2 1-29,-3 3-22,0-1-18,2 5-12,-2 1-12,-1 3-9,-2-1-7,1 3-15,1 3-21,-1 0-11,0 1-7,-1 2-4,1 0-5,2 1-2,-1 1 0,0 1 0,0-1 1,2 2 1,0 0 3,-1 0 2,2 3 1,-4-2 2,3-1 3,0 2 1,0 0 3,-3 0 3,3 0 4,0 0 3,0-2 2,0 0 2,0 0 1,1-3 0,0 1-1,0-2 0,0 1 0,1-3-1,1-1 0,0 0-4,1-3-2,0-1-4,0 0-4,0-4-5,0 1-4,0-1-4,0-4-2,1-1 0,-1-1 1,0-1 1,1 0 4,-1-1 2,2-2 3,-2 1 7,1-2 7,-1 0 9,2-2 11,-2 1 10,0-2 11,0 1 10,0-3 5,0 1 4,0-2 1,-2 1 1,1-3-1,-1-1-1,1 0-2,0-1-11,-1 1-16,1-4-13,-4 3-10,3-2-11,-2-1-7,3 1-7,-2-1-7,-1 0-4,2 3-5,-1-2-4,0 2-3,0 2-5,2 0-4,-4 0 5,2 1 8,0 1 1,-1 4 1,-1-3-3,1 1-4,-1 2-1,0 0-3,1 0-2,0 2-1,-2 0-2,0 2-2,-1 0-2,-1 2-2,1 0-3,-4 1-2,4 4-2,-2-1-3,1 1-4,1 0-3,1 2-3,-1-1-3,0 1-3,4-1-3,-2 1-2,-1-2-1,3 1-3,0 1-1,1-2-2,2 0-2,0 0 0,2-1-2,-1 1 0,3-2-1,-3-2-2,5 2-6,-1-1-4,-2-1-6,4-1-10,0 0-14,-1-1-3,5 1-1,-4 0-15,3-4-21,0 0-24,0 0-22,0 0-25,2-2-21,-3 0-29,3-2-30,-2 1-27,-1-3-26,0-1-25,0 1-24,-2-2-26,0 1-29,0-2 5,1 1 20,0-1 25,-1 1 27</inkml:trace>
        </inkml:traceGroup>
      </inkml:traceGroup>
      <inkml:traceGroup>
        <inkml:annotationXML>
          <emma:emma xmlns:emma="http://www.w3.org/2003/04/emma" version="1.0">
            <emma:interpretation id="{32635516-4410-4AEF-9684-DD81BC14D0DD}" emma:medium="tactile" emma:mode="ink">
              <msink:context xmlns:msink="http://schemas.microsoft.com/ink/2010/main" type="line" rotatedBoundingBox="18353,3636 23849,3890 23763,5765 18267,5511"/>
            </emma:interpretation>
          </emma:emma>
        </inkml:annotationXML>
        <inkml:traceGroup>
          <inkml:annotationXML>
            <emma:emma xmlns:emma="http://www.w3.org/2003/04/emma" version="1.0">
              <emma:interpretation id="{72ADA9A4-712D-4129-B953-5E8F48F9BC96}" emma:medium="tactile" emma:mode="ink">
                <msink:context xmlns:msink="http://schemas.microsoft.com/ink/2010/main" type="inkWord" rotatedBoundingBox="18353,3636 21727,3792 21688,4625 18315,4468"/>
              </emma:interpretation>
              <emma:one-of disjunction-type="recognition" id="oneOf8">
                <emma:interpretation id="interp39" emma:lang="en-US" emma:confidence="0.5">
                  <emma:literal>minerals</emma:literal>
                </emma:interpretation>
                <emma:interpretation id="interp40" emma:lang="en-US" emma:confidence="0.5">
                  <emma:literal>mix meals</emma:literal>
                </emma:interpretation>
                <emma:interpretation id="interp41" emma:lang="en-US" emma:confidence="0">
                  <emma:literal>minecars</emma:literal>
                </emma:interpretation>
                <emma:interpretation id="interp42" emma:lang="en-US" emma:confidence="0">
                  <emma:literal>mix reals</emma:literal>
                </emma:interpretation>
                <emma:interpretation id="interp43" emma:lang="en-US" emma:confidence="0">
                  <emma:literal>mix peals</emma:literal>
                </emma:interpretation>
              </emma:one-of>
            </emma:emma>
          </inkml:annotationXML>
          <inkml:trace contextRef="#ctx0" brushRef="#br1" timeOffset="141929.8203">17572 3796 67,'0'-4'360,"2"1"19,0 1 20,-1 0 18,1 0 16,-2 2-15,0 0-29,0 0-42,0 0-47,0 2-31,0 0-25,1-1-17,-1 0-12,2 0-15,0 1-14,-2 2-17,0 0-15,4 0-19,-4-1-17,3 5-14,-2-1-13,-1 0-14,4 2-14,-4 1-14,0 1-9,2 1-12,-2-1-10,0 2-6,0-1-4,0-3-3,-2 4-3,2-1-1,-4-1 0,3 0-2,-2-1 0,-1-2-1,0 1-4,1 0-3,0-3-7,1 1-4,-1-1-5,-1-1-5,3-1-6,-2 0-3,3 0-3,-3-1-1,2-2-3,1 0 1,0-1 0,0-1 1,0-2 1,0 0 5,0-1 4,0 0 4,0-3 5,0 1 5,0-3 5,0 0 3,0-2 4,1 1 1,2-3 3,0 0 0,2 0-1,-2 0 2,2 1 0,2-1 2,-3-1 2,4 3 1,-3-4 0,2 4-1,3-1-1,-2 1 2,0 0 0,2-2 0,0 3-2,0 0 1,0 1-1,0 2 2,1-2-1,-3 3-1,3-1-1,-2 3 0,2 0 1,-4-1 0,1 3 0,0-1-1,3 1 1,-6 0 0,3 2 2,-1 2-2,0-1-2,0 1 1,0 2 0,1 2 0,-1-1 0,-2 4 0,3-1 0,-1 1 0,1 0-2,-2 1-1,-3 1-2,3 2-2,-1-2-3,-2 0-4,-1 0-4,0 2-6,-2 1-7,0-1-6,-2-1-9,0 1-7,2-2-6,-7 3-3,2 0-2,3-2-1,-4 0-1,-1-1 1,0-1 2,2 0 4,-2-1 3,4-2 5,-4 1 6,2-2 6,0 0 7,1-1 5,1-1 7,3-1 4,-3 0 1,3-3 2,0 0 3,0 0 0,0 0 0,0 0 2,0-2 3,0 1 0,0-2 0,3 0 1,-3 0 2,1-2 1,1 1 2,-1 0 3,0-3 1,2 1 3,1-3 4,-1 0 6,1-2 11,1 2 9,-2-1 8,1-2 11,3 1 12,-3-1 11,4-1 10,0 4 8,-1-3 10,1-1 5,-3 2 5,2-1 4,1 1 2,-1 1-2,2 0-6,1 0-7,-2-1-8,-1 0-8,2 3-7,1-2-9,0 4-8,-1-2-7,-1-1-6,1 3-4,-1 1-6,-2 1-6,2 0-4,-1 0-4,0 1-4,-1 1-1,0 0 1,0 2-1,1 0-1,1 2-2,-1 0 1,0 1-3,0 1-3,2 0-2,-2 0 1,2 3-1,-2-1-2,0 2-1,1 0 0,0 1-1,-1 1-2,-1 2-2,0-1-2,-2 0-5,1 1-2,-3 0-6,0 1-6,-2 2-6,-2-4-8,0 3-8,-3-3-8,1 0-15,-2 2-19,0-2-24,-5 0-28,4 1-33,-3-1-39,1-1-31,-2 0-28,1 2-27,-1-2-30,3-2-35,-1 0-37,0 1-37,1-4-34,5-1-21,3-4-15,0 0 8,0 0 19,0 0 29,0 0 38</inkml:trace>
          <inkml:trace contextRef="#ctx0" brushRef="#br1" timeOffset="141932.72">18415 3737 308,'-4'1'337,"2"1"12,-1-2-4,0 4-10,0-1-21,0 1-25,-1 2-25,0 1-23,3 1-24,-3-2-24,1 4-27,-1 0-32,1-1-18,1 4-9,-1-1-11,0-2-9,0 4-10,0-3-11,0 2-8,1 0-10,-1-1-10,1-1-13,-1 2-9,-1-1-11,3 0-12,-2 0-14,-1 0-14,0-1-13,1 1-19,-2-1-20,2-2-22,-1 2-23,0-2-25,1-1-29,-1-2-35,1-1-42,3-5-40,-5 5-41,5-5-20,0 0-8,0 0-3,0 0-2,0 0 13,0 0 15</inkml:trace>
          <inkml:trace contextRef="#ctx0" brushRef="#br1" timeOffset="142021.485">18455 3473 113,'-5'4'265,"-2"-1"6,4-1 9,-2 0-5,2 2-14,2-2-17,1 1-19,0-1-24,1 1-25,1-1-17,1 1-12,0 0-11,0 0-7,1-1-1,3 1 5,0-1 6,0 1 9,2 0 6,-1 0 5,2-3 8,0 2 7,-1 0 8,-1-2 7,0 0 2,1 0-2,-1 0 1,-2 0 0,-1-2-8,-2 0-12,2 2-11,0-3-15,-3 0-18,1 0-20,-1 1-17,0-2-16,-1 0-13,-1 1-10,3-1-11,-3 0-8,0-1-7,0-1-7,0 3-3,-3-3-4,3 1-5,-1 1-3,-1 0-8,0 0-8,-1 0-16,1-1-17,-1 2-30,-2 0-35,2 0-38,-3 2-36,1 0-38,0 1-43,-2 0-48,-4 0-53,0 1-54,3 0-59,-4 3-33,2 1-24,-2 1-5,0 1 3,1 4 22,0-2 33,0 3 34</inkml:trace>
          <inkml:trace contextRef="#ctx0" brushRef="#br1" timeOffset="143456.1147">18738 3778 105,'-3'3'294,"1"-1"13,-1 3 7,-1-1 4,3 2-18,-1 1-29,2 1-30,-4 1-29,3 1-28,-1 0-27,0 1-20,1 1-16,-1 1-13,2 0-8,-2 0-17,0-1-22,1 1-14,-1-1-11,1 0-8,-1 0-4,2 0-7,0-1-5,0 0-4,0-1-4,0-1-1,0-2-1,0 1 0,0-1-1,0-2 0,0 0 1,0-1-1,0-1 2,0-1-1,0 0-1,0 0-1,0-2 0,0 0 2,0-2 0,-1 0-1,1 2-3,-1-3 0,1-1 0,-4 2 1,3-4 2,-1 1 1,1-2 3,1 0 2,-3-3 2,3 2 4,0-3 3,0 0 3,3 2 2,-3-2 0,1-1-1,1 0 2,3 1 7,-4 0 6,3-1 6,1 2 5,-1-1 3,1 3 4,0-3 5,2 0 3,-2 0 4,3 2 4,-1-2 4,1 2 7,1 0 11,0-2 5,-1 3 3,3-2-1,-1 4-1,1-2-2,-1-1-1,-1 2-3,1-1-5,-1 4-1,0-3-2,-1 1-3,-1 3-6,1-1-6,-3-1-8,2 3-7,1 2-6,0 0-5,-1 0-4,1 2-2,-1 1-3,1-1-2,2 3-4,-1-1-3,-2 4-5,2-1-2,0 0-2,-2 1 0,2 3 1,1-1 0,-3 2-1,0 0-4,-2 1-3,0-1-2,0 1-1,0-1 0,-3 3-3,1-2 1,-1 0-1,-1 0-3,-1-1-4,-1 2-6,-1 0-11,-1-3-16,-1 1-21,-1 0-27,0-2-31,-2 2-29,0 1-27,-1-2-28,0-1-25,0 0-27,0-1-26,-3-2-33,2 0-35,2-1-32,-2-2-28,1 0-23,1-1-20,7-3 7,0 0 21,0 0 24,0 0 25,0 0 21</inkml:trace>
          <inkml:trace contextRef="#ctx0" brushRef="#br1" timeOffset="144226.8177">19224 3907 215,'-4'2'316,"-1"1"9,1-1-6,-1 0-16,4 1-25,-3-1-32,2 2-31,1-2-28,-3 3-27,4-3-26,0 2-23,0-1-21,4 3-19,-3-4-17,0 1-16,0 1-15,3-2-11,0 2-8,0-2-6,1 1-4,0-2-4,-1 0-3,1 1-2,-2-1-1,4-1 4,-2 0 5,2-1-2,-2-1-5,3 1 3,-2-2 6,2 1 2,-1-1 2,0-1 2,2 0 2,-1 1 1,0-2 1,1 1 3,-3-2 3,5 1 2,-6-1 3,3-1 4,-1 0 3,1 2 4,-2-3 1,1 1 5,-1-2 2,-2 0 3,4-1 4,-2 1 6,-3-1 5,2 2 6,-1-2 4,0-1 4,1 3 4,-1-1 5,-1 0 5,-3 0 5,4 0 3,-4 2 3,0-2 4,0 3 1,0-1 1,0 3 1,0-2-1,0 1-4,-4 2-5,4 1-6,-3 0-6,0 2-7,-1 0-9,-1 2-8,0-1-6,-2 1-7,4 2-7,-6 2-7,2 1-6,-1 0-6,0-1-7,1 3-6,-2-1-2,-1 0-5,5 2-1,-2-2-4,-1 3-4,1 0-5,0-1-7,2 0-6,-2 0-4,3 1-7,1 1-5,0-1-4,1 0-7,1 0-5,0-1-8,1-1-5,0 2-5,1-4-3,0 3-1,1-1 0,1-1 1,0 0 3,1-1 3,3-1 3,-3 1 3,4 0 5,-1-2 5,1 1 6,2-2 9,2 0 6,0-1 8,-2 1 5,4-2 5,-2-1 6,0-1 4,2 0 5,1-1 4,-2-1 2,2 0 5,-3 0-2,1-3-1,-1 1 8,1 0 9,1-1 12,-2-2 11,-1-1 12,1-1 11,-1 3 12,-1-3 10,0-1 12,-2 1 12,1 0 11,-2-2 13,1 1 11,-2-2 14,-2 1 1,2-1-5,-1 2-6,-2-5-7,2 4-8,0 0-9,-3-1-8,3 0-10,-2 3-9,1-1-10,-4 3-9,2 1-10,0 1-8,-1 1-8,1 1-6,-2 0-2,0 2-3,0 1-3,0 0-1,-2 1-3,1 0-2,-1 1-1,0-1-3,2 1-3,-4-1-2,1 2-2,-2-1-4,3 1-2,-3 1-4,0 0-2,0 1-5,2 2-1,-3-1-4,-2 2-2,6-1-4,-3 2-3,0 0-5,2-1-6,-1 0-7,3 1-6,-3 0-8,4-1-11,-2 2-9,2-1-14,0-1-16,0 2-18,2-2-20,2 1-23,-3-1-22,3-1-23,-1 0-13,2 2-7,1-2-7,-1 0-5,2 1-6,2-1-1,2 0-3,0-2 2,1 1 5,0-4 6,2 2 7,3-1 5,-2-1 14,3 0 20,-2-2 11,2 0 10,-2-2 12,2 2 10,-1-3 14,0-1 16,0 1 17,-2 0 19,0-1 22,-1-1 21,-1-1 27,-1-1 28,0 0 24,-1 1 21,-3-2 17,2 1 17,-3-2 24,0 0 27,-1 1 19,2-3 11,-4 0 15,2 0 15,0-1 10,-2 1 13,-1-2 8,4 2 8,-3 0 6,-1-1 7,0 1-1,-1 0-3,0 1-13,0 1-22,-2-1-14,0 4-11,0-1-15,-2 2-16,0-1-17,2 3-16,-2-1-17,-1 1-17,0 2-17,-1-2-16,4 3-13,-7 0-12,4 3-7,-1-2-7,-2 2 2,-1 1 2,0 3-1,-5-2-2,2 4-5,-2-2-5,2 4-2,-2 2-1,2-2-6,-2 0-3,0 0-4,2 2-2,1 1-2,0-3-4,0 0-9,2 1-10,2-1-9,-1 0-6,1 2-4,2-2-4,-1-3-2,3 1-4,1-1-2,0-1-2,1 1-1,3-2-2,-2 0 0,3-2 0,0 2 1,-2-1 1,4-3 2,-3 2 3,4-1 4,-1-1 3,1-2 2,1 0 4,-1-2 5,1 1 5,0-3 4,0 1 4,0 0 4,0-1 3,-1-1 2,2-1 4,-1-1 2,-1 0 3,-1 3 2,1-4 0,-1 0 1,1 0 2,0 0-1,-5 1 0,4-1 1,-2-1-1,0 2 1,0 0 1,-3-1 1,5 2 0,-6 0-1,2-1 0,0 5 0,-3-4-2,1 3 1,1 1-2,0 0 0,-2 2-1,0 0 0,0 2 0,-2 0-2,0 1-1,1 1-2,-2 0-1,0 3-8,0-1-10,-2 2-17,1 1-21,1 0-19,0 2-20,1-2-13,0 2-12,0 0-12,2-2-14,0 0-11,2 0-10,0 1-9,3-1-6,0-2 2,0 2 6,3-2 17,0 1 19,2 0 18,3-2 19,-1-1 10,3 3 7,0-3 9,4 1 11,-1-2 10,2-1 11,0-1 9,-1 0 8,2-2 4,-1-2 2,2 0 2,-3-1 2,-2 2 3,3-4 2,-1-1 4,-2 0 5,0-1 4,-1 0 4,-1-2 5,-1 0 3,-1-1 4,1 0 4,-2-2 7,0 0 7,-4 0 9,3-2 5,-2-1 5,-2 0 2,0-1 9,0 0 13,-2-2 12,2-1 15,-3 1 10,0-3 13,2 1 9,-1-3 10,-2 0 13,1 1 12,1-3 10,1-1 5,-1 0 5,0 0 2,1-1-5,-1-1-10,0 1-12,0 1-13,-1 1-11,1 0-13,-1 4-12,-1-1-13,1 4-15,-4 1-18,4 6-13,-4-2-13,0 6-8,-4 0-5,4 2-4,-4 2-3,1 2-2,0 2-2,-3 2-2,0 0-3,0 3-2,-1 2-2,-2 0-2,-1 2-4,2 4-4,-3 0-5,3 1-3,-3 2-7,3 1-7,0 1-8,1 1-10,1 1-11,0 0-16,0 2-20,1-1-17,2 2-18,-1-1-17,3-1-19,-1 0-16,1 0-16,1-1-7,0 0-2,1 0-1,1-2-2,-1 0 1,3-4 4,-1 3 9,2-4 13,1 1 14,0-2 13,1 1 13,0-1 17,1-2 17,3 1 18,1-3 10,0 1 7,1-3 8,0 2 9,-2-3 9,3-2 8,-1 0 7,-1-2 7,0-2 7,2 0 8,-2-2 8,-4 0 7,3-3 7,-3 0 5,2-1 8,-1-1 7,-2 0 3,1-2-1,-1-1 5,0 0 10,-1-1 11,1-1 12,1 0 13,-2 1 12,0-4 11,0 4 10,-1-4 7,2 0 3,-4 2 3,1-2 2,2 1 7,-2 2 6,-1-1 0,4 0-3,-3 0-6,-1 2-9,2 1-9,-3-1-13,1 3-11,-1 3-14,-1-1-10,1 1-8,0 1-8,-2 1-8,0 0-7,0 2-5,0-1-6,0 2-5,0 0-3,0 0-3,0 0-3,0 0-3,0 2-2,0-1 0,0 2-2,1 0-3,0 1-1,0 0-2,-1 0 1,4 0-1,-3 1 1,-1 2 1,3 0 0,-3-1-2,3 2-3,-3-1-2,3 1-1,-1 0-2,-1-1 0,1 2 1,-1 0 2,0-1-2,1 0 1,-1-1-1,1 0-3,-2 2-4,1-3 2,1 3 0,0-1 2,-1 0 1,-1 0-1,0 0 0,0-2-1,0 3-2,0-1-5,0 1-8,0-3-9,-1 3-13,-3-1-16,1-2-18,-1 4-25,0-2-30,-1 1-30,-1-1-31,0 1-22,-1 1-17,-2-1-23,0 0-23,-2-1-34,-1 0-35,0 0-34,0-1-33,0-1-21,2 1-12,-2-3 4,0 2 12,1-2 24,3 0 26,1 0 20</inkml:trace>
        </inkml:traceGroup>
        <inkml:traceGroup>
          <inkml:annotationXML>
            <emma:emma xmlns:emma="http://www.w3.org/2003/04/emma" version="1.0">
              <emma:interpretation id="{205E37C5-4B80-45BD-B694-8757FC99EFE5}" emma:medium="tactile" emma:mode="ink">
                <msink:context xmlns:msink="http://schemas.microsoft.com/ink/2010/main" type="inkWord" rotatedBoundingBox="22247,3878 23847,3953 23763,5765 22163,5691"/>
              </emma:interpretation>
              <emma:one-of disjunction-type="recognition" id="oneOf9">
                <emma:interpretation id="interp44" emma:lang="en-US" emma:confidence="0.5">
                  <emma:literal>foam</emma:literal>
                </emma:interpretation>
                <emma:interpretation id="interp45" emma:lang="en-US" emma:confidence="0">
                  <emma:literal>forearm</emma:literal>
                </emma:interpretation>
                <emma:interpretation id="interp46" emma:lang="en-US" emma:confidence="0">
                  <emma:literal>firearm</emma:literal>
                </emma:interpretation>
                <emma:interpretation id="interp47" emma:lang="en-US" emma:confidence="0">
                  <emma:literal>fam</emma:literal>
                </emma:interpretation>
                <emma:interpretation id="interp48" emma:lang="en-US" emma:confidence="0">
                  <emma:literal>frame</emma:literal>
                </emma:interpretation>
              </emma:one-of>
            </emma:emma>
          </inkml:annotationXML>
          <inkml:trace contextRef="#ctx0" brushRef="#br1" timeOffset="145967.8349">21979 3840 126,'0'-2'315,"0"1"15,0 0 18,0 1 10,0 1 7,0 0-8,0 1-15,0 0-27,0 4-34,0-2-26,0 3-26,0-1-19,0 3-15,0 1-12,0 1-12,0 1-14,0-3-15,-1 5-15,0 0-15,0 0-18,-1 1-20,0 0-15,1 0-13,-2 0-9,0-1-8,0 1-6,0-3-5,0 3-6,0 0-5,2-1-3,-2-1 0,-1-1-2,4 1-2,-1 0 0,-1-3-1,2 2-1,0-2 0,-4-2-2,4 2-3,0-2-5,0-2-4,0-1-7,0 1-5,0-3-4,4 0-5,-4 0-2,2-2 1,-1-1-1,3 0 1,-1-1-1,2-2 1,2 0 2,0 0 3,1-3 4,1 1 4,1-1 7,0-2 5,0-2 5,2 2 4,0-3 1,-2-1 2,2 1 0,0 0 1,-1-2 1,-1 1 1,0 0-1,0-1-3,0 1 1,-1-1 2,-1 1 0,0-1 1,0 1-1,-1-1 0,0 0 3,-1 2 0,0 0 1,-3-1 1,2 1-1,-1 0 1,0 0 1,0 0 2,-1 0 5,-1 4 6,0-2 7,-1 3 7,-1 0 8,0 2 8,0 0 4,-1 0 2,-1 4 2,0-3 3,2 3 1,-2 0-1,1 0 0,-1 0 1,-1 0-4,1 0-7,0 3-7,-1 1-7,-1-2-8,0 2-10,1 1-5,-1-1-3,-1 3-5,1 0-4,-1 0-2,0 2 1,0-2-2,2 1-3,-1 1-1,-1-3-1,1 1-1,1 0-2,0-1 0,-1 0 1,2 0-1,-1-1-4,3 1 1,-3-1 2,3 1-2,-4-2-1,4 0 0,-1-3 0,1 1 0,0 2 1,0-3 1,0 1 1,0-2-1,1 2 1,-1-2 1,0 2 2,0-2 2,0 0-1,0 2 2,0-2 1,0 0 1,0 0 0,0 0 0,0 0 1,0 0 0,0 0 1,0 0-1,4 0 0,-4 0-1,0 0 1,0 0 0,0 0 2,0-2 0,3 2-3,-3 0 1,1-2 2,-1 0 0,0 2-1,2-2-1,-1 1 2,0-1-1,-1 0 1,2-1 0,0 2 0,-2-2 1,1 0-1,1 0 1,-1 1 0,1-2 0,-1-1-1,0 1 2,1 1 0,-1-1 0,1 0 0,0 1-1,-1-1 2,2 0-1,0 0 1,-2 0-2,1 0 0,3 0 0,-5 1 1,2-2-2,1 2 1,0 0 0,0-1-1,0-1 0,0 1 1,0 0-1,0-1-1,0 3 0,-2-3 2,3 3 0,-1-1 2,-2 0 0,2 0 1,0 1 1,0-1 1,-1-1 0,3 1 0,-2 1 1,1-2 1,3 2 1,-4-2 1,1 1 0,1-1-2,-1 2 0,-1-2-1,2 2-1,-1-3-3,-1 3 0,1-1 0,0 2 0,1-2-2,0 3 0,-1-3-2,1 3 0,-1-2 1,-1 2 0,0 0 1,0 0-1,0 0 1,0 0 3,0-2 2,0 2 0,0-1 0,-1 1 0,0 0 0,1 0 0,1 0 0,-2 0 1,-2 1 1,3-1 0,-1 2 0,1-2 0,-3 0-2,1 0-2,0 2-2,1-2 0,-1 0 0,1 0 0,0 0-1,-2 3 0,0-3-1,0 3 0,0-3 0,0 1-3,0 0-2,0 1-5,0-1-5,-2 0-8,2 1-9,-2-2-15,2 3-16,0-1-19,0 0-19,0 2-21,0-2-22,0 0-18,0 1-18,0 1-13,0 0-11,0-1-4,0 1-4,2-2 2,0-1 4,-1 0 10,1 1 11,-1-1 15,0 0 14,1 0 17,1 1 18,-2-2 15,-1 1 15,4-1 13,-2 0 11,-2 2 8,1-2 8,3 0 5,-1 0 4,-1 0 3,-1-2 4,0 1 3,0-1 4,3 1 4,-1 0 2,0 0 4,-2-1 3,0 1 2,3 0 1,-4-1 2,3 2 2,1-3 3,-1 2 3,-3 0 3,1-1 1,1 2 3,0-2 4,-1 2 5,0-2 3,0 2 5,-1 0 3,2-4 5,0 4 3,-1 0 5,-1 0 3,0-3 2,0 3 3,0 0 1,0 0 3,0-2 1,0 0 1,0 2 2,0 0-1,0 0-1,0-2-2,0 0-2,0 2-2,0-2-1,2 0-3,-2-1-2,0 3-1,2-3-2,-2 0-5,0 1-4,0-1-5,0 3-2,0-3-4,0 3-3,0-2-5,0 2-3,-2 0-4,2 0-9,-2 0-8,2 0-11,-1 0-9,-1 0-11,2 0-12,-2 2-12,2-2-12,-1 3-15,0 0-15,0-3-16,-3 2-16,3 1-16,-2 0-17,3-3-17,-7 3-17,2 1-19,5-4-18,-9 4-13,2 0-9,0 3 3,4-3 7</inkml:trace>
          <inkml:trace contextRef="#ctx0" brushRef="#br1" timeOffset="147443.9917">22010 4193 74,'7'-7'222,"0"0"-4,2-2-8,2-1-8,-3 2-12,0-1-14,2-2-17,-1 0-18,3 1-12,0-2-11,1 0-6,-1 1-4,0-2-2,0 0-1,1-2 0,1-2 3,-3 2 0,3 0 1,-2 0 0,0 0 1,0-2 1,0-1 2,-2 4 1,2-2 2,-4 1-3,3 0-1,-2 2-4,0 3-2,-2-2-4,0 2-5,-2-1-8,0 4-7,-1-1-5,-1 4-7,0-2-5,-1 2-5,-2 2-4,0-1-2,-2 3-2,1 0 1,-1 0-1,-1 0-3,-1 3-4,-1-3-4,2 2-3,-3 2-1,-2 1-3,-2 0-2,0-1-5,-2 4-4,-2-1-5,2 2-8,-3 2-10,0 0-7,-1 0-6,2 1-5,1 1-4,-2-2-3,3 1-4,-2-1-3,2 0-4,4 2-6,-3-2-3,6-2-1,-2 2-2,3-2 2,0-2 1,1 2 5,3 0 2,0-1 3,3 1 2,-2 0 5,3-1 3,1 0 4,1-1 4,-2 2 6,3 2 3,1-2 3,1-1 0,0 1 2,0 0-1,-1 1 0,0-2 0,-1 1 1,1 2-1,-1-2-4,1-1-5,0 2-4,-1-1-5,1 0-4,-1-3-4,-2 3-3,3 0-7,-1-3-5,1 2-8,-2-2-6,-1 1-5,0 0-4,2-3-4,-4 1-1,5-3-1,-2 2 1,0-1-1,0-1 0,0-2-2,0 0-2,1-2-1,1-1 2,-4 1 0,4-2 1,-3 1-2,2-2-3,0 0-1,-2-2 2,0 1-2,1-3-2,-2 3 2,3-4 3,-3 0 5,2 2 6,-2-2 6,1-1 6,0 0 8,-2 0 7,1-2 9,0 2 9,0 0 9,-1-1 8,1 1 9,-1 0 11,-1-2 7,1 2 5,-1 1 4,0 1 5,-1 1 3,0 0 2,0 2 2,-1 0 2,4 3 1,-4-1 1,0 1 0,0 0-2,0 2-1,0 1-1,0 0-3,0 1-4,-4 1-3,4-1-1,-1 2-4,1 0-3,-1 1-2,0 0-3,-1 1-2,2-1-4,0 3-3,0-1-4,0 1-3,0 0-1,2 0-1,-1-2-1,0 1-1,0 0-1,4-1-3,1 1-5,-3-2 2,3 1 2,0-3 3,0 3-1,1-1 2,2-2 1,0 1 0,2-2-1,-2 0 1,1 1 0,-1-2 0,-1 0 0,4 0 4,-5-2 4,1 1 1,0 0-2,-2-2-1,-1 1 2,-3 0 2,1-2 4,0 1 4,-1 1 5,0-3 5,-2 2 4,0-2 2,0 1 3,0-2 2,0 1 2,0 0 4,-2 1 5,0-2 2,1 1 3,-2-1 4,-1 0 4,4-1 1,-4 2 0,4-2 1,-4 2-1,4-1 1,-3 1-1,3 0 0,-1-1 1,-1 1-3,1 1-4,1 0-3,0 0-2,0 0-4,0 0-3,0 0-4,0 1-3,1-2-1,1 2-2,-1 0-1,-1-1 0,3-1 1,1 2 2,0 0 4,-2 1 5,3 0 3,0-1 3,-2 3 2,2-2 0,2 2 0,0 0 0,-3 0 0,2 0-2,1 2 1,0-2-2,0 3-3,-2-1-3,2 0-6,0 2-6,1 1-5,-4 1-4,4-3-3,-1 5-4,0-2-3,-1 2-3,0 1 0,2 0-2,-4-1-2,2 3 0,-1 0-1,2-2-1,-2 2 0,-1 1 1,0-1-1,0-1-3,1 2-1,-2-1 1,0 0 0,0 1-1,-2-3-1,3 0 1,-3 0-2,-1-1 1,0 1-2,0-4-1,-1 0 1,-3-1-1,4 0 1,-1-1 0,-1-1 0,1 0 0,-2 0-1,0-1-1,0-1-1,0 0-1,0-1 0,2-1 0,-2 0 1,-1 0-1,4-2 2,-4 0 1,4 0-1,-1-1-1,-1-1-1,2-1 0,0-1 0,0-1 1,0 0 2,0 0 2,2-2-1,-1-1 0,-1 1-1,4-2 3,0 0-2,-1-1-2,1 0 0,0 0 3,1-1 2,1 1-1,0-1 2,0 0 0,1 4 0,1-4 0,-1 4 2,1-1 1,-3 1 0,2 0-1,1 2 8,0 1 15,-1 1 6,-3 3 4,3 2 3,-5-1 1,3 0 2,0 3 4,-1 3 0,0 0 0,0-2 1,-4 3-2,4 2 0,-1-2 2,1 4-8,-1-1-13,0-1-7,0 3-2,0 2-4,0-1-3,-2-1-2,3 4-4,-1-2-2,1 0 0,-1 2-1,-2-3 0,3 1 0,-2 0-3,0 0 0,-1-2-1,1 1-1,-1 0 1,1-3-1,0 2 2,-2 2 0,2-3 2,-1-1 0,-1-1-2,4 1 0,-3-1 0,1 0 2,-1-2 0,-1-2 2,3 3-1,-3-3 2,0-1-1,0 1 0,0-2 0,0 0-1,0 0 2,0 0 0,0 0 1,0 0 1,1 0 1,-1-2 0,2 1 4,-2-1 1,2 2 2,-1-2 2,-1-1 2,0 2 2,2-2-1,-1-1 1,0-1 3,1 0 0,-1-2 3,1 1 1,-1-1 3,3-3-1,-2 1 1,1 0 0,0-3 0,1-1 0,-2 3 2,3-2 0,-1-1 0,0 2 0,1 0-2,-1-1-2,1 0-3,0 2-2,-3 1-4,3 0-1,-2 2-4,0 1-2,-1 1-4,0 2-3,0 0-3,-1 0-3,-1 3-1,0 0-1,0 2 2,0 0 1,2 2 1,-2 2-1,0 0-1,0 1-4,0 2-2,0 2-6,-2 0-7,1 2-7,-3 0-7,2 1-13,-1 0-17,0 1-32,-4 1-38,2 0-41,-1-1-40,0 3-37,-1-3-35,-1 0-52,1 0-61,0 0-58,-3 0-56,3 0-25,1 0-7,2 0 0,-3 2 4,-1-3 25,2 4 36,0-1 36</inkml:trace>
          <inkml:trace contextRef="#ctx0" brushRef="#br1" timeOffset="145723.4417">21773 3504 162,'0'-5'336,"-1"0"24,-3-1 26,4 2 29,0 1 12,0-1 7,0 2-19,4 0-28,-4 2-30,0-3-29,0 0-22,0 3-19,0-1-17,0-1-17,-4 2-19,4-2-19,0 2-22,0 0-26,0 2-23,-2 1-24,1 0-19,-1 2-21,0 2-15,-1 4-11,1 0-7,-1 7-7,-2 2-4,-1 4-5,2 2-3,-3 5-6,-2 2-3,1 4-4,1 3-4,-2 3-4,-2 1-2,0 3 0,1 2-3,-2 4 0,0 1-1,0 4-3,-1-2-1,0 4-3,-2 0-2,2 2-2,-2 1-6,-1-2-5,2 1-5,-2-1-6,1 1-3,2-4-5,0-4-4,1-1-4,0 0-2,1-6 0,3-2-2,1-3 0,2-2 1,0-5 2,2-3 3,3-3 5,0-3 4,1-2 3,3-4 5,0-3 1,0 0 5,3-4 4,3-4 1,-1 1 1,1-4 3,-1-2 0,3-1 2,0-3 3,-1-3 2,3-1 2,-1-2 3,-1-3 1,2 0 2,-1-2 1,0-3 4,4-3 4,-2-1 6,0 0 5,1-4 6,0 1 6,-2-1 4,2-4 2,-1-3 1,-2 2 2,0-2 2,-1-2 2,-1 1 0,-1-2 2,-3-2-1,0 1-4,0 0-2,-2-1-6,0-1-4,-2 3-5,-3-2-3,0 1-3,0 3-3,0 0-3,-1-2-1,-3 4-3,1 4-1,1-1-2,-1 1-2,-2 4-3,2 0 1,1 0-1,-2 3 0,-1 2-1,2 0-2,-2 2-1,1-1 0,-1 4-1,0-2-3,1-1-4,-4 3-8,1-1-8,-1 1-9,0 2-9,-3-2-13,1 1-15,0 0-20,-2 2-25,0 1-28,0 0-31,3 0-33,-1 1-32,0 1-30,2 0-25,-3 1-25,6-1-22,-3 0-28,2-1-29,6 5-33,-4-6-31,4 6-6,0 0 8,0 0 22,3-9 28,2 3 33</inkml:trace>
        </inkml:traceGroup>
      </inkml:traceGroup>
      <inkml:traceGroup>
        <inkml:annotationXML>
          <emma:emma xmlns:emma="http://www.w3.org/2003/04/emma" version="1.0">
            <emma:interpretation id="{8C7A3A0C-57BD-40A3-BDB1-456329FE0725}" emma:medium="tactile" emma:mode="ink">
              <msink:context xmlns:msink="http://schemas.microsoft.com/ink/2010/main" type="line" rotatedBoundingBox="19062,5160 22635,5346 22593,6160 19020,5975"/>
            </emma:interpretation>
          </emma:emma>
        </inkml:annotationXML>
        <inkml:traceGroup>
          <inkml:annotationXML>
            <emma:emma xmlns:emma="http://www.w3.org/2003/04/emma" version="1.0">
              <emma:interpretation id="{A7EDE66A-716A-43C4-9FC7-085556C437A8}" emma:medium="tactile" emma:mode="ink">
                <msink:context xmlns:msink="http://schemas.microsoft.com/ink/2010/main" type="inkWord" rotatedBoundingBox="19059,5220 20270,5283 20234,5986 19023,5923"/>
              </emma:interpretation>
              <emma:one-of disjunction-type="recognition" id="oneOf10">
                <emma:interpretation id="interp49" emma:lang="en-US" emma:confidence="0.5">
                  <emma:literal>the</emma:literal>
                </emma:interpretation>
                <emma:interpretation id="interp50" emma:lang="en-US" emma:confidence="0">
                  <emma:literal>thee</emma:literal>
                </emma:interpretation>
                <emma:interpretation id="interp51" emma:lang="en-US" emma:confidence="0">
                  <emma:literal>then</emma:literal>
                </emma:interpretation>
                <emma:interpretation id="interp52" emma:lang="en-US" emma:confidence="0">
                  <emma:literal>they</emma:literal>
                </emma:interpretation>
                <emma:interpretation id="interp53" emma:lang="en-US" emma:confidence="0">
                  <emma:literal>them</emma:literal>
                </emma:interpretation>
              </emma:one-of>
            </emma:emma>
          </inkml:annotationXML>
          <inkml:trace contextRef="#ctx0" brushRef="#br1" timeOffset="148960.6213">18456 5069 290,'-13'-7'310,"-2"1"13,2 2 12,-2 2-11,3 1-23,-2 1-30,3 2-36,-1 1-33,1 1-31,1 1-23,1 1-20,0 1-13,2 0-13,1 3-13,0-1-12,2 0-23,-1 2-28,2-1-15,3 0-10,0 2-8,0-1-6,3-2-3,2 2-2,-1 0 0,4-1-1,0-2-2,-1 1-1,5-1 0,-1-3 0,1 0 5,1 0 8,0-1 3,4-1 0,0-2 2,0 1 1,1-2 1,0-2 0,-1 0-1,3-3 1,-2 1-1,1-1 1,-1 0 4,1-3 9,-2-1 4,0-1 2,0 1 1,0-3 2,0 1-1,0-1 0,-2-1 0,2 0 1,-3-1 0,0-1 3,1 2 3,-3-3 5,1 1 4,1-1 1,-4 0 4,0-2 5,-3 3 14,4-3 17,-5 2 12,1-1 10,0 2 9,-4-1 8,2 2 7,-2 2 8,0 0 2,-3 1 2,1 2-3,-1 3-5,0 1-5,0 1-5,-1 0-13,1 1-14,-3 3-13,3 1-10,-3 2-8,0 1-10,-1 1-8,-1 4-8,-1-2-9,0 6-8,2 2-9,-3-1-9,-1 4-11,0 2-11,0-1-14,2 2-16,-2-1-12,1 3-7,-1-1-6,3 0-4,-2-1 0,2-1-1,0 1 1,1-1 0,-1 0 3,2-2 7,2 0 8,0-1 9,1-2 14,0 0 15,0-2 10,0-2 8,0-1 6,1 0 4,0-4 3,1 0 2,1-1 5,0 0 8,0-2 6,0 0 6,0-2 8,2-1 6,-2 0 8,1-1 8,1 0 10,3-2 9,-1 1 9,1-3 6,-2 1 4,2 0 1,0 1-3,1-2-4,-3 1-4,2 0-6,-3-1-7,2 1-6,-2 0-7,1 1-7,-3 1-9,2 2-8,-1 0-9,0 0-5,1 0-3,0 0-2,-3 0 0,1 4-2,1-1-1,-2 1-2,-1 0-2,3 1-1,-1 0-3,0 1-1,-2 1-2,0 2-3,1-2-6,0 2-5,-1-1-6,1 1-9,-1-1-8,1 0-8,-1-2-11,0 2-12,-1-2-15,3 1-19,-3-3-19,4 2-23,-4-1-24,3-2-24,1 1-20,-4 0-13,3-1-13,0-2-11,-1 1-2,0-1 2,1-1 2,0 0 2,0 0 8,2-1 10,-1-1 14,-1 1 16,1-2 20,1 1 23,-1-1 18,3 0 16,-4 0 14,2-2 14,2 2 6,-3 0 6,0 1 8,0 0 9,1 0 9,-2 1 8,3-1 8,-5 0 5,3 0 8,-1 1 7,-2 0 8,0-1 8,1 2 10,-1 0 7,1 0 9,-2 0 7,0 0 6,0 0 6,0 0 3,0 0 3,0 0-4,0 0-5,0 0 0,1 2 4,1-2-1,0 0-3,-2 1-8,4-1-12,-1 0-7,0 0-8,1 0-4,1 0-5,-1 0 0,2 0-1,1 0 6,1 0 8,-3-1 0,6-1-4,-3 1 0,2 0-1,0 0 8,1-2 7,-1 0 7,0 0 3,1-2 4,0 3 3,1-3 4,-2 1 2,0-3 4,1 3 2,-4-4 6,1 3 8,3-3 10,-2 0 10,-2 0 13,2 0 11,0 0 9,0-1 9,-2 0 7,1-1 9,0 0 7,-1-1 8,-3 2 8,4-3 7,-4 0 4,0 1 3,1 0-5,0 1-5,-3-1-10,1 2-8,1-2-8,-3 1-8,1 0-8,-1-1-9,-1 2-11,0 0-11,0 2-10,0 0-11,0 1-8,-1-1-9,-1 3-8,-3 0-6,4 1-4,-2-1-5,0 2-4,-2 0-4,2 0-4,-2 2-3,-2 0-3,0 2-3,2 0-3,-3 3-4,1-1-4,-4 3-3,2 1-3,-2 1-2,3 1-1,-3 1 0,1 2-2,2 0-3,-1 1-4,1 2-3,1-1-4,-1 1-2,1-1-2,2 2-4,-1-1-2,1 1-2,2-1-3,-2 0-4,2-1-2,1 1-3,1-2-3,0 1-5,1-1-3,1-2-4,0 0-4,1-1-4,1 0-3,0 0-4,1-2-1,1 0-3,0-2-3,-2 0-5,2 0-5,1-3-6,2 1-6,0 1-8,-1-2-6,4 0-6,0-1-11,-1-1-8,4 0-13,-2-2-13,3 0-15,-1 0-14,-1-2-15,3 0-16,-2-3-14,-1 0-16,1 1-21,-1-4-27,1-1-27,-2-1-29,0-1-7,0 2 6,0-3 12,2 1 16</inkml:trace>
          <inkml:trace contextRef="#ctx0" brushRef="#br1" timeOffset="148956.6322">18725 4828 40,'-2'-2'356,"-2"-3"24,4 1 20,-1 2 17,-1 0 20,0 2 22,2 0-13,-1 0-29,-1 2-36,0-1-37,-1 3-26,0 0-23,-1 3-20,-1 1-18,-1 2-22,0 4-22,-1-1-22,-1 4-25,1 2-30,-2 1-34,0 3-28,0 0-23,2 0-20,-4 2-18,3 0-10,-2 0-10,0 4-4,3-3-4,-4 1-4,2 0-3,-2 0-8,1-1-11,0-1-15,1-1-16,2-1-23,-3-1-27,3 0-29,0-2-29,3-2-27,-4 0-27,5 0-27,-2-2-28,2-1-38,-1-1-41,1-4-34,0 1-31,2 0-21,1-11-17,0 0 2,0 0 11,0 0 26,0 0 33,0 0 29</inkml:trace>
        </inkml:traceGroup>
        <inkml:traceGroup>
          <inkml:annotationXML>
            <emma:emma xmlns:emma="http://www.w3.org/2003/04/emma" version="1.0">
              <emma:interpretation id="{18F5E65F-0B7B-43FB-9765-15F329CC588F}" emma:medium="tactile" emma:mode="ink">
                <msink:context xmlns:msink="http://schemas.microsoft.com/ink/2010/main" type="inkWord" rotatedBoundingBox="21023,5262 22635,5346 22593,6160 20981,6077"/>
              </emma:interpretation>
              <emma:one-of disjunction-type="recognition" id="oneOf11">
                <emma:interpretation id="interp54" emma:lang="en-US" emma:confidence="0.5">
                  <emma:literal>soil.</emma:literal>
                </emma:interpretation>
                <emma:interpretation id="interp55" emma:lang="en-US" emma:confidence="0">
                  <emma:literal>Soil.</emma:literal>
                </emma:interpretation>
                <emma:interpretation id="interp56" emma:lang="en-US" emma:confidence="0">
                  <emma:literal>soil</emma:literal>
                </emma:interpretation>
                <emma:interpretation id="interp57" emma:lang="en-US" emma:confidence="0">
                  <emma:literal>Soil</emma:literal>
                </emma:interpretation>
                <emma:interpretation id="interp58" emma:lang="en-US" emma:confidence="0">
                  <emma:literal>soils.</emma:literal>
                </emma:interpretation>
              </emma:one-of>
            </emma:emma>
          </inkml:annotationXML>
          <inkml:trace contextRef="#ctx0" brushRef="#br1" timeOffset="150430.1052">20573 5020 146,'0'-7'327,"0"-1"13,0 4 16,0-1 16,0 1 21,0 1-6,0-2-20,0 3-31,-1 0-35,-1 1-26,-2 0-22,-1 1-19,-2 1-17,-1 0-16,-3 2-15,0-1-16,-5 3-17,1-1-22,0 3-26,-5-1-20,1 3-18,0 2-20,-1-2-18,-1 4-12,4 0-9,-2-2-3,3 3-4,0 1-1,2-2-4,1 1 1,3-1 0,-1-1 1,5 1 1,0 0 0,2-1-1,1-1-1,2 2 1,1-2-1,1 0 0,2 1 9,1 0 14,2-2 6,0 1 4,0 0 1,2 0 2,1-2-1,-1 2 0,0-2 2,3 0 0,-1-2 0,-1 1-1,1 1 1,0-2 0,0 0-8,1 1-13,0 0-6,-1-2-3,4 3-2,-4 0-1,2 1 0,-2 0-1,4-1 1,-2 0-1,0 2 0,-4-1 2,3 1 1,-4-1 0,1-2 0,-3 2 0,0-1-1,-3 0 2,0 1-1,-2-3 1,-2 4-1,-3-2 1,0-2-1,-1 3-1,-2-2-5,-3-1-6,0 1-11,-1-1-11,1-1-17,-2-1-18,1 1-24,0-3-27,2 2-25,-4-3-24,5 1-21,-2-2-16,4 0-17,0 1-15,1-2-10,2 0-9,-1-2-12,2 0-12,3-1-2,0-1 4,1-1 9,4-2 13,1-2 11,2 0 10,0-3 7,1 1 3,5-1 6,-2-2 8,3-1 12,4 2 11,-3-3 19,2 2 23,2-2 21,0-2 17</inkml:trace>
          <inkml:trace contextRef="#ctx0" brushRef="#br1" timeOffset="150432.3939">20652 5358 31,'17'-15'98,"-2"1"15,-3-1 13,-1 3 11,0 1 11,-4 0 10,-1 3 9,-2 2 5,-1 1 4,2 1 10,-3 1 14,-2 2 2,0 0-3,0 1-3,0 2-2,0 1-2,-3 1-4,-2 1-5,1-1-7,-3 2-6,0 3-8,-1 0-10,-2 2-11,0 0-18,-1 1-18,3-1-14,-1 1-10,-1 2-10,2-1-10,1 1-8,-1-3-4,1 3-6,0 0-2,2-2-7,0 1-5,1-1-4,-1 0-1,2 0-8,2-1-9,0-2-4,1 0-4,1 1-1,0-2 0,2-3-2,2 1-1,-1 0 0,1-1 0,2-1 3,2 0 0,2 1 1,1-3-1,0 1 2,-1-3 1,4 2 5,1-2 6,1 0 10,0-2 11,0 2 11,2-3 12,-2 2 12,0-2 9,-2-1 9,1 1 11,-2-1 7,-1-3 8,-3 3 4,1-2 5,-2-1-1,-2 0-2,0-2-10,-2 0-13,1 2-13,-3-4-9,2 0-9,-3 1-10,0-2-9,-1 0-9,-1 1-6,0 0-6,0-2-6,-1 2-4,-2 0-4,0 0-4,0 2 1,0-2 3,-3 0 1,1 4-2,2-4-2,-4 4-1,2-1-3,-3 0-1,1 1 2,2 3 6,-2-3-1,0 3-2,2 0-6,-2-1-5,0 3-8,0-4-9,1 4-14,0 0-18,0-1-27,0 1-32,2-1-34,0 2-31,-1 0-38,2-1-37,0 1-35,2 0-28,-2 1-35,1 0-38,2 0-35,0 0-33,0 0-24,0 0-19,0 0 11,0 0 26,0 0 29,0 0 30,12 0 26</inkml:trace>
          <inkml:trace contextRef="#ctx0" brushRef="#br1" timeOffset="150434.3887">21109 5245 306,'-1'4'324,"1"1"-2,0 0-5,0 2-8,0-1-16,0 3-20,0-1-20,0 1-18,0 0-20,-2 0-18,1 0-23,0 0-24,-1 2-16,1 0-14,1 0-7,-3-2-5,1 1-10,0 1-10,-1-2-13,-1 2-13,3 0-12,-3-1-14,2 0-19,-1 1-23,0-2-18,0 2-16,0-2-20,2 1-21,-2-1-22,1-2-23,0 0-22,1 0-25,1 0-31,-3-3-36,3-4-37,0 0-36,0 0-26,0 0-20,0 0-11,0 0-6,8 2 8,-8-2 14</inkml:trace>
          <inkml:trace contextRef="#ctx0" brushRef="#br1" timeOffset="150435.4028">21145 5013 78,'-5'0'255,"-2"-2"5,3 2-5,0 2-8,0-2-15,3 3-18,-2 1-12,2 0-13,-1-1-14,2 1-14,0-1-13,2-2-8,-1 3-4,2 0-2,-2 0-5,6 0-4,-3 0-1,1-1 4,0 1 0,3-1 1,-3-1-9,3 0-13,-2 1-8,0-3-6,0 1-6,0 2-6,-3-3-5,1 0-7,0 0-3,-1 0-1,1 0-8,-3 0-9,1 0-7,-2 0-7,0 0-6,0 0-7,-2-3-4,2 2-3,-1-2-6,-1 1-10,0 0-19,1 0-21,-1 0-21,2-1-22,0-1-26,-4 1-24,4-1-28,-1 0-29,-2 0-35,0 0-41,3 4-42,0 0-41,-1-7-33,1 7-24,0 0-1,-2-8 12,2 8 10,2-7 12,-2 7 18</inkml:trace>
          <inkml:trace contextRef="#ctx0" brushRef="#br1" timeOffset="150526.6765">21404 4893 98,'0'0'291,"0"2"14,0 3 14,0-1 1,0 3-5,0 0-10,0 2-11,0 0-21,0 2-23,-3 2-9,3-2-1,-4 3-5,0 2-7,1 1-7,0 0-5,-1 3-6,-1-2-5,1 4-12,0-1-17,-4 2-15,4-2-16,-3 1-14,2 2-12,-3-1-21,1 0-24,1 1-15,1-2-13,-1 1-11,1-1-10,0 2-8,1-3-6,1 0-2,-2 1 1,3-3 4,0 1 5,0-2 2,2-1 0,0-1-2,0 0-3,2-3-2,0 2 2,0-4 0,3 1-2,-2-1 0,2 0-1,2-2-1,0-3 0,-1 3-6,5-3-8,-4 0-3,3-1-3,-1-3-2,2 1 1,-1 0-5,0-2-5,1-1-3,-1-1-6,0-2-5,1-1-4,-3 0-5,3-1-7,-2-2-8,2-1-14,-3-1-18,1 0-23,0-2-23,-1 2-24,-1-2-20,1 0-18,-1-1-15,-2 0-15,3 1-17,-1-1-17,1 0-23,0-1-26,-1 0-22,-3 0-18,4 0-13,0 1-9,-1 1 1,0 0 7,2-2 15,0 2 20,1 1 14</inkml:trace>
          <inkml:trace contextRef="#ctx0" brushRef="#br1" timeOffset="151733.8944">21833 5276 21,'0'0'310,"0"0"27,1 0 32,1 2 26,-1 0 20,0-1 0,1 1-9,-1-2-19,-1 2-23,4 0-22,-4-2-21,1 2-17,1 0-16,-1-2-15,2 0-14,-3 0-26,1 0-30,-1 0-32,2 0-29,-2 0-23,0 0-21,0 0-20,0 0-21,0 0-15,0 3-14,0-3-12,0 0-7,0 0-16,0 0-19,0 2-27,0 0-29,0-2-40,0 2-43,0-1-42,0 0-41,0-1-49,-2 3-50,2-3-52,0 0-52,0 0-41,0 0-40,0 0-14,-7 2 0,2 0 15,0 2 27,5-4 35</inkml:trace>
        </inkml:traceGroup>
      </inkml:traceGroup>
    </inkml:traceGroup>
  </inkml:traceGroup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2:22.153"/>
    </inkml:context>
    <inkml:brush xml:id="br0">
      <inkml:brushProperty name="width" value="0.21167" units="cm"/>
      <inkml:brushProperty name="height" value="0.21167" units="cm"/>
      <inkml:brushProperty name="color" value="#00B0F0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FFC000"/>
      <inkml:brushProperty name="fitToCurve" value="1"/>
    </inkml:brush>
    <inkml:brush xml:id="br2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59C6D70-9F9E-48A1-888A-CD83A61FE54A}" emma:medium="tactile" emma:mode="ink">
          <msink:context xmlns:msink="http://schemas.microsoft.com/ink/2010/main" type="writingRegion" rotatedBoundingBox="4608,3414 3139,8054 1262,7460 2731,2820">
            <msink:destinationLink direction="with" ref="{104DF273-EE4A-48DB-A645-FB3D36F3553B}"/>
          </msink:context>
        </emma:interpretation>
      </emma:emma>
    </inkml:annotationXML>
    <inkml:traceGroup>
      <inkml:annotationXML>
        <emma:emma xmlns:emma="http://www.w3.org/2003/04/emma" version="1.0">
          <emma:interpretation id="{74F1593C-0210-4402-A58B-89798BD2BFCD}" emma:medium="tactile" emma:mode="ink">
            <msink:context xmlns:msink="http://schemas.microsoft.com/ink/2010/main" type="paragraph" rotatedBoundingBox="4475,3337 3562,7284 2421,7020 3334,307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00ABB5A-BFEB-46C2-A13F-3513C32376E4}" emma:medium="tactile" emma:mode="ink">
              <msink:context xmlns:msink="http://schemas.microsoft.com/ink/2010/main" type="line" rotatedBoundingBox="4475,3337 3562,7284 2421,7020 3334,3073"/>
            </emma:interpretation>
          </emma:emma>
        </inkml:annotationXML>
        <inkml:traceGroup>
          <inkml:annotationXML>
            <emma:emma xmlns:emma="http://www.w3.org/2003/04/emma" version="1.0">
              <emma:interpretation id="{3EF6FFDC-D5BB-49F5-B760-E616317C3219}" emma:medium="tactile" emma:mode="ink">
                <msink:context xmlns:msink="http://schemas.microsoft.com/ink/2010/main" type="inkWord" rotatedBoundingBox="4475,3337 3562,7284 2421,7020 3334,3073"/>
              </emma:interpretation>
              <emma:one-of disjunction-type="recognition" id="oneOf0">
                <emma:interpretation id="interp0" emma:lang="en-US" emma:confidence="0.5">
                  <emma:literal>org.</emma:literal>
                </emma:interpretation>
                <emma:interpretation id="interp1" emma:lang="en-US" emma:confidence="0">
                  <emma:literal>one.</emma:literal>
                </emma:interpretation>
                <emma:interpretation id="interp2" emma:lang="en-US" emma:confidence="0">
                  <emma:literal>ode.</emma:literal>
                </emma:interpretation>
                <emma:interpretation id="interp3" emma:lang="en-US" emma:confidence="0">
                  <emma:literal>o.</emma:literal>
                </emma:interpretation>
                <emma:interpretation id="interp4" emma:lang="en-US" emma:confidence="0">
                  <emma:literal>o...</emma:literal>
                </emma:interpretation>
              </emma:one-of>
            </emma:emma>
          </inkml:annotationXML>
          <inkml:trace contextRef="#ctx0" brushRef="#br0">-452-707 211,'-6'-7'297,"2"1"5,1 1 2,0 1-4,1 0-12,1 1-41,0 1-59,-1 2-46,2-2-41,0 2-18,0 0-9,0 0-7,0 0-6,-1 0-6,1 2-5,0-2-5,0 2-4,-2 1-4,2-1-5,-2 2-4,2 2-5,-1 1-3,-1 2-3,1 4-4,0-1-2,-1 6-3,2 1-3,-3 3-2,3 4-1,-2 2-3,-1 1 0,1 4-2,-1 1-4,0 1-4,-1 1-3,2 0-2,-1 0-5,0 1-4,-1-3-4,2-1-6,-3 0-5,0 0-6,2-3-8,-2 0-4,1-1-6,-2-2-3,0-2-1,1-2 0,0-1 0,-2-3 2,2 0 1,-2-4 4,2-1 5,0-3 5,2-1 5,0-1 6,-1-4 5,4-2 5,-2 1 5,2-4 5,0 0 4,2 0 3,-2-2 3,4-2 2,-1-1 4,3-2 1,-2-1 1,4-3 3,1 1 3,-2-3 3,3-1 4,2-3 3,0-1 3,0-4 4,2 3 3,-1-5 2,1 0 3,-1-1 2,1-2-1,1-1 3,-1-2 1,-1 0 2,1 0 3,-1-3 2,-2-1 1,-1 0 3,-3-1 3,2 0 2,-1 1 2,-3-1 1,0 1 2,-1 1 2,2 2 2,-2-1 2,-2 3 2,1 1 0,0 1-1,-1 0 1,-1 5 1,1 2 1,-1 0-1,0 3 2,1 1-1,-2 5-1,3 0 0,-3 1-2,0 4 0,0 1-4,0 1-3,0 2-4,0 0-4,-3 4-3,3 0-4,-2 2-6,1 3-6,0 1-6,-2 3-2,0 1-4,-1 5-3,1 2-3,-1 4-4,-2 1-1,2 2-3,1 4 0,-2 3 1,0 0-3,-1 2 0,1 0-2,-2 3-1,-1-1-4,1 2-4,-2-2-6,1 1-6,0-1-5,-1-1-4,0 1-6,-2-2-3,4 0-4,-3-2-7,1 0-5,1-3-5,-1 0-5,1-1-5,-1-2-1,-1-2 0,3 0 0,0-4 2,-1 0 2,4-1 3,-4-3 1,4-1 1,-1-3 2,1-2 3,1-1 2,0-4 3,0 2 4,1-5 4,2 1 1,0-1 3,0-3 1,0 0 5,2-3 1,1 0 1,0-1 3,0-1 2,1-2 3,1-2 2,-1-1 2,1-1 4,0-3 3,4-2 3,-2 0 4,-1-3 3,4-2 5,-3 0 5,2-3 3,-1 0 3,2-2 5,-3 0 2,2-1 4,1-1 3,-3-1 3,2 0 3,0 0 3,0-2 3,-4 0 1,3 0 3,-1 2 0,1-4 1,-2 1 2,-1 0 1,2 1 1,-2 1 0,2 0-1,-3 2 0,0-1-2,1 2-2,-1 1-2,-1 3-3,2-1-2,-1 5 0,-1 0-3,0 1-2,0 3-4,0-1-3,-3 5-2,3 2-2,-3-1-1,0 4 0,0 1 0,0 0 0,0 5 1,0 0-1,-3 0 0,3 3-1,-3-1-2,0 5 0,0 0 0,0 4-1,0 1-2,-1 3 0,-1 5-2,1 2-2,1 1-2,-3 5 1,0 0-3,0 2-1,0 2-1,-1 3 0,1-3-3,-1 3-2,0 0-1,0-1-2,2 0-2,-2-1-5,1-2-1,-1 2-5,0-2-2,0 0-5,0-2-4,-1-1-3,1 0-5,0-1-4,-1-1-2,1-3-3,-2 0-2,1-2-2,1 0-1,0-3 0,1-1-1,-1-2 3,0-2 2,3-1 3,-4-2 3,6-4 4,-3 1 3,2-1 4,0-2 3,0-1 1,2-1 0,-1-2 0,1 0 0,-1-1-1,0-2-2,2-1-2,-2-1-3,1-1-3,-1-1-6,0-3-5,2-1-2,-3-1-2,3 0-4,-2-3-7,2 1-10,-3-3-12,-1 0-14,0-4-18,0 1-22,-1-1-26,-1-1-29,0 1-35,-1-1-12,0-2-3,0 2-1</inkml:trace>
          <inkml:trace contextRef="#ctx0" brushRef="#br0" timeOffset="-1490.2079">-544-787 47,'-1'-2'334,"-1"-1"13,1 0 17,1 2 1,-2-1-2,2 2-20,-2-2-28,2 2-29,-2 0-33,1 0-29,-3 0-23,1 2-28,1-2-29,-5 3-18,2 1-11,-3 0-13,2 2-15,-3 3-13,0 0-16,-1 1-13,1 1-13,-1 3-9,-2 2-8,0 4-5,2-2-3,-2 3 3,0 2 5,2 1 2,-2 2 1,1 0-2,0 0 2,-1 3 0,1-1 2,0 1-1,-1 2-2,2-2 2,1 0 0,-1 0-5,0 0-10,1-1-8,1 1-9,1-2-4,0-2-1,2-1-1,0-1-2,1 0-2,1-2-1,3-1-3,-2-2-3,2 0-2,0-3-4,2-3 0,-2-1 2,3 0-3,1 0-4,-1-4-4,1-1-7,-1-1-3,2-1-2,0 0-2,-1-3-4,-1 1 0,4-2 1,-4-2 1,4 0 1,-2-2 4,2 0 8,-5-2 5,6 1 5,-4-3 11,2-1 13,0-2 9,0 0 6,0-1 6,0-3 4,-2-2 2,4 1 3,-2-3 1,0 1 2,-1-3 0,0-1 1,2-2 3,-3 1 4,0-2-3,0-1-7,-1-1 1,1 0 3,-2-2 5,-2 0 3,3-2 3,-3 1 4,3 0 3,-3 1 5,0 0 3,0 2 5,0 2 0,0 1-1,0 1 2,0 3 2,-3 3-2,3 0-5,0 4-2,0 4-2,-3-1 1,3 3 0,-1 4-2,0-1-1,-1 2 2,0 2 4,-1 2 1,0-1-1,-1 2-2,-1 0-1,1 4-3,-2 0-2,-1 2-3,-2 2-2,-2 3-2,2-1-4,-1 4-3,-2 1-3,2 2-7,0 2-7,-1-2-5,1 5-1,0-1-1,0 1 0,1 2-3,2-1-1,1-1-2,0 3-1,2-2-2,0 0-3,0 0-3,3 0-1,-1-3-3,2 2-1,0-3-1,2 0-2,-1 0-7,1-2-8,0 1-5,2-4-3,0 0-2,0 1-3,1-3 0,2 0 1,0-3 1,1-1-1,1 0 0,1-2-2,0-1-4,2-3-2,-2 1 2,2-2 3,0-1 1,1-2 1,0-1 2,0-1 2,-1-4 0,2 1-1,-1 0 2,-2-3 0,1-1 3,-1-3 4,-2 2 4,1-3 3,0-1 6,0-1 5,-4-1 5,2 0 4,-1-2 2,0 0 2,-1-4 2,-2 3 2,3-4 3,-3 3 2,0-3 1,1-1 1,-1-1-2,-1 2 0,1-3 0,-1-1-1,-1 5 2,1-3-2,-1 2 1,-1 2 0,1-1 0,-2 2 0,1-1-1,-1 3 0,0 0-1,0 2 0,0 0 1,0 1 0,0 2 0,0-1 0,0 2-1,-1 1-1,1 2 2,-2 2 2,2-1-1,-1 4 1,1-1-1,-2 1 2,1 1 0,1 2 1,-2 0 1,0 0 1,2 2 0,-2-1-1,1 1 1,-1 0-1,0 1 0,2-1-3,-3 2-3,1-1-3,-1 3-5,-2-1-7,1 2-3,-1-1-1,0 3-6,1-1-7,1 2-9,-2 1-11,0-2-11,2 2-13,-1 0-9,-1-2-7,0 1-6,3 0-3,0-1 1,-1-1 3,3 0-2,-3 0-5,3-1 2,0 0 1,0-3 4,0 1 1,0-1 2,3 0 1,-3 0-11,3 0-13,-3-4-18,0 0-17,0 0-23,0 0-25,0 0-23,0 0-22,0 0-14,0 0-8,0 0 1</inkml:trace>
          <inkml:trace contextRef="#ctx0" brushRef="#br0" timeOffset="7814.7076">-321-703 177,'0'-4'252,"0"-1"-7,0-1-10,0 4-15,0 0-17,1-1-20,-1 0-25,0 0-30,3 3-20,-3-2-16,0 1-5,0 1 1,3 0-1,-3 0 0,2 0-1,-2 0 3,0 1-1,2 1 1,-2-2-1,0 2-1,1-1 0,-1 0-2,0 2-5,0 0-7,0 0-6,1 3-4,-1 0-5,0 4-5,0 0-8,0 2-7,0 4-7,0 0-4,0 4-6,0 1-6,0 4-2,-1 0-5,0 2 0,-1 2 0,0 0-1,-1 2-2,0 1-1,2 0-2,-4 0-2,1 1 1,0-2-1,-3 0-1,0 0 0,0-2 0,1-1-1,-1 0-1,-3-1-3,1-1-2,2-1-5,-1-3-1,-2 1-1,1-1-2,-1-3 0,1 1 1,1-4 0,-2 2 0,3-5 0,-2 0 1,1-1-1,1-3 2,2 2 2,0-4 2,0-1 0,1-2 3,-1 1-3,2-3-2,1-2-3,0 0-4,2 0-1,0 0-2,0-2 0,0 2-2,0-2 0,0-3-3,0 1 0,2-1 0,-2-1 1,2 0 2,0-1 3,1-2 5,0-2 3,1-1 3,1 1 2,-2-4 2,2 0 1,0-1 2,-1-1 1,4-2 0,-1 3 2,1-4 0,-1 0 1,0-2 1,2 1 2,1-2 1,-2-1 3,3-2 1,-1 0 4,0-1 3,-1 0 3,2-3 2,1 2 0,-3 0 3,1 2 1,0 0 3,-1 0 1,0 3 2,-1 1 0,-1 0-1,1 4 2,-3 0 1,0 5 0,-1 0 0,1 2 1,-2 2-1,-1 1 0,0 2 2,0-1 1,-1 3 1,1 0 1,-2 1 3,0-1 5,0 2 3,0 0 4,-2 2 4,1 0 2,-1 0 2,2 0 1,-2 2 1,1 0-1,0-2-1,0 4-2,-3-4-2,1 7-4,1-3-4,-3 5-7,0 1-7,1 1-6,-2 4-7,-1 5-5,-1-1-7,2 2-3,-4 3-2,2 1-3,-1 2 0,2-1-2,-3 4-1,0-2-1,-1-1-2,3 0-2,-2-1-5,0 2-3,1-2-6,1-1-4,-1-1-8,1 0-4,-1-2-5,1-3-6,1 2-6,0-3-5,0 0-4,2-4-4,0 1-2,0-2-2,3-2-2,-1 0-1,0-3-1,1-1 2,0 1 2,2-4 1,-2 1 3,1-1 2,1-2 3,0 0 1,0-2 3,0 0 4,0 0 3,1-2 5,1 0 4,0-2 5,1-1 5,2 1 4,-3-4 4,6 1 3,-4-4 2,4-1 3,-1 1 3,2-4 4,-1-1 2,1-1 1,-1-2 1,1 1 0,2-4 2,0 2 0,-1-4 0,0-1 1,0 1 0,2-3 1,0 0 1,-3-1 2,1-1-1,-1-1 1,2 0-1,-1-2 1,-1 1 3,1-1 1,-2 2 5,1-1 3,0 0 4,-2 2 4,1 0 3,-1 0 2,0 3 3,-2 1 3,0 3 2,0 1 5,0 1 2,-1 3 4,-1 4 3,0 0 3,-1 2 2,-1 3 3,0-1 1,1 3 2,-2 2 4,0 0 2,0 3 3,0-2 0,0 3-3,-2 3-2,1-1-3,0 4-3,-1 1-6,-1 2-5,-2 1-5,1 6-5,-2 2-7,-1 3-4,1 2-8,-3 2-6,-1 4-6,1 0-3,-1 2-1,-1-1-2,1 3-2,-1-1 0,0 0 1,1 1-1,1-1-1,-1 1-1,0-3-2,1 0-2,1 0-3,-1 0-2,2-1-4,-1-2-5,1 1-5,0-3-7,-1-1-3,3 0-5,-2-3-6,3 1-4,-2-2-4,3-3-2,-1 0-1,-1-1-2,2-1 0,1-2 0,0-2 3,0 1 0,2-3 3,0-1 1,0-1 3,0-3 2,0 0 3,2 0 1,0-1 3,1-2 1,1-1 3,1 0 1,-2-1 3,4-2 3,-2-1 2,2-1 3,0-1 4,1-2 4,1-1 2,2-2 3,1 1 3,0-5 2,-1 0 2,1 0 0,0-3 3,1 0 1,1 0 1,-4-2 1,2 0 0,0-1 1,-2-1 1,1-2 1,0 1 3,-4 0 4,3 0 3,-4-4 4,2 1 6,-3 1 5,0-3 8,-2 1 6,1 2 5,-1-3 6,1 2 7,-3 1 4,1-2 5,-2 3 4,2 1 2,-2-2 1,0 2 0,2 0-1,-2 2 0,0 1 0,1 1-5,-1 0-1,2 3-1,-2 0-3,0 2-3,0 3-1,0 2 1,0 2 0,0 2 0,0 1-2,0 2-2,0 2-4,-2 1-5,1 3-4,-3 0-3,2 1-3,-3 5-6,0 2-4,0 0-3,-4 4-5,0 2-6,-2 4-4,1 0-5,-2 4-3,0 2-1,-1 1 0,0 3-1,1 2-1,-1-1-3,-1 2-2,2 0 0,1-1-3,0-1-3,1 1-4,0-1-5,-1 0-3,3-2-2,0 0-5,1-1-5,-1-2-4,2-1-1,1-3-2,0-1-2,0-1-1,0 0 0,1-4 1,1 1 1,1-4 2,1 0 1,-1-4 1,2 1 2,2-1 2,-1-2 2,1-2 1,1-1 2,1 0 2,-2-2 2,1-1-1,3-3 0,-2 0 1,3-2 0,0 0 3,0-3 1,1-1 3,1-3 2,1 2 1,2-4 1,-2-1 1,2 0 4,1-2 0,-1-1 2,2-3 2,-1 2 2,-1-6 2,0 4 2,0-2 1,-2-2 0,1 0-2,-1-1 0,0 1 0,-3-2 4,1-2 0,-1 0 2,-2 2 5,2-3 5,-3-1 6,-1 2 8,1-2 6,-3 1 6,1 1 6,-2-2 6,0 1 5,-2 1 6,1 1 3,-1 1 4,0-1 3,-1 2 3,-1 0-1,-1 1-2,0 2-1,2-1-3,-1 2-3,-2 1-3,0 2-3,1 0-4,-2 4-2,2 0-4,0 1-4,-2 5-3,0 1-5,-1 0-4,3 3-5,-4 1-4,-1 2-4,0 1-6,-2 4-4,-1-1-3,0 5-3,1 1-2,-3 2-3,0 6-1,-1 0 0,-2 4 0,1 2 0,0 0-2,0 4-1,0 0 1,2 2 0,-1 0-1,1 1 0,1 0 0,-1 0-2,3-1 1,0-1-2,0 0 1,1 0-2,2-2-2,0-1 0,2-3 0,1-1 0,2 0-1,-1-4 0,2 1-1,1-5 1,0-1-1,2 0 0,2-1 0,0-2-2,1-3 0,0-1-1,-1 0-2,2-2-1,1-1 0,0-1-3,0-1-1,2 0-1,-1-2-1,0-2-2,3 0-1,0-1 2,-2-2 1,2-2 1,1-1 2,0-1 1,2 0 2,0-4 2,-2 0 2,0 0 2,2-3 1,-3 0 2,1-3 3,0 0 2,1 1 0,-2-4 0,-2 1 0,1-1 0,0-1 0,-3 0 0,0 1 1,0-4-1,-1 2 0,0-2 1,-3 0 1,1 0 0,-2 0 0,0 1 3,-2-1 2,1-1 4,-2 2 3,0-1 5,-2-1 3,3 4 4,-3 0 3,1 0 3,-1 2 4,1 0 3,0 3 2,-1 2 1,0 0 0,1 2 0,-1 3-2,2 0 0,-2 1-2,-2 3-2,3 0-3,1 1-2,-4 4-3,2 0-3,0-1-3,-3 3-2,2 3-3,-4-1-1,2 4-1,-2 1-1,-1 1-2,-1 3-2,-1 4-3,1 2-2,-1 1 0,0 4 4,2 1 6,0 3 3,-1 2 0,0 0 1,1 3-2,0 2-1,1 0-1,3 1-3,-2 2-3,1 2-2,1-1-4,0 1-10,-1-1-10,3 0-14,-2-1-14,3-1-8,-2 0-6,3-3-5,-1-1-4,1-2-4,1-1-3,2-3-2,0 1-2,2-4 0,1-3-1,0 1 3,1-3 5,2 0 3,-2-4 3,4 0-1,-1-1 2,-1-3 0,5 0 3,-4-3-1,2-1 1,-2-1 0,4-4 1,-4 0 2,2-2 2,-1-2 5,2-3 5,-3-1 4,2 1 5,1-5 5,-2 0 5,1-2 4,0-2 3,-1-1 5,1-3 3,-1-1 4,1 1 3,-1-3 3,-1-1 3,0-2 5,1 1 4,-2-2 6,0-1 6,-4-2 5,3 0 6,-2 0 6,0-3 7,0 2 7,0-2 6,0-1 6,0 1 7,0 1 4,-2 0 3,1 1 1,-2 1-1,3 3-2,0 1-3,-2 1-2,2 2-1,0 2-4,-3 0-2,2 3-5,0 1-3,0 4-3,-1-1-4,1 3-2,0 2 1,-2 2-1,0 0 2,0 3-2,0 1 0,0 1-5,0 2-3,0 3-5,-2 1-2,0 3-3,-1 1-2,1 2-2,-3 3-3,2 1-3,-4 7-4,2 0-2,-2 4-5,0 1-2,0 2-1,-1 2-2,-1 1 1,-1 2-1,3 2 0,-1 1-1,-1 0 1,-1 2-1,3-2 1,-1 4-1,-1-2-1,-1 0 1,3 1 1,-3-2-2,3 0 0,-3 1 0,3-2 0,-2-1 2,0 1-1,2-3-2,1-2-1,-2-2-2,4 0-4,0-2-3,0-1-2,2-4-5,0 0-2,2-1-4,2-4-5,-1 0-5,2-3-8,0-4-6,1 1-6,-1-2-5,5-3-5,-4-1-4,4-2-3,-1-1-2,2-2-2,-1-3 1,2-1 1,2-3 2,0 0 5,1-3 5,0-2 8,1-1 7,1-5 6,0 0 6,1-3 5,0-3 7,2 1 8,-2-3 4,2-2 6,-3-2 2,2 0 2,-2-3 6,0 2 3,-1-3 7,1 0 5,-2-3 8,0 1 9,-3-1 9,1 0 7,0 0 7,-4-1 8,0 0 5,1 1 8,-2 0 4,0 0 5,-4 3 0,3 0 0,0 4-2,-1 1-4,-1 3-6,0 3-5,0 1-7,0 4-5,-2 4-6,1 1-6,-2 4-4,0 1-3,0 3-2,0 1-3,0 2-3,0 2-4,0 2-3,0 2-2,-3 1-2,0 3-2,-1 3-3,-3 3-1,-1 4-3,-1 4-2,-3 4-2,-2 4-3,1 5-3,-2 3-1,-1 2-2,-2 4 0,0 3-1,-1 1 1,-1 2 0,0 1 0,1 1-1,-2 1-1,-2 0 0,4-1-1,-3 3 1,1-1-3,1 0-1,-3 2-2,4-2-2,-2 0-1,2-1-3,-1-1-3,1 2-5,1-2-5,1-3-2,1 1-3,2-4-2,-1-1-2,3-2-1,0 0-1,2-3 0,2-4 0,1-3 0,1-2 0,2-5 1,0 0 1,4-6 0,-3-2-2,3-5-4,3 0-2,-1-4-2,3-6-4,0 2-3,2-5-1,0-3 0,0-2 1,3-2 2,0-3 0,0-2 1,0-4 2,2-3 5,0-1 7,2-2 6,-1-6 7,-1 0 6,1-3 3,0-1 5,-1-3 3,2-1 3,-4-2 5,2-1 5,0-2 8,-2-1 9,2-2 10,-2-1 9,0-2 7,0-1 5,-1 0 7,-1-3 3,1 2 6,-1-1 3,-2 0 3,2-1 2,-3 2-1,0 0-3,0 0-5,0 4-8,-2 1-8,1 1-7,0 4-6,-1 2-7,-1 5-4,1 2-4,-1 2-2,-2 7-3,3 2-1,-3 4-2,3 3 0,-2 3-1,-1 5 0,0 2-2,0 2-1,-1 2-1,-2 2-1,0 6-1,-2 2-1,0 4 0,-3 2-2,0 4-1,-2 4-1,-2 4-1,0 5-4,-3 2 0,0 2-1,-1 2-1,-1 3 0,0 0-1,0 3 1,0 1 0,-1 1 1,2 0 1,-1 0-2,0 1 1,0-1-1,0 2-1,-1 0 0,2-1-1,-2 0-2,3 1-1,-1-2-3,2-2-2,-1 0-4,3-4-5,0 1-3,2 0-7,1-5-4,2-1-6,-1-3-5,3 0-6,0-4-6,1-2-8,-1 0-10,2-4-5,1-1-7,0-4-5,2-2-5,-3-3-8,3-1-6,0-5-10,0-1-9,3-2-7,-1-4-5,0-2 1,4-4 3,-3-1 6,3-3 9,0-4 8,0-2 8,1-3 8,3-2 8,-2-1 11,1-6 11,-2 0 15,3-4 13,-2 0 14,1-2 10,-2-3 11,3-1 10,-1 0 9,-4-2 10,3 0 10,-1-1 10,0 0 11,-2-3 11,0 0 10,2 0 10,-4-1 12,1-1 8,2 0 9,-2-1 7,-2 3 4,1-2 1,0 0 0,1 2-3,-2-2-5,1 4-6,0 1-5,0 0-7,-2 5-9,2-2-7,1 5-8,-1 1-6,-1 2-6,1 4-7,-1 1-5,-1 3-4,1 3 1,0 3 4,-2 2 1,0 3 1,0 3-1,0 1 0,0 1-6,0 3-8,0 1-2,-2 2 4,0 2-5,-1 3-7,-1 1-6,0 4-4,-4 3-8,2 1-12,-3 5-5,-1 1-5,-2 6-3,0 0-3,-1 5 3,1 1 6,-2 3-3,2 1-5,-1 4 1,-1 0 6,4 1 3,-2 4 3,2 1 1,1 0 1,-1 2-2,1-1-1,0 2-3,0-1-5,2 0 2,-2-1 5,0 3-1,1-5-2,1 2-4,-1-3-4,1-1-6,0-2-5,2-1-6,-1-4-3,2-1-10,2-3-10,1-2-9,-1-2-8,2-4-11,2-1-14,-1-5-9,1 2-8,2-3-9,-1-4-10,2-1-9,-1-3-7,1-1-7,-1-3-4,2-3 5,0-1 7,1-3 8,0-3 9,2 1 9,-1-7 10,-1-1 10,3-4 9,0 0 14,-1-4 13,1-4 14,1-2 14,-1-3 9,0-3 12,0-1 6,2-5 8,-2 2 8,-1-6 8,1-1 8,0-1 9,-1-1 9,1-1 11,-2-1 11,1-2 11,-2 1 10,1-3 11,-1 3 11,1-3 7,-4 0 9,2 1 6,0 0 3,0 1 3,0 1-1,-1 0-5,-3 5-7,4-1-6,-1 4-9,-3 4-9,2 3-7,-1 5-11,-2 3-6,1 3-7,-1 4-6,0 5-5,1 3-7,0 3-8,-2 2-4,0 2-4,0 4-3,-2 2-3,0 3-3,0 3-2,-1 4-1,-2 2-3,1 4-2,-1 3-3,-1 5-4,2 1-3,-4 5-1,1 2-2,1 1-1,-2 1-1,1 3 1,-1 0 1,0-1-1,2 2-1,-2 0-2,1 0-1,0-1-2,-1 0-3,2 1-1,0-2-3,1 0-1,-2-1-1,2-1-3,1-2 0,-1-1-2,0-1-2,2-3-1,3-2 0,0-1 0,0 0 2,0-4-1,3-2 2,2-2-1,-3 1 1,3-5 2,0-1 0,0-1 0,2-5 0,-2-1-1,3-2 1,-2-1 0,1-4-2,1 0 1,-1-4 0,2 0 1,1-7 2,1 3 1,-1-6 1,3-1 2,-1-1 0,1-5 3,3-2 1,0-1 2,-2-4-1,3-1 3,0-2 2,-3-2 3,3-2 0,-2-2 0,1-1 0,0 0 0,-2-2 0,2 0 1,-3 0 0,1-2 2,-1-2 6,-1-1 6,0 0 5,0 2 4,-4-1 2,3 0 3,-3 1 2,-1 1 3,0 0 2,0 4 2,-1-1 1,0 3 0,0 4 0,-1 2-3,-3 2-5,3 4-5,0 3-5,-3 4-2,2 2-3,-3 3 0,1 3-2,-1 1-2,0 3-1,-1 1-1,0 4-2,0 0 0,0 2 0,0 3-1,-1 2-1,0 0 1,-2 5 0,-1 2-2,1 2 0,-1 3-3,-3 2 0,1 3-2,-1 2 1,-1 1-1,-1 2 0,2 1 0,-2 1-2,0 2 0,0 1 0,2 1-1,-3-1 0,0 2-3,1 2-1,-1-2-2,-2-1-1,0 3-3,0-2-3,0-1-2,0 0-1,2-1-3,-2-2-2,0-2-2,4-1-2,-3-3-2,2-2 0,3-3-3,0-1-1,2-3-1,-1-3-2,3 0-2,0-7-1,1 2-2,2-3-4,1-1 0,0-4-3,3-2 0,-1-2 0,-1-2 2,3-1 0,1-5 4,2 0 4,1-3 3,0-5 2,2 1 5,0-5 4,0 0 4,0-3 3,3-5 5,-1 2 4,1-4 4,-1-1 1,0-3 2,-1-1 1,-1-1 3,2 3 4,-2-7 4,1 4 7,-1-2 5,-2-2 9,1 2 5,-1-1 5,0 3 4,-2-2 3,1 5 2,-2-3 2,1 5 2,-1-3 1,0 5-1,0 1-1,-2 2-5,1 4-6,-2 1-6,1 5-5,0 2-6,-1 2-5,-1 2-3,0 2-2,-1 5-3,-1 2-1,0 2-1,-1 2-3,0 2-2,-1 2-2,0 5 1,-1 3-1,-1 0 0,0 6 1,-1 2-3,-1 2 0,0 5 0,0 0 1,-3 3-2,1 3 1,0 0 0,-2 0 0,1 0-2,-1 2 2,1-1 0,-3 0-1,3-1 0,-2 2-2,1-3 2,-1 0 0,1-2 1,0-2-1,-2 2-2,4-2-1,-3-5 2,1 3-1,1-5 0,1-1-1,-1 2-1,1-6 0,2 1-1,-2-3 0,4-1-1,-1-5-3,-1 1-2,2-1 0,1-4-2,0-1-2,1-2 0,1 0-3,0-3 0,0 0 0,1-3 0,1 0 1,0-1 0,1-1 0,2-3 1,-1-2 2,2-1 2,0-3 0,2-1 2,-1-2 2,3-2 0,1-2 1,0 0 3,1-3 0,0-1 2,2 2 0,-1-3 2,-1 0 0,3 0-1,-2 2 0,2 2 1,-2-1 0,3 3 1,-3-1 0,-1 5 1,0 1-1,-2 1 0,0 3 1,-4 0-1,2 4-1,-3 0-1,0 2 1,-1 1 1,-1 1 2,-3 2 0,2-1 0,-2 2 1,0 2 0,0 1 0,0 1 1,-2 0 0,2 3-1,-3 0 0,1 2 0,0 2 1,-1 1 0,-2 4-1,1 2-2,0 0 0,-1 2 0,-1 2-1,1-1 1,-2 1-1,0 2-1,-1-1-1,0-1 2,0 3-1,-2-1-2,0-2 0,0 2 0,0-2 1,0 1-1,-1 0 0,4-2 0,-2-1-1,0 2 0,0-3 1,2 0-1,1-4-1,0 2 2,0-4-1,1-2 0,1 0 1,1-1 0,1-5 0,2 0 0,-3 0-1,3-2 0,0-1 0,0-1-2,3-1 1,-3 0-1,2-1 1,1-1-1,0 0 0,1-3-2,1 2 1,1-3 1,3 1-1,-2-2 2,4-4 0,0 3 2,1-3-1,2-1 1,-1-1 0,-1 1 2,1-3 0,0 0 0,1 3 0,-1-1 0,-1 1 0,2-2-2,-4 2 0,0 1 1,1-1-2,-3 2 0,2 2 0,-5 0 1,3-1-1,-2 3 0,-1 0 1,-3 1 0,3 3 0,-2-3 1,-3 3 1,2-1 1,-2 2-1,0 0 1,-2-1-1,2 2 1,-2 0 0,-1 0 0,-1 0-1,0 2 0,-3-1 0,0 0-1,0 2 0,-5 1-1,-1 0 1,-1-1 1,-3 1 0,0 3 1,-2 1 0,-1 1-2,-1-2 0,-2 3 0,0 1 0,1 0 0,-2-1 0,4 2 0,-2 1 0,0-3 0,3 2-1,0 0-1,-1-1-1,5 0 1,-1 0-2,1-2 0,3 1-1,0 1-2,0-3 0,1 1 0,5-1-3,-1-1-2,2-1-2,0 0-2,3-4-2,1 1 0,-1 0-2,2-2-1,2 0 1,1-1 0,-1 0 0,3 0 2,-1-1 1,-1 0 1,3-2 2,0 0 1,2 1 2,-1-2 2,0-2 3,1-1 3,2 1 0,1 0 1,-3-3 0,4 0 0,0 0 1,0 0 0,-2 0 1,2-2 0,-3 0 0,3 0 1,-2 2 0,1-2 0,-2 1-1,0 0-1,-1 0 2,-1 1 2,0 1 0,-1-1 2,-2 2 4,1 0 5,-2 1 6,-2 1 5,-1 2 4,0-1 3,-1 2 2,-2 2 0,-2 0 0,1 0 0,-4 3 0,1 1-3,-3-2 0,-2 5-1,2 1-3,-4 2-7,-1 1-5,0 3-7,-1 1-2,-2 0-5,-1 3-1,1 0-1,0 4-1,-1-2 0,-1 3 0,1 1-2,2 3-1,-3-1-3,3 3-3,-2-2-2,2 6-2,0-1-1,0-1-3,0 2-1,2 1-1,-1 1-1,3 0 1,-1-2 0,2 2 1,-1-3 2,4 2 0,-1-4 3,1 0 1,3-2 1,0-2-1,0 0 0,2-1 0,-1-3-4,0-2-5,3-2-5,2-2-6,-3-1-5,3-3-8,3-1-9,-3-2-8,2-2-9,3-3-7,-2 1-6,1-3-4,3-2-3,0-2 0,-1-1 2,3-1 5,0-1 6,-1-2 6,2-1 5,0-1 7,1 0 7,0-3 9,0-2 9,-1 0 9,2 2 9,-2-4 5,1-1 3,-1 0 3,-1 0 4,2-3 2,-3-1 3,1 1 3,-1 1 5,-2-2 7,0-1 7,0-1 7,-2 1 8,0-3 5,-1 2 4,-1-2 6,1 0 8,-2 2 4,0-1 5,-1 0 4,0 3 1,0 1 3,0 0 1,0 2 0,0 1 1,-1 2 0,1 5-1,-1-1 0,1 3 0,-3 3-3,3 0-3,-2 3-4,-1 1-5,-1 1-5,0 1-3,-1 1-5,-1 3-7,-1 0-5,-1 3-7,-1 3-6,-1-1-8,-2 4-6,2 2-4,-2 0-3,0 2-3,2 4-1,-2-1-1,0 1-1,2 1 0,-1 2 0,0 2 1,1-1 0,3 1 1,-2 0-1,1 3 0,4 0 0,-2 0 1,2 1 0,-1 1 2,0 0 1,1 1 2,1 1 1,-2-1 1,0 2 1,2-1 1,-3 0 1,-2-1 0,0-1 1,-1 0 0,-3 0 0,0-4 1,2-2 0,-1 0-1,1-4-2,-1 0-1,4-6-1,-2-1-1,2-1-2,2-2-1,-2-2 0,4-4-1,-2-1-2,2 0 0,1-1-1,0-2-1,0 0 1,2-2-1,0-2 1,2 0 0,1 0 0,0-2 0,1-1 0,1-3 0,2-2 1,2 1 0,0-2 0,1-2 1,0-3-1,0-2 0,2 2-1,-2-3 2,2-1 0,-2-1 0,-1-1-1,1 0 0,1 0 0,-2-1 0,1-3 0,1 3 0,-1-1 0,-3-3 0,3 2-1,-2-1 0,1 1 0,-2-1 0,3 0 0,-3 2-1,0-1 0,1 0 1,-2 2 0,2 1-1,-3-1 1,0 4-1,2-3 0,-1 7 2,-3-1-1,1 2 1,1 1-1,-2 4-1,0-1 1,0 2 0,-1 2 1,-1 2 0,0 1 1,-1 0 2,0 2 1,-1 0 2,0 1 1,-3 1-1,1 2 0,-1 1 0,-1 1 1,-5 3 0,0 1 0,0 4-1,-4-1 0,1 4-2,-3 0-1,-3 4-1,1 0-2,-2 2-1,-1 3-1,3 0 1,-1-1 0,0 4-1,0 0 0,2 3 0,0-2 0,2 0 1,-1 2 0,1 0 0,1 0 0,2 1 0,-1-2-2,2 1-2,0 1 0,0-3-2,0 2-3,4-3-1,0 0-4,0-2 0,4-3-5,-1 1-2,-2-2-2,4-1-5,0-4-2,2 1-4,2-3-5,-2-2-5,5-3-5,-2 1-7,1-1-5,-1-3-6,2-3-6,1-1-4,0 2-4,-2-3-4,4-2-3,1-2-2,-1-1 1,1 1 0,1-2 3,0-3 5,2-1 5,-2-2 8,2-2 7,0 2 7,2-5 6,-1 1 8,-2-4 6,2-1 5,1 0 6,-4-2 5,2-2 4,0 0 4,-2 0 2,1 0 2,0-4 2,-1 1 0,-1-1 1,0-2 2,-1 0 3,0 0 1,-1-2 6,-2 0 6,1-2 4,0 1 5,-2 0 7,-1-1 9,2 1 7,-3-1 7,-2 1 8,0 0 5,0 2 6,0 0 4,0 0 3,-2 2 4,0 0-1,-1 2-1,-2 4-5,1 0-1,0 1-6,0 2-6,-3 1-4,2 5-6,-2 0-4,0 1-4,-1 2-3,1 5-3,-3-2-4,3 3-3,-4 2-3,0 2-2,-1 2-2,0 2-3,0 0-1,-2 2-2,-1 3-4,0 2-2,0 2-2,-1 2-4,-2 2-2,4 2-1,-3 2-3,2 2-1,-1 1-2,1 2 0,2 2 0,-1 0 0,2 2-1,0-2 0,1 4 1,0-2-1,1 2 0,0 0 0,1 0 1,2 0-1,-3 0-1,3 0 1,0 2-1,2-4-1,-1 1-2,2-2 1,-1 0-1,1-3 0,-1-1-2,2 1-2,1-4-3,0 0-3,-1-1-4,0-1 1,1-4-1,0-1 0,0-1 1,1-1 1,-1-1 1,1-2-1,1-3 1,0 1 0,0-5 2,1 2 2,2-1 3,-1-2 3,2 0 0,2-2 3,-3 0 0,3-2-1,1 0 1,1-2 0,-1-1 0,2-1 1,1 1 0,0-3 1,0-1 0,0-1-1,2-1 1,-3-2 0,3 0 1,-2 0 0,2 0 0,-3-2-1,3-2 0,-2 1 2,0 0-1,0-1 0,0-1 0,-3 0 0,4 1 2,-2-4-1,0 2 1,1 0-1,-1-1 1,0-2 0,0 2 1,2 0 0,-1-4 0,0 3-1,0-1-1,-1 0 0,1 1 0,0-2-1,-1 1 1,1 1 0,-1 0 1,-1 0-1,0 2 0,1-3 0,0 3-1,-3 1 2,1 0-1,0 2 1,0 1 0,-2 1 1,0 2 0,-2 3-1,1-1-1,-1 3 1,-1 1 2,0 1 0,-1 2 4,1 0 5,-2 2 3,0 0 2,-2 1 2,1 0 1,-1 1 1,0 0 1,-3 2-1,-2 0 1,-1 2 0,-3 2-1,1 3-2,-5 0-1,-2 1-3,2 2-4,-4 3-3,-3 1-4,1 2-1,-1 3-1,-2-1-1,2 2 0,-2 0 1,2 4-1,0-1 0,-2 2 0,4-1 0,-2 2 0,2-2 1,1 0-1,-1 1-1,4 0 1,-2 0-1,2-1 0,-3 0-1,4 0-2,-4 1 1,4 1-1,-4-2 1,0 0 0,0-1-1,-1 1-1,3 0-1,-3 1 1,4-3 1,0-1 0,2-1 0,2-3 0,0-1-1,0-1 0,7-1-1,-1-4 0,2 2-1,0-4-1,3-1-2,1-1-1,0-2-2,1 1-2,1-3-1,1 1-2,0-3 0,0 1-1,0 0 1,2 0-1,0-4 1,-2 0 0,1 0 1,3 0 1,-2-2 2,0 0 2,2-2 1,1 0 2,-1 1 1,0-1 1,1-2 3,-1 2-1,0-2 2,2-1 0,-4 0 1,6 0 0,-5-1 0,1 1 2,1-1 0,-1-3-1,-1 2 1,1 2 1,1-3-1,0 0 0,-3 1 0,0-2-1,0 0 0,0 0 1,-1 2 0,1-3 1,-2 1-1,0 0 1,-2-1 1,-1 0 0,0 2 2,0-2-1,0 2 1,0-1 1,-1 1 1,0-1 1,-3 2 3,3 1 0,-2 0 3,0 1 2,2 0 2,-2 3 2,-1 1 0,2-1 0,-1 0 0,1 0 1,-3 2 0,2 1-1,-2 0-1,-1 0 0,1 1-3,-2 0-2,-1 1-1,0 0-4,-1 2-1,0 1-3,-2 0-1,2 1-2,-1 1 0,-2 1-1,0 1 0,0 2 0,-1 1 0,-1-2-2,2 4 0,1 0 1,-1 0-1,1 0 0,-1 2 0,2 2 0,1-2 1,2 2 1,-1 0 0,1 2-1,1-2 0,0 2-1,3-2 0,-1 3 1,-2-3-1,4 0-1,1 0-1,0 0 0,1-3-2,0 2 0,1-3-3,0 0-1,1 1-3,1-3-1,2 1-2,0-3 0,-1 1-2,1 0-1,2-2-2,-2-1 0,3-3-1,-3 2 0,3-3 0,1 1 0,0-1 1,0-2 2,1 0 0,2-1 2,-2-1 1,2 0 1,1-2 1,-1-1 0,3-1 2,-1 0 0,2-1 2,0-2 1,1-1 1,-1 0 2,2-1-1,1-2 1,-1 0 1,3 1-1,-2-4 3,2 2 0,1 0 0,-2-2 1,2 2 1,2-2 0,-2 1 0,0-2 1,-1 1-1,-1 2 1,1-2 0,1 1 2,-5 0-2,2 1 1,-1-1-2,-3 1-1,-1 0 0,-2 2 1,2-1 0,-4 1 0,0 0 1,0 1 0,-3-1 0,-2 3-2,0-1 0,-3 0 1,0 3 1,-2-1 0,-2 1 0,0-1 1,-1 1-1,1 3 1,-6-3 0,1 3 1,-3-1-1,0 2 2,-1 1 1,-2-1 1,-1 2 1,-3 2 1,0-1-1,0 1 1,0 2 0,-4 1 0,1 0 0,1 3 1,-1-1 0,-2 3-1,3-1-1,0 4 0,-1-3-2,3 1 0,-1 3 0,2-2-3,-1 2 1,3-1-1,2-2 1,0 1-1,0 0-1,1-1-2,2 1 1,2-1 0,0-1 1,1-2 0,1 2-2,1-2 0,-1 1 2,2 0 0,2 0-1,1 1-1,0-1 0,0 1 1,1-1 1,1 1-1,2-3-1,-2 2-1,2 1 1,1-4 0,1 3 0,-2-2 1,4-1 0,-1-1-2,0 1 1,2-1 2,-1-2 0,2 0-3,2 1 1,0-2 0,-2-1 0,4 1 2,-1-2-1,1 0-1,0 0 0,4-2 1,-2 0-1,4-1-1,-1-1 0,2 0 0,-1 1 1,0-1 0,2-3 0,-1 1 0,1-1 0,-1 2 0,0-3-1,1 0-3,-3 0 0,2 1-2,-1 0-1,-1-3 0,0 1 0,-1-1 0,-2 2-4,-1-1-1,0 2-3,-1-2-5,-2 3-3,-1-3-4,0 0-3,-3 2-3,-3 1-4,1 0-5,-1 0-4,-3 0-6,-1 1-6,-1 1-5,0-1-7,-1 2-7,-1 0-5,-3 0-3,0 1-1,1 0-2,-4 1 2,3 1 1,-4 0 5,-1 1 5,0 2 5,-2 1 5,0-1 6,0 2 8,0 2 9,-2 0 10,-1 2 7,0-2 9,1 0 6,-1 3 4,1-3 7,-1 2 5,3-3 3,-1 3 1,1-3 3,3 1 3,0-3 0,2 1 2,1-1 0,0 0 1,3-2 0,-2 2 1,3-2-1,2-1 0,-3 1-2,3 0-4,0-2-1,0 0-2,0 0-3,3 0-1,-3 0-1,2-2 0,-2 0-1,5 1-2,-2-1 1,0 0 2,1-2-2,1 0 2,1 0 0,0-1 2,1 0 2,2-4 1,0 0 1,1 0 1,1 0 0,1-4 1,0 0-1,1 1 0,2-2 0,-2-1-2,4-2 0,-3 1 1,4-2-1,-2 0-2,4-4-1,-3 3-1,4-2-1,-1-2 2,-1 1-1,2-2 0,-2-3 2,2 0 3,-2-1 2,0 0 2,1-2 3,-1 1 2,-1-3 4,1 0 2,-1 0 5,-2-1 5,2-1 4,-2 1 6,1-1 3,-3 1 3,1-1 2,-1 2-1,1 2-3,-1 0 0,-2 2-3,-1 2-1,1 0-4,-3 5-5,0 2-2,-2 2-5,-1 2-5,0 5-4,-2 0-2,-2 3-2,1 2 1,-1 2-1,-2 3-1,2 0 1,-2 3-1,-2 2-1,2 2 1,-2 4 1,-3 1-1,-1 1-1,-1 3-2,1 5-1,-5 1-1,1 1-3,-2 5-3,0 0-1,0 0-1,0 1-2,-2 2-4,-1 1-3,1 1-5,-1 0-7,1-1-5,-3-1-7,2 2-8,0-2-9,-1 1-10,1-1-8,1 0-10,-1-1-9,2-2-6,-3 1-8,3-3-5,2-1-2,-1 1 0,0-5 3,1-1 1,2 1 1,2-3 5,0-1 6,1-2 5,1-4 6,1 1 9,2-2 6,-1-3 5,3-1 7,0-3 4,3 1 7,-1-4 4,2-2 4,1 0 4,1-4 6,1 1 3,0-3 4,4-3 3,-1 0 2,3-4 3,1 1 2,-1-3 1,1-3 2,1 0 2,-2 0 3,3-5 2,-1 2 3,1-1 3,-1-2 5,2-2 7,-3 0 7,0-1 8,1-2 10,-2 0 9,2-1 8,-2-2 10,-1 0 11,0-1 9,-2 0 10,1-2 7,0 1 7,-3 0 4,-1 1 4,2-2 0,-1 3-4,-1-2-4,1 3-7,-1-1-6,-2 3-6,1 1-10,-1 2-9,0 2-10,-2 3-10,1 3-11,2 3-7,-4 1-10,0 2-7,-1 3-5,0 5-3,-1 1-4,0 1-1,0 2-4,-1 4-1,0 0 0,-1 2 0,0 3-1,-4 0 0,2 6-2,-1 1 0,-2 3-3,-1 3-2,-3 2-3,0 3-4,-2 4-3,0 1-4,-4 5-3,1 0-4,-4-1-5,3 4-3,-4-1-5,2 3-4,-4-3-5,3 1-8,-1-1-4,-3 1-4,4-2-3,-2 0-3,0-2 0,2 0-3,-3-3 2,4-2 0,1-1 3,-1-1 1,1-3 3,0-1 3,3-3 5,-1-2 4,3-1 6,-1-2 5,3-3 6,0-3 6,3-1 3,3-2 4,0-3 2,1-1 2,1-2 3,3-2 1,0-1 2,3-3 2,-1-2 2,3-1 3,0-6 0,0 0 0,4-1 0,-1-5-1,4-2 3,0 2 3,0-5 2,2-3 4,1-1 3,2-2 2,-1 0 3,2-4 0,-1 1 1,0-3 2,0 0 2,2 0 3,-4-3 0,4 0 2,-4 0-1,1 0 0,0-1-2,-2 0-4,0 1-2,-2-1-3,1 2 1,-1 3-1,-1 3-1,1-2-2,-4 5-2,2 1-2,-1 6-1,-2 0-1,-1 4 0,-2 6 0,2 1 2,-2 2 3,-2 5 1,-1 1 2,-1 5 1,-1 0-1,-1 5 0,0 1-1,-3 1 0,-2 5 0,-1 0 1,-2 6 1,-1 2-1,-2 2-2,-1 4-3,-1 2-3,-4 1-2,-1 4-3,-1 1-1,1 3-3,-3-2-5,1 3-7,-3 1-7,1 0-10,-3 2-15,2 0-15,-1 0-14,-1-1-13,-2 2-10,3-2-10,-1 0-8,1-2-6,1 1-4,-1-2-3,2-1 2,0-3 5,2-2 6,-1-2 11,4-1 14,2-4 13,0-3 14,3 1 12,1-7 12,4 2 10,1-6 7,1 0 6,3-4 4,1-2 3,0 0 3,6-4 3,0-2 0,1-4 1,3 0 0,1-1 1,4-4 1,0-3-1,5-4 0,0-1 0,3-1 1,3-5 1,0 0 2,3-2 3,1-6 2,2 2 4,0-3 3,0-2 4,2-1 2,-1 1 4,2-3 5,-4 0 4,2-2 5,-2 2 6,-1-1 5,-2 0 5,-1-1 4,0 1 2,-4 2 5,1-2 4,-4 1 4,0 3 4,-2-1 3,-1 3 3,-2 1 2,-2 5 2,-1 0 0,-1 4 1,-3 2 1,2 5 2,-4 3 4,1 2 4,-4 2-1,0 4-2,-2 3-7,-3 2-6,2 2-6,-4 2-7,-2 4-6,-3 1-6,0 2-5,-3 4-7,0 2-7,-4 4-9,0 1-9,-3 2-7,0 3-8,-2 2-5,1 1-2,0 2-1,-1 0-2,-3 1-1,3 1-3,-3 1-2,1-1-2,1 1-2,-2-3-2,2 2-2,-1-2-2,0 1-3,1-3-2,-1 0-2,1-2-2,1 0-2,-1-3-2,1-2-1,0 0 1,2-3 0,1-3 2,2 0-1,-1-2 0,6 0 1,-1-2 2,2-4 0,2 1-1,1-3-1,3-1-2,2-1-1,0-3 0,4-2-1,2-2 0,3-2 0,0-1 2,3-3 0,2-3 3,3 1 1,3-6 3,3-1 2,1-5 4,2 1 4,4-3 4,1-5 3,1 2 4,4-4 1,-2-2 3,1-1 3,1-2 1,-2 0-1,3-1 1,-4 0-1,-1-1-1,-3 2 0,-1-4-1,-2 2 1,-2-1-2,-1 0 1,-3 1 0,-3 1 1,0-1 4,-3 0 3,-2 2 7,-1 1 6,-2 1 6,0 1 8,-4 1 5,-2 0 6,-1 2 6,-1 2 6,-3 1 7,0 1 6,0 1 5,-2 2 6,-2 1-1,1 0-1,1 6-2,-1 1-2,1 1-6,-4 3-6,3 0-6,-1 7-6,-1 0-6,-1 3-7,1 2-4,-2 3-7,-1 0-7,0 7-4,-2 2-6,0 2-8,1 6-6,-2 3-6,-1 4-8,2 5-6,0 5-9,0 4-8,0 1-11,0 4-11,1 0-14,1 3-15,-1-3-19,2 1-19,0 1-18,0-3-18,-1 0-11,0-4-12,1 0-1,1-4-1,-3 0 2,4-3 6,-1-3 6,1-3 8,2-2 12,1-3 14,0-2 18,3-4 17,3-2 18,-1-3 17,1-2 13,1-3 9,2-1 6,2-4 5,-1-3 5,1 0 4,3-2 3,0-3 2,0-4 2,2 0 0,2-3 2,-1 0 2,2-2 5,2-5 3,0 0 7,1-2 7,2 0 7,-2-3 6,4-3 5,-3 0 7,4-1 7,1 0 7,0-2 10,-2-2 10,2 0 10,-1-2 12,1-2 10,0-2 11,-2-1 11,-2 0 10,2-3 10,-3 0 8,1-1 7,0-1 5,-3 0 2,1-1-1,0-2 0,-1 2-4,0 3-5,1-3-8,-1 3-9,0 0-10,-1 3-13,-1 5-12,0-1-12,1 3-13,-4 2-10,1 5-11,0 2-8,-3 4-7,-2 3-7,1 3-7,1 5-3,-2 1-3,0 3-3,-2 2-2,-1 4-2,0 0-2,0 3-1,-1 2-2,0 4 0,-2 2-1,-1 1-1,0 5-2,-2-1-2,2 3-3,-2-1-4,0 1-7,1 2-5,-2-1-6,1 0-6,3-3-7,-1 0-7,-1-1-6,0-2-5,1 0-7,0-3-4,1-2-2,0 2-4,3-5 0,-2 0 0,2-2 1,0-2 3,2 0 4,-2-2 4,3-2 6,0 0 7,1-3 4,0 0 7,3-1 6,0-1 4,-1-3 5,4-1 4,-2 0 3,2-4 4,-1 2 4,3-3 0,0-1 2,0-3 2,-2 1 3,2-2 0,0-1 0,0-4 2,0 2-1,0-1 0,0-5 0,2 2 1,-2-2 1,1-2 0,-1-2 0,2-2 1,-1 0 3,-1-2-2,2-2-2,1 1 0,-1-2 1,1 0 1,-1 1-1,-2-1 0,3 0 0,-3 0 0,3 1-2,-3 0 1,2 2 1,-1-3-2,-1 3 0,1 0 2,0 1 0,-1-2 1,0 1-1,1 0 0,-1 2-1,0-1 0,-1 2-1,0-1 1,0 2 0,-3 1-1,3 3-1,-2 0 1,0 4 0,-2 2-1,-2 0 0,0 5 1,0 0 0,0 2 0,-1 2 2,-1 1-2,2 3 0,-3 0 0,1 0 2,1 1 2,-1 2 0,-1 1 1,0 0-3,-1 1 1,1-1 1,0 3-2,-2 0 0,0 2-1,0 0-1,0 0 0,0 0 2,0 2-1,-2 0-1,0 1-1,1 0 1,-2 1-1,0 0 1,0 0 1,1 1-1,-3 1 0,0-1-1,2 1 1,1 1 2,-2 0-1,1-3-1,0 1 0,1 1 0,0-1 0,1-1-3,-1-1-1,0 1-2,2 0-2,0-4-1,0 3-3,0 1 0,0-2 0,2 0-1,-2 0-2,0 0 0,2 1-2,-1-3-1,1 2 0,-2 0 0,0-2 0,0 2 2,0-1 1,0-1 3,2 0 1,-2 0 1,2 0 1,-2 0 0,1 0 1,1-1 2,-1-1 1,1 2 0,0-2 2,-2 0 1,2-1 2,-2 1 3,3 0 0,2 0-1,-3-4 0,1 3-3,-3-1 3,4 0 2,-1 1 0,-1-1-1,0-1 1,1-1-1,0 1 2,0 0-1,-2-2 4,2 1 3,-1-1 2,1-1 2,-3 1 4,2-2 3,2-1 3,-3 2 3,1-1 3,-1 0 4,1 0 4,0 1 3,-2 0 4,2 0 1,-1 0 1,-1 0 1,0 3 1,-1-1 2,-1-1 2,2 0 3,-2 0 1,-1 2-1,0-2 0,-1 1 0,2-1-1,-3 0 1,1 3 1,0-1-1,-3 0-1,2 0-2,-2 1 0,0 0-1,0 2-2,-3 0-5,3-1-3,-3-1-3,0 2-3,-1 0-4,1 2-3,-2 0-4,0 0-4,2 2-3,-2 0-4,0 2-3,2-1-3,-1 1-3,0 2-1,1 1-2,1-1-2,1 2-1,-1-1-1,1 1 1,1 1-1,2-1 0,0-1-2,0 1 1,0-2-2,1 1-2,1 0-2,1-3-3,-1 1-1,3-1 0,-2 1-1,2-2 0,0 0-1,0 0 0,0-1-2,0-2 1,0 2 0,0-2 2,0 0 0,0 0 2,0 0 2,2-2 2,-2 2 1,3-1 0,-1 0 1,1-1 0,1-1 1,1 1 2,1-2 0,0-1 0,0 2 2,1-3 0,2 1 0,0 0 1,0-1-1,-2-1 0,2-2 1,0 1 1,-3 1 1,1 0 0,1-1-2,-2-1 1,0 1 0,0-2 0,-2 1 0,0 0-2,0 1 0,0-3 1,-2 1 1,0 1 0,0-2-1,-1 2 0,1 1 1,-2-1 1,0-1 1,-2 1 3,-1 2 4,1-1 1,-3 1 3,0-2 2,1 0 1,-4 1 1,1 1 1,-1-1 1,-1 0 2,-2 1 1,-1 0 1,-1 0-1,1 0 0,-1 0-2,-1 3-2,-1-1 0,0 0-2,-2 1-2,0 0-1,0 1 0,0 1-2,0 0 0,-2 2-4,4 0-1,-4 2-1,5 0 1,-1 2-2,1-1-2,-1 2-1,3-1-1,0 1-1,0 3-2,2-2 0,0 1 2,0 0-1,1 0-1,1 2-1,-1 0 2,1 2-2,2-1-1,-2 2-2,3 1-1,-2-3-2,2 1-4,0 2-2,0-2-5,4 0-3,-2 0-7,0-2-3,3 2-3,0-1-3,0-2-5,0 1-3,0-3-1,3 3-1,0-3 1,-2 0 1,4-1 2,0 0 3,-1-1 4,2 0 4,-2 0 4,4 0 4,-1-1 3,1-1 5,-1-2 3,0 0 4,1 0 3,1 0 2,0 0 3,-1 0 0,2-4 1,0 1 1,-1 1-1,4 0 1,-2-2 2,1-1 0,-2 1 0,2 2-1,0-3 1,-2 2 0,2-1 0,-2 0-1,0-2 0,-2 2 0,1 0 1,-2 0 1,1-3 0,-4 5 1,3-4 0,-4 1 1,2 0 2,-1 0 4,-2 1 3,-1 0 3,1 0 5,-2 1 3,0-2 7,0 1 3,0 0 2,0-1 0,0 3 1,-2 0 0,-1 0 1,1 1-2,-3 1-2,0-3-1,1 3-4,-3-1-5,-1-1-4,0 0-5,-1 2-5,-1 0-3,2 0-3,-3 0-1,1 2-1,1 0-2,-3-1-1,2 2-5,0 0-4,-1 1-8,-1 1-10,1 1-13,1 1-15,0-3-22,1 4-25,-1 0-23,0 2-23,-1-2-23,0 3-25,4 2-23,-2-1-25,2 1-34,-4 0-36,4 0-36,0 0-39,0-1-22,0-2-15,4 3 1,-1-2 9,1 0 15,1 0 20</inkml:trace>
        </inkml:traceGroup>
      </inkml:traceGroup>
    </inkml:traceGroup>
    <inkml:traceGroup>
      <inkml:annotationXML>
        <emma:emma xmlns:emma="http://www.w3.org/2003/04/emma" version="1.0">
          <emma:interpretation id="{5B367055-E1B7-49A3-843A-0C9B02F9E0B2}" emma:medium="tactile" emma:mode="ink">
            <msink:context xmlns:msink="http://schemas.microsoft.com/ink/2010/main" type="paragraph" rotatedBoundingBox="3250,2984 1781,7624 1262,7460 2731,282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7B9F61C-8FCB-4175-AACC-A46F3741C9C3}" emma:medium="tactile" emma:mode="ink">
              <msink:context xmlns:msink="http://schemas.microsoft.com/ink/2010/main" type="line" rotatedBoundingBox="3250,2984 1781,7624 1262,7460 2731,2820"/>
            </emma:interpretation>
          </emma:emma>
        </inkml:annotationXML>
        <inkml:traceGroup>
          <inkml:annotationXML>
            <emma:emma xmlns:emma="http://www.w3.org/2003/04/emma" version="1.0">
              <emma:interpretation id="{86089679-0CBA-4EFC-9796-4A3743909472}" emma:medium="tactile" emma:mode="ink">
                <msink:context xmlns:msink="http://schemas.microsoft.com/ink/2010/main" type="inkWord" rotatedBoundingBox="3098,2936 2839,3755 2471,3639 2731,2820"/>
              </emma:interpretation>
              <emma:one-of disjunction-type="recognition" id="oneOf1">
                <emma:interpretation id="interp5" emma:lang="en-US" emma:confidence="0.5">
                  <emma:literal>on</emma:literal>
                </emma:interpretation>
                <emma:interpretation id="interp6" emma:lang="en-US" emma:confidence="0">
                  <emma:literal>one</emma:literal>
                </emma:interpretation>
                <emma:interpretation id="interp7" emma:lang="en-US" emma:confidence="0">
                  <emma:literal>own</emma:literal>
                </emma:interpretation>
                <emma:interpretation id="interp8" emma:lang="en-US" emma:confidence="0">
                  <emma:literal>onw</emma:literal>
                </emma:interpretation>
                <emma:interpretation id="interp9" emma:lang="en-US" emma:confidence="0">
                  <emma:literal>ono</emma:literal>
                </emma:interpretation>
              </emma:one-of>
            </emma:emma>
          </inkml:annotationXML>
          <inkml:trace contextRef="#ctx0" brushRef="#br1" timeOffset="43338.6834">-1401-1284 218,'0'-3'326,"2"1"12,-2 1-15,0 1-27,0 0-28,0 0-28,0 0-25,0 0-21,1 0-20,-1 0-17,0 0-13,2 0-7,-2 0-13,1 0-14,1 1-4,0 1-2,-1-1 5,-1 2 7,1-1 4,-1 2 0,3 1-2,-3-1-3,0 1-3,0 0-4,0 3-6,-3 2-5,3-1-9,-2 0-9,-2 3-10,1 0-10,-1 0-10,0 4-9,0-3-9,-3 3-6,2 0-6,0 1-4,-1-1-3,0 1-3,0 0-3,0 0-2,1-2-2,0 4-1,-2 0-1,2-1-1,-1-2-1,0 4 1,1-3-3,0 1-1,-2 0-3,2 1-3,0-2-6,0 2-6,3-2-6,-3 1-7,2-1-7,1 0-7,-2-2-9,3 0-7,-1 0-9,1 1-8,1-2-5,0-2-6,1 1-2,1-1-3,-1-1 0,1 1 0,0-3 8,0 2 8,1-2 9,0 0 6,-1-1 7,0-1 9,3-1 6,0-1 9,-1 0 6,1-1 7,-1-1 5,0-1 7,1 2 5,-2-2 4,1-1 1,1 1-4,-1-2 0,1 0 1,0 0 2,0-2 1,1 1 0,1 0 0,-2 0 1,2-3-1,0 2 1,0-1 0,-2 1 0,3-2 2,-1 0 1,-1-2 0,2 2 2,-1-3-1,1 3-1,-1-3 0,0-1 1,1-1 4,-1 2 3,2-2 2,-1 0-2,-1 0-7,-1 0-1,2 1 0,-1-3-1,0 0-2,-1 2 3,-1-3 2,1 0 4,0 1 2,-1-1 3,2-2 0,-5 3 0,3-3 0,0 2 7,-1-2 9,2 1 3,-2 1 3,2-2 2,-2 1 2,-1-2-1,5 1 0,-5 3-3,3-4-4,-2 0-1,2 2-2,-2-2-2,1 2 0,0-2-4,-1 0-1,1 1-1,-1 0-3,0 1-2,1-2-3,-2 1 0,-2 0-1,2 1 2,0 1 3,1-2 1,-2 3 1,-1 0 2,1-1 0,0 1 1,-1 2 1,1-2 1,-2 2 0,0 1 5,0-2 2,0 2 3,0-1 3,-2 2 2,2 0 0,-1-2 1,-1 3 0,0 0 0,1-1-2,0 0-2,-2 1 0,1 0-1,-1 0-2,0 1-2,2 1-2,-2-1-3,0-1-3,1 2-1,1 0-2,-2 0 0,0 1-1,2 0 0,-3 1-2,3 0 1,-1 0 1,-2-1 1,1 1 1,0 2 0,1-3 1,0 2 0,-3-1-1,0 1-1,2-1-1,-2 1-3,2 0-1,-3 0 0,1-1 2,3 1 0,-3 1 0,0 0-1,1-1 3,0 1-1,0 0 0,-1-2-1,0 2 0,3 0-2,-3 0 0,0 0 0,1 0 0,0 0-3,-1 0-2,2 0-1,-3 0-1,3 0-2,-1 0-2,-1 0 0,1 2 0,-1-1-1,0 0 0,0-1-1,-2 2 1,2-1-1,-1 0 1,0 0 1,0 1-1,2-1 1,-3 1-2,4 0 0,-4 0 0,2 0-1,-2 1-2,2-1 1,0 0 1,0 0 0,-2 1-1,2 0 0,-2 1-1,2 0 1,0 0-1,0 0 1,-2 0 0,2 0 0,-2 1 0,3-1-2,-2 2 1,-1-1 0,4 1 0,-2 1-1,1 0 1,-1-1 0,1 0-3,1 1 1,0-1-1,-2 1-2,4-2 0,0 1-1,-1-1-1,1 0 0,-1 1 2,2-1-2,0 1-1,0-2 1,0 1-1,0-1 1,2 1 0,-1 1 2,-1-4-1,2 3 2,-1-2 0,0 1 3,-1 0-1,3 1 1,0-2 0,-1 1 1,1-2-1,0 0 0,0 0-1,0 1 1,0 1 2,1-2 0,1 0 0,-1 0-1,-1 0 0,3 1 0,-2 1-1,3-2 1,0 0 2,0 1 0,1 0-1,1-2 2,-1 2 1,1-1 0,-1-2-2,1 2-1,-1-1 1,2-1 0,-3 0 2,3 0-1,-1 0 1,-1 0 0,2 0-1,-3 0 1,2 0 5,0 0 0,0 0 3,-1 0 2,0 0 4,0 0 4,-1 0 6,0 0 3,0 0 4,-2 0 2,2 1 2,-2-1 3,0 0-1,1 0 0,-3 0-1,2 0-1,-2 0-1,-1 0-2,0 0-1,-1 0-1,1 0-4,-2 0-5,0 2-3,0-2-1,0 0-3,-2 1-1,1-1-2,-1 0 0,0 0-1,2 0 0,0 0-1,-2 2-3,1-1-2,-1-1 1,0 1-2,1 0 1,1-1-1,-2 2 0,1-1-2,1 0 0,-3 1-1,-2-2 0,2 4-1,1-1-2,-3-1 0,0 0 1,0 4 1,-2-3-2,0 1-1,0 0-3,-1 0 0,1 1-1,0 0-2,-1-1-2,1 1 0,0 0-2,0 0 0,0 1 2,1-2 2,2-1-1,-2 3-1,0-2-2,0-1 2,0 1-1,3 0 1,-2-1 1,1-1 3,1 0 1,0 2 3,0-3 0,2 0 1,-1 0-1,2 1-3,0 0 1,0-2 1,0 2 1,2-1 0,-2 0-1,1-1 1,0 0 1,1 1-2,0 1 0,-1-2 0,1 0-1,-1 0 2,1 2-1,-2-2 1,2 1 1,-2-1-1,5 1 1,-2 0 0,-2 1 0,2-1 0,0 0 1,1 1-1,-2-1 0,3 0 0,-1 0 1,0 1 1,1 1-1,-2-1 1,1 0-2,1 0 0,0 0 0,0 2 0,1-3 1,0 2-1,-1 0 2,1-1 1,0 0 0,-1 2-1,0-1 0,-1-1 0,1 2-2,0-2 0,-1 1 2,0 0 1,0-2 0,1 4-1,0-3 0,-3 2 1,1-1 0,-1-1-1,1 1 1,-3-1 0,0 0 2,0 1-1,0 1 2,0-2 2,-3 0 0,1-2 0,2 4 1,-3-1 1,3-1 0,-2 0 0,-1 0-2,-1 0 1,1 2 0,-2 1-1,0-3 0,0 2 0,-2 0-1,3 0-1,-4-1-2,1 1-1,0 0 0,-1-1-1,4-1 0,-2 0 1,0 1-1,-2 0 1,4 0-1,-2-1-2,0 1 0,0-3-1,1 3 1,-2-3 2,3 2 0,-1-2-1,0 2 0,2-1 0,-2 1-1,1 0 0,-1-2 0,0 0 0,3 2-1,-3-2 0,-1 1 0,5 0 1,-4 1-3,2-1-2,-1 1-3,1-2-2,-2 4-3,3-3-5,-1 0-3,1 0-4,-1 1-2,1-1-3,1 0-5,0-1-4,0 3-5,-1-3-5,2 0-4,0 0-4,0 0-6,0 2-7,0-2-8,0 0-12,0 0-17,0 0-20,0 0-17,2 0-17,-2 0-21,1 2-23,-1-2-36,0 0-40,0 0-45,0 0-45,0 0-40,0 0-33,0 0-11,0 0 3,0 0 15,1-8 23,2 2 18</inkml:trace>
        </inkml:traceGroup>
        <inkml:traceGroup>
          <inkml:annotationXML>
            <emma:emma xmlns:emma="http://www.w3.org/2003/04/emma" version="1.0">
              <emma:interpretation id="{BF3A8BBD-2609-4F3B-8E84-28287838D0D2}" emma:medium="tactile" emma:mode="ink">
                <msink:context xmlns:msink="http://schemas.microsoft.com/ink/2010/main" type="inkWord" rotatedBoundingBox="2756,4545 2577,5110 2203,4991 2382,4426"/>
              </emma:interpretation>
              <emma:one-of disjunction-type="recognition" id="oneOf2">
                <emma:interpretation id="interp10" emma:lang="en-US" emma:confidence="0.5">
                  <emma:literal>.</emma:literal>
                </emma:interpretation>
                <emma:interpretation id="interp11" emma:lang="en-US" emma:confidence="0">
                  <emma:literal>@</emma:literal>
                </emma:interpretation>
                <emma:interpretation id="interp12" emma:lang="en-US" emma:confidence="0">
                  <emma:literal>,</emma:literal>
                </emma:interpretation>
                <emma:interpretation id="interp13" emma:lang="en-US" emma:confidence="0">
                  <emma:literal>°</emma:literal>
                </emma:interpretation>
                <emma:interpretation id="interp14" emma:lang="en-US" emma:confidence="0">
                  <emma:literal>:</emma:literal>
                </emma:interpretation>
              </emma:one-of>
            </emma:emma>
          </inkml:annotationXML>
          <inkml:trace contextRef="#ctx0" brushRef="#br2" timeOffset="32823.4309">-1735 217 191,'-5'0'331,"0"0"10,1 2 11,-1 0-6,0-1-14,3 2-35,-3 0-49,-1-1-45,2 2-44,-2-1-30,3 3-20,-3-1-17,1 4-15,3-1-13,-3 1-12,1 1-12,-1 1-9,0 0-9,2 1-7,-1 1-4,-2 0-5,4 2-3,-3-1-4,0 2 0,3-1 2,-1 0 0,1 3-1,0-2 0,1 0-1,-1 1 0,2 1 0,0-2 0,0 0 0,0-1 1,0 4 1,0-4 0,2 2 0,-1-3-1,1 3-1,1-3 0,0 2-1,0-3 1,0 0-1,0 2 0,0-6 0,1 4 1,-1-3-2,1-1 0,-1 0 1,2-1-1,0-1 0,-1-1 2,2-1-1,-2-1 0,4 0 0,-2 1 2,1-3-3,1-1 1,2-1 3,-3 0 1,2-1 1,2 0 3,-2-2 4,1 0 3,-1 1 3,1 0 3,-1-4 4,2 1 3,-2 1 5,-2-3 5,3 0 5,0 0 7,0 1 5,-3-2 7,3 0 6,-1-1 6,-1 0 5,1 0 7,-2-1 6,1-1 6,-1 2 7,-2-3 4,0 2 7,2-2 3,-3-1 3,0 2 0,0-2-1,1 0-3,-2 1-4,-1-1-6,0 0-2,-2 1-8,3-2-6,-3 1-8,0 0-7,0 0-8,0 0-7,0 1-5,-3 0-8,3 2-4,-2-3-6,2 2-2,-2 0-4,-1-1-1,0 1-1,1 2-2,-2-2-1,0 1-1,0 1-2,-1 1 0,0-1-1,1 1-1,-1 1 0,0 0 0,-1 0 0,0 3-1,1-2-1,-2 1-1,-1 2-3,1-2-1,0 2-2,-1 0-1,1 1 0,0 0-2,-3 2-1,1 0-1,2 2-1,-2-1-1,0 2-4,0 1 1,-1-2-1,0 4-2,0 1-1,-1-1-1,3 3-1,-1-2-3,2 4 0,-3 0-3,2-1-1,1 2-1,-1 1-2,2 1-2,0 2 0,2-1-3,-2 1-1,2-1-2,-1 3-3,1 0 0,1-1-2,1 1-1,-1-2 0,0 1-2,2 0-2,0 0 0,-1-2 0,2 1-3,0-2 0,0-1-2,2-1 1,-1 0-1,0 0-1,2-2-3,0 0-1,1 1-1,-1-2-3,2-1 0,0 0-1,-1 0 0,2-1-2,-2-1 1,4-2 2,-4 0-1,3 0 2,0 0 1,-1-1 3,1-1 4,0-1 5,1-1 4,-1 0 4,0-1 4,2-1 3,-1-1 4,1 1 4,-1-2 3,1 0 4,-2-1 4,1 1 6,2-3 5,-5 1 4,3-2 5,0 1 3,-1-3 4,-1-1 4,-2 0 2,2 1 4,-2-2 3,1 0 4,0 0 2,-1-1 1,-1-2 0,2 2 0,-3-1-1,1 3-2,0-3 0,1 0-4,-4 2 0,2 0 0,0 1-2,-1 0-2,-1-2 0,0 2-2,0 0-1,-1-1-1,-1 1-2,0 2 0,2-1-1,-2 1-1,-1 0 0,1 3-2,-3-2-1,3 2-1,-1 0-2,-2 1-2,1 2-2,-2-1-2,0 0 0,0 1-2,-1 1-1,0 0-2,2 2-1,-2 0-2,-1 0-1,4 0-2,-4 0-2,3 4 0,-2-2-2,2 2 0,-2-1-2,3 2-1,-2 0-1,0 2-2,-2 1-1,3 1-2,0 0-1,-2 2-3,2 2-1,0-3-3,0 2-2,1 0-2,-1-1-2,0 4-2,3-4-2,-3 3-2,2-1-2,0-1-3,1 2-1,0-3-2,0 0-1,1 1-1,1 0 1,0-1-3,1-1-1,1 1-3,1-1 0,-1-2-2,2 0-2,-1-2 1,2 1-2,0-2-1,-2-1 2,1 0 3,1 0 2,-1 0 1,2-1 3,-1 1 3,-1-4 3,3 2 5,-2-1 4,1-1 5,0-1 5,0-1 3,-2 0 4,3-1 5,0 0 5,-1 0 4,-2-2 5,4 1 5,-4-2 3,1 3 6,-1-4 4,0 1 4,1-1 2,-1-1 2,1 1 4,-2-2 2,-1-2 2,0 0 2,1 2-1,0-2-4,-1 1-1,-1-1 0,0 1-3,1-3-2,-2 4-2,0-2-3,1 1-1,-1 1-1,0 0-1,0 0 1,0 1-2,-1-1-1,1 4-1,-2-1-1,1 1 0,0-1-3,-1 1 0,-2 0-1,0 1 0,2-1 0,-3 1-2,0 0-1,2 0-2,-2 1-3,1 2-1,-3 0-1,2 1 1,0 0-3,-1 1-1,0 2-1,0-1-2,0 3-2,1-1-4,0 1-2,-1 1-1,0 0-3,0 2-2,0 1-2,3 0-3,-1 0-2,-1 3-4,1 0-2,0-1-3,0 0-2,1 1-2,2-1-2,0 0-3,-1 2-2,2-5-1,0 3-2,0 0-2,0-3 1,2 3-3,-1-2-1,0 0-1,1-2 0,1 1-1,0-1 1,0-1 0,0-1 1,0 0 2,2-2 1,0 1 1,-1-1 3,-1 0 2,2-1 1,1 0 2,0-1 5,-1-1 2,2 0 5,0-1 2,1-1 4,-1 2 2,0-4 2,0 2 1,-2-1 3,3 0 2,-2-2 3,0 0 3,-2 1 2,2-1 3,-2-2 5,1 2 3,0-4 3,-1 1 2,-1-1 2,0-1 3,-1 3 3,-2-4 2,2 0 3,1 1 2,-3 1-1,0-2 2,0-1 1,0 2-2,0-2-1,0 1-1,-3 1 0,1-1-2,2-1 0,-2 3-2,-1-2 0,1 0-2,-1 2-1,1 1-2,-1 0-2,-1 0-1,1-1-1,-1 5-1,0-2-2,0 1-1,-1 1-2,2 0-2,-1 0 0,-3 1-2,2 2-2,-2 1-1,2 0-2,-3 0-1,1 0-1,-1 1 0,2 1-3,-4 0 0,3 2 0,-1 0-1,-1 0 0,2 1-3,-1 2-2,1 0 0,0 2-1,-1 1-1,1-1-2,0 3-2,2 0-1,-1 2-2,0-3-3,1 5-2,1-3-3,0 3-2,-1-2-4,1 3-3,1-2-2,-1 0-2,3 0-3,0-2-4,0 2-1,-1 0-2,2-3-3,0 1-2,2-3-2,-1 2-3,1-1-1,2-2-3,-1 0-4,1-1-3,1 0-3,-1-2-1,0 0-1,1 0-1,1 0-1,0-1 0,1-1 1,1-1 1,-1 3 1,-1-6 3,2 3 5,0-2 4,1-1 7,-1 0 3,1-1 4,-2-2 6,3 3 4,0-6 8,1 3 7,0-2 6,-4-1 7,2 0 7,-1-1 5,2 1 6,-3-1 5,0-3 8,1 1 6,-1 1 9,-2-3 11,2 0 5,-4 0 7,1 0 4,1-1 2,0-2 2,-1 2 3,-1-1 0,0 1 0,-1-1 0,0-1 0,1 3-3,-3-4-1,0 4-4,0-4-5,0 2-4,0 1-5,0-2-3,-3-1-4,1 3-1,0-2-2,-1 2-3,0-2-1,1 3-1,-3-2-3,0 2-2,1 0-1,-1 0-2,0 2-1,0 0 0,0 3 0,0-1-2,-3 2-2,1 0-3,1-1 0,-4 3-2,2-2-1,-1 4-2,2-2 1,-3 1-1,0 2-1,1 0-1,2 0-2,-2 0-2,0 2 0,0 1-1,2 1-1,-2-1 1,0 1-1,0 1-2,2 2-2,-3-1-2,3 1-1,0 2-2,-1 2-1,3 0-1,-3 0-3,2 2-1,0-1-2,0 3-1,3 0 0,-1 1-3,-2 0-1,3 1-2,0 1 0,0-3-4,2 4-2,-1-4-1,0 5-4,2-4 0,0 1-1,0-1-1,0 0-1,2-1-2,0 1-1,-1-3-1,2 0-1,0 1 1,0-3 0,3 1 1,-2-3 0,-1 0 2,3 1 1,0-1 2,0-2 1,2-1 1,-3-1 1,3 1 3,1-1 3,0-1 2,-1-1 4,0 0 1,3-3 3,-1 0 3,0 0 1,-1 0 1,1-1 0,0-3 2,-1 1 0,-1-1 2,1 0 0,-1-2 2,1 2 1,-1-2 0,1-1 1,-1-1 2,-1-1 2,0 0 1,0 0 4,-2-1 0,0 1 1,0-4 3,0 2 1,0-1 0,-1-1 1,1 0 1,-2-1 2,-1 1 0,1-1 1,-1-2-2,1 0 0,-1 2-1,0-3-1,-2 3 1,0-2 0,0 1 0,0 1-1,0-1-2,0 2 0,0-2 0,-2 1-2,0 0-2,2 1 0,-3 0 0,1 0 0,-1 1 0,1 1 0,-1-1 0,0 3 0,-1-1-1,0-1 2,1 1 0,-2 2 0,0 1 1,2-1 0,-1 1-1,-3 1 1,2 1-1,-1 2-1,0-1-2,1 2 0,-2-1-1,-1 2 0,1 1-3,0 1-1,-3 0-1,2 2 1,-1 0-3,2 1-1,-3 0-3,2 1 0,-1 3-3,0 0-3,1 1-2,-1 2-1,2 0-1,-3 1-3,4 2-1,-1 1-1,-1 0-3,0 2-2,2 0-2,2 1-1,-1-1-1,2 2-2,-2 0-1,0 0-1,1-2 0,2 1-4,-1-1 1,3 3-2,-3-4-1,3 1-2,0-3-1,0 3 1,3-3-3,-3 1 0,3-2-1,1 1 1,-2-1-1,1-2-2,0 1-1,2-1 0,-1-2-1,1 0-1,-3 1 0,4-2 1,0 0 0,0-1 2,1-1 2,0-1 3,3 1 2,-3-2 2,2 0 4,2 0 2,-2-1 6,1-2 2,-1-1 4,1 0 5,2 0 3,0-1 3,-2-1 3,1 0 3,0-1 0,-1-1-1,0 0 3,-1 1 4,0-2 4,-1-1 5,-1-1 3,0 2 5,1-4 3,-3 0 1,0-1 3,2-1 0,-3 1 2,0-2 2,0 0 3,1 0 1,-1-3-1,-1 2-2,2-2-3,-3 0-1,1 0-3,-1 0-1,0 0-1,-1-1-1,1 2 0,-2-3 0,0 3 1,0-2 0,0 1 0,-2-3 0,1 3 0,-1-1 2,0 0 0,-1 1-1,1-1 0,0 1-1,-4-1 0,4 1-1,-3 0 0,-1 1-1,0 2 0,1 1-2,-2 0 0,2-2-1,-3 2 0,0 2 0,0 2-1,3 1-1,-2 0 0,-1 2 0,2 0-1,-2-1-1,0 3-2,-1 0-2,2 0-3,-1 2-1,1 0-1,-1 2-1,-1 0-2,2 0-1,0 1-2,-3 1 0,3 1-4,0 2-3,-1 1-3,1 0-2,1 3-2,-2 1-1,1-1 0,1 1-1,2 3 0,-2-1-1,0 3-1,1-1-1,1 1-2,1 0 0,-3 2-1,4-1 1,-1 0-1,2 0 1,0 1-1,-1-3 2,1 2-1,1-2-1,0 1-2,1 0-1,1-1-2,-1-1-1,0 0 1,2-1-2,-1-2 1,4 0 1,-3-1-1,1 2 1,2-2 2,0-4-1,1 3 1,1-2 2,-2-1 2,1 0 0,1-1 2,-1-1 3,2-1 2,0 0 2,0 1 1,-2-3 2,2 0 2,1-2 0,-2 0 1,-1 0 2,4 0-1,-2-2 1,0 0 1,-2-1 0,2-1 3,0 0 2,0 0 2,-4-2 2,3 1 4,-2 0 4,0-2 2,0 0 2,0 0 2,-2-2 3,-1 0 2,2-2 1,-2-1 2,0 1 1,0-1 1,0 0 0,-1-3 0,0 0-1,-2 2 1,3-1-3,-3 0 0,3-3-1,-3 2 0,0 1-1,0 0 0,0-1 1,0 0-1,0 3-2,-3-1 0,3 1 1,-3 1-1,3 0 0,-2 1-2,0 1 1,-1 1-2,1 2 0,-1 0-1,1 2-1,-1 0-2,-1 3-1,1-2 0,-1 1 0,-1 2-1,2 0-2,-2 0-3,0 0-3,1 0-1,-1 2-1,-2 1-2,2-2-2,0 3 0,-2 0-1,2 0-3,-1 2 0,0-1-3,0 0-1,0 4-1,0-2 0,0 3-2,0-1-1,2 3-1,-1 0-1,0-2-2,2 4 0,-2 0-2,0-1-2,1 1 0,-1 1-3,3-1 0,0 1 0,-1-4-2,0 3-1,1-1-2,1-3 0,0 3-1,1-3-2,0 2 0,1-1-1,0-2 0,1-1 1,1 0 0,0 0 1,-1-1-1,0 0 1,3-1 0,-1-4 1,1 2 3,0 0 2,-2-2 1,2 0 3,0-1 2,-1-1 1,2-1 2,0-1 1,0 1 3,0 0 2,0-2 2,-2 1 1,2-3 1,0 1 2,0-1 1,0 1 1,-3-1 2,2-1 3,0-2 3,-2 1 3,1-2 1,1 0 2,-2-1 1,1 0 1,-2-2 1,1 0 1,0 0 2,-1-1-1,0-1 2,1 3 0,-3-4-1,2 4 1,0-3 0,-1 1-1,-1 2 1,0-2 0,0 1 1,0 3-2,-1 0 1,-1-1-1,0 2-1,2 2 0,-3-1 0,3 1 0,-2 1-2,0 1 0,-1 0-2,1 3-1,1-3-1,-1 4-2,-2-2-2,1 2 1,-2 0-2,1 0 0,1 2-2,-2-2 0,0 4-1,2-3-2,-3 1-2,0 2-1,0 0-2,0 3-2,2-1-1,-2-1 0,0 3-3,0 2 0,0-1-2,0 2-2,2-2-1,-1 2-3,0 0 0,2 2 0,-2-1-1,0-2-2,3 2-1,-2 1-1,1-2-1,1-1-1,2 0-2,-2 1 0,2-3 0,0 2 0,0-3 0,0 1 0,0-2 0,0 0 1,2 0 1,-2-1 2,2-1 0,-2-1 2,3 2 1,-3-3 2,2 1 2,1-3 1,-1 1 2,2-1 1,-1 0 1,0 0 3,1-1 1,1 1 1,-2-3 1,1 1 1,1 1 1,-1-3 0,0 2-1,1-2 1,-1 1 2,1-2 0,-2 1 3,1 1 3,2-3 2,-4-1 2,0-1 2,1 1 3,1-4 1,-1 4 1,-1-4 3,1 0 3,-1 2 3,-2-2 5,3-2 2,-3 2 2,0-1 0,0 1 1,0 0 1,0-1 2,0 0 1,0 1 1,-3 3 2,3-1-1,-2 1 0,1 1-2,-1 3-2,1 0-3,0 1-4,-1-1-2,1 3-3,-1-1-3,0 1-3,1 1-5,-2 0-3,0 0-4,0 1-3,0 1-6,1-1-5,0 1-5,-3 0-4,0 1-5,2 1-6,-2 0-6,1 0-7,-1 1-8,0 2-6,0 0-8,0-1-8,0 3-9,-2-4-7,3 4-8,-1-1-8,2 1-7,-1-2-11,-2 1-13,3 2-18,-1-1-21,-1-2-33,2 1-38,1 3-40,-2-4-37,1 0-41,-1 0-41,-1-1-54,1 1-57,0-2-32,-1-1-17,5-4 1,0 0 8,-4 5 21,4-5 23,0 0 41</inkml:trace>
        </inkml:traceGroup>
        <inkml:traceGroup>
          <inkml:annotationXML>
            <emma:emma xmlns:emma="http://www.w3.org/2003/04/emma" version="1.0">
              <emma:interpretation id="{0CD88114-12B1-4C71-A0CF-DDC5DA473806}" emma:medium="tactile" emma:mode="ink">
                <msink:context xmlns:msink="http://schemas.microsoft.com/ink/2010/main" type="inkWord" rotatedBoundingBox="1887,6743 1624,7575 1322,7479 1585,6648"/>
              </emma:interpretation>
              <emma:one-of disjunction-type="recognition" id="oneOf3">
                <emma:interpretation id="interp15" emma:lang="en-US" emma:confidence="0.5">
                  <emma:literal>an</emma:literal>
                </emma:interpretation>
                <emma:interpretation id="interp16" emma:lang="en-US" emma:confidence="0">
                  <emma:literal>on</emma:literal>
                </emma:interpretation>
                <emma:interpretation id="interp17" emma:lang="en-US" emma:confidence="0">
                  <emma:literal>and</emma:literal>
                </emma:interpretation>
                <emma:interpretation id="interp18" emma:lang="en-US" emma:confidence="0">
                  <emma:literal>or</emma:literal>
                </emma:interpretation>
                <emma:interpretation id="interp19" emma:lang="en-US" emma:confidence="0">
                  <emma:literal>am</emma:literal>
                </emma:interpretation>
              </emma:one-of>
            </emma:emma>
          </inkml:annotationXML>
          <inkml:trace contextRef="#ctx0" brushRef="#br1" timeOffset="41406.6657">-2492 2513 48,'0'-6'253,"0"2"5,0 0 2,0-1-7,0 1-10,0 0-16,1-1-17,1 2-17,0 0-18,-2-1-13,1 0-8,1 0-7,-2 1-7,1-2 1,1 3 2,-2-1-4,0 0-6,0 3-3,2-4 1,-2 1 2,0 3 3,0-1 8,0 0 9,0-1 4,0 2-1,0 0 1,0 0-1,0 0-5,0 0-6,0 0-8,0 0-10,0 0-9,0 0-7,-2 0-10,2 0-11,0 0-9,0 0-12,-2 0-9,1 0-7,1 0-8,-2 2-9,2-1-4,-1 0-6,-1-1-4,0 3-4,1 1-2,0-1-3,0 1-2,-1 3-3,0-1-1,-1 2 0,0 0 1,1 3 7,-2 1 4,-2-2-1,4 4 1,-3-1 0,0 1-1,1 1 0,-2 0 1,0 1-1,0-1 0,2 2-1,-4 2 1,1-4-1,0 4-5,2-2-6,-2 1-6,-1 0-1,1-1-3,1 2 0,-2-2-2,3 2-4,-2-1 0,2-1-2,-1 0 0,0 0-3,1 1-1,2-1-1,-1-1-2,-1 0-3,1 1-1,0-2-2,0 0 1,1 1-1,1-3-2,0 2 1,-1 0-2,3-2-2,-3 1-2,3-1-3,-2-1-2,1 0-2,1-1-8,0 1-9,0 0-6,0-1-4,0-1-6,1 1-4,1-2-3,-2-1-2,3 2-3,-3-1-3,3-2 0,-1 0-2,0 1 1,1-1 0,-1 0 5,0-2 9,1 1 6,-1-1 5,1-1 4,1 0 6,-1 0 5,-1-1 3,1 0 5,0 1 4,1-2 5,1 0 6,0-2 4,-1 2 3,1-1 4,-2-1 4,2 0 2,0 0 2,-2 0 1,1-1 3,1-1 0,-1 2 1,1-2 2,-2 0 1,2-2 0,0 1 2,-3-1 0,2 0 2,1 0 1,-1-2 1,0 1 3,1 0 1,-1-1 2,-1-2 2,2 1 1,-1 0 3,1 3 2,-1-5 1,0 2 3,1-2 4,-1 2 1,-1-2 1,2 3 1,-2-3 1,1 2 0,1-1-2,-1 1-1,1-2-2,-1-1-1,0 2-2,-1 1-3,2-3-2,-2 1-1,0 0-3,0 0 0,0 0-1,-1 0-1,2 1 1,-1-3 1,0 1 1,-1-1 0,0 1 2,1-1 1,0 0 2,0 0 4,0-2 4,0 2 1,-1 0-1,1-1 1,-2 1-1,2 0 1,-2-4 0,1 2-1,-2 2 0,3-1 0,-3 1-1,0-2 1,0 2-2,0 0-1,0-1-3,0 1-1,0 0-1,0 0-2,0 0 0,0 0-2,0 2 0,-3-1-2,3 0-3,0 3-2,0-4-1,0 3 0,0 2-2,0-2-1,-2 0-2,2 1-1,0 1-1,0 0 0,0-1-1,-1 3-1,1-3 0,-2 1-1,2 1-1,-1-1 1,1 3 0,-1-3 0,1 2 0,0 0-1,-2 0 0,1 0 0,-1 1 1,2-1-1,-2 1 1,2-1-2,-1 0 1,1 0 0,-2 0 1,1-1-1,1 1 0,-1 1 1,1-1-1,-2 2 1,2 1 0,0-2 0,-3 0 1,3 1 0,0 1 1,0-1 0,0 0 0,0 1 2,-3 0-2,1 0 1,2-1 1,-2 2-1,2-2 1,-3 0-1,3 2 1,-2-2 0,1 1 1,-3-1-2,2 0 0,-1 2 1,0-2-1,0 1 0,0 1-1,0 0 1,0 0-2,-1 0 0,1 0 1,0 0-1,-2 0 2,3 0-2,-2 0 1,-1 0 0,3-1-1,-1 1 1,1 0-1,-1 0-1,0 0 2,1 0-1,-3 0 0,2 0 0,-1 0-1,-1 0-1,2 0-1,-1 0 6,-1 1 6,2-1 4,-1 1 1,1 1 2,-2-2 0,1 2 2,1 0-1,0-1 0,0 1 0,0-2 1,0 4-1,-2-2 0,3 0 0,-1 1-5,-2 0-7,3-1-4,-3 1-2,2 1-3,0-2-1,0 3 0,-2-1-1,2 3-1,1-1 2,-1 0-2,-1 1 0,1-1 0,1 1-1,-1-1-1,0 0 0,1-1-1,0 0-1,2-1 0,-2 2 1,0-2-1,2 3 0,0-3 0,0 0 0,0 3 0,0-4 1,0 2 1,0 1-1,0-1 1,0 0 1,0-1 0,2 2 2,0-4-1,-2 3 1,2-1 0,0-1 2,-1 1 0,2 0 0,0 0 0,0 2 2,0-3-2,0 1 0,-1-1 0,3 1 1,0 1-1,-2-2 1,1 1 0,1-1 0,-1 3 0,1-6 1,-2 3-1,2 0 2,0 0-1,1-1 0,0 1 0,0 0 0,0-1 1,-2 1 2,2-1-1,0-1 0,0 0 1,0-1 0,0 3 1,-2-3-2,2 3 1,-1-2-1,-1 1 0,1-2 1,-1 2 0,1 0 0,-1-2-5,0 2-9,-1-1-3,2 1-2,-4-1-1,2 0-2,2 1 1,-2-1 0,-1 0-1,2 2 1,-1-2-1,0 2-1,-3-2 1,2 2-1,-2 0 6,5-1 8,-5-1 3,3 1 2,-3 0 1,2 1 0,-1-1 0,0-1 0,1 2 0,-1-1 1,-1 0 0,0 2 0,2-1 0,-2-1 0,0 0 0,0 2 0,0-4-1,0 5 1,0-1 0,0-1 1,0 0 0,-2 1-1,2-1 0,-1 1-2,-1-2 0,1 4-2,0-3-1,-1 1-2,2 0-2,-3-1-3,3 1 0,-5 0-2,3 1-3,2-3-2,-3 2-2,0 0-3,1-1-4,-1 1-1,1-1-3,-2-1-1,1 1 2,0-1-1,-1 2 1,-1-2 0,3-1 0,-4 2 1,0 0 3,0-1 3,0 1 2,1-1 4,-1 2 2,-1-4 3,2 2 3,1 0 3,-1 0 0,2-1 3,-1 1 0,-2 0 2,2-2 1,1 2 0,-2 0 0,3-2-1,-1 0 5,-1 2 7,3-2 3,-1 0 3,1 1 0,0-1 0,1 0-4,0 1-7,0-1 1,0 3 6,0-3 2,0 0 0,0 0 2,1 0 0,-1 0-4,0 0-7,1 0-4,-1 0-2,0 0 0,0 0-1,0 0 5,0 0 8,0 0-1,2 0-7,-2 0-2,1 2-1,-1-2-6,2 1-6,0 0 1,-1 1 4,1-1-2,-1 0-5,0 0-2,2 1-3,0-1 1,-1 0 1,2 1 3,-1-2 2,0 1 2,1 1 2,-1-2 7,2 1 9,-1-1 1,1 1-5,2-1 4,-4 0 5,4 2 4,-2-2 2,2 1 1,-4-1-1,2 0-1,0 1-4,-3-1-2,3 1-2,-1-1 0,-1 2-3,0-1-1,1-1-1,-3 0-2,0 2 0,0-2 0,-1 1-1,0 0-2,2 1 0,-2-2 0,2 0 1,-2 2 0,1 0-1,-1 1 1,2 1 0,-2-2 0,0 0 1,0 1 0,0 0-1,0 0 1,0-1-1,0 1-1,0 0 2,0-2-1,-2 1 0,1 2-1,-1-2 1,0 2-1,1-1 0,0 0 0,-2 1 0,0-1-1,0 0 0,0 1 1,0-2 0,0 1 1,-1 0-1,1 1 0,-2-1-2,1-1 0,-1 3 2,0-1-1,2-2 0,-1 0-1,-2 3-1,4-3 0,-3 2 1,0-2-1,1-1 0,-1 1 0,2 2 1,-1-2 1,1 1 1,0-2-2,2 0-1,-2 1 0,3-1 0,-2 1 1,2-1-1,0 0 0,0 1 0,0-2 1,0 1 0,0-1-1,0 0 1,0 0-1,0 0-1,0 0 0,0 0 1,0 0 0,0 0-1,0 0 2,0 0-1,2 0 1,-2 0 0,0 0 0,0 0-1,0 0 1,3 0-1,-3-1 0,0 1 1,0 0 0,0 0 0,0 0 0,0 0 0,0 0 1,0 0 0,1 0-1,-1 0-1,0 0 1,3 0 1,-3 0 0,3 0-1,-3 0 1,0 0 1,2 0-1,-2 0 1,2 1 0,-2-1 0,0 1-1,0-1 1,0 1 0,0-1 0,0 0 0,0 0 1,0 0 0,0 0 1,0 0-2,0 0 0,0 2 0,-2-2 0,2 0 0,-2 0-2,2 0-3,-3 4-6,3-4-8,-3 0-12,3 0-17,-4 3-17,2-2-22,-1 0-23,-1 1-20,0-2-16,-3 2-22,3 0-24,-4-2-24,3 2-28,-2-2-34,-3-2-40,1 2-40,2-4-40,-2 2-18,0-3-7,2 1 5,0 1 9,0-3 13,2-1 13</inkml:trace>
        </inkml:traceGroup>
      </inkml:traceGroup>
    </inkml:traceGroup>
  </inkml:traceGroup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2:19.082"/>
    </inkml:context>
    <inkml:brush xml:id="br0">
      <inkml:brushProperty name="width" value="0.21167" units="cm"/>
      <inkml:brushProperty name="height" value="0.21167" units="cm"/>
      <inkml:brushProperty name="color" value="#00B0F0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FFC000"/>
      <inkml:brushProperty name="fitToCurve" value="1"/>
    </inkml:brush>
  </inkml:definitions>
  <inkml:traceGroup>
    <inkml:annotationXML>
      <emma:emma xmlns:emma="http://www.w3.org/2003/04/emma" version="1.0">
        <emma:interpretation id="{6D145878-A9AA-46FB-83DF-55F4063BB66E}" emma:medium="tactile" emma:mode="ink">
          <msink:context xmlns:msink="http://schemas.microsoft.com/ink/2010/main" type="writingRegion" rotatedBoundingBox="2350,3221 15140,3549 15039,7476 2249,7148">
            <msink:destinationLink direction="with" ref="{104DF273-EE4A-48DB-A645-FB3D36F3553B}"/>
          </msink:context>
        </emma:interpretation>
      </emma:emma>
    </inkml:annotationXML>
    <inkml:traceGroup>
      <inkml:annotationXML>
        <emma:emma xmlns:emma="http://www.w3.org/2003/04/emma" version="1.0">
          <emma:interpretation id="{93143612-4194-4E2B-B065-45D32B2EC267}" emma:medium="tactile" emma:mode="ink">
            <msink:context xmlns:msink="http://schemas.microsoft.com/ink/2010/main" type="paragraph" rotatedBoundingBox="2350,3221 15140,3549 15039,7476 2249,714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6B767BB-3F89-4FFA-A066-7AB2B0DA6F07}" emma:medium="tactile" emma:mode="ink">
              <msink:context xmlns:msink="http://schemas.microsoft.com/ink/2010/main" type="line" rotatedBoundingBox="2350,3221 15140,3549 15039,7476 2249,7148"/>
            </emma:interpretation>
          </emma:emma>
        </inkml:annotationXML>
        <inkml:traceGroup>
          <inkml:annotationXML>
            <emma:emma xmlns:emma="http://www.w3.org/2003/04/emma" version="1.0">
              <emma:interpretation id="{0908458D-A204-4E2E-B230-BE7EEDB81BC2}" emma:medium="tactile" emma:mode="ink">
                <msink:context xmlns:msink="http://schemas.microsoft.com/ink/2010/main" type="inkWord" rotatedBoundingBox="2350,3221 14029,3521 13929,7448 2249,7148"/>
              </emma:interpretation>
              <emma:one-of disjunction-type="recognition" id="oneOf0">
                <emma:interpretation id="interp0" emma:lang="en-US" emma:confidence="0.5">
                  <emma:literal>ya</emma:literal>
                </emma:interpretation>
                <emma:interpretation id="interp1" emma:lang="en-US" emma:confidence="0">
                  <emma:literal>tepa</emma:literal>
                </emma:interpretation>
                <emma:interpretation id="interp2" emma:lang="en-US" emma:confidence="0">
                  <emma:literal>:</emma:literal>
                </emma:interpretation>
                <emma:interpretation id="interp3" emma:lang="en-US" emma:confidence="0">
                  <emma:literal>Sega</emma:literal>
                </emma:interpretation>
                <emma:interpretation id="interp4" emma:lang="en-US" emma:confidence="0">
                  <emma:literal>a:</emma:literal>
                </emma:interpretation>
              </emma:one-of>
            </emma:emma>
          </inkml:annotationXML>
          <inkml:trace contextRef="#ctx0" brushRef="#br0">2573 2871 37,'0'-1'182,"0"0"-15,0-1-11,0 1-9,2 0-9,-2 0-7,2-1-7,-2 0-6,1 1-4,-1 1-4,2-1-2,-1 0-4,0-1-8,1 2-11,-1-2-6,1 0-5,0 2-3,-1 0-2,1 0-2,-1 0-4,0-1 0,-1 1-4,3 0-1,-1 0-3,1 0-2,-3 0-1,3 0 4,0 0 8,0 0 5,0 0 5,-1 0 4,1-1 4,2 1 2,-1 0 2,1 0 1,-2-1 0,3 1 2,0-2 1,1 0 0,1 2 1,-1-2-2,0 2-2,2-1-1,1 1-2,-2 0-2,3 0-2,-1 0-1,0 0-1,4 0-2,-1 0-2,2 0-1,-1 0-3,0 0-2,3 0-1,0 0-2,0 0 0,0 0-4,2 0-4,-1 0-4,1 0-6,1 0-4,-1-1-5,2 1-4,1-2-3,0 2-3,-2 0-2,4 0-5,-3 0-2,-1 0-3,2 0-3,0 0-2,0 0-1,-1 0-2,-1 0-2,-1 0-2,-4 0 0,2 0 1,-3 0-1,1 0-1,-1 0-2,-4 0-1,2 0 1,-2 0-1,-2 0 0,1 0 0,0 2 0,-1-1 0,2 0 0,-4 1-1,1-2 0,1 2-1,-3 0-1,3-1 1,-2 0 2,0 0 1,0 1 0,-2 0-1,0-2 0,1 2 0,-2-1 0,0-1 0,0 1 0,0-1 1,-1 1-1,-1 1 1,1 0 1,0 0 0,0 1-2,-1-1-2,1 1 0,-2-1 0,3 2 3,-2-1 0,0 1-1,1 0 0,-2-1 1,3 0 0,-3 0 0,0 1-2,0 0-1,3-1 1,-3 1 2,0-1 2,0 1-1,0-2 2,0 0-1,2 3 1,-1-3-1,-1 0-1,1 3 2,-1-3-1,2 1 0,-2 1 0,0-1 3,0 1-2,0-2-1,0 0-1,0 5 1,0-5-1,0 2 1,0 0 0,-2 1-1,1-2 1,0 2 0,-1 1-1,2-1 2,-3 1 0,3 3 1,-3-2 1,3 0 1,-3 1 0,-1 0-1,2 1-1,1-2 0,-1 0 1,-1 0 0,2 2 1,0-1 0,-3-1-2,3-2 0,-1 3 0,1-1-1,0 0-1,-1 0 2,-1 0-1,3 1 1,-3 0 1,3-2-2,-2 5 1,0-3 1,2 2 0,-2-1 1,1-1 0,-1 2 0,1-2 1,-1 1 0,0 0 0,1 1 0,-1 0-1,0-1 0,0 0-1,1 2 0,-1-2 1,0 0 0,2 2 0,-2-2-1,2 0 1,-3 2 0,3-2-1,-2 1 1,-1-1-2,3 2 0,0-1 0,-3 0 1,3 2-2,0-1-1,-1 0 0,0 0-1,-1 1 0,1-1 0,-1 0 0,0 0-1,1 0 0,-1 0 0,1 0-1,0-1 1,-1 1 1,1 2 0,-1-5 0,0 5-1,2-1 1,-2-2 0,2 0-1,-3 3-1,1-4-1,-1 4 0,3-3 1,-2-1 1,0 2-1,1 0-1,-1 0 0,-1-2 0,1 2 0,1-2 0,-1 0 1,1 0 0,0 0 0,-1 2 0,1-3 0,-1 1 1,0-2 0,2 3-1,-3-2 1,2 1 0,1 0 0,-3-1 0,3 1-1,-3-1-1,1 1 0,1 0 0,-1-3 1,0 5-1,-1-2 0,1-1 0,-1 1 1,2 0-1,-2 1 0,1-1-1,-1-1 1,0 3 0,2-2 2,-2 0 2,3-2-1,-3 1-2,3-1 1,-2-2 0,1 3 0,-1-4 0,1 2 0,0-1 1,-1-1-1,1 2 0,-1-4-1,0 3 1,1-1-2,-1-1-1,2 1 2,-2 0 0,2 0 1,-2-1 0,1 1-1,1 0 0,-2-2-1,1 2 1,1 1 1,-2-1 0,0 0 0,2 0 1,0-1-1,0 1 1,0 0-1,0-1-1,-2-2-1,2 2 1,0 0-1,0-1 0,0 1 1,0 0 0,0-2 0,0 1 1,0-1-1,0 0-1,-2 1 1,1-1-1,-1 0 2,-1 0 0,3 1 0,0-2 0,-1 2 0,1 1 0,0 0 0,0-3-2,0 1 1,0 1 0,0 0-1,0-1 0,0 0 0,0 1 2,0-1-2,0 1-1,-1 0 1,1-2-1,-2 2 1,2 0 2,0-2 0,0 3-1,0-2 0,0 2 1,0-1 0,0-2 2,0 2 1,0-2 0,0 3 1,0-2 1,0 2 2,0-1 3,0 1 1,0 0 1,0 0 2,0 1 2,0-1 0,-1 2 1,1-3 0,0 4-1,0-3 0,0 0 0,0 2-2,0 0 1,0-1-1,-2 1-2,2-1-1,-2 0-2,2 1 0,-1 1-2,1-1 0,-2 0-1,1 1 1,1-3-1,0 3 2,-1-1 1,1 1 0,0-1 0,-2-1 0,2 1 1,0-1 0,0-2 1,0 0 1,0 1-2,0-1-1,-1-1 2,1 0 0,0 1 0,0-1 1,0-1-3,0 0 0,0 0-2,0 0 0,0 0-1,0 1-1,0 0-2,0-1-1,0 0 1,0 0-1,0 0 0,0 2-2,0-2-1,0 1-1,0 0 0,0 1 0,0-1 0,0 1 1,0 0 0,0 0 1,0 0 0,0 1 0,0-2 0,0 2-1,0-2-1,0 1 0,0-2 1,0 2 1,0 0-1,0 2 0,0-1 0,0-1-1,0 0 0,0 2 0,0 0 1,0-1-1,0 1 2,0-2-1,0 1 2,0 2 0,1-3 0,-1 2-1,0-1 2,0-1 0,2 2-1,-2-2 0,0 1 1,0-1-2,0 0 1,0-2 0,0 3-1,0-3 1,0 2-1,0 0 1,0-2 0,0 2-1,0 0-1,0-2 1,0 2 3,1-2-1,-1 0-1,0 2 0,1-2 1,1 2 0,-1-1 0,1 3 0,1-2 1,0 0 0,1 1 0,1 1 2,-3-1 0,5 1 1,0 0-1,1 0 1,-1 0 1,2 0 1,0 0 0,0 0 1,-2-1-1,3 0 1,-2 0-1,1 0 0,-2-1 0,3 2 0,-1-4-2,1 3 0,0-2-1,-3 2-1,2-1 1,0 0-2,0 0 0,-2-1 1,1 0-2,-1 2 1,0-3-1,1 2 0,-2-2-1,2 4 0,-1-4 1,0 0-1,0 2-1,0-2 1,0 0 0,1 1 0,-3-1-2,3 0 0,-1 2 0,0-1 1,1 0 0,-1 1-1,0-1 1,-2 0-2,2 0 0,0 1 0,0-1 0,-1 1 0,1-1 0,1 0 1,1 1 0,-2-2 1,2 0 0,1 0 0,0 0-1,-1 0 0,1 0 0,0 2 0,0-2 0,1 0 1,1 2 0,-2-1 0,2-1 0,1 0-2,-1 0 0,2 2 0,1-2 0,-2 0 1,1 0 0,2 0 0,0 0 0,-2 0 0,5 3 1,-2-3 0,2 0-2,-2 0 0,3 0 2,-3 1 0,2 1 0,0-1 0,-1 1-1,1-1-1,-2 0 1,0 1-1,0-1 1,0 0 0,0 1-1,-2-1 0,2 0 2,-3 1-2,3-1 1,-2 1-1,-2-1 0,0 0 2,2 1-1,0 0 1,-3-2 0,2 3 1,-1-3-2,-2 2 0,1-2 1,0 4 1,-1-4-1,1 2-1,-3-1 1,1 0 0,1 2-1,-1-1-1,0-1 1,-1 0-1,2 0 1,-1 1-1,1-1 2,-1 0-1,0 1 0,1 0-1,-1-1 0,2 1-1,-4 0 1,3-1 0,1-1 2,-1 0 1,-1 0-1,2 0 0,-2 2-1,2-2 1,-1 0-1,0 2 1,0-2-2,-1 0 2,0 0 2,-1 0-1,1 2-1,0-2-1,0 0 1,1 2 0,-1-2-1,0 0 0,0 0 0,-1 0 0,2 3 0,-2-2 0,-2-1 0,2 1-1,1-1 1,-2 2 0,1-2 1,-1 1-1,2-1-1,-3 1 1,0 1 1,2-2 0,1 0 0,-2 0-1,-1 0-1,3 2 0,-1 0 0,-1-2 1,-1 3 1,3-2-2,-1 0 0,-1 1 1,0-2 0,1 2 0,0-2 0,-2 2-1,2-2 0,-1 3 1,-1-3 1,1 4 0,0-4 0,-2 0 0,2 2-1,-1-1-1,0 0 1,0 0 0,0 1-1,1-1 1,-1 0 0,-2 1 0,3-1 0,-1 1 0,1-1-1,-1 0 0,2 1 0,-1-1 0,1 0 0,-2 0 2,3 1 1,-1-1 0,1 0-2,0-1 1,-1 2-1,1 1 0,0-3 0,0 2 0,0 0 0,0 0 1,-1 0 0,3 0-1,0 0-1,-2-2 0,4 3 0,-1-1 0,-1 0 1,1 0 0,0 0 0,2 0 0,0 1 0,0-3-1,-2 2 0,2 1 1,2 0 0,-3-2 0,3 0 0,-1 0 0,-1 2-1,1 0 0,0-2 0,2 2 0,-2-2 1,-1 2 0,2-1 0,-1 1 1,2 0 0,-1-2 0,-3 1-2,4 1 0,-2-2 1,1 2-1,-1 1 1,0-4 0,1 3-1,-1 0 0,0-2 1,0 2-1,1 0-1,1-1 0,-2 0 2,2-1-1,0 0 1,-2 1 0,2-1 0,-1 1 0,0-2 1,0 0 0,0 4-1,1-4-1,1 1 1,-1-1 0,0 1 1,1-1 0,-1 0-1,1 0 0,0 1-1,0-1 0,-2 2 1,3-1 0,-3 0 1,3 1 0,-2-1 0,1 0 1,-1 1-1,-1-1 0,0 0-2,0 1 0,0-1 0,0 2 0,0-3 2,1 2 0,-2 1 0,1-1-1,-1-2-1,2 2 0,-4-1 2,5 0 0,-3-1-1,0 2 1,2-1-1,0 1 1,-2-1 1,2 0-1,-1-1 1,0 2-1,0-1-1,0 0 1,0 1 0,-2-1 0,2-1 1,1 1-1,-2 1 0,1-1-2,0-1 1,-1 2 0,-1-2-1,4 0 1,-3 1-1,0-1 1,2 1-1,-2-1 0,-1 0 0,3 0 0,-2 2 0,2-2-1,-2 1 1,2 0 1,0 1 0,-1-1 1,0 1 0,1-2 0,-2 2-1,3 0 0,0-2-1,-2 0 0,1 2 0,-2-1 1,2 1-1,-2-1 1,3 0 0,-3 1 0,0-1-1,2 0 0,-2 0-1,2 1 0,-2-1 1,3 0 1,0 1 1,-2-1 0,1 1-1,1-1 1,0 0-2,-1 1 1,1-1 1,-2 0-1,4 0 1,-3 1 0,3-2-1,-2 2 1,-1-2 0,3 3-1,-1-3 0,0 3 0,-1-3-1,2 1 1,-2-1 0,2 2 0,-2-2 0,0 0-1,3 0 1,0 2 0,0-2 0,-1 0 0,-1 2 0,2-2-1,-1 0 1,1 2 0,0-2 1,-2 0-1,3 0 1,-5 0-1,4 2-1,-3-2 1,2 1 0,-2-1 1,1 0 0,0 2 0,-1-2 0,-1 1-2,1 0 1,0 1-1,1-2 0,-1 0 0,0 2 1,1-2 0,-1 2 0,2-2 1,0 0-2,0 0 1,-1 0 1,1 0 0,1 3 0,-1-3 0,2 0 1,-1 0-1,0 0 0,2 0 1,-2 0-1,1 0 0,0 0 0,0 0-1,-1 0 1,2 0-1,-2 0-1,1 0 1,1 0 0,-2 0-1,1 2 0,0-2 0,1 0 0,-2 0 0,2 0 0,2 0 1,-3 0-1,1 0 0,2 0 1,-3 0 0,1 0 0,-1 0-1,3 0 0,-3 0 0,1 0 0,2 0 2,-1 0 0,0 0-1,-1 0 0,1 0 1,0 0 1,0 2-2,1-2-2,-1 0 0,1 0 0,-3 0 1,3 0 0,-2 0 0,0 0 0,3 0 0,-3 0 0,0 0 0,-1 0 1,4 0-1,-4 0-1,1 0 0,2 0 1,-3 3 2,1-3 0,2 0 0,-3 0-1,0 0 0,0 0-1,0 2 1,-1-2-1,2 0 1,-2 0 1,-2 3 0,2-3 0,0 0 0,-1 0-1,-1 0 1,-1 0-1,1 1 0,1-1 0,-1 0 0,-1 0 0,0 0 0,0 2 0,-1-1 0,1 1 0,0-1 0,2-1 1,-2 1 0,0 1 0,1-2-2,-2 1 0,2 0 0,-1-1 1,1 0 0,-1 1-1,1-1 0,-1 0 0,-1 0 0,1 0-2,-1 0 1,0 0-1,3 0 1,-4 0 0,1 0 0,-1 0 1,0 0-1,0 2 1,0-2 0,0 0 0,1 0 0,-2 0 0,-2 2 2,5-2 0,-3 0 0,-1 0-1,1 0-1,0 0 0,-1 0 0,2 1 0,-3-1 0,3 0 1,1 0-2,-4 0 1,3 0 1,-1 0 1,2 0-1,-2 0-1,2 0 0,-1 0 0,-3 0 0,4 0 0,-2 0-2,1 0 0,0 1 2,2-1 0,-4 1-1,1-1 0,2 2 0,-2-2-2,2 0 1,-2 2 0,2-2 0,-2 2 1,1-2 0,-1 4 1,0-4 2,-1 0-2,1 3 0,1-3 0,-2 0 0,0 0 1,1 0-1,0 2 0,-2-2-1,3 0 0,-2 2 1,1-2 1,-1 0-2,2 0 0,-4 0 0,2 0 1,-2 0 1,4 2-1,-3-2 0,-1 0 0,3 0 0,-3 0 1,2 0 0,-1 0 1,1 0-1,1 0 0,-3 0 0,1 0 1,1 0-1,-1 0-1,1 0 0,-3 2 2,4-2-2,-3 0 1,1 0-1,1 0 2,-3 0-1,2 0 0,-1 0 1,1 0-1,1 0 0,-2 0-1,2 0 2,-2 0 0,2 0 0,0 0-1,-2 0-1,2 0 0,-1 0 0,2 0 0,-2 0 0,1 0 1,1 0 0,-3 0-1,1 0 1,1 0-1,-1 0-1,1 0 0,-2 0 1,2 0 0,-2 0 1,1 0 1,-1 0 0,-1 0 0,2 0-1,-3 0 1,-2 0-1,1 0-1,-1 0 1,1 2 1,-1-2 0,1 0 0,-2 0 0,0 2-1,0-2 0,-3 0 0,2 0 0,1 3-1,-2-3 1,2 0-1,-3 2 1,2 0 0,-2-2 0,1 0-1,-2 2 0,3-2 2,-2 1 0,2 0-1,-3-1 0,0 2 0,1-2 0,-3 1 1,3-1 0,0 0-1,-1 0 1,1 0-1,-1 0 0,-3 0 1,4 0 0,-2 0-2,-1 0 1,-2 0-1,2 0 1,1 0 0,-1 0-1,0 3 1,-1-3-1,0 0 0,0 0 0,1 0 0,1 0 1,-1 0 1,-1 0-1,1 0-1,-2 0 1,2 0 0,0 0 1,0 0-2,-1 0 1,-1 0 0,3 0 1,0-3-1,-3 3 1,1 0 0,2 0 0,1-1-1,-3-1 0,1 1 0,2 0 0,-1-1 0,0 2 0,-1-2 1,3 0 0,-2-1 0,1 1 0,1 0-1,0-2-1,0 2 0,2 0 0,-2-1 2,2-1-1,0 2 1,0 0-1,2-2 1,0-1-1,-2 3-1,4-2 0,-3 1 0,4 0 1,-1 2-1,1-2 1,-1-2 1,1 5-2,0-4 1,2 1-2,-3 1 0,1 0 1,0-1 0,0 0 0,-2 0 2,2 1-1,0 2 0,-1-2 0,-2 0-1,0 2 1,0-2 0,-1 1-1,-1 1 1,-2 0 0,0 0 1,0-3-1,-1 3 0,-1 0 0,0 0-1,-1 0 0,-2 0 0,4 0 1,-4 0 1,1 0 0,1 0 0,-1-3-1,2 3 1,-3 0-1,1 0-1,1-2 1,-1 2 0,3 0 1,-1 0-1,-1-2 0,1 1-1,2 0 2,-3 0 0,3-1-1,0 1 0,-1 0 0,1-1 0,-1-1-1,0 2 0,1 0 1,-1-1-1,-1 1 1,2 0 0,-1 0 1,-1-1-1,0 1-1,1 1 0,-2-1-1,1 1 1,2 0 0,-3-2 0,5 2 2,-4 0 0,1 0 0,1-1 0,-1 1-1,0 0 1,1 0 0,-2-2 0,1 2-1,3 0 1,-4 0 0,4 0-1,-2 0 0,0-2 1,1 2 0,2 0 0,-4-2 0,0 2-2,1 0 1,-1 0 1,-1 0 0,2 0-1,1 0-1,-5 0 0,2 0 1,0-2 1,0 2-1,0 0-1,0 0 0,-2 0-1,1 0 0,-1-1 2,-1 1 0,3 0 0,-3 0 0,4 0-1,-3 0 1,-1 0 1,2 0-2,-2 0 0,4 0 0,-4 0 1,0 0 0,1 0 1,1 0-1,-2 0-1,1-2-1,-1 2 0,2 0 2,-2 0 0,1 0 0,-1 0 0,1 0 0,-1 0 0,2 0 0,0 0 1,-1 0-1,1 0-1,-2 0 1,1 0 1,1 0 0,-2 0 0,1 0 0,-1 0-3,0 0 0,0 0 2,1 0 0,-1 0 0,0 0 0,3 0-1,-1 0 0,0 0 1,-1 2 0,-1-2 0,2 1-1,0-1 1,1 2 0,1-2 1,-2 0 0,1 0 0,0 2-1,0-2 0,0 2 1,0-2 0,0 0 0,-3 0-2,3 0 1,0 0 1,-2 0 0,1 0-2,-1 2 1,3-2-1,-4 0 0,1 0 1,1 1 0,-2-1-1,0 0 1,0 0-1,0 0 0,2 0 1,-2 0-1,2 0 1,-2 0 0,1 0 1,1 0-1,-2 0 1,2 0-2,-1 0 0,-1 0 0,1 0 2,-1 0 0,1 0 0,1 0 0,-2 0-1,2 0 0,-2 0-1,1 0 0,-1 0 2,3 0-1,-3 0 1,3 2-1,-3-2 0,1 1 0,3-1-2,-4 0 0,1 0 0,1 1 0,1-1-2,-2 2 0,0-2-1,1 0 0,-1 1-2,1-1 0,0 1 0,-2 0 1,0-1-1,0 2 0,0-2-1,0 1 1,0-1 0,0 1 1,0-1 0,0 0 1,0 0-1,0 0 2,0 0 0,0 0-1,-2 0-1,2 2 1,0-2 0,0 0 0,-2 1 2,2-1-2,0 2 2,0-1-1,0-1 1,0 1-1,-1 1 0,1-1 0,0 0-2,0 0 1,0 1 1,0-2-1,-2 2-1,2-2 1,0 3 0,0-3 0,0 3-2,0-3 1,0 1 1,0 1 0,0-2 0,0 2 1,0 0 1,0-2 1,0 0-1,0 2 1,0 0 0,0-1 1,0-1-1,0 2 0,0-2 2,0 1-1,0-1 0,0 1 0,0-1 0,0 0 0,0 0 0,0 0 0,0 0 1,0 0 0,0 2 0,0-2 0,0 0-1,0 0 0,0 0 0,0 0 0,0 0 0,0 2 0,0-2 0,0 2 1,0-2-2,0 0 0,0 0-1,-1 3 1,1-3-1,0 2 1,-1 0 0,-1-2 0,1 3 1,-1-1-1,1 1 2,1-2-1,-4 2-1,3 1 0,1-1 1,-3-1 0,3 2 1,0-2-1,-3-1 0,3 1-1,0-2 0,-1 2 1,-1-2 1,0 2-1,1-2 0,0 4-1,0-4 1,-1 3 0,0-3 2,1 0 0,-1 2-1,0 0 0,-1 0 1,-1 0 0,1 2 0,2-1-1,-2-1-1,-1 0 0,0 1 2,2 0-1,-3-2 1,2 2-2,-1-1 0,-1 1 0,0-2 0,3 2 0,-1-1 1,-2 0 1,3 1-2,-3-2 1,0 2 0,1-2-1,1 2 1,-2-3 0,3 2 0,-3-1 1,1 1 0,0-2 0,-1 2-2,0-2 0,1 4 0,-1-4 1,1 2 1,1-2-1,-2 0 1,2 1 0,-2 0 0,0 1-1,3-1 0,-5 1-1,3 0 1,-2-2 0,0 2 1,-2 0 0,1-2 0,0 2 0,1-1-1,-1-1 1,-1 1 1,1 1 0,0-1 0,-3 1-1,1-1 1,1 0 1,-3 1-1,2-1 2,-2-1-1,3 2 1,-4-2-1,0 3 0,2 0-1,-2 0-1,0-1 1,1 1 0,0-2 0,-1 2-1,1 0 2,-1-1-1,2 0 0,-2 0 0,4-1 1,-3 0-1,2-1 1,-2 3 1,1 1-1,1-4 1,1 2-2,0-2 1,1 1 0,0 0 1,0 1-2,2-1 1,-2 1-1,4-2 0,-1 0 0,-1 0 1,1 1-1,1-1 1,0 0 0,1 1-1,1-1 1,-1 0 0,2 0-2,0 0 2,0 0-1,0 0 0,0 0 1,0 0-1,-4 0-1,4 0 1,-3 0-1,3 0 0,-2 0 0,-1 0 0,3 0 0,0 0-1,-2 0-1,-1 0 0,1 0 0,-1 0 1,1 0 0,-1 0 1,-1 0-1,0 0 0,1 0 0,-2 0 0,1 0-1,0 0 1,-1 0 1,1 0 0,-1 0-1,0 0 1,-2 0-1,3 0 1,-2 0-1,-1 0 0,1 2 0,-2-2 0,0 0-1,1 2 1,0-2-2,-1 0 1,1 0 0,0 0 0,1 0 1,-1 0 0,-2 0 0,4 0-1,-2 2 0,-3-2 1,3 0-1,0 0 0,-2 0 2,-2 0 0,3 0 1,-3 0 0,-1 0 0,0 0-1,-1 0 1,-2 0 0,2 0 0,-2 0-1,-2-2 1,3 2 1,-2 0-1,0 0 0,1-2 0,0 0 0,-4 1-1,3 0 0,-2-1-1,2 1 0,0-1-1,-5 1 1,3 0 0,0 1 0,-1-2 1,-1-2-1,2 4-1,-3-3 1,1 3-2,-1-1 0,2 0 0,0-1 1,-2 2 1,0-2 0,1 1 0,1 0 0,-3-1 0,2 1-1,1-1 1,-4 1-1,4 0 0,0 0 1,-2-1 1,0 1 0,1 0 0,1-1 0,-1 1 1,0 1-1,-1-3-1,4 3-1,-1-3 0,-1 3 0,0-2 0,0 2 1,2-1 2,-3-1-1,1 1-2,1 0 0,2-1 0,-3 1 0,2-1-1,1 1 1,-2 0 1,1-1 0,0 2 0,0-2 0,3 2 1,-2-2-2,0 2-1,1-2 1,0 2 1,-1-2 0,1 2 0,3-1 0,-3-1 0,1 1-1,1 0-1,-1 1 1,2 0 1,-1-2 0,2 2-1,0-4 0,-2 4 2,1 0-1,1 0 0,-1-2 1,2 2-1,-2 0 1,0 0 1,2 0-1,-1 0 1,1 0-1,0 0 0,1 0 0,-1 0 0,-1 0 0,0 0-1,2 0 1,-1 0 1,1 0-1,-1 0 0,2 0 0,-2-2-2,1 2 0,2-1 2,-2-1-1,0 2-1,0 0 0,2 0 0,-3-2 1,0 2 0,1 0 0,-1-1-2,0 1 2,1-1 0,-1 1 0,2 0 0,-3-2 0,4 2-1,-3 0 1,0-1 1,0 1-1,2 0 0,-3 0 0,1 0-2,0 0 0,0 0 1,0 0 1,-2 0 0,1 0 1,1 0 0,-2 0 0,2 1 1,-2-1-1,0 0 0,0 0 0,2 0-1,-2 2 1,0-2 1,2 0-1,-2 0 0,0 0 0,2 0 1,0 0-1,-1 0 0,-1 0 0,0 0-2,2-2 1,-2 1 1,0 0 0,0 0 1,2 1 0,-2-2 0,0 0-1,2 2 1,-2-1-1,3 0-2,-2 0-1,1 1 1,0 0 0,1-2 0,-1 1 0,-1 1 0,3 0 0,-2-3-1,3 3 0,-2 0 0,1-2 1,0 2-1,1-3 1,-2 3 0,2-1 1,0-1 0,1 1 0,-3 0-1,1-1 0,1 2 1,0 0 0,-3-2 2,2 0-1,1 2-2,-2-3 0,-1 3 2,3-2 0,-1 0-1,-1 2-1,1-2 1,-1 0 0,0 2 1,1-2 0,-2 0-1,0 2-1,0 0 0,1-3-1,-1 3 1,-1 0 0,2 0 1,-2 0 0,3 0 1,-3 0-1,1 0-1,1 0 0,0 0 1,0 0 0,0 0 1,1 0 0,-3 0-1,3 0 0,-2 0 0,0 0-1,-1 0 0,3 0-1,-3 0 0,0-4 1,-1 4 1,1 0 0,-1 0-1,1 0 0,-1 0 1,0 0 0,2 0 2,-2 0 2,0-2 1,2 2 1,-2 0 1,0 0 0,2 0 0,-4 0 0,3 0 1,-2 0 1,1 0 0,0-2 1,-1 2 0,-1 0-1,2 0-1,-1-2-1,-1 2-1,1-1 0,-1 0 0,0 0-1,-1-1 0,1 2 0,0-2 1,-1 1-2,0 0-1,2 1-1,-2-1-1,0 1 1,0 0 0,0 0-1,2 0 1,-3 0 0,1 0-2,0 0 0,-1 0 0,2 0 0,-2 0 0,1 0 1,-1 0 0,1 0-1,-1 0 2,-1 0 0,2 0-1,-1 0 0,1 0 0,-1 0 1,1 0 2,-1 0-1,1 0 0,0 0-1,0 0 0,0 0-1,2 0 1,-2 0 0,2 0 0,-1 0 1,1 0 1,-1 0 0,2 0-1,-1 0 1,0 0-2,2 0 1,-3 0 0,2 0-1,0 0 0,2 0 1,-2-2 0,0 2 1,2 0 1,0 0-2,-1 0 1,2 0-2,-2 0 1,1-1-1,1 1 0,1 0-1,-2 0 2,1-1 0,-1 1-1,1 0 1,-1 0-1,0-2 1,3 2-1,-3 0 0,1 0-1,-1 0 1,0 0 0,-2 0 0,5 0-1,-3-1 1,0 1 1,0 0-1,0-2 1,0 2 0,-2 0-3,1 0 1,0 0 0,-1 0 0,1-1 1,-1 1 0,1 0-1,-3 0 1,1 0 0,0 0 0,1 0-2,-1 0 1,-3 0-1,2 0 0,-1-3 1,-2 3-1,2 0 1,-2 0-2,0 0 0,0 0 1,-1 0-1,0 0 1,-1 0 0,1 0 1,1-2 0,-5 2-1,3 0-1,-2 0 2,2-3 0,-1 3 0,-2 0-2,0 0 0,2 0 1,-1-2-1,-1 2 1,0-2-1,0 2 1,-2 0 0,2 0-1,0-3 1,-2 3 0,2-2 0,0 0-1,-1 2 2,0 0 0,2-2-1,1 1 0,-3 1 0,3-1 0,0-1 0,1 2 0,0 0 0,2 0-1,0-1 1,0 1 0,0 0 0,2 0 1,1 0-1,1 0-1,-1 0 0,1 0 2,-1 0 0,4 0 0,-1 0 1,1 0-1,3 0 1,-1 0-1,3 0 1,-2 0 1,3 0-1,1 0-1,-2 0 1,2 0 0,1 0 0,-1 0 0,-1 0 0,3 0 0,-1 0-1,1 0 0,1 0 0,-3 0 0,3 0 0,0-2 1,0 2-1,0 0-1,0-2 1,0 2 0,0 0 0,0 0-2,0 0 0,0 0 2,0 0 0,-1 0 1,1 0 0,0 0-1,-2-2 1,2 2 0,-2 0 0,2 0 0,-3 0 1,3 0 0,0 0 2,-2 0-1,0-2 0,1 2-1,-1 0 1,0 0-2,1 0 2,0-2-2,0 1 1,-1 1 0,2 0-1,-2 0 1,1 0-1,-1-3-1,1 3 1,-1 0 0,1 0 0,0 0 1,-1 0 0,1 0-2,1 0 1,-4 0 0,1 0-1,2 0 0,-2-3-2,0 3 1,0 0 0,-1-2 0,-1 2-1,0-2 0,1 2 0,-2-1 0,1 1 0,-2 0 1,2-1-1,-2 1 0,3 0 1,-4 0 1,3-1 0,-2 1-1,0-2 1,3 2-2,-4-1 1,1 1 0,-1-1 0,1 1 1,-1-2 0,0 2 0,-1 0 0,0-1 0,0 1 0,-1-2-1,0 2 1,-1 0-1,0 0 0,-1-1 2,1 1 0,0 0-1,-1 0-2,0-1 0,2 1 0,-3 0 0,-1 0 0,3 0 2,-2 0 0,-1 0-1,2 0-1,-1 0 0,-1 1 1,1-1-2,-1 1 1,2-1 2,0 0 0,-2 0 0,2 0-1,1 0 1,-3 0 1,0 0-1,3 0 1,0 0-1,-1 0-1,1-1 1,0 1 0,-1 0 0,0 0 0,2 0-1,1 0 1,-1 0 0,0 0 0,0 0-1,0 1 1,1-1-1,2 2-1,-2-2 1,0 1 0,0-1 1,1 0 0,-1 0 0,1 0-1,-1 0-1,1 0 0,1 0 0,0 0 1,-1 0-1,2 0 0,-2 2 2,1-1-1,0 0 0,-1-1 0,1 2 0,0-2 0,1 0 0,-2 0 1,0 0-1,1 0 0,3 0 1,-4 0 0,1 0-1,-1 0 0,1 0-1,2 0 0,-5 0 2,1 0-1,2 0 1,-3 0-2,-1 1 0,1-1 1,-1 0 1,-1 0-1,0 0-1,2 0 1,-2 0 0,-1 0 1,1 0-1,-1 0 0,1 0-1,-3 0 1,0 0-1,0 0 1,-2 1 0,0-1 0,0 1 1,-2-1-1,-1 2-1,1-2 0,-2 0-1,1 0 1,-2 0 2,1 0-2,1 0 0,-1 0 1,-1 0 0,1 0 0,-2 0-1,1 0 1,0 0-1,1 0 0,1 0 2,-2 0 0,0 2-1,3-2 0,-2 0 0,2 0 0,-2 0 0,2 0 1,0 0-2,1 0 1,0 0 0,-2 0 0,5-2 1,-4 2-1,4 0 1,-4 0 0,4-2 0,-1 2 0,1 0 0,0 0 0,1 0-1,0-1 1,3 1 0,-3 0 0,2 0 0,0-1-1,2 1 1,-2 0 0,0-1-1,3 1 0,-1-2 1,0 2-2,0-1 1,2 1 0,-1-1 1,0-1-1,1 2 0,1-1 0,1 1 1,-1-2-1,1 1-1,0 1 1,0-1 0,1 1 0,1 0 0,0-2 1,-1 2 0,0-1 0,1 1-2,1 0 2,1-1 1,0 1 0,-1 0 0,1 0 1,-1 0 0,3 0 0,-2-1-1,1 1-1,0 0 0,0 0 1,-1 0 0,0 0-1,1 0 0,-1 0-1,1 0 0,-1-2 0,1 2 1,0 0-1,-1 0 0,0 0 1,2 0 0,-3 0-1,3 0 0,-3 0-1,2 0 0,-2 0 0,0 0-1,0 0 0,0 0 2,-1 0 0,-1 0-1,1 0 1,-1 0 1,1 0 0,1 0-1,-2 0 0,1 0 0,0 0 0,-3 0 1,0 0 0,0 0 1,-1 2 0,-1-2-3,-1 0 0,0 0 0,-2 0 1,-2 0 0,2 0-1,-3 0 2,1 0-1,-1 0 1,-2 0 0,2 0 0,-4 0-1,3 0 0,-2 0 0,-1 0 1,0-2 0,-2 1 0,2 0-1,-2-1 0,-1 2-1,0-1 0,0 1-1,1-2 0,1 2 1,-4 0 1,4 0 0,-3 0-1,2 0 0,0 0 0,-1 0-1,3 0 1,0 0 1,-2 0-1,0 0 1,4 0 0,-2 0 1,0 0-1,3 0 0,-2-2 0,1 2 0,0-2 1,2 2 0,-2 0 0,3 0 0,1-2 1,-1 1-1,1 1-1,-1-2 0,2 2-1,-1-1 1,0 0 1,1 1-1,0-2 0,0 2-1,2 0 1,-1 0 1,1 0-1,1 0 1,0 0-1,2 0 1,-1 0 1,4 0 1,-1 0-1,-1 0 1,4 0-1,-1-1-1,-1 1 1,3 0 0,-1 0-1,1 0 0,0 0-1,-1 0 1,1 0 0,1 0 0,0 0-1,0 0 0,0 0-1,-2 0 1,2 0 1,-2 0-2,2 0-1,-3 0 2,3 0 0,-2 0 0,0 0 0,2 0 0,-3 0 0,3 0 0,-3 0 0,1 0 0,-2 0-1,1 0 1,0 0 0,1 0 1,-1 0-1,-1 0 1,0 0-2,-2-1 1,3 1-1,-1 0 0,-2-2 0,0 2 0,0 0 0,0 0 0,1 0 2,0 0-2,-2 0 1,2 0 0,-1 0 1,0 0 0,-2 0 0,1 0 0,-2 0-2,1 0 1,1 0 1,0 0-1,-1 0 1,1 2-1,0-2-1,2 0 0,0 1 0,0-1-1,0 1 1,1-1 1,-1 0-1,0 2 1,3-2 0,-3 0 1,0 0-1,2 0 0,-2 1-1,1-1 1,-2 0 0,0 1 0,1-1 0,-2 0 0,-1 0 0,1 0-1,0 0 1,-1 0 0,1 0 0,-1 0-1,-1 0 0,2 0 0,1 0 0,-3 0 1,2 0 0,-2 0 0,3 0 1,-3 0 0,1 0-1,1 0 1,0 0-1,0 0-1,-1-1 0,1 1 1,0-1 1,2 1 0,-2 0 0,2 0 0,-2 0 0,4 0-1,-1-2 0,-2 2 0,2 0-1,1 0 1,0-1 1,0 0-1,-1-1 1,0 2-2,0-1 1,1-1-1,0 1 0,-2 0 1,3 1 0,-3-2-1,2 1 1,1 0-1,-1-1 1,-1 2-1,1-1 0,1 1 0,0-1 2,-3-1 0,2 1 0,1-1-1,0 2 0,-1 0 0,0-1-1,0 0 1,0 1 0,-1-2-1,0 2 1,1-2 0,-1 1-1,-1-1 1,2 0 0,-4 2 0,2-2 1,-2 1 0,0 0-2,1-1 0,-3 1 1,0 0 1,2-1 0,-3 1 0,2 0 0,-1-1-1,2 1 0,-1 0-1,3-1-1,-3 1 1,1 1-1,1 0 1,1 0 1,-1 0 0,0-1-1,2 1 0,0 0 1,-1 0 1,0 0 0,4 0-1,-2 0 0,0 0 1,1 0 1,1 0-1,-1 0-2,2 0 1,0 0 0,0 0 0,-2 0 1,2 0 0,0 0 0,0 0 0,0 0-1,0 0 1,-2 0 0,2 0 0,-1 0-1,-1 0 0,2 0 0,-1-1 0,-1 1 0,1 0 0,0 0-1,-3 0 0,4 0 0,-3 0 0,0 0-1,2 0 1,-2 0-1,0 0 0,0 0 1,1 0 1,1 0 1,-2 0 0,2 0-2,-3 1 2,3-1 0,-1 0 0,0 1-1,0-1 1,-1 0-1,0 0 2,1 1-1,0-1 0,-1 0 0,-2 2 0,5-2-1,-2 1 1,-1-1-1,-1 1 0,1-1 0,2 2 1,-2-1-1,0-1 0,1 1-1,-1-1 1,1 0 0,0 2 0,-1-1-1,0-1 0,1 1 0,0 1 0,-1-1 2,0 0-2,-1 1 0,1-2 0,-1 2-1,-1 0-1,0 1 0,2-1 2,-3-1-1,0 0 1,2 2 0,-1-1 0,0 0 0,3 0 1,-1-1-1,0 0 0,0 1 0,0-1 1,2 0 1,-1 1 1,0-1-2,1 1 1,-1-1-2,1 0 1,1-1-1,0 2 0,0-2 2,-1 1-1,1-1 0,-2 1 0,2 1 0,0-1 1,-3 1-1,2-2 0,-1 2 1,0 0 0,2-2 0,-2 3 0,2 0-1,-3 0-1,1-1 1,-1 1 0,0-1 0,1 3 0,0-1 0,0-1 0,-1 1 0,2 2 0,-2-3-1,0 3 0,1 0 1,-1 1-1,1 0 1,2-2 0,-5-1 0,2 3 0,1 0 0,1 0 0,-2-3 0,2 3 0,-2 1-1,-1-1 1,2-1 0,-1-1 0,1 3 0,2-4 1,-3 2-1,3-1 2,-3-1-1,2 1 0,1 1-2,-3-2 0,3 3 1,-2-3 1,1 2-1,-1-1 0,1 0 1,1 1-1,0-2 1,0 1-1,0 1 0,0-2 0,0 0-1,0-1 2,0 3 0,0-2 0,0 1-1,0 1 0,0-1 1,0 1 0,0-3-1,0 3 0,0-1 0,0 0 0,-2 2 0,2-2-1,0 2 1,0-4 0,-1 5 0,1-3 1,0 1 0,0-1-1,0 0-1,0 1 0,0-3 0,-1 3 1,1-1-1,-2 2 0,2-3 2,0 3-1,-1 1 0,-1-1-1,0-1 0,1 1-1,1-1 1,-1 2 1,0 0 1,-1 0 0,0 0 0,2-1-1,-5 1 0,3 1 0,-1 1 0,3-2 1,-3 1 0,0 1 0,0-3-1,2 3 1,-3-1-1,3 0-1,-2 1 0,1-2-1,1-1 1,1 2 1,-3-1-1,2-1 0,-1 2 0,0 0-1,2-2 0,-3 2 0,3 0 1,-2 1-2,2 0-1,-2-2 2,1 3-1,-1-1 0,0-1-2,1 2 0,-1-2 0,0-1-1,0 1 0,1 1-1,-1-1 0,1-1-2,-1 0-1,1 0 0,0 0-1,-3-1 1,1 1-1,0 0 1,2 1-3,-2 1 1,0-2 0,0 1-1,1 0 1,-2 2-2,1-1 0,0 1 1,1-1 1,-2 0-1,4 1-2,-3-1-1,3 1 1,-3-1-1,2 2 2,-2-1 0,0 1-1,3 0 1,-3-1 0,0 0 2,0 1 0,0-1 1,1-1-1,-1 2 1,2-3 3,0 0 1,-1 0 1,-1 1 0,1-2 0,-1 1 0,1 0-1,-1-1 0,0 2 0,-1-1 0,1 1 0,-1-1 0,-1-1 0,3 1 1,-1-1 0,1-1-1,-1 1 2,1 0-1,-3 0 1,0 0 0,1-2-1,0 3 1,0-1 0,-1-1 0,0 1-1,3-1 2,-3 2 0,0-2-1,3 2 0,-1-4 1,-1 1-1,1 1 2,2-1-1,0 1 2,-1-1 0,-1 1-1,0 0 1,0 0-3,-1 1 0,-1 2 0,1-1-1,-1 0 0,1-1 2,1 0 0,-3 0-2,2 0 2,2-1 0,-1 1-1,0 0 0,0 0 1,1 0 1,-3-2 2,0 5 0,1-2 1,-1 0 0,2-1 1,-1 0-1,-1 0 0,1-1 0,0 0-1,0 0 0,2-1 0,-1-1 2,1 0-1,2 1-1,-3-3 1,3 0 1,0 1 0,-3 0-1,3 0 0,0 0 1,0 1-1,-1-1-1,0 0 0,-1-1 0,-1 1 1,0 2 0,-1-1 1,-1 0 0,0 0 0,1 2 0,-1-1-1,0-2-1,-3 3 0,2 0 0,-1-1 1,-1-1 1,1 1 0,-1 0 0,-3 1-1,0-1 0,1 1 0,-1 1-1,-2-1 0,3 1 0,-1-1 0,1 1 2,0-3 0,-1 2-2,1-1 0,1 1 1,0 0 0,0-2 1,2 0-1,-3 1-1,2-2 1,-1 3 1,2-3-1,-1 0 1,2-1-1,-2 1-1,1-2 0,-3 0-1,3 1 0,-3 0-1,3-2 1,-3 0-2,1 1 1,-2-1 0,2 0-4,-3 1-4,1-1-5,0-1-3,1 2-3,-2-2 0,0 0 0,2 4 0,-4-4-1,1 0-4,1 0-1,-1 0 0,0 0 0,3 0 0,-2 0 3,0-4 3,1 4 5,0-2 3,1 2 1,1-1 2,-1-1 0,1 1-2,-1 0 4,2-2 3,-1 0 1,2 2 2,-3-2-1,4 2 1,-2-2 0,2 3 1,2-4-1,-4 4 1,1-3-1,-1 3-3,-1 0-1,2-4 0,-1 4-1,-2 0 0,1-2 0,2 2 0,-3 0 0,3 0 0,0 0 1,0 0 0,2 0 0,-1 0-1,-1 2 2,0-2 1,-3 0 0,3 0 0,-2 4-1,-1-4 0,-2 0 1,2 3 0,-2-3 0,0 2 0,2 0-1,-2 0 0,0-1 1,2 1-1,0 1 3,-2-1 1,2 0 3,1 1 0,-1 0 1,1-2 1,-3 1 1,1 2 1,0-2 0,-1-2 3,0 3 2,2-1 1,-1 0 2,1 0 1,-1 0 0,3-1 0,-1 1 1,0-2 2,1 2 2,-2 0 1,4-2 0,-2 0 1,3 0-1,0 0-1,-2 0 0,4 0-3,-2 0 1,1 0-1,1 0 0,0 0-1,0 0 1,0 0-2,3-2-1,-3 2-2,3-2-2,-2 2 0,-1 0 0,3-2-1,0 2 0,0-1-1,0 1-1,0-2 0,0 0 0,0 2-1,0-2 0,0 0-1,0 2-1,0-3 1,0 1-1,0-2-1,-2 2 1,2-1 0,0-1 0,0 0 0,-2 0-1,2 0-1,-1 0 0,-1-3 0,2 4 0,0-3 0,0 0-1,-2 0 1,2-1 0,0 1 1,0 0-1,0 0 0,0-1-1,0 0 1,0-2-1,0 2 1,0-1-1,2-1 1,0 1 0,-1-1-1,1-2 0,0 2 0,3-1 0,-2-1-1,-1 0 0,0 1 0,1 0-1,1-2 0,0 1 0,0-2 1,-1 2-2,1 0 0,1-1 2,-2 1-2,1 0 0,1-1 1,0 0-2,-1 1 0,-1-1-1,3-1 0,-5 3-1,5-2 1,-4-1-1,1 3-1,-1 0-1,3-1 1,-1 1 0,-2 0 1,3-1 0,-1 0-1,0 2 2,-1-1 0,2 1 1,-1-2-1,3-1 2,-4 2 0,4-1 1,-2 1 1,0 0 2,0-1-1,0 0-1,0 0 1,1 0-1,0 1 2,-2-1-1,3 0 1,-2 0 0,1 0 0,0-2 1,2 3-1,-3-1 0,2 0 0,2-1 0,-4 0-2,3 2 1,-1-1 0,0 0 0,1 0 1,-1 1 0,0-1-1,1 0 1,-2 1 0,0-1-1,1 0 0,0 2 0,-2-1-1,2-2 2,-2 2 0,2-1 0,-2 1 1,2-1-1,-2 2 0,1-2 0,0 0-1,-1 2 1,0-1 0,0-1-1,-3 0 0,3 1 1,0 0 0,-1 1 1,1-2 0,-1 2-1,2-1-1,-3 2 2,1-2 0,1-1 0,1 0-1,-2 2-1,1-1 2,0-1 0,0 0 1,-1-1-1,2 1 1,-1-2-1,-1 0-2,1-2 1,-1 4 1,-1-3 0,2 3-1,0-3 0,-1 1 0,-1 0 0,-1 0 0,3 1 4,-2-1 8,0 0 2,-2 0 2,5 0 0,-4 0 3,3 2 0,-1 0-1,-1-2-1,1 3 1,1-2 0,-2-1 0,0 3 1,2-3-2,-3 2-5,2 1-7,-1 0-3,2-3-1,-1 4-1,-1-2 0,2 0-1,-2 0-1,1-1 1,2 0 1,-3 2 0,1-3-2,3 2 1,-2 0 1,1-1 0,0-1-1,-1 3 1,-1-2 1,1-1-2,0 4 1,0-2 0,0 2 2,0-1 0,-1-1 1,-1 1-1,2-1 1,0 1-1,-1 1 1,-1-2 0,0 2 1,-1-2-1,0 2 0,1 1 0,2-3-2,-5 2 1,3-1 0,-3 1-2,1 0 1,1-2-1,-1 1 1,1 0 0,0-1-1,-1 0 0,1 2 0,-2-3 0,2 1 1,0 1-1,1-2 1,-2 3-1,1-4 0,0 2-5,3-1-7,-2 3-4,-3-1-2,4-1-2,-2 0 1,1-2 0,-1 0-1,1 3 1,-2-1-1,2-2-1,0 3 0,-3-2 0,3 2 0,1-2 4,-1 2 7,0 1 5,-1-4 2,1 2 1,-1-1 2,2 0 0,-1 0-2,-1 2 1,1-2 1,-1 1 0,4-2 0,-5 5 1,2-3-1,0 0 2,1 0 1,-3 1-2,2-3 0,-2 3 0,1-2 0,-1 0 1,1 2 0,0-2-1,0-2 0,-1 2 0,3-1-1,-3 0 1,1 0 0,1-2 0,-1 1-1,0-1-1,1 1 2,0 1-1,0-1-2,0 1 0,0-1 1,0 3 0,0 0 0,0-1 0,0 1 1,0 3-1,-1-1-2,0 0 1,1 3-1,1-3 0,-3 2 0,0-1 7,0 2 6,3-2 5,-3 1 2,1-2 2,-1 2 0,1-1 0,-1 1-1,0-2 0,2 1 1,-1 1 0,-2-2 0,3 0 1,-2 0-1,-1-1-4,3 2-8,-3-1-5,3-2-2,-3 2-1,2-3 0,0 0 0,0 0 0,-1-1 1,3-2 0,-3 1 0,2 1-1,-1-3 0,0-1 0,0 3-1,-2 1 0,5-1 0,-4 1 0,1 0 1,-2 2-1,2-1 0,1 1 0,-3 2 1,2 0-1,1-1 1,-1 1-1,-1 0 1,0 2 0,1-1 0,-1 0-1,1 1 1,0 1 0,-1-1 0,1 1 1,-2-1-1,2 3 1,0 0-1,-2-1 0,1 2 1,1-1-1,-2 0 0,0 1-1,3-2 1,-3 1 1,2 0-1,-2 2-1,2-3 0,0 1 0,-2-1 0,1-3-1,2 3 1,-3-1 1,2-2 0,-1 0 0,0 1 0,1-2 0,-1 0 0,1-1 0,0 1 1,-1 0 1,1 2 0,-1-3 0,0 1-1,-1 0 0,2 1 0,-1-2-2,1 0 0,-2 1 0,3-2 1,-3 0 1,2-1-1,-2 2 0,2-1-1,1 0 1,-3-1-2,2 1-1,-1 2 2,1-2 1,0 1 1,-2-1-2,2 3 1,0-1 1,-2 0-1,0 0-1,0 1 1,0-1 0,0 0 1,0 0 0,0 0 1,0 0 0,1 1-1,-1 0 0,0 0 0,0-1 0,2 2 0,-2-2 0,0 4 0,0 0-1,1-1 0,-1 3 0,0-1 0,0 2-1,0-2 0,0 3 0,0-1-1,0 2 0,2-2 2,-2 2-1,0 0 0,0 0-1,0 0 0,0 0 1,0 0 1,0 0-2,-2 0 0,2 0 0,-1 0 0,-1 0-2,2 2 0,-1-2-1,1 0-2,0 0 0,0 0-2,0 0-1,0 0-2,0 0-3,0 0-2,0 0-4,0 0-4,0 0-5,0-2-6,0 2-9,0 0-10,0-3-13,-2 3-22,2 0-23,0 0-23,0-3-20,0 3-23,0 0-26,0-2-27,0 0-26,0-1-36,0-1-40,0 4-45,0 0-47,2-10-26,1 0-14,0 0 2,1-1 12,-1 0 15,4-1 18,1 1 24</inkml:trace>
          <inkml:trace contextRef="#ctx0" brushRef="#br1" timeOffset="49187.1439">7971 4499 74,'-2'-3'236,"1"-1"-6,-1 2-10,1 1-14,-1-3-12,1 2-16,0 0-16,-1-1-17,1 2-14,1-2-16,-4 2-11,4-1-10,-3 0-8,3 0-7,-4 1-4,4-1-5,-3 2-3,3-3-1,-3 3-1,1-3 1,2 3 1,-2-3 1,-1 2 1,1 0 0,-1-1 1,1 2 1,2-2 1,-4 0-1,1 2 3,0-2 1,1 2 1,0 0 1,-1 0 0,-2 0-1,1 0-2,-1 2-1,1-2-3,-2 2-3,1 0-4,-2-2-3,0 2 0,-3 0 0,0 1-1,2-3-2,-4 3-4,1 0-2,-1-1-2,1 1-3,0-1 0,-1 1-2,0 0 1,2-1 0,0 1 1,0 0-2,-1-1-4,3 1-5,0-1-4,-1 1-2,0-2-2,1 2-2,4 0-2,-2 0-3,0-1-4,2 1-2,-1 0-5,3-2-2,-5 3-2,4-2-2,-1 0-1,2 1-1,1-1-1,-1 2 1,1-2-2,-1 2-2,2 0 0,0 0-1,0 0 1,0-1-1,0 2 1,0-3 1,2 2 0,-1 2 0,1-2 1,-1 0 2,1 2-1,0-2-1,1 1 0,2-3 2,-1 4-1,-1-3 0,4 2-1,-2-1 2,2 0-2,-2-1 0,3 2 0,-1-3-2,2 2 1,-2-2 0,4 2 0,0-1 1,-1-1 0,0 0-1,2 2 0,2 0 1,-3-1 0,3-1 0,-1 3 1,0-1 0,2-2 1,-3 1 0,3 1-2,-1-1 0,0 1 0,1-1 2,-2-1-1,3 1 0,-4-2 1,2 1 0,-1 1 0,1 1-1,1-2 0,-2 0 1,0 0-1,2 0 1,-2-2 0,3 3 1,-3-3 1,0 0-1,0 0 1,2 0 2,0 0 1,-3 0-2,2 0 0,0 0 3,-1 0-1,-1 0-1,0 0 1,3 0 2,-1 0 0,-2 0-2,0 0 0,0 0 0,0 0-1,0 0-2,0-3 0,-2 3 1,2-2 2,-1 0 0,-2 2 1,1-2 1,-1 0-1,-2 2 0,4-2 0,-4 0 2,2 2 0,-1-3 0,-1 3 3,-1-2 2,2 1 2,-1 0 3,-1-2 2,1 2 1,0 0-1,1-2 0,-2 0 0,0 2 0,-2-1 1,3 0 0,-4 0 2,2 1 2,0 0 0,-1 0 1,-1-1-3,0 2-1,0 0-2,-2-4-3,-1 4 1,3-3-1,-1 1 1,1 0 0,-1 0 1,-2 1 0,2 0-2,0-2-2,-1 3-1,1-2-1,-2 0-1,2 2-1,-2-2 0,1 0 1,-1-1-1,2-1 1,-2 2 0,0 0 0,0 0 0,0 0-2,0-3 1,-2 3 0,1-2 0,-1 0 0,0 0 1,1 0 2,-3 1 0,2-1 0,-1-1 0,1 3 0,-1-2-1,1-1 2,-1 1 1,0 0-1,-1 0 1,0 0-1,0 1 0,-1 0-2,3-1 0,-5 0-2,4-1-1,-1 2 0,-2-1-2,0-1 0,0 1-1,0-1-2,1 3-1,-2-2 0,0-1-2,-1 1 1,1 0-3,0 0 1,-3 0 0,2 1-1,-1 1 0,1-1-2,-1 1 1,1-1 0,-1 0-1,3 1 1,-2-1-1,1 0 0,-1 1 2,1-1 1,1 1-1,-1-1 0,0 0-1,-1 0 1,1 2-1,-2-2 1,-1 1 0,2 0 0,-3-2 0,3 1-2,-3 3 1,1-2-1,0 0 1,0 2-1,-2-2 1,2 0-1,-2 2 0,0 0 1,2 0-1,-2 0 0,2 0 0,-4 0-1,2 0 1,0 0 1,0 0 0,0 0 0,2 0-1,-2 0-1,0 0-1,0 0 1,2 0 0,0 0-1,0 0 1,1 2-1,-1-2-1,-1 2 1,0-2-1,4 2-2,-2 0 1,1-2 0,1 2-1,0-1-1,-1 1 0,-1 0 1,2 2 0,-1-2-1,3 0 0,-2 1 1,-3 0 0,3 0 1,0-2 0,-1 1 0,1 2 0,-2 1 0,1-3 0,1 2 4,-2-1-1,0 2-2,0-3 2,2 2 0,-2 1 1,0-1 0,-2 0-1,4 0 1,-3 1-3,1-1 1,-2 1-2,2 1 1,1-1-1,-1 0-1,1 1-1,1-1-1,0 0 0,-1-1-1,2 2-1,1-1 0,0-1-1,0 2-2,1-3 1,-1 2 1,2 1-1,2-4 0,-1 1 0,2 2 0,0-1 0,0 0 1,2-1 0,-1 1 1,2-3-1,1 1 0,-2 0 0,3 2 1,-2-1 0,1-1 2,-1 1 0,4 0 0,-5-1 0,3 0 0,-1 1 1,0-2 1,3 0 0,-3 1 1,0 0 0,3-2 2,-2 2 1,1-2 1,2 3 1,-3-3-1,3 4 1,-1-4 1,0 0 0,1 0-2,0 0 0,-1-4 2,2 4 0,0-3 0,-2 3 0,2-2 0,2 0 0,-1 0 1,1 0 2,-3-1 2,3-1 2,-3 0 1,4 0 3,0-1 0,-2 1 2,1 1 1,0-3 0,-1 1-1,0-2 2,1 0 1,-1 1 0,0-1 2,-1 0-1,1-1 0,-2 1-1,-1 1-1,1 1-1,0-2 0,-1 0 0,-1 2-1,-1-1-1,0 1 1,1 3 0,-1-2-3,-1-1 0,0 1-1,0 2-1,-3-1-2,2 0-1,0 2 0,-2-1-1,-1 1 0,0 1 0,0 0-1,0 0 0,0 0-2,0 0 1,0 0 0,0 0 0,-1 0-1,1 0 0,0 1 0,-3 1 1,3-2-1,-3 1 1,3 1-2,0-1 1,-1 0-1,-1 1 1,0 0 0,1 1 0,-1 0-1,1 2-2,0-2 0,-1 1-1,1 2-1,-3-3-4,2 3 0,1 0-3,-3 0-2,1 1-3,1-1-4,2 1-5,-2-1-2,2 1-4,0 0-2,0-1-3,0-1-3,2 2-5,-2 0-3,5 0-5,-1-3-3,-3 0-3,1 3-4,2-3-2,0 0 0,0 0 1,1-1 3,-2-1 1,1 0 3,1 1 3,0-3 6,0 0 5,1 0 4,0 0 6,-1 0 7,0 0 5,1-3 6,0 1 5,0 0 4,0 0 5,-1-3 3,2 1 3,-1 1 5,0-1 4,1 0 5,-2-2 5,0 3 5,4-3 7,-7 1 5,3 0 4,-1-2 5,0 1 2,1-1 4,-2 1 1,0-1 2,-2 1-2,2 0 1,1 0-4,-3-1-4,1 1-4,0 1-4,0 0-6,-1-1-3,1 4-6,0-2-2,-1 1-5,1-1-2,-2 1-5,0 2-2,0 0-3,0-1-3,0 2-1,0 0 0,0 0-1,0 0-2,0 0-1,0 2-2,0-2-1,0 1-1,0 0 0,-2 1-1,2-1-1,0 1-2,-1 0-1,-1-2-3,2 2-2,0 0-5,0 1-2,0-1-2,0 2-3,0-2-3,0 2-3,2 0-3,-1 0-3,1 0-3,-2-1-3,2 1-2,0-3-1,-1 1 0,2 1 0,-1 0 2,0 0 1,1-1 2,2 1 3,-1 0 3,1-2 3,0 0 3,-3 1 3,4-1 5,-2 1 4,0-2 3,0 0 3,0 0 2,1 0 2,-2 0 2,0 0 3,1-2 0,0 1 1,-3-1 1,3 1 3,-1 0 1,0-1 2,1 1 2,0 0 2,-1-2 5,0 0 5,1 0 6,-1 2 4,0-4 2,1 2 3,-1-1 3,1 0 2,0 0 0,-1 0 0,0 0 0,0 1-1,0-1 0,0-1-4,-2 3-2,2-2-6,-3 1-7,2 0-3,0 2-3,-2-1-4,1 2-2,-1 0-2,0 0-2,0 0-1,0 0-3,0 0-1,0 0 0,0 2-1,0-1 0,0 0 0,0 1 1,2 1-1,-2-1-1,0 1 1,2-2-3,0 2 0,-1-1-2,1 2 0,0-1 1,0 0-1,1 0-2,0-1-1,0 1 0,-2 0 0,2-2 0,0 0 1,2 1 0,-2-2 1,1 2 0,1-2 0,-1 0 0,1 2 2,-2-2 0,3 0 1,-5 0 0,2 0 1,0 0-1,0 0-1,0-2-2,-1 2-4,-1-2-4,0 2-4,1-2-4,-1 1-8,1 0-8,-1-1-14,1-1-15,0 1-21,-2-1-22,1 1-24,-1-3-25,2 1-24,0 2-22,-2-3-20,0-1-22,0 1-24,0-2-25,0 7-30,-2-10-33,0 3-35,2 0-37,-1-1-5,1 8 9,-2-6 17,2 6 21,2-10 22</inkml:trace>
        </inkml:traceGroup>
        <inkml:traceGroup>
          <inkml:annotationXML>
            <emma:emma xmlns:emma="http://www.w3.org/2003/04/emma" version="1.0">
              <emma:interpretation id="{43A511B0-D14F-4025-89FF-305934206C76}" emma:medium="tactile" emma:mode="ink">
                <msink:context xmlns:msink="http://schemas.microsoft.com/ink/2010/main" type="inkWord" rotatedBoundingBox="14222,5357 15093,5380 15081,5839 14210,5817"/>
              </emma:interpretation>
              <emma:one-of disjunction-type="recognition" id="oneOf1">
                <emma:interpretation id="interp5" emma:lang="en-US" emma:confidence="0.5">
                  <emma:literal>an</emma:literal>
                </emma:interpretation>
                <emma:interpretation id="interp6" emma:lang="en-US" emma:confidence="0">
                  <emma:literal>a</emma:literal>
                </emma:interpretation>
                <emma:interpretation id="interp7" emma:lang="en-US" emma:confidence="0">
                  <emma:literal>and</emma:literal>
                </emma:interpretation>
                <emma:interpretation id="interp8" emma:lang="en-US" emma:confidence="0">
                  <emma:literal>a'</emma:literal>
                </emma:interpretation>
                <emma:interpretation id="interp9" emma:lang="en-US" emma:confidence="0">
                  <emma:literal>a,</emma:literal>
                </emma:interpretation>
              </emma:one-of>
            </emma:emma>
          </inkml:annotationXML>
          <inkml:trace contextRef="#ctx0" brushRef="#br1" timeOffset="51832.8452">14176 4964 281,'3'-2'284,"-2"0"-1,0 0-18,1 1-28,0-1-33,-1 0-36,-1 1-30,3 0-28,-3 1-20,0 0-16,0-1-10,0 1-5,0 0-6,-3 0-4,3 0-3,-1-2-1,-1 2 3,0 0 5,0 0 1,-1 0 1,-2 0-4,1-1-3,-1 1-4,1 0-4,-2 0-4,-2 0-4,1 0-4,2 0-3,-6 0-2,3 1-5,-1-1 0,2 2-1,-4-2 1,4 1-2,-2 0 1,-1 0-2,1-1 0,-2 2 0,-1 0 0,0-1 0,0-1-1,-2 1 0,-2-1 2,0 1 1,-1-1 3,0 2-1,-2-2 1,0 0 0,3 2 3,-2-2 4,0 2 4,2-2 1,-4 4 0,1-1 0,1-3 0,1 4 2,-1-2-2,0 0-1,1 2 2,-2-1 0,3 1 4,-2-1 4,3 1 0,-1-1-3,3 2-1,-2-2 2,3 0 2,-2 1 2,2-1-1,0 1-3,2-2 0,1 3-2,2-3-1,-1 2-3,3-1-5,-2 1-8,4 0-3,-4 0-1,3 2-3,1-1-4,0 0-4,0 2-1,2 1-2,-1 0 2,2 1-2,0-1-1,2 3-2,-1-2 0,2-2 1,0 4-1,0 0-1,1-1-1,-1 0 1,3 1-1,0 0 1,1-2 0,1 0-1,-1 0 0,1-2 1,1 4-1,0-2 0,0 0-1,-2-2 0,2 1 0,2 0 1,-3 0-1,3-1 1,0 0-1,1 1 1,-1-1-1,2 1 1,1-1-2,-2-2 0,1 2-1,-1 0-1,2-3-2,0 3 1,-1-3-1,1 2 1,-2-3-1,1 1 0,2 0 0,-3-2-1,1 1 1,-2-1 0,1-2 0,0 2 1,-1 0 2,0-2 3,0 0 1,-2 0 1,2 0 0,-1 0 0,0-2 2,1 0 0,-3 2 1,3-3 0,-2 0 3,0 0 0,1 1 3,-3-2 3,4 1 4,0-1 2,-1 0 2,0-1 3,1 1 2,-4 0 2,3-2 2,0 1 1,-2 1 0,3 0 2,-3-1 0,0-1 1,1 2-1,0-1 0,-1 1-3,1-2-1,-2 3-1,0-1-3,1 0-1,-3 1 0,2-1 1,-4-1 0,2 1 2,0-1-1,-1 1 1,-1 2 0,3-1 3,-2-2 2,0 1 2,-3 0 4,2-1 4,0 1 5,0 0 5,0 4 2,-2-7 4,0 5 2,1-2 2,0 1 0,-2-2 1,0 1 0,0 0-3,0 1 0,0-1-1,0-1-3,0 1-4,-2-1-4,0 0-3,1 0-4,0-2-4,0 4-4,-1-3-3,-1 2-2,0 1-4,0-3-1,2 1-1,-3 1-2,1 0-1,1-1-2,-3 0-2,2 0-2,-1 1 0,-1-1-3,0-1 0,2 4-1,-4-4 0,2 2-1,-2 1 0,2-1-2,-2-1-1,4 2-2,-6-1 1,2 1-1,0-3 0,-1 4-2,1-2-1,-1 0 0,-1 0 0,1 2-1,-1-2 1,0 2 0,-2-1-1,1 0 1,1 2-2,-1-1 0,0-2-3,-1 2-2,3-1-2,-4 1 0,4 0-2,-3 1-2,1-2-2,0 2-2,0 0-4,1 0-2,-2-1-4,0 0-2,3 2-4,-3 0-3,-1 0-2,2 2-3,0 0-3,0-1-2,-1 0-1,2 0-1,-2 1 0,3 0-2,-3 0 0,3 1 2,-2-1 0,1 0 0,2 2-1,0-2 2,-1-2 4,3 1 1,-3 0 4,1 2 1,-1-1 2,0 0 1,1-2 2,-1 2 2,1 0 3,-1-2 3,0 3 2,0-2 3,1 1 5,-1 1 2,1-2 1,0 0 3,-1 1 0,3-1 2,-3-1 2,2 2 2,0-2 0,0 3 2,1-3 1,0 3 1,0-3 1,1 1 0,-1 1 0,1-1-1,0 0 2,1-1 0,-1 2 1,2-2-1,-1 1 0,0 0 0,-1 0-1,3 1 0,0-1-2,0 1 1,-3 0 0,3 0 0,-2 2 2,2-1-1,-2 3-3,-1-2 1,1 1-2,2 1 1,-2 1 1,0-2 0,2 3 0,-1-1 0,-1 0 2,2 1 0,-2-1-1,1 1-1,1 0-3,-1 1 2,0-2 0,1 0 1,0 1 0,0 0 0,1-2 0,0 3 0,0-1 1,1-1-1,0 0-2,0 0 1,3-2 0,-1-1 0,0 2 0,-1-3 0,2 1 1,0 1-2,-1-1 0,1 0 1,0-2-1,0-1 1,0 3 1,1-4-1,-1 2 0,1 0 0,-2-2-1,3 0 1,-3 0 1,1-2 2,0 0 0,1 2 2,-1-2 0,3-1 3,-4 1 2,5 0 2,-2-2 2,2 0 5,-1 0 4,-1 0 3,2 0 6,-1-1 3,1-1 4,-3 3 4,2-4 4,1 1 3,-1-1 3,1-1 3,-1 1 3,-3 3 1,3-3 1,-2 0 0,0 1-1,0-1-2,-3 2-2,5-2-2,-3 1-5,-1-1-4,1 3-4,0-2-4,-4 2-4,1 0-3,0 2-5,1-1-4,-1 2-2,-1-1-4,0 1-3,0 1-3,0 0-3,0 0-1,0 0-1,-1 0 0,1 1 0,-2 1-1,2-1-1,-1 0-2,0 2-3,1-1-1,0 2-2,-4-1-3,4 3-4,-3-2-2,3 3-5,-1-1-5,1 3-8,0-4-6,-3 5-8,3 0-5,0-3-7,0 2-6,0 2-4,3-3-6,-3-1-6,1 1-5,2-1-2,1-1-3,-2 1-2,3-1 0,0 0 4,-2-1 5,2 1 5,-2-2 6,1 1 4,1-2 7,-1 0 8,2-1 8,-1-1 8,-1 1 7,-1-2 5,2-2 8,1 1 6,-2 0 7,0-2 6,1 1 7,-1 0 2,2-3 7,-1 1 6,-1 0 7,3 0 6,-4 1 5,2-1 6,1-2 5,0 1 10,-3 0 5,1 0 7,3-2 3,-4 2 4,2-2 1,0 0-1,-1 0-2,-1 3-4,3 0-2,-1-3-5,-4 3-3,2-1-5,0 0-5,-2 1-7,1 0-6,-1 2-5,1 1-5,0-3-5,-1 4-5,-1-2-4,0 2-2,2 0-2,-2 0-4,0 0-2,0 0-5,0 0-4,0 2-3,0-2-4,0 4-4,0-2-4,0 2-6,-2 0-5,2 2-5,0-1-6,0-1-7,2 3-8,-2-1-4,2 0-7,0 1-3,-1-3-3,3 2-2,-3-1-3,1-1-3,3 2 0,0-1-1,-1-1 0,1-1 1,-1 1 3,0 0 3,3-2 5,-2 1 5,2-1 5,-2 0 5,2 0 3,-2-2 5,-2 0 6,3 0 7,-1 0 6,0 0 6,0-2 5,0 0 4,0 2 9,2-4 6,-4 3 7,2-1 6,-1-2 5,1 0 7,0 1 6,0-1 7,-2 0 9,2-1 7,-1-1 6,1 1 10,-1 2 11,1-4 7,0 0 5,-2-1 3,1 4 2,0-5 0,0 4-1,1-2 0,-1 1-4,1 1-5,-2-4-8,0 5-7,-1-1-7,-2 0-10,5 1-8,-5 0-9,4 0-9,-4 4-6,0-3-7,0 3-5,0 0-5,0 0-3,0 0-4,0 3-1,0-3 0,0 2-2,0 1-2,1 1 0,-1 0-4,1 0-2,0 1-1,-1-1-3,2 1-4,0 0-3,-1 0-2,1 0-3,-1 1-1,2-2-3,0 0-2,0 3-1,0-3 1,1 0 0,-1 1 1,2-1 1,-1 0 1,1 1 1,-1-2 4,1-1 0,-1 1 1,0-3 0,-1 1-1,2 1 0,-1-1-2,1-1-3,-2 0-2,-1 0-3,2 0-4,-1-1-8,0-1-8,-1 1-11,2 1-11,-3-3-15,2 1-13,0 1-16,0-1-17,0-2-16,0 1-16,0-1-14,1 1-12,1-3-19,-3 0-21,3-1-26,1 3-29,0-4-38,0 0-43,2-1-14,0 4-1,-1-4 10,3 1 14,0-1 17</inkml:trace>
        </inkml:traceGroup>
      </inkml:traceGroup>
    </inkml:traceGroup>
  </inkml:traceGroup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1:50.25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C82180C9-4221-4A47-A55E-C0F1BDE3873F}" emma:medium="tactile" emma:mode="ink">
          <msink:context xmlns:msink="http://schemas.microsoft.com/ink/2010/main" type="inkDrawing" rotatedBoundingBox="2538,2406 5285,2488 5282,2581 2535,2499" shapeName="Other"/>
        </emma:interpretation>
      </emma:emma>
    </inkml:annotationXML>
    <inkml:trace contextRef="#ctx0" brushRef="#br0">1848 2045 117,'-5'0'113,"2"0"-7,-1 0-5,1 0-3,-2 0-6,3 0-7,-2 0-6,1 0-5,0 0-6,1 0-7,0 0-6,2 0-6,-3 0-6,3 0-6,0 0-4,0 0-3,-2 0-1,2 0-1,-1 0 0,-1 0-2,1 2 0,1-2-2,-1 0-2,-1 3-2,1-3 0,-1 0 0,0 0 1,1 0 3,-1 0 1,1 1 3,0-1 0,-1 1 0,2-1 4,-3 2 2,2-2 2,-1 1 1,0 0 1,2-1 2,0 2 1,-2-2-1,2 0-1,0 0-1,-3 0-2,3 0-1,0 0-2,0 0-1,0 0-4,0 1-1,0-1-3,0 0 0,0 2-1,0-1 1,0-1-2,0 0-2,0 0-2,0 0 0,0 0-2,0 0-2,0 0-2,0 0 0,0 0 0,0 0 0,0 0 8,0 0 12,3 0 7,-3 0 1,2 0 3,-2 0 2,0 0 0,2 0 1,0 0-1,-2 0 1,1 0 3,2-1 0,-3 1 0,2-2 2,-1 1-7,0-1-13,1 1-5,-1 1-3,1 0-1,1 0 3,1-1 3,1 1 2,-2-2 1,4 2 1,-2 0-1,1 0 0,0 0-2,1 0 1,0 0-1,0 0 1,0 0 0,1 0 2,-3-1-2,2 1-3,3-1-1,-1 1 0,-1 0 1,0 0 3,1-3 1,1 3 0,-1 0 2,0-2-1,1 2 0,1 0-2,-1 0-2,1-3-2,1 3-2,-2-2 1,3 2-2,1 0-1,-3-2-3,2 0-3,1 2-2,-2-2-1,1 0 0,-1 2 0,2-2 0,-1 1-1,-1-1 0,2 0 1,-4 2 0,3-2-3,-2 0 0,-1 2-2,2-2-1,0 1 0,-2 0 0,2 1 0,0 0 0,0-2-3,-2 2 0,2 0 1,0 0-2,-2 0-1,0 0-1,2 0 0,-3 0 0,1 0-1,1 0 1,-1 0 1,0 0-1,-2 0-2,1 0 0,-1 0 0,1 0 1,-1 0 0,1 0 1,-1 0 0,-1 0-4,2 0-7,-1 0 1,-1 0 5,-2 0-3,3 0-6,0 0-3,-1 2-1,-1-2 2,1 0 0,1 0-1,-1 1-2,0-1 1,-2 0 1,2 0 5,-2 0 6,1 0 0,0 0-5,0 0 1,0 0 4,0 0 3,-2-1 3,3 1 0,-2 0-3,0 0 1,2 0 5,-4-2-1,3 2 0,-2 0-2,2 0 0,0 0 0,0 0 1,0 0 1,-2 0 0,3 0 1,-2 0-2,1 0 2,0 0 0,0 0 0,-1 0-4,1 0 1,0 0 2,1 0 0,0 0 1,1 0-1,-2 0 0,1 0 0,2 0 1,-3 0 0,3 0-2,0 0 0,0 2 1,-2-2-1,1 1 0,1 0-1,-1 1-2,-1-2 0,2 0 1,-1 2 1,1 0 0,-1-2 0,-1 0-3,0 2 1,1 0 2,-1-2 0,0 1 0,1-1-1,-4 2 0,3-2 0,-2 2 1,0 0-1,2-2-1,-1 2 0,-2-2-1,3 2 1,0-2 0,1 2 0,-3-2 1,3 3-1,-1-3 0,0 2 2,0-2 0,0 3-1,0-2 1,1 0 0,-1 1 1,1-1-1,-1 2 0,2-2 0,-2 1-1,1-1 0,-1 0 0,2 1 1,0-1 1,0 0 0,-2-1 0,3 0-2,-1 1 1,-2-1-1,1 0-1,0 0 1,-1 0 0,1 0 2,-2 0 1,1 0-2,1 0-3,-1 0 0,0 0 2,1 0 1,-4 0-1,3 0 1,-2 0 2,1 0 0,0 0 1,0 0 0,-2 0-1,3 0-1,-2 0 2,2 0-2,-2-1 1,1 1 0,-2-1-3,1 1 1,0-1 0,0-1 0,0 2-2,1-1-1,-3 0 0,3 1-1,-2-2 1,3 1 0,-2-1 1,2 2 3,-2-1 0,1 1 1,-2 0 0,1 0 1,1 0 0,0-1 1,-1 1-2,0 0 2,0 0 2,-1 0 0,1-2 0,-1 2-1,2-1-3,-2 1 0,-1-1-1,2 1-1,0 0 2,-1 0-1,1 0-2,-2 0 0,2 0 1,0 0-1,-1 0 0,-1 0 1,2 0 1,-1 0 0,1 0-1,-3 0 0,3 0 1,-2 0 1,2 0-1,0 0 3,-2 0 1,3 0 2,0 0 1,0 0 2,0 0 1,-2 0 1,4 0 0,-1 0 1,-1 0 4,2 0 1,-3-3 1,3 3 1,-1 0 1,0 0-1,1 0-2,-1 0 0,0 0-3,0-2-1,0 2-2,1 0-1,-4 0-2,4-3-1,-3 3-3,2 0-1,0 0 0,-1 0-2,-2 0 1,3 0-2,-2 0 1,2 0 0,0 0-2,-2 0 0,3 0 0,-1 0 0,0 0 0,0-2 0,-1 2 1,1 0-1,-1-2 1,2 2-1,-3 0-1,0 0 0,2 0-1,0 0 2,0 0 0,0 0 1,-1 2-1,1-2 0,0 0-2,0 2 2,1-2 1,2 0 0,-3 0-1,2 3-1,-1-3 1,2 0 0,0 0-2,-1 0 0,0 2-3,-1-2 1,1 0 1,-1 0 0,1 3 2,-1-3-2,1 1-2,-1 0 0,1 1 4,-1-1-1,1 0-1,-1 1 0,1-1 1,2 1 1,-2-1 0,3 0 1,-2 2 0,4-2 1,-1 0 0,-2 2 1,3 0 1,-1-2 0,1 1-3,-1 0 0,-1-2 0,0 2 0,-2 0 1,-1 0 0,0 1-1,0-3 0,0 2-1,-2 0 0,0-2 0,0 0-2,0 0-1,1 2 1,-3-2 2,3 0 0,-1 2-1,-1-2-1,0 0 0,-1 0 0,2 2 2,-4-2 1,1 1 0,1-1 0,0 1 0,-1-1 1,0 3 0,0-3 1,1 0-1,-2 0-1,0 2 0,0-2 0,0 2 1,0-2-1,1 0-1,-1 0-1,-1 0 0,3 0 2,-3 2 0,-2-2-1,3 0-2,0 0 0,-1 0 1,0 2 1,2-2 0,-1 0 0,0 0 0,-1 0 0,1 3 0,1-3 0,-1 0 0,-1 3 0,1-3 0,2 0 0,-2 1 0,0 0 0,1 1 0,0-1 1,-2 0-2,1 1 2,0-1 0,-1 0 0,0-1-1,1 2 1,2-2-1,-1 1-1,-4-1-1,5 0 1,0 0 0,-3 0 1,3 2 1,-2-2 0,0 0 0,1 0 0,-1 1-1,1-1 0,-2 0 1,1 1 0,0-1-1,0 1 2,0-1 1,0 0 0,0 0-2,0 2-1,-2-2 0,2 0 1,0 1 1,1-1-1,-2 0 0,1 0-2,-1 1 1,-1 1 0,1-2 0,0 0 0,-1 0-1,0 2 1,0-2 1,1 0-2,-2 3 0,3-3-1,-3 0 1,0 0 0,2 2 2,-2-2 0,0 0-1,0 0 1,0 0 0,1 0-1,-1 0-1,0 0 0,0 0 1,2 0 1,-2 0 0,0 0 0,0 0 0,0 0-1,0 0-1,0 0 1,0 0 1,0 0-1,0 0 0,0 0-1,0 0 1,0 0 0,0 0 1,0 0 0,0 0-1,0 0 0,0 0 0,0 0-1,0 0 0,0 0-1,0 0 1,0 0 0,0 0 0,0 0 0,0 0 2,0 0-2,0 0-1,0 0-1,-2 0-1,2 0-1,-1 2 0,-1-2-12,-1 0-16,3 2-28,0-2-35,-2 0-32,1 0-33,0 0-46,-2 0-51,3 0-62,0 0-67,-6-4-37,6 4-18,-8-5-12,-2 3-4,3-4 8,-3 3 15</inkml:trace>
  </inkml:traceGroup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1:36.65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104DF273-EE4A-48DB-A645-FB3D36F3553B}" emma:medium="tactile" emma:mode="ink">
          <msink:context xmlns:msink="http://schemas.microsoft.com/ink/2010/main" type="inkDrawing" rotatedBoundingBox="815,2583 15515,1913 15775,7619 1075,8290" hotPoints="14453,4442 17028,7417 1101,7529 1900,4530" semanticType="enclosure" shapeName="Trapezoid">
            <msink:sourceLink direction="with" ref="{6D145878-A9AA-46FB-83DF-55F4063BB66E}"/>
            <msink:sourceLink direction="with" ref="{859C6D70-9F9E-48A1-888A-CD83A61FE54A}"/>
          </msink:context>
        </emma:interpretation>
      </emma:emma>
    </inkml:annotationXML>
    <inkml:trace contextRef="#ctx0" brushRef="#br0">3969 3818 231,'-3'-1'249,"1"0"-5,-1 1-10,-1-1-14,1 1-14,2-2-18,0 2-20,-1 0-10,1-2-4,-1 2-5,0 0-5,2 0-5,0 0-4,0 0-1,0 0 0,0 0-2,0 0-2,0 0-3,2 0-4,0-2-8,-2 2-11,1 0-16,1 0-17,-2 0-9,0 0-5,0 0 1,0 0 3,0 0 2,0 0 0,0 0 0,0 0-2,0 0 2,1 0 2,-1 2 6,1-2 8,1 2 5,-1 1 5,1-1-1,0 2-1,-1 0-8,1 1-7,-2 1-7,2-1-6,-2 1-3,3 0-2,-1 2-3,-1 0-1,1 0-2,-2 0-5,2 1-2,-2 2-2,2-3-3,1 1-3,0-2-1,0 3 0,0-3-1,2 0 2,-1 1-7,0 1-8,1-1-7,-2-1-7,4-1-3,-3 1-3,3 0-3,-2-1-3,0 0-1,1 0-1,2-1 0,-1 1-1,1-1-2,-3 1-2,2-1 3,3-1 7,-3 1 2,0 1 2,4-1 1,-4 0 2,4-1 0,-1 1-1,-1 1 1,2-1 1,3 1-2,-1 1 2,1-1 1,1 0 2,1 1 1,2 0 0,0 0 1,1 0 3,2 0 0,0-1 2,-1 1 1,4 1 2,-2-1 4,2-1 7,3 0 2,0 1 3,1-1 0,2 1 1,2-1 0,-1 0 1,3 1 1,1 0-1,0 0-1,3-3-2,0 2-1,0-1-1,3 1-4,-2-1-8,0-1-3,3 0-3,0-2-2,0 3-1,1-3-3,-1 0-3,3 2-1,-1-2-1,0 0 0,4-1 0,1 1-1,1-1 0,-1 0-2,2-1 1,4 2 1,1-2-2,1 0 1,0 0 0,1 0 2,1 0-1,2 0 2,-1 0-1,1 0 0,1 0-1,-1 0 1,2 0 1,0-2-1,-2 1 1,2 1 0,1-1 1,-2-1 1,1 1-2,2-1 1,-1 1 1,1 0-1,0-1 1,1 0 0,1 2-1,-1-2 1,2 1-2,-2 0-1,3 1 1,-3-1-2,2 1 0,0 0-1,0 0 0,0 0 1,-3 0-2,3 0 0,-2 0 2,-1 0-1,0 0 0,-4 0 1,0 0 0,1 1 1,-3-1 0,0 1 0,-1 0 0,1 1 1,-1-2 2,0 2-1,1 0 1,-1 0 0,0 1-1,1 0 0,-1 0-1,0-1 0,3 1 1,-3 0-2,7 0 0,-4-3 0,4 4 0,0-2-1,1 1-3,2-2 1,-2 0-2,2 1 3,1-1 0,-3 0 0,2 0 0,-2 1 2,-1-2-1,2 0 1,-3 0 1,0 0-2,-2 1 1,-1 0 1,2 1 0,-5-1 1,1 1 0,-2-1-1,1 2 0,0-1-1,-4-1 1,3 2-1,-4-1-1,2 0 1,-2 0-1,4 2 0,-2-2-1,0 0 0,1 2 1,2-1-1,-2 1 1,2 0-1,-1-1 0,-1 1 2,1-1-1,-1 1 0,1 0 0,-3 0 0,0 0 3,1 0-1,-4 0 0,3 0-1,-2-1-1,0 0 1,-2 1 1,3 2-1,-3-1 2,0 1-1,3 0-1,-3 0 1,0 0 0,1 0-1,-2 0-2,1 0 1,-1 1 2,2 0 1,-3 1 0,3-2-2,-1 2-1,-1-2-2,1 3 0,-3-2-1,4 2 1,-3-2 1,1-1 0,-3 2 0,4-1 1,-1 0-1,-2 0-1,-2-1 1,-1 1 0,-2-1 0,0 0 2,-2 1 0,0-3 1,-1 2-1,-2 1-1,-1-3 0,-2 3 1,-2-3 0,2 3 1,-1-4-1,-2 2-1,0 2 2,0-2 0,-1 0 0,0 2 0,-2-1 0,2 1 1,-3 1-1,-1-3 0,1 3 0,1 0 0,-2-1 0,1 2-1,0-2 1,-1 1-2,3 0 1,-3 2-1,-1-4 0,0 4 0,1-1 0,-2 1 0,0-3 0,-2 3 0,2 0 0,-2-1-3,0-1 1,0 1 1,-2 2 0,-1-1 1,0-1 0,-2 3-1,1-2 0,-2 2-1,-1-2 1,0 2-1,0-1 1,-3-1 2,1 1-1,-3-1 2,1-1 0,-1 1-2,0-2-1,-3 1 0,-3-1 0,2 0 1,-1 1 0,-1-3-1,-3 2 0,2 0-1,1-2-2,-3 1-1,-1 1-1,0 1-1,-1-1-1,-3 0-2,4-3 0,-3 3-1,0 0-2,1 0-2,-3 0-2,0-1-1,0 0-1,-1-1-1,-2 3-1,3-4 1,-5 2 0,1 1-1,1-1 1,-4 0 0,-2 0 0,2 1 0,-3 1 1,1 0 0,-4-4 0,0 4 1,-2-2 0,1 2 2,-3-1-3,0-1-1,0 1-3,-4-1-2,1 0-2,-2 1-2,1-1-2,-6 1 0,1-1-2,0 1-2,-3-1-2,0 1-1,-1 1-2,-3-2 0,-1 0 1,0 1-1,-3 0 2,0-2 0,-2 1 1,-2-1 3,-2 1 0,1-1 1,-2-1 1,-3 1 1,1-1 2,-1-2 1,-3 2 1,1-1 0,-3 0 0,-1 0 0,1-1 0,-1 2 3,-3-2-2,1 0-4,1-3-3,-3 4-4,5-1-3,-4-1-4,0-2-4,0 2-4,-2-2 2,2 2 3,-2 0 1,1 0 1,-2 0 1,0-2 2,0 3 3,-2-3 5,0 2 5,-1 0 4,1-2 5,-1 2 5,-2-1 5,1 0 6,-2-1 1,-1 0 0,0 0 0,1 0 2,-3 0-1,4 0 1,-3 0-1,2-1-1,1 0 3,0-1 1,1 2-1,2-2 0,1 0 0,0-1 0,-1 3-1,3-2-1,0 0-4,1 0-4,-2 0-2,2 0-2,1 0-5,-1-1-2,1 3-6,-1-4-5,-1 2-2,0 0-2,2-1-1,-2-1-2,-1 2-1,0 0 1,-1-2 2,3 1 3,-3 0 3,0 2 3,2-2 4,0 1 5,0-1 4,3 1 4,-2-1 2,2 1 3,2-2 1,0 2 1,-1-1 1,1 1 3,-2 0 1,4 0 2,0 0 0,-2 2-2,3-2-1,-1 2 2,0-3-1,3 0 0,-1 3 1,0-1 1,2-1-1,-2 0 3,1 0-1,1 1 0,0-1-1,-3 1-1,3 0-1,-3-1 2,1 2 1,1-2-1,1 1-1,0-1 1,-2 1 0,3 0 0,-2-1-2,2 1-2,-1 0 0,2 0-1,-3 1 1,4-3 0,-1 3 0,1 0 1,-2 0-1,2 0 0,-1 0 0,-1 0 1,2 0-2,1 0 0,0 3 2,-1-3 1,0 0 0,1 1 0,-1 0 0,3 0 0,-1 1 1,0-1-1,-1 2-1,-1-2 0,0 1-4,-2 1-1,-2 0-2,1 0 0,-3-1-1,0 1-1,-1 0 0,-2 0-1,0-1 0,-1 2-2,-1 0 0,-1 1 2,2 1 1,-1-1-1,2 0 2,0 1 2,0 1 2,0-2 2,0 4 3,-1 0 0,1-3 4,0 3 3,1-2 3,0 0 1,1 1 2,1 1 2,1-2 2,0 4 5,2-5 4,1 3 3,1-2 5,0 1 1,2-1 1,-1-2-1,1 2 3,4-2 1,-2 1 1,2-3 1,0 3 2,-1-1 0,3-1 0,0 0 2,2 0 0,1 0-2,3 0 1,1 0 1,0-1 1,3 0 3,1-2 1,4 0 2,0 0-1,3 2 1,0-1-1,3-1-1,1 0-2,1 1-2,3-2 0,1 2-3,2-1-2,0 1-2,-1-2-5,4 0-3,-2 1-6,2 0-4,1-1-3,-1 0-3,1 0-2,2 0-1,1 0-3,-1 2-2,2 0-3,0-2-2,0 0-1,1 2-2,-1-1 0,2-1 2,-1 0 0,2 3-1,-1-3 1,0 0-2,0 3 1,1-3 1,-2 0-1,3 0 0,-1 0 1,0 0 0,2 0 0,0 0 1,0 0 0,0 0 0,0 0 0,0 2-1,0-2 1,0 0 4,0 0 0,0 0 1,0 0 1,0 0 0,0 0 4,0 0 1,0 0 0,0 0 0,0 0 1,0 0 0,0 2 0,0-1 0,-2 0 0,2 1-2,-3-1 0,1 1-4,-1-1-1,0 2 0,1-1-2,-1 1-1,-1-1 1,3 1 2,-2 0 0,0-2 1,2 1 3,-1 2 2,0-2 2,2 1 0,-2-1 0,2 1 3,-3-1 0,1 2 1,2-2-1,-3 1-1,3-1-2,-2 0-2,1 2-1,1-1-2,-1-1-2,1 0-2,-1 0-4,-1 0 0,2 1-1,-2-2-3,2 0 0,0 1 0,0-2-4,0 2-2,0 0-11,0-2-12,0 2-20,0-1-24,0 0-27,0 0-28,0-1-28,0 0-27,0 0-29,2 0-32,-2 0-38,0-1-40,0 1-53,0 0-57,0 0-22,2-10-6,-1-1 11,0 2 19,2-4 24,-3 1 27</inkml:trace>
    <inkml:trace contextRef="#ctx0" brushRef="#br0" timeOffset="-2241.7423">3947 3884 231,'-2'-3'248,"2"0"-1,0 0-15,0-2-23,0 1-21,0 0-22,0 1-15,0-3-15,0 1-12,2 0-11,-2 1-8,2-2-5,-1 1-2,1-3-1,-1 3 0,-1-1 0,1-1 1,1 0 0,-1 0 0,1-2 0,0 2-9,-1-1-12,1-3-7,0 3-4,3 0-2,-2-1-3,-1-2-2,0 2 0,3-4-5,-1 2-6,0-3-3,1 2-3,-1-3 0,-1 0 0,2-2 6,-2 0 9,1-1 6,1-1 5,-1-1 4,1-1 4,0-1 3,0-2 2,1 1 6,0-1 5,0 0 6,0-3 5,-1 2 1,-2 1 1,2-2-7,-1 1-10,-1 2-8,2-1-8,-2 0-6,0 1-5,0 2-5,0-2-5,0 4-4,-2-2-2,2 0-6,2 3-5,-2-2-6,-1 1-5,2 1 0,1 2 0,-3-2-5,3-1-7,-2 3-3,0-2-2,1 1-1,-1 3-3,0-2-1,-2 1 0,2-3 0,0 3 1,1-1 0,-2 0 3,1 0-2,0 1 1,-1 0 3,1-1 7,-1 2 2,0-1 2,1-2 0,0 1 2,-1 2-1,0-1-1,1 2 4,-1-3 6,1 2 4,0 0 2,0-1-1,-2 2-2,3-1-1,-3 1-1,0 2 0,0-1 1,1 0-1,-2 3 1,3-2 1,-3 2 0,0 2-4,0 0-7,0-1-5,0 1-1,-3 3 1,3-1 1,0 3 0,0-2 0,-2 1 0,1 0 1,1 2 0,-1-1 2,0 1-2,-1 0 0,0 0-1,1 1-2,-2-2 0,0 1 0,0 0-2,-2-1-3,1 1 1,-2-1 0,-1 1-2,-1-2-3,-2 2-2,-1-1-1,-2 0-1,0-1 1,0 1-1,-6 0 1,2-2 0,-4 2-1,0 0 0,-1-1 0,-4-1-1,2 2-1,-3 0 0,-3-2 0,-1 1 0,-2-1 2,-1 0-2,-2 1-1,-1 0 1,0-1-1,-1 2 0,-3-1 0,2 1 1,-2-2 0,2 3-5,1 0-6,0 1-4,0-3 0,1 3-2,1 0 0,2-2 4,2 0 8,-1 2 3,1-3 2,-1-1 2,0 2 1,0 0-1,-1-1 0,0-1 5,0 0 6,0 0 4,-2 0 1,0 1-6,-1 1-12,1 0-10,-3 1-12,0-1-5,-1 2-3,0 0-2,1 0-1,-1 0-1,2 2 0,0-1 1,2-1 0,0 0 1,2 0-1,2 0 8,1 0 12,3 1 7,0-1 3,4 1 3,1-1 1,0 0 0,3 2 2,0-2 0,2 0 0,2 3-1,1-3-2,2 0 1,0 2 1,-1-2-1,4 0 0,-2 0 0,3 2 0,-2-2 0,1 0 1,1 0-2,0 0 1,2 1-2,-1-1 1,1 0-1,-1 0 0,4 0 0,-2 0 1,2 1 1,-1-1 1,1 2-1,1-2-1,0 0 0,-2 0-1,4 0 1,-2 2 0,0 0 0,-2-2 0,4 0 2,-3 1 1,0-1-2,1 2 0,-1-2-1,-1 1 1,2 0-1,-1 1 0,-2-2 0,2 2 0,-2 0 2,0-2-1,1 2 1,-2 0 0,1 1 0,-1-1 0,0 0-1,2 1 0,-2-2-1,2 2-1,0 0 0,0-1 0,0 2 0,1-1 0,-2 1 0,2 0 1,-1-1 1,0 1-2,1 0 0,-1-1-1,1 1 1,0 0 0,-1 1 0,1-1 1,1 0 0,-2 1 2,3-2 0,0-1 0,-1 4-1,0-1-1,-1 2 1,2 0-1,-1-1 1,1-1 0,-1 3 0,1-1 0,-3 1 1,2-1 0,1 1-1,1 0-1,0 1 0,-1 0 1,1 1 0,-2 1 0,1-1 0,-1 1 0,2 1 1,0-1 0,-3 2 0,1 0 1,1 1 0,0-1-2,-1 1 1,0 1 0,0 2 0,0-3-2,0 2 0,0-1 2,0 1 0,0 0-1,0 1-1,-2-1 1,0 3-1,2-1 0,-2 1 1,1 2-1,-1 0 1,1-1-1,-1 2 2,2 0 0,-1 1-1,0 1 1,-1 0 0,1-1-2,-3 3 2,2-1 1,0 1 0,0-1-1,-2 2-1,2 0 1,-2 2 0,0-3 0,1 4-1,2-2-1,-4 2 1,3-1-1,-3 3 1,2-2 0,-1 2-1,-1-2 1,1 3-1,-2-2 0,1 1 0,-1 2-1,1-1 1,-1 1 0,1 0 0,1 1 0,-2-1 0,1 2 2,1-1-2,0-1 0,-1 1 0,1-1 0,0 1 4,0-1 3,2-1 3,-3 0 1,2 1 2,0-1-1,2 0 1,-4-1 0,1-1-1,0 0 0,-1 0 1,1-2 1,0 1 0,-1-2-1,-1 1 3,0 0 4,-1-2 0,-1 0 1,1-1-1,1 3 0,-3-2 0,0-2 0,3-1 1,-3 2-1,1 1 0,0-2 0,-1 1-1,2 0 0,1-1-5,-2 0-7,1-1-3,0 1-1,1 0-2,-1-1 1,1 1-1,-1-2-1,3 0 1,-1 0-1,-1-1-1,2 0 1,0 1 0,-1-1 2,1-1 0,0 0-2,-1 2 0,4-3-1,-2 1-2,0-1 0,0 1-1,2 0 2,-1-2 0,0 1 1,3-1-2,-1 0 0,0 0-2,1-2 1,0 1-1,1-1 1,0-1 0,1 0 2,0 0-1,0 2 3,0-2-1,0 0-1,-1 1 1,1 0-2,-2 0 2,0-1 0,1 1 1,-1 0 0,1-1 0,-1 0 0,1-1 0,-2 2 2,0-1-5,1 1-7,-2 1-5,0 2-2,-2 0 0,0 0 0,-1 2 6,-3 1 5,3 1 5,-3 0 1,-1-1 2,1 1 1,1-1-1,-2-1 0,2 0 4,-1 0 7,0-1 4,1 0 3,-1 2 0,0-1 0,0 0-4,1 0-6,1-3-4,-1 2-2,-2 0-3,2 0 1,2 0 0,-3-2 0,1 2-8,-1-1-13,3 1-6,-2-3-3,1 1-2,-2 1 0,1-1-2,1 1 1,-1-1 0,1 0-2,-1 0 1,1 0 1,-1 1-2,1-2 1,1-1 9,-1-2 11,2 2 6,0-2 3,2-3 1,1-1 2,-2 0 0,3 1 0,0-1 0,1-1 0,-1 1 0,0 1 0,1-1 1,-1 1-1,1 2-1,0-4 0,-1 2 1,1 0 0,-1-2 1,0 1-2,2 1 0,0-5 0,0 2 0,2 1 0,1-1 0,0-1 3,0 3-1,0 0 0,2-2-1,-3 2 1,3 1-1,-2-2 0,1 0 1,1 1 0,0-1 0,-2 1 0,2-2 2,0 2 1,-1-3-2,-1 3-2,2 1 0,0-5 0,0 4 2,1 0 0,0-1 0,-2-1 0,-1 4 0,2 0 1,1-4 0,-2 4-1,0-1-1,1-1-1,0 0 1,-3 3 0,3-2 1,-2 1 0,1 2 0,-1-3 0,2 2 0,-3-1 1,2 0 0,-1-1-1,0-1 1,-1 2 0,1-2 0,-1-2-1,1 0 1,-1-1 0,2 0 0,-1-3-1,0 3 0,-1-3 0,2 1-1,-1-2 1,0 2 0,1-4-2,-1 2 0,2 0 0,0 1-1,-1-2 1,0 1 0,2-2 0,-1 1 0,0 1-1,2-2 1,1 0 1,1 0-1,-2-1 0,4 0-1,-4 2 0,2-1 1,-2 0 1,4 0 0,-2-1 0,1 2 0,-1 0-2,0-1 4,1 0 5,1 0 1,-2 1 2,3-1 0,0 1 2,1 0 0,-1 1 0,2 0 1,0 0 0,1 0-1,1 1 1,-1 0 0,3 1 1,1-2-3,-1 1-6,0 2-2,1-1 1,-1-1-1,3 0-2,-4 0 1,3 0-1,-3 0 0,3 0 0,-4-1 0,1 0-1,0-1 0,0 1 0,-2-2 1,1 1 1,-1 0 0,1 0-2,0-1 0,0 0 0,1 1 1,0-1-1,0 0 0,0 0-1,0 0 0,0 0 2,0-1 0,0 2 0,2-3-2,-1 3-1,-2-3 0,4 0 0,-3 0 1,3 0-1,-1 0 1,-1 0 0,0 0 0,1-3 0,-1 3 0,1-3 0,0 3 0,1-1 0,-1-1 0,-2 2-1,5-2 2,-5 0 0,4 2 0,-1-2 1,0 1-2,-1 0 0,1-2 0,-1 1 2,0 0 0,1 2-2,-2-2 0,2 1 0,-1 0 0,1-1 1,-1 1-1,1-1 0,1 2 0,-2-2 0,1 2 0,0-4 0,2 4 0,-1 0 0,-1-2 0,1 1 1,1 1-1,-2-1 0,2 1 0,-1 0 0,1 0 1,-1 0 1,2 0-2,-1 0-1,2 0 1,-2 0 0,0 0 1,-1 0-1,-1 0 0,1 0 2,1 0-1,1 0 0,-4 0-1,0 1 0,1-1 0,-2 0 1,-1 0 0,5 0 1,-5 0 0,3 0 0,0 0 0,-1 0 0,0-1 0,3 0-2,-3-1 2,1 0 0,-1 0 0,-2-1 0,0 1-1,-3-1 0,1 1-1,-1-2-1,-4 3 0,-1-1 1,-1-1-1,-3 3 0,0-3 1,-2 3 1,-1-1-1,3 0 1,-5 1-2,2 0 1,-2 0 0,0 0 2,0 0-1,0 0 1,0 0 0,0 0 0,0 0 0,2 0 0,-2 0-1,0 0 1,0 0 0,0-1 0,1 1 0,-1-2 0,0 0-2,0 2 0,0-2 1,0 1 1,1-2-1,-1 0-1,1-1-1,1 0 0,0 1 1,-1-1 1,1-4 0,-1 2 1,0-2-1,1 0-1,-1 1 2,1-1 1,-1-3-1,1 2-2,-2-1 2,3 0 1,-3-1-1,0 2 1,0-2-1,0 0-2,0 0 0,0-2 0,0 2 1,0 1 0,0-3 0,0 0 0,0 0-2,0 0 1,0 0 0,1 1-1,2-2 1,-3 2-1,3-1 1,-3 0 0,2 1 1,1-2 0,-2 3 0,0-3-1,3 1 1,-3-1 0,1 3 0,-1 0-1,1 0 1,-1-1 1,0 0 1,-1 2 0,0-3-1,2 0-1,-2 5 0,3-3 0,-3 0 0,0 1 0,3 1 0,-3-2-1,2-2 2,-2 3 0,2-2 0,-2 0-1,3 1-1,-3 0 2,2-2 0,0 0 0,-1 0 0,1 0 0,-1-2 0,0 1-1,1 1 0,-1-3 0,1-1 1,0 0 0,-1 1 0,1 0 0,0-2 0,1 0 0,-1 1-1,-1 0 0,1 0 1,-2 2 0,2-3 1,-2 2 0,2 1 0,1-1 0,0 0 1,1-1-2,3 1 0,-2-3 2,3 2 0,-1-3-2,4 1 2,0-1 0,1-1-1,2 1 0,1-2 0,-2 2 0,0 0-1,1-2 0,-1 3 0,-1-3 0,1 3 0,1-3-1,-4 3 0,1 0-1,-1-2 0,-2 3 0,-1-1 0,0-1 2,0 2-1,0 2-1,-2 0 0,-2 0 1,2 3-1,0 0 2,-3-1-1,1 1 0,1 2-1,-2-1 2,1 0-1,-1 3 1,-1-2 0,1 2 0,-1 0 1,-1 1 0,0-2 1,0 1 0,0 1-2,0-2 0,0 2 0,0-1 0,0 0 0,0 0 0,0-1 0,0 0 0,0 3-1,0-2 0,2-1 0,-2 2-2,0-3 0,2 2 1,0 0 0,-2 0 1,3 0-1,-3 0 1,3 1 0,-3 1 1,2-1-2,-2 0 1,1 2-2,-1 0 0,0 2 0,1-1 1,-1 1 1,0 0-1,0 2 0,0 0 0,0 0 0,0 2 0,0 0-1,0 0 1,0 0-2,-1 0 0,1 0 1,-1 0-1,1 0-1,-2 0-4,2 0-6,-3 2-8,3-2-12,0 0-13,-3 0-22,3 2-23,-2-2-39,0 0-45,2 0-45,-2 2-48,1-1-51,-2-1-53,3 0-63,0 0-67,0 0-33,0 0-13,0 0 0,-7 3 7,7-3 19,0 0 24</inkml:trace>
    <inkml:trace contextRef="#ctx0" brushRef="#br0" timeOffset="27067.0989">4871 4079 23,'1'1'227,"0"-1"-11,-1 0-14,3 0-16,-3 0-17,2 0-16,0 0-19,-1 0-20,2-1-22,-2 1-13,1 0-10,1 0-6,0 0-4,-1 0-2,0 0-2,1 0 0,2 0-3,-1 0-1,-1 0-2,2 0-3,-1 0-3,1 0 0,-2 0 1,2 0-1,0 0 0,-3 0-2,3 0 0,0-2-3,-1 2 0,1 0-2,-2 0-1,2 0-1,0-1-1,-1 1-1,1 0 0,0 0-2,2 0-3,-2-1-4,0 1-2,1 0-2,0 0-2,1 0 0,1 0 0,-1 0-2,0 0-1,1-2-1,1 1 0,-2 1-1,1-1 0,1 1 1,0 0 1,-1 0 0,0 0-1,3 0 1,-1 0 0,0 0 0,-1 0-2,1 0 1,1 0 2,-2 0 0,1 0-1,2 0-2,-1 0-2,0 1 1,1 0 0,-1 1 0,1-2-2,-1 1-1,1-1-1,0 1-1,0-1 0,-2 2-2,2-1 0,0-1 0,0 0 2,2 0 1,-4 3 0,2-3-1,1 0-1,-1 0 1,2 2 2,-2-2 0,0 0 2,0 0 2,0 0 4,1 0 1,-1 0 1,0 0-1,2 0-3,-1 3 1,-1-3 2,-2 0-1,2 0-1,0 0 0,-1 0-1,-1 0-1,0 0-1,0 1-2,0 1-2,-1-2-2,1 0 0,-3 0 0,3 3-1,-2-3-2,1 0-1,-2 0-1,3 2 0,-3-2 1,3 0-1,-1 0 0,1 0 1,1 2 1,-2-2 1,1 0 2,1 0 2,-1 0 1,2 0 0,0 0 0,-2 0 1,2 0 0,0 0 2,-2 0-3,4 0 0,-1 0 0,-1 0 0,2 0 0,-1 0-2,-1 0-2,1 0-1,-2 0-2,3 0-1,0 0-1,-3 0 2,3 0-2,-1 0-1,-1 0 2,2 0 1,-2 0 0,0 0-1,2 0-1,-2 0 0,1 0 0,-1 2 0,2-2 1,-1 2 1,-1-2 0,2 0 0,-2 0-1,-1 0 1,1 0 1,-1 0-1,0 0 1,1 0 0,-3 0 0,1 0 1,1 0 1,-1 0-3,0 0 1,0 0 1,-1 0-1,1 0 1,-2 0 0,1 0-1,0 0 1,2 0-1,-1 0 3,-1 2 3,1 0 3,-1-2 1,1 0 2,2 0 0,0 3 1,-2-3-1,2 0-1,0 0-1,-1 0 0,0 0 1,-1 0-1,0 0 0,-1 0-4,1 0-3,-1 0-3,-1 0 0,1 0-2,-1 0-1,1 0 0,2 0 0,0 0 0,-1 0 2,3 0 3,0 0 3,0 0 3,4 0 2,-2 0 1,1 0 0,2 0 0,-2 2-2,3 0 1,-4-2 2,5 0 1,-2 2 1,-2-2 1,2 0-1,-2 0-4,3 2-4,-2-2-1,0 0 1,0 0-1,-2 0-2,-1 0 0,0-2 0,-1 2 0,-1 0 0,2-2-2,-2 2 0,-2 0 0,2 0-2,0-2 0,-2 0 1,-1 2-1,3 0-3,-2 0 1,2 0 1,0-3 1,-2 3-1,4 0 0,-1-2 1,-1 2-1,2-2-1,-1 2 1,-1-2 0,1 0 0,-1 2 0,-1 0 1,-1 0 1,0-2-1,1 2-3,-3 0 0,4 0 2,-2 0 0,1 0 0,1 0-2,-1 0-2,3 0 2,0 0 3,-1 0 2,2 0 1,-1 0 1,3 0-2,0 2 3,0-2 0,0 0 6,0 0 2,1 0 3,-2 0 1,-1 2 1,1-2 2,-1 2 0,2-2-2,-3 0-1,0 0-4,-1 0 0,-1 0-1,2 0 1,-4 0 1,0 0-1,2 0-3,-2 0-2,-1 0-1,2 0 0,0 0 0,-1 0-1,0 0 1,-3 0 1,4 0-1,-2 0 3,-2 0 0,4 0-1,-1 0 0,-1 2-3,-1-2-3,0 2 0,3-2 2,-3 0 0,0 3 0,1-3 1,0 0 1,-3 2 2,4-2 4,-4 2 1,3-2 1,-1 0-1,0 0 1,-1 2 0,3-2 3,-3 2 1,3-2 2,1 3 3,0-3 3,1 1 0,-1 2-1,2-3-2,-1 2-3,3-1-1,0 0 0,-2 0-2,2 1 0,0-1 0,0 0 2,-1 1-3,0-1-5,-1 1-2,-1-1-3,2 0-2,-1 1 0,-2-2 0,1 0-1,-1 1-1,-2 0 1,1-1 0,-1 0 0,1 0 0,0 0 1,-1 0-1,-1 0 2,0 0 0,-2 0 2,1 0 1,1 0 2,-1-1 1,0 1 0,0 0 0,-3-1 0,3 1 0,1-2 0,-4 2 0,3 0-1,-2-1-2,1 1 0,0 0-3,-2-1 0,4 1-3,-2-2 0,0 2-3,-1 0 1,3 0 0,0 0-1,-1 0 3,2 0 0,2 0 1,-3 2 2,4-1 1,0-1 1,2 1 2,0 1 2,-1-1 0,4-1 0,-2 0 0,-1 0 2,1 1-1,0-1-2,-1 1-1,0-1-1,0 0-1,-1 2-1,1-2 0,-1 0 0,2 0-1,-2 2-2,2-2 0,0 3 2,1-3-1,0 0-1,0 3 0,-1-3 0,0 0 1,2 0 1,-4 0-1,2 0-1,-2 0-2,1 0 1,-4 0-2,2 0-1,-2 0 0,-1 0-1,-1 1-1,-2-1 1,-2 2 0,0-2 1,1 0-1,0 2-3,-3-2 1,1 1 2,1-1-1,-3 0-1,3 0 2,-1 0 0,2 0 1,-1 0 0,1 0-2,0 0 2,-2 0-1,2 0 0,-2 0 0,5 0 0,-4 0 0,3 0-1,2 0 0,-2 0 0,4 0 0,1-1 1,0 1 0,1 0-2,0 0 0,1-2-1,3 2 0,-3 0 1,4 0 1,-2 0 1,2-2 0,-1 1 0,3 1 1,-2 0 0,2 0 1,0-3-1,-1 3-1,2 0 2,-1 0 0,0 0 0,-1 0 1,1 0 0,-2 0-1,-1 0 2,3-3-1,-3 3 1,0 0-2,0 0 0,-1 0 0,0 0 2,-3 0 1,2 0-1,-2 0 0,1 0 0,-1 0 0,-2-2-2,1 2 2,-2 0-2,-1 0 2,1 0-1,-1-2-1,0 2 1,-3 0-1,2 0 0,-1-1 0,-2 1-1,0 0 1,2 0 0,-4 0 1,2 0-1,-1 0-1,-1 0 1,1 0 0,-1 0 1,-1 0-2,1 0 0,0 0-1,-1 0 0,1 0 0,0 0 1,-2 0-1,2 1 0,-1-1 0,0 2 0,0-2 0,-1 0-1,1 0-1,0 2 0,-1-2 0,1 0 2,-1 0 1,-1 0-1,0 0-1,0 0-1,0 0 1,0 0 1,0 0 0,0 0-1,0 3 1,1-3 1,-1 0-1,3 0 0,-3 0 0,5 0 0,-2 0-1,0 3 1,0-3 0,2 0 1,-1 0-1,0 0 0,1 0-1,-1 0 1,-1 1-1,1-1 0,1 2-1,0-2 0,0 0 1,3 2 1,-1-2 0,0 0-2,4 1 0,0 0 0,-1 1 1,3-2-1,0 1 1,1-1 0,1 2 1,0 0 0,1-2 1,1 2 0,0-2 1,0 2-1,2-2-1,1 0 2,-3 0 0,2 2-1,2-2 0,-2 1 0,4-1-1,-3 1 0,1 1-1,3-1 1,-2 1-1,1-2-1,-1 2 1,0-2 1,0 3-1,2-3 1,-2 1-1,1 1-1,-3-1 1,2 0 0,1 0 1,-2 1 1,1-1 0,1 1-2,-1-1 1,-2 0 0,3 1 0,-3-1-2,1 2 1,0-1 0,3 1 1,-2 0 0,0-1 0,1 0-3,0 2 1,0-3 0,-1 1 0,2 1 1,-4-2 0,2 1 1,1 0 0,0 0-2,-2-1 0,0 3 1,3-2-1,-3-1 0,1 0 0,0 1 2,0 1 0,2-3-1,-3 2-1,3 0 0,-4 0 0,2 1 0,2-2 0,-4 2 0,1-1 1,-1 1 1,1 0-2,0 0 1,-3-2-1,0 1 2,-1 0-1,0-1 0,-1 2-1,-1-2 0,0-1 0,-1 2 0,-2-2 0,2 4 0,-1-4 2,-1 2-1,0-1 1,-2 1 0,1-2 0,-1 2-1,0 0 0,-3-1-1,0 0 0,1 1 2,-1-1-1,-1 1 0,1-1-1,0 0 0,1 1 0,0-2 1,-1 2 0,-1 0 0,1-2-1,1 0 1,-2 1-1,-2 1 1,4-2 0,-4 0-1,2 1 2,0-1 0,-2 0 1,4 1 0,-2-1-1,0 2-1,1-2-1,-1 0 2,2 0-1,-3 0 1,3 0-1,-1 0 1,0 0-1,1 0 1,-1 0 0,2 0-2,1 0 2,-2 0 0,0 0 0,0 0 0,2 0-2,-1 0 0,-2 0 2,1 0 1,4 0-1,-4 0 1,3 0 0,0 0 0,1 0-1,-1 0-1,2 0 1,1-2-2,-2 1 1,2 1 1,1-1 0,0-1 1,1 2-1,-1-1-1,2-1-1,-2 0 1,0 2-1,3 0 0,-2 0 0,0-2 2,-1 2 0,2-1 0,1 1 0,-3 0-1,1 0 0,-1 0-1,1 0 1,-1 0 2,1 0-1,-1 0-1,2 0 0,-4 0 0,3 0 0,-1 0-1,-1 0 0,0 0 1,-1 0 0,3 1 1,-1-1-2,-2 2 0,1-2-1,0 0 0,3 0 1,-3 0-1,1 0 1,-2 2 0,4-2 0,-3 0 0,1 0 0,2 2-1,-3-2 1,0 0 0,-1 1 2,2-1 0,0 0 0,0 2 0,-2-2 0,1 1-1,1-1 0,-2 0 0,1 1-2,1-1 1,1 0 1,-2 0 0,-1 2-1,4-2 0,-2 0 0,-1 0 1,3 0-1,-4 0 1,3 0 0,-1 0-1,-1 0 2,3 0 0,-5 0 1,5 0-1,-4 2 0,2 0 0,0-2 0,-2 0-1,2 0 0,-1 2 0,-1-2 0,-1 1 1,1-1-1,0 2-1,-1-2 0,2 1 0,-2-1 0,-2 1 0,2-1 0,0 2-1,0-1 2,-2-1-1,0 0 0,0 0 0,1 1 0,0 0 0,-1 1 0,-1-2 1,1 0 0,0 0 0,-1 0 1,2 1-1,-2-1 1,1 0 0,1 0 0,-1 0-2,0 0 1,1 1 1,-1 1-1,1-1 1,-1 1 0,-1-2 1,3 1 0,-2 0-2,1-1 0,0 2 1,-2-2 0,1 0 0,1 0-1,0 0-1,-2 0 0,1 0 1,0 1 0,1 0 0,-4-1-1,2 1-1,0 1 1,0-2 2,-2 1 0,2-1-2,0 2 0,-2-1 0,3-1 1,-2 1 1,1-1-1,-2 2 1,3-2-1,-1 2 1,-1 0 0,-1-2 1,3 4-1,-1-4-2,-1 4 2,0-1-1,3-1 2,-4 0-1,1 2-1,0-1-1,1-1 0,0 0 1,0 0-1,0 0 0,-2 1-1,2 0 0,0-1 1,-1 1 1,-1 0-1,0-1 1,1 1 0,1 0 1,-2 1 0,1-2 1,0 0-1,-1 3 0,1-3 0,1 2 1,0-2-1,-1 2 0,1-1-1,-1-1-1,1 2 0,0-1 2,0-2 0,0 5-1,1-3 0,-3-1 0,4 2-1,-2 0 1,2 0-1,-3 0 1,6-1 1,-6 2 0,4-3 0,-1 2 1,-2 1 0,2-1-3,0-2 0,1 1 0,0 1 0,-1 0-1,-1-2 1,0 0 1,0 1 1,1-1-1,1 2 0,-4-2-1,3 2 0,-1-1-1,1 0 0,-2 0 3,-1 1 0,1 0 0,-1-1-1,2-1 0,-2 2 0,0-1-1,0 1 2,3 0-1,-3 0 1,3 1-2,-3-1 0,2-2 0,-1 3 0,-1-1-1,3-2 0,-3 0 2,0 1 2,3 0 3,-4 1 2,2 0 0,0-1 2,0 1-1,-2-1 1,1-1 1,-1 2 2,0 0 0,-1 0 0,1-1 0,1 1 1,-2-1-2,1 1-1,-1-2-4,-1 0-2,2 1 0,-1 1-2,2-1 0,-3-1 0,0 2-1,1-1 0,2 1 0,-5-1 0,4-1 0,-2 1 0,0-2 0,-2 1 1,1 3 2,1-3-1,0 2 0,-1-2 0,1 0-1,-2 1 2,-1 1 0,1-2 0,1 0-1,-3 1 2,1-1-1,2 0 0,-1 1 0,0 0-1,-1-2 0,0 1 0,1 0 3,-1-1 0,1 2-1,-2 0 0,0-2 0,-1 1-1,3 1 1,2 0 1,-5 0 0,2-1 0,2-2 0,-4 2 0,1 1 0,1 0-1,1-2 0,-1 3-1,-2-4 1,2 3 1,0 0 0,-1-1 0,1 1-1,-1 1 0,1-2 1,0 0-1,-2 1 0,5-1 1,-2 2 0,0-1 1,-2 1-1,2 0 0,1 0-2,-1 0 1,2 0-1,0 1-1,-1-1 1,-1-1-1,0 3-1,1-1 1,3 1-1,-6-1-1,3-1 2,-1 2-1,1-3-1,0 3 1,0-1 1,-1 0-1,1-1 0,0 1 0,-3-1 1,2 2-1,1-3 1,-2 3-1,1 0 1,0-1 0,1 0 0,-4-1 1,3 1 0,1-1 0,-3 2 2,2-1 0,0 1 0,0-2 0,0 0 0,0 3 1,0 1 0,0-4 0,2 3 0,-2 0 0,2-2 0,-1 2 0,-1-1-2,1 0 1,0-1-2,0 0 0,-1 2 0,1-1-1,0 0 0,-3-2 0,2 3-1,1-2 1,-1 1 0,1-2-1,-1 1 0,1 1 0,-1 0 0,0-1 0,3 1 0,-5-1 0,6 3 0,-6-4 1,3 3 0,-1-2 0,1 2 0,-2 0-1,1-2 0,0 0 0,0 0-1,0 1 1,-2-1 0,3 1 0,-4-1-1,1 1 1,1-1 1,-1-3-1,2 3-1,-3 0 1,0-1 0,0 0 0,0 0 3,0 0 0,0 0 2,0 0 1,0 3 1,-3-3 0,2 0 0,-1 3 1,1-3-1,1 3 1,-4-4-1,4 2-1,-2 1 2,0-1-1,1 0-1,-2 1-1,1-2-2,-1 2-1,1-1 0,-2 3-1,3-1 1,-2-1-1,0 0 1,2 0-1,-3 0 2,0 1-2,1-1 0,-1 2-1,0-2 0,2-1 1,-3 2-1,2-1 1,-1 0 0,3-1-1,-6 1 0,3-2 0,1 1 0,-2 1-1,1 0-1,-2 1 1,1-3 1,0 3 0,-1-2 0,0 1 0,0-2-1,0 2 0,0-2 0,2 1 0,-3-1 1,2 0 0,-2 1 0,2 1-1,-2-1 0,0 1 1,0-1 0,-2-1-1,0 2 0,0-1 1,1 1 0,-1 0 0,-1-1-1,3-1 2,-2 2-1,-1-1 0,0-1-1,3 3 1,-1-3 0,-1 0 0,-1 3-1,3-3 0,-1-1 0,-1 1 0,-1 0 0,3 0 0,-1 0-1,-3 0 0,2 0 1,-2 0-1,1 1 0,0 0 0,-1-1 0,3-1 1,-3 3 0,3-4 1,-2 2 0,0 0-1,1 1 1,0-1 1,1-1-1,0 0 0,1 1 0,-4-1 1,3 0-1,0-2 2,-1 1-2,3 1 1,-2 0-1,0 0-1,1-1 1,0 1 0,-1-1 0,1 0-1,2 0 1,-3 0-1,1-1-1,-1 2 0,2-3 0,-1 3-1,1-1 1,1-2 1,-2 2 1,1-1 0,0 0 0,0 1 0,-2-1-1,3 1 0,-2-1 0,0-1-1,1 1 1,0 1 0,0-2 0,0 0 0,2 2 0,-2 0-1,0-1-1,2 0 2,-1-1 1,1 1 0,-1 1 0,2-1-1,-1 0-1,-2-1 0,1 2 1,0-2 0,-1 1-1,1-1 0,-2 2 0,2-2 0,-1 0 0,0 0-1,2 0-1,-3 4-1,0-4 2,3 0-1,-2 1 1,0-1 0,2 1 0,-4 0 1,4 1 1,-3-2 0,0 0 0,2 0 0,-2 0 0,0 0-1,2 0 0,0 0 1,-1-2 0,0 2 0,0-1 0,0 1 0,1-1 0,-3 1-1,1 0-1,-2 0 0,2 0 1,2 0-1,-3 0 0,1 0 0,0 0 0,0 0 1,0 0-1,-1 0 1,1 0 1,1-1-1,-1 1 1,0 0 0,-2 0 0,2 0 0,0 0 0,-1 0-1,0 0 1,-1 0 0,0 0-1,1 0 0,0-4 0,-1 4 0,2 0 0,-3 0-1,3-2 0,-2 2 0,1-1 1,1-1-1,-1 2 0,0 0 0,0-1 0,1 0 1,-4 1 0,6-2 0,-4 1 0,3 1 0,-5 0-1,6-1 0,-5 0 1,5 1-1,-2-2 0,-1 2 0,-1-2 2,2 2 0,0 0 0,0 0 0,-1-2 0,3 2-1,-2-1 0,3 1 0,-4-1 0,5 1 1,-4-2-1,2 2 1,-2 0 1,2 0-1,-2-1-1,5 1-1,-3 0 0,0 0 0,2 0 0,-2 0 0,1 0 1,1-2-1,-4 2 2,5 0-1,-3 0 0,0 0-1,0 0 0,0 0-1,1 0 0,-1 0 1,1 0 1,-2 0 0,1 2-1,1-2 1,0 1 1,-1-1-1,3 0-1,-3 2 0,-1-2 1,3 1-1,-2-1 1,1 0 0,-2 1 1,0 1-1,-2-2-1,3 0 0,-3 0 0,-1 2 0,0 0 1,2-1-1,-2-1 1,0 1 0,0 0 0,-1 1 0,0-1 0,0 0-1,-2 1 0,0-1 0,1-1 1,0 2 1,-2-2 0,0 4 0,1-4-2,-1 1 0,-1 0 2,-3 0-1,3 2-1,-2 0 0,-2-2 0,2 0 1,-2 0 0,1 1 0,0 0 0,0-1 0,1 1 1,-2 0 0,2-1 1,-2 0-2,1 1 1,0-2 0,0 0-1,0 2 0,-1-2 1,2 2 0,-2-2 0,2 1 0,-3-1-1,3 0 0,-2 2-1,3-2 0,0 0 0,-1 0 1,0 2 0,3-2 1,-2 0 0,2 0 0,-1 0 0,0 0-1,3 0 1,-3 0 0,2 2 0,0-2 0,-2 0-1,2 0 1,2 0-1,-2 0 0,0 0-1,2 0 0,-2 0 1,1 0 0,0 0 0,1 0-1,0 0 1,0 0-1,-1 0 1,-1 0-1,4 0 2,-3 0-1,1 0 0,0 0 0,0 0 1,0 0-2,0 0 0,-1 0 1,-1 0 0,0 0 0,2 0 0,1 0 1,-2 0 0,0 0 0,-1 0-1,1 0 0,-1 0-1,0 0 1,-2 0 1,2 0 0,-1 0-1,-1 0 1,-1 0-1,-1 0 1,1 0 0,-1 0-1,0 0 0,-3 0 0,2 0-1,-1 0 1,0 0-1,-1 0 0,1 2 0,-1-2-1,0 0 1,-1 0-1,0 0 1,1 0-1,-3 0 1,3 2 0,-1-2-1,0 0 0,1 0 1,0 0 1,-2 0-1,1 0 0,3 0 0,-2 0 1,-1 0 1,2 0-1,-1 0 0,1 0-1,-1 0 0,1 0 0,-1 0 2,1 3-1,-1-3-1,2 0 1,-1 1 1,2-1 0,-2 0 0,2 0-1,-2 0 0,2 0 0,0 0 0,-1 0 0,2 0 0,-1 0 0,-1 0 1,2 1-1,0-1 1,0 2-1,-2-2-1,3 0 1,-1 0 1,-1 0-1,2 0-1,1 0 0,-1 0 1,2 0 0,-1 0 0,-1 0 1,4 0 0,0 0 0,-1 0-1,3 0 1,1 0 0,0 0 0,-1 0 0,4 0-1,-2 0 1,0 0 0,2 0 0,0 0 0,-1 0 0,0 0 0,1 0-1,1 0 0,-2 0 1,4 0-1,-2 0 0,0 0 0,0 2 1,0 0-1,2-2 0,-1 0 0,-1 0 0,2 0 0,1 0-1,-4 2 1,2-1 0,2-1 0,-5 1-1,5-1 0,-3 1 0,2 1 0,-2 0 0,0-1 0,1 0 2,-1 0-1,1 1 1,-1-1-1,0-1 0,-1 1-1,2 1 0,0 1 1,-1-2 1,0 0-1,0 1 0,1-1 0,-2 0 0,1 0 0,-1 1-1,-1-1 0,1 0 1,1 1 0,-3-2 1,0 3 1,0-3-1,1 2-1,-3 0 1,2-2 0,0 2 0,-1 0-1,0-2 2,-2 0-1,4 0 0,-4 0 0,-2 0 0,2 0-1,-3 0-1,1 0 0,-3 0 0,2 0 1,0 0 1,-2 0-2,1 0 0,-3 0 1,3 0 1,-1 0 0,0 0 0,-1 0-1,0 0-1,1 0 0,-3 0 0,2 0 1,-1 0 1,1 0-1,-2 0-1,2 0 1,0 0 0,-2 0 0,1 0-1,1 0 1,-2 0 0,2 2 1,-2 0 0,-1-2 0,2 0 1,2 3-1,-5-3-1,3 0 1,0 0-1,-1 2 0,3-2 0,-3 2 0,2-2 0,-1 0-1,1 0 1,-2 0 0,3 0 0,1 0 0,-2 0-1,1 0 0,-1 2 0,3-2 1,-2 2 1,0-2-1,3 2 1,-3-2-1,1 1-1,1-1 0,0 0 0,1 2 1,-2-2 0,1 0 1,0 0 0,2 0-1,-2 0 0,0 0-1,2 0 0,-2 0 1,3 2 0,-1-2 0,0 0 0,-1 0 0,1 2 0,0-2-1,0 0 0,1 0 0,-2 0 1,-1 1-1,1-1 0,-1 0 0,-1 1 0,1-1-1,-1 0 1,1 1 0,-3 1 0,0-1 0,0-1 0,-1 0 1,1 0 1,-1 0-1,-2 0 0,2 0-1,-2-1 0,1-1 0,-2 1 0,1 0 1,-1 0 0,-1-1 0,-1 2 0,-1-2 1,0 0-1,0 1-1,1 1 1,1 0 0,-1-2 1,-2 2 0,4 0 1,-1-2 0,1 0-1,0 2 1,2-2 2,0 0-2,0 2 0,0 0 0,2-3-1,-1 3 0,3-2-1,-2 0 0,1 2 0,-1-2 0,2 0 0,0-2 0,-1 1 1,3 1 0,-3 0-3,1-1 1,-1 1 0,2-1 0,0 0 1,1 0 1,-2 2 0,2-2-1,0 1 0,-1-1-1,1 0 1,-1 1-1,0 0 1,1-2 0,1 2 0,0 1-1,-1-3 1,1 2-1,-2 0 1,0 0 0,2 0-1,-2-1 1,0-1-1,2 2 1,-2 0 0,0-1 0,0-1-1,0 1-1,0 1 0,-1-1 0,-1-1 2,0 2-1,1-2 1,-2 2-1,0 1 0,-3-2 0,1 0 0,-1 1 0,-1-1 0,0 1 1,-1-1-1,-1 0 2,-1 0-1,0 1 0,0 0 0,0 0 1,0-1-1,0 0-1,-2 3 1,2-3-1,-4 3 0,2-2 0,1-1 0,-3 2 0,2-1 0,-2-1 0,1 3-1,-2-3 1,1 0 0,-1 2 0,0-2-1,0 1 0,-1 2 1,1-3 0,0 0-1,1 2 1,-1-1 1,-2 1-1,0 0 0,0-1 1,2 1-1,-2 0 0,2 0 0,-4-1 0,5 2 2,-4-1-1,2 0-1,0-1 1,-1 2 1,3-3-1,-3 2-1,2 0 0,1-1 1,-1 1-1,0 0 2,3-1-1,-1 2-1,-1-2 1,2 2 0,1-3-1,0 3-1,0 0 1,0-3 1,1 3 0,2-1 0,-2-1 0,1 2 1,1-2-1,1 0 0,-3 2 0,5-2 1,-2 0-1,1 1 0,0-1 1,2 2 0,-2-2 0,1 1-1,-1 1-1,4-1 2,-3-1-1,2 1 0,-1 0 1,1 0-1,2-1 0,-1 2 0,2-1 0,0 1-1,-2 0 1,2 0 0,1 0 0,0 0 0,-1 0 1,0 0 0,2 0-2,-2 0 0,2 0 0,0 0 0,0 0 0,1 1 1,1 1 0,1-1 0,0 0 0,2 0 0,1-1 1,0 2 0,-1-1 0,3 0-1,-2 1 0,1-2 0,1 0 0,0 0 1,-1 2-1,1-1-1,-1-1 1,0 2 0,1 0 0,0-2 0,-1 2-1,1 0-2,1-2 0,-2 0 1,3 2 0,-3-2 1,2 1 0,-1-1 0,0 0 1,2 3-2,-2-3 1,2 0-1,-3 3 0,0-3 1,0 2-1,0-2 1,-2 2 0,1 0 0,0 1 0,-3 1 1,3-2-1,-2 0 0,-1 1-1,-2-1 1,1 1 0,0 0 0,-1-2 1,-1 5 0,-2-5 0,1 1-1,-1 1 0,-1 1 0,1-2 0,-1 1 1,-1 0 1,1 0 0,-3-1 0,-1 1 0,0 0-1,0 0 0,-2-1 0,1 0 0,0 2 0,-3-1 0,2-1 0,-2 0 0,-1 2 0,0-2 0,-2 1 0,0-1 0,0 1-1,-1-3-1,-4 2 0,3-2 1,-2 4 1,0-4 0,-2 1 1,-1 0-1,-1 0 0,1 1 0,0-1-1,-3-1 0,3 0 1,-4 1 0,3-1 0,-1 0-1,1 0 0,-1 0 0,0 0-1,2 2 0,0-2 0,0 0 0,-1 0 0,0 0 1,1 0-1,3 0 0,-3 0 1,2 0 2,3 0-1,-1 0 0,0 0 1,3 0 0,0 0 1,2 0-2,0 0 1,1 0 0,2 0-1,-1 0 1,1 0 0,3 0 0,0 0-2,1 0 0,0 0 1,1 1 1,2-1 0,0 0-2,2 1 1,0-1-1,1 1-1,1-1 1,-1 2 0,2-2 1,0 2 0,-1-1 0,1 0-1,2 0 1,0 1-1,0-1 0,1-1 0,-1 1 0,2 1 0,0-2 1,2 0 0,1 0-1,0 2 0,0-2 0,0 0 0,0 0-1,0 2 1,0-2-1,0 0 1,0 0 0,0 0 2,-3 0 0,3 0 0,-1 0-1,-3 1 1,1-1 0,1 2 1,-3-2-1,1 2 0,-2-2 1,0 0-2,-2 2 1,1-2-1,-2 2-1,1 0 1,-2-2-1,3 0 0,-1 0 1,1 3 0,1-3-1,-2 1 2,1 0 0,-1-1 0,1 2-2,0-2 2,-1 0-1,-1 0 1,1 0 1,-1 2 0,-1-2-2,-2 0 0,-2 0 1,2 0 0,-3 2-1,2-2 1,-2 0-2,-1 0 1,1 0-1,-1 0 0,1 0 1,-2 0 0,3 0 1,-1 0-1,1 0 0,-1 0 0,0 0 0,4 0 0,-1 0-1,-1 0 0,1 0 1,0 0 1,2 0 0,-1 0 0,0-2-1,1 2-1,1-2 0,1 2 1,-1 0 0,-1 0 0,3-2-1,-1 1 0,-1 1 1,2-1-1,0-2 0,-1 3 0,1-2 1,0 2-1,-1 0 0,3-2 0,-2 2 0,2 0 1,-2 0-1,0 0 0,2 0 0,0 0 0,-2 0-2,2 0 0,-1 0 2,0 0-2,3 0 0,-3 0-1,2-2 0,-2 2-2,1 0 0,0 0-1,0 0 0,0-2-1,0 2 1,0 0 0,-1 0 0,2 0 1,0 0 1,-1 0-1,0 0 0,2 0 1,-1 0 0,-1 0 2,1 0-1,0 0 2,0 0 1,1 0 0,2 0 1,-5 0 0,3 0 0,-1 0-1,-1 0-1,0 0 1,1 0 0,0 0 1,-2 0-2,1 0-1,0 0 0,-3 0-2,2 0 1,-2 0-1,3 0 0,-2 2 0,-1-2 0,1 0 0,0 0 0,0 0 1,0 0-1,-1 2 1,1-2 0,0 0 1,2 0 1,-2 0 1,1 2 1,0-2-1,0 0 0,0 2-1,0-2 1,-1 0-1,0 3 2,0-3-1,0 1-1,-1 0 0,3 1 2,-3-2-1,0 2 0,3 0 0,-3-2 1,-1 2-1,1-1 0,1 0-1,0 2 1,-1 0 0,-1-1-1,2 0 2,0-1 1,1 0 0,-1 2-2,-1-1 0,2-1 0,1 0 0,0 1 0,0-1 1,0 0 1,1 0 0,0 1 0,0-1 0,0 0 0,-2 1-1,5-2 1,-5 3-1,4-3-1,-2 4 1,1-4 1,-2 4-1,2-4 1,-1 2 0,1 0-2,0 1 0,-1-3 1,-1 0 0,1 2-1,0 0 1,-1 0 0,1 0 0,-1 1 0,0 1 1,1-2-1,-2 0-1,1 1 1,-2-1-1,3 1 0,-4 1 0,3-1 1,-3-1-1,2 1 1,1 0-1,-2 0-1,2-1 1,0 0-2,-1 1 1,2 0 1,-1 0 1,1-1-2,-1 2 1,2-2 1,-1 0-1,1 1 0,0-3 0,-1 4 1,2-4 1,-1 2 1,1-1 0,1 0-1,-1 1-1,1-1 0,1 0-1,0-1 1,0 0-1,0 1 0,0-1 1,0 0 0,0 2-1,0-2-1,0 0 0,0 0-1,1 0 0,-1 0 2,0 1-1,0-1 1,0 0 0,0 2 1,0-2-1,0 1 0,0 0 1,0 1-1,0-1 2,0 0-1,-1 2 0,1 0 1,0-1 0,0 1-2,-1-2 1,1 1 0,0 2 1,0-1-2,-2-1 2,2 0 0,0 1 0,0 0 0,0 0 0,0-1 0,0 0-1,0 0 1,0 4 0,0-5-1,0 2 0,0 0 1,0-1-1,0 1 1,0-1-2,0 1 0,0 0 0,0 0 0,0-2 1,0-1-1,0 2 1,2-2 0,-2 3 1,0-3-1,1 3 1,-1-3-2,1 1 1,1 1 1,-1-2-1,-1 2-1,0 0 1,2-1 0,0-1 0,-2 0 0,0 0-1,1 1 0,-1-1 0,0 0-1,1 1 1,-1-1 0,1 0 1,-1 0 0,0 0 1,2 2 1,-2-2-1,2 0-2,-2 0 0,0 0 2,0 0 0,0 0-1,0 2-1,1 0 1,-1-1 0,0-1-1,0 1 1,0 1 0,0-1-1,2 1 0,-2-1 0,0-1 0,0 1 1,0 1 1,0-2-2,0 0 1,3 2 1,-3-2 0,1 0-1,-1 0 0,0 0-1,0 0 1,0 0-1,0 0 1,0 0 0,0 0 0,0 0-1,0 0-1,0 0 0,0 0 2,0 0-2,0 0-1,0 0 1,0 0-2,0 0 1,1 0-2,-1 0 1,2 0-1,-2-2-2,0 2 0,0 0-2,0 0-2,0 0 0,0 0-2,0 0-1,0 0-1,0 0 0,0 0-1,3 0 0,-3 0-2,0 0 0,0 0-1,3 0 2,-3 0-1,2 0 0,-1 0 0,0 0-2,1 0 1,-1 0-1,3-2-2,-1 2-1,-1-1 0,0 0-1,1-1 0,0 1 0,-1-1 0,0 1 0,1-2-1,1 1 2,-1-1 0,2 1 0,0-2 1,-1 1-1,1-3 2,-2 4 0,2-2 0,2 0 0,-2 0 0,0 0 0,-1-1 0,2 2-1,-2-3-1,1 2 1,1-1 2,0 1 2,-1-2 0,0 1 3,0 0 1,-1 2 1,2-2 3,-2 0 0,1 1 1,0-2 2,-1 2 2,-1 0 2,3 0 0,-2-1 2,-1 3 0,2-2 0,-2-1 1,0 1 0,0 0 0,-1 0 0,1 0 0,-1 1 0,0 1 2,-1-1 0,1 2-1,-2 0 0,0-1 0,0 1 0,0-1 0,0 2 1,0 0 0,0 0 0,0 0 3,0 2 0,0-2 1,0 1-1,0 1 1,0-2-1,0 1 2,0 0 0,0-1 2,0 3-1,0-3 1,0 0 0,0 2 0,-2-2 1,2 0-1,0 2 0,-1-2 0,1 1 1,-2 0 0,2 1 1,-2-1-1,2 1 1,-1-1-1,-1 0 1,2 1-1,-2-2 0,0 2-2,1-1 0,-1 2-1,1 0 0,-1-1-2,1 2-1,0-2-1,-3 0-1,4 3-1,-3-1 0,0 0-2,1-1 1,-3 3-1,3-1 0,-1 1 2,1-1 0,-1 0-1,-1 2 0,1-1 1,-1 1 0,-2 0 1,2-1 0,1 0-1,-2 1-1,1 0 1,-1-1 1,1 2 0,1-1 0,-2 2-2,0-1 0,2-2 0,-2 1 0,1 2 0,-1-2 0,0 2-1,-2-2 0,2 0 1,2 2 1,-4-3 0,3 3-1,-2-1 0,1 2 0,-2-3 1,5 2-1,-3 0 1,0-1-1,1 1-1,-1-1 2,1 2 0,1-2 1,0 1 0,0-1-1,0 1 1,-1 1-1,1-1-2,-2 2 0,3 0 0,-3-2 1,1 1 1,-1 1 0,2 0 0,-1 0-1,1-1-1,-2 1 0,1-1-1,-1-1 1,0 4-1,3-4 1,-3 4 1,-1-3 1,4-1-2,-3 4 0,0-2 0,1 0 0,-1 1-1,3 0 0,-3-1 1,2-1 0,0 2 0,-1 1 0,1-3 0,0 2-1,0 1-1,-1-3 0,0 2 0,1-1 1,2 1-1,-2 0 0,0-2-1,1 3 1,1-2 1,-1 0 0,2-2-1,-2 2 0,0 0-1,2 0 1,-1 0 0,1 0 1,-2 0-1,1 1 0,1-1 0,-2 0-2,1 0-1,1 0-1,0-2-4,0 2 1,0 0-1,0-2 1,0 2-1,0-2 1,0 0 0,0 0-1,0 0 2,0 0-1,0-1 2,0 2 1,0-1 2,0 1 2,-1-1 0,-1 0 1,0 1 1,2-3 0,-3 4 2,2-1 0,-2 1 0,0-2 0,0-2-1,1 3 0,-1-1 1,1 1-1,-1 1 1,-1-2-1,1-1 1,1 1-1,-1 0 2,0 1 0,-1-1-1,2-1-2,-1 1 1,-2 1 1,1-4 0,1 3-1,-2-2 1,3 2-1,-3 0 0,3-3 0,-3 3 3,3 0-1,-1-1 0,0 1 0,1-1 0,-2 0 0,1-1-1,0 2 1,1 0-1,0-1 0,-1 1 0,1-2 0,-1 2 1,1-1 0,0 0-2,-1-1 0,0 1 0,0 1-1,2-1 0,-1-2 0,1 2-1,-1 0 0,1 1 1,-1-1 2,0-4 0,1 5 0,0 0-2,-1-3 0,2 0 2,-3 2-1,3-1 0,-3 0 0,1 0 1,2 1 1,-2-1 0,2 2 0,0-1 0,0-2-1,-3 0-2,3 3 1,-2-2 0,2 0 0,-1-1 0,1 1 0,-2-1 1,1 0-1,0-1 0,1 0 1,-2 1 0,1-3 0,-1 3 0,0-1 1,1 0 0,-1 2 1,0-1-1,0-2-1,-2 3 1,0-3-1,2 2 0,0-1-1,-1 0 1,0 1-1,0-1 0,1 0 0,-2 1 0,1-1-1,1 0 0,-1 1 0,-1-2 0,1 1 0,1 1 1,0-2-1,-1 0 0,0-1 0,0 0 0,0 3 0,0-4 0,0 3 0,1-3 1,1 1 0,0-1 2,0 0 0,-1-2-1,2 2 1,-2 0 0,2-1 1,0 1-1,0-2 0,-3 0 1,3 2-1,-3-2 2,2 1-1,-2-1 0,0 0-1,0 3-1,0-3 0,-1 2 2,-1-2 1,1 2 0,-1-1 1,1 1 1,1 0 1,-3-2 0,0 2 1,1-1 2,1 0 1,-4 1 2,5-1 2,-2 1 1,-1-1 1,0 0-1,0-1 2,1 0 0,2 2 0,-1-2 0,-2 1-1,3-1 1,-1 0-2,-1 0-1,2 0-1,-1 0-1,2 0-3,-1 0-2,0 0-2,-1 0-1,-1 0-3,1 0 0,0-1-1,-1 1 0,1 0-2,-1 0-1,0-2 0,3 2 1,-3-1 0,0 1 0,2 0 0,-2 0 0,1-1 1,-3 1 1,4 0-2,-1-2 0,-1 2-1,0 0 1,0 0-1,0 0 1,-2 0 1,2 0-1,0 0 0,-1 0 1,0 2 0,0-2 0,0 1 0,0-1 0,-1 1 0,0-1-1,-1 2 1,2-2 1,-3 0 0,1 1 0,1-1 0,0 0-1,-1 0-1,1 0-1,0 0 1,-1 0 0,1 0 1,2 0-1,0 0 1,-2 0 1,2 0 0,0 0-2,0-1 0,1 1 0,1-2 1,0 2 0,1-1 0,-2 0 1,1-1-1,0 1-1,-1 1 0,-1-2 0,1 1 0,1 0 0,-2-1 1,0 2 0,2-2-1,-2 2 0,1-2 0,-1 1 1,1-1-1,-1 2 0,-1-2 1,2 2 1,-2-3 0,0 3 0,1-1 0,-2-1 0,-1 2-1,0-2 1,1 1-1,-2-1-1,1 0 1,1 2 0,0-2 0,0 2-1,0-1 1,4 0 0,-2 1-1,1-2 0,1 1 1,0 1-1,0-1 0,2 0 0,-1 1 0,2-2 2,-3 1-1,2-1-1,-1 1 1,0 0 0,2 1 0,-2-3 0,2 3 0,-3 0 0,3 0 0,-3-3 0,1 3 0,0 0 0,-1 0 1,1-3 0,-1 3 0,0 0 0,0-1 0,0 0 1,-2 0-2,3-1 1,-3 1 0,-1 0 0,0-1-1,-1 2 1,-1-2-1,-1 2-1,-1 0 0,0 0 0,1 0 0,-3 0 1,0 0 0,2 0-2,-1 0 0,-1 0 1,0 0 0,2 0 1,-2 0 0,0 2 0,-1-2 0,0 2 0,1-1 1,-1 2 0,-1-1 0,2-1 0,0 2 0,0 0 0,2 0-1,0-3 1,-1 2-1,2 0-1,-2-1 1,1 1 0,3 0-1,-2-1 1,-1 1-1,-1-1 1,2 0-1,2 1 2,-2 0-1,1 0 1,1-1 0,0 1-1,-1-2 2,3 2-1,-2-1 0,3-1 0,1 0 0,0 0 0,0 0 1,1 0-1,0 0 0,0-1 0,1 1 0,-1 0 0,1 0 0,-1 0 0,1-2-1,0 2 0,-1 0 1,0 0 1,2 0-1,-3-2 0,2 2-1,-2-1 1,0 1 0,3-2 1,-3 2-1,0-2-2,-1 2 0,2 0 2,-1 0 0,-1 0-1,1 0 1,0 0-1,0 0 1,0 0-1,0 0 1,0-2-1,-2 2-1,4-1 1,-2 1-1,0-1 2,0 1-1,-1-2 0,-1 2-1,0-1 1,3 1-1,-6 0-2,2-1 0,-1 1-1,-1 0 0,1 0 0,-3 0 0,0 0 0,-2 0 0,4 0 0,-3 1-2,1-1 1,0 1-1,-2 1 0,-2-1 0,1 0 0,1 1 0,0-2 2,-1 2 0,0 0-1,1-1 2,-1 1-1,2-2 2,-2 2 0,4-1 0,-2-1 1,2 3 0,1-3 1,-1 0-1,1 0 2,2 0-1,0 0 0,-1 0-1,2 0 0,1 0 0,-1 2 0,2-2-1,-1 0 1,-2 0-1,4 0 0,0 0 0,0 0 1,1 0-1,-1 0 0,1 0 1,-1 0 0,1-2 0,0 2 1,-2 0 0,1-3-1,0 3 0,-1 0 1,2 0 0,-2-1-1,3 1 0,-3 0 0,1 0 1,-1-2-1,1 2 0,-1 0 1,-1-2-1,1 1-1,1-1 0,-3 2 1,0-2 0,2 2 1,-1-2 0,-1 1 0,2 0-1,-4-1-1,2 1-1,-2 0 1,3 1 0,-2-1 0,-1 1 0,0-2 0,-3 1-5,3 1-6,-2-2-3,0 2-2,-2-1 0,1 1 1,2 0-1,-4-1 1,1 1 1,-1 0-1,1 0 1,0 0-1,3 0 1,-4 0 0,1 0 5,2 0 5,-2 0 3,1 0 2,0 0-1,1 0 0,-1 0 0,0 0 1,0 0 0,0 0 1,1 0 1,0 1-1,1-1 0,-4 0 0,5 0 1,-3 0 0,1 0 0,0 0 0,0 0 1,2 0-1,0 0 1,0 0-1,0 0 0,-1 0-2,3 0 0,-2 0 1,2 0 0,-2 0 0,0-1 0,2 1-1,0 0 1,-1 0 0,0 0 0,-1-3 0,2 3 0,-2 0 1,-1 0 0,1-3 0,0 3 0,-1-3-1,1 3 1,0-1 0,-1 0-1,-1 0 1,2-1-1,-3 1 1,2 0-1,-3-1 1,4 2 0,-4-2-2,1 0 1,1 2 0,0-3 0,1 2 0,-2 0-1,3-1-1,-2 2 2,1-2 0,-2 2 1,3-2-1,0 2 0,2 0 1,-1 0-2,0-2 0,1 2 1,0 0 0,0-2 0,3 2 0,0-4 0,-1 4 0,1-1 0,1-1-1,-1 2 0,1-2 0,0 1 0,1 0-1,-2-1 1,2 1 1,-1-1-1,1 1 0,-2 0 0,2-1 0,-2 1 2,2 0 0,-3 1 0,2-1 0,1-1-1,-1 1 1,-1 1 0,2-1-2,-3-1 2,3 2 0,-3-1 0,3 1-1,-2 0-1,1 0 0,0 0 1,-2 0 0,0 0-1,1 0 1,0 0-1,-1 0 0,-1 0-1,1-3 3,-1 3 0,1 0-2,1-3 0,-1 3 2,-1 0 0,1-2 0,0 2-2,0 0 0,0-1 0,0 1 0,0-2 2,1 2 0,0 0 0,-3-2 0,2 2-1,1-2 0,0 1 0,-1 1-1,0 0 1,0 0 0,0 0 0,2 0 0,-1-2 0,1 2-1,-3 0 0,4 0 0,-2-2 0,0 2 0,1-2 1,-1 2 1,2 0-1,-3 0 0,1-2 1,0 2-1,-1-2 0,0 2 0,0-2 1,0 2-1,0-1 0,0-1 1,0 0 0,2 2 0,-1-2 0,-1 2-1,3-2 0,-3 2 0,3-4-1,-2 4 1,1 0 0,0-2 0,-2-1 1,3 1 0,-3 0 0,1 0-1,-1-1-1,1 1 0,-2-1 1,1 0 1,0 0 0,2 2-1,-2-1 1,0-1 1,-2-1-1,1 0-1,1 0 1,-2-1 0,3 1-1,-3 1-1,2-1 0,2 0 1,-4 0 0,2 1 1,-1-1 1,1 0-1,-2 0 0,1 0-2,0 0 0,0-1 0,1-1 0,-1 4 1,1-3 0,0 2 1,1-1 1,0 0 0,-1 1-1,1 0-2,1 0-1,-2 1 1,2 0 0,-3 2 1,1-4 1,3 2 1,-4 0 0,1-1-1,3 3 0,-3-3 1,0 2 0,1-2-1,0 1 2,0 1-1,-1-1 0,1 0-1,-1 1 2,3 0-1,-4-2 0,1 0 0,0 0 0,1 2-1,0-1 0,-1 0-1,0 0 0,0 0-1,-1-2 0,0 1 1,1 1 0,1 0 0,-1-2 0,-1 1-1,3 1 0,-1 0-1,2 0 7,-2 0 7,2-2 4,0 1 0,0 1 3,0 0 0,-2-1 0,2 1 0,0-1-1,-1 0 1,-1 2 0,2-2-1,-3 0 1,3 1 2,0 1-5,0-2-9,-2 0-4,2 0 0,-2-1-2,1-1-1,-1 1 0,0 0 1,1 0 1,-1 1-2,0-1 2,0 0-1,-1-1 0,1 1 0,-1 0 1,1-1 1,0 0 2,-1 2 1,0 1 2,1-2 1,0-1 0,-1 1-1,1 0 0,-1-1-1,1 1 2,0 1 1,1-1-1,-3-2-2,4 4 0,-3-2 0,3 0-3,-2 0-1,0 0-2,2 0 1,-3 0-1,3 2-1,-2-4 0,1 3 1,-1-3 0,1 2-2,0-2 0,-1 1 1,1-1-1,-1 0 0,0-1 0,1 1 1,-1-1-1,2-1 1,0 1 0,0 0 1,0-1 0,-1 3-1,1-4 0,0 5-1,0-3 1,0 0 0,0-1 1,0 3 0,1-2 0,-1 0 0,2 1 0,-1-1 0,1 1-2,0 1-2,-1-1 0,1 1 2,-1-2 0,0 2 2,1-1 0,-1 3 1,1-3 0,-2-1-1,3 1 0,-3-1-1,2 3 1,0 0-1,1-1 1,-3-1 1,2 1 0,0 0 0,-1 2-1,0 1 0,-1-4-2,0 3 0,0-1-1,0 0 0,0 0 1,0-1 2,0-1-1,0 2 1,0 0-1,0-1 0,-1 0 1,1-1 0,0 1-1,0 0 0,0 0 1,0-1-1,0 1 2,0-2 0,1 1 0,0-2-1,1 2-1,0-2 0,-1 0 0,1 0 0,-1 1 0,1-4 0,0 2 0,0-1 0,1 1-1,2 1 1,-3-1-1,1 0 0,-1 1 1,1-1-1,-1-2 1,3 2 0,-1 0 1,-1 0-1,-1 0 1,1 0-1,0 2 0,-1-1-1,0 1 0,1 0 1,1 2 0,-1-1 0,-1 1 0,0 1-1,-1 0 0,1 1 0,0-1 1,-1 1-1,1-3 0,-2 4 1,1-3 1,0 1-1,-1 0 0,2 0-1,-1 0 0,1 1 0,-2 0 1,3 0 1,-3 0-1,0 1-1,2-2 0,-2 0 2,2 0 0,0 0-2,-1-1 1,2 2 1,-3 0 0,2 0-1,0-1 1,-2-3-1,2 3 1,-1-3-1,1 3 1,0-2 0,-1 2 0,1-2-2,-1-1 1,-1 0 1,1 3-1,1-3 0,-1-1-1,-1-1-1,0 1 2,2 1-1,-2 0 0,3-2 1,-3 1 0,0 0-1,3 1 0,-3-3 1,1 1-1,2 0-1,0 2 2,1-3-1,-2 2 2,1 1-1,0 0 0,1-1 0,-2-1-1,1 2 0,0 0 0,-1-1 0,0 0 0,1 0 0,-1 1 2,0-1 0,-1-1 0,1 0 0,-1-1-1,0 2-1,1-1 2,-1 1 0,2-2-1,-1 3 1,1-1-2,-2-1 0,2 2 0,0-2 0,-1 3 0,1-2 0,-2-1 0,2 3 1,0-3-2,0 1 1,0 1 0,0 2 2,-1-4 0,1 2-2,-1-2 1,1 2 1,-1-1 0,1 1-2,0-1 0,0-1 0,0 3 0,0-2 1,0 0-1,-1 0 0,2 0 0,-1 1-1,0-1 0,-1 1 0,0 0 2,-2-1-1,3 2 2,-3 0-1,3-1 0,-1 0-1,-1 0 0,0-1 2,1 0-1,-1 1 1,1-2-1,0 3 1,0-2-1,0 1-1,1-4 1,-2 4-2,1-1 0,0 1 0,0-1 1,1 0 1,0 1 0,-1-1 0,1 1 0,-1-2 2,2 3-1,-1-3 0,0 2 0,-1-3 1,1 0-1,2 3 1,-3-4 0,0 2 0,3-1 0,-2 1 0,1 0-1,-1 1 0,0-1-2,0 2 0,0-2-1,0 3 1,0-1 0,-1 3 0,0-2 0,3 1 0,-5 0 0,3 1-1,-1 0 1,0 0 1,0 1-1,-1-1-1,1 2 0,0-1 0,-1 0 2,1 1 0,-2 0 0,2-2 1,0 2 0,-1-1 0,1 1 0,-2-2-1,3 0 0,-2 4 0,0-5 1,1 1 0,-2 2 0,3-2 0,-3 1 1,3 0-2,-3 1 0,2-1-1,-1-2 1,0 2 1,2-1 0,-3 1 1,2-1-1,0 1-1,-1-1 0,1 0 0,-1 0 0,0-3 0,1 4 1,-1-2 1,1-1-1,0 0 0,-1 0 0,1 0-1,0-3-9,1 2-13,-1-3-6,1 2-3,-1-2-1,2 1-3,-1 2-1,0-4-1,-1 0-2,0 2 1,1-1 0,-1 0 0,-1 0 2,1 1-2,0-1 9,1 1 13,2 0 7,-5-1 3,3 3 2,0-2 2,0 2 3,0-2 1,-1 3 0,1 0-1,1 0-1,-1 1 0,-1-1 0,1 2 0,-1 2 0,1-5 0,-3 5 0,3-2 0,0 1 1,-2-2-1,3 1-1,-1 0 1,-2 1-1,2-3-1,0 3 0,0-3 1,0 1 0,-2-1 1,2 1 0,0 1 0,-3-2 1,2 1-2,0 0 1,0-1 0,-1 3 0,1-2 0,0 3 0,-1-4 2,-1 4 0,2-3-1,-2 0-2,0 1 1,0-2-1,1 0 1,-1-1 0,0 0 1,1 0 0,1-2 0,-1 0 0,1-1-1,-2 0-1,5-1-1,-3 0 1,1 2 1,0-4 1,-1 4-1,2-1-1,-1-2 0,2 3-1,-1 0 1,1 0 0,-2 0 0,0 0 0,-1 0 0,1 0 0,2-1 1,-4 3-1,2 0 2,0-2-1,1 3 1,-2 0 0,-1 2 0,3-2-1,-3 2 0,1 0 0,-2 1 0,3 0-1,-3 1 0,2 0 2,-2 1 1,0 0 0,0 1-2,0 0 0,0-2 0,0 1 1,0 1 0,0-2 1,0 2 0,0-1-1,0 0-1,2-1 1,-2 2 0,3-2-1,-3 1-1,0-1 0,0 0 1,3 0 0,-3 0 0,0-1 1,2 0-2,-2 1 1,1-1-1,0-1 1,1 2 1,-1-2-1,1-1 2,0 1-2,-1 0-1,1 0 1,0-1 1,1-1-1,-1 2-1,1-1 1,-2 0 0,2-1 1,0 3 0,-1-3-1,1 2-2,-1-1 1,0 2-1,1-2 1,0-1 2,0 2-1,0-1-1,-3-1 1,3 2 1,2-1 0,-3 0-2,1 0 0,-3-1 0,4 2 0,-3-1 3,1 1 0,0-1-2,1 1 1,-1-1-1,1-1 0,-2 1 0,2-1-1,0 2 0,0-3 0,-1 1 2,0 0 0,1-1 0,1 1-1,-1 1 0,-1 0-1,1-1 1,1 1 1,-1 0-1,-1-1 2,1 1-1,-1 0 0,1 1-1,-3-3 0,2 0 1,-2 0 0,2 2-1,0-1 1,-1-1-1,2-1 1,-1-1 0,-1 2 0,0 0 0,1-1 0,-1 2 0,1-3 0,0 1-2,-1 1 0,1 1 1,-1 0 1,0 1 0,-1 0 1,2-1-1,-2 1 0,1 0 1,1-1-1,-2 1-2,0 1 0,3-3 1,-3 0 1,3-1 0,-3 2-1,1 1 2,2-2-1,-1-1 0,1 0 0,-1 1 0,2 0-1,-1-1-1,0-1 0,-1 0 0,1 1 1,-1 0 1,1 0 0,1-1 0,-1 2 0,-1-2-1,1 0-2,-1 1-1,-1-1 1,0 2-1,1 0 1,-1-2 3,1 3 0,-1-2 0,1 0 0,0-1-2,-1 3 0,0-1-1,-1 3 0,0-1 2,0 0-1,3-1 1,-3 1 1,0 1-1,0-1 0,3 3-1,-3-5-1,2 3 1,-2 0 0,2-3 2,-2 4-1,0-2-1,3-1 1,-3 1-1,2 0 0,0 0 1,-2 2 0,1-1 0,1 0 0,-1 1-1,-1-1 1,1 0 0,1 0-1,-1-1 0,1 2 1,-2-1 2,2 1-1,-1-2 1,-1 1-1,2-1-1,-1-1 0,-1 2 0,1-1 0,-1-1 1,0 4-2,0-3 0,0-1 0,3 2 0,-3-1 1,2 1-1,-2 0 0,0-1 0,3 1 0,-3-2 2,3 1 0,-3-1-1,1 1 0,2-1 0,0-1 1,1 1 0,-2-1-1,-1 3 1,3-4 0,-3 2-2,1 1 0,2-1 1,-3 0-1,1 1-1,-2-1 0,3 1 1,-3 0 0,3 1 0,-3-2 0,1 1 0,-1-1 0,0 1-1,2 1 1,-2 0 1,0 0-1,1-2 1,2 1 0,-3 1 0,2-3 1,-2 3-1,2-3 1,-1 1-1,0 0-1,1-1 1,1-1 0,-2 0 0,1 1 2,0 0 0,0-2-1,-1 0-2,1 1 1,1-2 0,-1 1-1,1 1-1,-1-1 1,0 0 1,1 0 0,0 0 0,0-1 0,-2 1-1,2 2 0,-1 0-1,0 0 1,-1 0 2,0 1-1,2 1 1,-3 1-1,3-3 1,-1 3-1,1-2 0,-3 1-1,2-1 1,-2 1-1,2 0 0,0-1 0,-1 1 1,1 0 0,-2-1-1,0 4 0,0-3 0,1 1 0,-1 0 0,0 1 0,0-1 1,0 0 1,0 0-1,0-1 1,0 3 0,0-3 0,0 2-1,0-1 1,0 0-1,0 1 1,0-1 0,0-1-1,0 1 0,2-1 1,-2 1 1,0-2-1,1 1 0,0-1-1,1 1 1,0-1 0,-2 1-2,1-1 0,-1 0-1,2-1 1,-1 1 1,1-2 1,-2 0 0,2 0-1,-2 0-1,3 0-1,-1 0 0,-2 0 1,3 0-1,-3 1 1,2-1 2,-2 1 0,2 0-2,0 1 1,-1-1 1,1 2-1,0-1-1,-1-1 0,0 0-1,0 0 1,1 3 0,0-3 0,-2 3 1,0 0-1,0 0 0,1-1 1,-1 2 2,0-1-1,0-1-2,0 3 0,0-2 1,0 1 1,2-2 0,-2 1 1,0 0 1,1 0-1,-1 1 0,2-3 0,-2 4 0,0-2-1,0-1-2,0 2 1,0-1 1,0 0 0,2 0 0,0-1-2,-2 1 0,0-2 0,3 2 0,-3-3 0,0 3 1,3-1 0,-3-1-1,0 3 0,0-1 0,0 0 0,2 0 0,-2-1-1,0-1-1,1 1 2,0 1 0,1-1 2,-2-2-1,0 0 1,1 0-1,-1 2 0,2-2 1,-2 2 0,0 0 0,2-1 0,-2 1 0,0 1 0,0-1 1,1 0 1,-1-1-1,0 1-2,2-1 0,-2 2-1,0-3 0,2 3 0,0-3 0,-1 1 0,-1 0 0,2 0 0,-2 1 1,3-2 0,-1 1 0,-2-1 0,2 1 0,1 0 0,-3-1 2,3 1-1,0-2-1,0 0-1,0 1 1,0-1-1,0 2 1,0-1 0,0 0-1,0 0 1,-1 2 0,0 1-1,-2-1 0,3-1 0,-1 1-1,0 0 1,-1 0 2,1 0 0,-2 0-1,2 0 1,0-1 0,-1 1 0,1-1 0,-1 1-1,-1 1 0,0-1 0,0 1 0,2 0 0,-2 0 0,0 0-1,0 0 0,0 1 0,0-1 0,2 0 2,-2-1-1,0-1 1,0 1-1,0-1 1,2-1 0,-1 1 0,1-3 1,0-1 0,-1 1-1,1-2 0,-2 0-1,2 3-1,-2-3-1,3 1 1,-1 1 0,-2 2 0,3-1 0,-3-1-1,2 4 1,-1-3 0,0 3-1,1-2 1,1 0 0,-1 0 0,1 1 1,-2-3 0,0 3 1,1-1-1,-1 2-1,1-3 1,-1 4 1,-1-1-2,0 1 0,0-1 0,0 3-1,2-1 1,-2 2 0,0 0 2,0-1-1,0 2 0,0-2 0,2 2 0,-2-3-1,2 3 0,-2-2 0,0 1 0,0 0 0,3 0 1,-3-1-1,0 1 0,3 0 1,-3-1-1,2 2-1,0-2 1,-2-1-1,2 0 1,-1 0 1,1 1 0,0 0 1,-1-2-1,1 1-1,-1 1 0,0 0 1,1-1 1,-1-1-1,1 2 0,-2 0 0,3-2 1,-1 0-1,-1 0-1,0 0 0,-1 0-1,3-2 1,-3 0 0,3 0 0,-3-3 0,2 3 1,0-1-1,-1 2-1,0-2 1,0 0 0,1 0 0,0 3 0,-1-2 1,1-1 1,0 1-1,0-3-1,1 3 0,0-2-2,0 0 0,-2 0-2,2-1 1,0 3 0,2-1 1,-4 1 0,2 0 0,0 1-1,1 1 0,-2-1-1,1-1 1,0 2 0,-1 0 0,-2 0 2,3 0 2,-3 1-1,2 1 0,-2-1 0,2 1-1,-2 0 0,0 1 1,0-1-1,0 2 1,0 0-1,0 0 0,0 0-1,0 0 0,3 0-1,-3 0 1,0 0-1,0 0 1,0 0-2,0 0 1,0 0 0,3 0 0,-3 0 0,2 0-1,-2 0 1,1 0-1,0 0 2,1 0-1,-2 0 1,1-1-1,-1 1 2,2-1 0,-2 1 1,2 0-1,-1 0 1,0 0-1,1 0 1,-1 0 0,1 0 2,-1 0 0,1 0-2,-2 0 1,3 0 1,-3 0 0,2 0-2,0 0 0,-2 0 1,3-2-1,1 2 0,-2-1 0,1 1 1,2-1-1,-1-1 0,-1 2-1,3-2 0,-2 0-1,1 1-3,0-1-5,2 1-5,-2-2-5,2 1-6,-2 0-4,0 0-5,1-1-6,0-1-7,-1 2-8,2-1-8,-2 1-10,0-3-11,1 3-9,0-1-10,1 0-10,-2 1-10,2-1-10,1 0-12,-1 1-10,0 0-12,1 0-11,1 0-13,0-2-15,1 1-19,0-1-25,-2 0-32,3 1-32,-1-1-33,0 2-11,2 0 0,0-1 7,-2-1 13,4 1 14</inkml:trace>
    <inkml:trace contextRef="#ctx0" brushRef="#br0" timeOffset="16073.7357">4456 2238 15,'0'-2'122,"0"-2"-7,3 2-5,-3 0-8,0-1-1,0 0-1,0 0-2,0 2-1,0 0-5,0-1-4,0 2-5,0-2-6,0 2-6,0-3-5,0 3-4,0 0-2,0-2-2,0 2-1,0-2-1,0 1-2,0-1-2,0 1-3,0 0-2,0-1-3,0 1-2,0 0-1,0 0 0,0-1 0,0 1 0,0 0 0,0-1 1,0 1 0,0 1 9,0 0 12,0 0 9,0 0 6,0 0 3,0-2 4,0 2 2,0 0 3,0 0-1,2 0 1,-2 0 0,0-1 1,0 1 0,0-1-1,0 1-8,0 0-16,0 0-8,0 0-7,0 0-5,0 0-6,0 0-4,0 0-4,0 0-2,0 0-3,0 0-3,0 1-3,0 0-4,0-1-3,-2 2-1,2-1-1,0 1-2,0-1-2,-3 0-2,3 1 0,0 0-2,-3 1 0,2 1 0,1-1-1,0 2-3,-3 0 0,3 0-5,-2 2-5,1 0-4,-1 1 0,1-1 0,-1-1 0,1 1 2,0 0 4,-1-2 1,1 2 0,-1-3 1,0 3 1,1-3 0,-1 2-1,2-1 4,0-1 8,-4-1 2,4-1 0,0 3-1,0-1 1,0 0-1,0-2-3,0 1-1,0-1-1,-3-1 0,3 0 0,0 0 0,0-1 1,0 0 1,0 0-2,0 0 2,0 0-2,0 0 1,0 0 0,0 0 0,0-1 0,0 0-2,0 0 0,3-1 0,-3 0-2,4 1 2,-4 0 1,0 0 0,2-1-1,-1 1-1,1-2 1,0 1 1,-1 1 0,-1-3 1,2 2 3,-2-1 2,1 3 3,0-4-1,-1 2-1,2-1 0,-2 1-1,1-2 0,-1 0 3,2-1-1,-2 1-4,1 0 0,-1 2 0,2-3-1,-2 2-1,0 0-3,0-1-2,0 1 0,0 0 3,0 1-2,0-1 0,3-1-2,-3 1 0,0-1 2,0 1 3,0-1-1,1 0 0,2 0-1,-3-1 1,3 1-1,-3 0-3,2 2 1,-2-1 2,2-1-1,-1 0 1,-1 0-1,1 0-1,-1 0 0,1 0 1,-1 1-1,2 1 1,-2-1 0,2 1 0,-1-1 2,1 0 1,-1 0 1,-1 2 0,2 0 1,-2 1-1,0 0 2,0 0 1,0 0 1,0 0-1,0 0 1,0 0 1,0 1-2,0 0 0,0 1 0,-2-1 1,2 0-1,0 1-1,0-1 0,-1-1-1,1 2 0,0-2 0,0 2-1,0-2 1,-2 3 0,2-3 1,0 2-1,0-2 3,0 2-1,-1-1 0,1 2 1,-2 0 1,0-1 7,1 1 9,0-1 5,0 1 2,1 0 2,-2 0 1,2 2-5,-2-3-6,2 2 1,0 0 6,0 2-2,0-1-7,0 2-3,-3-1-1,3 0-8,0 2-8,-3 0-6,2-2-1,1 1-3,-3 1-1,3 1 3,0-1 7,-2-1-3,1 0-5,-1 0 0,1 0 6,1 2 2,-2-2 3,2 1-1,-1 1 1,0 0-1,1-1-1,-2 2 0,1 0 0,1 0-1,-2 1 0,2-1 1,-2 1 2,1-1-2,1-2 0,-2 2 0,2 1 0,0-1 1,-4 1-2,4-1 1,0 0 0,-3 0 1,3 1-1,-2 0 1,2-2-1,0 2 0,0-2-2,-3 2 1,3-1 0,0-1 0,0 1 0,-2 1 1,2 0 0,0-4 1,0 3 0,-2-1-2,1-1 2,-1 3 0,1-2-1,1 1 1,-2-2-2,1 1 0,0 0 2,-1 0-1,0-2-1,1 3-2,-1-2-1,1 0-1,-1-2 1,1 3-1,1-1 1,-3 0-1,3-1 0,0 0 1,-1 1 1,1 1 2,0-2-1,0 1 1,0-2-2,0 0 2,0 1-1,0 0 1,0-1 1,-2 1-1,2-1 0,0 1-1,0 0 1,-2 0 0,2-3-1,0 1 0,0 1 0,-3-1 1,3-1 2,0 3 0,0-3-3,-2 3-1,2-3-1,-2 0 1,1 3 1,-1-3 0,0 1-1,2 0 0,-1 0 1,-1-1 1,2 0-2,-2 0 0,0-1-1,1 1 0,1 3 2,-2-4 2,1 0 0,-1 2-1,0 1-2,2-1 2,-2 1 1,0-1 0,2 0-2,-3-3-1,3 3 0,-3-1 0,3 0 2,-1-1 0,1 1-1,-1 1 0,1-3 0,-2 4 2,-1-4 1,3 3-1,-2-1-4,1 0 0,-1-1 2,1 1-1,0 1 2,-1-3-1,1 3 1,-1-1 0,0 1-1,1-1 0,-1-1 1,1 1-1,0 1-2,-1-3 1,2 4 3,-3-1 0,0 1 0,3-2-1,-4 3-1,4-3 1,-3 1 1,1 2 0,-1 0-1,1 0-1,0-1-1,-1-1 1,1 1 0,-1 0-1,2 1 1,0 0 0,-1 0 0,2-2 0,-3 2-1,3-1 5,-2 1 7,-1-1-1,3 0-4,-2-1-4,2 1 0,-2 1 3,1-2 8,-1 0 2,1 1 3,-1-3-4,-1 3-7,2 1 2,-2-3 5,0 3 0,1 0-7,0-1 1,0 0 6,-1 1 3,1-2 1,-1 2-4,1 0-7,2-2-4,-2 1-1,-1 1 3,1-1 7,-1 2-1,2-3-7,0 2-7,-1-1-11,1-1 1,-1 2 6,1 0-1,-1-3-6,0 1 1,2 1 7,-2-1-2,1 1-5,-1-2 2,0 1 6,2 1 2,-3-3 2,3 1 6,0 0 8,0 0-6,0 0-12,0 0-2,-2-1 4,2-1 1,0 1 2,0 0 5,0 0 7,0-1-1,0 0-6,0 2-7,0-2-10,0 0-4,0 1-1,0 1 3,0-2 7,0-2 3,0 2 2,0 0-3,0 1-8,-1-1-2,1 1-3,0 0 0,0-2-1,0 1 5,0 1 8,-1 0 3,1 0 1,0-1 1,0-2 0,0 3 0,0-1 0,0 1-1,0-3 1,0 2 0,0-1 0,0 2-1,0-3 1,0 2-1,0-1 0,1 0 1,-1 1 2,0 1 0,1-1 0,-1 1-1,0 0 1,0 0-1,2-2 1,-2 2 0,0-1-1,0 1 1,3 0 0,-3 0 0,0-1 0,0 1-2,0-1-1,2 1 1,-2 1 0,2-1 0,-2 1 0,0-2 1,1 2 0,-1 1 0,2-2-1,-2 1 2,0 0 1,0 0-1,0-1 0,2 0 0,0 2-2,-1-3 0,-1 2 2,2-1 0,-1 1 1,1 1 0,-1-1-2,0-1-1,1 1 1,-1-1-1,1 1-1,-2 0 1,2-1 0,-2 2 1,1-2 0,-1 0 1,2 1 0,-2-2 0,0 3-2,0-3 0,0 0 0,2 2 2,-2-1 0,0-1-1,3 0 0,-3 2 0,0 0 1,2-1 0,1 1 1,-3-1-1,2-2 0,-2 3 1,0-1 0,2-1-1,0 0 0,-2 2 1,1-2-1,1 0 1,-2 1-1,0 1 0,0-4-1,2 2 1,-2 0 0,1-2-1,-1 2-1,0-1 1,1 0-1,0 2 1,-1-3 0,2 0 0,0 2-1,-1 0 0,1-2 0,-2 2 1,1-1-1,1 0 2,-2 2 1,2-1-1,-2 0 2,3-1 0,-1 1-1,-2-1 1,3 0 0,-3 1-1,2-1 1,-1 0 0,0 1 1,1-1 0,-1 1 1,1 0 0,1-1-2,-1 1 0,0 0 0,1 0-2,0 0 1,-1 1 1,0-1 0,0 2 2,1-2-2,0 0 0,0 1-2,0 1 1,0-2 0,0 0 0,0 0-1,0 0 1,0 3 0,0-3 0,0 2 0,1-1 1,-1 1-1,1 0-1,1-1 0,0-1 0,-1 2 1,1-2 0,-2 0-1,2 3 2,-1-3 0,0 0 2,0 2 3,3-2 1,-3 0-2,0 1 2,0 0 0,1 0 1,2-1 0,-4 0 2,2-2 1,-1 3 1,1-3-2,-2 2 1,1-2 1,2 2 0,-2-2-1,-1 2 2,2 0 2,1-1 0,0 0 2,-2 0 1,2 1 1,0-1 0,0-1-2,-1 1 0,-1-1 1,2 0 0,-2 2 0,1-1-2,0-1-2,-1 1-2,1-1-2,0 1-1,0-1-1,0 2-1,0 0-1,0-1-1,1 0 0,-2 0 0,0 1 0,1-2 0,0 1 1,0 0-1,0-1 1,-1 0 0,1 0-1,0 3 1,0-3 0,0 0 1,0 0 0,0 0 2,1 0-1,0 0 1,-2 2-3,4-2 1,-2 0 0,-2 0 1,2 0-1,0 0 2,-2 0 0,4 3 0,-4-3 0,2 0-1,0 0 0,0 0-1,0 0 0,-3 0-2,3 2 1,-2-2 1,1 0 0,-1 0-1,1 0 0,0 0-1,-2 0 0,2 1 0,-1-1 0,-1 0 0,2 1-2,-1 1 0,1-2 2,0 0-1,-3 0 0,4 1-1,-1-1-1,-1 1 0,1 1 0,-1-2-1,1 0 0,-1 2-1,0-2 0,1 2 0,-2-2 1,1 1-1,1-1-1,-1 0-2,1 0 1,-2 2 0,1-2 1,-1 0 0,0 1-1,0-1 0,1 1 0,1-1 0,-1 2-1,1-2 0,0 0 0,-2 0 0,2 2 2,-1-2 0,1 2-2,1-2 2,0 0-1,0 0 0,-2 2 0,4-2-1,-1 0-2,0 0-7,1 0-11,-1 0-28,-2 0-37,1 0-45,2 0-49,-1 0-47,-2-2-46,-5 2-52,8-2-56,-1 0-53,1-1-52,1 0-26,-2 0-12,4 1 1,-1-2 7,0 1 27,1 0 36</inkml:trace>
  </inkml:traceGroup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3:22.434"/>
    </inkml:context>
    <inkml:brush xml:id="br0">
      <inkml:brushProperty name="width" value="0.06667" units="cm"/>
      <inkml:brushProperty name="height" value="0.06667" units="cm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fitToCurve" value="1"/>
    </inkml:brush>
    <inkml:brush xml:id="br2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B5FC737-FCA1-40BB-816E-96B1A2388A34}" emma:medium="tactile" emma:mode="ink">
          <msink:context xmlns:msink="http://schemas.microsoft.com/ink/2010/main" type="writingRegion" rotatedBoundingBox="304,8612 22102,9204 21940,15177 142,14585"/>
        </emma:interpretation>
      </emma:emma>
    </inkml:annotationXML>
    <inkml:traceGroup>
      <inkml:annotationXML>
        <emma:emma xmlns:emma="http://www.w3.org/2003/04/emma" version="1.0">
          <emma:interpretation id="{FBEF9ED1-2E99-459A-ABC5-948C97AEF8FF}" emma:medium="tactile" emma:mode="ink">
            <msink:context xmlns:msink="http://schemas.microsoft.com/ink/2010/main" type="paragraph" rotatedBoundingBox="274,8901 22076,9082 22056,11507 254,1132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7A35245-31B1-4A75-A855-F8CD66661AA6}" emma:medium="tactile" emma:mode="ink">
              <msink:context xmlns:msink="http://schemas.microsoft.com/ink/2010/main" type="line" rotatedBoundingBox="274,8901 22076,9082 22056,11507 254,11327"/>
            </emma:interpretation>
          </emma:emma>
        </inkml:annotationXML>
        <inkml:traceGroup>
          <inkml:annotationXML>
            <emma:emma xmlns:emma="http://www.w3.org/2003/04/emma" version="1.0">
              <emma:interpretation id="{61ACE5EF-E7A0-4442-A912-FAB06164F316}" emma:medium="tactile" emma:mode="ink">
                <msink:context xmlns:msink="http://schemas.microsoft.com/ink/2010/main" type="inkWord" rotatedBoundingBox="269,9115 3230,9132 3217,11347 257,11331"/>
              </emma:interpretation>
              <emma:one-of disjunction-type="recognition" id="oneOf0">
                <emma:interpretation id="interp0" emma:lang="en-US" emma:confidence="0.5">
                  <emma:literal>surface</emma:literal>
                </emma:interpretation>
                <emma:interpretation id="interp1" emma:lang="en-US" emma:confidence="0">
                  <emma:literal>Surface</emma:literal>
                </emma:interpretation>
                <emma:interpretation id="interp2" emma:lang="en-US" emma:confidence="0">
                  <emma:literal>sulfone</emma:literal>
                </emma:interpretation>
                <emma:interpretation id="interp3" emma:lang="en-US" emma:confidence="0">
                  <emma:literal>Sulfone</emma:literal>
                </emma:interpretation>
                <emma:interpretation id="interp4" emma:lang="en-US" emma:confidence="0">
                  <emma:literal>Subface</emma:literal>
                </emma:interpretation>
              </emma:one-of>
            </emma:emma>
          </inkml:annotationXML>
          <inkml:trace contextRef="#ctx0" brushRef="#br0">338 103 5,'4'-3'201,"-3"1"-1,1 0-1,0-2-4,1 2-5,-1-1-7,4 0-7,-3 0 1,1-1 8,1 0 1,-1 1 0,1 0-5,-1-1-7,2 0 0,-3 0 3,1 0 1,1 0-1,-1 0 9,2 0 12,-1 1 6,-1-1 7,-1 1-4,2-1-11,-1 0-6,1 0-7,-1 1-2,-1 1 1,0 0-7,-1-2-7,-1 1-7,1 1-8,-2 2-15,0-2-18,0 2-15,0 0-14,0 0-10,0 0-9,-2 0-8,1 0-7,-1 0-4,0 0-2,1 2-1,-1-2 0,0 2 0,-1-2 1,0 3-2,-1-1-3,-3 2-3,2 0-2,-3 3-6,-1-1-3,-3 3-3,0 1-4,0 2-3,-3-2-4,1 4-10,-1 1-11,-2-2-9,2 3-3,1 0-3,-1-1 0,3 0-1,-2-1-2,1 2 1,3-3 2,-1 4 0,3-4-2,-1 2 0,1-2-1,4 0 5,-2 2 6,2-4 3,-1 3 2,3-3 0,-1 0 2,3 1-1,0 0 2,3-1-1,-3-1 0,4 1 0,-1-2 0,-1 2 1,1 0-1,1-2 0,-1 2 1,2 0-1,0-3 1,-3 0-1,3 3-1,0 0 1,-1-4-1,2 4-1,0-2 1,0 2-1,0-2-2,2 2 0,-1-1 2,0 0 0,1 2-1,0 0-1,1-2 0,0 2-1,-1-1 0,1 1 0,-1-1-1,1 0 2,-1-1-1,-1 0 0,1 1 1,-1-2 0,0 0 0,-2 0 1,1 1 0,-2-1 1,1-2 1,-3 1 0,2-2 2,-3 3-1,-1-4 0,-1 3-1,-3 0-1,2 0-1,-3-1-2,-2 1-2,-1 1-2,-2 0-4,-2 0-3,0 1-3,-4 1-4,-2-3-4,2 3-4,-2 0-5,-3 0-6,1-3-6,-2 1-6,2 1-7,-1-3-11,2 0-11,1 1-14,-1-1-19,4 0-21,-1-1-22,4-3-24,0 1-22,1 0-19,2-1-17,5 0-15,-2-2-13,4-1-12,1-1-10,1-2-9,1 0-6,1-1-6,-2 4-5,7-7-5,-1 0-7,3-1-5,1-1 1,0-2 5,2 4 13,0-4 15</inkml:trace>
          <inkml:trace contextRef="#ctx0" brushRef="#br0" timeOffset="695.6488">603 510 56,'4'-4'276,"1"-1"12,-2 3 15,-2-2-1,0 4-11,-1-2-14,0 2-17,0 0-13,0 0-13,-1 2-6,0-2-5,0 2-4,-1 0-4,2-2-2,-2 2-2,2 1-9,-1-1-17,1 2-11,-2-1-9,2 1-8,-1 1-4,-1 2-14,1 1-18,1-1-15,-3 2-15,0 2-12,1 2-11,-1-4-11,-1 5-12,-1-1-11,2 0-10,-2 2-8,0-1-7,1 0-9,-1 2-10,1-2-8,0 0-10,-1 0-8,1 1-9,-1-2-12,0-2-13,3 0-14,0 0-16,2 0-15,0-1-13,3-1-14,1 2-11,0-3-6,1-1 0,3-3 2,-1 1 4,2-2 7,1 1 8,2-2 9,0-2 13,1-2 14,1 1 16,0-2 15,-1 0 16,2-2 13,1-1 14,-1-3 9,1 2 9,-1-3 6,0 2 6,0-2 7,-2-1 6,0-1 8,-1-1 8,0 3 10,0-4 11,-2 2 12,-2-1 13,1-1 14,-2 0 15,1 0 15,-4-1 14,2 2 14,0-2 13,-1 0 8,-1-1 7,0 0 6,-2 1 5,1 0-2,-1 2-5,0-1-9,0 0-10,-2 3-13,0-2-15,0 3-13,0 3-14,0-1-14,-2 2-15,0 3-11,2-1-13,-2 2-11,2-1-13,-3 3-10,3 3-7,-3-1-7,0 0-5,0 2-5,-2 2-4,1 0-8,-2 1-10,1 2-8,0 2-5,-2 2-5,0-4-5,0 5-6,2-1-6,0 0-6,-3 0-3,5 0-5,-1-1-2,-1 2-4,1-3-5,1 1-1,1 1 3,2-3-1,0 2 0,0-1-2,4-2-1,-2-1-1,3 1 3,-1-1 2,2-3 4,2 0 4,-3 1 3,4-3 7,1 1 6,0-1 8,-1-1 6,1 0 5,2-2 7,1 0 7,-1 0 8,3-2 5,-2 2 3,2-2 4,0 1 2,1-2 3,-3 0 4,3 0 5,-3-2 5,1 1 8,-1 2 7,-1-3 6,-1-1 5,0 1 6,-4-2 5,2 0 8,-1 0 9,-1 0 7,-2-2 8,0 0 6,2 1 9,-3 0 2,0-3 0,0 0 0,0 4-4,-1-4-2,0 2-3,-1 1-2,-2-2-4,3 2-5,-1-1-6,-2 0-7,0 5-5,0-3-6,0 2-6,0 1-5,0 0-5,0-1-2,-2 3-2,-1 2-1,3-3-3,-2 3-2,2 0-2,-3 3-5,0-2-4,-1 2-3,0 0-4,0 1-4,-2 1-4,1 1-4,0-1-3,-2 3-3,2-1-3,-1 2-4,0-1-3,1 1-1,0-1-3,2 1-1,-2 1 0,2-3-2,0 4 0,2-2-1,-1 0-1,0 0-1,1-1-1,-1 2-3,2-1-3,0-1-3,0 1-3,0 0-3,0 0-5,2-3-4,-1 2-2,3 1-5,-2-2-5,1 0-7,2 0-7,-1 0-5,-1-2-4,2 1-5,0-1-4,2 0-2,0-1 0,1 0 0,-1 0 2,2 0-2,1-2-2,0 1-5,0 0-6,2 0-5,0-3-7,-1 2-5,1-2-5,-1 0-4,-3-2-4,1 2-7,0-3-10,-1-1-13,-1 0-18,-1-1-17,0-2-20,-1 0-21,-2 0-22,2-1-26,-1-2-27,1 0-7,-2 1 1,3-2 7,0 2 9</inkml:trace>
          <inkml:trace contextRef="#ctx0" brushRef="#br1" timeOffset="42130.5363">1626 38 16,'0'-6'336,"0"-1"14,1 2 14,2 0 9,-3 2 5,0 0-17,2 1-28,-2-1-38,1 2-43,1-1-29,0 1-21,-2 1-12,0 0-10,0 0-6,0 0-4,2 0-6,-2 0-3,0 0-6,0 0-2,0 1-6,0 1-6,0-1-7,0 0-7,0 1-10,0 0-11,0 1-10,0 3-12,0 4-10,0 0-11,0 7-9,0 4-8,-2 3-10,2 4-8,-2 6-7,0 5-7,-1 4-4,-1 5-3,1 5-3,-2 3-2,1 7-3,-2 1-1,0 6-5,-1 3-5,1 0-4,-2 3-8,1 1-7,0-3-8,-3 2-8,5 0-9,-3-1-8,1-4-8,0 0-5,0-1-5,3-1-4,-2-3-3,2-1-1,-1-3-1,0-2 2,2-2 3,-1-4 4,1-2 6,0-4 7,2-5 9,1-2 7,0-5 8,0-5 5,4-4 5,1-3 6,0-4 2,2-5 6,0-3 2,1-2 5,2-2 5,1-5 4,-1-2 1,0-1 2,2-2 4,0-4 4,-2-1 5,4-4 10,-1 0 12,-1-1 13,2-5 16,-2 1 13,0-3 14,0 0 6,1-3 7,-1 0 4,0-1 7,-3-1 4,1-2 2,-2 0-1,-1 0-3,-2-1-5,-1-1-10,2-1-10,-4 0-11,0-5-10,-1 2-9,-1-3-8,-1 0-5,-3 1-5,0-7-4,1 4-4,-3-5-3,2-1-3,-2 0-3,-1-2-2,-1 0-3,2-1-2,-2-1-4,1 0-3,-2 4-2,1-3-2,1 1-2,2 4-1,-3 0-3,2 1-1,1 1-1,0 3-2,0 1-1,2 2-1,-1 2-3,1 4-3,0-2-4,-1 4-4,2 2-6,0 1-6,1 3-9,-1 2-10,-1 0-12,2 4-16,1 0-19,-3 0-22,3 4-26,-3 2-27,3 1-30,-2 0-27,2 2-24,-1 1-19,1 3-14,-2-3-17,1 3-19,1 0-30,0 0-36,-4 5-34,-1 2-38,2 1-3,0 1 11,0 0 22,2 4 28,-1-3 27</inkml:trace>
          <inkml:trace contextRef="#ctx0" brushRef="#br1" timeOffset="43746.9037">2074 489 56,'2'-6'257,"0"2"-7,-1-1-9,0-1-12,0 2-14,1-3-14,0 4-23,-1-3-27,1 1-22,0-1-20,-1 0-11,-1 1-6,1 2-2,-1-4-5,0 3 1,0-2 0,0 1 0,1 1 4,-1 0 2,0-2 6,0 3 5,0-2 6,0 1 9,0 0 11,0 0 9,0 0 9,-1 0 7,0 1 5,0-1 2,-3 2 5,1 1-1,0-3 1,-1 2-5,-1 0-6,2-1-7,-1 0-8,-1 2-11,0 0-15,-2 1-13,2 0-14,-3 0-14,2 1-12,-1 0-11,-1 2-11,1 0-9,-3 1-9,2 1-5,-2 1-5,-1 3-4,3-2-4,-3 3-2,1-1-4,0 3-2,0 1-3,1 0-1,-1 1-3,3 0-3,-3 3-2,2-2-4,2 2-4,-2 1-5,3-3-4,-2 3-5,2-1-3,-2 0-3,5 0-3,-3 1-2,2-2-2,0-1 0,2-1-2,1 1 2,0-2 0,0-2 4,1 0 2,-1-1 4,3 0 1,-3-1 4,3-2 3,2-3 2,-3 1 5,2-1 2,0 1 4,0-3 2,1 0 3,0-2 1,2 0 2,-2-2 1,5 0 2,-1-3 1,1 1 3,-1-1 1,1 1 0,2-3 1,-2-2-1,2-1 2,0 3 0,-2-4 2,2-1 2,0 1 1,-2 0-1,0-4 0,0 2-1,-1 2 1,0-3 1,0 1 3,0-2 2,-2 2 3,1-2 5,-1 1 6,0 0 7,0-1 5,-2 2 7,0-2 6,-1 2 8,1-2 8,0 1 5,-2 1 3,1 1 2,-1 3 0,0-2 3,-3 0-3,2 3-1,-2 2-4,0 1-6,2 2-5,-2-1-5,0 1-6,0 2-5,0 1-5,0 0-5,0 1-3,0 1-2,-2 1-4,2-1-5,-2 1-1,2 2-2,-3-1-2,0 2-3,-2 3-3,1-1-1,-1 1-2,1 0-3,-2 3-3,1 1-3,0-2-4,-1 0-1,1 0-3,0 1-2,2 0-3,-1 0-3,1 0-2,3 0-3,0-1-1,0 1-4,0 0-2,0-2-2,0 1-1,3-1 1,-3-3 1,4 2-3,-2-1 1,1-2 3,0-1-1,2 1 0,-1-1 1,1-1 1,0 1 0,0-1 2,1-2 1,0 0 3,-1-2 0,2 0 0,0 0 3,1-2 1,-1 0 3,0-2 2,1 1 2,-1-1 1,0-2 3,3 3 2,-3-4 3,0 0 1,2-1 1,1 1 2,-5-2 0,5 0 3,-3-2 0,0 2 2,1-2 0,-1-1 1,-2 0 1,3 1 1,-2-1 3,0 0 3,0 0 4,0 0 4,-2 1 6,1-1 6,0 0 6,-1 1 7,0 0 4,0-1 2,-4 3 5,2-1 3,-1 1 1,1 3 2,-2 2 0,0-1 0,0 2-3,0 1-1,0 0-2,0 2-5,0 0-5,0 2-2,0-1-5,0 0-2,0 2-4,0-1-4,0 1-3,-2 0-2,1 0-2,-1 1-4,2 2-2,-4 1-2,1-1-2,-2 4-3,1 1-3,1 0-2,-2 1-3,0 2 0,0 1 0,1-1-1,-1 1-1,1 1-1,1 0-3,-1-1-2,0 1-2,4-4-4,-2 3-3,2 0-2,0-1-3,0 0-4,0-1-1,0 0-4,0 0-2,2-2-3,-2 1-1,2-1-3,1 0-3,0-2-4,0 0-6,0-2-4,2-1-7,-1 0-5,0-1-10,1-1-11,2 0-15,0-1-19,0-2-20,1-1-21,1-1-20,-1-2-17,2 0-13,-1 0-12,1-1-6,1-2-2,-1 0-6,1 0-5,-2-3-3,3 0 2,-2 1 3,0 1 5,2-2 9,0-1 9,-1-1 10,0 3 12,1-3 9,2 0 11,-1 2 7,-1-1 8,1-1 8,0 0 10,-2 3 9,0-3 11</inkml:trace>
          <inkml:trace contextRef="#ctx0" brushRef="#br1" timeOffset="43880.7975">2660 545 133,'0'0'161,"-2"0"14,1 0 8,-1 1 5,0 1 1,2-1-4,-3 0-6,1 2-10,2 0-11,-2 0-16,1-1-15,-1 0-17,0 1-20,1 0-15,1 0-14,0-1-9,0 1-8,1-1-7,1 0-4,0-1-10,-1 2-8,1-3-6,0 3-4,1-3-2,-1 2-2,1-2 0,1 1 0,1 1 2,0-2 1,-2 0 3,2 0 2,-1 0 3,-1 0 4,2 0 9,-1 0 12,1 0 9,0-2 5,-1 1 6,0 1 5,0-2 6,1-1 4,-2 0 6,1 0 5,1 1 6,0-2 3,-1 0 5,-1 0 2,0 0 3,1 0 0,2 0 3,-2-1 3,-2-1 2,3 1 3,0-1 2,-3 1 1,1 0 0,2-2-2,-3 1 0,1-1-2,0-2-3,1 3-2,-2-1-3,1-4-2,0 2-5,1 1-5,-3 0-6,0-1-5,0 1-7,1 1-5,0 0-6,-1-2-5,1 1-5,-2 0-4,0 2-3,0-3-3,0 3-2,0 0-2,0 2-1,0-2-1,0 4-1,-2-3-1,1 3 0,-1-1 0,-1 2-1,1-1-1,-2 1-2,0 0 0,0 1-1,-1 0-2,0 0-1,3 1-2,-5 0-2,2 1-5,-2 0-1,0 0-1,1 2-3,2-1-3,-2-1-1,-1 0-2,0 2-2,3 3 0,-4-3-2,4 1 0,-2 2-1,1 1-1,-2-2-1,3 4 1,-4 1-2,6-2 0,-3 3-2,0 0 0,1-2 0,0 4-1,0-2-1,1 3-2,-1 0-2,1-1-4,3 2-2,-2 0 0,2 2-3,0-2-2,0 1-3,2 1 0,-2-1-4,3-2-1,1 4-1,-1-5-2,1 1 0,0-2-1,0 1 1,3-3 0,-2 0 1,0 0 0,2-2 2,1-1 2,-1-2 2,0 1 0,1-1 1,1-1 1,0-1 1,0 0-1,0-1 1,0-2 1,1 1-1,-3-2 0,4-2-3,0 1-2,-1-2-4,0 1-3,-1-2-8,0-1-8,0 1-16,-2-4-17,2 3-23,-1-3-26,-1 0-29,-3-1-30,2 2-26,-1-4-25,-1 0-18,1 0-14,-1-2-19,-1 1-22,3-1-31,-2-2-36,-1 1-30,4 1-24,-2-1 1,2 0 15,-2-1 24,2 2 27</inkml:trace>
        </inkml:traceGroup>
        <inkml:traceGroup>
          <inkml:annotationXML>
            <emma:emma xmlns:emma="http://www.w3.org/2003/04/emma" version="1.0">
              <emma:interpretation id="{F7547884-D100-4CFA-8F17-D564AC978C7C}" emma:medium="tactile" emma:mode="ink">
                <msink:context xmlns:msink="http://schemas.microsoft.com/ink/2010/main" type="inkWord" rotatedBoundingBox="3687,9395 5507,9515 5467,10136 3646,10017"/>
              </emma:interpretation>
              <emma:one-of disjunction-type="recognition" id="oneOf1">
                <emma:interpretation id="interp5" emma:lang="en-US" emma:confidence="0.5">
                  <emma:literal>are:</emma:literal>
                </emma:interpretation>
                <emma:interpretation id="interp6" emma:lang="en-US" emma:confidence="0">
                  <emma:literal>ace:</emma:literal>
                </emma:interpretation>
                <emma:interpretation id="interp7" emma:lang="en-US" emma:confidence="0">
                  <emma:literal>ave:</emma:literal>
                </emma:interpretation>
                <emma:interpretation id="interp8" emma:lang="en-US" emma:confidence="0">
                  <emma:literal>awe:</emma:literal>
                </emma:interpretation>
                <emma:interpretation id="interp9" emma:lang="en-US" emma:confidence="0">
                  <emma:literal>ae:</emma:literal>
                </emma:interpretation>
              </emma:one-of>
            </emma:emma>
          </inkml:annotationXML>
          <inkml:trace contextRef="#ctx0" brushRef="#br1" timeOffset="46633.8372">3831 451 263,'-5'-12'340,"2"0"15,2 1 14,-2 1 3,0-1-6,0 3-20,-1-1-32,-1-1-31,0 1-33,1 2-16,0 0-9,0-1-3,-1-1-3,-1 3-5,-2-1-8,1 3-8,-1-1-9,1-1-12,-2 2-14,1 2-16,-2 0-18,1 0-13,-1 1-12,1 1-14,-1 1-14,-2 1-14,0 2-14,2-1-9,-3 3-8,-1 0-4,2 0-6,-1 5-5,-1 0-2,2 0-2,-1 4-4,0-1-2,1 0-2,0 5-3,-1-2-2,1 2-3,0 1-3,2 1-3,0 1-3,-2 0-4,5 1-3,-3 0-3,4 0-2,-2 1-4,1-2-4,2-1-4,0 0-3,2 0-3,0-1-3,-1 1-4,4-4-3,0 1-1,0-3-2,0 0-2,2-4-1,1 1-3,0-1-1,1-1 1,1-2 2,0-1 0,0 0-1,3-2 1,1-2 1,-2-1 4,3 2 6,2-4 4,0-4 3,2 2 3,-1-3 6,2-1 4,0-3 6,1 2 4,0-4 2,2-1 5,-1 1 4,0-2 4,0 0 3,-3 0 0,3-3 0,-2 0 3,-1 1 4,1-2 4,-3 1 5,2-1 5,-4 2 7,2-4 9,-2 4 8,-1-2 9,1-1 7,-3 1 8,0-1 7,-1 2 6,0-2 7,-3 1 1,0 1 0,0 0-1,-2 0-3,1 1-4,-2 2-5,0 3-6,0-2-7,0 2-7,0 4-8,0-1-6,0 3-6,0 0-6,-2 2-5,2 2-3,0 0-4,-1 4-3,1-2-2,-3 2-6,0 3-2,1-1-6,-1 4-4,-1 2-5,-1-2-2,0 6-4,-1-1-4,0 0-5,1 2-5,0-1-4,0 2-5,0-2-2,1 0-2,-1 0-1,2-1-4,1 0 0,0 0 0,-1-2-1,3 2 0,0-2 0,0-2 1,0 1 2,0-1 2,3 0 1,-1-4 1,0 1 2,1 1 3,-1-3 1,3-1 2,-1-1 1,1-1 1,0 0 1,1 0 0,0-2 2,2-1 1,1-1 2,-1-1 1,1 0 4,2-2 4,0 0 0,-3 1 2,4-4 1,-2-2 1,-1 1 4,1-1 1,1 1 3,-1-3 1,1 0 2,-2 1 3,0-3 3,-1 2 3,0-1 4,-1-2 5,0 3 7,0-4 6,-2 2 10,0 0 7,-2-1 8,1-1 7,-1 1 5,1-1 6,-1 4 2,-2-3 2,0 1-1,1 2-1,-1 0-2,1 1-4,-2 3-4,0 1-7,0 0-6,2 2-7,-2 0-6,0 2-6,0 0-4,0 2-7,0 2-2,0 0-4,0 2-2,-2 2-3,0 1-3,1 3-2,-1 0-5,0 5-6,-1-2-3,-2 3-5,1 0-5,2 2-7,-4 1-5,4 1-6,0-1-9,-1 0-7,0-1-11,-1 0-11,3 0-12,0-1-9,1-1-12,0-1-14,1 1-15,0-1-16,1-3-17,1 1-18,-1-1-15,2-1-11,-1 0-9,3-2-9,-2-1-5,3 0-5,0-2-3,1 0-6,-1-1 1,3-2 1,0-2 2,-1-1 4,3-1 4,0-3 5,-2 0 5,4-2 2,-1 0 4,-1-2 4,2 0 6,-1-1 6</inkml:trace>
          <inkml:trace contextRef="#ctx0" brushRef="#br1" timeOffset="48428.7425">4275 612 87,'-1'-11'232,"-1"3"0,0 0-2,2 4-4,-3 0-8,3 0-17,-4 1-24,1 2-24,1 1-26,-1 1-23,0 1-25,1 0-18,-1 1-17,-1 1-6,1 0-1,3-1-6,-4 2-5,4 2-5,-3-1-6,1 3-3,2-1-4,-2-1-4,2 0-2,0 1-1,0-2 1,0 1-1,0-1 0,2 1-1,-2-1-2,5 0 1,-3-3 2,0 3-2,3-2 0,0 0 1,-1-2-1,0 1 0,1-2 0,2 1 2,-2-1-1,1-1 2,0-1 2,-2-1 2,4 1 3,-1-2 4,0 1 5,1-2 8,1 0 4,-2 2 8,2-4 6,0 1 6,0-1 5,-2 1 7,2-3 7,2 5 6,-4-5 7,3 3 7,-3-2 8,1 0 8,-2 0 6,2 1 6,-3-3 5,2 2 5,-2-1 4,0 0 4,-1 1 3,1-1 4,-2-1 3,1 1 2,1 0 3,-2 0-2,-1-2-2,0 4-6,-1-2-6,1 0-8,0 1-7,-2 1-9,0 0-8,-2 1-7,0-1-8,1 1-7,-1 1-9,1 2-9,0-2-9,-2 3-7,0 1-8,-1 0-6,0 1-7,-2 3-4,2-2-3,-2 2-4,-1 0 0,-2 3-4,1 1-2,-1-1-3,-1 3-1,1-1-3,-1 3-4,-1 2-1,2 1-3,2-2-1,-2 0-2,0 3-2,2-1-3,1-2-3,-2 2-2,4-1-2,-1 0-4,1 0-2,1-3-3,0 3-3,1-4-3,2 3-2,0-2-2,0 0-1,0-3 0,4 1 1,-2 0 1,1-3 0,0 0 3,2-2 1,-1 1 2,1-1 2,0 0 5,2-1 3,0-2 2,1-1 3,2 0 3,0-1 2,-1-1 2,3-1 1,0-1 3,3 0 2,-1-1 1,1 1 0,2-3 2,-1 0 0,2-2 2,1 0 0,-1 2 1,1-5 1,0 1 4,0 1 3,-2-2 6,1 0 4,-2 2 6,1-4 5,-1 2 4,-1-1 5,-2-1 5,1 1 4,-2 0 2,-2-1 3,0 1 5,-1-1 2,-1 1 0,-1 0 0,-2 0-2,-1 0-1,1 1-2,-2 2-3,1-3-1,-1 3-2,-2 1-1,-1 0-3,0 4 0,0-1-3,0 1-1,0 2-4,-1 0-1,-1 0-5,-1 3-2,1 0-2,-1 0-5,-2 0-2,1 3-4,-1 0-3,-2 0-2,-1 3-3,-1 0-3,2 1-2,-3 1-4,0 1-2,0 2-1,1 0-3,1 1-2,-1 1-4,2 0-2,0 2-1,1-2-4,-1 0 0,4 0-1,-2-2-2,3 2 0,0-2 1,0 2-1,2-2 1,0-1 2,2-1 1,0 2 3,0-3 2,1 3 2,0-4 2,2 2 3,-1 1 2,-1-2 2,2 1 0,0-1 1,-1 1 0,0-2 1,0 1 0,1 0 1,-1 0 0,1 0 0,0-2 0,2 3 1,-2-1-1,3 0 0,-1-2 0,0 1 0,3 0 1,-1 0 0,-1-1 0,0-1 1,1 1 0,0-1 0,-2 1 0,2-2 0,-1 0 0,-1-1-2,1 1 0,-3-3 1,0 1-2,-1-2-1,1 4-2,0-4-4,-3 0-4,1 0-7,0 0-8,-1-4-9,-2 4-12,2-2-15,-2-1-21,3 1-22,-3-2-32,2 0-35,0-1-33,-1 0-29,2 1-27,-2-2-24,2 1-18,0-1-16,1-1-20,-2 0-20,3 0-24,-2 2-24,2-1-19,0-1-18,-1 1 11,1-2 24,1 3 26,0-2 30</inkml:trace>
          <inkml:trace contextRef="#ctx0" brushRef="#br1" timeOffset="48436.2007">5183 539 87,'-1'-6'368,"0"-1"25,-1 2 27,1-1 20,1 2 14,0 1-9,0 0-21,0 0-31,0 0-36,0 2-30,0-1-28,0 0-23,1 0-23,-1 2-20,0-2-21,0 1-24,0 1-24,0-3-20,0 3-19,0 0-18,0 0-19,0 0-15,0 0-15,0 0-9,2 3-9,-2-3-5,0 1-4,0 1-2,0-2-3,-2 4-4,1-2-1,-1 2-3,0 0-4,-1 0-4,1 0-2,-1 0-2,0 2-1,-1 3-3,2-1-1,0 0-2,-1-1 0,0 2 1,1-1-3,0 1-1,1-1-2,-1-1-1,2 0-1,0 2-1,0-3-1,0 1-1,2-1-1,-1-1 1,1 0-1,-2 1 0,2-3 0,1 1 1,0-2-1,-1-1 2,0 1 0,3-2 2,-2 0 2,1 0 1,1-2 2,0 1 0,-3-1 1,3-2 1,0 2 2,-1-2 0,-1 0 1,2 0 0,-3-1 1,1-1 1,0 3-1,-1-3 1,2-1-1,-3 1 1,1 2 0,-2-3-1,0 2 1,0-1-2,0 1-2,0 0-5,0-1-3,0 1-6,-2 0-7,1 2-7,1-1-11,-2 0-13,2 1-13,0 0-18,0 2-20,0 1-23,-2 1-27,2 1-26,-2 0-29,1 1-23,-1 1-22,-1 2-20,1-1-20,-3 3-17,0 0-19,1 0-22,-4 2-23,3 3-26,-3-2-27,1 2-4,1 0 7,-2-1 17,4 2 24,-2 1 26</inkml:trace>
          <inkml:trace contextRef="#ctx0" brushRef="#br1" timeOffset="48451.161">5157 805 189,'0'0'320,"-2"0"12,2 0 0,0 0-8,-3 0-16,3 0-21,0 1-25,-3-1-25,3 2-24,0-1-22,0 1-19,0-1-15,0 0-12,-2 1-9,2 0-4,0-2-6,0 2-6,0 0-7,0 1-5,0-1-7,0 0-6,0 1-5,0 1-4,0 0-5,0-2 0,0 3 1,0-3 0,2 1 0,-2-1-1,3 1 1,-3-1 1,3-2 1,-1 3 1,0-3 0,2 3 0,-3-3 0,2 0-2,0 0-2,0 0-3,0 0-3,0 0-3,0 0-4,-2-3-3,4 3-6,-2-3-3,-1 2-4,2-1-1,-1-1-1,0 0-3,-1 1-3,1-1-2,-1 0-4,0-1-2,-1 0-2,1 2-5,-2-3-2,0 3-3,0-1-4,0-1-4,0 2-3,0-1-6,-2-1-7,1 1-8,-1 0-7,0 1-9,1-1-9,-1 0-11,-2 2-13,0-1-15,0 2-17,2 0-23,-3 0-25,1 0-31,0 0-38,-1 0-34,2 2-33,-1 0-31,1 1-31,-3 1-35,1 0-35,0 1-44,0-1-47,-2 0-17,2 1-2,-2-3 14,2 4 19,-1-1 32,0 0 35</inkml:trace>
        </inkml:traceGroup>
        <inkml:traceGroup>
          <inkml:annotationXML>
            <emma:emma xmlns:emma="http://www.w3.org/2003/04/emma" version="1.0">
              <emma:interpretation id="{C127DA97-D5FF-47B8-86F8-7CF3739A3A72}" emma:medium="tactile" emma:mode="ink">
                <msink:context xmlns:msink="http://schemas.microsoft.com/ink/2010/main" type="inkWord" rotatedBoundingBox="6084,9080 8485,9100 8470,10936 6068,10916"/>
              </emma:interpretation>
              <emma:one-of disjunction-type="recognition" id="oneOf2">
                <emma:interpretation id="interp10" emma:lang="en-US" emma:confidence="0.5">
                  <emma:literal>large</emma:literal>
                </emma:interpretation>
                <emma:interpretation id="interp11" emma:lang="en-US" emma:confidence="0">
                  <emma:literal>Large</emma:literal>
                </emma:interpretation>
                <emma:interpretation id="interp12" emma:lang="en-US" emma:confidence="0">
                  <emma:literal>Lange</emma:literal>
                </emma:interpretation>
                <emma:interpretation id="interp13" emma:lang="en-US" emma:confidence="0">
                  <emma:literal>larger</emma:literal>
                </emma:interpretation>
                <emma:interpretation id="interp14" emma:lang="en-US" emma:confidence="0">
                  <emma:literal>Larger</emma:literal>
                </emma:interpretation>
              </emma:one-of>
            </emma:emma>
          </inkml:annotationXML>
          <inkml:trace contextRef="#ctx0" brushRef="#br2" timeOffset="70647.1098">5986 49 245,'0'-5'339,"2"-2"16,0 2 18,-1 0 0,3 0-8,-4-1-21,3 2-24,1-1-26,-1-1-26,-1 1-14,1-1-10,1 1-7,-3 1-5,-1 0-7,3 1-7,-3 0-10,1-1-9,-1 1-13,0 0-12,0 2-14,0-1-12,0 1-12,0 1-13,0 0-11,0 0-13,0 0-9,0 1-11,0-1-7,-1 2-7,1-1-7,0 0-4,0 2-7,-3 0-5,3 1-4,-1 1-4,-3 3-5,1 3-2,2 2-5,-3 2-5,-1 2-3,-1 5-3,-1 0-2,-1 3-2,1 3-2,-3 1-2,0 0 0,-2 2-1,0-1 0,1 3-1,0-1-2,-1 2 0,0 0 1,2-1 0,0-2 0,0 4-1,2-3 0,0 0 1,3 0-1,0-1 0,1-2-1,1 1-1,1-3 1,2 0 1,0 1-1,2-5 0,1-1 0,1-1-2,3-3 0,-2-1 0,3 1-3,-1-3-2,3-2-3,-1-1-2,3-3-2,1 1-3,1-3-2,0 1-6,-1-3-3,1-3-4,0 1-5,2 1-4,0-4-5,-1-4-6,0 1-7,2 3-9,-3-4-10,3-3-14,-3 1-18,0 0-18,-1-3-24,1 2-25,-1-4-24,-1 1-24,2-1-20,-3 0-18,1 0-11,-1-2-8,-1-1-8,3 1-11,-2-2-10,-1-1-11,0 2-11,-1-2-14,1 1-13,2-2-15,-1 2 7,1-1 16,0 0 19,-1 3 20</inkml:trace>
          <inkml:trace contextRef="#ctx0" brushRef="#br2" timeOffset="72895.9153">6741 490 36,'-2'-9'327,"1"-2"16,1 0 17,-3 3 19,3-1-1,-3-2-10,3 3-25,-2-1-31,-1-1-30,3-1-30,0 2-14,-2 2-6,0-3-4,-1 1-3,0 1-9,1-1-10,-2 2-12,0-1-14,1 3-15,-2-1-16,-1 2-15,1 0-15,-2 0-13,-2 1-13,2 1-14,1 0-13,-3 2-12,1 0-12,0 2-9,-1 0-5,-1 3-7,-1 0-6,1 0-2,1 3-4,-1 2-3,0 0-4,0 1-4,3 2-2,0 2-5,1 0-5,-2 2-6,2-1-4,1 2-7,0 0-7,1-1-5,-1 3-7,0 1-6,3-3-8,0 1-6,-1 1-7,2-1-7,-1-2-6,2 1-4,0-2-1,2 1-3,-1-2-4,2-4-2,-1 3-3,3-4 0,-1 1-1,-1-2 3,4-1 5,-2-1 6,0-3 5,2 0 10,0 0 7,-2-1 7,2-2 6,-2-1 6,2 0 10,-4-1 10,4-2 10,-3-1 9,0 0 7,3 0 5,-3-3 5,-1-4 6,3 2 5,-2 0 4,1-3 3,1 0 7,0 0 6,-1-3 7,0 0 8,2-1 7,-3 0 7,1-1 7,2 0 6,-2 0 7,1-1 7,-2-1 5,1 2 4,0 0 5,-1 1 2,1-1 0,-1 4-2,-3-1-3,2 2-4,0 1-5,-1 1-6,-2 3-6,3 0-4,-3 4-7,0-2-7,0 5-6,0-1-8,0 1-6,0 1-6,0 1-6,0 1-5,-3 1-3,3 2-3,-2 3-3,-1 1-3,0-1-3,2 4-2,-2 0-2,0 4-4,0-2-4,1 4-2,0 0-4,0-2-2,1 1-3,-1 0-1,2-1-4,0 2-3,2-3-3,1 2-1,-1-4-4,1 3-3,2-2-3,-1-3-2,2 2-1,-1-3 0,1 1-2,1 1-4,1-4-4,-1 0-6,2 1-5,0-2-8,0-3-6,1 2-7,-1-2-5,1 1-5,1-2-5,0-2-7,0 0-4,2-2-6,-1-2-3,2 0 0,-1-1 3,-1-1 5,0-2 7,1-1 9,1 1 10,-1-3 8,-2-1 8,1 0 6,-2 0 8,0-3 9,1 0 10,0 0 9,-2-1 9,1 0 10,1-3 11,-2 0 10,-2 1 10,2 0 9,0-3 8,0 2 6,-1-3 10,-3 2 13,3-1 8,-2 1 9,0 1 9,-1-2 8,-1 3 6,0 0 3,0 1 3,1 4 0,-2-2-2,0 4-3,0 0-3,-2 0-2,1 4-6,-2 1-5,0-1-8,0 3-8,-2 0-8,1 2-9,-2 0-9,0 2-9,-1 0-8,-1 3-6,2-2-7,-5 2-5,3 2-5,0-1-6,-2 3-3,-1 2-3,3 1-5,-2 1-2,0 0-2,2 2-3,0-2-2,-1 3-1,1-1-3,-1-1-3,2 2-1,1-1-2,0-2-2,1 2-2,1-1 0,0-2-1,1 1 0,1-3 0,0 2-1,2 1 3,1-3 1,-3 3 2,3-3 1,2-1 3,-2 2 2,0-2 1,2-1 2,-1 1 0,2 1 3,-2 1 0,2-2 2,0-1 0,0 2 3,1-1 0,1-2 1,-1 2 0,3-1 0,-2 1 1,2-2 0,-1 0 1,0-1-1,0 1 2,-1 0 1,0-2 0,0 0 0,-1-2-1,-2 1 0,-1-1 1,0-1-1,-1 1 0,1-1 0,-2-1 0,-3 0 1,2 1 2,-2-2-1,0 0 0,0 0 0,0 0 1,0 0 1,0 0 2,2 0 0,-2 1 1,2-1 1,-2 1-1,1 1-1,1-2 0,-1 2-1,1 0-2,-2-1 0,0 1 0,0 2-2,0-2-4,0-1-7,0 1-7,-2 2-12,1-2-11,-1 1-16,-1-1-16,1 3-22,0-1-24,-1-1-26,-2-1-25,1 2-23,-1 1-23,1-1-22,0 0-22,1 1-19,-3-1-19,1 0-19,2-4-20,3 0-22,0 0-21,0 0-10,-7 3-3,7-3 10,0 0 19,0 0 20</inkml:trace>
          <inkml:trace contextRef="#ctx0" brushRef="#br2" timeOffset="72905.8458">7593 486 31,'3'-7'305,"-1"-1"15,0 1 14,2 0-1,-1-2-9,-2 2-12,1-2-16,-1 2-17,0-2-21,1 3-12,-1-3-10,1 1-5,-2 2-2,0 1-2,0-2-2,0 2-5,0 0-5,0-1-8,-2 3-11,-1-1-15,1 1-17,-3-1-17,0 2-14,1 0-16,-2 0-17,-1 1-14,1 0-15,-3-1-13,0 2-12,2 0-10,-4 2-11,2 0-4,0 0-6,1 2-2,-2 1-5,1-1-2,-1 2-3,3 2-6,-2 1-4,0-2-6,0 2-4,2 2-5,1 1-6,0-3-6,0 3-7,3-1-7,-3 0-7,1 1-7,3 0-7,-1-1-6,-1 1-7,1-3-2,3 2-3,-2-2-2,0 1-3,2-2-1,0 0-1,0-1 3,0-1 2,2-1 3,0 1 4,0-3 4,3 0 6,0-1 5,-2 2 6,2-3 6,1-1 7,2-1 6,-1-1 5,1 0 7,1-1 7,-1-2 7,1 1 5,0-2 8,0 0 8,0 0 8,0-1 9,-1-1 10,0-1 11,1 1 12,0 1 10,-1-3 11,0 1 11,1 1 9,-2 0 9,1-2 6,-1 2 6,-1 1 2,2 0 0,-1-2-2,-1 2-2,-2 0-7,3 0-6,-4 3-8,1 0-9,-1 1-8,0-1-7,-2 0-6,0 4-8,-1 0-5,0 0-6,0 0-5,0 4-3,-1 0-4,0-1-3,-1 3-3,-1 3-3,0 1-2,-1 3-4,-1 2-2,2 5-5,-1 1-1,-2 1-3,0 4-2,0 3-1,0 0-1,-2 1-1,1 4 0,0 0-2,-1 1 1,1 1-2,-2 0 2,0 1 0,0 1 1,0-1-1,1 2 0,-2-1 0,-1 1-1,2 0 0,-2 1 0,1 0-1,1 1 2,-1-1 0,0 2 2,-1 0 0,3-2-1,0-2 1,-3 1 0,1-1 3,1-3 1,-2-1 2,2-4 1,-4 1 0,1-4 2,-1-3 1,-3 0 0,-1-4-1,1-1 0,-4-4 0,3 0-1,-2-4 1,-3 0-2,4-3-1,-1-3-1,0-3-3,0-2-2,3-2-1,-2-1-2,3-6-2,0-2-4,2-1-2,0-3-6,-1-3-3,4-3-7,0-2-6,0-2-8,3-4-7,2 1-9,3-5-7,0-1-11,2-1-12,2-3-16,3 1-19,0-2-18,4 0-21,3 1-22,1-1-21,1 0-19,0 2-18,6 3-14,-3-2-15,4 2-12,0 5-11,3-3-10,-2 4-9,-1 3-6,1 2-4,-1 0-3,-1 2-2,3 1 3,-3 3 3,0-1 4,-2 4 5,1 0 7,-1 1 9</inkml:trace>
          <inkml:trace contextRef="#ctx0" brushRef="#br2" timeOffset="73230.3074">7665 746 9,'8'0'264,"1"2"3,-1 0-3,-2-2-10,2 3-16,-1-2-21,0 2-22,-1-3-27,1 0-21,-2 2-22,2-2-16,0 0-13,-2 0-4,2-2 0,1 2 0,-1 0-1,1-3 0,-1 1 0,0 0 3,1-2 3,-2 2 2,1-3 2,-1 1 1,1 0 1,-2 0-1,1 1 1,0-3 1,1 3 0,1-3 1,-4-1 2,4 1 1,-2 0 0,1-1-2,-1-1-3,1-1-2,1 0-1,-2 1 0,1-1 1,-1-1 1,1-1-2,-2 2-2,1-1-5,0-2-4,0 2-3,0-2-4,-1 2-5,-1-3-3,1 1-6,-2 2-3,2-2-4,-2 0-5,0 1-5,0 1-6,0 0-4,-3 1-5,3-1 0,-3 2-2,3 0-2,-3 0-2,1 1-2,-1 3-1,0-4 1,0 3 1,0-1 0,-1 3 1,1 0 1,-3-2 0,3 2 1,-3 1-2,1-1-1,-1 0-2,-1 2 1,0-1-2,-1 1-2,3 1 0,-5 0-2,3 0-3,-1 1-2,0 1-3,-2 0-3,2 1-2,-3 1-3,3-1-2,-4 2 0,2 1-2,2 2 0,-1-1-3,0 1 0,1 2-1,-1 1-2,0-1 1,0 0-2,2 3 1,-1 0-1,1 0 0,1 1 1,-2 0 0,1 0-2,1 1-1,2 1 1,-1 0-1,2-3 0,0 2 0,2-2 0,-1 2-1,1-1 0,1-1-1,-1 0-1,2-2 0,0 1-2,0-1-1,-1-2-1,3-2-1,0 1-2,1 1-1,1-3-3,0-1-1,-1 0-5,2-1-2,0 0-5,0-1-7,1-1-6,0 0-7,0-2-7,0-2-9,2 1-9,-2-2-12,2 0-12,0-1-21,-2 1-22,2-3-28,0-1-30,0-1-25,0-1-22,0 0-14,-2 0-10,2-4-16,-2 1-17,-1-1-22,1-2-26,1 1-34,-1-2-39,-2 0-7,2-2 6,-1 1 22,1-1 30,1 0 27</inkml:trace>
        </inkml:traceGroup>
        <inkml:traceGroup>
          <inkml:annotationXML>
            <emma:emma xmlns:emma="http://www.w3.org/2003/04/emma" version="1.0">
              <emma:interpretation id="{A480D5C9-4AA6-4264-AAD6-42280B2F14A6}" emma:medium="tactile" emma:mode="ink">
                <msink:context xmlns:msink="http://schemas.microsoft.com/ink/2010/main" type="inkWord" rotatedBoundingBox="9233,9306 12032,9141 12145,11044 9346,11209"/>
              </emma:interpretation>
              <emma:one-of disjunction-type="recognition" id="oneOf3">
                <emma:interpretation id="interp15" emma:lang="en-US" emma:confidence="0.5">
                  <emma:literal>surface</emma:literal>
                </emma:interpretation>
                <emma:interpretation id="interp16" emma:lang="en-US" emma:confidence="0">
                  <emma:literal>Surface</emma:literal>
                </emma:interpretation>
                <emma:interpretation id="interp17" emma:lang="en-US" emma:confidence="0">
                  <emma:literal>sulfate</emma:literal>
                </emma:interpretation>
                <emma:interpretation id="interp18" emma:lang="en-US" emma:confidence="0">
                  <emma:literal>Subface</emma:literal>
                </emma:interpretation>
                <emma:interpretation id="interp19" emma:lang="en-US" emma:confidence="0">
                  <emma:literal>Sulfate</emma:literal>
                </emma:interpretation>
              </emma:one-of>
            </emma:emma>
          </inkml:annotationXML>
          <inkml:trace contextRef="#ctx0" brushRef="#br2" timeOffset="75732.2937">9348 247 359,'4'-7'432,"-4"-1"28,0 1 27,0 2 27,-4 1 9,3 0 0,-1 0-40,0 1-59,0-1-51,-1-1-43,0 1-35,-2 2-30,1-1-30,-1-1-30,0 4-28,-2-2-25,0 1-26,1 1-25,-3 0-19,0 0-16,-1 0-11,0 3-9,-2 0-5,0 1-6,0-1-4,-1 1-3,2 2-2,0 0-4,-1 1-2,3 2-1,-1 2-3,-1 0 0,3 1-2,-2 1-2,3 0-1,-3 3-1,3 0-3,0 0 0,1 0-1,0-2-2,0 2 0,0-2-1,2 1 0,0 0-2,2-3 1,2 1-1,-2-2 1,2 1-1,2 0 0,0-3-1,2 2-1,0-1 0,-1-2 1,1 1 0,3-1-1,-2 0-1,0-1 0,2-1 2,0 0-1,1 1-1,1-2 0,-2 0 1,3 1 0,0-3 1,0 3-1,-1-1 0,3-1 1,0 2-1,-2-2 0,0-1 0,1 1 2,-2-1 0,2 1 0,-3 0 0,-1 0 0,1 0-1,-4-1 0,1 1 1,-1-2 0,-1 2-1,-1-1 1,-1 1 0,-1 2 1,-1-1 0,-2 1 0,-1 1-1,-3 0 0,0 2 0,0 0-2,-4 1-4,1 0-3,-4 1-7,2 0-7,-2-3-8,-3 1-7,2 1-12,-2-1-12,0-1-14,0 1-20,0 0-22,3-1-28,0-1-33,-1-1-34,2 0-38,2 1-31,3-1-31,0-3-27,1 3-28,7-6-29,0 0-31,0 0-33,0 0-32,0 0-12,0 0 2,1-8 20,4 0 28,2-1 36</inkml:trace>
          <inkml:trace contextRef="#ctx0" brushRef="#br2" timeOffset="75740.3834">9513 372 231,'0'-4'402,"-3"1"29,3 1 25,-2-1 26,1 3 0,-1 3-11,2-3-32,-2 2-46,-1-1-43,0 1-39,-1 2-36,0 1-33,0 0-30,-2 0-30,1 1-30,-2 4-30,-1 1-27,1 0-24,0 2-19,-3 0-20,3 4-12,-1-2-9,1 3-7,0-1-2,1 2-3,0 0-1,1-2-2,2 0-3,-4 1-5,6-3-2,-2 2-7,3-2-4,3-1-7,-3 0-9,4-4-7,0 1-9,-1 0-7,4-2-10,0-2-6,1-1-9,1-1-3,1-1-1,0 0-1,1-1 2,0-2 3,1-1 3,-1-2 7,2 0 6,-1-2 8,2-3 10,-4 1 9,0-3 8,2 2 8,2-2 9,-3-2 6,0 0 5,1-2 5,0 0 6,-4-1 6,3 0 6,-2-1 7,1-1 6,1 0 8,-3-1 8,1-1 11,-1 2 11,1 0 10,0-1 10,-2-1 8,-3 3 6,3-2 4,-2 1 4,0 0 0,-1 3 0,1-2-3,-2 3-4,-1 0-5,-2 1-9,4 5-7,-4-1-9,0 2-10,0 0-10,0 0-9,0 3-6,0 0-5,0 2-5,0 2-5,-4 0-6,2 0-4,0 3-5,-1 1-3,-2 1-2,2-3-4,-4 7-2,2-3-2,-2 3-4,3 0-2,-4 2-6,3 0-2,-2-1-6,4 3-3,-4-2-3,4 2-3,-1 0-4,2-3-5,1 1-6,-1-1-5,2 0-3,0 0-4,2-1-1,1 1-2,0-3-2,1 0-1,-1 0 0,2-1 2,1 0 0,1-1 3,2-4 5,0 3 4,1-3 6,2 2 5,-1-3 3,2 1 5,1-2 5,-3-1 5,3-1 4,-1 0 5,-2-2 3,1-1 4,0 0 3,-2-1 3,0 0 5,-1-1 0,-1-1 2,1-1 3,-4-1 5,1 1 4,0 0 3,0-1 9,-2 0 8,1 0 10,-1-2 10,1 2 10,0 0 7,-3-1 7,1 1 5,0-1 4,-3 1 4,3 1 2,-3 1-1,0-2 0,0 4-1,0-2-5,0 2-5,0 0-8,0 0-10,-3 3-9,3-1-7,-1 2-8,-1 1-4,0 0-6,1 1-6,-1 1-4,-2 0-5,1 2-4,-1 2-5,-1-1-5,1 0-3,1 3-4,-1 1-4,-1 2-5,1-1-4,-1 2-4,0 0-4,1-1-4,-1 0-6,2 3-5,1-2-6,-1 0-7,1 0-6,1-2-8,1 3-9,0-2-7,0 0-9,1-1-7,1-1-7,1-1-9,-1-1-12,1 2-9,2-3-10,-1 1-7,3-3-4,-2 0-1,3 1-3,-1-2 1,3 0 0,1-2 1,-1-1 3,2 0 3,1-1 3,-1-2 11,2 0 16,-1-3 13,-1-1 13,2 2 11,-4-5 10,0 1 9,1-2 10,-1 1 11,-2-3 12,1 1 7,-1-3 6,-1-1 11,1 1 14,0-2 11,-2 1 7,1-3 12,0 2 12,1-1 16,-2-4 15,2 4 17,-1-2 16,1-2 17,0 3 18,0-4 18,-1 1 19,1 0 16,-3-1 10,2 1 7,1-1 6,-2 1 1,0 2 0,0 1-4,-2 2-9,1 1-9,-2 3-10,0 3-15,0 0-16,-1 4-14,-2 0-14,2 3-14,-2 2-16,0 1-14,0 1-13,-2 2-11,0-1-10,-1 5-9,0 1-8,-3 3-5,1 2-4,0 2-4,-3 2-5,1 5-4,0-1-2,-3 3-2,3 3-2,-2 1-2,1 2 0,1 0-1,1 4 1,-3 0-2,2 3 1,-2 1-1,1 2 0,-1 2 1,-1 0 0,1 1-1,-1 2 0,-2 1-2,0 2 0,2-2-4,-3 4-2,-1-1-4,2 3-2,0 0-1,2 1-2,-2-1-1,2 2-1,1 2-2,1 0-1,4 1 0,-1-1 1,1 0 0,2-3 1,2 1 2,3-3 3,2-3 3,0-3 1,5-2 0,-1-4-1,1-5-3,2-3-2,0-4-2,1-2-2,2-4-3,-2-6-1,2-2-3,-1-3-3,1-2 0,-3-5-1,0-2 1,0-2-1,2-2 5,-1-5 5,-1 0 8,-2-4 10,2-1 9,0-3 8,-2-1 10,-1-4 10,2 0 10,-4-2 11,1-3 9,0 1 5,-3-1 6,0-2 6,-3-3 1,1 0 3,2 0-2,-5-2-4,0-1-3,0 1-5,0 0-6,-1-2-7,-3 1-6,1 0-8,1 1-6,-3-1-7,0 3-3,1-2-6,0 2-6,1 2-3,-5-1-6,3 0-4,-3 3-9,1 0-7,0 2-9,-3 1-9,1 0-10,1 0-11,0 3-16,-3-3-18,3 5-28,-1 0-34,0 1-47,1 3-53,1 1-46,-2 2-44,1 2-55,1 1-58,0-2-51,-1 5-47,1-1-19,1 4-8,0-3 7,1 3 13,1-2 27,4 5 32</inkml:trace>
          <inkml:trace contextRef="#ctx0" brushRef="#br2" timeOffset="77505.2903">10823 457 112,'0'-11'308,"1"-3"14,1 5 4,-1-4 1,-1 0-9,0 3-13,0-2-16,0 0-17,0 1-15,0 0-14,-1-2-7,-1 2-2,1 0-2,1 1 0,-4-3-3,2 4-3,0-2-6,-1 2-8,0-1-13,-1 2-13,-1 1-17,1 0-16,-2 1-17,0-1-14,-1 3-16,-2 0-14,0-1-14,0 2-13,-2 0-13,1 3-9,0 0-7,-1 0-6,-1 2-6,2 0-5,2 3-4,-3-1-5,0 1-3,2 3-2,2-2-4,-1 3-2,-1 1-3,2 1-2,3 1-3,-2 2-1,0 0-4,0 2-3,0 0-2,4 3-3,-5-2-3,2 4 0,3-3-3,-1 2-2,0 2-1,-1-3-1,4 4 0,-2-4-1,1 3-1,-1-3-1,2 1 0,0 2 0,0-3-2,0 0-1,0-4-1,0 2-2,0-1 0,0-3-1,2-3 1,-1 2 0,1-1 1,2-4 1,-1 0 3,0-1 1,-1-1 1,3-1 3,2 0 3,-5-4 3,3 0 4,0 0 6,2-4 1,0 0 1,1-1 4,-1-1 0,1-1 2,0-2 1,3-2 1,-1-1 1,0-1 2,1-2 3,-1 2 4,0-3 5,0 0 7,1 1 6,0-1 8,-1-3 6,1 0 5,-1 2 5,-1-2 5,-2 1 5,2-2 2,-2 1 3,0 3 3,-2-2 1,2 1 1,-3 1-2,0 1-4,0 3-5,-1-1-4,-1 4-5,0-2-3,-1 4-5,-1 1-2,0 3-4,0-1-2,0 1 0,0 2-4,-1 1-2,-1 1-4,0 0-4,-1 2-3,1 1-2,-1-2-2,0 5-2,-3 2-3,1-1-2,-1 1-2,0 1-3,1 2-2,-2 0-4,3 1-2,-2 2-2,0-1-1,2 1-1,-1-2-3,2 3-2,1 0-2,2-3-1,-4 3-2,3-3-2,1 2-2,0-1-3,0-1 1,1-1 0,3-1 0,-3 2 0,1-2-1,3 0 0,0-2-2,-1-1 1,2-2 0,1 1 2,0-1 0,2-1 0,-1-1 2,3-2 2,-3 2 1,4-4 0,-2 0 2,2 0 2,0-2 2,-1 0 2,0-2 3,1-3 2,0 3 3,-1-1 2,1-4 3,-1 0 1,1 0 0,-1-2 2,1 2 0,-1-4 2,1 3 1,-4-3 1,3 0 2,-1 0 0,0 0 3,-2-2 3,1 2 4,0-2 3,-2 1 3,-1-1 7,1 1 2,0-1 4,-2 2 4,1-2 3,-2 2 2,0 1 2,0 0 3,0 1 1,-1 4-1,1-1-1,-3 1-1,0 1-1,0 2-2,-1 2-2,0-1-1,0 1-1,0 2-3,0 0-2,0 2-4,-1 1-2,0-1-2,0 2-3,-3 2-2,1 1-3,2 0-3,-5-1-2,1 3-3,1 2-1,-2-1-3,1 1-2,-2 2-2,2-2-3,1 1 0,0 1-2,0 0-1,-1 0-2,2 0-1,2 1-2,-1-1-3,1 1-3,-1-1-4,2 0-5,0 0-4,0-1-4,2 1-8,-1-1-5,2 0-9,2-1-8,-1-1-11,0 1-14,1-4-18,0 2-20,4 0-26,-2-1-28,-1-1-27,4-1-25,-3 0-19,2-1-18,1 0-16,0-1-12,2-1-8,-2-1-9,2-2 2,0-2 5,0 0 5,-2 0 6,2-2 6,0-1 7,-2-2 10,4 0 11,-4 0 10,4-3 9,-2-1 8,-1 2 11,0-2 11</inkml:trace>
          <inkml:trace contextRef="#ctx0" brushRef="#br2" timeOffset="77510.2786">11444 505 152,'-4'-2'218,"1"2"3,2 0-8,-2 0-16,0 2-14,0-1-10,0 1-14,0 0-12,0 1-15,0-1-15,0 1-15,2 0-15,0 0-13,-1 0-14,0 1-10,2 0-10,0-1-2,0 1 0,2 0-2,0-1 0,-1-2-2,1 2 0,2 0-1,-1 0 1,-1-3 0,3 2 1,-2 0 1,3-2 0,-3 0 2,3 0 5,0 0 4,0 0 4,0-2 3,1 0 4,-1 0 3,0 1 4,2-2 5,-1 0 5,-1-1 8,0 0 8,1 0 8,1-1 11,-3-1 5,2 3 6,0-3 4,-3-1 5,2 1 3,0-1 4,-2 1 5,4 0 4,-4-1 0,3-2-2,-2 0-4,0 2-5,-2-3-7,3 1-7,-2 0-7,-1-1-6,1 2-7,0-3-6,-1 1-8,-1 2-6,0-1-9,-1-1-9,1 2-6,0-1-4,-2 0-5,0 1-3,0 1-3,0 2-2,0-1-2,0 1-2,-2 1-1,0 1-2,1-1-2,-1 2 0,0 1-1,-1-1-2,-1 0-2,1 2-2,2 0-2,-5 0-3,3 0-2,-1 2-3,-1 0-3,0 1-1,2 1-3,-4-1-3,3 3-2,-4-1-1,4 0-4,-2 2-1,-1 1-2,0 1-4,0 1-1,2-1-2,-2 1-4,2 3-2,-1-3-5,-2 2-3,4 1-3,-2 0-1,0 0-3,1 2-3,1-2-2,-1 0-3,1 2-2,1 0-2,2-2-3,-1 0-1,0 1-3,2-4-2,2 2-2,0 1-1,-1-3-1,2 0-4,0-1-4,1 0-2,1-1-3,1 0-5,0-1-2,1 1-2,0-3-1,3 1-2,0-1-2,2 1-3,-2-2-8,4-1-10,-2 1-13,2-4-17,1 2-15,-1-2-15,1 0-14,-3-2-11,3 2-14,1-4-13,-5 2-13,3-1-13,-1-1-22,-1-2-26,0-1-36,-1 1-40,0-1-11,1 0 1,-1-3 11,1 2 18,-1-1 16</inkml:trace>
        </inkml:traceGroup>
        <inkml:traceGroup>
          <inkml:annotationXML>
            <emma:emma xmlns:emma="http://www.w3.org/2003/04/emma" version="1.0">
              <emma:interpretation id="{5B0F3C1B-47C2-428D-96AD-6AD561D9FE8E}" emma:medium="tactile" emma:mode="ink">
                <msink:context xmlns:msink="http://schemas.microsoft.com/ink/2010/main" type="inkWord" rotatedBoundingBox="12801,9261 14424,9324 14404,9837 12781,9774"/>
              </emma:interpretation>
              <emma:one-of disjunction-type="recognition" id="oneOf4">
                <emma:interpretation id="interp20" emma:lang="en-US" emma:confidence="0.5">
                  <emma:literal>are</emma:literal>
                </emma:interpretation>
                <emma:interpretation id="interp21" emma:lang="en-US" emma:confidence="0">
                  <emma:literal>area</emma:literal>
                </emma:interpretation>
                <emma:interpretation id="interp22" emma:lang="en-US" emma:confidence="0">
                  <emma:literal>areas</emma:literal>
                </emma:interpretation>
                <emma:interpretation id="interp23" emma:lang="en-US" emma:confidence="0">
                  <emma:literal>arear</emma:literal>
                </emma:interpretation>
                <emma:interpretation id="interp24" emma:lang="en-US" emma:confidence="0">
                  <emma:literal>aver</emma:literal>
                </emma:interpretation>
              </emma:one-of>
            </emma:emma>
          </inkml:annotationXML>
          <inkml:trace contextRef="#ctx0" brushRef="#br2" timeOffset="79049.8695">12744 434 191,'2'-7'305,"-1"3"9,0-3-1,1 1-5,-1-1-19,1 1-28,-1-1-30,3-1-32,-2 1-24,1-1-21,0 0-13,1-1-9,-4 0-6,3 1-3,1-2-1,-1 2 1,-1-1 0,1-1 2,-1-1 4,1 4 3,-1-4 5,-1 0 4,0 2 3,1 0 4,-1 0 2,-1-1-1,0 0-2,0 4-4,-1-3-5,-1 3-5,1-1-7,0 3-9,-1-1-10,-1 0-10,0 1-12,1 0-9,-2 1-12,-1 0-11,2 1-8,-1 0-9,-2 2-5,0-4-6,0 4-4,1 4-3,-6-4-4,3 2-3,0 2-1,-3 0-3,3 1-2,-3 3-1,2 0 0,-4 0-1,3 5-1,0-2-3,1 1 0,-1 3 1,0 0-1,0 2-3,2-1-1,-1 3-2,0-1-1,2 3-2,-1-3-3,3 1-1,-2 0-2,2 3-4,-2-6-1,3 2 0,0 0-4,0-1-3,2 1-2,1-2-1,-1 0-2,0-2-2,2-1 0,0-1-2,2-2-2,0 1 0,-1-1-2,1-3-2,2 0-2,0 0-3,-1-2 0,1-1 1,2 0 0,0-1-1,-1-3 2,2 2 1,-1-2 4,2-2 4,-1 2 2,1-3 3,-3 1 4,2-2 4,2-2 4,-2 0 8,1-3 3,-1 3 3,1-3 4,1-2 5,-1 0 3,-1-1 4,2 1 1,0-2 4,0-2 5,-2 2 6,0-3 6,3 0 5,-3-2 2,3 1 2,-3 0 3,0-1 4,0-1 2,1 1 2,-3-2 3,4 2 0,-4-1-2,1 2-2,0-1-5,-3 2-5,3 0-6,-3 4-1,2 0-4,-4 1-1,0 3-3,0 1-1,1 1-4,-2 1-2,0 3-1,0 0-2,0 2 0,0 0-1,-2 2-1,1 0 0,-1 3-3,-2 1-2,0 1-3,1 1-1,-3 3-4,0 1-3,0-1-4,1 2-2,0 2-5,-2-1-6,0 2-4,2 0-5,-2 1-3,3 1-4,0-2-2,0 0 0,1 1-4,-1 0-2,1-2-4,3 0-1,0 0-4,0 0-3,0-3-2,3 1-4,0-3-1,-2 3-2,6-2-1,-4-3-3,2-1-2,2 0-2,-2 0 0,2-2 0,3 1 3,-1-4 2,-1 1 5,0 1 5,3-3 4,-3-1 6,3-1 6,-3-3 6,1 2 7,2-1 6,-4-3 5,4 2 6,-1-2 4,-1-3 2,0 2 5,0-3 5,0-1 3,-1 0 4,0 0 5,1-3 4,0 1 6,-1-1 6,0-1 5,-2 1 4,2-3 4,-1 1 6,-2-1 5,0 1 5,1-3 1,0 2 0,0 0 1,0 0-1,-1 0-1,-3 1-4,5-1-4,-4 3-5,1 0-5,0 1-6,0 2-5,-2 0-5,1 3-5,-1 2-4,-1 1-2,1 1-3,-2 1-3,0 2-2,0 1-3,-2 1-2,1 2 0,-3 1-2,1-2 0,1 4-1,-3 1 0,0 0-1,2 3-2,-1-1-2,0 2-3,0 1-4,-1-1-3,1 2-2,-1 2-4,4-1-3,-4 0-3,2 1-1,3 1-2,-3-1-3,3 0-2,-1 0-4,1 0 0,0 2-2,1-2-1,-1 0 0,3-2 2,0 2 0,-2-1 1,3 1-2,0-2 3,0-1 1,3 0 1,-2 0-1,2-1-1,0 1-1,-1-3-4,1 0-6,0 1-10,4-3-11,-3 2-14,0-3-15,2-1-13,-1 0-13,1-1-11,0 0-13,-3-1-10,2-2-9,1 0-2,-2-1 1,-1-1 0,1 0-1,-1-1 2,0 0 3,2-1 0,-2-1 0,-3 1-4,2-1-1,0 1-8,0-3-9,0-1-10,-4 1-11,7-1-20,-6 0-24,4-1-11,-2-1-4</inkml:trace>
          <inkml:trace contextRef="#ctx0" brushRef="#br2" timeOffset="79269.4654">13372 408 105,'-1'0'264,"-1"0"-2,0 0-11,1 0-16,-1 0-18,1 2-18,1 0-23,0-2-27,0 4-23,0-4-21,0 3-17,1 1-17,1-1-10,-1 0-11,3 0-8,-1 2-7,-1-1-5,1-2-3,2 1-3,-3-1-2,3 1 2,0 0 6,1 0 2,0-3 1,-1 0-2,0 2 0,2-2-2,-2 0-1,2 0 0,0 0 1,1 0-1,-1-2 1,0 2 0,0 0 3,0-3 2,1 0 2,-2 0 2,2 2 6,-1-2 4,0 1 6,-1-2 4,1 0 6,1 0 3,-1-1 0,0-1 4,1 1 1,0-1 5,-3-1 2,3-1 4,-2-1 4,2 3 1,-5-4 1,5 1-2,-2 0 1,2 0-1,-3 1 1,0-2 0,1 1 3,0 0 3,-2 0 2,1-2 1,-1 4-1,-1-3 0,0 1-4,-3 0-3,0 3-1,0 0-2,0-1-4,-1 1-3,-3 1-6,2 1-3,-3 0-5,0 1-5,2 2-7,-4 0-6,3-1-6,-4 2-5,3 0-5,-3 0-5,1 2-5,-4-1-3,4 0-4,-2 6-4,-2-5-2,3 3-3,-3 2-2,3-1-5,-3 2-2,0 0-5,1 1-4,0 2-5,2-1-6,0 2-6,0 0-6,1-1-7,0 2-7,0 0-7,2 0-7,1 2-6,0-2-7,0 2-5,1 0-6,-1 0-4,4-1-3,0 0 0,0 0 2,4-2 2,-4 2 3,3-1 6,-1 1 5,3-4 5,0 1 7,0 0 6,2-4 7,0 3 7,1-2 8,3-1 7,1-2 6,-1 0 6,3-1 5,3 0 5,-2-2 2,2 2 5,2-3 2,2-1 7,0-1 5,1-3 7,1 2 5,0-2 7,0-1 9,-1-1 8,-2 0 7,3-1 11,-3-1 7,0-1 10,-1-2 11,-1 0 7,-2-1 8,1 0 3,-4 0 3,2-2 0,-4 0 1,3-2-3,-2 1-2,-2-2-2,-1 2-5,2-4-3,-4 4-7,0 0-5,1 0-8,-2-3-6,-1 3-6,-2 1-5,1 0-4,-1 2-4,-2 0-4,1-1-2,-2 4-3,-2 0-3,1 1-5,-1 2-3,-1 0-5,-1 3-3,-1 1-4,0 0-4,-2 2-3,2 0-4,-5 0-4,2 2-4,-3 0-5,1 1-4,-2 1-6,0 2-4,2 1-5,-2 0-6,3 1-7,-1 2-5,-1 0-6,1 1-5,2-1-5,1 1-5,-1-1-4,3-1-2,0 0-1,0 1-1,1-1-1,1 0 1,2-1-1,-1 0 4,1 1 3,-2-2 4,3-1 5,0 1 5,0-1 3,0 1 4,3-1 5,-2 1 3,1-4 4,-1 2 1,2 1 4,1-1 2,1-1 4,0-2 3,0 4 1,2-3 2,-2-1 2,2 0 2,0 1 1,1 1 2,2-1-1,-3 0 0,2-1 1,0 3 0,0-3 2,-2 4 1,2-3-1,-1 1 1,-1 1 0,3 0-1,-3 2 0,3 1 0,0-2 0,-3 4 0,4-1 0,-1 1 1,-2-3 0,2 3 0,-1-1 0,0-1 0,-1 2-2,0-2 1,-2 1 0,2-3 0,-3 3-1,0-3 0,-1 1 1,3-3 1,-6 2 0,1-1 1,2-1-1,-3 0 1,1-1-1,-1-1 0,-1 0 2,0-2-2,0 0 1,2 0 1,-2 0 0,0 0 0,0 0-1,2-2-2,-2 0 1,0-1-2,0-1-1,0 0-4,0 1-6,0-3-12,-2 0-17,0-2-25,1-1-28,1-2-33,0 2-38,0-4-35,0 3-36,0-3-37,0-2-40,0 0-45,1-1-49,1 0-42,0-2-42,2 0-11,0 1 3,0-2 18,-1 0 26,5 3 32</inkml:trace>
        </inkml:traceGroup>
        <inkml:traceGroup>
          <inkml:annotationXML>
            <emma:emma xmlns:emma="http://www.w3.org/2003/04/emma" version="1.0">
              <emma:interpretation id="{010FF480-9B6C-48CF-A9AF-E9080F801AF6}" emma:medium="tactile" emma:mode="ink">
                <msink:context xmlns:msink="http://schemas.microsoft.com/ink/2010/main" type="inkWord" rotatedBoundingBox="14826,10816 15639,9028 16621,9475 15808,11262"/>
              </emma:interpretation>
              <emma:one-of disjunction-type="recognition" id="oneOf5">
                <emma:interpretation id="interp25" emma:lang="en-US" emma:confidence="0.5">
                  <emma:literal>for</emma:literal>
                </emma:interpretation>
                <emma:interpretation id="interp26" emma:lang="en-US" emma:confidence="0">
                  <emma:literal>fore</emma:literal>
                </emma:interpretation>
                <emma:interpretation id="interp27" emma:lang="en-US" emma:confidence="0">
                  <emma:literal>ford</emma:literal>
                </emma:interpretation>
                <emma:interpretation id="interp28" emma:lang="en-US" emma:confidence="0">
                  <emma:literal>far</emma:literal>
                </emma:interpretation>
                <emma:interpretation id="interp29" emma:lang="en-US" emma:confidence="0">
                  <emma:literal>fort</emma:literal>
                </emma:interpretation>
              </emma:one-of>
            </emma:emma>
          </inkml:annotationXML>
          <inkml:trace contextRef="#ctx0" brushRef="#br2" timeOffset="80784.6412">15369 31 221,'0'-16'408,"0"-2"31,0 2 26,0 4 26,0 0 13,3 3 7,-2-1-33,-1 2-53,2 1-50,-2 2-50,1 1-28,-1 0-19,0 2-21,0-1-24,0 3-25,0-1-26,0 1-22,0 0-23,0 0-19,0 1-19,-1 2-15,-1-1-12,1 4-11,-2 3-8,-2 4-7,1 0-8,0 5-6,-2 2-6,-2 6-4,1 3-4,-2 1-1,0 4 4,2 3 1,-4 1 0,1 3 0,1 2-1,-2 2 0,1 1 1,0 2-1,-1 0 0,3 3-6,-4 0-7,1 1-3,1 0-4,0 4-5,0-2-7,1 2-4,1 0-3,-1-2 0,3 2-1,-1 2-2,0-2 0,2-2 0,0 2 0,1 0 4,-1-3 6,0 2-1,2-2-1,-1-3-3,4 0-3,-1-4-4,-1 0-2,0-5-5,2 0-3,0-7-4,2 1-3,1-3-5,1-4-3,-1-2-2,4-4 0,0-1 1,1-6 2,1 0 3,-1-4 2,3 0 3,-3-3 5,3-3 3,0-1 4,-1-3 6,4-1 6,-6-2 9,4-3 11,-2-4 8,1 1 9,1-4 8,0-3 9,-2 1 8,2-4 8,-4-3 6,3-3 6,-1-2 5,0 0 6,-5-4 2,2 0 0,-4-4-3,2-1-4,-3-3-3,-2-1-4,-2 0-6,1-2-5,-3 0-7,2 0-6,1-1-7,-3 0-5,0 4-6,1 0-6,0 4-3,0-1-4,0 3-2,0 0-2,0 4-6,0 2-9,0 0-9,1 2-9,-2 3-11,3 0-11,-3 0-12,4 4-12,-2-2-13,1 6-14,-1-3-18,0 5-22,2 0-33,0-1-37,0 2-36,2 1-32,1 1-33,-1 0-31,2 1-38,-3 0-40,3-1-41,-1-1-42,2 1-27,-1 2-18,1-2 5,0-2 14,0 1 29,2 1 37,0-1 36</inkml:trace>
          <inkml:trace contextRef="#ctx0" brushRef="#br2" timeOffset="80789.6301">15785 444 381,'-5'-1'402,"-1"1"19,1 0 17,-3 1 13,2 1 7,-2 0-20,0 1-38,-1 0-51,0 0-61,1 1-46,0 3-40,-1-3-27,0 3-20,1 0-20,3-1-22,-3 0-18,2 2-19,1 0-16,2 2-15,-2-3-13,1 3-10,2-1-9,1 0-5,1 0-3,0 0-2,1-1-1,1 0-2,2 0 0,1-1-1,-2 0 1,1-3-1,1 3 0,3-3-1,-1 0 1,1 0-1,1-1 0,1 0 0,1-2 1,-3-1-1,2 0 1,0-1 0,0-1 1,1 0 0,-4-1 0,1-1 2,1 1 1,-2-4 0,0 3 2,-1-2 1,0-1 1,-2-1 2,1 0 1,1 0 0,-5 1 1,1 0 0,-2-2 2,0 0 1,-2 1 2,1-1 1,1 0-1,-4-1 0,1 1-1,-1-2 0,0 3-2,0-2-2,-1 2 0,1-3-1,-2 5 1,0-2-1,1 0 0,-1 2-3,0 0-1,1 2-2,-2-1 0,3 1-1,-2 0-2,-1-1 1,4 3-1,-2 0-2,1-2 0,-1 4-1,1-2 0,1 1-2,0 1 1,3-3-2,0 0-2,0 1 1,0 1 0,3-2 1,1-1 1,1 0-1,2 0 2,1-2 0,2 2 1,1-2 0,1-1 0,0 1 3,1-1 1,0 0 4,-2 1 3,5 0 5,-1 1 3,-3-2 1,3 2 3,-3-2 3,2 2 1,-1-1 4,1 1 2,-1 0 2,-1-1 2,0 1 2,0 0 0,-2-1 3,1 2-3,-3 0-4,0 0-2,-1 1 1,-1-1 0,-1 2 1,-1 1 1,-1-1-1,-2 2-1,1 0 1,-2 0-3,0 2 0,-2 0-3,-1 1-1,1 1-3,-1 1-1,-2 2 0,3 0 0,-5 2-4,0 2-4,-1 1-3,-1 0-4,2 1-2,-1 1-2,-2 0-1,1 1 0,1-2-1,0 1 0,-1-1 0,2-2-1,0 4-2,0-4-1,3 3 1,0-1-1,0-3 1,1 2 1,2 1 1,1-4 0,0 2 0,0-2-1,1 1 1,2 1-1,1-1 0,0-2 0,0 1 0,-1 0 0,1 1 1,3-4 1,0 3-1,1-1 0,-3 1-1,3-3 0,1 3 1,0-1 1,-1 0 0,1-1-1,-1 0 1,1 2 0,0-1 0,-1-1 0,0-1-1,1 1 1,-2-1 0,-1 0 1,2 1 0,0-1-1,-1 1 1,-1-1-1,0-1 1,-2 1 0,0-1 0,1-1 2,-1 0 0,1 0 1,0 0 1,-4 0 1,1 0 0,2-1 1,-4-1 1,1 1 0,2-1 0,-3-1 1,3 0 0,-3 1-1,0-2 1,1 0-1,-1 0-1,0 0-1,0 0-1,0 0 0,0 0-1,0 0-1,0 0-2,0 0 1,0 0-1,0 0-2,0 0 0,0 0-3,0 0-3,0-3-5,0 0-5,0-1-7,0 0-7,2-3-7,0 1-7,-1-1-10,1-4-15,-1 0-14,2 0-24,1-2-26,1-1-35,1 0-36,-1-3-36,0 0-34,3 1-36,-1 0-36,0-3-50,1 3-53,3-1-38,-3 1-32,6 0-7,-2 1 6,1 0 16,3 1 23,2 1 35</inkml:trace>
        </inkml:traceGroup>
        <inkml:traceGroup>
          <inkml:annotationXML>
            <emma:emma xmlns:emma="http://www.w3.org/2003/04/emma" version="1.0">
              <emma:interpretation id="{CEC30208-CE80-4D51-81BB-5C29FBFAD98F}" emma:medium="tactile" emma:mode="ink">
                <msink:context xmlns:msink="http://schemas.microsoft.com/ink/2010/main" type="inkWord" rotatedBoundingBox="16942,9180 20646,9256 20607,11123 16904,11047"/>
              </emma:interpretation>
              <emma:one-of disjunction-type="recognition" id="oneOf6">
                <emma:interpretation id="interp30" emma:lang="en-US" emma:confidence="0.5">
                  <emma:literal>absorption</emma:literal>
                </emma:interpretation>
                <emma:interpretation id="interp31" emma:lang="en-US" emma:confidence="0">
                  <emma:literal>Absorption</emma:literal>
                </emma:interpretation>
                <emma:interpretation id="interp32" emma:lang="en-US" emma:confidence="0">
                  <emma:literal>absorptions</emma:literal>
                </emma:interpretation>
                <emma:interpretation id="interp33" emma:lang="en-US" emma:confidence="0">
                  <emma:literal>abruption</emma:literal>
                </emma:interpretation>
                <emma:interpretation id="interp34" emma:lang="en-US" emma:confidence="0">
                  <emma:literal>Absorptions</emma:literal>
                </emma:interpretation>
              </emma:one-of>
            </emma:emma>
          </inkml:annotationXML>
          <inkml:trace contextRef="#ctx0" brushRef="#br2" timeOffset="82391.9188">16952 439 88,'-3'-12'374,"-2"1"25,1-1 24,-1 1 20,1 0 15,0 3-9,-3-1-22,0 0-31,2 2-38,0-1-29,-2 2-27,4 1-30,-4-1-31,0 3-22,1-1-19,-1 2-20,0 1-26,-2 1-22,1 0-25,-2 1-18,-1 3-19,1 1-16,-2 4-14,0-1-10,0 3-12,0 3-6,0 1-6,2 1-6,0 3-7,0-1-5,3 2-3,0 1-5,-1 1-5,3-1-5,0 2-6,-1-1-5,1 0-4,2-1-6,1 1-6,-1-1-4,1-1-6,1 1-2,-1-3-3,2-2-4,0 2-2,2-3-5,-1 1-2,1-2-1,1-3 0,-1 2 0,1-3 0,2-1 2,1-3 2,-1 0 3,0 0 1,1-2 3,2-1 4,0-2 5,-3-1 6,2-1 7,1-2 10,2-1 6,-2-2 6,2 0 7,1-2 4,-2 0 7,1-3 5,0-1 8,1 0 7,-3-3 7,3-1 10,-2-1 10,2-2 12,-1 1 10,0-3 9,0 0 11,-3 0 9,3 0 11,-3-2 9,4 0 6,-5 1 5,1-2 2,0 3 2,0 1-1,-4-2-2,4 3-5,-2 0-7,0 0-8,0 2-8,-1 2-8,1 1-9,-4 4-9,2-3-10,0 4-5,-3 0-5,1 4-5,3 0-1,-4 1-5,3 1-3,-3 2 2,0 1 5,-3 1-1,3 4-1,-5-2-3,2 4-2,0 0-2,-2 4-1,0 1-4,-1 1-3,-2 4-7,0 1-7,3 5-7,-2-2-7,-1 2-10,1 3-14,0 2-8,3-1-6,-2 1-12,2 0-13,-1-2-10,2 2-8,1 0-7,0-1-7,1-2-4,1 1-3,1-3-5,1-1-7,0-1-5,3-2-6,-1 0-8,2-2-9,0-2 0,2-1 2,0-1 1,3-2 0,1 0 0,0 0 1,1-4 2,1 1 5,1-1 7,0-3 9,2 0 11,-3-2 12,3-2 17,0-1 22,-3-1 15,3-2 14,-2-2 11,-1 0 11,-1-3 10,1 1 11,-1-5 4,-1 1 2,2-4 3,-2-1 4,-2-1 5,2 0 5,-2-4 2,0 1 0,1-3 4,-3-3 6,0 1 11,1-3 8,0 2 11,-1-3 9,-3-2 15,2 3 18,3-3 14,-3 0 13,0-3 10,0 3 7,0 0 2,2 0 2,-2 2-3,1-3-4,0 4-7,-3 2-6,2 0-10,0 0-10,-3 4-10,3 3-12,-3 1-12,0 1-13,0 4-10,0 2-8,-2 2-8,-1 1-4,1 1-5,0 3-4,-2 1-1,0 2-3,0 0 0,0 0-1,0 2-3,0 2-1,-2-2-4,0 2-1,0 4-3,-1-3-2,0 4-4,-2 1-1,3 0-3,-5 3-2,0 0-3,2 2-1,0-1 3,-2 4 4,4 0 4,-5 2 0,4-1 1,-1 2-1,0 0 2,1 3-2,-1-3 1,4 3 1,-2 3-1,-1-3 1,0 1-2,1 0 0,3 3-6,-4-4-7,3 3-5,-1 0-2,1-1 0,-1-1-1,0 1-1,0-3-1,-1-1-1,0 0-2,-1-2-1,2 2 0,1-5-1,-3-1 2,1-3 0,-1 0 0,-1 0 1,2-4 1,1-1 0,-1-1 0,0-1 0,1-2 0,0 0 1,2-2-1,0 0 1,0-2 1,0 0 0,2-1 1,0-1 1,-1 0-1,2-3 0,1-1-2,1-1 2,1-3 0,2 1 0,-1-2 0,1 0 1,4-3 1,-1-1 2,1 1 1,3 0-1,-2 1 0,2 1 0,1-1-1,2 1-3,0 2-6,-3 0-5,1 1-1,-1 3-2,1-1 0,-1 2 1,0 2-2,-2 0 0,1 3-1,-2 1 0,-1 1-1,1 3 1,-1 1-1,0 1 6,0 2 4,-3 0 2,1 4 2,-2 1-2,-1 3-2,-1 0-2,0-1-3,-5 4-3,0-1-4,0 1-3,-3 2-4,-2-2-6,-2 1-4,-1 0-3,-3 1-2,-1-1-3,-3-3-3,-2 3-2,-1-2-3,-1 2-2,-4-3-3,0 2-1,-1-4-1,-2 3 0,-1-4 1,4 0 1,-1-1-1,2-1 0,-1 0 1,4-2 2,3 0 1,1-6 3,3 2 1,1-1 1,4-1 3,4-2 2,-1-1 3,4-1 3,0-2 3,4-1 5,-1 0 5,0 0 4,3-3 2,2-4 2,1 3 4,-1-3 2,4 2 3,2-3 5,-2-1 1,3 2 4,1-4 2,-1 1 1,1 0 4,2-1 2,1-1 2,-1-1 5,-1 1 6,3-2 4,-1 2 8,0-1 3,1-1 4,-1 2 5,-1-3 5,2 3 4,-3-1 7,1 2 2,-2 0 3,2-2-1,-2 4-1,-1 0-2,0 1-5,0 0-6,0-1-4,-2 3-5,1 1-2,-3-1-2,1 3-3,-1 1-3,-4-1-4,2 2-2,-2 1-4,-1 0 1,-1 2 2,0-2 0,-4 3 4,1 1 1,-2 0 3,-2 1-1,1 0 1,1 2-2,-4-3-1,3 4-2,-4-2-1,1 2-3,-1 1-2,0-1-3,-2-1-3,4 3-3,-6-1-3,2 1-2,-1 1-3,0-2 0,2 4-2,-2-3 0,1 1-1,2-1-1,0 1-2,2 0 0,-1 1 1,1 0 0,-1 0 1,3-1-1,-1 0 0,2 2-1,0-1 1,0-1-1,2 0-2,-1 1 1,3 0-1,-1-1 2,1 1 0,-1 1 0,2 0 0,-2 0 1,2 0 0,-1 0-1,1 0 0,-2 1 1,3-2-1,-3 1 1,2 1 2,-1-1-1,0-1-1,2 2-1,0-1 0,0-2 2,-1 4 0,0-2 0,3 0 1,-2-1 0,2 1-1,-1 1 0,-2-1 0,2-1-1,-1-1 0,-1 2 1,3-1-1,-4 1-2,1-5-2,-1 3-5,-1 0-5,-1-2-6,-2 0-4,-2-3-7,-1 2-8,-1 1-8,-1-1-11,1 0-12,-4 1-15,1-3-17,-2 0-21,2 2-23,-4-4-24,1 3-26,0 1-24,0-2-21,-2 0-18,0-1-25,-2 1-29,1-2-42,-1 0-50,2 1-29,-3 0-19,3-1 0,0 2 12,0-2 20,1 1 26</inkml:trace>
          <inkml:trace contextRef="#ctx0" brushRef="#br2" timeOffset="83994.5617">18296 697 350,'-14'-4'383,"0"1"16,3 3 17,-2 0 10,0 2 7,1 0-30,-3 3-44,-1-2-55,3 3-57,-1 1-36,-3-1-25,2 2-22,2 1-21,-2 3-22,3-3-18,-1 2-18,-1 1-16,2-1-16,4 2-14,-1 1-11,3-2-9,-1 3-6,3-4-4,1 2-4,2 2-3,0-2-3,1-1-1,1 0-2,2-1 0,2-1 0,-2-1-2,4-2 1,0 1 0,2-1 0,0-2 0,2 0 1,0-1 0,1-1 0,2-1 0,-1 2-1,0-4 0,4 0 1,-2 0 0,1 0 2,-1-4 0,2 2 1,0 1 2,-2-3 1,1 0 0,-3-1 3,2-1 2,-1 0 5,-2 0 6,0-1 6,-4-2 5,1 1 4,-1-1 3,-3 2 3,0-2 5,-3-2 3,2 2 5,1 0 2,-5-2 3,0 1 1,0 1-1,-4-2-1,3 1-4,-5 0-3,3 1-3,-2-1-3,0-1-2,-2 4-5,2-2-3,-2 0-4,2 2-6,-2 0-4,2 1-3,-2-2-3,1 3-2,-2-1-3,4 3-4,-1-3 0,1 4-3,-1-3 1,2 2 1,1 0-2,2 0 0,-4 1-2,4-1 1,4 0-1,-4 1 0,2 0-1,1-4-1,0 3 1,2-1 0,-1-2 0,-1 1 1,4-1-2,0 3-1,0-3 0,1 1 0,1 0 0,-2-1 2,1 1-1,2-2 1,-1 3 0,-2 0 2,1-3-1,0 3 0,-1 1 0,1-1 0,-4 0 1,3 1 1,-3-2 2,1 2 0,-2 0 2,1 1 1,-3 0 1,2 1-1,-3 0 1,4 1 1,-4 0 2,0 0 1,0 0 2,0 0 0,-4 1 1,4 0-1,-3 2 0,2 0-1,-3 1-1,1-1-2,-2 2-1,1 2 0,1-1-1,-2 3-2,-1-1-1,1-1-3,0 3-4,0-1-2,0-1-3,2 3-2,-2 0-2,1-4-2,4 4-2,-2 0-3,2-2-2,0 0-3,0 0-3,2 2-2,-2 0-1,4-2-1,1 2 2,-2-1 1,-1-3 1,3 3 5,-1-1 1,2 1 1,0-2 3,2 1 2,-3 0 3,5 0 2,-2 0 4,-1-1 2,4 1 1,-1-2 2,1 2 1,0-1 1,1 0 0,-1 0-2,1-1 0,1 0 0,-1 1 1,1-1 1,-1 0-1,-2-1 0,2 0 0,0 1 1,-1-2 1,-2 0-1,0 0 0,-4-1-2,3 0 1,-4-1 0,1 1 0,-2 0 0,0-2 0,-2-1 0,1 0-2,-2 1-5,0-1-5,0-1-8,0 0-8,0 0-9,-2 0-12,2 0-13,0-1-15,0-1-19,0 1-18,0 0-21,0-1-15,0 2-13,0-4-6,0 2-7,2-3 3,-1 1 5,1 0 8,1-2 5,-1 0 9,3-1 9,-2-1 14,1 1 15,3-2 18,0 0 19,1-2 15,-3 2 13,6-2 12,-4-1 11,2 1 6,-2-1 5,4 0 7,-1-1 12,0-1 14,1 1 15,-2-2 10,3 0 12,-2 2 16,1-2 19,-1 2 19,0-1 16,-1 1 19,1 2 20,-2-2 17,-1 1 14,0 3 8,-2-1 4,0 3-2,-1 0-2,-1 1-2,-1 4-2,-1-1-11,-1 2-14,0 1-14,0 0-12,-1 1-19,-1 2-19,1-1-20,-1 4-17,1 1-13,-2 0-11,0 5-8,0-2-9,-1 5-5,1 1-6,-2 4-5,1 0-4,-1 3-4,1-1-3,-2 4-7,0 0-10,2 1-4,-1 1-1,-1 2-2,1-1 0,0 1-1,-1 3-1,2-2-1,-3 3-1,0-1 1,-1 1-3,-1 1 1,1 0-1,-3-1 5,0 1 7,-1 1 3,0 0 0,-2 0-2,2 0-1,-3 1-4,2-1-3,-1 3-3,-2-3-2,5 0-2,-3 1-2,4-1-3,-1-2-2,3-2-2,-1 0-3,3-4-3,0-2-4,1-4-4,5-3-3,-1-3-4,1-2-2,1-3-5,3-4-5,-3-1-4,5-2-4,-3-3-2,1-2 1,2-3 0,1-2 2,1-1 3,-2-4 5,1 0 5,2-3 7,-1-2 6,-1-3 6,-1-3 8,1-1 6,1-1 7,-2-4 7,-2 0 3,0-1 2,3-2 1,-4-1 1,-1-3 0,1 0 0,1-1 1,-1-1 0,-1-2 0,1 2 1,1-3 1,-1 1 0,1-2 1,0 2 1,0 1 2,3-1 4,-2 2 10,2-2 12,0 5 10,-1-2 7,1 1 6,0 2 6,4 1 2,-3 1 4,2 0 2,0 3 3,-1 2 3,1 0 2,1 2 0,0 1-3,-3 3-5,3 0-10,-3 4-6,3 0-4,-3 5-4,0-1-3,-1-1-1,4 4-1,-3 0-1,1 1-2,-2 2 0,3-1-2,1 3-1,-1-3 0,1 3-1,-3 1-1,3-1 0,-3 0-2,3 4-1,0-2 0,-1 2 0,3 2 0,-2-2-1,-1 4 0,2 0-2,0-1 1,-2 3 0,2 1 0,0-1-2,0 3-1,-2 0-1,2 1-2,-1 1-1,-3 2-2,1-2-3,1 3-1,-3 1-1,-2-3-1,-2 3-1,4 0-1,-6 0-2,-1 1-2,-1-2 0,-2 1-2,-2-1-3,-1 1-2,-2-3-6,-2 1-4,0 0-12,-4 0-16,2-3-14,-2 1-16,-1-4-19,1 3-20,-1-1-30,0 0-36,1-2-36,-1 1-38,1-1-38,2 0-39,-2-2-44,3-1-47,-1-3-41,1 1-36,3-2-20,8 0-12,-8-2 1,2-1 7,6 3 23,-1-7 31,2-3 35</inkml:trace>
          <inkml:trace contextRef="#ctx0" brushRef="#br2" timeOffset="84027.4731">19361 222 192,'0'-6'382,"0"-2"17,0 3 15,2 1 15,0 2 14,1 1-9,-3 1-23,0 1-30,1 3-36,1 0-27,-1 0-25,0 3-28,1 2-30,-1 2-22,3 0-14,-3 3-18,1 3-18,-1-1-16,-1 4-13,-1 0-20,-1 0-19,-1 3-17,-2-1-15,1 2-11,0 1-10,-1 1-7,-2-1-7,0 0-4,-1 1-4,0 1-4,1-2-2,-1 1-4,3-3-3,-2 3-4,2-3-7,-1 1-6,3-2-10,-2-3-22,1 3-27,1-4-35,0 1-38,2-2-40,1 0-39,0 0-41,0-1-39,1-3-49,-1 1-52,0-5-48,0 2-47,2 0-26,-1-3-15,-1-8 4,0 0 14,4 3 29,-4-3 33,0 0 38</inkml:trace>
          <inkml:trace contextRef="#ctx0" brushRef="#br2" timeOffset="85656.1515">19418 601 88,'-3'-8'356,"2"5"8,-1-2 16,1 1 19,1 0 4,1 0-4,1 1-12,1 1-15,-1-1-25,1 1-27,2-2-20,1 2-19,0 1-23,1 1-27,0-3-18,4 3-10,-3-3-16,2 3-19,0 0-17,-1 0-15,1 0-24,-2 3-28,-1 0-20,2-2-16,1 1-12,-2 2-9,-1 1-7,0 0-4,0 0-3,-1 2-1,0-2-3,0 3-1,-4 0-2,3 2-2,1 0 3,-5-1 4,3 4 2,-3-3-1,1 3-1,-2 0 1,0 2-3,0-1 0,-2-1-3,-1 2-2,0 1 0,1-5-2,-3 2-1,1-1-1,1 1-1,-2 1-3,0-3-2,1 0-4,-2 2-9,0-4-8,1 0-11,0 1-13,0-2-18,0 0-23,0-3-32,0 0-40,3 1-33,-5-2-30,6 0-31,-2-2-27,0 0-27,2 2-27,1-4-29,0 0-33,0 0-28,0 0-28,0 0-13,0-11-8,1 0 18,2 1 29,1-3 31,0 0 30</inkml:trace>
          <inkml:trace contextRef="#ctx0" brushRef="#br2" timeOffset="85658.1918">19603 423 229,'-5'0'291,"1"3"4,2 0-4,1-1-12,-1 2-18,0 0-14,2 0-12,0 0-20,2 0-22,0-1-12,-1 0-7,1 1-3,2 1 2,1-1-5,-2 0-9,4-2-2,-2 1 2,2 1 5,-3-4 5,4 3 2,-3-3-3,2 3 0,-2-3-2,1 0-8,-2 0-12,0-3-12,-1 3-12,-1-3-14,1 3-11,-1-4-14,-1 1-16,1-1-17,-2 0-19,0 0-24,0 0-22,0 1-28,0 0-28,0-3-36,0 5-39,0-2-33,0 1-31,0 1-34,0-1-33,0 2-45,-2 0-49,2 0-50,0 0-50,0 0-22,0 0-9,-4 5 9,0-1 21,1 5 29,-1-2 36</inkml:trace>
          <inkml:trace contextRef="#ctx0" brushRef="#br2" timeOffset="85662.1355">19826 623 309,'-5'0'388,"-2"0"17,2 3 18,-2 1 13,3-1 13,-2 1-26,-1 1-46,0 2-58,4-1-63,-5 1-44,4 2-30,-3-1-28,2 3-21,0-2-21,2 1-19,-3-1-17,1 4-17,3-2-14,-3 1-15,2-1-11,1 1-10,0 0-8,1-3-8,-1 2-7,0 0-5,2-1-7,0-1-9,2 0-7,0-1-7,1 0-8,-1-3-8,1 1-4,2-1-4,-3-1-1,3 0-1,1-1 2,0-3 1,1 2 3,1-2 4,-1 0 8,2 0 6,0 0 8,0 0 7,-2-2 8,2-1 8,1 1 7,-2-1 4,0 0 6,0-1 6,-1-1 4,0 1 5,-1-2 7,0 2 5,-2-1 6,0-1 5,1-1 6,0 0 5,-3 1 3,1-1 2,-1-1 2,0-1 0,-2 1-1,0 1-2,-2-3-2,0 1-2,-1 0-1,3 0-3,-4-2-3,3 1-3,-2-1-5,1 2-3,0-1-2,2 1-3,0-2 0,0 1-2,0 1-1,0-2 0,0 3-3,2-1-1,0 0-3,1 1-3,0-1-1,-1 1-2,3 0-1,-2 0 0,3 1 3,-3 0 3,2 0 3,0-1 2,2 3 2,-2-2 4,-2 0 4,4 0 5,-2 4 6,1-3 3,0 2 5,0 0 3,-2 2 3,1-1 3,1 0 0,-1 2-3,-2-1-1,2 1-1,0 0-1,1 1-2,-2 0-3,-1 1-5,1 0-3,2 2-5,-1 0-4,1 1-4,0 1-3,-2-1-3,0 2-2,3 3-3,-4-1 0,1 1-1,1 0-1,-1 1-3,-1 0 0,-2 1 0,-1 1-1,4 1-2,-4-2 0,0 3-3,-4 1 0,4-2-2,-1 0-1,-2 0-2,0 2-2,0-3-5,0 2-5,0-1-5,0-1-7,2 1-7,-4-1-5,2-2-4,0 3-6,0-1-8,2-2-5,-3-1-5,2 0-5,-1-1-3,-2-3-3,2 2-4,1-2-2,-2 1-4,1-2-1,2-1-2,-2-1-1,0 0-3,-2-2 1,5 0 2,-1-2 4,0 0 6,-1-1 5,1-1 7,1 0 8,0-2 11,0 1 12,0-2 12,1-1 16,1-1 18,-1 0 16,0-1 15,4 0 14,-2-3 15,1 3 11,1-3 9,-1-1 7,1 3 10,0-4 4,-2 1 7,2 1 3,-2-2 4,1 3-2,3-1-3,-4 0-5,1 0-5,1 1-4,-1-1-8,0 2-5,0 0-6,-1 1-5,2 2-6,0-1-4,1 0-7,0 0-5,-1 2-6,0-1-5,1 0-3,0 2-3,1-1-1,0 1-2,1-1 0,-2 2-2,2-1 0,1 2 0,-1 1-4,-1-1-2,1 0-2,1 3-3,0-1 0,-1 2-1,0 2-1,3-1-2,-3 3-1,0-2-3,1 0-1,0 4-1,-1-3-4,1 1-1,-6 1-2,4 0-1,-2 2-1,0 1 0,-2-2 0,3 4-1,-1 2-3,-2-2 0,4 4 0,-3-2 4,2 3 5,-3 0-5,1-2-10,3 1-7,-5 1-5,3-1-4,-2-1-5,-1 2-9,-1-3-13,-1 1-14,-1 0-15,-1 0-24,0 0-25,-1 0-34,0 0-37,1 0-26,-5 0-20,3-2-31,-2 3-39,-1-1-56,-2-1-64,0 2-47,-3 0-36,0-1-11,1 0 3,0-1 15,-1-1 25,1 2 28,3-2 31</inkml:trace>
        </inkml:traceGroup>
        <inkml:traceGroup>
          <inkml:annotationXML>
            <emma:emma xmlns:emma="http://www.w3.org/2003/04/emma" version="1.0">
              <emma:interpretation id="{D9A1A42B-B52C-4A3E-A3FD-3B5E1844FCDF}" emma:medium="tactile" emma:mode="ink">
                <msink:context xmlns:msink="http://schemas.microsoft.com/ink/2010/main" type="inkWord" rotatedBoundingBox="21892,9485 22182,11236 21557,11340 21267,9589"/>
              </emma:interpretation>
              <emma:one-of disjunction-type="recognition" id="oneOf7">
                <emma:interpretation id="interp35" emma:lang="en-US" emma:confidence="0.5">
                  <emma:literal>of</emma:literal>
                </emma:interpretation>
                <emma:interpretation id="interp36" emma:lang="en-US" emma:confidence="0">
                  <emma:literal>off</emma:literal>
                </emma:interpretation>
                <emma:interpretation id="interp37" emma:lang="en-US" emma:confidence="0">
                  <emma:literal>Of</emma:literal>
                </emma:interpretation>
                <emma:interpretation id="interp38" emma:lang="en-US" emma:confidence="0">
                  <emma:literal>If</emma:literal>
                </emma:interpretation>
                <emma:interpretation id="interp39" emma:lang="en-US" emma:confidence="0">
                  <emma:literal>if</emma:literal>
                </emma:interpretation>
              </emma:one-of>
            </emma:emma>
          </inkml:annotationXML>
          <inkml:trace contextRef="#ctx0" brushRef="#br2" timeOffset="86151.5362">21273 681 35,'-12'-4'348,"0"2"13,3 0 12,-1 2 15,0 0 19,2 2-7,0 0-19,0 0-37,-2 3-44,1 1-35,1-3-30,-2 5-23,0 0-19,0 1-18,1 2-15,0 1-19,1 1-16,-1 1-20,2 0-20,1 1-16,0 1-14,2-1-11,1 1-11,2-2-9,1 1-7,0 0-5,0-2-4,1 2-3,2-4-1,1 4-2,1-4-2,1 2 0,0-4 0,0 0 2,2-1 1,3 0-1,-2-1-1,4-1-1,-2 0-1,-1-1 1,2-2-2,0 0-1,1-3 1,-2 0 1,2-3-1,-2 0 0,1 1 1,-1-3 0,1 1-2,-1-4 1,-3 1 1,1-2 1,0 0-1,-1-2 1,-1-1 1,-1 1 1,0 0 0,-1 0 0,-1-2-2,-1 1 0,-3-1 0,1-2 0,-1 1 2,-1-1-1,1 1-2,-3-1 4,-1-1 4,0 0 3,0-1 5,0 1 4,-1-1 4,0 1 5,1-2 5,-1 2 2,2-1 2,-1 2 2,1-1 1,0 0 2,1 3 3,2-1 0,0 1 0,0-1-3,2 1-3,1 2-2,0-2-3,3 2-4,2-1-3,1 1-2,-1 0-1,3-2-1,-3 2 0,4 2 0,-1-1 0,1 1-2,0 3-1,-2-3-1,2 3-1,0-1 1,-1 3 0,-3 0 1,3 1 2,-1 0 0,-2 0 2,3 3-1,0 0 2,-2 0-1,1 3 2,0 1 1,1 0-2,-3 2 0,3 3 2,0 0 0,1 2-1,-4 2-1,3 1-4,-3 3 0,3 1-1,-1 3-3,0 1 0,-3 2-3,0 2-2,-1 4-1,0-3-3,-1 4 0,-1 0-1,-1 0-2,-3 3 0,3-1-2,-3 2 0,-3 1-1,0 0-2,2 1-1,-2 1 0,-2 2-1,-1-3-1,0 2-3,-1 3-2,0 1-2,-3-1 0,0 0-4,-1 0-1,1 3-3,-3-2-2,1 0-2,-2 2-2,1-3 3,1-1 6,-2 3 3,2-3 3,-2 0 2,1-2 2,1 2 1,0-3 0,0-1 0,3 0 4,1-3 3,-2-1 1,3-2 2,1-2 1,3-1-3,-2-4-6,3 0-3,1-4-2,1-2 0,1-3 0,1-2-1,3-2 0,1-4-1,2-1 1,0-2-1,3-2 0,-1-2 2,4-1 2,-3-1 1,5-4 3,-1 0 3,0-4 4,3-1 0,-1 0-1,-1 0 2,2-4 6,0 2 6,-2-4 7,2 2 8,-2-4 6,-3 2 8,2-3 7,-3 0 6,2 0 7,-2-2 4,-4-3 4,1 2 7,0-1 10,-1-3 2,-4 1 1,2-1-2,-2 0-3,1-4-4,0 2-4,-3 0-6,-1-1-8,3 2-8,-3-1-8,1 1-6,0-1-8,-2 2-6,0 2-6,-2 1-6,0 1-2,1 0-4,-4 3-13,1 0-2,-1 3 0,0 0 0,-3 2 0,1 0 0,0 2 0,-3 0 0,0 0-3,-1 2-18,-1 0-7,-1 2-10,0 0-11,1 2-9,0 0-11,-1-1-5,0 1-4,1 0-8,-2 1-10,1 3-12,1-1-11,0-1-22,0 3-26,3 0-34,-1 2-37,1 0-36,3 2-36,-1-1-45,-1 0-48,8-1-56,-7 5-59,1-1-35,1-1-19,5-3-7,-5 6-3,5-6 18,0 0 27,0 0 39</inkml:trace>
        </inkml:traceGroup>
      </inkml:traceGroup>
    </inkml:traceGroup>
    <inkml:traceGroup>
      <inkml:annotationXML>
        <emma:emma xmlns:emma="http://www.w3.org/2003/04/emma" version="1.0">
          <emma:interpretation id="{25396344-5522-4642-88F7-84046CFD7BE0}" emma:medium="tactile" emma:mode="ink">
            <msink:context xmlns:msink="http://schemas.microsoft.com/ink/2010/main" type="paragraph" rotatedBoundingBox="649,10569 10424,10834 10392,12009 617,1174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E53DE44-11E2-4FB1-BAEA-6B3D998F21CE}" emma:medium="tactile" emma:mode="ink">
              <msink:context xmlns:msink="http://schemas.microsoft.com/ink/2010/main" type="line" rotatedBoundingBox="649,10569 10424,10834 10392,12009 617,11744"/>
            </emma:interpretation>
          </emma:emma>
        </inkml:annotationXML>
        <inkml:traceGroup>
          <inkml:annotationXML>
            <emma:emma xmlns:emma="http://www.w3.org/2003/04/emma" version="1.0">
              <emma:interpretation id="{F527FEE7-F265-42EC-B769-AFCB8A642B31}" emma:medium="tactile" emma:mode="ink">
                <msink:context xmlns:msink="http://schemas.microsoft.com/ink/2010/main" type="inkWord" rotatedBoundingBox="641,10885 3063,10951 3041,11774 618,11708"/>
              </emma:interpretation>
              <emma:one-of disjunction-type="recognition" id="oneOf8">
                <emma:interpretation id="interp40" emma:lang="en-US" emma:confidence="0.5">
                  <emma:literal>water</emma:literal>
                </emma:interpretation>
                <emma:interpretation id="interp41" emma:lang="en-US" emma:confidence="0">
                  <emma:literal>wale</emma:literal>
                </emma:interpretation>
                <emma:interpretation id="interp42" emma:lang="en-US" emma:confidence="0">
                  <emma:literal>waste</emma:literal>
                </emma:interpretation>
                <emma:interpretation id="interp43" emma:lang="en-US" emma:confidence="0">
                  <emma:literal>waters</emma:literal>
                </emma:interpretation>
                <emma:interpretation id="interp44" emma:lang="en-US" emma:confidence="0">
                  <emma:literal>wattle</emma:literal>
                </emma:interpretation>
              </emma:one-of>
            </emma:emma>
          </inkml:annotationXML>
          <inkml:trace contextRef="#ctx0" brushRef="#br2" timeOffset="87847.4993">369 2149 109,'2'-9'407,"1"-1"29,2 1 29,-1-1 26,-1 5 23,3-4-5,-2 0-24,-1 3-48,2 1-58,-1-3-47,-1 4-43,1-1-27,-2 2-22,-1 0-26,1 0-29,-2 2-26,0 1-28,0 1-23,0 1-24,0 0-18,0 3-12,0 0-12,0 1-9,0 3-7,-2-1-5,1 5-4,0 0-7,0 3-5,-3 3-5,1 0-7,-1 0-5,-1 5-6,2-2-7,-1 1-6,-2 2-7,3-2-5,-1 0-7,-1 1-6,1-2-8,1-2-8,1 1-9,-2-2-10,2 1-10,1-3-12,1 0-12,0-4-12,0 2-12,0-3-12,3-1-11,1 0-8,-2 0-6,2-5-4,1 1 0,1-2 2,-2-1 4,4-2 8,-1-1 9,0-1 13,2-1 15,-1-3 20,2 0 24,0-1 15,-1-2 12,3-1 17,0 0 19,0-3 15,-2 1 12,2-2 11,0-1 10,1-2 6,-2 0 2,2-2 6,-2-1 6,0 1 6,1-3 1,-1 2 12,0-4 16,-2 2 8,2 0 5,-2-1 6,-2 0 6,1 0 4,-4 1 5,3 1 6,-4 1 8,2 3 2,-1 3 0,-1 0-5,-1 2-4,1 3-8,-1-1-7,-1 5-12,-1 0-11,0 2-11,0 1-10,-1 1-10,-1 2-10,-1 0-7,3 5-10,-2-1-7,1 1-11,-1 3-7,1 0-9,0 2-7,-1 2-9,1-2-8,-1 2-8,0 1-6,2-2-7,0 0-6,0 0-7,0 0-3,2 1-4,0-3 0,1 1-1,-1-2 4,3 0 3,0 0 4,0-2 6,0-2 7,2-2 8,2-1 8,2 1 8,-1-1 12,1-2 12,2 0 12,-1-2 12,2-2 12,1 0 13,2-2 11,-3-1 11,3-1 13,-2-1 15,-1 1 15,1-4 14,-3 1 14,2 0 15,-4 0 6,0-2 4,-3 0 2,-2 2-1,0-2-3,-1-1-3,-1 1-7,-3-1-6,0 0-10,0 1-12,0-1-13,-3-1-14,-1-2-13,-1 1-15,0 1-11,-2-3-10,0-1-7,-1 2-8,-1 1-7,2 1-9,-3-1-11,4-1-10,-1 2-14,0 1-16,2 1-22,0 6-26,3-2-35,0 1-41,0 2-38,2 3-39,2 1-41,-2 1-46,0-1-55,0 0-62,0 11-44,2 0-38,-2 0-12,0 3 3,-2 3 14,2 3 20,-2-1 33</inkml:trace>
          <inkml:trace contextRef="#ctx0" brushRef="#br2" timeOffset="89524.7683">1443 2256 122,'0'-10'328,"0"1"16,-2 0 17,1-1 3,0 3-4,0-4-14,-1 4-22,0-1-25,-1 0-29,0 0-21,2 0-18,-4 2-11,2 0-5,1 1-8,-3 1-11,0 0-14,0 4-15,-3-2-17,2 4-19,-2 0-20,-2 0-19,0 2-19,1 3-17,-3 1-15,0-1-17,2 2-13,0 1-15,-1 1-9,1 0-9,0 1-9,2 2-9,-1 1-9,2-2-7,-1 3-9,4-1-9,-2 1-11,0 0-11,1 1-10,-2-2-9,1 2-9,2-2-6,-1 0-5,0 0-3,2-2 0,-1 0 4,3-2 3,1 1 5,1-1 6,1-2 8,1-1 10,1-1 11,1-1 11,0 0 10,0-2 12,2-2 11,3 0 9,-1-2 9,-1 0 6,3-3 6,-1 0 4,0-1 4,1 0 4,0-1 3,-1-2 4,2 0 3,-2-2 5,2-1 4,-2 0 5,1 1 4,-1-3 3,0 2 4,-1-5 6,2 1 6,-1 1 6,-1-1 8,0-3 8,-1 2 9,-1-1 11,0 2 10,-1-2 10,-2 1 6,1-1 7,0 3 7,-3-2 3,0 1 5,-1 3 0,1-2 1,-2 2-2,0 2-3,0 3-7,-2 0-7,1 1-10,-1 1-12,2 2-11,0 0-12,-1 4-12,0-2-12,-1 4-13,1-1-13,-1 4-15,0 1-16,-1 0-15,1 3-16,0 0-15,-1 1-14,-2 4-19,3 0-19,-1 0-18,0 2-16,-1-1-14,2 2-15,-1-2-8,1 1-8,2 1 2,0-1 5,2 0 3,0 0 4,0-3 4,3 1 4,-2-2 8,2 1 12,3-1 9,-2-1 10,3-2 12,0-1 12,0 0 10,1-1 12,2-2 2,-2-1-4,4 0 5,-1-2 6,-1 0 8,2-2 10,0 0 10,1-2 10,0-2 8,-1-1 8,1-1 8,-1-1 7,1-2 6,-1 1 8,0-2 10,-1-1 13,-1-2 11,0 1 9,-2-1 9,-1 0 4,1-2 7,-2 0 5,-1-1 6,0-2 7,0 1 6,-1-3 6,0 0 7,0-2 8,-2 0 9,1 0 11,0 0 9,-1-2 7,0-2 11,0 1 7,1-3 9,-2 2 8,-1 0 6,0 0 5,3-2 2,-2 1 0,-3 1-4,2 1-6,-2-3-12,2 3-13,0 1-13,-1-1-13,3 2-13,-2 2-14,-1 0-12,3 3-14,-3 0-11,2 3-10,-1 2-9,-2 0-5,2 4-6,0 0-5,-2 3-2,0 0 1,0 0-3,0 4 0,0 0-2,-2 2-2,0 0-3,2 2-3,-2 1-2,1 3-5,-2 1-1,-1 3-3,1 1-1,-2 1-3,1 3-2,-1 1-4,0 0-4,0 4-5,-2 0-3,2 0-5,-2 3-3,2-1-2,0 1-5,2-1-2,-1 2-6,-1 0-7,1 0-6,0-2-6,0 1-10,0 0-9,1-1-12,3-2-11,-3 3-17,3-3-19,0 1-28,0-2-30,0 0-34,3-1-30,0-1-29,1 2-26,0-5-27,0 3-28,0-5-32,1 1-34,-1-3-28,2 2-29,1-2-2,1-3 11,1 0 23,1-3 34,-1-1 31</inkml:trace>
          <inkml:trace contextRef="#ctx0" brushRef="#br2" timeOffset="89527.7549">1939 2136 308,'-6'-2'385,"1"-1"16,0 2 18,2 0 11,-1-1 6,4 2-29,0 0-47,0-1-48,0 0-48,0 1-38,0 0-31,4-1-25,-1-1-21,0 1-19,1 0-17,2-1-16,-2 1-19,4 1-12,1 0-12,-2 0-11,3-3-11,2 3-12,-2 0-15,2 0-23,-2 0-24,0 0-30,-1 3-30,0-3-29,0 3-30,0-1-29,-2 2-29,0 0-31,-2 2-32,0-2-38,-1 2-39,-1 1-38,0 1-39,-1 1-5,-1-1 7,0 1 19,-1 2 25,3 0 24</inkml:trace>
          <inkml:trace contextRef="#ctx0" brushRef="#br2" timeOffset="89613.8979">2144 2436 28,'3'-7'311,"1"0"14,1 1 5,1-1 4,0-1-10,-1 0-16,0 2-19,2-4-21,0 2-20,-2-2-17,0-2-13,2 1-5,-2-1-3,0 1-1,2 0-2,-3-2 0,-1 2-3,3 0-5,-4 0-7,0 1-9,0 1-13,-1 0-11,1 0-14,-2 4-12,-2-2-13,1 2-14,-1 1-14,0 0-14,0 2-12,-1-1-11,-2 0-8,2 2-8,-2 1-7,0 0-5,1 0-4,-1 1-5,3 0-6,-6 2-4,5 0-4,-3 1-4,0-1-3,2 1-4,-1 3-4,1-3-4,-1 3-2,1 1-4,0 2-4,-1-1-3,1 0-3,-1 2-4,0 1-3,3-1-1,-1 1-3,0 1-5,-1-1-1,3 2 0,0-1-3,0-3-2,1 2-3,0 1-3,0-3-2,1 3-2,0-5-2,0 3-1,3-1-2,-1-1-4,0-1-1,-1-1 0,3 0-3,-2-1-2,1-1-1,3-1 2,0 0 3,-1-2 2,3-1 3,0 0 4,1-1 5,0-1 4,-1 0 6,3-5 6,-1 2 6,1-1 7,0-1 7,0-3 8,2 2 6,-1-2 7,-1-1 10,2 0 14,-1-1 10,-1 0 11,2-2 10,-4 3 9,2-3 10,0 1 9,-2-2 10,-1 0 11,-1 0 8,1-1 9,-1 1 4,-4 0 4,2 0-1,-2 0-5,0 0-5,0 0-6,0 0-4,-2 2-2,1-2-7,0 4-5,2-3-9,-1 4-9,-1-1-9,1 3-9,-1 0-7,0 2-6,1 2-5,-2-1-4,-2 2-5,0 0-5,0 2-4,0 0-6,-1 2-7,0 0-6,-3-1-4,0 5-4,0-2-3,-1 2-1,-1 1-3,0 1-1,2 1-3,-2 1 0,-1 2 0,0-1-1,3 1-1,-2-1 1,-1 0 3,4 3 1,-2-1 3,1-1 2,-1 1 4,2-1 0,2 1 4,-2 0 0,3 0 2,0-2 0,0 2 2,0-2-1,0 2 3,3 0 1,0-2 1,0-1 2,2 3 0,-2 0 1,2-3 0,1 2-1,0-2 2,-2 1 2,2-1-1,2 1 1,0-1 0,0-1 2,-1 1 0,4-2 0,-1 0 1,1 1-1,-2-2-1,3 1-1,-2-1 1,2 2-2,0-3 1,1 1-3,-2-3 1,-1 1-2,3 0 0,-2 0-2,1-1 0,-2 0-3,2-1 0,-2 2-1,0-2 0,-2-1 1,1 1-1,0-1-1,-4 2 1,3-4-1,-2 2 1,0-1 0,-2 0-2,1-1 0,-2 0 1,1 0 1,2 0-1,-4-1-1,1 0-1,-1-1-2,0 2-4,0-2-3,-1 0-6,1-1-4,0-1-8,-2 1-13,2-2-14,-2 0-21,0-1-25,0-1-32,0-1-37,0 2-41,0-3-38,0 0-36,0 0-36,-2-1-35,2-2-45,-2 0-49,0 2-39,1-2-34,-3 1-7,3-2 7,0 1 21,0 2 29,-1-2 35</inkml:trace>
        </inkml:traceGroup>
        <inkml:traceGroup>
          <inkml:annotationXML>
            <emma:emma xmlns:emma="http://www.w3.org/2003/04/emma" version="1.0">
              <emma:interpretation id="{F69A7B75-3172-4A3B-A2BA-24ACBE4BA9E0}" emma:medium="tactile" emma:mode="ink">
                <msink:context xmlns:msink="http://schemas.microsoft.com/ink/2010/main" type="inkWord" rotatedBoundingBox="4140,10664 5515,10701 5483,11876 4108,11839"/>
              </emma:interpretation>
              <emma:one-of disjunction-type="recognition" id="oneOf9">
                <emma:interpretation id="interp45" emma:lang="en-US" emma:confidence="0.5">
                  <emma:literal>and</emma:literal>
                </emma:interpretation>
                <emma:interpretation id="interp46" emma:lang="en-US" emma:confidence="0">
                  <emma:literal>ad</emma:literal>
                </emma:interpretation>
                <emma:interpretation id="interp47" emma:lang="en-US" emma:confidence="0">
                  <emma:literal>ands</emma:literal>
                </emma:interpretation>
                <emma:interpretation id="interp48" emma:lang="en-US" emma:confidence="0">
                  <emma:literal>and.</emma:literal>
                </emma:interpretation>
                <emma:interpretation id="interp49" emma:lang="en-US" emma:confidence="0">
                  <emma:literal>And</emma:literal>
                </emma:interpretation>
              </emma:one-of>
            </emma:emma>
          </inkml:annotationXML>
          <inkml:trace contextRef="#ctx0" brushRef="#br2" timeOffset="91243.8686">4086 2530 131,'0'-8'315,"0"-2"15,2 1 4,-2 1-1,0-2-8,2 1-13,-2-2-17,3 1-21,-1 0-19,-2 0-19,3 1-5,-3-3 0,0-1 0,0 3-2,0-3-5,-3 1-6,3-1-8,-2 3-9,-1-2-10,1 1-12,-3-1-14,0 0-16,2 1-15,-4 0-14,3 2-12,-4 1-13,1 2-11,1-1-10,-1 2-9,0 1-4,0 1-7,0 1-6,0 1-5,-1 2-4,2 2-5,-3 0-5,0 1-2,0 1-4,2 1-3,-3 0-4,2 2-4,-1 1-3,2 2-4,-4 0-5,6 1-3,-3 0-3,2 0-5,2 1-3,-4 1-3,4 0-3,-1 1-4,1 0-4,0 0-4,-1 0-5,3 1-5,-2 0-4,4 0-6,-3 0-6,3 1-3,-3-3-4,3 3-4,0-2-6,0 0-8,0 1-8,3-3-7,-3 2-6,3-3-7,-3 0-7,4 0-7,-2-1-8,1 0-4,1-3-2,1 0-1,1-1-3,-2-2 0,4-1 2,-1-1 6,2 0 6,-2-2 7,4-1 6,-2-1 9,1-3 10,-1 0 12,1-1 11,0-1 10,1-1 9,-2-3 8,2-1 7,1 1 10,-4-2 6,3-1 8,-1 1 4,0-4 8,0 2 6,0 1 8,0-3 6,-1 1 7,-2-1 11,1 1 9,-1-1 13,0 1 12,-2 0 11,2 0 11,-4-1 10,2 3 12,-1-4 11,-1 2 6,-1 3 6,3-4 4,-4 3 4,0 0-1,-1 1-2,3 2-7,-3 1-7,3 2-8,-3 0-11,0 1-9,0 3-9,0 1-12,0 0-13,0 1-8,0 1-11,0 1-8,0 2-7,0-2-9,-3 4-8,3 0-7,-3 1-7,3 3-6,-1 0-6,0 0-7,-1 3-7,-1 0-7,3 1-5,-2 3-8,2-2-7,0 2-5,0 1-8,0-2-3,2 1-3,-2-2-3,3 1-3,0 2-2,1-1-1,-1-2-2,2 1-2,1-2 0,-1 1-3,3-3 0,-1 0 0,1 1 0,-2-1 0,1-1 4,1-1 2,-3-1 5,4-3 4,-2 1 6,-2-2 7,1-1 5,-1-1 8,-1 0 10,-1 0 9,-1-2 13,0 0 14,-1 0 14,-1-2 13,0 0 13,0 0 11,0 0 10,0-2 10,0 0 8,0 1 6,0-2 7,0-1 5,0 2 5,0-2 3,0 1-2,0 2-5,0 0-5,0-1-7,0-1-9,0 3-8,0 0-10,-1 0-9,-1 1-9,0-1-9,2 2-11,-3 0-9,3 0-10,-3 2-10,2-1-7,1 1-8,-3-1-6,3 0-5,-2 1-5,1-2-5,-1 2-3,1 0-2,1-1 0,0 1 3,0-2 2,0 2 3,0-2 4,0 0 3,0 0 5,0 0 4,0 0 6,0-2 5,1 2 5,1-2 7,-1 1 6,1-1 9,1 0 6,-2 0 9,2 0 7,0-1 7,2-1 7,-1 0 6,1 0 7,-1 0 5,-1 0 6,3-1 6,-2-2 3,-1 1 2,-1-1-1,1-1-2,0-1-5,0 1-4,0 1-6,0-1-5,-1 2-5,0-1-4,1 1-5,-1 0-6,-1 2-6,1 0-5,-2 0-3,2 1-5,-2 2-4,4 0-4,-3 1-2,2 0-2,0 0-2,0 1 0,0 3-3,2-2 1,-1 0-3,-1 4 0,2-1-2,3 1-3,-4 0-4,3 2-4,0-1-4,-1 2-2,1 0-7,0 0-6,1 0-8,-2 1-6,2 0-9,-1-2-6,2 1-8,-1 1-8,2-1-8,-3-2-7,3 1-8,1 0-6,-2 0-7,2 0-7,1-3-5,0 2-4,2 0-3,-1-3-1,-1 0-4,3 1-4,0-2-5,-2 0-2,4-3-5,-2 2-4,0-2-3,0-2-2,1 2-2,-3-3-4,1 0-4,1 0-8,-1-1-11,-1 0-16,-1-1-20,0-2-21,0 1-24,-2-1-22,2-1-4,0-2 3,-2 0 10</inkml:trace>
          <inkml:trace contextRef="#ctx0" brushRef="#br2" timeOffset="91261.798">5251 1597 346,'-5'-9'391,"2"4"22,0 1 18,-1 1 12,-1 3-16,2 3-31,-3 1-44,3 1-51,-1 2-42,-1 0-39,0 5-31,0-1-24,0 4-26,1 1-25,1 2-22,-2 2-24,4 0-18,0 3-12,-1 1-10,2 2-6,0 1-7,0 2-7,0-1-2,0 2-3,0 0 0,0 2-1,-1 0-2,-1 1 0,0 3 0,1-1 0,-1 0 1,1 1 1,0 1 0,-2-2-1,0 0 0,-1 0 0,2-2 2,0-1 0,-1-2 0,0 0-2,1-2 0,-1 0 1,-1-2-2,3-4 0,-1 0-1,0-1 0,2-4-1,-2 1 1,2-4-1,0-1-1,0-1-1,0-3-3,0 1 2,0-2 1,0-3 0,2 1 1,-2-2 0,0-2 4,0-1 3,0-1 3,0 0 6,0-1 9,0-1 9,0 0 12,0 0 10,0-4 10,0 3 7,-2-3 5,1 0 5,-1-2 6,0 2 3,-1-4 4,-1-1 2,-2 0 3,3 3-1,-3-3-4,-1-1-7,-1 1-8,1-1-6,1 1-7,-1 1-4,-1 1-5,0-2-3,3 1-5,-3 4-4,1-3-5,1 3-5,0 0-6,2 4-3,1-4-3,-2 4-4,1 2-3,-1 0-5,1 0-4,-2 0-5,1 2-4,1 4-3,-2-4-5,0 4-2,0 0-4,1 3-3,-2 0-3,0 0-4,2 2-4,0 2-3,-2-4-4,4 4-3,-1-1-2,-1-2-2,2 2-2,1 1-2,0-4-1,1 2-4,1-2-2,0 0-2,1 1-4,1-2-4,0-3-1,1 1-4,2 0-4,-1-1-3,1-2-3,1 1-6,1-2-9,2 0-9,-1-1-12,1-1-13,1 0-14,0-1-13,-1-1-12,3 0-16,-2-1-14,2-1-16,0 0-13,-2 1-17,0-1-19,0-3-22,-1-1-27,1 1-27,-3-1-30,3 0-10,-3-1-4,3 0 9,-3-2 16,3 3 19</inkml:trace>
        </inkml:traceGroup>
        <inkml:traceGroup>
          <inkml:annotationXML>
            <emma:emma xmlns:emma="http://www.w3.org/2003/04/emma" version="1.0">
              <emma:interpretation id="{D5733325-F63C-4856-9C11-C1EA26F47B1B}" emma:medium="tactile" emma:mode="ink">
                <msink:context xmlns:msink="http://schemas.microsoft.com/ink/2010/main" type="inkWord" rotatedBoundingBox="6486,11310 8643,11269 8655,11902 6499,11943"/>
              </emma:interpretation>
              <emma:one-of disjunction-type="recognition" id="oneOf10">
                <emma:interpretation id="interp50" emma:lang="en-US" emma:confidence="0.5">
                  <emma:literal>mine</emma:literal>
                </emma:interpretation>
                <emma:interpretation id="interp51" emma:lang="en-US" emma:confidence="0">
                  <emma:literal>mince</emma:literal>
                </emma:interpretation>
                <emma:interpretation id="interp52" emma:lang="en-US" emma:confidence="0">
                  <emma:literal>mina</emma:literal>
                </emma:interpretation>
                <emma:interpretation id="interp53" emma:lang="en-US" emma:confidence="0">
                  <emma:literal>miner</emma:literal>
                </emma:interpretation>
                <emma:interpretation id="interp54" emma:lang="en-US" emma:confidence="0">
                  <emma:literal>mind</emma:literal>
                </emma:interpretation>
              </emma:one-of>
            </emma:emma>
          </inkml:annotationXML>
          <inkml:trace contextRef="#ctx0" brushRef="#br2" timeOffset="92592.897">6228 2452 79,'0'-3'334,"0"1"11,0 0 14,0 2 11,0 0-9,0 0-21,0 2-33,0-1-41,0 2-36,0-1-33,2 3-18,0-3-11,-1 5-7,2 0-9,0 1-9,0 3-7,2-2-7,-1 3-7,-3-2-6,4 3-9,-2 1-7,0-2-7,0 1-7,0 0-6,0-1-7,-1 1-9,0 2-6,0-4-5,-1 1-6,1-1-3,-1 1-5,-1-2-5,0 1-3,0-4-3,-1 1-5,-1 0-3,1-2-5,-1-1-2,0 0-5,2-1-2,-2 0-3,0-2-5,1 1-3,-1-1-4,1 0-3,-1-2-2,1-2-3,1 0 0,0-1-1,0-1 2,-3 0-1,2-2 1,-1 0 0,2-1 0,0-2 2,0 0 4,2-1 4,-1-1 7,2-1 4,-2 0 6,2 1 3,2 0 4,-1-1 3,2-2 1,-2 2 3,4 1 3,-1 0 2,2 0 3,-1-2-1,2 2 0,-3 1 0,2 1-2,-1-1-3,2 1-2,-1 2-2,0-1-2,0 1-2,-1 1 0,0 1-2,1-1-2,-1 3-2,-1 0-2,1 0 0,-1 0-1,-1 2-2,0 1 0,-1 0-2,2 0 0,0 1-1,1 2 0,-1 0-1,0 0-1,3 0 0,-1 3-1,-1 1 0,-1 0-1,4 1-2,-2 0 0,0 2-1,-2 1 0,2-2-3,-1 2-3,-1 2-4,-1-2-5,1 1-4,0-1-4,-2 2-3,0-1-4,-1-1-4,-1 1-2,-3-1-1,3 0-3,-3 0-3,-3-2-4,1 1 0,-1-2 0,-2-1 1,0 0 2,0 0 0,-2-2-2,3 1 2,-2-4 1,0 2 1,0 0 0,2-2 0,-1 0 1,0 0 3,3-2 3,1 0 4,-3-2 4,1 0 6,3-1 9,-2-1 9,2 1 10,0-1 7,0-1 8,0-2 10,0 1 8,2-3 10,-2 3 8,3-3 8,1-2 8,-3 2 4,1-1 4,2-1 0,0 0 1,0 0-2,1 0-1,0-1-3,0 2-4,3-1-2,0-1-4,-3 1-4,5-2-3,-2 2-4,1 0-6,1-1-3,-1 1 0,4-1-3,-2 1-4,-1 1 0,1 1-1,0 0-1,-1 0-1,0 2 0,-1-1 0,0 1-2,0 1-2,-2 1-1,-1 1 0,2 1-2,-1 1-1,0-1-3,-1 2-1,3 1-1,0 1-2,0 2-1,-2-1-3,2 4-2,0 0-2,-1 1-3,-3 1-2,3 1-1,-1 1 0,1 2-2,-2-2-1,1 3-3,-1 0-1,2 0-6,-4 1-6,0-1-7,1 1-7,0 1-9,-3-2-8,-2 2-11,0-1-10,0-1-17,0 2-19,-1-3-23,-2 1-26,0-1-34,0 2-36,0-1-32,0-3-31,0 2-29,2 1-29,-5-3-33,4 0-33,-1 1-36,0-4-38,3-7-14,0 0-4,0 0 13,0 0 20,3 6 33,-3-6 38</inkml:trace>
          <inkml:trace contextRef="#ctx0" brushRef="#br2" timeOffset="92601.8729">7163 2431 74,'-5'0'329,"3"2"13,-5 0 11,5 2-1,0 0-5,-1 1-23,0 0-30,0 2-34,0 0-36,0 0-31,2 4-30,-3-3-20,3 1-18,-1 0-15,1 0-18,1 1-12,-3 0-14,3 1-10,0 0-12,0 1-9,0-2-8,0 1-12,0 1-14,0 0-16,0-2-16,0 1-20,-1 0-19,-1-1-18,0-1-16,2 2-16,-2 1-20,2-5-20,-3 3-23,3-2-25,-3-1-26,1-1-27,2-6-26,-3 8-26,1-2-27,2-6-5,0 0 2,0 0 13,0 0 14</inkml:trace>
          <inkml:trace contextRef="#ctx0" brushRef="#br2" timeOffset="92619.8243">7179 2237 71,'-4'-4'279,"-1"1"-1,1 2-3,1 1-15,-1 1-23,2 2-27,1 0-28,1 1-26,0 0-25,0 0-23,0-1-19,0 0-12,2 1-9,1 0-4,2 1 2,0-2 3,3 1 7,-1 0 10,2-1 9,1 0 15,0-1 14,2-2 13,-2 2 14,1-1 13,-3-1 16,1 0 12,0 0 12,-3-1 5,-1-1 4,4 2-1,-6-2-3,1-1-7,0 0-8,-1 1-12,-2-3-14,1 1-14,-1 1-13,1-1-15,-2 0-16,0-1-14,0 0-16,0 0-12,0 0-10,0-1-10,-2 2-7,2-3-7,-1 3-6,-1 0-6,1-3-5,0 3-7,-1-2-9,-1 1-9,0 1-12,-1 0-14,-1 1-15,0-1-17,3 0-20,-4 2-28,0 0-31,-2 2-38,1 0-41,0 2-41,-1 0-40,3 2-42,-3 0-41,1 2-52,-1 2-56,0 0-27,1 3-15,0 0 2,2 3 12,-2 1 24,3-1 28,-2 3 37</inkml:trace>
          <inkml:trace contextRef="#ctx0" brushRef="#br2" timeOffset="94343.3896">7338 2422 165,'-3'-2'333,"1"0"16,1 0 13,1 0 15,0 2-10,0 0-22,1 0-32,-1 2-40,2 0-30,-2 0-30,1 0-19,1 2-15,0-1-11,-1 3-10,1 1-10,-2 0-12,2 2-13,1 0-11,0 4-14,1 0-13,-1-3-12,-1 3-13,0-1-9,-1 1-9,1 2-9,0-2-7,-2 1-6,2-2-7,-2 1-4,0 0-3,0 0-4,-2 0-3,2-2-3,-4 1-5,1-1-6,-2-2-7,1-1-6,1 1-5,-2-4-5,2 2-6,-2-1-4,1-4-2,-1 2-2,0-1-4,4-2 0,-2 1 3,0-2 2,0-2 4,0 1 7,2-2 10,-1-1 11,2 2 10,0-4 13,0-1 14,2 2 10,-1-4 9,0 1 8,2-3 9,2 0 8,-2 1 6,1-2 10,1-1 9,1 1 6,0-4 3,-2 2 1,4 1 0,-1-2-3,0 1-3,1-1-2,-1 3-4,1-3-2,-2 3-5,2-2-4,1 3-7,-1-1-6,-1 1-9,2 0-6,-1 4-4,2-4-7,-4 4-2,3-1-5,-2 4-4,1-2-1,-2 1-1,1 2-2,1 1-2,-1-1 0,-2 1-1,2 2-1,0 0-1,0 2 0,0 0-1,-1 0-1,1 2-2,-2 1-1,2 0 0,-1 0-2,0 4-1,-1-1-1,0 1-1,1-1-1,0 3 0,0-1-2,-2-1 0,1 4-1,-1 0-2,-1-3 2,1 2 0,-3 0 1,1-2-2,-2 2-1,2 1-1,-2-2-1,0 0-4,-2 0-2,2 1-4,-2-1-7,1 0-5,1-2-8,-4 0-11,1-1-12,2 2-14,-2-1-17,0-2-18,0 2-28,0-3-30,0 0-32,2 1-34,-2-1-32,-1 2-32,2-3-36,0 2-37,-1-1-42,0 3-43,-1-3-27,1 1-17,3 1 3,0-8 11,0 10 23,0-10 29</inkml:trace>
          <inkml:trace contextRef="#ctx0" brushRef="#br2" timeOffset="94347.3756">7853 2584 35,'3'-1'239,"2"-2"-5,-1 2-10,0-2-11,-1 2-13,2-1-13,-1-2-13,3 4-14,-2-3-16,1 0-13,-2 2-11,1-1-7,0-2-5,-1 0-3,2 0 0,-2 1 3,1-2 4,-2 1 4,1 0 3,1-1 5,-1 0 5,0-1 5,1-1 5,1 1 5,-3-2 4,2 0 1,0-1 2,0 1 0,-1-2 1,1 2-1,-1-1-4,0-1-3,1 3-3,-2-3-6,1 1-7,-2 0-8,1-1-7,-1 2-7,0-1-8,0 0-6,-2 3-5,0 1-6,0-1-6,-2 1-6,0-1-6,2 3-5,-2-1-5,-1 1-5,1 3-5,-2-3-3,-2 3-3,3 0-2,-3 0-3,0 3-4,1-3-6,-2 3-6,0 1-4,1-1-5,-2 3-4,1 1-6,-1-1-5,1 3-5,0 2-5,-1 0-6,0-1-6,2 3-6,-2 0-6,1 2-6,-1-1-7,2 1-6,-1 1-7,-1-1-8,3 1-7,-2-3-7,4 3-9,-4-2-8,3 1-6,1-1-10,3-2-8,0 1-9,0 0-8,0-1-3,0-1-3,3 0-1,1 0 1,3-2 2,-5 1 4,3-2 6,1-3 8,1 0 10,0 1 9,1-3 13,1 0 13,1-2 13,1 1 14,-3-2 10,4-2 8,-2 1 10,2-2 8,2 0 9,-2-1 7,1-1 9,-1 1 10,2-3 10,-1-1 11,-1 1 10,0-1 13,0 0 13,-2-1 12,2 0 14,-2-2 13,-1 1 11,0-1 9,0-1 10,-2 1 12,0 0 7,2-1 9,-2-2 3,-2 0-1,1 2-1,0-1-4,0-1-7,-1 0-7,1 0-8,-2 0-7,0 0-9,1 1-9,-1 1-9,-1-2-9,0 2-12,2 1-12,-5 0-7,3 4-7,-3-1-5,1 2-5,-1 1-3,0 1-4,0 1-2,-1 2-2,1 0-2,-3 1-2,3 0-2,-3 1-3,1 0-3,-1 2-2,0-1-2,1 3-4,-3-1-3,1 2-3,-1 3-4,0-2-3,0 2-5,0 1-2,2 2-3,-1 0-3,-1-2-1,2 3-1,1 0-2,-1-1-2,3 2-1,-4-1-2,4 0-2,0-1-1,0 3-1,0-4-1,0 3 1,0-2-1,0 2 0,4-1-1,-4-3 1,1 3 0,1-1 2,0-2 1,1 3 3,2-1 1,-1-3 2,2 2 2,-1 1 2,2-3 1,2 1 1,-2 0 1,4-4-1,-2 3-2,1-1 0,1-1-2,-3-3-4,4 3-3,-2-5-4,0 2-7,0 0-7,-1-2-9,1-1-11,1 1-11,-3-2-14,2 0-14,-5 0-17,2 0-15,0-2-18,-2 1-18,0 0-20,0-2-21,-3 1-20,2 0-19,0-2-24,-4 0-23,0 4-26,0 0-28,3-11-31,-3 2-33,0 0-14,0 1-6,0-3 10,0 0 16,1 1 20</inkml:trace>
        </inkml:traceGroup>
        <inkml:traceGroup>
          <inkml:annotationXML>
            <emma:emma xmlns:emma="http://www.w3.org/2003/04/emma" version="1.0">
              <emma:interpretation id="{CED49353-FA7E-4DBB-8643-A43AC72FADEC}" emma:medium="tactile" emma:mode="ink">
                <msink:context xmlns:msink="http://schemas.microsoft.com/ink/2010/main" type="inkWord" rotatedBoundingBox="8947,11008 10420,11052 10395,11897 8922,11853"/>
              </emma:interpretation>
              <emma:one-of disjunction-type="recognition" id="oneOf11">
                <emma:interpretation id="interp55" emma:lang="en-US" emma:confidence="0.5">
                  <emma:literal>abs.</emma:literal>
                </emma:interpretation>
                <emma:interpretation id="interp56" emma:lang="en-US" emma:confidence="0">
                  <emma:literal>ales.</emma:literal>
                </emma:interpretation>
                <emma:interpretation id="interp57" emma:lang="en-US" emma:confidence="0">
                  <emma:literal>abs..</emma:literal>
                </emma:interpretation>
                <emma:interpretation id="interp58" emma:lang="en-US" emma:confidence="0">
                  <emma:literal>also.</emma:literal>
                </emma:interpretation>
                <emma:interpretation id="interp59" emma:lang="en-US" emma:confidence="0">
                  <emma:literal>abs</emma:literal>
                </emma:interpretation>
              </emma:one-of>
            </emma:emma>
          </inkml:annotationXML>
          <inkml:trace contextRef="#ctx0" brushRef="#br2" timeOffset="96101.748">8947 2496 58,'-1'-11'333,"0"0"14,-1 1 15,-1 1 8,0-1 3,0 1-13,0 2-23,2-2-28,-3 1-33,2-1-21,-3 4-18,0-2-12,2 1-10,-2 1-9,2 0-6,-5 1-11,2-1-11,2 3-15,-4 0-14,1-1-17,-2 3-16,2 0-15,-2 0-14,-2 0-14,1 3-12,3-1-13,-3 3-10,0-1-8,1 1-8,1 2-6,-1 1-5,-1 0-2,3 2-3,-1-1-3,-1 4-4,-1-2-4,3 3-3,2-2-4,-3 0-5,1 2-4,0 1-7,3 1-6,-2-2-4,2 1-9,-1 0-7,0-1-8,3 0-7,1 1-6,-3 0-8,3-4-6,1 1-6,1-1-8,3 1-6,-4-2-3,2 1-1,1-5 2,0 1 2,2-2 5,-1 0 6,-1-1 7,3 0 5,0-3 7,1 1 8,3-2 8,-2-2 9,-1 1 11,2-3 12,1 0 8,0-1 7,0-2 7,1 0 6,-1 0 8,-3-3 10,3-1 9,0 1 11,-3-1 7,2 0 11,0 0 9,0-2 10,-2 1 10,0-1 10,0 1 9,-2-1 11,2 1 7,-3-2 8,0 1 3,-1 1-1,2-3 0,-2 2-4,0-2-2,-2 3-4,1-3-5,-2 3-4,0-1-8,0 0-6,0-1-7,-2 3-9,1-2-7,-1 3-9,1-2-5,1 1-6,-3 2-4,3 2-3,-3 0-6,1 3-4,2 1-4,-3-1-4,3 4-2,0-2-4,0 2-3,-3 2-2,3 0-3,-1 2-7,0 1-2,-2 2-3,-1 0-5,1 2-3,-1 4-3,-1 0-3,2 1-4,-1 1-3,0 1-6,0 3-4,0-2-7,1 0-5,0 1-6,2 1-4,0 0-5,1-1-5,1 0-4,0-1-5,2-1-7,2 0-4,-1 1-6,-1-4-4,4 2-4,0-3-2,0 0-1,2-1 0,0-2 0,3 1 1,0-3 1,1 0 0,-1 0 1,2-3-1,0-1 3,1 0 2,1 0 4,1-2 6,-2-1 6,0 0 6,1-1 6,-3-2 5,2-1 6,-1 2 7,-2-4 5,0-2 7,2 0 9,-3 1 12,1-4 9,-3-2 12,2 2 10,-2-1 8,-2-1 8,2-2 8,0-1 9,-1 0 10,-1 0 10,-1-3 11,1-1 10,1 1 10,-2-1 9,-2-3 7,3 0 4,-3 0 1,0-3 2,0 1 0,1-3-1,-1 1-1,-1-2-3,1 0-6,-3 0-7,1 0-6,2 2-9,-4-1-7,1-1-7,1 2-9,-1 1-6,1 2-3,-1 2-5,0 1-5,1 2-3,-1 3-5,1 2-2,-2 0-3,0 3-1,0 3-2,0 1-3,2 4-2,-2 0-5,0 1-3,0 2-3,-2 2-4,0 0-2,1 2-4,-2 2-3,0 1-4,-1 4-5,0 2-5,-3 1-6,2 2-7,-2 4-5,0 1-4,-1 3-7,1 0-6,2 2-6,0 1-6,-2 2-8,4 0-7,-1 0-7,0 1-6,1 0-8,3-1-7,0 0-8,0 2-8,3-3-7,-2 0-10,2-1-5,2-2-7,-1 0-6,1-2-7,0-3-2,3 2 2,-1-3 2,1-3 5,1 0 7,2 0 9,-1-3 10,2-1 11,-2-3 12,4 1 13,-1-3 12,0 0 14,0-3 13,1-2 13,-3 0 10,3-2 10,-1-2 7,-1-2 9,0 1 6,-1-3 10,-3 0 12,3 1 14,-3-4 12,0 0 10,3 0 11,-6 1 10,3-4 14,-1 2 13,0 0 11,-2-2 13,1-1 8,0 0 9,-1 2 3,-3-3 0,4 2-4,-1-3-7,-2 4-6,-2-4-8,2 2-8,2 1-9,-3 1-10,2-2-11,0 4-10,-3-2-12,2 2-11,2 2-9,-2 1-9,0-1-7,-2 2-4,2 1-4,1-1-4,-2 3-2,0 0-3,-1 0-1,1 2-2,1 2-2,0-2-1,-1 4 1,0-1-1,4 1-1,-3 1 1,2 2 0,0 1 0,1-1-4,0 2 0,0 2-1,1-2-1,1 2-1,-2 1-2,2-1 1,-3 0-2,2 2 0,2-3-1,-2 1-1,-1 1-1,1-1 0,0 1-1,1-1 1,-1-2 0,0 2 0,1-1 1,0 0-1,-1-1 1,-1 0 0,-3 0 0,1-1 0,-1 3-1,1-4 1,-3 1-1,-1-1 1,-1 1-3,-3-1-3,1-1-4,-1 1-3,1-1-6,-3-2-5,0 1-6,-1-1-8,1-1-9,-3 1-13,0-1-15,0 0-17,2-2-22,-2 1-27,0-2-30,-1 2-31,3-2-30,-1 0-29,0 0-29,2-2-27,0 2-30,0-2-32,6 2-38,0 0-40,0 0-21,0 0-13,0 0 8,4-9 18,-1 2 30,5-2 32</inkml:trace>
          <inkml:trace contextRef="#ctx0" brushRef="#br2" timeOffset="96103.7411">10095 2562 324,'2'0'404,"0"0"32,1 0 31,2-2 31,-1 2-1,1 0-14,-2 0-36,-1-4-44,0 4-34,1-2-26,0 2-22,-1-2-17,0 1-21,-2-1-18,4 1-25,-4-2-24,0 3-26,0-2-23,0 0-19,1-1-15,-1 2-13,0 0-10,0-1-10,0 2-9,0-2-9,0 1-8,0 0-9,0-1-9,0 2-8,0 0-8,0 0-8,0 0-8,0 0-12,0 0-13,0 0-15,0 0-16,0 2-17,0-1-17,0-1-21,0 1-20,-1 1-26,1-2-31,-4 2-43,4-1-52,-4 0-55,1 2-54,3-3-57,0 0-60,-5 4-51,0-1-52,5-3-16,-6 4-3,2 0 11,4-4 12,0 0 24,0 0 27</inkml:trace>
        </inkml:traceGroup>
      </inkml:traceGroup>
    </inkml:traceGroup>
    <inkml:traceGroup>
      <inkml:annotationXML>
        <emma:emma xmlns:emma="http://www.w3.org/2003/04/emma" version="1.0">
          <emma:interpretation id="{877B612F-0B3E-49F5-93E9-7B9FB8F96750}" emma:medium="tactile" emma:mode="ink">
            <msink:context xmlns:msink="http://schemas.microsoft.com/ink/2010/main" type="paragraph" rotatedBoundingBox="224,12201 17848,12695 17781,15064 158,1457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29385ED-4011-4665-BFFD-1076FD8E0E7A}" emma:medium="tactile" emma:mode="ink">
              <msink:context xmlns:msink="http://schemas.microsoft.com/ink/2010/main" type="line" rotatedBoundingBox="224,12201 17848,12695 17781,15064 158,14571"/>
            </emma:interpretation>
          </emma:emma>
        </inkml:annotationXML>
        <inkml:traceGroup>
          <inkml:annotationXML>
            <emma:emma xmlns:emma="http://www.w3.org/2003/04/emma" version="1.0">
              <emma:interpretation id="{A11FEADA-F527-4D13-96FB-0F1E8CEE1701}" emma:medium="tactile" emma:mode="ink">
                <msink:context xmlns:msink="http://schemas.microsoft.com/ink/2010/main" type="inkWord" rotatedBoundingBox="210,12707 2641,12775 2593,14464 163,14396"/>
              </emma:interpretation>
              <emma:one-of disjunction-type="recognition" id="oneOf12">
                <emma:interpretation id="interp60" emma:lang="en-US" emma:confidence="0.5">
                  <emma:literal>large</emma:literal>
                </emma:interpretation>
                <emma:interpretation id="interp61" emma:lang="en-US" emma:confidence="0">
                  <emma:literal>Large</emma:literal>
                </emma:interpretation>
                <emma:interpretation id="interp62" emma:lang="en-US" emma:confidence="0">
                  <emma:literal>Lange</emma:literal>
                </emma:interpretation>
                <emma:interpretation id="interp63" emma:lang="en-US" emma:confidence="0">
                  <emma:literal>larger</emma:literal>
                </emma:interpretation>
                <emma:interpretation id="interp64" emma:lang="en-US" emma:confidence="0">
                  <emma:literal>Larger</emma:literal>
                </emma:interpretation>
              </emma:one-of>
            </emma:emma>
          </inkml:annotationXML>
          <inkml:trace contextRef="#ctx0" brushRef="#br0" timeOffset="106471.6291">105 3651 122,'-1'-4'318,"0"0"12,-1-1 12,2 1-4,0 0-9,2 0-22,-1 1-29,-1 1-24,1 0-19,1 0-11,-1-1-4,1 1-2,-2-3 2,3 3 0,-1-1 2,0 1-3,-2-1-4,3 0-6,-1 0-7,0 3-9,-1 0-9,-1-2-11,0 0-16,0 2-13,0 0-13,0 0-15,-1 0-13,-1 2-13,0 0-11,2-2-6,0 0-5,-3 3-4,3 0-5,0 1-3,0 0-4,-2 1-1,2 3-2,-2 0-3,2 4-2,-3 1-4,3 2-2,-2 4-3,-1 1-4,-1 3-3,-1 1-4,0 2-3,-3 1-3,1 1-3,-1 3-3,-1 1-4,-1 0-4,1 3-1,-3-1-3,0 1-2,2 0-2,-2-2-2,2 1-2,1-1-1,-2-1-3,2-1-2,2-2-2,0-1-4,2 0-1,0-2-3,2-3-4,-1-1-4,4-3-2,0 1-2,2-3-1,1-2-3,1-1-1,1-1-2,2-1-1,2-1-3,1-3-1,2-1-1,-1-1-1,2-1 1,0-1-2,2-1 0,2-2-1,-3-1-3,3-1-4,-2-2-7,1-1-6,1 0-9,-2-1-8,0-1-14,1-3-12,-3 2-22,1-2-25,1-2-26,-3 0-27,2 1-25,-1-3-27,-1-1-27,0 0-28,-2 2-35,-1-4-39,1-1-33,-1 2-33,2-1-7,-2 1 5,0-1 20,-1 3 26,1-1 29</inkml:trace>
          <inkml:trace contextRef="#ctx0" brushRef="#br0" timeOffset="107434.0618">949 4097 222,'0'-9'338,"-2"0"11,1 0 6,-1 0-13,2 0-24,-4 0-22,1-2-18,0 3-20,0-1-20,-1 0-9,-1 0-3,0 4-5,1-2-3,-2 0-3,-1 1-2,1 0-6,-2 3-5,0-1-7,-1 2-5,1 0-11,-2 2-12,-1 0-13,1 0-13,0 2-16,-2 0-16,0 2-22,2 1-22,-1 1-17,-2 1-13,3 0-10,-1 2-8,-2 1-9,3 0-9,-2 3-12,1-2-14,-1 4-14,1-1-9,1 2-12,0 1-8,1-1-8,0 0-11,1 2-8,3 2-9,-1-3-7,1 0-11,1 2-4,1-1-2,0-1 3,-2-1 6,5 0 6,0-1 3,0 0 3,0 0 5,5-3 5,-2 0 7,-2-1 3,4-1 5,0 0 6,0-2 6,0-1 5,2-4 8,0 2 4,1-1 4,1-2 5,-2-1 6,4-1 5,-1-1 5,2-1 7,-1 0 5,1-2 10,-2-1 11,3-2 11,-1 2 11,0-3 10,1-3 7,0 0 8,-1 0 5,2 0 8,-4 0 7,3-2 8,-1-2 7,0 2 8,-2-3 8,1 1 7,-1-1 5,-2 0 3,2-1 3,-4 1 6,2-2 8,-1 2 5,-1-3 1,-2 2-1,1 0-4,-1 0-4,1 0-4,-2 2-8,-1 1-7,0 0-11,1 3-9,-3 2-11,3 2-9,-3 1-12,0 1-14,0 2-9,0 0-7,0 3-6,0 3-5,-3-3-6,3 3-4,-3-1-5,3 5-5,-2 1-3,0 2-6,-1 0-4,0 1-4,0 2-11,-2 1-13,2 2-12,0-2-8,2 4-8,-2-1-7,0-1-7,3 0-8,-2 2-7,2-2-7,2-2-6,-2 2-6,3-3-6,0 2-6,1-3 3,1 2 3,1-2 4,2-1 1,-3 0 4,5-2 6,-2-2 7,3 2 7,-1-3 7,2-1 10,0 0 9,1-1 8,-1-2 9,1-1 10,-1-1 8,1 0 9,2 0 6,-3-3 6,2-1 5,-1 0 5,-1-1 5,0 0 9,0 0 8,2-3 7,-2-2 10,-2 2 8,2-3 8,-2 0 10,0 2 8,0-4 9,-1 3 8,-2-3 8,1 2 8,-1-1 7,0-2 5,0 2 1,-2-1 0,0 0-3,-2 2-4,0-1-4,0 0-4,0 2-4,-1 3-5,-1-2-6,1 3-5,-1 0-5,-1 3-5,0-1-4,0 1-6,0 2-5,0 1-3,-1 0-2,-1 0-3,1 1-3,-1 2-4,2-3-3,-2 2-4,1 0-3,-1 1-4,1 0-3,-2 0-5,0 2-3,1 0-4,-3 2-6,2 1-3,-2 2-6,-1 0-4,0 2-4,2 0-6,-1 3-3,0-1-6,2 2-4,-1 1-6,1 1-4,2-2-7,0 0-8,1 1-8,1-2-9,0-1-10,1-1-10,1 1-12,2-1-12,-3 0-12,3-2-16,1 0-12,0-2-13,1 0-11,1-1-12,-1 0-5,2-1-5,1-1-5,1 0-2,0-1-1,0-2-2,1 3 0,-1-5-2,1 0 2,-2-1 3,-2 0 2,1 0 4,0-1 2,-1 0 0,-1-3-1,1 1-2,-3-1-5,2 0-4,0-1-6,-3-2-4,2 1-7,1-2-7</inkml:trace>
          <inkml:trace contextRef="#ctx0" brushRef="#br0" timeOffset="108025.5446">1814 4181 64,'5'-6'328,"-1"-2"15,-1 3 15,2-2-2,0 0-13,-1 1-18,-1-1-23,1 2-23,-1-2-23,0 0-15,0 2-11,-1-2-6,0 3-2,3-1-4,-5-2-2,3 1-7,-3-1-8,0 2-8,0-1-8,-3 1-10,3 0-10,-2-1-11,-1 1-11,1-1-13,-3 2-12,0 1-13,1-1-12,0 2-12,-2 0-13,-2-1-10,3 1-9,-4 1-8,-1 1-7,0 1-6,-2 1-6,0 1-6,2 1-3,-4 0-8,3-1-8,0 5-5,-1-2-6,0 2-5,2 1-4,1 1-3,-1 0-4,2 1-4,-1-2-3,2 3-5,-1 0-6,1 1-4,3-4-4,-2 1-3,1 0-3,1 1-3,1-2-5,0 0-3,1-1-5,2 0-3,2-1-2,-1 1-2,3-1-3,-1-2 2,1-1 0,-1 0 2,3 1 2,0-1 5,1-2 3,1 0 7,-1-1 6,0-1 7,3 0 6,-2-1 7,1-1 7,-2 0 5,4-2 5,-2-1 6,0-1 6,-2 2 9,3-3 10,-2 1 10,1-1 10,-2 0 9,1-2 8,-1 3 10,1 0 11,-4-3 8,2 3 7,0-1 9,0 0 8,-2 0 4,1 1 4,-1-1-1,-1 2-1,0-1-4,-3 2-7,2 1-4,1-1-6,-3 2-5,0 1-5,0 1-6,0 0-4,0 1-8,0 1-6,-3 2-4,1 1-4,2 0-4,-3 4-4,0 3-4,-1 2-3,-1 1-3,1 4-4,-2 2-4,0 2-5,0 3-4,1 0-5,-3 3-3,0 0-4,1 2-2,1 0-3,-1 4 1,-1 1 0,1-1-1,1 2 1,-2 2 0,1 1 0,1 2 1,0-2-2,1 1 3,0 1 1,-3-2 3,6 1 3,-3 0 3,-1-3 1,2 0 2,-3-2 2,3-1 2,-2-3 1,0-3 2,0-2-1,-1-1 2,1-2 1,-3-3-1,0-2-1,0-3 0,-1-1 0,0-5 0,-1 0-2,0-3-2,-1-3-3,0-3-2,0-1-3,-2-3-3,1-1-4,1-2-3,-2-3-5,4-2-4,-2-3-3,2-2-7,1-1-8,-1-2-7,4-3-11,0-2-13,0 0-13,2-3-19,3-2-24,1 0-26,3-2-30,2 2-28,0-2-26,5 1-24,0-1-22,2 1-20,0 2-22,2-4-22,1 4-23,-1-2-26,2 3-25,0 0-17,0-3-12,-1 4 11,0 0 24,2 3 27,0-1 29</inkml:trace>
          <inkml:trace contextRef="#ctx0" brushRef="#br0" timeOffset="108475.7827">1923 4274 36,'5'0'328,"-3"0"13,1 0 11,-3 1 8,3 1-9,0-1-19,0 0-26,0-1-29,0 0-26,1 0-24,1 0-17,0 0-13,0-1-10,0 0-8,2-1-7,0 1-8,1 1-11,-1-3-11,0 3-8,0-2-8,0-1-7,1 0-9,-1 1-8,0 0-10,0-2-8,0 1-9,-1-1-7,-2 0-6,2 2-3,0-3-4,0 1-1,0 1-2,0-1-4,-2 0-5,2 0-4,0-1-4,-1-1-2,0 1-3,-2 0 0,2-2 1,0 0-1,-3 1 2,3-1-1,0 0 0,-1-1-1,1 0-1,-3 2 0,1-3-1,0 0 1,-1 1 1,1-1 1,-1 2 1,0-2 1,-2 2 1,3-1 1,-3 1-1,0 2 2,0 0 0,0-1 3,0 2 1,0 1 2,-3-1 0,3 0 1,-4 0-1,1 3-2,1-1-1,-1 0-3,-1 0-2,-1 2-3,1-2-1,1 0-3,-3 2-4,2 0-4,-1 2-4,0 0-5,0-2-3,0 2-4,1 0-4,-4 1-2,4 1-3,-2 2-4,2 1-1,-2-1-4,0 2-4,1 0-3,-1 3-2,-1-1-3,4 1-2,-1 3-2,-1-1 0,0 0-1,1 2 0,1 1-1,-2-1-1,3-1-1,0 2 1,1-3 0,1 2 0,0 0 1,0-3 0,1 2-1,1-3 1,0 0-1,0 0-2,1-2-1,2 1 1,-1-4-2,1 2-1,0-1 0,3-2-2,-1 1-1,1-1 0,1-1-1,0 0-1,-1 0-1,3-1-4,0-1-6,1 0-7,2-1-12,-1-1-13,-1 0-16,0-1-18,0-2-19,-2 1-18,2-1-15,0 0-16,-2-2-14,2-1-14,-1 1-13,-3-1-15,3-3-13,0 0-15,-4 1-14,3-2-14,-3-3-15,0 2-19,-2 0-15,0-3-17,2 2 0,-2-3 9,0 3 12,-1-3 15</inkml:trace>
        </inkml:traceGroup>
        <inkml:traceGroup>
          <inkml:annotationXML>
            <emma:emma xmlns:emma="http://www.w3.org/2003/04/emma" version="1.0">
              <emma:interpretation id="{F32BE4CE-95CB-45A2-B7F6-7D8A278DF38C}" emma:medium="tactile" emma:mode="ink">
                <msink:context xmlns:msink="http://schemas.microsoft.com/ink/2010/main" type="inkWord" rotatedBoundingBox="3395,12317 4970,12361 4933,13661 3358,13617"/>
              </emma:interpretation>
              <emma:one-of disjunction-type="recognition" id="oneOf13">
                <emma:interpretation id="interp65" emma:lang="en-US" emma:confidence="0.5">
                  <emma:literal>and</emma:literal>
                </emma:interpretation>
                <emma:interpretation id="interp66" emma:lang="en-US" emma:confidence="0.5">
                  <emma:literal>An d</emma:literal>
                </emma:interpretation>
                <emma:interpretation id="interp67" emma:lang="en-US" emma:confidence="0">
                  <emma:literal>ands</emma:literal>
                </emma:interpretation>
                <emma:interpretation id="interp68" emma:lang="en-US" emma:confidence="0">
                  <emma:literal>an d</emma:literal>
                </emma:interpretation>
                <emma:interpretation id="interp69" emma:lang="en-US" emma:confidence="0">
                  <emma:literal>and.</emma:literal>
                </emma:interpretation>
              </emma:one-of>
            </emma:emma>
          </inkml:annotationXML>
          <inkml:trace contextRef="#ctx0" brushRef="#br0" timeOffset="142345.934">3370 4125 146,'3'-7'332,"-3"-1"15,2 1 10,1 1 8,-3-2-9,0 1-19,0-1-25,0 1-26,0-1-24,0-1-24,0 0-15,0 0-11,0-1-2,-3 1 2,1 0-2,2 0-6,-3 2-7,1 0-7,0-2-11,-1 3-11,0-3-14,0 4-16,-1-2-12,-1 2-13,1 0-10,-1 0-11,2 0-11,-2 1-9,-2 1-9,2-1-6,-2 2-4,3 1-5,-2 0-4,-1 1-4,0 1 1,-1 2 4,-1-1-1,2 3-2,-4-1-3,0 1-1,1 4-4,0 0-4,-2 2-2,0 2-1,2 2-6,-2-1-3,3 4-6,-1 0-6,0 3-15,0-2-19,3 3-12,0 0-7,2-1-6,0 1-7,1 2-5,0-4-5,1 3-7,3-2-5,0 1-6,0-3-5,0 1-5,0-2-5,1 0 0,2-1 6,0-2 1,1-1-1,-1-1-2,2-1-2,-1-1 1,1 0 0,1-2 1,1-1 1,1-1 3,0-2 1,-3 2 5,2-1 6,3-3 6,-2 2 7,1-3 7,-1 0 6,1-2 8,1-2 6,0 1 7,-1-1 6,1-3 9,0 0 7,0 0 13,1-2 12,-1-1 14,3-1 11,-4-1 12,1-1 10,-1-2 10,1 0 13,0 0 10,-3-2 11,0 0 9,1-2 8,-4 1 6,1-3 3,-2 2-1,-1-2-3,0 0-5,0 1-7,-1-2-6,1 1-6,-2-2-8,0 4-8,0-1-11,0 2-9,0 0-9,0 3-7,0 0-9,0 3-7,0 2-4,1 0-5,-1 2-4,0 2-3,0 1-4,2 3-3,-2 0-4,0 0-2,0 0-4,0 3-3,0 1-4,0-1-3,0 3-3,2 1-4,-2 2-6,0 2-4,3 1-7,-1 0-3,-2 3-7,3 0-5,-1 2-6,-1-1-8,2 1-7,0-1-5,0 1-7,0-2-8,0 0-5,0-1-5,0-1-6,1 0-4,2-2-6,-2 2-6,3-2-6,0 0-4,1-3-1,-1 1 0,2 0 1,1-1 1,0-2 3,1-1 6,-2 1 7,1-1 10,-1-1 9,0-3 11,0 2 10,0-3 12,-2 0 10,0 0 13,0 0 13,-1-3 13,-2 0 16,4 1 15,-6-2 14,3 0 13,0-2 13,-1 1 13,1 0 9,-3-2 12,3 1 9,-2-1 12,0-1 7,-1 1 8,0 2 3,1 0 1,0-1-3,0 1-2,0 1-6,-2 1-7,1 1-8,-2 0-11,0 2-9,0 0-9,0 0-12,0 0-11,0 2-9,-2-2-10,1 3-8,-1 1-10,1-2-10,0 0-9,-1 2-9,2 1-10,-3-2-9,2 1-8,-1 2-8,0-1-8,2 0-5,-2 0-6,2 3-3,-2-5-3,1 3-2,-1-2 2,2 0 2,-1 1 3,1-2 5,-2 1 7,2-2 7,0 1 8,0-2 8,0 1 8,0-2 6,0 0 9,0 0 6,2-2 10,-1 1 6,1-2 5,-1 1 7,1-2 5,0-2 5,0 1 5,1 0 3,0-4 2,1-2 5,1 2 5,1-2 3,0-1 4,-1-1 1,3 3 1,-2-3 1,3 2 0,0-1-1,-2 0-2,4 2-2,-3-1-3,2 1-3,-3 2-3,2 1-5,0 1-4,-2 0-5,-1 2-4,2-1-6,-1 3-3,0 0-5,1 2-5,-2 0-2,2 3-3,-1 1-2,1 0-1,0 1-2,3 2-1,-1-2-2,-3 3-3,3 2-6,-1-2-8,1 1-10,-2 1-12,-1 1-15,3 0-16,-3-1-16,0-1-19,-2 2-22,2-2-22,0 0-21,-2 0-19,0 1-20,2-2-16,-1-1-13,0 1-11,0-2-12,1 1-11,0-2-12,-2 1-14,0-2-13,2-1-17,-7-3-17,10 2-17,-1-2-1,1-2 9,2 0 14,0-2 15</inkml:trace>
          <inkml:trace contextRef="#ctx0" brushRef="#br0" timeOffset="142871.391">4597 3236 329,'-5'-3'364,"2"3"13,-1 0 3,-1 3 0,2 1-21,-1 2-33,-1 1-34,2 2-38,-2 3-27,0-1-25,1 4-23,-1 3-21,1-1-16,1 2-9,3 4-8,-3-1-5,3 0-3,3 6-2,0-3-2,-2 1-3,4 3 0,0 0-2,-1 4-1,2-3-4,-2 3 0,2-1-3,-2 2-3,-1-2-3,2 3-4,-1-3-4,-1 3-6,1-4-8,-1 0-6,-1 0-8,-2-1-5,3-3-6,-3 1-7,3-2-6,-1-1-5,-2-2-5,0-1-2,0-2-5,0-1-2,0 0-2,0-3-4,0 0 0,0-1-2,0-4-2,0 0 0,0-2-1,0-2 0,0 0 1,0-1 1,0-3 2,0 1 1,0-2 4,0 0 4,0-2 4,0-2 4,0 2 6,0-4 3,0 2 1,-2-1 1,-1-2 1,3 0 0,-3 0 4,2-3 0,-2-1 0,-2-1 0,1 1 0,0-4-1,-3 1-4,3 2 0,-2-2-2,-1 1 0,1-1 1,-2 2 0,1 0 1,1 2-1,-3 0-1,0 0-3,2 1-1,-2 3-3,-2-1-3,1 2-3,1 2-2,-2-1-4,-1 2-5,1 2-3,-1-1-2,1 3-5,0 0-2,-1 2-3,2 1-3,0 0-5,2 3-3,-1-1-4,0 3-4,1-1-3,1 2-4,0 1-3,1-1-3,0 2-2,1 0-4,2-3-3,-1 3-2,1-3-2,0 2-1,3-1 0,0 0 1,0-2 2,0 0 1,3 1 0,-3-1 0,5 0-1,-3-3-1,3 2-1,-1-2 0,1-1-4,1-2-3,-2 0-5,4 0-6,-2-1-10,1 0-12,2-1-16,0-3-18,1 3-24,2-3-26,0-3-26,2 2-25,0-3-23,2 0-20,1-1-14,1-2-13,1-1-20,0-3-23,0 0-30,1 1-37,-1-3-21,2-2-16,-1 0 8,2 0 21,-1-2 28,-1-1 26</inkml:trace>
        </inkml:traceGroup>
        <inkml:traceGroup>
          <inkml:annotationXML>
            <emma:emma xmlns:emma="http://www.w3.org/2003/04/emma" version="1.0">
              <emma:interpretation id="{E610581D-2E39-4EF1-A23F-51F0AD894302}" emma:medium="tactile" emma:mode="ink">
                <msink:context xmlns:msink="http://schemas.microsoft.com/ink/2010/main" type="inkWord" rotatedBoundingBox="5845,12359 11016,12503 10979,13833 5808,13689"/>
              </emma:interpretation>
              <emma:one-of disjunction-type="recognition" id="oneOf14">
                <emma:interpretation id="interp70" emma:lang="en-US" emma:confidence="0.5">
                  <emma:literal>concentrated</emma:literal>
                </emma:interpretation>
                <emma:interpretation id="interp71" emma:lang="en-US" emma:confidence="0.5">
                  <emma:literal>concentrate d</emma:literal>
                </emma:interpretation>
                <emma:interpretation id="interp72" emma:lang="en-US" emma:confidence="0">
                  <emma:literal>Concentrate d</emma:literal>
                </emma:interpretation>
                <emma:interpretation id="interp73" emma:lang="en-US" emma:confidence="0">
                  <emma:literal>Concentrated</emma:literal>
                </emma:interpretation>
                <emma:interpretation id="interp74" emma:lang="en-US" emma:confidence="0">
                  <emma:literal>concentrate .</emma:literal>
                </emma:interpretation>
              </emma:one-of>
            </emma:emma>
          </inkml:annotationXML>
          <inkml:trace contextRef="#ctx0" brushRef="#br0" timeOffset="144076.3392">5749 3947 308,'0'-4'402,"-3"0"30,2 1 28,-1 2 26,0 0-2,2 1-18,-2 0-36,2 0-44,-3 1-40,1 0-38,-1 0-25,0 2-20,-1 1-25,-1 0-25,0 1-27,-2 1-31,2 3-26,-4 4-27,0 0-22,-2 1-21,1 4-18,-2 1-15,0 3-9,2 0-9,0 1-6,-1 3-7,1-1-7,2 0-4,-1 1-8,2 0-6,2-2-6,0 1-9,0-3-7,0 1-10,3-2-9,0-1-8,2 0-11,0-2-12,2 0-11,0-1-12,1-1-10,2-3-11,-1 1-8,-1-3-6,2 0-5,1 0-4,0-2-1,1-1 0,0-1 5,1-2 4,-1 0 8,2 0 8,2-3 11,0 0 13,0-2 14,1 0 15,0-2 12,1 0 14,0-3 12,-1 0 12,2-1 12,-2 0 15,1-2 14,-1-1 12,0-2 14,0 0 14,-2-2 16,0 0 17,1-1 15,-3-2 18,2 1 15,-4-2 14,0 1 16,-1-3 15,0 2 12,-1-1 8,-1 0 6,-1 0 2,-2 1-2,0 0-5,0 2-10,-2-2-8,-1 4-13,3-1-10,-2 3-14,2 1-11,-2 2-15,1 1-16,-1 3-15,0-1-16,1 2-11,-1 3-11,2 0-6,-1 3-6,1 2-7,0-3-5,0 6-5,0-1-5,0 3-6,0 2-6,1 0-5,1 2-6,-1 1-7,1-1-7,0 2-7,-1-1-8,1 0-9,0 1-8,3-2-10,0 1-7,-1-2-7,0 0-8,2-2-5,0 0-1,1-1 0,1 1-1,0-3 3,-3 1 6,5 0 5,-2-3 7,-1 1 8,4-4 8,-1 3 11,1-2 8,0 0 10,0-2 8,1 0 8,-1 0 4,1-1 7,-1-1 5,0-1 4,1-1 3,-4-1 6,1 1 8,0-1 8,-1 0 8,-3 0 10,-2-1 9,2 1 8,-3-1 8,-2 0 7,0-1 6,0-1 5,-2-1 5,-3 2 4,-1-1 3,2-3-2,-3 1-3,-1 2-4,-1-3-6,2 2-7,-4-2-8,2 1-7,-1 0-8,3 1-6,-2-2-7,1 2-5,1 1-5,-1-1-5,3 1-5,-2 0-2,3 0-2,-1-1-4,3 1-4,-3 1-1,2-1-2,0 1-2,2-2 0,1 1 0,0-1 1,0 0 1,1-2-2,-1 3 2,3-3 0,2 2 0,0-1-1,-1 0 2,1 0 2,2 1 1,-2 0 2,3-2 2,-1 3 1,1 0 2,-1 1 0,0-1 1,1 1 2,-4 1 1,4 0 1,-1 2 1,0-1 0,2 3 0,-4 0 0,3 0-2,-1 0-3,0 0-1,3 3 0,0-1 0,2 2-1,-2 0-1,4 0-3,-2 1 0,2 1-2,1 1-1,2-3-1,0 5-1,1-1 0,0 0 1,-1 0-1,3 1-1,-4 2 1,2-1-3,-3 2-1,1-1-2,-2 0 1,1 1-4,-2 0-2,-3-2-3,1 4-3,-4-2-2,-1-1-1,-4 0-2,3 0-2,-1 1-1,-4 1-1,0-3 1,-2-1-1,0 0 1,-3 0 1,3-1 3,-3-3 3,1 2 2,0-1 4,-1-2 1,2-1 3,0 0 3,0-2 1,0-1 3,1 0 2,2-1 2,-2-2 3,2 1 2,-3-3 2,3 1 2,-2-3 2,1 0 1,-1-3 4,2 0 1,0-2 5,0 0 1,0-3 4,2 1 0,1-3 1,0 1 0,-1 0 1,3-2 1,0-1 1,1 2 1,-1-2 1,3 2 2,-3-1-2,5 3 0,-1-2-3,0 2-1,-1-1-2,2 3 1,0 0-2,0-1-1,-2 3-3,2 0-1,0 0 0,-2 3-3,1 0-3,-1 1-1,-1 0-3,0 3-1,0-1-2,1 3-1,-1 0-3,0 0 0,1 2-2,-1 2-1,2 0 0,1 1-1,-2 1-2,3 2-1,-1 1 0,0 1-1,2 0 1,0 0 0,0 2 0,-2 1-2,2 0-3,-2 1-4,0 0-5,0 0-8,-1 1-8,-2-1-10,0 3-10,-2 0-14,0-2-15,-1 2-19,-1 0-23,-1-3-32,-1 3-39,-1-2-43,-1 4-45,-1-3-42,-1 3-41,1-4-45,0 1-44,0-2-41,1 2-39,-1-2-14,2-3 3,2-1 11,-2-8 19,5 7 31,0-2 37</inkml:trace>
          <inkml:trace contextRef="#ctx0" brushRef="#br0" timeOffset="144498.9306">7171 4013 347,'-4'-2'413,"0"1"31,-1 1 23,3 0 21,-2 1-4,-1 1-17,3 1-37,-1 0-49,0 0-42,0 1-41,-1 0-33,-1 1-27,0 1-28,1 0-28,-1 1-27,3 0-29,-4 2-22,1 0-20,1 0-16,-1 0-17,1 2-10,0-1-10,0 0-4,0 3-4,-2-3-4,3 2-3,-1 0-4,-1 1-3,2 0-4,1-3 0,-2 4-4,1-2 0,0-1-2,3 0 0,-1-1-1,1 0-1,0 0 1,1 1-2,2-3-1,0 1-2,1-1-3,0 0-2,0-3-5,2 2-3,0-2-3,1 0-5,0 0-5,1-1-5,1-1-5,-1 0-4,2 0-5,1-3-5,-1 0-4,0 0-6,2 0-5,0 0-8,-2-3-11,2 0-13,0 2-17,-1-3-17,0 0-19,-2-1-18,1 2-20,-2-1-16,1 0-20,0 0-17,-3 0-19,1-1-20,0-1-22,0 2-23,-2-4-28,3 1-28,-1 0-10,0-1 4,2 1 13,-1-1 20,2 1 20</inkml:trace>
          <inkml:trace contextRef="#ctx0" brushRef="#br0" timeOffset="145657.3359">7494 4280 127,'0'4'220,"0"-2"-8,2 1-8,-2-1-8,4 0-7,-1 2-14,0-1-20,1-3-13,1 0-13,-2 4-12,2-4-9,0 2-10,-1-2-9,3 2-4,-2-2-2,1 0-2,-2 0-2,4 0-4,-4 0-4,3 0-2,-2 0-2,0-2-3,2 2 0,-1-2 0,-3-2-1,2 4 2,-1-3 1,0-1 6,1 0 7,0 0 4,-3-1 3,1 0 2,2-1 2,-1 0 2,1 0 3,-1-1-1,1-1 2,-1-1-1,0 1-1,-1-2-2,2 2 1,-1-1 0,1-1 0,0 1 3,-3 0 3,1 1 0,0-1 3,-1-1 0,-2 2 0,0 0-2,0 0-3,0 0-3,-2 0 0,1 2-3,-2-3-5,-1 3-5,2-1-8,-3 2-7,1 1-8,0-1-8,0 2-7,-1 0-7,2 2-2,-2-1-6,-1 2-1,0 2-5,1-1-3,-2 2-3,3 0-3,-2 2-3,-1-1-2,-1 3-4,2 2-3,-1 2-4,1 0-5,-1 2-4,-1 1-6,2 2-5,1 0-5,0 2-6,-2-1-7,2 1-7,0 2-9,1-1-8,-1-1-7,2 0-7,1 0-4,0 0-4,1-2-1,1 1-4,0 0-2,1-1-1,1-3 0,0 2 0,1-3 3,-1 0 4,4 0 5,-3-2 4,3-1 6,0-2 6,0 0 4,1-1 6,0 1 6,3-5 5,0 0 7,0 2 6,1-4 10,-1 0 11,4 0 14,-3 0 15,3-2 15,-1 0 19,-2 0 18,1-2 18,3-1 16,-1 1 11,-1-1 11,-1-2 8,2-1 7,-4 0 4,0-1 3,1-1-1,-3 1-3,0-2-8,-2 0-7,0 1-11,0 0-12,-3 1-12,2-1-13,0 4-10,-1-3-7,-3 3-7,0 1-6,0 1-5,-1 1-5,0 1-5,0 0-5,0 2-4,0 0-6,-1 2-5,0-1-3,0 1-3,1 1-2,-4 0-3,4 2-1,-3-1-2,1 1-3,2 1-4,0 2-3,-2 0-4,2 1-3,0 1-3,0-2-4,0 1-2,-3 0-3,3-1 0,0-1 0,0 1-2,0-1-2,0-2 2,0 1 0,0-3 2,0 1 3,0 0 4,0-1 1,0-1 5,0-1 1,0-1 5,3 0 1,-3-1 3,2-1 0,-2 0 3,0 0 0,0-1 2,2-1 0,-2 1 0,3-3 0,-3 1 0,0-4 1,4 0 0,-4 0 0,1-3 1,1 0-1,2 1 1,0-2 0,0-1 3,1 1 0,-2 0 0,4-1 1,-2 2 1,1 0 0,0 1 0,-2 0 1,2 2 0,-2 3-1,0-1 0,0 2-2,0 2 0,1-1-2,-1 1 0,-1 3-2,4 0-1,-4 3-1,1-1 0,0 2-1,0 1-1,3 0-2,-2 3-2,0 2-3,2 1-4,1-1-4,-1 2-6,0 1-4,-2-1-7,2 3-8,1-2-6,-1 1-8,0-1-7,1-1-8,-1 1-11,1 0-8,3-2-7,-1 0-3,0-2-3,2 1-2,0 0 0,2-3 3,0 2 1,3-5 3,-2 4 1,0-3 0,2-1 3,1-1 3,-2 1 3,1-2 4,-1-1 4,0-1 2,-1 0 4,1-1 4,-1 0 3,-1-2 5,-2 0 4,2-1 5,0 0 6,-4-3 9,2 1 11,-4-3 11,4 0 14,-4-4 13,1 3 14,-2-3 12,3-2 13,-3 0 14,0-2 11,1 1 12,-3-3 14,0-1 15,-1 1 13,1-2 9,-2-1 8,0 0 4,0-3 1,-2-1-1,1 0-3,-2-2-3,0-1-6,0 0-7,0-3-6,1-1-10,1 0-10,-2-1-11,3-3-10,-3 1-8,2 2-8,3-3-7,-1 1-3,-2 1-2,1 4-3,2 2-2,-3-1-2,1 5-1,1 2 1,-3 4 1,-1 4 1,3 1 0,-3 3-1,0 4-2,0 2-3,0 0-2,0 5-3,-3 0-3,3 2-4,-3 3-3,-2-1-3,1 5-4,-2 2-4,0 2-5,-1 1-4,1 4-4,-3 4-4,0 1-2,1 1-4,-2 6-4,5-1-4,-3 2-5,1 1-6,0 3-5,0-1-5,2 3-6,0-2-6,-2 1-9,3 1-8,-2-2-8,2 1-12,1 1-12,-2-1-14,1-2-16,-1 4-24,1-5-26,1 2-33,3-1-34,-3-1-34,3-1-32,3-1-28,0-2-30,-2-2-28,4-3-26,1-3-29,0 1-29,-1-5-18,5-1-9,0-3 12,2-4 23,0 0 34,2-5 39</inkml:trace>
          <inkml:trace contextRef="#ctx0" brushRef="#br0" timeOffset="146008.1917">8585 4315 263,'-6'-18'392,"1"0"24,-2 3 25,2 1 22,1 1-2,0 2-18,-2-1-32,3 2-40,0 1-38,0 0-36,0 0-26,2 5-24,-1-3-20,0 1-20,1 1-19,0 1-23,1 0-20,0 1-20,0 1-17,0 1-18,0 1-13,0 0-13,0 0-10,0 0-8,0 1-7,1 0-3,0 0-3,1 2-1,0 0-2,1 0-2,1 1 0,1 2-3,-1 1-1,3 0-3,2 2 0,0 0-2,0 0-1,-2 4 1,4-1-2,-3 1 1,2 0-4,-3 1-1,2 1-3,0 1-2,0-1-1,-3 0-2,1 0 1,1 2-2,-1-2-1,-1 1 0,-2-1 0,1 0-1,0-1 0,-1 1-1,-1-1-2,-1-2 0,-1 1-1,-1-2-1,0 0-1,0 0-1,-1-2 0,-1-1 0,0-1-2,1-1-3,-1 0-2,0-3-2,2 1-1,0 0 0,0-4 1,0 0 1,0 0 1,-2-2 1,1 0 2,-1-2 2,0-1 1,2 0 5,0-1 4,-3-1 6,2-3 4,1-1 6,0-1 3,0-2 3,1-2 2,2 1 1,-1-3 1,3 0 4,-1 0 1,1-4 2,0 2 0,1-1-1,1 2-1,0-1-3,0 1-2,0 1-3,3 1-2,-2-2-3,1 5-2,-2-1 0,4 3-4,-4-1-4,2 1-3,0 2-4,-3 3-1,1-1-3,1 4-2,-2 0-1,0 0-4,-2 1-6,4 2-6,-2 1-10,1 1-8,-1 0-12,1 2-11,1 1-12,-1-1-18,4 2-20,-3 2-27,4-1-33,0 2-38,0 1-44,0 0-37,1 1-39,-1 2-39,-3 1-39,1 0-49,1 1-52,-3 1-28,0 1-13,1 2 5,-1 0 13,2 1 26,-1-2 32,3 0 37</inkml:trace>
          <inkml:trace contextRef="#ctx0" brushRef="#br0" timeOffset="149773.3158">9378 4353 365,'0'-11'457,"-3"2"37,0-1 30,1 2 26,-2-1 0,0 0-14,-1-1-35,0 1-45,-2 2-45,0-1-44,1 2-37,-2-1-35,1 1-39,-1 2-41,1-3-36,1 4-35,-3-1-26,0 0-24,2 2-16,-3 1-14,-1 1-11,1 1-8,-2 1-8,0 3-5,1 1-6,0-2-3,-1 3-4,1 1-2,-1 2-6,2-1-5,2 4-7,-3-2-9,2 0-7,0 2-8,3 1-7,-2-1-8,5 1-6,-4 1-7,3-1-6,-1-1-9,2-1-5,2 1-8,1 0-4,0-1-6,0 0-5,3-1-3,0-1-1,2 1-2,-1-2 0,2-1-1,-2 1 0,4-3 2,-1 1 3,2-2 2,0-1 5,-1 0 5,2 0 4,0-2 7,0 0 9,-1-2 7,2-2 8,-2 1 8,5-1 7,-6-2 8,3-1 8,0 1 9,-2-3 13,1 2 12,-1-3 13,1-1 12,-2 0 12,-1 1 11,2-3 9,-2 1 9,-1-1 6,-1-1 7,1 1 6,0-1 6,-1-2 2,-3 1 0,3-2-1,-1 2-5,-2-2-4,-1 1-4,-1 1-7,0 0-4,0-2-8,0 4-6,0 0-6,0 2-6,-1-1-6,1 3-4,0-1-6,0 4-4,-1 1-5,1-1-3,0 2-8,-1 1-6,1 1-6,0 1-5,-4 1-6,3-2-4,-1 7-4,0-5-5,0 4-4,-1 3-3,-2-2-5,1 3-6,-1 2-4,1 0-7,0 0-5,1 1-7,-1-1-9,2 3-8,2-1-10,0-1-11,0 0-11,2-1-12,2 2-12,0-3-15,2 2-10,1-2-13,1 0-9,1 2-10,1-3-6,3 1-3,-1 0 0,4-3 2,-1 1 4,2 0 5,0-1 8,5-2 7,-3 0 10,1-1 8,1 0 11,1-1 9,-2-2 13,-1 0 10,0 0 10,3-2 10,-5-2 8,2 2 9,-1-4 10,0 0 11,-2 1 14,0-3 14,-3 0 15,1-1 14,0-1 15,-2-1 16,-2-2 19,0 0 19,-2 0 23,-1-3 24,0 1 23,1-3 18,-2-1 20,0 0 17,-2 0 15,-1-3 13,2 1 9,-2-1 8,-2-3 3,1 1 0,-2 0-6,0-3-6,-2-1-12,1 0-15,-2-1-13,2-2-15,-3-1-16,4 1-16,-3-2-18,3 0-16,-1 2-13,0 0-12,-1 4-8,-1-2-9,3 4-7,-2 3-8,2 1-4,-1 4-7,-1 2-5,2 4-5,-2 2-5,0 3-4,1 4-5,-2 0-5,-1 4-5,1 3-5,-1 2-5,-3 4-7,1 0-4,-3 3-5,0 5-6,1 0-8,-2 3-7,1 3-6,2 0-8,-3 1-5,4 2-7,-1 0-6,0 0-6,3 0-5,1 0-5,1 1-6,-1-2-4,3 0-7,3 0-5,-1 0-4,1-2-3,1-2-3,3 0-3,-2-1-3,3-3-2,-1-1-2,3 0-1,1-2-1,1-2 3,0-1 2,1 0 6,1-3 9,-3 0 7,4 1 7,-2-5 9,2 1 10,-1 0 8,1-4 9,-2 1 10,1-2 11,0-3 10,-1 2 9,-1-1 11,0-2 12,-1-2 12,-1-1 13,-1 1 16,0-3 17,-3 0 16,1 1 14,1-3 13,-1-1 14,-1 1 8,-2-4 9,3 3 6,-4-3 7,2 0 3,0 0 3,-1-1-4,-1 1-2,0-1-8,0-1-7,1 3-10,-2-2-8,0 0-7,-1 2-7,1 0-7,-2 1-2,0-1-6,0 2-4,0 1-5,-2 1-5,1 2-7,-3-2-7,1 3-6,1 1-9,0 0-6,-1 2-6,-2 0-6,1 0-6,0 2-7,-1 0-5,-1 1-8,2 3-6,-2-2-8,-1 2-7,2 3-7,-1 0-5,0 0-8,1 1-7,3 3-7,-3-2-8,2 0-8,2 2-6,1-3-8,0 3-7,1-2-6,2 0-7,2 0-9,-3 0-10,5-4-13,-2 3-16,3-2-20,1 1-21,-2 0-27,3-5-27,1 3-25,0-1-23,1-1-24,0-1-23,-2 0-27,2-3-30,1 2-31,-2-3-31,3-3-17,-1 3-8,-1-2 12,2-3 23,-1 1 30,2-1 33</inkml:trace>
          <inkml:trace contextRef="#ctx0" brushRef="#br0" timeOffset="150458.1744">9286 4388 273,'0'-5'292,"-2"1"-4,2 0-11,-1-1-14,1-1-18,-1 2-17,-1-3-20,0 1-16,2 0-16,0 0-9,-3-1-7,3-2-3,-3 1 2,2 1-1,1 0 1,0-1 2,0 3-1,0-2-3,-3 1-3,3 1-5,-1 0-7,1 1-10,-2-1-11,0 1-11,1 2-15,0 0-13,0 0-12,-1 2-13,2-2-9,0 2-12,0 0-14,0 0-11,0 0-14,0 0-10,-2 2-11,2-2-12,0 2-12,-1-2-15,-1 2-15,0 0-15,1 2-16,0-1-14,0-1-14,-1 0-11,0 2-11,2 0-6,-3 0-8,2-1-9,1 1-9,0 2-5,0-1-4,0-1-5,0 3-4,0-3-7,0-2-9,0-2-13,0 0-16,0 0-16,0 0-19,0 0-6,0 0-3,0 0 10</inkml:trace>
          <inkml:trace contextRef="#ctx0" brushRef="#br0" timeOffset="150848.7204">9476 4135 290,'0'0'343,"0"0"14,2 0 17,-1 0 17,2 0-7,-2 0-21,4 0-34,0 0-40,-1 0-27,2 0-18,1 0-13,0 0-7,3-1-7,0-1-6,0 1-8,1 0-10,2-1-14,-1 0-14,2-1-17,-2 1-18,3-1-17,2 0-15,-2 0-15,2 1-14,0-2-12,1 1-12,-2-1-10,2 2-7,1-2-7,-1-1-4,-1 1-3,3 0-3,-2 0-4,1 0-1,-1 0-4,-1 3 0,3-3-1,-2 0-2,2 1-1,-2 1-1,0 0-4,0-2-5,0 1-6,-3 1-8,1 0-12,-1 0-13,-4 0-18,1 2-16,-1-2-24,-2 0-28,0 2-30,-2 0-32,-1 0-23,2 0-21,-4 0-21,2 2-24,-1 0-27,-1-2-27,-4 0-39,0 0-44,0 0-23,0 0-12,9 0 8,-9 0 21,9 0 26,-9 0 30</inkml:trace>
          <inkml:trace contextRef="#ctx0" brushRef="#br0" timeOffset="151499.8566">10533 3391 340,'0'-7'376,"0"3"20,3 1 19,-3-1 23,2 4-6,-1 0-18,0 0-43,2 0-55,1 4-32,-3-1-19,2 1-16,1 5-16,1 1-13,-1 2-14,2 2-16,-2 3-17,3 3-18,-2 2-18,2 5-14,-2 3-15,0 2-13,-2 3-14,3 2-14,-2 2-14,0 3-10,-1 0-8,2 2-6,-1-1-4,-2 1-4,1 0-2,-1 1-3,-1-4-4,-1 2-3,3-1-2,-3-3-3,1 1-2,-1-4-1,3 0 1,-3-1-1,0-1 0,3-2 0,-3-1 0,0-3-1,2-2-1,-2 0 1,2 0 1,-1-4 0,0-2-2,1 0 2,-1-3 0,1-1 0,-1-2-2,1-3 0,0 0 1,-2-3 0,1 1 1,-1-4 0,0-1 0,1 0-1,-1-1 0,0-2 0,0 0 1,1-1-1,-1-1-1,2 0 2,-2-2 1,0-1 2,0 0 0,0-1 0,0-1 2,-2-1 1,1-4 2,-1 1 2,-3-2 3,0 0 2,-1-1 4,0 0 1,1-2 6,-2 0 2,-3 0 1,1-2 2,1 2 0,-3-1 0,3 2 2,-4-1-1,2 0-2,0 3 0,-1 0-1,1 1-2,1 1-3,1 0-2,-2 4-4,3-1-2,-2 1-4,0 1-2,2 1-1,-2 3-3,0 1-2,0 1-1,2 1-2,-2 3-3,0-1-2,-1 1-3,3 3-1,0 0-2,-1 3-1,1 0-2,0 0 1,2 0-2,0 2 0,0-2-1,3 2 0,1-1 0,1 1-2,0-2 0,1 2 1,1 0 0,2-2 0,-1 0 1,4 1 0,-5-1 0,3 0-2,1 0-2,0 0 0,1-3-1,-1 1-2,1-1-2,2-1-2,0-1-3,0 1-3,1-3-7,1 0-6,1 0-10,-2 0-10,2-1-13,-2 0-15,2-2-21,1-1-25,-1 0-30,2-1-34,-1-1-31,-1 0-32,2-3-29,-1 2-28,-2-3-35,3-1-36,-1 1-45,-1-4-49,0 1-16,2-3 0,-3 1 16,1-1 22,-1 1 32</inkml:trace>
        </inkml:traceGroup>
        <inkml:traceGroup>
          <inkml:annotationXML>
            <emma:emma xmlns:emma="http://www.w3.org/2003/04/emma" version="1.0">
              <emma:interpretation id="{D73F2F61-F150-4EF2-818B-02BD17787118}" emma:medium="tactile" emma:mode="ink">
                <msink:context xmlns:msink="http://schemas.microsoft.com/ink/2010/main" type="inkWord" rotatedBoundingBox="11951,13010 15314,13104 15288,14011 11926,13917"/>
              </emma:interpretation>
              <emma:one-of disjunction-type="recognition" id="oneOf15">
                <emma:interpretation id="interp75" emma:lang="en-US" emma:confidence="0.5">
                  <emma:literal>vacuole</emma:literal>
                </emma:interpretation>
                <emma:interpretation id="interp76" emma:lang="en-US" emma:confidence="0">
                  <emma:literal>Vacuole</emma:literal>
                </emma:interpretation>
                <emma:interpretation id="interp77" emma:lang="en-US" emma:confidence="0">
                  <emma:literal>vacuoles</emma:literal>
                </emma:interpretation>
                <emma:interpretation id="interp78" emma:lang="en-US" emma:confidence="0">
                  <emma:literal>Vacuoles</emma:literal>
                </emma:interpretation>
                <emma:interpretation id="interp79" emma:lang="en-US" emma:confidence="0">
                  <emma:literal>vacuolar</emma:literal>
                </emma:interpretation>
              </emma:one-of>
            </emma:emma>
          </inkml:annotationXML>
          <inkml:trace contextRef="#ctx0" brushRef="#br0" timeOffset="152098.3667">11687 4131 231,'-3'-3'380,"1"2"17,1 2 16,1 2 7,0 1 2,0 3-25,1 2-43,1 3-45,-1 2-48,1 3-47,0 2-45,-1 1-27,0 6-20,2 1-16,-1 2-17,1-2-14,-1 4-18,1 1-9,1-3-11,-3 3-8,2-1-8,1-2-6,1-1-6,-1 0-4,1-1-2,-2-2 1,4-2-1,-4-1-1,2-3 2,-1-1 0,1-2 2,-1-3 2,1 0 2,-1-3 2,-1-2 1,-2-1 3,2-4 1,2 0 7,-1-3 7,1 0 8,0-3 10,2-3 7,-2 0 6,6-5 2,-2 0 2,2-2-1,0-4-1,0-1-2,1-2 0,-4-4 0,3 0-3,-1 0-4,0-2-7,-2-2-7,1 1-10,0 0-6,-1-2-5,-1 0-4,0 1-3,1 2-2,-1-2-2,-2 2-2,3-1-2,-4 3-2,3 1 0,-2 3-6,2 1-7,-3 1-12,3 5-16,-3 1-26,0 3-29,0 3-31,0 1-35,1 2-25,-2 3-24,1 3-24,3 1-27,-4 3-33,1-1-34,0 5-40,1 1-41,-1 0-33,-1 4-29,1 0 3,-3 2 16,1 2 26,3 0 30,-1-1 25</inkml:trace>
          <inkml:trace contextRef="#ctx0" brushRef="#br0" timeOffset="152483.7309">12532 4434 124,'0'-9'384,"0"0"29,0 1 30,-4-2 24,4 1 21,-2-1-6,2 1-21,-1-1-35,-3 0-47,1 1-36,-1-2-32,-1 2-27,1-2-22,-3 1-23,-1 3-24,-1-2-25,0 0-28,0 3-25,2-1-23,-2 2-22,0 0-21,0 3-16,-1 2-11,0 2-9,-1 1-6,0 1-8,-1 0-6,1 2-6,-1 3-8,-1 2-7,-1 0-6,4 2-5,-3 2-7,2-1-4,-1 4-5,2-3-5,0 4-4,0-2-7,2 3-4,-1-2-6,2 1-4,0-1-7,1 1-5,0-2-4,2 2-6,0-2-5,1 0-3,-1 1-6,2-3-4,2-2-4,2 0-4,-2-1-3,4 1-2,-1-3-1,1 0 2,0-4 4,2 3 5,0-3 7,1-1 6,1-1 8,1-2 9,1-2 9,-1 0 8,3-2 10,0-2 10,0 0 13,1-3 13,2 0 17,-1-1 14,0-3 16,0-1 17,1 0 15,-2-1 16,2-1 15,-1 1 16,-2-3 13,2-1 11,-1 0 10,-2 1 8,-1 0 4,0-1 0,-2-1-3,-1 0-4,0 2-10,0 0-9,-2-1-9,-1 5-12,0-3-12,0 3-14,-1 1-10,1 1-9,-3 3-9,0 1-8,1 3-6,-2 0-6,0 3-5,0-3-4,-2 3-5,2 3-4,-1-2-3,0 3-3,-1 1-3,0 2-3,-1 1-2,2 1-4,-2 4-4,-1 0-5,0 0-5,2 4-5,-1-2-6,-2 3-5,1-2-6,-1 2-5,1-1-6,1-1-9,0 1-10,2 0-12,1-2-16,0 1-18,0-3-22,0 2-24,0-1-28,3 1-31,1-3-31,-3 2-30,2-4-33,1 2-35,-2-2-40,1-1-45,2 0-39,-2 0-36,3-2-8,-2-1 6,2-1 18,1 0 24,3-1 32</inkml:trace>
          <inkml:trace contextRef="#ctx0" brushRef="#br0" timeOffset="153769.0628">13139 4353 310,'-3'-7'341,"-2"2"16,1-1 17,-1 1-5,2 1-13,-4 0-34,2 1-42,0 1-32,-2 0-28,-1 2-20,2 0-13,-3 0-10,0 0-8,0 2-10,1 0-10,-1 2-12,-2 1-11,0 0-11,1 3-11,-2-2-11,0 3-13,2 2-10,-2 1-9,2 2-11,-1 1-8,1-3-9,0 5-10,1-1-9,0 2-7,1 0-9,1 2-11,3-1-12,-4 0-11,5 1-11,-2-1-13,3 0-12,1 0-12,-1-1-11,2 0-11,0 1-10,2-4-8,0 2-7,3-1-5,-1 0-2,0-3 0,4 0 4,1-2 4,1 0 9,1-2 8,1 0 9,1-3 13,1-1 9,-1 0 11,3-2 10,1-1 9,-3-2 10,4-2 7,-1 0 10,0-3 8,-2 2 8,1-6 8,-1 3 8,2-4 8,-3 0 8,-1 1 8,3-4 9,-4 0 10,1 1 11,1-2 9,-3 1 15,1-2 14,0 0 15,-1-3 13,-3 1 15,2 0 15,-1 2 13,-2-4 12,0 1 6,0 0 4,-1-1 0,-1 0-1,-3 0-6,3 1-6,0 1-11,-3-2-12,1 4-15,1-3-13,-1 3-16,-3 3-17,2-1-16,0 4-16,-1-2-12,1 4-9,-2 2-8,0 2-7,0 0-4,0 2-5,-2 1-2,1 0-3,-1 1-2,0 5-3,2-3-1,-3 3-4,-1 2-3,1 1-4,1 1-3,-3 3-4,0 2-3,3 0-2,-3 2-5,0 1-2,2-2-4,-2 4-3,1-2-3,2 1-4,1-2-3,-3 1-4,4 1-2,0-3-4,0 0-4,0 0-3,4 0-3,-3-2-5,1-1-2,3-1-4,0 0-2,-1 0-4,2-2 0,1-2-3,0 0-1,2-1 0,-1-1 1,3-2 3,-3 0 1,4 0 4,-2-1 4,2-3 6,0 0 7,0 0 6,-1-2 7,0 0 7,1-3 5,-1 2 8,1-3 6,0 3 8,-1-4 10,-3 0 10,3-1 9,-3 1 8,3-2 8,-1-1 11,-1 0 9,0-1 9,0-1 11,0 0 9,0 1 7,-3-4 8,1 1 3,-1-2 4,0 1 1,-2 0 1,1-3-3,-3 2-2,2 0-4,-1 1-7,-1-1-6,-1 2-9,0-1-9,0 2-7,1-1-7,-2 2-6,0 3-4,0-1-6,0 4-6,0-1-5,0 3-4,0 1-2,0 1-3,0-1-1,0 3-4,-2 0-1,1 3-4,0-1-1,0 0-4,-1 2-2,-1 1-5,-1 2-2,2 1-3,-1 0-4,-2 3-3,1 0-4,0 0-4,-1 2-4,1 1-2,1 1-6,-1-1-4,2-1-6,1 2-4,-3 0-5,4 0-4,0 0-6,0-2-6,4 1-3,-3 0-7,1-2-5,3 0-3,0-2-4,-1 3 0,2-1 0,1-2 0,0-2 3,3 1 3,0 0 5,-1-3 4,5 1 6,-4 0 7,3-2 7,-1-1 8,2-1 9,2 0 6,-3-2 6,2-1 6,-1-1 3,-2-1 7,3 0 5,-1-3 9,-1 1 9,-1 1 13,0-3 12,-2 2 14,1-3 13,-3 0 10,2 1 10,-4-3 7,1 1 8,1 0 6,-3-3 6,0 0 5,-2 0 2,3-3-2,-1-1-2,-3 2-7,3-3-7,-2 1-10,0-1-11,-1 2-6,1-3-7,-1 1-7,1 0-6,-3 1-5,3 3-4,-2-2-3,-1 3-6,3-1-4,-3 1-2,4 2-4,-4 2-4,0 2-3,0 1-2,0-1-2,1 1-3,-1 2 0,0 0-2,0 2-1,0 0-1,0 0-1,0 0 0,0 0 0,0 2 0,-1-2-2,1 2 0,-4-1 0,4 0-1,-3 1-3,3 0-1,-1 1-4,-2 1-3,0 0-1,0 1-2,0 1-2,-1 0-3,-1 3-4,1 0-1,-1 2-2,0 0-3,3 0-2,1 2-2,-3-2-3,1 3-1,0-1-1,2 2-1,0-2-2,-1 3-3,2-2-3,0 1-3,2-1-3,-1 0-4,0-1-2,2 2-4,2-4-1,-2 1-2,4-1 0,-1 0 2,3 0 0,0 0 2,1-4 2,2 1 3,0-1 4,3 0 4,-1-2 6,2 0 5,0-2 6,2 0 5,-2-1 6,0 0 4,2-2 4,-2 0 1,3-2 5,-4 0 8,2-1 6,-2-3 8,0 4 6,-2-3 7,-1-1 7,-2 0 8,1-1 6,-4-1 7,0 1 6,0-1 6,-3-1 6,1 1 5,-2-2 2,-2 0 1,0 0-2,-1-1-3,-1-2-2,-2 2-3,0-1-6,-1 1-7,-1-2-6,0 0-7,-2 0-6,0 1-6,-2-2-5,2 3-6,-4 0-6,1-1-5,0 1-6,-4 1-6,4 3-6,-2-2-8,2 2-5,-2-1-7,0 2-8,2-1-8,-2 2-11,2 0-11,1-1-15,-1 3-16,1-3-24,0 1-29,2 1-35,0 0-39,-1 1-35,0-2-36,4 1-33,-3 2-35,7 2-36,-6-5-41,6 5-42,-6-3-43,6 3-12,-4-5 4,4 5 16,0 0 24,4-11 37</inkml:trace>
          <inkml:trace contextRef="#ctx0" brushRef="#br0" timeOffset="154412.1037">14445 3968 23,'0'-2'391,"3"-1"28,-3 3 22,4 0 24,-3 3 13,1 3 7,2 3-24,-4-1-40,1 3-44,1 1-50,0 2-37,-2 1-30,0 3-24,-2-1-24,0 4-23,1-3-25,-3 2-22,1 2-22,-4 0-17,5 1-18,-3 1-17,0-2-15,1 4-10,0-2-9,0 0-6,-3 0-5,2 0-5,2 0-4,-2-1-8,1 0-10,-1 1-11,0-2-13,1 1-18,1-2-21,0 1-34,0-1-37,2-1-43,0 1-42,1-2-38,1 1-38,1-2-35,2-2-35,-3-1-32,5-1-30,-1-1-28,1 0-26,1-3-12,2-1-1,-1-1 19,4-1 32,0-3 37</inkml:trace>
          <inkml:trace contextRef="#ctx0" brushRef="#br0" timeOffset="154424.0415">14698 4513 102,'-1'-2'269,"-6"2"-6,6 2-10,-2 0-14,0 1-18,-2 1-18,3 0-22,-3-1-22,2 1-24,0 1-22,1-1-19,-2 2-17,1 0-13,3 0-8,-1 1-7,1-1-6,0-1-4,1 1-5,-1-1-4,3 1-7,1-1-2,-1-1-1,2 0 0,1 0 2,0-2 6,0 1 3,2 0 6,-3-2 3,3 1 5,-1-1 4,0-1 3,1 0 4,-1 0 5,2 0 2,-1-1 7,-1-1 6,2 1 5,-1-2 6,-1 0 3,-1 1 3,2-2 3,-1 0 4,1 0 5,-3 0 5,2-1 4,1 0 9,-2-1 6,0 1 7,0-1 2,0 0 0,0-1-2,-2 0-2,2-1-3,-1 2-2,-1-3-3,0 1-4,1-1-5,-2-2-4,0 0-7,-2 1-6,2 1-7,1-2-8,-4-1-6,1 1-4,0-1-3,1 1-2,-1 2-3,-1-1-1,0-1-3,-1 3 0,-1-1-2,1 0-1,0 3 0,1 1-2,0 2-2,-4-3-3,3 4-4,1-1-4,0 2-4,-2 0-4,1 1-4,1 0-3,-3 0-4,0 0-7,0 1-4,-2 0-6,1 0-3,-2 2-7,-1 1-4,0-1-3,-1 2-6,-1 2-3,0 0-4,1 3-4,0-1-4,-1 4-5,2-3-5,0 4-3,0 1-4,-1-1-5,3 2-3,-2 0-3,3 0-3,-4 0-2,6-1-2,-3 1 0,2-2-1,1 1-3,0-2-3,2-2-4,0 1-3,2-3-5,0 2-6,1-2-8,2 1-11,-3-3-11,3-1-14,1 1-14,2-2-17,-1 1-19,2-2-15,0-2-12,3 2-12,1 0-12,-1-1-13,3-1-17,0 0-18,1-2-22,-1-2-29,1 0-35,2-1-24,0-1-20,-1 0 2,3-1 13,-1 1 15,4-1 14</inkml:trace>
        </inkml:traceGroup>
        <inkml:traceGroup>
          <inkml:annotationXML>
            <emma:emma xmlns:emma="http://www.w3.org/2003/04/emma" version="1.0">
              <emma:interpretation id="{82CDCF4B-A558-43BF-B3D2-6F96049BABDF}" emma:medium="tactile" emma:mode="ink">
                <msink:context xmlns:msink="http://schemas.microsoft.com/ink/2010/main" type="inkWord" rotatedBoundingBox="15996,13565 16062,13445 16084,13458 16019,13578"/>
              </emma:interpretation>
              <emma:one-of disjunction-type="recognition" id="oneOf16">
                <emma:interpretation id="interp80" emma:lang="en-US" emma:confidence="0.5">
                  <emma:literal>,</emma:literal>
                </emma:interpretation>
                <emma:interpretation id="interp81" emma:lang="en-US" emma:confidence="0">
                  <emma:literal>.</emma:literal>
                </emma:interpretation>
                <emma:interpretation id="interp82" emma:lang="en-US" emma:confidence="0">
                  <emma:literal>7</emma:literal>
                </emma:interpretation>
                <emma:interpretation id="interp83" emma:lang="en-US" emma:confidence="0">
                  <emma:literal>p</emma:literal>
                </emma:interpretation>
                <emma:interpretation id="interp84" emma:lang="en-US" emma:confidence="0">
                  <emma:literal>'</emma:literal>
                </emma:interpretation>
              </emma:one-of>
            </emma:emma>
          </inkml:annotationXML>
          <inkml:trace contextRef="#ctx0" brushRef="#br0" timeOffset="154834.5712">15767 4377 35,'2'-2'373,"-1"0"29,0-1 27,1 0 26,-1 3 15,3-1 10,-3-1-25,1 2-42,2-2-37,-3 0-35,3 0-27,-3 0-21,0 1-21,0-1-18,3-1-23,-4 2-26,3-2-25,-2 1-24,1 0-26,-1 1-27,2-2-22,-2 3-18,1-3-13,0 2-10,-1 0-8,1-1-9,-1 2-8,0 0-5,-1 0-11,0 0-11,-1 2-15,0-1-16,-1 0-21,2 2-24,-1 0-34,-1-2-38,0 3-43,1 0-46,-2 1-42,0 0-38,0 2-41,-2 1-42,2-1-43,-2 3-44,-1 0-25,0-1-14,2 2 6,1 0 16,-4-2 31,3 2 36</inkml:trace>
        </inkml:traceGroup>
        <inkml:traceGroup>
          <inkml:annotationXML>
            <emma:emma xmlns:emma="http://www.w3.org/2003/04/emma" version="1.0">
              <emma:interpretation id="{70E63C77-77AB-4D28-8689-6E2C3BBA9C5F}" emma:medium="tactile" emma:mode="ink">
                <msink:context xmlns:msink="http://schemas.microsoft.com/ink/2010/main" type="inkWord" rotatedBoundingBox="15995,13813 16281,13716 16291,13744 16005,13842"/>
              </emma:interpretation>
              <emma:one-of disjunction-type="recognition" id="oneOf17">
                <emma:interpretation id="interp85" emma:lang="en-US" emma:confidence="0.5">
                  <emma:literal>.</emma:literal>
                </emma:interpretation>
                <emma:interpretation id="interp86" emma:lang="en-US" emma:confidence="0">
                  <emma:literal>-</emma:literal>
                </emma:interpretation>
                <emma:interpretation id="interp87" emma:lang="en-US" emma:confidence="0">
                  <emma:literal>:</emma:literal>
                </emma:interpretation>
                <emma:interpretation id="interp88" emma:lang="en-US" emma:confidence="0">
                  <emma:literal>i</emma:literal>
                </emma:interpretation>
                <emma:interpretation id="interp89" emma:lang="en-US" emma:confidence="0">
                  <emma:literal>'</emma:literal>
                </emma:interpretation>
              </emma:one-of>
            </emma:emma>
          </inkml:annotationXML>
          <inkml:trace contextRef="#ctx0" brushRef="#br0" timeOffset="154976.2473">15752 4685 232,'-1'2'338,"-3"2"16,2-1 6,-1-1 3,1 0-6,1 0-10,-1-1-20,2 0-22,0 1-21,0-2-23,0 0-16,0 0-13,0 0-11,0 0-11,0-2-12,0 1-14,2 1-16,-2-1-18,0-1-20,1 1-21,-1 1-20,0 0-19,0-1-23,0 1-22,0 0-29,0 0-29,0-2-34,2 2-38,0 0-37,-1 0-37,-1 0-31,2 0-29,0 0-28,1 0-32,0 0-29,0-2-30,-3 2-28,0 0-27,0 0-23,0 0-18,0 0 8,0 0 23,0 0 28,0 0 31</inkml:trace>
          <inkml:trace contextRef="#ctx0" brushRef="#br0" timeOffset="155251.8239">15908 4642 282,'0'-2'343,"0"0"17,0 0 5,0 0-2,0 1-10,1-1-13,1 2-20,-1-1-21,1 0-20,0-1-17,-1 2-16,2 0-13,0 0-12,-2-2-11,2 2-13,1-1-14,-4 1-20,0-1-19,4-1-21,-3 2-19,1-1-19,-1-1-19,1 2-21,0 0-24,0 0-22,1 0-24,0 0-26,0 0-27,-2 0-29,6 0-30,-3 2-30,-1-1-29,3 1-32,0-1-35,0 0-39,-4-1-45,-2 0-49,0 0-54,0 0-22,12-1-7,-12 1 9,8-1 16,1-1 23,0 1 26</inkml:trace>
        </inkml:traceGroup>
        <inkml:traceGroup>
          <inkml:annotationXML>
            <emma:emma xmlns:emma="http://www.w3.org/2003/04/emma" version="1.0">
              <emma:interpretation id="{383294F4-A8F7-4114-8A3E-C12E6F46D52A}" emma:medium="tactile" emma:mode="ink">
                <msink:context xmlns:msink="http://schemas.microsoft.com/ink/2010/main" type="inkWord" rotatedBoundingBox="16869,14978 17347,13088 17938,13238 17460,15127"/>
              </emma:interpretation>
              <emma:one-of disjunction-type="recognition" id="oneOf18">
                <emma:interpretation id="interp90" emma:lang="x-none" emma:confidence="0.5">
                  <emma:literal>fo</emma:literal>
                </emma:interpretation>
                <emma:interpretation id="interp91" emma:lang="x-none" emma:confidence="0">
                  <emma:literal>for</emma:literal>
                </emma:interpretation>
                <emma:interpretation id="interp92" emma:lang="x-none" emma:confidence="0">
                  <emma:literal>f</emma:literal>
                </emma:interpretation>
                <emma:interpretation id="interp93" emma:lang="x-none" emma:confidence="0">
                  <emma:literal>far</emma:literal>
                </emma:interpretation>
                <emma:interpretation id="interp94" emma:lang="x-none" emma:confidence="0">
                  <emma:literal>f.</emma:literal>
                </emma:interpretation>
              </emma:one-of>
            </emma:emma>
          </inkml:annotationXML>
        </inkml:traceGroup>
      </inkml:traceGroup>
    </inkml:traceGroup>
  </inkml:traceGroup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6:06.66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166 36 317,'0'-6'446,"-2"-3"31,2 3 28,0 1 23,-1 2 10,-1 0 4,2 0-40,0 2-59,0 1-52,0 0-47,0 0-43,-2 0-42,2 0-31,0 1-24,-1 1-28,1 0-30,-2 1-25,1 1-21,0 3-17,-2 2-13,0 2-15,-2 4-13,2 2-11,-5 4-6,3 5-6,-4 2-3,0 3-5,-2 5-4,3 5-3,-3 2-2,3 2-2,0 5-1,-1 0 0,2 1 0,-1 3 2,2 4 6,2-1 3,0 3 0,-1 0-2,2 2 0,0 3-2,0-3-1,0 1-1,0 2 0,3-1-2,-2 1-1,2-1-3,0-3-1,0 0-2,0-1-2,0-2-1,2 0-1,-2-6-1,3 1 0,0-5 0,0-3 1,0-4-2,1 0 0,1-5-2,-1-3 0,3-1-1,-4-4 0,4-4 0,-2-3 0,0 0 1,2-5 1,0-1 1,0-2-1,-2-2 1,0-3-1,1-1 1,-2-4 0,3 0 1,-3-3 3,0-3 2,1-2 1,-1-3 3,1-3 1,-2 0 5,-1-5 2,2-1 3,-3-4 3,2-1 4,-3-1 3,3-5 4,-3-2 3,0-3 2,-3 0 1,3-3 2,-4-2 1,0-3 1,2 0 0,1-3 0,-3-1-3,1-3-2,0-2-2,1 2-3,0-2-4,0 1-3,1 3-4,-1-3-3,1 6-1,1-2-2,0 3-4,0 4-3,0 2-4,0 1-6,0 4-8,0 2-6,0 1-9,1 4-9,-1 0-9,2 4-11,-2 1-12,0 1-20,1 2-20,-1 1-32,2 2-34,-2 1-39,2 0-43,-2 3-32,0-1-26,1 1-29,-1 1-28,0 8-34,0-8-37,1-2-39,1 2-41,-2 8-7,3-7 10,2 0 25,-2-1 32,1 1 40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6:07.27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96 244 14,'-5'0'385,"1"0"20,2 0 19,-1 0 15,0 0 15,1 2-13,1-2-28,-2 2-49,2 0-59,-3 2-45,1-1-39,2 1-28,-5-1-25,3 3-24,-1-1-22,-1 0-21,0 3-19,2-1-14,-2 4-14,2-4-9,-1 3-7,-3-1-5,4 1-5,1-3-4,-1 3-5,-1-1-4,3 0-4,-1-2-4,2 1-3,-2 0-2,2 0-2,0-2 0,2 0-1,-2 0-1,3-1-1,2-1-1,-1 0 1,3 1 0,-3-3 0,3-2 1,2 2-1,1-2 1,1 0 2,-2 0 0,3-2 0,-1 0 1,0 0 0,1-3 1,-1 1 1,-3 0 2,3-3-2,-3 4 3,3-5 1,-3 3 3,-1-2 3,0 0 3,-1 1 1,-3-1 5,1 1 5,-1-2 2,-1 1 4,0-2 3,-2 3 2,-2-2 2,-1 1 1,0-2-3,0 3 0,0-3-3,-3 0-3,0 2-3,-1-1-3,-2 3-4,1-2-4,-2 0-2,0 3-3,0-3-3,-2 3-3,0 2-3,2 0 1,-2-1-2,0-1 1,1 4-1,0-2 1,0 1-2,2 1-1,3 0 0,-2 0-3,3-1 0,0 1-4,3 0-1,0 0-2,0-2-4,2 1-3,2 0-2,0 0-4,1-3-3,2 2-3,-1-1-3,3-1-3,0 1-4,1-1-3,2-1-2,0 0-2,4-1 2,0-1 1,-1-1 2,4 1 2,-2-1 2,3 0 3,-2-1 5,2 0 2,-2 0 3,-1 0 4,1 1 3,-1-1 5,1-2 3,-2 3 3,-1-2 3,1 3 3,-2-2 2,1 1 1,-3 1 1,2 1 2,-1-1 4,-3 1 2,0 0 4,-1 2 3,-1 0 3,-1 2 5,-4-1 6,3 1 4,-2 1 4,-2 1 3,0 0 1,-2 1 2,1 1 0,-2 1 0,0-1-5,-1 1-1,-1 1-2,1 2-2,0-1-2,-3 4-4,3-1-4,-4 3-5,1 0-5,-1-1-5,0 3-3,2 0-1,-3 0-2,1 2-1,1-2 0,-1 2 0,4-1-1,0 0-3,0-1-1,0 1-2,1-3 0,2 3 0,1-3 1,0 2 0,1-1-1,1-1 1,1 0-1,-1 2 1,3-2 1,0 0-1,-3 0 1,5-1-1,0 0 1,-2-1 0,2 0-1,1 0 0,-1-1 0,-2 0 1,5-2 1,-3 0 2,2 0 0,-1 1 2,0-2 2,-1 0 2,2 2 1,1-5 4,-5 3 2,3-2 3,-1 1 1,-2 0 3,1 0 1,-2-2 3,0 1 0,1-1 1,-2-1 1,-2-1-1,1 0 0,-1 0-1,1 0-1,-2-1-1,0-1-2,0 1-3,0-1-2,0 1-1,0 0-2,0-2-2,0 1-2,0-1-5,-2-1-5,2 1-7,0-2-10,0-1-11,0 1-17,0-1-18,0-1-25,0-1-28,0 1-36,2 0-43,1 1-39,0 0-35,-1-3-39,3 3-38,1-3-42,2 1-48,1 1-44,-1 0-42,2-3-12,2 1 4,0-1 16,3 1 23,2-2 34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6:07.87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239 82 31,'3'-11'370,"0"0"26,-1 0 24,0 0 24,-2 5 12,2-1 6,-1 2-20,-1 1-33,0 0-38,0 1-44,0 1-31,0-1-26,-1 2-18,-1 0-15,2-1-20,-4 2-23,-1 0-22,0 0-23,-1 0-22,-5 2-20,1-1-19,-4 0-20,3 2-15,-4-1-12,0 1-8,-3 1-8,2 2-5,-2-1-3,3 2-3,-1 1-2,3-1-2,-1 1-2,2-1-3,3 1-1,1-1 0,1 1-3,3-1 0,1 2 0,2-1-1,1-1-2,3 1 0,0 0-2,1-2-2,2 1-2,1 0 0,-1 0-2,4 1 0,-2 1 1,3-3-1,-1 3 1,2-2 1,0 0-1,-2 1-1,2 0 1,0 1 1,-2 1 1,0-2 1,1 2 1,-2-1 3,2 2 0,-3-2 1,2 1 0,1 1 0,-2-1 1,0 1 1,0-1 0,-1-1 0,1 2 1,-1 0-1,1 0 1,-2-1-1,1 0 1,-3 1-1,0 0-1,-1 0 1,-4 2 2,0-4-2,0 3-4,-5-1-3,-1-2-6,-2 2-7,-1 0-8,-1-2-8,-3 1-8,1-3-16,-3 2-15,-1-3-22,-1 0-23,1 0-29,1-1-33,-1-1-28,0-1-27,2 0-21,1-3-21,1 0-18,0-1-18,2-2-21,2-1-23,1-2-23,1-1-23,1-2-18,2-1-15,1-2 11,2-2 23,4-1 25,-1-3 26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8T15:10:15.734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527E168C-128C-4687-B3E0-5D1202AC0CC3}" emma:medium="tactile" emma:mode="ink">
          <msink:context xmlns:msink="http://schemas.microsoft.com/ink/2010/main" type="writingRegion" rotatedBoundingBox="15276,15403 23489,15413 23486,17255 15273,17245"/>
        </emma:interpretation>
      </emma:emma>
    </inkml:annotationXML>
    <inkml:traceGroup>
      <inkml:annotationXML>
        <emma:emma xmlns:emma="http://www.w3.org/2003/04/emma" version="1.0">
          <emma:interpretation id="{5FA5CB0E-0FD4-4119-88DB-919C743DE331}" emma:medium="tactile" emma:mode="ink">
            <msink:context xmlns:msink="http://schemas.microsoft.com/ink/2010/main" type="paragraph" rotatedBoundingBox="15276,15403 23489,15413 23486,17255 15273,1724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8850997-D93F-44C2-B923-1D2C7BF57487}" emma:medium="tactile" emma:mode="ink">
              <msink:context xmlns:msink="http://schemas.microsoft.com/ink/2010/main" type="line" rotatedBoundingBox="15276,15403 23489,15413 23486,17255 15273,17245"/>
            </emma:interpretation>
          </emma:emma>
        </inkml:annotationXML>
        <inkml:traceGroup>
          <inkml:annotationXML>
            <emma:emma xmlns:emma="http://www.w3.org/2003/04/emma" version="1.0">
              <emma:interpretation id="{933C844F-F091-4673-A083-7833571319EA}" emma:medium="tactile" emma:mode="ink">
                <msink:context xmlns:msink="http://schemas.microsoft.com/ink/2010/main" type="inkWord" rotatedBoundingBox="15594,15084 17262,16355 16521,17327 14853,16056"/>
              </emma:interpretation>
              <emma:one-of disjunction-type="recognition" id="oneOf0">
                <emma:interpretation id="interp0" emma:lang="en-US" emma:confidence="0.5">
                  <emma:literal>They</emma:literal>
                </emma:interpretation>
                <emma:interpretation id="interp1" emma:lang="en-US" emma:confidence="0">
                  <emma:literal>they</emma:literal>
                </emma:interpretation>
                <emma:interpretation id="interp2" emma:lang="en-US" emma:confidence="0">
                  <emma:literal>Thy</emma:literal>
                </emma:interpretation>
                <emma:interpretation id="interp3" emma:lang="en-US" emma:confidence="0">
                  <emma:literal>Whey</emma:literal>
                </emma:interpretation>
                <emma:interpretation id="interp4" emma:lang="en-US" emma:confidence="0">
                  <emma:literal>whey</emma:literal>
                </emma:interpretation>
              </emma:one-of>
            </emma:emma>
          </inkml:annotationXML>
          <inkml:trace contextRef="#ctx0" brushRef="#br0">11 108 159,'-4'-2'327,"0"2"8,4-2 8,-3 1-5,3-1-13,3 2-33,-3-2-42,4 1-41,-1 0-41,2 0-31,-1-1-27,5 1-18,-1-1-16,1-1-12,4 0-12,2 0-9,-2 2-9,3-1-7,-2 1-10,4-1-8,1 0-7,-1 0-9,-2-1-8,2 0-6,1 2-6,-3-2-1,2 1-4,0-1 0,0-1 0,-2 1 1,1-1 1,0 1 2,0-1 3,-1-1 4,-1 1 7,1 0 7,-1-1 6,-2 1 9,-2 0 6,2 0 8,-1 1 7,-3 0 10,-1 3 9,0 0 10,-1 0 9,-1 3 10,-1-2 8,-2 5 6,2 1 6,-2 2 5,1 3 5,-1-1 2,0 6-1,-1-2-1,-1 5-4,-1 1-6,0 2-8,0 1-8,-1 2-8,-1 3-9,0 0-7,1 1-7,-2 0-7,-1 1-6,1 0-7,2 1-5,-6 0-6,4 0-2,-2-2-4,0 0-2,0 1-1,1-1-2,0 0-3,0-2-1,-1-2 0,0 2-1,0-4 1,0-2-2,0 2 1,0-5 1,1-1 2,0-4 5,1-1 7,3-2 7,-1-2 10,-1-2 10,2-2 9,0-2 7,2-3 7,-1 0 4,-1-3 3,3-2 4,1-2 3,0-2 2,0 0 2,1-4-1,1 0-5,2-1-3,-1-4-3,2 1-5,2-1-3,-1-1-2,1 0-2,2 0 1,0-2 1,-1 2-1,0 1 0,3-4 0,-4 4-3,2 2-1,0-3-2,-3 5-3,1-1-4,-1 4-5,-1 2-4,-1 0-6,-3 1-5,0 4-6,0-1-4,-2 5-5,0 0-2,-1 0-3,0 3-1,-1 1-2,-1 3-1,3 0-2,2 3-1,-2 0-5,1 3-4,-3 1-5,3 0-6,-1 4-6,0-2-5,0 3-7,0-2-8,-1 2-10,0-3-8,-1 0-10,-1 0-9,4 1-14,-3-3-14,2-1-16,1 0-18,-1-1-21,2 0-26,-4-1-26,2 1-25,2-6-15,0 1-7,2 0-8,-3 0-5,5-4-2,-1 2-2,1-3 4,-1 1 6,4-3 15,-3-3 17,1 3 25,1-4 28,-3 1 31,2 1 33,-2-3 23,0 1 18,-1 0 19,-1 1 20,0-3 17,-1 2 19,0-1 17,-2 1 15,1-1 14,-3 2 12,-1-1 11,0 0 10,0 1 4,0 3-1,0-2 3,0 2 4,0-3 1,0 3 1,0 0 1,0 0-2,0 0-2,0 0-3,-1 0-5,1 0-5,-2 0-6,2 0-5,0 0-2,0 0 0,0 0-4,0 0-5,0 0-5,2 0-3,-1 0-5,2 0-6,1 0-5,0 3-3,1-3-5,0 2-6,2-2-1,-1 0-1,0 0-2,3 0 0,-1 0 1,1 0 1,-1-2-1,4 2-2,-1-3-1,0-1 0,2 1 0,2-1 1,-1 0 4,-1 0 3,2-2 5,-3 2 4,1-3 6,0 1 7,-1-1 7,-1 0 7,0-2 8,0 1 8,-3-3 9,2 2 11,-2 0 9,0-1 11,-1 1 10,-2-3 8,-1 0 3,1 1 2,-2 1 0,-1-1-1,-2 2-4,0-1-3,-2 0-4,1 1-5,-2 2-7,-2-2-8,2 2-8,-2-1-11,-2 3-9,1-1-11,-1 3-8,-1-1-8,0 2-6,0-1-6,2 2-6,-4 1-4,0 0-7,2 1-7,-1 2-7,-3 2-5,3-1-8,-3 3-6,1 4-6,0-1-7,1-1-5,-1 5-6,0 0-8,-1 1-9,4 1-11,0 0-13,0 1-12,2 0-13,-1 1-14,2 1-15,2-1-14,0-1-16,1 0-11,1 0-9,1 0-2,1-1 1,3-1 2,-3 0 3,6-1 6,-3-2 6,0 0 12,0 0 10,3-3 17,1 0 18,-2 1 19,4-3 19,0-2 16,1 0 17,0-1 9,1 0 7,1-1 7,-1-3 9,3 0 10,1-3 11,-1-1 9,1 0 11,-2 1 6,2-4 0,-3 0 6,3-3 9,-1 1 11,-1 0 13,-1-3 14,0 0 16,0 0 13,0-1 12,-2-2 13,1 2 14,-3-1 13,1 0 10,-2-3 11,-2 2 10,-1 0 2,-1-2-1,1 1-6,-2 0-11,-1 1-12,-1-1-12,-1 0-13,0 3-13,0 0-15,-1 2-16,1 2-18,-2 1-16,1 1-14,-1 3-11,0-1-9,2 5-7,-1-2-9,-1 2-7,2 0-7,0 2-7,-4 0-7,3 3-4,-3 0-8,1 0-5,0 2-8,-2 0-7,0 3-9,1 2-12,0 0-12,3 0-15,-4 0-13,2 1-13,-1 0-16,4 1-18,-3-1-16,3-1-14,0 2-10,0-1-11,3-3-1,-3 2 2,4-2 4,-1-1 6,2-2 7,0 1 10,-1-2 11,3-2 13,-1 2 18,2-3 21,1 0 19,1-1 19,-1 0 14,3-1 14,1-1 9,-1-1 6,0-1 4,1 0 1,0-3 7,-4 1 8,2 1 12,-1-3 11,1-1 12,-3 0 11,2-1 15,-2 2 17,0-4 18,-3 3 22,2 0 20,-1-1 19,0 1 23,-1-1 26,0-1 18,-2 2 11,1-1 6,-3 3 0,2-3-4,-3 2-6,4 0-9,-4 0-12,0 3-15,0-3-15,-4 5-16,4-1-18,0 1-17,-3 1-21,2 1-15,-3 2-17,1 3-10,2 0-9,-4 3-6,0 1-6,0 4-5,-1 3-3,-1 4-6,2 2-5,-1 3-4,-1 3-5,1 2-2,-1 2-4,3 3-2,-3 2 0,2 1-1,-1 2 0,1 1 1,0 0-1,-1 2-1,3-1 0,-4 3-3,2-3-4,0-1 0,-1 2-1,0-2 1,1-1-2,-2-4 2,-1 1-1,2 0 1,-4-4-1,0-2 1,1-1-1,-4-4 2,-1-3-1,1 0 3,-3-4 2,0-3-2,-3-1-5,1-6-3,-3 1-6,0-5-7,-1-2-8,-1-4-12,0-3-13,-2-1-21,-1-5-27,0-3-35,-1-3-41,-1-3-40,2-2-41,1-3-32,-3-5-26,4-1-37,-2-2-40,5-5-49,3-1-54,2-2-20,3-3-4,5-3 13,4 0 19,2-4 35,5 1 39</inkml:trace>
          <inkml:trace contextRef="#ctx0" brushRef="#br0" timeOffset="-1237.695">358 148 251,'0'-4'469,"-1"-1"36,-1 0 29,0 3 25,1 0 14,-3 1 8,3 1-39,-2 0-58,-1 0-58,1 1-58,2 1-46,-3-1-37,1 0-40,0 2-40,-2 2-37,0-1-35,0 2-28,1 0-23,0 2-16,-4 2-11,3 4-9,-1-2-10,-1 5-7,3-2-7,-4 4-6,1 0-3,4 3-2,-2 0-2,0 0-2,0 1 0,1-1-5,-1 1-4,1-2-7,1 3-7,2-3-9,-3 1-9,1 1-11,0-1-9,0-1-14,0 3-13,-1-2-21,3-1-23,-4 0-37,2 0-44,3 0-44,-4-2-43,4 1-40,-3-1-37,0-4-39,1 2-39,-1-4-43,3-1-47,-1-3-15,-1 0 0,2-9 13,0 0 21,0 0 36,0 0 43</inkml:trace>
        </inkml:traceGroup>
        <inkml:traceGroup>
          <inkml:annotationXML>
            <emma:emma xmlns:emma="http://www.w3.org/2003/04/emma" version="1.0">
              <emma:interpretation id="{1B179298-33A7-46D0-916E-7A5C34858CE4}" emma:medium="tactile" emma:mode="ink">
                <msink:context xmlns:msink="http://schemas.microsoft.com/ink/2010/main" type="inkWord" rotatedBoundingBox="17511,15510 19501,15598 19462,16469 17472,16380"/>
              </emma:interpretation>
              <emma:one-of disjunction-type="recognition" id="oneOf1">
                <emma:interpretation id="interp5" emma:lang="en-US" emma:confidence="0.5">
                  <emma:literal>have</emma:literal>
                </emma:interpretation>
                <emma:interpretation id="interp6" emma:lang="en-US" emma:confidence="0">
                  <emma:literal>haves</emma:literal>
                </emma:interpretation>
                <emma:interpretation id="interp7" emma:lang="en-US" emma:confidence="0">
                  <emma:literal>haver</emma:literal>
                </emma:interpretation>
                <emma:interpretation id="interp8" emma:lang="en-US" emma:confidence="0">
                  <emma:literal>haven</emma:literal>
                </emma:interpretation>
                <emma:interpretation id="interp9" emma:lang="en-US" emma:confidence="0">
                  <emma:literal>heave</emma:literal>
                </emma:interpretation>
              </emma:one-of>
            </emma:emma>
          </inkml:annotationXML>
          <inkml:trace contextRef="#ctx0" brushRef="#br0" timeOffset="1765.2441">2299 141 272,'-5'-12'400,"2"3"26,0 5 20,0 1 19,-4 1 4,6 2-5,-6 2-37,4 1-54,-2 1-46,2 4-42,0 1-33,-1 3-28,0 1-25,-1 4-26,2 2-25,-1 4-24,1-1-22,-2 2-19,5 5-16,-1-2-17,-1 2-11,0 2-12,1-2-8,1 3-5,1 0-4,1 0-4,0-1-1,-1-1-1,-1 1-2,4 1 0,-1-1 1,-2-3 1,-1 0 2,4 1 2,-4-5 3,0 0 3,0-3 3,0 0 1,0-2 3,0-3 3,0-3 1,-4 1 2,4-4 2,-1-2 3,1-1 2,-2-5 2,2 1 0,0-2 1,0-1-2,0-1-2,2-2-3,-2-2 0,1-2-3,-1-1-2,4-3-3,-3 1-1,2-3-3,2-1-3,0 0-3,0-4-2,1 1-3,2-2-4,-1 1 0,1 0 0,0 1-2,2 0 1,-2 0-1,0 3-1,0-1-1,-1 3 0,-1 1 0,2 0 0,-3 5 1,0-1-2,0 3-1,0 0 0,0 1-2,-4 3-2,2 1-2,2 2-4,-1 1-3,-1 1-3,2 1-4,-1 2-3,1 4-5,2-2-4,-1 0-4,1 4-6,-1-1-6,2-2-7,0 3-5,0-1-7,2-1-5,0 1-4,1 1-5,-1-3-5,2 2-3,1-3-3,0 2-4,2-2-2,-1-1-3,4 0-1,-2-1 1,4-1 2,0 0 2,0-3 4,2 0 5,-1-2 5,4 2 6,-4-4 9,1 0 7,1 0 8,-2-4 9,0 2 8,0-1 9,0-2 9,-4 2 10,-1-2 13,1-1 12,-5 1 13,3-3 14,-2 2 15,-2-1 15,-3-1 15,2 0 13,-2 1 15,-2-3 11,-1 0 9,-2-1 7,1 1 4,-3-1 3,-1-2-1,-1 1-3,1-1-4,-4-1-7,0 1-7,-1-1-9,0 1-12,-2 0-10,1-2-9,0 4-9,-2-2-7,-1 2-6,1 0-6,0 4-3,0 0-6,0 2-5,0 0-3,-2 1-6,2 1-6,-1 1-3,-1 2-6,0 0-6,1 2-6,-1 1-7,-1-1-8,3 3-6,-4 0-6,4 2-6,-1 2-7,-1 0-5,0 3-5,2 0-7,-1 1-7,0 4-7,1 0-7,0 1-6,2-2-7,-1 5-9,1-2-8,0 2-11,2 0-12,-1 1-10,5-2-10,-3-1-11,3 0-10,3 0-8,2-4-6,-1 2-4,2-1-2,0-1 7,3-3 12,-1-2 12,0-2 12,1-1 15,1 0 15,0-2 16,-2-1 19,1-3 13,3-1 12,-3-1 17,3-3 18,-4 1 22,1 1 20,3-5 15,-4 0 13,3 0 12,-1-1 14,-1-1 12,1-1 13,0-1 12,-1 0 12,-1-3 13,-1 2 17,1 1 9,-2-3 1,-1-1-1,3-1-5,-4 1-7,0-1-8,0 0-9,-1 0-10,0-3-10,-1 1-10,-1 1-10,1-2-11,0 1-10,-1 2-11,1 0-8,-1 1-8,1 3-8,0-2-8,-1 4-5,-1 2-4,3 2-5,-3 0-5,0 2-3,0-1-2,0 2-5,0 3-4,0 0-7,0 0-4,0 3-4,-3-1-5,3 2-2,-1 2-3,-1 0-4,0 3-4,-1-2-6,2 5-6,-3-1-6,3 2-5,-3 1-8,3 1-8,-1 0-7,1 1-8,-1 1-10,2-2-9,0 0-11,2 1-10,-1-2-10,2 1-11,2-2-6,0 0-5,2 0-1,-3-1 2,4 0 7,2-3 7,0 0 11,0-1 10,2-2 13,1 1 14,-1-2 15,2 0 18,1-3 18,-2 0 19,1-2 19,1-2 21,-4 0 15,2-1 17,0-2 12,-4 0 14,3-1 15,-1-2 12,-1 2 15,-2-3 12,1-1 12,-1 1 10,0-3 5,-3 0 4,1 1 0,-1-2-1,-1 0-4,1-1-3,-2 0-6,1-1-8,-3 0-7,-1-1-11,4 2-9,-4-3-12,0 0-12,0 4-10,0-4-10,0 2-7,0 1-8,0-1-4,0 4-8,0-1-6,0 2-7,0 3-4,0 0-5,0 4-4,0-1-3,0 2-5,0 1-6,0 1-5,0 1-4,0 1-5,-4 2-4,4-1-5,-3 4-3,0-2-4,0 4-4,-1 1-5,1 2-4,0 0-4,0 1-4,3 1-4,-3 0-1,3 1-2,0 1 0,0-3 1,0 2 0,3-2 1,-2 1 1,3 1 1,0-4 3,1 1 3,2 0 3,-2-1 5,3-1 3,1-1 4,1-2 7,0 0 8,-1-1 7,4 0 6,0-2 8,-2 1 6,2-2 7,-1-2 6,-3-1 7,3 0 7,-3 0 5,-1-1 6,0-2 6,-3 1 6,2-1 1,-1-1 2,-1-1-2,0 1 0,0-2-2,-1-1-3,0 1-3,0-2-5,1-1-3,-1 0-5,0-3-7,0 0-5,-3 2-6,4-2-6,-2 0-7,1 0-9,-1 0-10,-2 2-12,1-2-12,1 2-13,0 0-19,1 0-21,-3 1-23,2 2-28,1-1-31,-3 2-33,3 1-30,-3 2-30,1 0-18,-1 2-13,-1 1-14,4 0-13,-4 1-8,0 0-4,0 1-1,0 1 5,0 0 9,0-1 13,1 1 21,1 1 28,-1-1 28,3 1 28,-4 0 22,1-1 21,2 2 25,-1-1 27,0 0 28,-1 0 29,-1 1 24,0-1 21,0 0 26,0-1 23,0 1 21,0 1 17,0 0 12,0 0 11,0 0 8,0-1 6,0 0 8,2 1 9,0-2 2,-1 2-3,1-1-1,1 1 0,0-1-3,0-1-5,2 0-8,2 0-12,-1-1-7,2 2-4,0-1-2,4-3 0,-3 1-7,4 0-11,-2 1-2,2-1 0,0-1 3,2 0 4,-1 0 6,-1 0 6,2-1 11,-4-1 12,0 1 12,2 0 12,-2 1 8,-1-3 8,-2-1 8,0 2 8,0-2 5,0-1 1,-3 1-1,3-1-4,-4 0-6,0-2-6,1 2-10,0-1-7,0-1-11,-2 0-9,0-2-12,1 3-10,-3-2-12,2-1-11,1 1-8,-3-1-5,1 1-4,-1-2-5,1 1-2,0 1-2,-2 1 0,0-2 0,0 1-2,0-1-1,-2 2-1,0 3 1,-1-2-2,2 1-1,-3 0-2,1 1-4,-2 1-1,2 0-4,-2 2-3,0-1-4,-1 2-4,0 0-6,1 2-5,-2-1-5,-1 2-6,0 2-6,2 0-4,-2 2-3,0 0-5,-1 3-3,1 2-3,0 2-5,0-3-4,2 3-2,-2 3-1,0-1-1,1 1 1,2-1 0,1 0 0,-1 1 1,0 1 1,0-4 0,2 2 1,0-1 0,1-2 0,0-1 3,2 0 2,0-1 2,2 1-1,1-3 0,0-1 0,2 1-2,0-2-1,2 1-2,-3-3 1,4 2-2,2-4 1,1 2-1,1-1 1,-1-1-2,4-1-3,-3 1-6,3-1-7,-1 0-10,3-2-11,-1 0-12,0-2-23,2 0-26,-2-1-31,1 1-35,0-1-34,0-1-33,-1-1-30,2 2-29,-2-5-31,0-1-34,2 1-39,-2-1-45,2 2-16,0-2-2,1 1 16,0-1 26,2 0 32</inkml:trace>
        </inkml:traceGroup>
        <inkml:traceGroup>
          <inkml:annotationXML>
            <emma:emma xmlns:emma="http://www.w3.org/2003/04/emma" version="1.0">
              <emma:interpretation id="{FC3C7F5C-853C-4675-B0FC-0D8A689CEEC1}" emma:medium="tactile" emma:mode="ink">
                <msink:context xmlns:msink="http://schemas.microsoft.com/ink/2010/main" type="inkWord" rotatedBoundingBox="20447,15594 23488,15598 23487,16477 20446,16473"/>
              </emma:interpretation>
              <emma:one-of disjunction-type="recognition" id="oneOf2">
                <emma:interpretation id="interp10" emma:lang="en-US" emma:confidence="0.5">
                  <emma:literal>DNA</emma:literal>
                </emma:interpretation>
                <emma:interpretation id="interp11" emma:lang="en-US" emma:confidence="0">
                  <emma:literal>DANA</emma:literal>
                </emma:interpretation>
                <emma:interpretation id="interp12" emma:lang="en-US" emma:confidence="0">
                  <emma:literal>DNAA</emma:literal>
                </emma:interpretation>
                <emma:interpretation id="interp13" emma:lang="en-US" emma:confidence="0">
                  <emma:literal>DNNA</emma:literal>
                </emma:interpretation>
                <emma:interpretation id="interp14" emma:lang="en-US" emma:confidence="0">
                  <emma:literal>DDNA</emma:literal>
                </emma:interpretation>
              </emma:one-of>
            </emma:emma>
          </inkml:annotationXML>
          <inkml:trace contextRef="#ctx0" brushRef="#br0" timeOffset="2429.5377">5283 419 224,'0'-19'420,"0"0"35,0 4 30,0-1 28,0 4 7,0 3-4,0 1-36,-1 3-51,1 0-45,0 2-40,-2 2-35,2 1-33,-2 0-32,1 1-30,-1 1-31,1 1-33,-1 1-29,-1 2-26,0 1-23,-1 3-17,3 2-9,-6 2-2,2 1-5,2 4-3,0 1-4,-2 2-2,0 1-3,0 0-2,1 2-3,0 0-1,0-1-2,0 2-3,3-1-5,-3-2-3,1 2-12,0-4-11,1 1-9,1 0-8,-1 0-6,1-4-8,-1 1-10,0-4-7,1-1-13,1-1-11,0 0-12,0-1-11,0-5-10,0 2-11,1-4-14,-1 2-17,2-3-8,0-2-4,-2-2-4,1 0-2,1 0 1,-1-2 4,1-2 8,1-3 10,0 0 10,1-2 12,-3 0 14,3-4 15,-1-1 22,0 1 26,0-2 17,0-1 14,1-3 12,-3 1 9,1-1 13,-2-2 14,0 0 15,0 1 16,-2-2 15,1 1 14,-1-1 14,0-1 12,1 0 11,-1-2 10,1 1 12,-1 1 7,0 0 9,1 1 7,1 1 1,-3-1-4,3 3-7,-4 0-9,4 3-9,0 2-11,0 1-10,-1 3-11,1 0-12,0 1-11,0 1-14,0 3-12,0 1-9,0 1-5,0 0-4,0-1-4,0 4-5,0-2-4,0 2-3,0 0-3,0 0-2,0 2-3,1-2 1,-1 4 1,4-1 1,-1 0 2,2 3 1,1-1-1,2 2 1,0 3-1,3-2 1,2 3 1,0 1 1,2-1 2,-2 1 1,0 2 1,3-2 1,-2 3-3,1-1 1,1 0-1,-2 3-1,1-2 1,-1 2 0,1 0 0,-1-1-1,3 1 0,-3-2-1,1 2-2,1-1-1,-3 1-2,0 0-1,1-3 0,1 3-3,-3-2-1,-2 2-1,1-4 1,-1 3 0,-3-1 3,-1 1 2,-1-1 2,-2 2 0,-3-3 0,-2 1 0,-2-3-1,-1 3 1,-3-2-1,-4 1 2,0 0 5,-5 0-2,1 0-5,-5-1-7,2-1-11,-4 0-10,1-2-10,-4 0-10,0-4-11,0 1-13,-1-2-14,1 0-17,0-3-21,1-1-36,2-1-42,4 0-38,-1-1-35,3-1-31,4-2-33,0 0-33,5-2-34,2-2-33,1-1-33,5-3-34,4 0-33,-1 0-7,4-3 9,4-2 21,4 1 29,1-2 33,3 1 35</inkml:trace>
          <inkml:trace contextRef="#ctx0" brushRef="#br0" timeOffset="2951.3997">5849 281 145,'0'0'379,"0"3"25,0 2 25,0 0 15,0 0 14,0 6-15,0 0-27,0 2-37,0 0-42,0 3-36,0 0-33,-1 3-28,1-2-23,0 4-24,-4-2-26,4 2-25,0 0-23,-3 2-23,3-2-19,0 2-17,0-1-16,0 0-13,0 0-9,0 0-9,0-2-6,0 1-4,0-2-4,3 2-2,-3-2-4,0-1-5,4-2-3,-4 1-8,0-3-8,0-3-6,0 2-6,-4-2-5,4-2-7,-3-2-2,2 1-6,-3-4-2,1 0-4,0-2-1,0 2-1,-1-4 2,1 0 3,0-4 6,0 2 5,0-2 7,-1-3 8,4-2 6,-3-1 6,-2 1 7,5-3 7,-3-1 6,1 1 6,1-5 9,-1 3 7,1-5 9,-1 2 8,2-1 9,0-1 9,0-1 10,2-1 9,-1-2 8,1 1 7,1-1 5,0 0 3,1 1 2,-1-2 1,2 2-1,-2 1-3,2-3-3,-1 4-2,1 0-6,0 4-8,0-2-7,1 5-9,-1-1-8,2 1-6,-2 2-4,1 3-5,0 1-4,-1-1-3,2 3-4,-2 2-1,-1-1-3,3 2-2,-1 1-2,1 1 0,-2 1-3,-1 1 0,3 2-2,-1 1-1,2 3-2,0 2-2,-3 2 1,3-1 0,0 6 1,1-4-3,-5 6-3,4 0-1,-3 2-4,0-1-1,0 1-4,0 2-2,0-2-3,-1 2-1,0-2-3,-3 2-1,3-3-2,0 2-3,3-3 0,-2-1 2,1 3 0,2-4 1,0 2 2,4-4 3,-1 2 0,-2-2 3,4-2 1,-1 1 2,1-3 3,-3-2 1,1-1 3,-1 0 3,-4-3 3,2-1 2,-1 0 4,-2-1 5,-1-1 3,1-2 6,0-2 6,-2-1 4,1-1 5,-1 0 5,-2-1 4,3-3 3,0 0 2,0-1 0,-1-2 0,0-3-2,0 1-2,1-2-4,-1-2-4,-2 0-3,3-3-6,-4 1-4,1-1-5,2-4-3,-3 3-4,4-4-5,-4 2-2,1-1-5,1-1-8,0-3-6,-1 4-9,1-3-9,-1 3-12,1-1-12,0 2-18,-1 0-19,1 2-33,-1 0-37,1 3-42,0 1-46,-1 3-38,-1-1-38,4 2-36,-4 4-39,3-2-46,-2 3-52,-1 8-28,0-7-19,0 7 1,0 0 13,0 0 28,0 0 37</inkml:trace>
          <inkml:trace contextRef="#ctx0" brushRef="#br0" timeOffset="3740.1699">6485 735 217,'-5'-5'332,"-3"3"21,4-2 17,-1 3 4,0-1-1,2 2-2,-1 0-3,3-2-9,1 2-13,0 0-12,0-2-13,0 2-12,1 0-12,3-1-23,-1 1-24,2-2-18,0 0-15,-1 2-19,4-3-20,-1 3-24,3-2-25,1 2-21,-1-3-18,2 3-13,1-1-12,2-2-9,-2 3-6,1-2-7,1 0-7,-2 1-6,0-1-4,3-1-6,-2-1-4,1 2-7,-2-1-11,-1 0-11,1 0-12,0 0-17,-1 0-17,-3 2-32,1-2-39,0 1-42,-1-2-42,1 3-46,0-1-49,-1-1-55,-1 1-58,-1-1-59,1 2-60,2-2-30,-1 3-13,-1-3 3,2 2 12,1 1 27,1 0 37,4 1 41</inkml:trace>
          <inkml:trace contextRef="#ctx0" brushRef="#br0" timeOffset="3417.9584">6495 303 29,'-2'11'328,"1"1"12,-3 0 13,3 0 0,-2 4-8,3-3-15,-4 3-19,4 1-25,-1 0-28,-2 2-24,3-1-24,-4 1-20,4 2-19,-1-1-10,-1 2-7,1-3-13,-1 4-11,0-2-15,2 0-15,0 0-16,0 1-16,2-2-13,0-1-15,-1 2-14,2-4-14,1 1-13,-4-2-15,3 1-15,-2-3-14,-1-3-15,0 2-13,0-2-8,0-1-4,0-1-7,0-2-10,0-1-8,0-4-7,0 5-6,0-6-5,0 0 0,-1-1 0,1 0 5,-3-1 8,3 0 10,0-2 10,-4-1 8,4-1 4,-1 0 9,-1-3 11,1-1 13,-1-1 12,2-1 13,0-1 12,0 0 14,0-2 13,0-1 12,0-2 13,0-2 10,0 0 10,0-2 5,2 0 5,-1-1 8,1 0 10,-1-2 10,3-1 13,0-1 10,0 2 12,0-1 12,3-1 11,-1 0 9,1 2 11,-1 2 6,1 1 4,-2-1 1,1 4 3,0-1-6,-1 5-6,0-1-9,-2 1-10,4 4-11,-4 0-13,2 1-10,-2 4-12,2-2-13,0 4-15,0-1-8,-1 1-9,0 1-3,1 0-2,-1 2-2,3 0-4,-1 2-1,1 0-5,-2 1-1,3 1-2,-4-1-3,3 4-3,-1 0-2,1 3 0,-2 1-4,3 2-1,-3-2-5,1 3-3,0 2-3,-1 0-4,-2 2 4,2 1 5,-1 0 1,-1 1 0,-2 0-1,1 0-2,0 3-1,-1-2-1,1 1-3,-1 0 0,1 1-3,0-2-1,-1 3 0,3-3-3,-1 1-9,-2 0-13,4-1-11,-2-1-6,2 1-9,-2-1-9,1-2-9,-1-1-9,0-1-12,0 0-12,1-3-14,-3 1-17,4-4-18,-3 2-21,-1-2-29,-1-1-35,4-1-26,-4-3-20,3 1-20,-3-1-19,0 0-25,0-1-27,-3-1-22,-1-1-18,4-2-13,0 0-13,0 0-4,0 0 1,-9-2 8,-3-2 14,3 0 19,1-2 22,-2 1 24</inkml:trace>
        </inkml:traceGroup>
        <inkml:traceGroup>
          <inkml:annotationXML>
            <emma:emma xmlns:emma="http://www.w3.org/2003/04/emma" version="1.0">
              <emma:interpretation id="{776DAC5E-6013-4ACC-9217-E766B979D824}" emma:medium="tactile" emma:mode="ink">
                <msink:context xmlns:msink="http://schemas.microsoft.com/ink/2010/main" type="inkWord" rotatedBoundingBox="22847,15771 23620,16115 23420,16566 22646,16222"/>
              </emma:interpretation>
              <emma:one-of disjunction-type="recognition" id="oneOf3">
                <emma:interpretation id="interp15" emma:lang="en-US" emma:confidence="0.5">
                  <emma:literal>in</emma:literal>
                </emma:interpretation>
                <emma:interpretation id="interp16" emma:lang="en-US" emma:confidence="0.5">
                  <emma:literal>i n</emma:literal>
                </emma:interpretation>
                <emma:interpretation id="interp17" emma:lang="en-US" emma:confidence="0">
                  <emma:literal>inn</emma:literal>
                </emma:interpretation>
                <emma:interpretation id="interp18" emma:lang="en-US" emma:confidence="0">
                  <emma:literal>ion</emma:literal>
                </emma:interpretation>
                <emma:interpretation id="interp19" emma:lang="en-US" emma:confidence="0">
                  <emma:literal>i .</emma:literal>
                </emma:interpretation>
              </emma:one-of>
            </emma:emma>
          </inkml:annotationXML>
          <inkml:trace contextRef="#ctx0" brushRef="#br0" timeOffset="4180.0959">7590 632 235,'0'-5'472,"0"1"35,4-1 31,-4 0 16,0 3 10,0 1-11,0-1-20,0 2-42,0 0-53,0 2-47,0-1-43,0 1-43,0 3-46,0 1-40,0 2-39,0-1-33,1 3-26,3 0-19,-4 0-17,3 3-11,-2 0-9,3-1-9,-1 2-9,0 0-7,0-1-6,0 0-7,1 1-11,-3 0-10,3 0-10,-1-3-12,-2 2-12,3 0-13,-1-1-14,-2 2-17,3-4-16,-1 0-28,0 0-32,0 1-43,1-1-52,0-2-48,0 1-46,-3-2-44,2-2-46,-3-5-43,5 7-42,0-2-28,-5-5-21,7 4-1,-7-4 8,0 0 17,9 0 25,-9 0 38</inkml:trace>
          <inkml:trace contextRef="#ctx0" brushRef="#br0" timeOffset="4239.1329">7502 527 151,'0'7'273,"1"0"6,3 0 0,0-2 8,1-1 12,2 3 13,1-4 11,-2 2 3,4-1 0,0-1-1,-1 1 2,3-2-4,-1-1-4,-1 1-8,-2 0-9,1-2-10,-1 0-13,0-2-26,0 0-30,-1 1-29,-2-1-26,0-2-23,-1 1-21,1-1-22,-2-1-22,1 2-16,-1-4-13,-1 3-12,-1-1-11,1-3-11,-2 1-13,0-2-18,0 2-14,0-2-28,0 0-33,0 2-35,0 0-40,0 0-35,0 0-37,0 1-37,0 2-36,0-1-45,0 1-45,0 4-44,0 0-45,0 0-28,0 0-20,0 0 1,0 0 12,0 0 26,0 0 33,0 0 33</inkml:trace>
          <inkml:trace contextRef="#ctx0" brushRef="#br0" timeOffset="4611.0979">7897 810 167,'1'14'282,"3"2"21,-1-2-4,2 3-13,0-3-19,-2-3-21,0 3-27,0-2-31,0 0-23,1-3-23,-4 1-15,1-4-14,-1 0-12,0-3-13,0 1-16,0-1-21,0-2-11,-1 1-11,1-2-6,-4 0-5,4-2-4,0 1-3,-3-2 0,3-1-4,-3 1 0,0-3 0,0 2 2,-1-3 3,1 0 4,2-3 2,-1 4-1,0-6 1,1 2 4,1 0 11,0-1 11,0-2 13,0 1 14,0 0 13,1-2 12,-1 3 11,2-1 10,0-2 7,-1 0 9,2 2 9,1-1 11,-1-1 9,2 3 4,-1 0-2,0-1-4,1 3-9,-1 1-5,3-1-6,-1 0-7,1 3-8,1-1-1,-2 0 2,2 2-6,2-2-4,0 2-7,-2 2-6,1-2-3,0 1-4,1-1-5,-2 3-1,1-1-5,1 1-3,-2 1-4,-1-1-4,1 2-7,0 0-12,0 2-7,2 1-5,-2 0-4,-2-1-3,2 3-4,0-1-3,-1 1-3,1 0-2,-2 2-3,1 1-3,-1 1-3,0-1 0,-1 2-3,-1 2-2,0 0-2,1-1-4,-2 3-5,1-2-8,-3 0-9,1 2-9,-2 0-13,0-1-14,0 2-15,0-3-15,0 3-19,0-1-24,0-1-42,0 1-50,0 0-56,0-1-57,0 2-65,0-2-71,-2 2-60,1 1-53,-1-2-28,-1 2-12,0-1 2,-1 3 7,0-3 17,0 3 21,-1 0 41</inkml:trace>
        </inkml:traceGroup>
      </inkml:traceGroup>
    </inkml:traceGroup>
  </inkml:traceGroup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6:08.08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5 48 216,'7'-11'339,"1"1"23,-3 3 23,2 0 26,-3 3 10,3 1 4,-3 0-10,0 2-16,0-1-23,0 2-24,-2 2-22,-1 1-16,1 1-18,0 0-14,-1 5-19,-1-1-19,0 4-24,3 0-22,-3 3-32,0 2-33,0 1-24,0 3-19,-3 1-13,3 4-9,-3-1-8,0 0-7,1 5-12,-3-3-13,0 4-8,3-2-6,-5 2-4,3-1-3,1 1-5,-2 1-6,1-2-3,0 0-3,-1 0-5,2-2-5,-1 0-7,1 0-6,-1-1-3,4-2-3,0-1-7,0-1-9,4-1-15,0-2-17,-1 0-24,3-2-23,0-3-33,3-1-37,-2-1-34,4-1-34,0-2-22,1-1-18,-1 0-20,1-5-20,-1 2-26,0-5-29,1 1-32,-1-2-34,0-2-8,-2 1 2,2-5 23,-3 2 32,-1-3 33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6:08.54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58 23 213,'-5'-4'382,"3"1"17,-5 1 16,6 0 10,-2 0 9,0 2-17,2 0-31,-1 0-34,0 0-34,1 0-30,-1-1-27,2 1-33,0-1-34,2 1-22,-1-1-18,3-1-15,0 1-13,-1 1-20,5-3-23,0 3-17,3 0-17,-3-2-12,4 2-10,2 0-8,-2 0-8,1 0-7,1 0-11,-2 0-10,-1 0-15,1 0-19,-1 2-24,-1-2-12,-1 3-9,-2 0-12,1-1-13,-4 3-9,2-2-11,0 1-6,-2 2-6,1-3 0,-3 5 2,2-1 9,-1-1 10,-2 1 14,1 0 13,0 0 14,-2 1 15,0 0 14,-2 0 14,0-1 11,1 1 10,-2 1 9,-1 0 7,4 0 6,-4 1 3,1 1 2,0 0 2,2 0 0,-2 0-1,0 2-1,0-3 1,1 3 0,1 0 0,0-2 0,-1 2 0,1-3-1,1 2-1,0 0 1,0-1 1,0 0 0,3-1-2,-1-2 1,3 0 0,0 0 1,0 0 0,2-1 2,0-1 3,-2-1 5,5-1 4,-1 0 8,-1-2 8,3 1 8,-1-2 10,2 1 12,-2-2 12,4-2 14,-3 1 13,1-2 15,0-1 14,-1 0 11,0 0 13,0-1 8,-2-1 6,0-2 3,0 1 3,-2-2-2,-1 2-2,0-3-4,-1-1-7,-1 3-7,0-5-6,-1 1-10,-1 0-7,0-1-10,-2 0-10,-2-2-9,0 1-7,-1-1-7,1 3-7,-1-3-4,-2 2-5,2-2-6,-3 1-6,3 1-6,-2-1-5,-2 3-7,2 0-6,-3 0-4,2 2-4,-1-1-4,-3 2-5,2 1-6,1-1-4,-4 3-6,0-1-7,2 1-8,-2 0-6,-1 1-7,0 3-10,0-2-8,-1 1-6,1 2-10,-3 2-12,2 1-11,-4 0-14,1 0-18,0 3-17,-2 1-27,1 0-26,1 1-31,-2 3-32,2 0-29,2 0-28,-3 1-37,2-1-42,-1 0-58,2 3-67,1-1-28,1 1-4,3 1 7,2-2 12,4 3 27,0-1 28,4 1 37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6:09.30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16 37 208,'-2'0'377,"2"-2"20,-1 2 17,1 2 14,0 0-6,0 1-18,-2 1-30,1 1-41,1 1-36,0 0-34,-1 1-36,1 2-36,-2 1-22,2 0-14,0 1-19,-1 1-21,1 0-16,-2 1-15,2 2-13,0-2-13,-2 2-13,2-1-11,0 2-9,0 0-9,0-1-5,0 0-4,0-1-4,0 0-2,0-1-1,0 2 2,0-3-1,0-1 0,0 0-1,0 0 0,0-3-1,0-1 0,0 0 0,0-2 1,0-1 1,2-1 0,-2 0 0,0-2 0,2-1 0,-1 0 1,-1-1 4,0-2 5,0 0 5,0-1 7,0 0 6,0-1 5,0-2 5,0 0 3,0-2 3,0-1 5,0-1 5,0-3 4,0 0 2,0 1 3,0-4-2,2 3-3,-1-2-3,0 1-7,1-2-2,-1 0-5,3 2-5,-1-1-2,1 1-7,0-1-4,1 1-5,1 0-4,0 2-4,1-1-3,0 3-4,0 0-2,0 0-3,0 3-2,3-1-5,-3 1-6,0 1-7,1 2-7,-1-1-10,-1 3-11,1 0-13,0 0-16,1 1-21,-1 2-24,1 2-30,0 1-30,-3 0-27,3 0-25,1 3-22,-1 1-18,0 0-13,1 1-11,-2 3-15,0 0-18,3 0-23,-1 1-28,-1-1-18,3 0-11,-1 2 7,0-2 16,4 0 22,1-1 23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6:09.70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408 141 159,'3'-8'359,"-3"1"25,-3 1 20,3-1 19,-3 0 2,2 2-10,-4-1-12,0-2-15,1 2-24,-2 0-27,-1 0-30,0-1-30,-1 1-22,-1 0-13,0 0-19,1 1-22,-4 1-24,2 0-26,1 1-25,-3-1-23,1 4-21,0 0-19,-1 2-15,-1 1-11,-1-1-9,2 6-8,0-1-6,0 3-5,-2 0-5,3 1-3,-3 3-4,-1-1-4,1 3-4,1 0-3,0-1-3,1 5-3,-1-3-4,3 1-6,-2 0-4,2 0-5,-2 0-2,5-2-3,0 2-4,1-3-1,2 0-5,-1-1-3,2-3-1,3 1-3,0 0 0,0-1 0,3-4 2,2 1 5,0-1 5,3-3 4,-1 1 5,4-4 2,1 1 6,-1-2 4,3-2 4,1 1 6,-1-4 8,3 2 8,-1-4 11,-1-1 10,2 0 9,-2-3 8,0-1 5,2-1 6,-3 1 6,1-2 5,1-2 7,-5 1 5,3-3 7,-4 2 8,4-1 2,-6 0 3,3 0-2,-3-1-1,0 1-3,0-1 0,-1 1-4,1 1-2,-5 0-2,2-2-2,1 4 0,-3-1 3,2 2-2,-3 0-4,1 4-4,1 2-6,-3 0-6,1 1-6,-1 4-5,-1 0-6,0 2-9,0 2-11,0 0-7,0 1-7,0 3-10,-1 3-11,-1 0-10,1 1-6,-3 1-5,1 3-6,1-1-4,-1 3-6,-1 0-4,1 1-6,-1 1-2,3 0 2,-3-1-5,1 0-5,1-1-7,-1 1-6,1-2-10,1 1-12,-1-1-14,2-1-18,0 1-21,2-2-22,1-1-22,0-1-22,-1 0-19,5-1-15,-2 0-7,2-1-4,1-2-6,0-1-8,3 0-3,1-2-2,-1 0 2,1-1 5,1-3 10,0 0 13,4 0 10,-2-3 10,3 2 9,1-2 8,-1-1 6,2-2 2,-1 0 11,3-1 15,0 0 16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6:10.09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409 262 140,'13'-17'228,"-1"1"39,-1-1 27,-3 1 21,3 0 20,-5 3 19,-1-2 16,0 0 15,0 3 4,-3-1 2,-2 2-9,4-1-17,-4 1-14,-4 0-17,4 0-24,-5 2-30,0 1-23,0 0-19,-3 2-25,1-1-27,-2 1-29,-1 4-33,-1-5-23,1 7-21,-2-2-14,1 2-13,-1 0-8,0 2-9,-1-2-6,3 7-7,-3-5-4,2 4-6,-2 1-4,1-1-2,2 2-5,-2-2-4,0 3-2,2 0-4,0-2-1,1 1-4,1 3-1,0-4-1,2 1-3,1-1 0,0 1-2,0-1 0,3 1 0,-2-2-1,3-1 1,-1-1 1,2 0 0,0 1 2,2-1 1,-1-1 2,1 0 2,0 0 1,2-2 0,0 2 1,0 0 3,1-3 0,-2 1 1,3 0 2,-3 0 0,3 1 1,0-1 0,0 2 2,0 0 0,-1-1-1,2 1 0,0 1 1,1 0 0,-3 0 1,3 3-4,-1 1-7,0 1-4,1 1-2,0 1 0,-1 3-3,-1-1 1,1 4-1,1-2 1,-1 4 0,-1 3-1,2-2 2,-3 2 5,2 3 7,-2 1 7,2-1 9,-4 2 3,4 0 2,-2 5 1,2-3 1,-3 3 2,0 0 0,0 0 1,-3 0 0,1 3 1,-2-2 2,-2 1-3,1-1-4,-4 1 0,-1-3 2,-2 1 3,0 1 3,-3-2 4,-2-1 1,-2-1 2,1 1 1,-6-2 2,1 0 2,0-4 0,-4-1-2,1 0-1,-2-5-4,1-1-4,3-4-3,-2 0-6,3-4-4,-1-3-8,4-1-8,-2-3-9,5-2-10,-2-3-10,3-3-10,2-1-11,1-5-11,-1-2-13,7 0-16,-2-6-19,1 1-24,4-4-28,4-2-33,1-5-28,2 0-26,0 0-20,3-2-17,3-1-15,-1-3-15,3 1-18,1 1-20,-3-3-15,0 1-12,2 1-5,-2 0-3,2 2 5,-1 2 10,-2 1 11,0 3 14,0 2 16,2-1 20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6:10.46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0 333 232,'2'2'287,"3"-2"5,0 2-5,-1 1-14,1-1-18,-2 1-17,4-2-18,-2 1-22,3-1-23,0 0-19,-1-1-19,2 0-19,2 0-19,-1-1-20,-1 0-19,1-2-13,2 0-8,-2 1-4,2-3-1,0 2-1,-3 0 1,2-2 3,-1 0 2,-1-2 8,1 0 7,-1 1 11,0-1 13,-2-1 10,-1-1 6,2 2 8,-1-1 5,-1 1 7,-2-2 7,3-1 6,-2 2 7,0 1 4,-1-4 2,1 3-3,0-3-5,-2 1-3,1 1-4,0-2-3,-1 0-4,0-2 0,0 2 1,-1 0-3,-1 1-5,0-1-7,-1 1-7,0-1-6,0 1-6,-1 2-4,0-2-2,-1 3-3,0 0-2,1 1-4,-1 1-4,-1 1-8,1 0-12,-1 2-6,-1-2-5,2 1-4,-3 3-6,0 0-2,2 0-3,-4 0-3,2 2-5,-2 1-4,3 1-4,-4 1-3,3 1-1,-3 2-2,2 0-3,-1 2-1,-1 0-3,1 1-1,1 3-1,0 0-9,1 0-9,0 0-4,-1 2-3,2-1-1,-1 0-1,2 1 0,-1-1-3,1 1 1,3-3 0,-4 2 0,4-3 0,0 2 0,0-1-1,4-3 4,-4 1 9,3 0 3,1-3 1,-1 1 1,2 0 0,-1-3-2,2 1-2,-1-1-4,4 0-3,-2-2-6,1 0-7,0 0-12,3-2-13,-1 0-21,0-1-23,0-1-30,2 0-34,0-1-31,-1-1-30,0 1-30,1-2-29,-1 0-37,1-1-41,1 1-50,1-3-56,-2 2-20,-1-3-4,3 1 14,-2-3 20,0 3 31,3-2 34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6:11.214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218 361 308,'-15'-8'385,"0"0"12,3 2 8,-1 2 19,1 1 24,0 2-15,0 1-37,2 1-50,-2 2-58,1-1-38,3 3-30,-3-1-25,1 3-22,1 1-22,0-1-18,2 4-17,0 1-17,-1 0-23,4 0-25,-4 3-17,5 0-11,-1 1-8,0-1-5,3 0-3,1 2-5,0-2 0,1-1-1,3 1 0,-3-1 0,5-1-1,-3-2 1,2 2 0,2-4 0,0 0 0,2-2 0,-1 0 0,0 1 0,1-5 1,1 1-1,-2 0 1,3-1 0,-3 1 1,3-4 0,-1 0-1,0-4 2,1 1-1,-2-1 1,1 0-1,-1-5 2,0 0-2,-1 1 0,1-3-1,-1 0 3,-1 0-2,0-1 1,-1-2 0,0 1 1,-2-1 1,0 0 2,0-1 1,-1-2 3,-2 2 4,2 0 4,-3 0 7,3 0 5,-3-3 5,1 2 3,1-2 5,-2 3 4,2-3 5,-2 2 4,1-1-8,-1 1-10,1-2-7,0 2-4,1 1-4,0 0-2,-1-1-3,3 1-2,-2 0-4,-1 2 0,3-2-3,0 1-2,0 0-3,1-1-2,1 2 8,0 1 11,-1-1 7,0 1 3,2 2 0,1-3 0,-1 4-3,1 1-2,0 0 0,-5 1-2,6 3-1,-2 2-1,0-2-1,1 4-2,-1 4 0,-1 1-2,1 3-2,0 2 0,5 7-2,-2 3-1,0 2-1,0 7 0,1 2-2,-1 7-1,0 3-2,-2 3-1,1 3-2,-2 4 0,-2-1-3,-1 4 0,-3 0-4,3 2-3,-4 2-4,-4-2-4,4 0-4,-2 3-2,-3-1-3,1 0-1,0 0-2,-3 0 2,2-3 1,2 3-2,-4-2 1,2-1 1,0 1 1,1-3 2,-1 1 5,1-4 5,-1 2 3,2-7 4,-1 2 1,3-3 3,-2-3 0,-1-4 2,1-3 0,3-1 1,-2-6 1,2-1-2,0-2 1,0-3 0,2-4 0,-2-4-1,2-1 1,1-1 0,0-5 2,0-3 2,1 0 5,3-3 5,-2 0 4,4-6 3,1 3 5,0-6 6,3 0 3,0-1 4,0-4 4,4 0 5,-1-1 3,-1-4 2,2 0 2,-3-3-1,3 1-1,-4-1-3,1-4-1,-3 1-4,0-2-2,-3 0-6,0-4-3,-4-2-2,3 1-6,-7-3-5,2-1-4,-4 1-3,2-1-4,-8 0-4,2-1-3,-3 3-5,-2-1-4,-1 1-7,-2 3-7,1 2-7,-4 2-8,0-1-8,-2 7-11,-1-1-11,1 2-11,-2 4-13,-2 0-16,4 3-18,-2 1-26,1 2-28,-2 3-31,3-1-31,2 4-39,-1 0-42,0 0-52,2 2-58,0 0-53,2 2-52,1 2-23,-2 0-6,3 1 3,-2-1 7,1 2 22,0-1 28,2 2 32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6:12.67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289 65 29,'-4'-5'315,"-2"0"19,1 0-4,0 1-15,-2 0-10,2 1-12,-1-1-2,0 1-1,1-1-1,-1 0-4,0 0 1,0-1 1,-1 3-9,1 0-13,-2-2-12,1 1-9,-1 2-6,0 0-4,-1-1-9,2 2-15,-2 0-17,-1 0-22,3 0-18,-1 0-18,-2 2-19,1 0-18,2 1-14,0 1-11,-2 0-10,1 2-6,1 1-7,-1-2-7,1 4-7,-1 2-4,1 1-4,0-1-5,2 4-2,0 0-5,-2 0-3,3 0-3,0 4-2,0 1-3,1-2-1,3 0-2,-2 4 0,2-4 0,0 1-1,2 0-1,0 0-1,1 0-1,2-2 0,-1 1-1,1-2-2,0 0-2,0 0-2,2-3-3,1 2-4,1-3-6,-1 1-7,0-2-6,3 0-6,-1 0-8,0-1-9,2-2-8,2 0-12,-1-2-12,1 0-13,3-1-14,-2-1-17,1-2-18,3 0-21,1-4-20,0 0-20,1-2-20,1-1-14,0-1-12,1 0-8,1-2-8,-1 0 1,-3-2 3,2-3 4,-1 2 4,1-1 4,-3 1 7,-1-2 8,0 0 9,-1 0 5,-1 1 6,-2-2 3,0 3 0,-1-4 1,-1 2-2,2 2-4,-4-3-5,2 2 3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6:13.50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98 326 18,'-7'1'233,"1"2"8,-1 0 8,-1 1-4,0 0-10,3 1-16,-3-1-19,1 2-13,0 1-14,2 1-16,0-2-17,1-1-15,-2 3-13,3-2-11,0 0-11,0 1-15,0-2-20,1 0-12,1 1-8,1-1-5,0 1-4,1-1-5,1-1-10,0 0-4,1-1-3,0 2 0,1-2 0,-1-1 1,2 1 0,0-1 2,0-1 2,1 0 3,0 1 1,1-2 2,0 0 1,0-2 6,1 1 5,1-2 4,-1 0 1,-2 1 0,2-1 2,2-2 2,-3 1 3,-1-2 3,1 2 4,1-4 3,0 3 6,-3-4 4,2 5 5,1-4 5,-2 0 6,0 0 5,-2 2 6,4-3 6,-5-1 7,1 3 5,-1-3 5,0 1 5,0-1 3,-2 1 3,1 2 2,-2-4-1,0 3 1,0-1-2,-2 0-2,1 0-3,-1 1-4,1-1-5,-2 1-6,0-1-1,0 3 1,-1 0-4,-1 1-6,2 0-6,-3 1-7,0-1-6,1 3-5,-2 1-5,0-1-4,-2 2-4,1 2-3,-2 0-4,3 1-4,-2 1-9,1 1-12,-2 0-7,3 4-4,-2 0-9,0 1-10,0 3-8,2-3-5,-2 4-3,1-1-4,1 2-3,2 0-4,-2 1-3,4 0-4,-1-1-2,1-1-4,1 2-4,1-1-2,1-1 1,1 1 5,1-2 0,1 1 0,-1-3-3,3 2-1,0-2-3,0 0-3,0 0-2,2-2-3,0 1-2,1-2-3,-1-3-2,2 1-2,2 1 0,-2-3-2,1 0 2,2-1-1,0-1 2,-2-2 2,2 0 2,0-2 5,2-1 5,-1 1 2,-1-2 6,2-1 4,0-3 6,1 1 6,-3 0 5,3-2 4,-2-2 5,0 0 5,-1 0 2,0-2 4,-2 2 2,0-3 2,-2 0 4,1 0 4,-2 0 7,1 0 7,-4-2 9,3 1 10,-2 0 10,0-2 9,0 1 11,0 0 10,-2-2 8,0 1 6,1 1 5,-2 0 6,0-1 3,-1 2 4,1 0-2,-1 0-2,-1 1-7,0 1-8,0 0-7,0 2-7,0 0-8,0 2-9,0 2-8,0 0-4,0 0-5,0 3-5,-1 0-5,1 2-5,-2 0-4,1 2-4,-1 2-3,0 0-4,2 2-2,-3 2-5,1 3-2,0-2-3,-4 4-2,3 1-2,-1-1-2,-1 3-2,1 2-4,-2 0-3,2 3-2,-1 0-4,0 3-3,1-3-3,0 1-2,-1 1-4,2 1-2,0-1-2,2 3-4,-1-5-4,2 3-5,0-3-5,2 1-5,-1 1-4,2-3-5,1-1-5,1 1-5,0-4-3,0 3-6,2-2-3,2-3-6,1 2-6,0-3-4,0 0-2,2-1-3,0-1-3,2 0 1,-1-4 0,-1-1 2,2 0 5,1-1 5,-1-3 4,1-2 8,-1-1 7,-2 1 8,0-2 11,1 0 8,1-3 10,-4 0 11,1-4 12,-2 2 14,0 0 12,-2-2 15,1-1 14,-3 1 11,2 0 11,-2-1 10,0-3 11,-1 0 11,-1 1 11,2-3 11,-3 2 10,2-3 11,-1 1 9,-2-2 4,1 0 2,-1-1 0,0 1-4,1-2-3,-2 0-4,0 0-4,0-2-7,0 2-7,0-1-9,3-1-8,-3 2-10,0 0-9,0-1-10,3 2-6,-1 0-8,-2 2-3,0 3-3,0 0-2,0 2-1,0 1-2,0 3-1,0-2-1,0 4 0,0 1 0,0 4 2,0-2 0,-2 3 1,-1-1-2,3 2 1,-3 2-3,3 0-5,-2 1-5,1 3-2,-2-3-1,0 3-5,0 3-2,0 1-4,1 0-4,-2 2-3,1 1-4,-1 4-3,1-2-3,0 1-3,0 3-1,0 0-2,2 1-1,-1-2-3,0 4-1,1-2-3,-1 0-2,1 1-3,0 0-4,-1-1-3,2-1-5,0 0-2,0 1-4,0-1-4,0-1-4,2 1-3,-1 0-6,0-3-7,1 0-9,-1 0-9,1 1-12,1-3-16,0 0-22,0-1-27,0 2-32,0-2-35,1 0-38,-1 2-37,-1-4-41,1 2-42,-2-1-50,0-2-57,1 2-26,1-1-13,0-2 4,-1 1 10,0-1 24,0 0 30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</inkml:channelProperties>
      </inkml:inkSource>
      <inkml:timestamp xml:id="ts0" timeString="2023-09-09T08:46:14.06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323 99 91,'0'-12'352,"0"1"18,0 0 21,0 1 22,0 0 0,0 4-12,0-1-18,0 1-26,0 0-24,0 2-28,-1 1-26,-1-1-27,0 2-14,-1-1-11,-2 1-13,-1 0-15,-2 2-19,1 0-20,-3 0-19,-2 0-20,2 3-19,-4 1-17,-1 0-16,1 3-17,-3 1-12,0 3-9,0-1-7,-1 4-5,2-1-4,1 3-4,1 0-2,0-1-3,1 4-1,1-2 0,3 1-1,0-1-1,1 1-3,2-2 0,2 0-2,1 1-1,3-2 1,0-1-2,0 0 1,3-1-1,0 0 1,0-1 0,1-2 1,4 3 0,0-3-1,0-2 0,1 1 2,1 0-1,-1-1 1,4-1 0,-2-2 0,2 0 1,-1 0 1,2 1 0,-1-1 0,-1-3 0,3 4 0,-2-3 0,2 1 1,-2 0 0,2 0 0,-1-1-1,-1 1 2,-2 0 0,1 1 1,2-3 0,-2 0 2,-3 0 1,-2 1 4,-2 0 2,-1-1 4,1 1 3,-3 0 2,-2-1 2,-2 1 2,-1 1 1,-2-1-1,1 1 0,-4 1 0,1 1-3,-5 3-4,0 0-5,-5-1-9,0 3-9,0-1-10,-5 1-10,3-2-12,-3 2-12,1 1-13,0-2-15,0 0-17,4 1-22,0-1-29,1 0-33,1 0-30,3-3-31,0 2-26,2 1-25,4 0-25,-1-5-27,2 4-29,1-3-32,4-6-33,-3 8-36,3-8-10,0 0 3,5 7 20,2-4 30,1-3 32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6.emf"/><Relationship Id="rId18" Type="http://schemas.openxmlformats.org/officeDocument/2006/relationships/customXml" Target="../ink/ink9.xml"/><Relationship Id="rId3" Type="http://schemas.openxmlformats.org/officeDocument/2006/relationships/image" Target="../media/image1.emf"/><Relationship Id="rId7" Type="http://schemas.openxmlformats.org/officeDocument/2006/relationships/image" Target="../media/image3.emf"/><Relationship Id="rId12" Type="http://schemas.openxmlformats.org/officeDocument/2006/relationships/customXml" Target="../ink/ink6.xml"/><Relationship Id="rId17" Type="http://schemas.openxmlformats.org/officeDocument/2006/relationships/image" Target="../media/image8.emf"/><Relationship Id="rId2" Type="http://schemas.openxmlformats.org/officeDocument/2006/relationships/customXml" Target="../ink/ink1.xml"/><Relationship Id="rId16" Type="http://schemas.openxmlformats.org/officeDocument/2006/relationships/customXml" Target="../ink/ink8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.xml"/><Relationship Id="rId11" Type="http://schemas.openxmlformats.org/officeDocument/2006/relationships/image" Target="../media/image5.emf"/><Relationship Id="rId5" Type="http://schemas.openxmlformats.org/officeDocument/2006/relationships/image" Target="../media/image2.emf"/><Relationship Id="rId15" Type="http://schemas.openxmlformats.org/officeDocument/2006/relationships/image" Target="../media/image7.emf"/><Relationship Id="rId10" Type="http://schemas.openxmlformats.org/officeDocument/2006/relationships/customXml" Target="../ink/ink5.xml"/><Relationship Id="rId19" Type="http://schemas.openxmlformats.org/officeDocument/2006/relationships/image" Target="../media/image9.emf"/><Relationship Id="rId4" Type="http://schemas.openxmlformats.org/officeDocument/2006/relationships/customXml" Target="../ink/ink2.xml"/><Relationship Id="rId9" Type="http://schemas.openxmlformats.org/officeDocument/2006/relationships/image" Target="../media/image4.emf"/><Relationship Id="rId14" Type="http://schemas.openxmlformats.org/officeDocument/2006/relationships/customXml" Target="../ink/ink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35.xml"/><Relationship Id="rId13" Type="http://schemas.openxmlformats.org/officeDocument/2006/relationships/image" Target="../media/image40.emf"/><Relationship Id="rId18" Type="http://schemas.openxmlformats.org/officeDocument/2006/relationships/customXml" Target="../ink/ink40.xml"/><Relationship Id="rId26" Type="http://schemas.openxmlformats.org/officeDocument/2006/relationships/customXml" Target="../ink/ink44.xml"/><Relationship Id="rId3" Type="http://schemas.openxmlformats.org/officeDocument/2006/relationships/image" Target="../media/image35.emf"/><Relationship Id="rId21" Type="http://schemas.openxmlformats.org/officeDocument/2006/relationships/image" Target="../media/image44.emf"/><Relationship Id="rId7" Type="http://schemas.openxmlformats.org/officeDocument/2006/relationships/image" Target="../media/image37.emf"/><Relationship Id="rId12" Type="http://schemas.openxmlformats.org/officeDocument/2006/relationships/customXml" Target="../ink/ink37.xml"/><Relationship Id="rId17" Type="http://schemas.openxmlformats.org/officeDocument/2006/relationships/image" Target="../media/image42.emf"/><Relationship Id="rId25" Type="http://schemas.openxmlformats.org/officeDocument/2006/relationships/image" Target="../media/image46.emf"/><Relationship Id="rId33" Type="http://schemas.openxmlformats.org/officeDocument/2006/relationships/image" Target="../media/image50.emf"/><Relationship Id="rId2" Type="http://schemas.openxmlformats.org/officeDocument/2006/relationships/customXml" Target="../ink/ink32.xml"/><Relationship Id="rId16" Type="http://schemas.openxmlformats.org/officeDocument/2006/relationships/customXml" Target="../ink/ink39.xml"/><Relationship Id="rId20" Type="http://schemas.openxmlformats.org/officeDocument/2006/relationships/customXml" Target="../ink/ink41.xml"/><Relationship Id="rId29" Type="http://schemas.openxmlformats.org/officeDocument/2006/relationships/image" Target="../media/image48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4.xml"/><Relationship Id="rId11" Type="http://schemas.openxmlformats.org/officeDocument/2006/relationships/image" Target="../media/image39.emf"/><Relationship Id="rId24" Type="http://schemas.openxmlformats.org/officeDocument/2006/relationships/customXml" Target="../ink/ink43.xml"/><Relationship Id="rId32" Type="http://schemas.openxmlformats.org/officeDocument/2006/relationships/customXml" Target="../ink/ink47.xml"/><Relationship Id="rId5" Type="http://schemas.openxmlformats.org/officeDocument/2006/relationships/image" Target="../media/image36.emf"/><Relationship Id="rId15" Type="http://schemas.openxmlformats.org/officeDocument/2006/relationships/image" Target="../media/image41.emf"/><Relationship Id="rId23" Type="http://schemas.openxmlformats.org/officeDocument/2006/relationships/image" Target="../media/image45.emf"/><Relationship Id="rId28" Type="http://schemas.openxmlformats.org/officeDocument/2006/relationships/customXml" Target="../ink/ink45.xml"/><Relationship Id="rId10" Type="http://schemas.openxmlformats.org/officeDocument/2006/relationships/customXml" Target="../ink/ink36.xml"/><Relationship Id="rId19" Type="http://schemas.openxmlformats.org/officeDocument/2006/relationships/image" Target="../media/image43.emf"/><Relationship Id="rId31" Type="http://schemas.openxmlformats.org/officeDocument/2006/relationships/image" Target="../media/image49.emf"/><Relationship Id="rId4" Type="http://schemas.openxmlformats.org/officeDocument/2006/relationships/customXml" Target="../ink/ink33.xml"/><Relationship Id="rId9" Type="http://schemas.openxmlformats.org/officeDocument/2006/relationships/image" Target="../media/image38.emf"/><Relationship Id="rId14" Type="http://schemas.openxmlformats.org/officeDocument/2006/relationships/customXml" Target="../ink/ink38.xml"/><Relationship Id="rId22" Type="http://schemas.openxmlformats.org/officeDocument/2006/relationships/customXml" Target="../ink/ink42.xml"/><Relationship Id="rId27" Type="http://schemas.openxmlformats.org/officeDocument/2006/relationships/image" Target="../media/image47.emf"/><Relationship Id="rId30" Type="http://schemas.openxmlformats.org/officeDocument/2006/relationships/customXml" Target="../ink/ink4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51.xml"/><Relationship Id="rId13" Type="http://schemas.openxmlformats.org/officeDocument/2006/relationships/image" Target="../media/image56.emf"/><Relationship Id="rId18" Type="http://schemas.openxmlformats.org/officeDocument/2006/relationships/customXml" Target="../ink/ink56.xml"/><Relationship Id="rId26" Type="http://schemas.openxmlformats.org/officeDocument/2006/relationships/customXml" Target="../ink/ink60.xml"/><Relationship Id="rId3" Type="http://schemas.openxmlformats.org/officeDocument/2006/relationships/image" Target="../media/image51.emf"/><Relationship Id="rId21" Type="http://schemas.openxmlformats.org/officeDocument/2006/relationships/image" Target="../media/image60.emf"/><Relationship Id="rId7" Type="http://schemas.openxmlformats.org/officeDocument/2006/relationships/image" Target="../media/image53.emf"/><Relationship Id="rId12" Type="http://schemas.openxmlformats.org/officeDocument/2006/relationships/customXml" Target="../ink/ink53.xml"/><Relationship Id="rId17" Type="http://schemas.openxmlformats.org/officeDocument/2006/relationships/image" Target="../media/image58.emf"/><Relationship Id="rId25" Type="http://schemas.openxmlformats.org/officeDocument/2006/relationships/image" Target="../media/image62.emf"/><Relationship Id="rId2" Type="http://schemas.openxmlformats.org/officeDocument/2006/relationships/customXml" Target="../ink/ink48.xml"/><Relationship Id="rId16" Type="http://schemas.openxmlformats.org/officeDocument/2006/relationships/customXml" Target="../ink/ink55.xml"/><Relationship Id="rId20" Type="http://schemas.openxmlformats.org/officeDocument/2006/relationships/customXml" Target="../ink/ink57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50.xml"/><Relationship Id="rId11" Type="http://schemas.openxmlformats.org/officeDocument/2006/relationships/image" Target="../media/image55.emf"/><Relationship Id="rId24" Type="http://schemas.openxmlformats.org/officeDocument/2006/relationships/customXml" Target="../ink/ink59.xml"/><Relationship Id="rId5" Type="http://schemas.openxmlformats.org/officeDocument/2006/relationships/image" Target="../media/image52.emf"/><Relationship Id="rId15" Type="http://schemas.openxmlformats.org/officeDocument/2006/relationships/image" Target="../media/image57.emf"/><Relationship Id="rId23" Type="http://schemas.openxmlformats.org/officeDocument/2006/relationships/image" Target="../media/image61.emf"/><Relationship Id="rId10" Type="http://schemas.openxmlformats.org/officeDocument/2006/relationships/customXml" Target="../ink/ink52.xml"/><Relationship Id="rId19" Type="http://schemas.openxmlformats.org/officeDocument/2006/relationships/image" Target="../media/image59.emf"/><Relationship Id="rId4" Type="http://schemas.openxmlformats.org/officeDocument/2006/relationships/customXml" Target="../ink/ink49.xml"/><Relationship Id="rId9" Type="http://schemas.openxmlformats.org/officeDocument/2006/relationships/image" Target="../media/image54.emf"/><Relationship Id="rId14" Type="http://schemas.openxmlformats.org/officeDocument/2006/relationships/customXml" Target="../ink/ink54.xml"/><Relationship Id="rId22" Type="http://schemas.openxmlformats.org/officeDocument/2006/relationships/customXml" Target="../ink/ink58.xml"/><Relationship Id="rId27" Type="http://schemas.openxmlformats.org/officeDocument/2006/relationships/image" Target="../media/image6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customXml" Target="../ink/ink6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emf"/><Relationship Id="rId4" Type="http://schemas.openxmlformats.org/officeDocument/2006/relationships/customXml" Target="../ink/ink6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66.xml"/><Relationship Id="rId13" Type="http://schemas.openxmlformats.org/officeDocument/2006/relationships/image" Target="../media/image68.emf"/><Relationship Id="rId3" Type="http://schemas.openxmlformats.org/officeDocument/2006/relationships/image" Target="../media/image26.emf"/><Relationship Id="rId7" Type="http://schemas.openxmlformats.org/officeDocument/2006/relationships/image" Target="../media/image65.emf"/><Relationship Id="rId12" Type="http://schemas.openxmlformats.org/officeDocument/2006/relationships/customXml" Target="../ink/ink68.xml"/><Relationship Id="rId2" Type="http://schemas.openxmlformats.org/officeDocument/2006/relationships/customXml" Target="../ink/ink63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65.xml"/><Relationship Id="rId11" Type="http://schemas.openxmlformats.org/officeDocument/2006/relationships/image" Target="../media/image67.emf"/><Relationship Id="rId5" Type="http://schemas.openxmlformats.org/officeDocument/2006/relationships/image" Target="../media/image64.emf"/><Relationship Id="rId10" Type="http://schemas.openxmlformats.org/officeDocument/2006/relationships/customXml" Target="../ink/ink67.xml"/><Relationship Id="rId4" Type="http://schemas.openxmlformats.org/officeDocument/2006/relationships/customXml" Target="../ink/ink64.xml"/><Relationship Id="rId9" Type="http://schemas.openxmlformats.org/officeDocument/2006/relationships/image" Target="../media/image66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72.xml"/><Relationship Id="rId13" Type="http://schemas.openxmlformats.org/officeDocument/2006/relationships/image" Target="../media/image74.emf"/><Relationship Id="rId3" Type="http://schemas.openxmlformats.org/officeDocument/2006/relationships/image" Target="../media/image69.emf"/><Relationship Id="rId7" Type="http://schemas.openxmlformats.org/officeDocument/2006/relationships/image" Target="../media/image71.emf"/><Relationship Id="rId12" Type="http://schemas.openxmlformats.org/officeDocument/2006/relationships/customXml" Target="../ink/ink74.xml"/><Relationship Id="rId2" Type="http://schemas.openxmlformats.org/officeDocument/2006/relationships/customXml" Target="../ink/ink69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71.xml"/><Relationship Id="rId11" Type="http://schemas.openxmlformats.org/officeDocument/2006/relationships/image" Target="../media/image73.emf"/><Relationship Id="rId5" Type="http://schemas.openxmlformats.org/officeDocument/2006/relationships/image" Target="../media/image70.emf"/><Relationship Id="rId10" Type="http://schemas.openxmlformats.org/officeDocument/2006/relationships/customXml" Target="../ink/ink73.xml"/><Relationship Id="rId4" Type="http://schemas.openxmlformats.org/officeDocument/2006/relationships/customXml" Target="../ink/ink70.xml"/><Relationship Id="rId9" Type="http://schemas.openxmlformats.org/officeDocument/2006/relationships/image" Target="../media/image72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78.xml"/><Relationship Id="rId13" Type="http://schemas.openxmlformats.org/officeDocument/2006/relationships/image" Target="../media/image80.emf"/><Relationship Id="rId3" Type="http://schemas.openxmlformats.org/officeDocument/2006/relationships/image" Target="../media/image75.emf"/><Relationship Id="rId7" Type="http://schemas.openxmlformats.org/officeDocument/2006/relationships/image" Target="../media/image77.emf"/><Relationship Id="rId12" Type="http://schemas.openxmlformats.org/officeDocument/2006/relationships/customXml" Target="../ink/ink80.xml"/><Relationship Id="rId2" Type="http://schemas.openxmlformats.org/officeDocument/2006/relationships/customXml" Target="../ink/ink75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77.xml"/><Relationship Id="rId11" Type="http://schemas.openxmlformats.org/officeDocument/2006/relationships/image" Target="../media/image79.emf"/><Relationship Id="rId5" Type="http://schemas.openxmlformats.org/officeDocument/2006/relationships/image" Target="../media/image76.emf"/><Relationship Id="rId10" Type="http://schemas.openxmlformats.org/officeDocument/2006/relationships/customXml" Target="../ink/ink79.xml"/><Relationship Id="rId4" Type="http://schemas.openxmlformats.org/officeDocument/2006/relationships/customXml" Target="../ink/ink76.xml"/><Relationship Id="rId9" Type="http://schemas.openxmlformats.org/officeDocument/2006/relationships/image" Target="../media/image78.emf"/></Relationships>
</file>

<file path=ppt/slides/_rels/slide1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38.emf"/><Relationship Id="rId21" Type="http://schemas.openxmlformats.org/officeDocument/2006/relationships/image" Target="../media/image90.emf"/><Relationship Id="rId42" Type="http://schemas.openxmlformats.org/officeDocument/2006/relationships/customXml" Target="../ink/ink101.xml"/><Relationship Id="rId63" Type="http://schemas.openxmlformats.org/officeDocument/2006/relationships/image" Target="../media/image111.emf"/><Relationship Id="rId84" Type="http://schemas.openxmlformats.org/officeDocument/2006/relationships/customXml" Target="../ink/ink122.xml"/><Relationship Id="rId138" Type="http://schemas.openxmlformats.org/officeDocument/2006/relationships/customXml" Target="../ink/ink149.xml"/><Relationship Id="rId159" Type="http://schemas.openxmlformats.org/officeDocument/2006/relationships/image" Target="../media/image159.emf"/><Relationship Id="rId170" Type="http://schemas.openxmlformats.org/officeDocument/2006/relationships/customXml" Target="../ink/ink165.xml"/><Relationship Id="rId191" Type="http://schemas.openxmlformats.org/officeDocument/2006/relationships/image" Target="../media/image175.emf"/><Relationship Id="rId205" Type="http://schemas.openxmlformats.org/officeDocument/2006/relationships/image" Target="../media/image182.emf"/><Relationship Id="rId226" Type="http://schemas.openxmlformats.org/officeDocument/2006/relationships/customXml" Target="../ink/ink193.xml"/><Relationship Id="rId107" Type="http://schemas.openxmlformats.org/officeDocument/2006/relationships/image" Target="../media/image133.emf"/><Relationship Id="rId11" Type="http://schemas.openxmlformats.org/officeDocument/2006/relationships/image" Target="../media/image85.emf"/><Relationship Id="rId32" Type="http://schemas.openxmlformats.org/officeDocument/2006/relationships/customXml" Target="../ink/ink96.xml"/><Relationship Id="rId53" Type="http://schemas.openxmlformats.org/officeDocument/2006/relationships/image" Target="../media/image106.emf"/><Relationship Id="rId74" Type="http://schemas.openxmlformats.org/officeDocument/2006/relationships/customXml" Target="../ink/ink117.xml"/><Relationship Id="rId128" Type="http://schemas.openxmlformats.org/officeDocument/2006/relationships/customXml" Target="../ink/ink144.xml"/><Relationship Id="rId149" Type="http://schemas.openxmlformats.org/officeDocument/2006/relationships/image" Target="../media/image154.emf"/><Relationship Id="rId5" Type="http://schemas.openxmlformats.org/officeDocument/2006/relationships/image" Target="../media/image82.emf"/><Relationship Id="rId95" Type="http://schemas.openxmlformats.org/officeDocument/2006/relationships/image" Target="../media/image127.emf"/><Relationship Id="rId160" Type="http://schemas.openxmlformats.org/officeDocument/2006/relationships/customXml" Target="../ink/ink160.xml"/><Relationship Id="rId181" Type="http://schemas.openxmlformats.org/officeDocument/2006/relationships/image" Target="../media/image170.emf"/><Relationship Id="rId216" Type="http://schemas.openxmlformats.org/officeDocument/2006/relationships/customXml" Target="../ink/ink188.xml"/><Relationship Id="rId22" Type="http://schemas.openxmlformats.org/officeDocument/2006/relationships/customXml" Target="../ink/ink91.xml"/><Relationship Id="rId43" Type="http://schemas.openxmlformats.org/officeDocument/2006/relationships/image" Target="../media/image101.emf"/><Relationship Id="rId64" Type="http://schemas.openxmlformats.org/officeDocument/2006/relationships/customXml" Target="../ink/ink112.xml"/><Relationship Id="rId118" Type="http://schemas.openxmlformats.org/officeDocument/2006/relationships/customXml" Target="../ink/ink139.xml"/><Relationship Id="rId139" Type="http://schemas.openxmlformats.org/officeDocument/2006/relationships/image" Target="../media/image149.emf"/><Relationship Id="rId80" Type="http://schemas.openxmlformats.org/officeDocument/2006/relationships/customXml" Target="../ink/ink120.xml"/><Relationship Id="rId85" Type="http://schemas.openxmlformats.org/officeDocument/2006/relationships/image" Target="../media/image122.emf"/><Relationship Id="rId150" Type="http://schemas.openxmlformats.org/officeDocument/2006/relationships/customXml" Target="../ink/ink155.xml"/><Relationship Id="rId155" Type="http://schemas.openxmlformats.org/officeDocument/2006/relationships/image" Target="../media/image157.emf"/><Relationship Id="rId171" Type="http://schemas.openxmlformats.org/officeDocument/2006/relationships/image" Target="../media/image165.emf"/><Relationship Id="rId176" Type="http://schemas.openxmlformats.org/officeDocument/2006/relationships/customXml" Target="../ink/ink168.xml"/><Relationship Id="rId192" Type="http://schemas.openxmlformats.org/officeDocument/2006/relationships/customXml" Target="../ink/ink176.xml"/><Relationship Id="rId197" Type="http://schemas.openxmlformats.org/officeDocument/2006/relationships/image" Target="../media/image178.emf"/><Relationship Id="rId206" Type="http://schemas.openxmlformats.org/officeDocument/2006/relationships/customXml" Target="../ink/ink183.xml"/><Relationship Id="rId227" Type="http://schemas.openxmlformats.org/officeDocument/2006/relationships/image" Target="../media/image193.emf"/><Relationship Id="rId201" Type="http://schemas.openxmlformats.org/officeDocument/2006/relationships/image" Target="../media/image180.emf"/><Relationship Id="rId222" Type="http://schemas.openxmlformats.org/officeDocument/2006/relationships/customXml" Target="../ink/ink191.xml"/><Relationship Id="rId12" Type="http://schemas.openxmlformats.org/officeDocument/2006/relationships/customXml" Target="../ink/ink86.xml"/><Relationship Id="rId17" Type="http://schemas.openxmlformats.org/officeDocument/2006/relationships/image" Target="../media/image88.emf"/><Relationship Id="rId33" Type="http://schemas.openxmlformats.org/officeDocument/2006/relationships/image" Target="../media/image96.emf"/><Relationship Id="rId38" Type="http://schemas.openxmlformats.org/officeDocument/2006/relationships/customXml" Target="../ink/ink99.xml"/><Relationship Id="rId59" Type="http://schemas.openxmlformats.org/officeDocument/2006/relationships/image" Target="../media/image109.emf"/><Relationship Id="rId103" Type="http://schemas.openxmlformats.org/officeDocument/2006/relationships/image" Target="../media/image131.emf"/><Relationship Id="rId108" Type="http://schemas.openxmlformats.org/officeDocument/2006/relationships/customXml" Target="../ink/ink134.xml"/><Relationship Id="rId124" Type="http://schemas.openxmlformats.org/officeDocument/2006/relationships/customXml" Target="../ink/ink142.xml"/><Relationship Id="rId129" Type="http://schemas.openxmlformats.org/officeDocument/2006/relationships/image" Target="../media/image144.emf"/><Relationship Id="rId54" Type="http://schemas.openxmlformats.org/officeDocument/2006/relationships/customXml" Target="../ink/ink107.xml"/><Relationship Id="rId70" Type="http://schemas.openxmlformats.org/officeDocument/2006/relationships/customXml" Target="../ink/ink115.xml"/><Relationship Id="rId75" Type="http://schemas.openxmlformats.org/officeDocument/2006/relationships/image" Target="../media/image117.emf"/><Relationship Id="rId91" Type="http://schemas.openxmlformats.org/officeDocument/2006/relationships/image" Target="../media/image125.emf"/><Relationship Id="rId96" Type="http://schemas.openxmlformats.org/officeDocument/2006/relationships/customXml" Target="../ink/ink128.xml"/><Relationship Id="rId140" Type="http://schemas.openxmlformats.org/officeDocument/2006/relationships/customXml" Target="../ink/ink150.xml"/><Relationship Id="rId145" Type="http://schemas.openxmlformats.org/officeDocument/2006/relationships/image" Target="../media/image152.emf"/><Relationship Id="rId161" Type="http://schemas.openxmlformats.org/officeDocument/2006/relationships/image" Target="../media/image160.emf"/><Relationship Id="rId166" Type="http://schemas.openxmlformats.org/officeDocument/2006/relationships/customXml" Target="../ink/ink163.xml"/><Relationship Id="rId182" Type="http://schemas.openxmlformats.org/officeDocument/2006/relationships/customXml" Target="../ink/ink171.xml"/><Relationship Id="rId187" Type="http://schemas.openxmlformats.org/officeDocument/2006/relationships/image" Target="../media/image173.emf"/><Relationship Id="rId217" Type="http://schemas.openxmlformats.org/officeDocument/2006/relationships/image" Target="../media/image188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83.xml"/><Relationship Id="rId212" Type="http://schemas.openxmlformats.org/officeDocument/2006/relationships/customXml" Target="../ink/ink186.xml"/><Relationship Id="rId233" Type="http://schemas.openxmlformats.org/officeDocument/2006/relationships/image" Target="../media/image196.emf"/><Relationship Id="rId23" Type="http://schemas.openxmlformats.org/officeDocument/2006/relationships/image" Target="../media/image91.emf"/><Relationship Id="rId28" Type="http://schemas.openxmlformats.org/officeDocument/2006/relationships/customXml" Target="../ink/ink94.xml"/><Relationship Id="rId49" Type="http://schemas.openxmlformats.org/officeDocument/2006/relationships/image" Target="../media/image104.emf"/><Relationship Id="rId114" Type="http://schemas.openxmlformats.org/officeDocument/2006/relationships/customXml" Target="../ink/ink137.xml"/><Relationship Id="rId119" Type="http://schemas.openxmlformats.org/officeDocument/2006/relationships/image" Target="../media/image139.emf"/><Relationship Id="rId44" Type="http://schemas.openxmlformats.org/officeDocument/2006/relationships/customXml" Target="../ink/ink102.xml"/><Relationship Id="rId60" Type="http://schemas.openxmlformats.org/officeDocument/2006/relationships/customXml" Target="../ink/ink110.xml"/><Relationship Id="rId65" Type="http://schemas.openxmlformats.org/officeDocument/2006/relationships/image" Target="../media/image112.emf"/><Relationship Id="rId81" Type="http://schemas.openxmlformats.org/officeDocument/2006/relationships/image" Target="../media/image120.emf"/><Relationship Id="rId86" Type="http://schemas.openxmlformats.org/officeDocument/2006/relationships/customXml" Target="../ink/ink123.xml"/><Relationship Id="rId130" Type="http://schemas.openxmlformats.org/officeDocument/2006/relationships/customXml" Target="../ink/ink145.xml"/><Relationship Id="rId135" Type="http://schemas.openxmlformats.org/officeDocument/2006/relationships/image" Target="../media/image147.emf"/><Relationship Id="rId151" Type="http://schemas.openxmlformats.org/officeDocument/2006/relationships/image" Target="../media/image155.emf"/><Relationship Id="rId156" Type="http://schemas.openxmlformats.org/officeDocument/2006/relationships/customXml" Target="../ink/ink158.xml"/><Relationship Id="rId177" Type="http://schemas.openxmlformats.org/officeDocument/2006/relationships/image" Target="../media/image168.emf"/><Relationship Id="rId198" Type="http://schemas.openxmlformats.org/officeDocument/2006/relationships/customXml" Target="../ink/ink179.xml"/><Relationship Id="rId172" Type="http://schemas.openxmlformats.org/officeDocument/2006/relationships/customXml" Target="../ink/ink166.xml"/><Relationship Id="rId193" Type="http://schemas.openxmlformats.org/officeDocument/2006/relationships/image" Target="../media/image176.emf"/><Relationship Id="rId202" Type="http://schemas.openxmlformats.org/officeDocument/2006/relationships/customXml" Target="../ink/ink181.xml"/><Relationship Id="rId207" Type="http://schemas.openxmlformats.org/officeDocument/2006/relationships/image" Target="../media/image183.emf"/><Relationship Id="rId223" Type="http://schemas.openxmlformats.org/officeDocument/2006/relationships/image" Target="../media/image191.emf"/><Relationship Id="rId228" Type="http://schemas.openxmlformats.org/officeDocument/2006/relationships/customXml" Target="../ink/ink194.xml"/><Relationship Id="rId13" Type="http://schemas.openxmlformats.org/officeDocument/2006/relationships/image" Target="../media/image86.emf"/><Relationship Id="rId18" Type="http://schemas.openxmlformats.org/officeDocument/2006/relationships/customXml" Target="../ink/ink89.xml"/><Relationship Id="rId39" Type="http://schemas.openxmlformats.org/officeDocument/2006/relationships/image" Target="../media/image99.emf"/><Relationship Id="rId109" Type="http://schemas.openxmlformats.org/officeDocument/2006/relationships/image" Target="../media/image134.emf"/><Relationship Id="rId34" Type="http://schemas.openxmlformats.org/officeDocument/2006/relationships/customXml" Target="../ink/ink97.xml"/><Relationship Id="rId50" Type="http://schemas.openxmlformats.org/officeDocument/2006/relationships/customXml" Target="../ink/ink105.xml"/><Relationship Id="rId55" Type="http://schemas.openxmlformats.org/officeDocument/2006/relationships/image" Target="../media/image107.emf"/><Relationship Id="rId76" Type="http://schemas.openxmlformats.org/officeDocument/2006/relationships/customXml" Target="../ink/ink118.xml"/><Relationship Id="rId97" Type="http://schemas.openxmlformats.org/officeDocument/2006/relationships/image" Target="../media/image128.emf"/><Relationship Id="rId104" Type="http://schemas.openxmlformats.org/officeDocument/2006/relationships/customXml" Target="../ink/ink132.xml"/><Relationship Id="rId120" Type="http://schemas.openxmlformats.org/officeDocument/2006/relationships/customXml" Target="../ink/ink140.xml"/><Relationship Id="rId125" Type="http://schemas.openxmlformats.org/officeDocument/2006/relationships/image" Target="../media/image142.emf"/><Relationship Id="rId141" Type="http://schemas.openxmlformats.org/officeDocument/2006/relationships/image" Target="../media/image150.emf"/><Relationship Id="rId146" Type="http://schemas.openxmlformats.org/officeDocument/2006/relationships/customXml" Target="../ink/ink153.xml"/><Relationship Id="rId167" Type="http://schemas.openxmlformats.org/officeDocument/2006/relationships/image" Target="../media/image163.emf"/><Relationship Id="rId188" Type="http://schemas.openxmlformats.org/officeDocument/2006/relationships/customXml" Target="../ink/ink174.xml"/><Relationship Id="rId7" Type="http://schemas.openxmlformats.org/officeDocument/2006/relationships/image" Target="../media/image83.emf"/><Relationship Id="rId71" Type="http://schemas.openxmlformats.org/officeDocument/2006/relationships/image" Target="../media/image115.emf"/><Relationship Id="rId92" Type="http://schemas.openxmlformats.org/officeDocument/2006/relationships/customXml" Target="../ink/ink126.xml"/><Relationship Id="rId162" Type="http://schemas.openxmlformats.org/officeDocument/2006/relationships/customXml" Target="../ink/ink161.xml"/><Relationship Id="rId183" Type="http://schemas.openxmlformats.org/officeDocument/2006/relationships/image" Target="../media/image171.emf"/><Relationship Id="rId213" Type="http://schemas.openxmlformats.org/officeDocument/2006/relationships/image" Target="../media/image186.emf"/><Relationship Id="rId218" Type="http://schemas.openxmlformats.org/officeDocument/2006/relationships/customXml" Target="../ink/ink189.xml"/><Relationship Id="rId234" Type="http://schemas.openxmlformats.org/officeDocument/2006/relationships/customXml" Target="../ink/ink197.xml"/><Relationship Id="rId2" Type="http://schemas.openxmlformats.org/officeDocument/2006/relationships/customXml" Target="../ink/ink81.xml"/><Relationship Id="rId29" Type="http://schemas.openxmlformats.org/officeDocument/2006/relationships/image" Target="../media/image94.emf"/><Relationship Id="rId24" Type="http://schemas.openxmlformats.org/officeDocument/2006/relationships/customXml" Target="../ink/ink92.xml"/><Relationship Id="rId40" Type="http://schemas.openxmlformats.org/officeDocument/2006/relationships/customXml" Target="../ink/ink100.xml"/><Relationship Id="rId45" Type="http://schemas.openxmlformats.org/officeDocument/2006/relationships/image" Target="../media/image102.emf"/><Relationship Id="rId66" Type="http://schemas.openxmlformats.org/officeDocument/2006/relationships/customXml" Target="../ink/ink113.xml"/><Relationship Id="rId87" Type="http://schemas.openxmlformats.org/officeDocument/2006/relationships/image" Target="../media/image123.emf"/><Relationship Id="rId110" Type="http://schemas.openxmlformats.org/officeDocument/2006/relationships/customXml" Target="../ink/ink135.xml"/><Relationship Id="rId115" Type="http://schemas.openxmlformats.org/officeDocument/2006/relationships/image" Target="../media/image137.emf"/><Relationship Id="rId131" Type="http://schemas.openxmlformats.org/officeDocument/2006/relationships/image" Target="../media/image145.emf"/><Relationship Id="rId136" Type="http://schemas.openxmlformats.org/officeDocument/2006/relationships/customXml" Target="../ink/ink148.xml"/><Relationship Id="rId157" Type="http://schemas.openxmlformats.org/officeDocument/2006/relationships/image" Target="../media/image158.emf"/><Relationship Id="rId178" Type="http://schemas.openxmlformats.org/officeDocument/2006/relationships/customXml" Target="../ink/ink169.xml"/><Relationship Id="rId61" Type="http://schemas.openxmlformats.org/officeDocument/2006/relationships/image" Target="../media/image110.emf"/><Relationship Id="rId82" Type="http://schemas.openxmlformats.org/officeDocument/2006/relationships/customXml" Target="../ink/ink121.xml"/><Relationship Id="rId152" Type="http://schemas.openxmlformats.org/officeDocument/2006/relationships/customXml" Target="../ink/ink156.xml"/><Relationship Id="rId173" Type="http://schemas.openxmlformats.org/officeDocument/2006/relationships/image" Target="../media/image166.emf"/><Relationship Id="rId194" Type="http://schemas.openxmlformats.org/officeDocument/2006/relationships/customXml" Target="../ink/ink177.xml"/><Relationship Id="rId199" Type="http://schemas.openxmlformats.org/officeDocument/2006/relationships/image" Target="../media/image179.emf"/><Relationship Id="rId203" Type="http://schemas.openxmlformats.org/officeDocument/2006/relationships/image" Target="../media/image181.emf"/><Relationship Id="rId208" Type="http://schemas.openxmlformats.org/officeDocument/2006/relationships/customXml" Target="../ink/ink184.xml"/><Relationship Id="rId229" Type="http://schemas.openxmlformats.org/officeDocument/2006/relationships/image" Target="../media/image194.emf"/><Relationship Id="rId19" Type="http://schemas.openxmlformats.org/officeDocument/2006/relationships/image" Target="../media/image89.emf"/><Relationship Id="rId224" Type="http://schemas.openxmlformats.org/officeDocument/2006/relationships/customXml" Target="../ink/ink192.xml"/><Relationship Id="rId14" Type="http://schemas.openxmlformats.org/officeDocument/2006/relationships/customXml" Target="../ink/ink87.xml"/><Relationship Id="rId30" Type="http://schemas.openxmlformats.org/officeDocument/2006/relationships/customXml" Target="../ink/ink95.xml"/><Relationship Id="rId35" Type="http://schemas.openxmlformats.org/officeDocument/2006/relationships/image" Target="../media/image97.emf"/><Relationship Id="rId56" Type="http://schemas.openxmlformats.org/officeDocument/2006/relationships/customXml" Target="../ink/ink108.xml"/><Relationship Id="rId77" Type="http://schemas.openxmlformats.org/officeDocument/2006/relationships/image" Target="../media/image118.emf"/><Relationship Id="rId100" Type="http://schemas.openxmlformats.org/officeDocument/2006/relationships/customXml" Target="../ink/ink130.xml"/><Relationship Id="rId105" Type="http://schemas.openxmlformats.org/officeDocument/2006/relationships/image" Target="../media/image132.emf"/><Relationship Id="rId126" Type="http://schemas.openxmlformats.org/officeDocument/2006/relationships/customXml" Target="../ink/ink143.xml"/><Relationship Id="rId147" Type="http://schemas.openxmlformats.org/officeDocument/2006/relationships/image" Target="../media/image153.emf"/><Relationship Id="rId168" Type="http://schemas.openxmlformats.org/officeDocument/2006/relationships/customXml" Target="../ink/ink164.xml"/><Relationship Id="rId8" Type="http://schemas.openxmlformats.org/officeDocument/2006/relationships/customXml" Target="../ink/ink84.xml"/><Relationship Id="rId51" Type="http://schemas.openxmlformats.org/officeDocument/2006/relationships/image" Target="../media/image105.emf"/><Relationship Id="rId72" Type="http://schemas.openxmlformats.org/officeDocument/2006/relationships/customXml" Target="../ink/ink116.xml"/><Relationship Id="rId93" Type="http://schemas.openxmlformats.org/officeDocument/2006/relationships/image" Target="../media/image126.emf"/><Relationship Id="rId98" Type="http://schemas.openxmlformats.org/officeDocument/2006/relationships/customXml" Target="../ink/ink129.xml"/><Relationship Id="rId121" Type="http://schemas.openxmlformats.org/officeDocument/2006/relationships/image" Target="../media/image140.emf"/><Relationship Id="rId142" Type="http://schemas.openxmlformats.org/officeDocument/2006/relationships/customXml" Target="../ink/ink151.xml"/><Relationship Id="rId163" Type="http://schemas.openxmlformats.org/officeDocument/2006/relationships/image" Target="../media/image161.emf"/><Relationship Id="rId184" Type="http://schemas.openxmlformats.org/officeDocument/2006/relationships/customXml" Target="../ink/ink172.xml"/><Relationship Id="rId189" Type="http://schemas.openxmlformats.org/officeDocument/2006/relationships/image" Target="../media/image174.emf"/><Relationship Id="rId219" Type="http://schemas.openxmlformats.org/officeDocument/2006/relationships/image" Target="../media/image189.emf"/><Relationship Id="rId3" Type="http://schemas.openxmlformats.org/officeDocument/2006/relationships/image" Target="../media/image81.emf"/><Relationship Id="rId214" Type="http://schemas.openxmlformats.org/officeDocument/2006/relationships/customXml" Target="../ink/ink187.xml"/><Relationship Id="rId230" Type="http://schemas.openxmlformats.org/officeDocument/2006/relationships/customXml" Target="../ink/ink195.xml"/><Relationship Id="rId235" Type="http://schemas.openxmlformats.org/officeDocument/2006/relationships/image" Target="../media/image197.emf"/><Relationship Id="rId25" Type="http://schemas.openxmlformats.org/officeDocument/2006/relationships/image" Target="../media/image92.emf"/><Relationship Id="rId46" Type="http://schemas.openxmlformats.org/officeDocument/2006/relationships/customXml" Target="../ink/ink103.xml"/><Relationship Id="rId67" Type="http://schemas.openxmlformats.org/officeDocument/2006/relationships/image" Target="../media/image113.emf"/><Relationship Id="rId116" Type="http://schemas.openxmlformats.org/officeDocument/2006/relationships/customXml" Target="../ink/ink138.xml"/><Relationship Id="rId137" Type="http://schemas.openxmlformats.org/officeDocument/2006/relationships/image" Target="../media/image148.emf"/><Relationship Id="rId158" Type="http://schemas.openxmlformats.org/officeDocument/2006/relationships/customXml" Target="../ink/ink159.xml"/><Relationship Id="rId20" Type="http://schemas.openxmlformats.org/officeDocument/2006/relationships/customXml" Target="../ink/ink90.xml"/><Relationship Id="rId41" Type="http://schemas.openxmlformats.org/officeDocument/2006/relationships/image" Target="../media/image100.emf"/><Relationship Id="rId62" Type="http://schemas.openxmlformats.org/officeDocument/2006/relationships/customXml" Target="../ink/ink111.xml"/><Relationship Id="rId83" Type="http://schemas.openxmlformats.org/officeDocument/2006/relationships/image" Target="../media/image121.emf"/><Relationship Id="rId88" Type="http://schemas.openxmlformats.org/officeDocument/2006/relationships/customXml" Target="../ink/ink124.xml"/><Relationship Id="rId111" Type="http://schemas.openxmlformats.org/officeDocument/2006/relationships/image" Target="../media/image135.emf"/><Relationship Id="rId132" Type="http://schemas.openxmlformats.org/officeDocument/2006/relationships/customXml" Target="../ink/ink146.xml"/><Relationship Id="rId153" Type="http://schemas.openxmlformats.org/officeDocument/2006/relationships/image" Target="../media/image156.emf"/><Relationship Id="rId174" Type="http://schemas.openxmlformats.org/officeDocument/2006/relationships/customXml" Target="../ink/ink167.xml"/><Relationship Id="rId179" Type="http://schemas.openxmlformats.org/officeDocument/2006/relationships/image" Target="../media/image169.emf"/><Relationship Id="rId195" Type="http://schemas.openxmlformats.org/officeDocument/2006/relationships/image" Target="../media/image177.emf"/><Relationship Id="rId209" Type="http://schemas.openxmlformats.org/officeDocument/2006/relationships/image" Target="../media/image184.emf"/><Relationship Id="rId190" Type="http://schemas.openxmlformats.org/officeDocument/2006/relationships/customXml" Target="../ink/ink175.xml"/><Relationship Id="rId204" Type="http://schemas.openxmlformats.org/officeDocument/2006/relationships/customXml" Target="../ink/ink182.xml"/><Relationship Id="rId220" Type="http://schemas.openxmlformats.org/officeDocument/2006/relationships/customXml" Target="../ink/ink190.xml"/><Relationship Id="rId225" Type="http://schemas.openxmlformats.org/officeDocument/2006/relationships/image" Target="../media/image192.emf"/><Relationship Id="rId15" Type="http://schemas.openxmlformats.org/officeDocument/2006/relationships/image" Target="../media/image87.emf"/><Relationship Id="rId36" Type="http://schemas.openxmlformats.org/officeDocument/2006/relationships/customXml" Target="../ink/ink98.xml"/><Relationship Id="rId57" Type="http://schemas.openxmlformats.org/officeDocument/2006/relationships/image" Target="../media/image108.emf"/><Relationship Id="rId106" Type="http://schemas.openxmlformats.org/officeDocument/2006/relationships/customXml" Target="../ink/ink133.xml"/><Relationship Id="rId127" Type="http://schemas.openxmlformats.org/officeDocument/2006/relationships/image" Target="../media/image143.emf"/><Relationship Id="rId10" Type="http://schemas.openxmlformats.org/officeDocument/2006/relationships/customXml" Target="../ink/ink85.xml"/><Relationship Id="rId31" Type="http://schemas.openxmlformats.org/officeDocument/2006/relationships/image" Target="../media/image95.emf"/><Relationship Id="rId52" Type="http://schemas.openxmlformats.org/officeDocument/2006/relationships/customXml" Target="../ink/ink106.xml"/><Relationship Id="rId73" Type="http://schemas.openxmlformats.org/officeDocument/2006/relationships/image" Target="../media/image116.emf"/><Relationship Id="rId78" Type="http://schemas.openxmlformats.org/officeDocument/2006/relationships/customXml" Target="../ink/ink119.xml"/><Relationship Id="rId94" Type="http://schemas.openxmlformats.org/officeDocument/2006/relationships/customXml" Target="../ink/ink127.xml"/><Relationship Id="rId99" Type="http://schemas.openxmlformats.org/officeDocument/2006/relationships/image" Target="../media/image129.emf"/><Relationship Id="rId101" Type="http://schemas.openxmlformats.org/officeDocument/2006/relationships/image" Target="../media/image130.emf"/><Relationship Id="rId122" Type="http://schemas.openxmlformats.org/officeDocument/2006/relationships/customXml" Target="../ink/ink141.xml"/><Relationship Id="rId143" Type="http://schemas.openxmlformats.org/officeDocument/2006/relationships/image" Target="../media/image151.emf"/><Relationship Id="rId148" Type="http://schemas.openxmlformats.org/officeDocument/2006/relationships/customXml" Target="../ink/ink154.xml"/><Relationship Id="rId164" Type="http://schemas.openxmlformats.org/officeDocument/2006/relationships/customXml" Target="../ink/ink162.xml"/><Relationship Id="rId169" Type="http://schemas.openxmlformats.org/officeDocument/2006/relationships/image" Target="../media/image164.emf"/><Relationship Id="rId185" Type="http://schemas.openxmlformats.org/officeDocument/2006/relationships/image" Target="../media/image172.emf"/><Relationship Id="rId4" Type="http://schemas.openxmlformats.org/officeDocument/2006/relationships/customXml" Target="../ink/ink82.xml"/><Relationship Id="rId9" Type="http://schemas.openxmlformats.org/officeDocument/2006/relationships/image" Target="../media/image84.emf"/><Relationship Id="rId180" Type="http://schemas.openxmlformats.org/officeDocument/2006/relationships/customXml" Target="../ink/ink170.xml"/><Relationship Id="rId210" Type="http://schemas.openxmlformats.org/officeDocument/2006/relationships/customXml" Target="../ink/ink185.xml"/><Relationship Id="rId215" Type="http://schemas.openxmlformats.org/officeDocument/2006/relationships/image" Target="../media/image187.emf"/><Relationship Id="rId26" Type="http://schemas.openxmlformats.org/officeDocument/2006/relationships/customXml" Target="../ink/ink93.xml"/><Relationship Id="rId231" Type="http://schemas.openxmlformats.org/officeDocument/2006/relationships/image" Target="../media/image195.emf"/><Relationship Id="rId47" Type="http://schemas.openxmlformats.org/officeDocument/2006/relationships/image" Target="../media/image103.emf"/><Relationship Id="rId68" Type="http://schemas.openxmlformats.org/officeDocument/2006/relationships/customXml" Target="../ink/ink114.xml"/><Relationship Id="rId89" Type="http://schemas.openxmlformats.org/officeDocument/2006/relationships/image" Target="../media/image124.emf"/><Relationship Id="rId112" Type="http://schemas.openxmlformats.org/officeDocument/2006/relationships/customXml" Target="../ink/ink136.xml"/><Relationship Id="rId133" Type="http://schemas.openxmlformats.org/officeDocument/2006/relationships/image" Target="../media/image146.emf"/><Relationship Id="rId154" Type="http://schemas.openxmlformats.org/officeDocument/2006/relationships/customXml" Target="../ink/ink157.xml"/><Relationship Id="rId175" Type="http://schemas.openxmlformats.org/officeDocument/2006/relationships/image" Target="../media/image167.emf"/><Relationship Id="rId196" Type="http://schemas.openxmlformats.org/officeDocument/2006/relationships/customXml" Target="../ink/ink178.xml"/><Relationship Id="rId200" Type="http://schemas.openxmlformats.org/officeDocument/2006/relationships/customXml" Target="../ink/ink180.xml"/><Relationship Id="rId16" Type="http://schemas.openxmlformats.org/officeDocument/2006/relationships/customXml" Target="../ink/ink88.xml"/><Relationship Id="rId221" Type="http://schemas.openxmlformats.org/officeDocument/2006/relationships/image" Target="../media/image190.emf"/><Relationship Id="rId37" Type="http://schemas.openxmlformats.org/officeDocument/2006/relationships/image" Target="../media/image98.emf"/><Relationship Id="rId58" Type="http://schemas.openxmlformats.org/officeDocument/2006/relationships/customXml" Target="../ink/ink109.xml"/><Relationship Id="rId79" Type="http://schemas.openxmlformats.org/officeDocument/2006/relationships/image" Target="../media/image119.emf"/><Relationship Id="rId102" Type="http://schemas.openxmlformats.org/officeDocument/2006/relationships/customXml" Target="../ink/ink131.xml"/><Relationship Id="rId123" Type="http://schemas.openxmlformats.org/officeDocument/2006/relationships/image" Target="../media/image141.emf"/><Relationship Id="rId144" Type="http://schemas.openxmlformats.org/officeDocument/2006/relationships/customXml" Target="../ink/ink152.xml"/><Relationship Id="rId90" Type="http://schemas.openxmlformats.org/officeDocument/2006/relationships/customXml" Target="../ink/ink125.xml"/><Relationship Id="rId165" Type="http://schemas.openxmlformats.org/officeDocument/2006/relationships/image" Target="../media/image162.emf"/><Relationship Id="rId186" Type="http://schemas.openxmlformats.org/officeDocument/2006/relationships/customXml" Target="../ink/ink173.xml"/><Relationship Id="rId211" Type="http://schemas.openxmlformats.org/officeDocument/2006/relationships/image" Target="../media/image185.emf"/><Relationship Id="rId232" Type="http://schemas.openxmlformats.org/officeDocument/2006/relationships/customXml" Target="../ink/ink196.xml"/><Relationship Id="rId27" Type="http://schemas.openxmlformats.org/officeDocument/2006/relationships/image" Target="../media/image93.emf"/><Relationship Id="rId48" Type="http://schemas.openxmlformats.org/officeDocument/2006/relationships/customXml" Target="../ink/ink104.xml"/><Relationship Id="rId69" Type="http://schemas.openxmlformats.org/officeDocument/2006/relationships/image" Target="../media/image114.emf"/><Relationship Id="rId113" Type="http://schemas.openxmlformats.org/officeDocument/2006/relationships/image" Target="../media/image136.emf"/><Relationship Id="rId134" Type="http://schemas.openxmlformats.org/officeDocument/2006/relationships/customXml" Target="../ink/ink14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ustomXml" Target="../ink/ink201.xml"/><Relationship Id="rId13" Type="http://schemas.openxmlformats.org/officeDocument/2006/relationships/image" Target="../media/image203.emf"/><Relationship Id="rId3" Type="http://schemas.openxmlformats.org/officeDocument/2006/relationships/image" Target="../media/image198.emf"/><Relationship Id="rId7" Type="http://schemas.openxmlformats.org/officeDocument/2006/relationships/image" Target="../media/image200.emf"/><Relationship Id="rId12" Type="http://schemas.openxmlformats.org/officeDocument/2006/relationships/customXml" Target="../ink/ink203.xml"/><Relationship Id="rId17" Type="http://schemas.openxmlformats.org/officeDocument/2006/relationships/image" Target="../media/image205.emf"/><Relationship Id="rId2" Type="http://schemas.openxmlformats.org/officeDocument/2006/relationships/customXml" Target="../ink/ink198.xml"/><Relationship Id="rId16" Type="http://schemas.openxmlformats.org/officeDocument/2006/relationships/customXml" Target="../ink/ink205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00.xml"/><Relationship Id="rId11" Type="http://schemas.openxmlformats.org/officeDocument/2006/relationships/image" Target="../media/image202.emf"/><Relationship Id="rId5" Type="http://schemas.openxmlformats.org/officeDocument/2006/relationships/image" Target="../media/image199.emf"/><Relationship Id="rId15" Type="http://schemas.openxmlformats.org/officeDocument/2006/relationships/image" Target="../media/image204.emf"/><Relationship Id="rId10" Type="http://schemas.openxmlformats.org/officeDocument/2006/relationships/customXml" Target="../ink/ink202.xml"/><Relationship Id="rId4" Type="http://schemas.openxmlformats.org/officeDocument/2006/relationships/customXml" Target="../ink/ink199.xml"/><Relationship Id="rId9" Type="http://schemas.openxmlformats.org/officeDocument/2006/relationships/image" Target="../media/image201.emf"/><Relationship Id="rId14" Type="http://schemas.openxmlformats.org/officeDocument/2006/relationships/customXml" Target="../ink/ink20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emf"/><Relationship Id="rId2" Type="http://schemas.openxmlformats.org/officeDocument/2006/relationships/customXml" Target="../ink/ink20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7.emf"/><Relationship Id="rId4" Type="http://schemas.openxmlformats.org/officeDocument/2006/relationships/customXml" Target="../ink/ink20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3.xml"/><Relationship Id="rId3" Type="http://schemas.openxmlformats.org/officeDocument/2006/relationships/image" Target="../media/image10.emf"/><Relationship Id="rId7" Type="http://schemas.openxmlformats.org/officeDocument/2006/relationships/image" Target="../media/image12.emf"/><Relationship Id="rId2" Type="http://schemas.openxmlformats.org/officeDocument/2006/relationships/customXml" Target="../ink/ink10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2.xml"/><Relationship Id="rId11" Type="http://schemas.openxmlformats.org/officeDocument/2006/relationships/image" Target="../media/image14.emf"/><Relationship Id="rId5" Type="http://schemas.openxmlformats.org/officeDocument/2006/relationships/image" Target="../media/image11.emf"/><Relationship Id="rId10" Type="http://schemas.openxmlformats.org/officeDocument/2006/relationships/customXml" Target="../ink/ink14.xml"/><Relationship Id="rId4" Type="http://schemas.openxmlformats.org/officeDocument/2006/relationships/customXml" Target="../ink/ink11.xml"/><Relationship Id="rId9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7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emf"/><Relationship Id="rId5" Type="http://schemas.openxmlformats.org/officeDocument/2006/relationships/customXml" Target="../ink/ink16.xml"/><Relationship Id="rId4" Type="http://schemas.openxmlformats.org/officeDocument/2006/relationships/image" Target="../media/image16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20.xml"/><Relationship Id="rId3" Type="http://schemas.openxmlformats.org/officeDocument/2006/relationships/image" Target="../media/image19.emf"/><Relationship Id="rId7" Type="http://schemas.openxmlformats.org/officeDocument/2006/relationships/image" Target="../media/image21.emf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9.xml"/><Relationship Id="rId11" Type="http://schemas.openxmlformats.org/officeDocument/2006/relationships/image" Target="../media/image23.emf"/><Relationship Id="rId5" Type="http://schemas.openxmlformats.org/officeDocument/2006/relationships/image" Target="../media/image20.emf"/><Relationship Id="rId10" Type="http://schemas.openxmlformats.org/officeDocument/2006/relationships/customXml" Target="../ink/ink21.xml"/><Relationship Id="rId4" Type="http://schemas.openxmlformats.org/officeDocument/2006/relationships/customXml" Target="../ink/ink18.xml"/><Relationship Id="rId9" Type="http://schemas.openxmlformats.org/officeDocument/2006/relationships/image" Target="../media/image2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customXml" Target="../ink/ink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5.emf"/><Relationship Id="rId4" Type="http://schemas.openxmlformats.org/officeDocument/2006/relationships/customXml" Target="../ink/ink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customXml" Target="../ink/ink2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28.xml"/><Relationship Id="rId3" Type="http://schemas.openxmlformats.org/officeDocument/2006/relationships/image" Target="../media/image28.emf"/><Relationship Id="rId7" Type="http://schemas.openxmlformats.org/officeDocument/2006/relationships/image" Target="../media/image30.emf"/><Relationship Id="rId2" Type="http://schemas.openxmlformats.org/officeDocument/2006/relationships/customXml" Target="../ink/ink25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7.xml"/><Relationship Id="rId5" Type="http://schemas.openxmlformats.org/officeDocument/2006/relationships/image" Target="../media/image29.emf"/><Relationship Id="rId4" Type="http://schemas.openxmlformats.org/officeDocument/2006/relationships/customXml" Target="../ink/ink26.xml"/><Relationship Id="rId9" Type="http://schemas.openxmlformats.org/officeDocument/2006/relationships/image" Target="../media/image3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customXml" Target="../ink/ink29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customXml" Target="../ink/ink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emf"/><Relationship Id="rId4" Type="http://schemas.openxmlformats.org/officeDocument/2006/relationships/customXml" Target="../ink/ink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0" name="Ink 49"/>
              <p14:cNvContentPartPr/>
              <p14:nvPr/>
            </p14:nvContentPartPr>
            <p14:xfrm>
              <a:off x="6368529" y="112483"/>
              <a:ext cx="1941840" cy="505440"/>
            </p14:xfrm>
          </p:contentPart>
        </mc:Choice>
        <mc:Fallback xmlns="">
          <p:pic>
            <p:nvPicPr>
              <p:cNvPr id="50" name="Ink 49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51969" y="94123"/>
                <a:ext cx="1962000" cy="52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1" name="Ink 70"/>
              <p14:cNvContentPartPr/>
              <p14:nvPr/>
            </p14:nvContentPartPr>
            <p14:xfrm>
              <a:off x="56649" y="81523"/>
              <a:ext cx="8605800" cy="6707486"/>
            </p14:xfrm>
          </p:contentPart>
        </mc:Choice>
        <mc:Fallback xmlns="">
          <p:pic>
            <p:nvPicPr>
              <p:cNvPr id="71" name="Ink 70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449" y="63883"/>
                <a:ext cx="8633520" cy="67370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2" name="Ink 71"/>
              <p14:cNvContentPartPr/>
              <p14:nvPr/>
            </p14:nvContentPartPr>
            <p14:xfrm>
              <a:off x="3818289" y="2066563"/>
              <a:ext cx="2415600" cy="393120"/>
            </p14:xfrm>
          </p:contentPart>
        </mc:Choice>
        <mc:Fallback xmlns="">
          <p:pic>
            <p:nvPicPr>
              <p:cNvPr id="72" name="Ink 7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811089" y="2056123"/>
                <a:ext cx="2434320" cy="40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0" name="Ink 79"/>
              <p14:cNvContentPartPr/>
              <p14:nvPr/>
            </p14:nvContentPartPr>
            <p14:xfrm>
              <a:off x="5368089" y="2795203"/>
              <a:ext cx="3098880" cy="1232844"/>
            </p14:xfrm>
          </p:contentPart>
        </mc:Choice>
        <mc:Fallback xmlns="">
          <p:pic>
            <p:nvPicPr>
              <p:cNvPr id="80" name="Ink 79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358009" y="2784764"/>
                <a:ext cx="3122640" cy="12519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53" name="Ink 152"/>
              <p14:cNvContentPartPr/>
              <p14:nvPr/>
            </p14:nvContentPartPr>
            <p14:xfrm>
              <a:off x="120009" y="4221883"/>
              <a:ext cx="650520" cy="843446"/>
            </p14:xfrm>
          </p:contentPart>
        </mc:Choice>
        <mc:Fallback xmlns="">
          <p:pic>
            <p:nvPicPr>
              <p:cNvPr id="153" name="Ink 152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7489" y="4216483"/>
                <a:ext cx="664920" cy="8610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60" name="Ink 159"/>
              <p14:cNvContentPartPr/>
              <p14:nvPr/>
            </p14:nvContentPartPr>
            <p14:xfrm>
              <a:off x="1827849" y="1814563"/>
              <a:ext cx="2031120" cy="627086"/>
            </p14:xfrm>
          </p:contentPart>
        </mc:Choice>
        <mc:Fallback xmlns="">
          <p:pic>
            <p:nvPicPr>
              <p:cNvPr id="160" name="Ink 159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815249" y="1807723"/>
                <a:ext cx="2055960" cy="6436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90" name="Ink 189"/>
              <p14:cNvContentPartPr/>
              <p14:nvPr/>
            </p14:nvContentPartPr>
            <p14:xfrm>
              <a:off x="6256929" y="4215403"/>
              <a:ext cx="1761480" cy="363084"/>
            </p14:xfrm>
          </p:contentPart>
        </mc:Choice>
        <mc:Fallback xmlns="">
          <p:pic>
            <p:nvPicPr>
              <p:cNvPr id="190" name="Ink 189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246129" y="4207846"/>
                <a:ext cx="1784160" cy="3817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91" name="Ink 190"/>
              <p14:cNvContentPartPr/>
              <p14:nvPr/>
            </p14:nvContentPartPr>
            <p14:xfrm>
              <a:off x="5410929" y="4257163"/>
              <a:ext cx="689760" cy="868884"/>
            </p14:xfrm>
          </p:contentPart>
        </mc:Choice>
        <mc:Fallback xmlns="">
          <p:pic>
            <p:nvPicPr>
              <p:cNvPr id="191" name="Ink 190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405889" y="4249244"/>
                <a:ext cx="707400" cy="88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92" name="Ink 191"/>
              <p14:cNvContentPartPr/>
              <p14:nvPr/>
            </p14:nvContentPartPr>
            <p14:xfrm>
              <a:off x="5499489" y="5544489"/>
              <a:ext cx="2956680" cy="664200"/>
            </p14:xfrm>
          </p:contentPart>
        </mc:Choice>
        <mc:Fallback xmlns="">
          <p:pic>
            <p:nvPicPr>
              <p:cNvPr id="192" name="Ink 191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494449" y="5537289"/>
                <a:ext cx="2975760" cy="683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99131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/>
              <p14:cNvContentPartPr/>
              <p14:nvPr/>
            </p14:nvContentPartPr>
            <p14:xfrm>
              <a:off x="64784" y="178904"/>
              <a:ext cx="3505680" cy="276192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864" y="167744"/>
                <a:ext cx="3527640" cy="278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8" name="Ink 57"/>
              <p14:cNvContentPartPr/>
              <p14:nvPr/>
            </p14:nvContentPartPr>
            <p14:xfrm>
              <a:off x="6523184" y="766784"/>
              <a:ext cx="501120" cy="330152"/>
            </p14:xfrm>
          </p:contentPart>
        </mc:Choice>
        <mc:Fallback xmlns="">
          <p:pic>
            <p:nvPicPr>
              <p:cNvPr id="58" name="Ink 57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12744" y="755983"/>
                <a:ext cx="514080" cy="3481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9" name="Ink 78"/>
              <p14:cNvContentPartPr/>
              <p14:nvPr/>
            </p14:nvContentPartPr>
            <p14:xfrm>
              <a:off x="2372024" y="1040384"/>
              <a:ext cx="304560" cy="624240"/>
            </p14:xfrm>
          </p:contentPart>
        </mc:Choice>
        <mc:Fallback xmlns="">
          <p:pic>
            <p:nvPicPr>
              <p:cNvPr id="79" name="Ink 78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58344" y="1028151"/>
                <a:ext cx="331200" cy="6479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1" name="Ink 80"/>
              <p14:cNvContentPartPr/>
              <p14:nvPr/>
            </p14:nvContentPartPr>
            <p14:xfrm>
              <a:off x="5019464" y="1493984"/>
              <a:ext cx="1594440" cy="1344960"/>
            </p14:xfrm>
          </p:contentPart>
        </mc:Choice>
        <mc:Fallback xmlns="">
          <p:pic>
            <p:nvPicPr>
              <p:cNvPr id="81" name="Ink 80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5864" y="1487864"/>
                <a:ext cx="1602720" cy="135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0" name="Ink 99"/>
              <p14:cNvContentPartPr/>
              <p14:nvPr/>
            </p14:nvContentPartPr>
            <p14:xfrm>
              <a:off x="7019264" y="1514536"/>
              <a:ext cx="782640" cy="548640"/>
            </p14:xfrm>
          </p:contentPart>
        </mc:Choice>
        <mc:Fallback xmlns="">
          <p:pic>
            <p:nvPicPr>
              <p:cNvPr id="100" name="Ink 99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015664" y="1505176"/>
                <a:ext cx="798120" cy="56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9" name="Ink 138"/>
              <p14:cNvContentPartPr/>
              <p14:nvPr/>
            </p14:nvContentPartPr>
            <p14:xfrm>
              <a:off x="7669424" y="314624"/>
              <a:ext cx="15480" cy="7952"/>
            </p14:xfrm>
          </p:contentPart>
        </mc:Choice>
        <mc:Fallback xmlns="">
          <p:pic>
            <p:nvPicPr>
              <p:cNvPr id="139" name="Ink 138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667264" y="311732"/>
                <a:ext cx="20160" cy="130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0" name="Ink 139"/>
              <p14:cNvContentPartPr/>
              <p14:nvPr/>
            </p14:nvContentPartPr>
            <p14:xfrm>
              <a:off x="5223224" y="367544"/>
              <a:ext cx="2991240" cy="2138040"/>
            </p14:xfrm>
          </p:contentPart>
        </mc:Choice>
        <mc:Fallback xmlns="">
          <p:pic>
            <p:nvPicPr>
              <p:cNvPr id="140" name="Ink 139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193704" y="320384"/>
                <a:ext cx="3072960" cy="223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41" name="Ink 140"/>
              <p14:cNvContentPartPr/>
              <p14:nvPr/>
            </p14:nvContentPartPr>
            <p14:xfrm>
              <a:off x="7193504" y="1048304"/>
              <a:ext cx="927000" cy="1028646"/>
            </p14:xfrm>
          </p:contentPart>
        </mc:Choice>
        <mc:Fallback xmlns="">
          <p:pic>
            <p:nvPicPr>
              <p:cNvPr id="141" name="Ink 140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185584" y="1036423"/>
                <a:ext cx="946800" cy="10488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2" name="Ink 141"/>
              <p14:cNvContentPartPr/>
              <p14:nvPr/>
            </p14:nvContentPartPr>
            <p14:xfrm>
              <a:off x="7364144" y="948944"/>
              <a:ext cx="163080" cy="412232"/>
            </p14:xfrm>
          </p:contentPart>
        </mc:Choice>
        <mc:Fallback xmlns="">
          <p:pic>
            <p:nvPicPr>
              <p:cNvPr id="142" name="Ink 141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357664" y="946784"/>
                <a:ext cx="178920" cy="4230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43" name="Ink 142"/>
              <p14:cNvContentPartPr/>
              <p14:nvPr/>
            </p14:nvContentPartPr>
            <p14:xfrm>
              <a:off x="5948984" y="1757864"/>
              <a:ext cx="333360" cy="77040"/>
            </p14:xfrm>
          </p:contentPart>
        </mc:Choice>
        <mc:Fallback xmlns="">
          <p:pic>
            <p:nvPicPr>
              <p:cNvPr id="143" name="Ink 142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938184" y="1755344"/>
                <a:ext cx="356040" cy="9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45" name="Ink 144"/>
              <p14:cNvContentPartPr/>
              <p14:nvPr/>
            </p14:nvContentPartPr>
            <p14:xfrm>
              <a:off x="6963464" y="2861656"/>
              <a:ext cx="1683000" cy="1459174"/>
            </p14:xfrm>
          </p:contentPart>
        </mc:Choice>
        <mc:Fallback xmlns="">
          <p:pic>
            <p:nvPicPr>
              <p:cNvPr id="145" name="Ink 144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951224" y="2859136"/>
                <a:ext cx="1697400" cy="14699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84" name="Ink 183"/>
              <p14:cNvContentPartPr/>
              <p14:nvPr/>
            </p14:nvContentPartPr>
            <p14:xfrm>
              <a:off x="7057064" y="991096"/>
              <a:ext cx="1169280" cy="486000"/>
            </p14:xfrm>
          </p:contentPart>
        </mc:Choice>
        <mc:Fallback xmlns="">
          <p:pic>
            <p:nvPicPr>
              <p:cNvPr id="184" name="Ink 183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050584" y="979576"/>
                <a:ext cx="1186200" cy="50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85" name="Ink 184"/>
              <p14:cNvContentPartPr/>
              <p14:nvPr/>
            </p14:nvContentPartPr>
            <p14:xfrm>
              <a:off x="7535504" y="994664"/>
              <a:ext cx="219960" cy="374792"/>
            </p14:xfrm>
          </p:contentPart>
        </mc:Choice>
        <mc:Fallback xmlns="">
          <p:pic>
            <p:nvPicPr>
              <p:cNvPr id="185" name="Ink 184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532984" y="985303"/>
                <a:ext cx="235440" cy="3949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86" name="Ink 185"/>
              <p14:cNvContentPartPr/>
              <p14:nvPr/>
            </p14:nvContentPartPr>
            <p14:xfrm>
              <a:off x="7357664" y="1530376"/>
              <a:ext cx="232200" cy="1307880"/>
            </p14:xfrm>
          </p:contentPart>
        </mc:Choice>
        <mc:Fallback xmlns="">
          <p:pic>
            <p:nvPicPr>
              <p:cNvPr id="186" name="Ink 185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7355144" y="1523536"/>
                <a:ext cx="246600" cy="132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87" name="Ink 186"/>
              <p14:cNvContentPartPr/>
              <p14:nvPr/>
            </p14:nvContentPartPr>
            <p14:xfrm>
              <a:off x="7917824" y="2067230"/>
              <a:ext cx="906120" cy="309960"/>
            </p14:xfrm>
          </p:contentPart>
        </mc:Choice>
        <mc:Fallback xmlns="">
          <p:pic>
            <p:nvPicPr>
              <p:cNvPr id="187" name="Ink 186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7910264" y="2055710"/>
                <a:ext cx="926280" cy="33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88" name="Ink 187"/>
              <p14:cNvContentPartPr/>
              <p14:nvPr/>
            </p14:nvContentPartPr>
            <p14:xfrm>
              <a:off x="6203144" y="1077104"/>
              <a:ext cx="832680" cy="888480"/>
            </p14:xfrm>
          </p:contentPart>
        </mc:Choice>
        <mc:Fallback xmlns="">
          <p:pic>
            <p:nvPicPr>
              <p:cNvPr id="188" name="Ink 187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154904" y="1065584"/>
                <a:ext cx="941760" cy="951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86806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141464" y="164144"/>
              <a:ext cx="3269520" cy="18370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2464" y="157664"/>
                <a:ext cx="3296880" cy="18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6" name="Ink 55"/>
              <p14:cNvContentPartPr/>
              <p14:nvPr/>
            </p14:nvContentPartPr>
            <p14:xfrm>
              <a:off x="3910664" y="910424"/>
              <a:ext cx="2193120" cy="1252800"/>
            </p14:xfrm>
          </p:contentPart>
        </mc:Choice>
        <mc:Fallback xmlns="">
          <p:pic>
            <p:nvPicPr>
              <p:cNvPr id="56" name="Ink 5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99144" y="903944"/>
                <a:ext cx="2218680" cy="127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9" name="Ink 58"/>
              <p14:cNvContentPartPr/>
              <p14:nvPr/>
            </p14:nvContentPartPr>
            <p14:xfrm>
              <a:off x="4956104" y="1575344"/>
              <a:ext cx="2495880" cy="2701800"/>
            </p14:xfrm>
          </p:contentPart>
        </mc:Choice>
        <mc:Fallback xmlns="">
          <p:pic>
            <p:nvPicPr>
              <p:cNvPr id="59" name="Ink 58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946744" y="1565264"/>
                <a:ext cx="2517480" cy="271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0" name="Ink 59"/>
              <p14:cNvContentPartPr/>
              <p14:nvPr/>
            </p14:nvContentPartPr>
            <p14:xfrm>
              <a:off x="4968344" y="1709264"/>
              <a:ext cx="2043000" cy="2308320"/>
            </p14:xfrm>
          </p:contentPart>
        </mc:Choice>
        <mc:Fallback xmlns="">
          <p:pic>
            <p:nvPicPr>
              <p:cNvPr id="60" name="Ink 59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965824" y="1698104"/>
                <a:ext cx="2059560" cy="232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5" name="Ink 74"/>
              <p14:cNvContentPartPr/>
              <p14:nvPr/>
            </p14:nvContentPartPr>
            <p14:xfrm>
              <a:off x="4194344" y="1058744"/>
              <a:ext cx="356400" cy="947160"/>
            </p14:xfrm>
          </p:contentPart>
        </mc:Choice>
        <mc:Fallback xmlns="">
          <p:pic>
            <p:nvPicPr>
              <p:cNvPr id="75" name="Ink 74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182824" y="1044704"/>
                <a:ext cx="379800" cy="9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3" name="Ink 82"/>
              <p14:cNvContentPartPr/>
              <p14:nvPr/>
            </p14:nvContentPartPr>
            <p14:xfrm>
              <a:off x="4174544" y="292664"/>
              <a:ext cx="4608720" cy="746280"/>
            </p14:xfrm>
          </p:contentPart>
        </mc:Choice>
        <mc:Fallback xmlns="">
          <p:pic>
            <p:nvPicPr>
              <p:cNvPr id="83" name="Ink 82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166624" y="287624"/>
                <a:ext cx="4628520" cy="75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23" name="Ink 122"/>
              <p14:cNvContentPartPr/>
              <p14:nvPr/>
            </p14:nvContentPartPr>
            <p14:xfrm>
              <a:off x="3717344" y="2860904"/>
              <a:ext cx="1018080" cy="336240"/>
            </p14:xfrm>
          </p:contentPart>
        </mc:Choice>
        <mc:Fallback xmlns="">
          <p:pic>
            <p:nvPicPr>
              <p:cNvPr id="123" name="Ink 122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709424" y="2848304"/>
                <a:ext cx="1037520" cy="35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5" name="Ink 124"/>
              <p14:cNvContentPartPr/>
              <p14:nvPr/>
            </p14:nvContentPartPr>
            <p14:xfrm>
              <a:off x="2809784" y="1679384"/>
              <a:ext cx="2172600" cy="576000"/>
            </p14:xfrm>
          </p:contentPart>
        </mc:Choice>
        <mc:Fallback xmlns="">
          <p:pic>
            <p:nvPicPr>
              <p:cNvPr id="125" name="Ink 124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806544" y="1671104"/>
                <a:ext cx="2187000" cy="59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8" name="Ink 127"/>
              <p14:cNvContentPartPr/>
              <p14:nvPr/>
            </p14:nvContentPartPr>
            <p14:xfrm>
              <a:off x="2143424" y="4571609"/>
              <a:ext cx="2034360" cy="391680"/>
            </p14:xfrm>
          </p:contentPart>
        </mc:Choice>
        <mc:Fallback xmlns="">
          <p:pic>
            <p:nvPicPr>
              <p:cNvPr id="128" name="Ink 127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085824" y="4512569"/>
                <a:ext cx="2106720" cy="49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0" name="Ink 129"/>
              <p14:cNvContentPartPr/>
              <p14:nvPr/>
            </p14:nvContentPartPr>
            <p14:xfrm>
              <a:off x="1655264" y="4190009"/>
              <a:ext cx="1315080" cy="1145520"/>
            </p14:xfrm>
          </p:contentPart>
        </mc:Choice>
        <mc:Fallback xmlns="">
          <p:pic>
            <p:nvPicPr>
              <p:cNvPr id="130" name="Ink 129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601264" y="4135649"/>
                <a:ext cx="1423800" cy="124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2" name="Ink 131"/>
              <p14:cNvContentPartPr/>
              <p14:nvPr/>
            </p14:nvContentPartPr>
            <p14:xfrm>
              <a:off x="2602424" y="4355969"/>
              <a:ext cx="483480" cy="745560"/>
            </p14:xfrm>
          </p:contentPart>
        </mc:Choice>
        <mc:Fallback xmlns="">
          <p:pic>
            <p:nvPicPr>
              <p:cNvPr id="132" name="Ink 131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550224" y="4304129"/>
                <a:ext cx="573840" cy="80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6" name="Ink 145"/>
              <p14:cNvContentPartPr/>
              <p14:nvPr/>
            </p14:nvContentPartPr>
            <p14:xfrm>
              <a:off x="6903704" y="2372369"/>
              <a:ext cx="1814400" cy="1893960"/>
            </p14:xfrm>
          </p:contentPart>
        </mc:Choice>
        <mc:Fallback xmlns="">
          <p:pic>
            <p:nvPicPr>
              <p:cNvPr id="146" name="Ink 145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893624" y="2367689"/>
                <a:ext cx="1827000" cy="190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8" name="Ink 157"/>
              <p14:cNvContentPartPr/>
              <p14:nvPr/>
            </p14:nvContentPartPr>
            <p14:xfrm>
              <a:off x="253424" y="2039744"/>
              <a:ext cx="4774680" cy="1928520"/>
            </p14:xfrm>
          </p:contentPart>
        </mc:Choice>
        <mc:Fallback xmlns="">
          <p:pic>
            <p:nvPicPr>
              <p:cNvPr id="158" name="Ink 157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46224" y="2028584"/>
                <a:ext cx="4784040" cy="1950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71316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3" name="Ink 22"/>
              <p14:cNvContentPartPr/>
              <p14:nvPr/>
            </p14:nvContentPartPr>
            <p14:xfrm>
              <a:off x="5923064" y="344"/>
              <a:ext cx="2062080" cy="410760"/>
            </p14:xfrm>
          </p:contentPart>
        </mc:Choice>
        <mc:Fallback>
          <p:pic>
            <p:nvPicPr>
              <p:cNvPr id="23" name="Ink 2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12264" y="-5056"/>
                <a:ext cx="2084400" cy="42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75" name="Ink 74"/>
              <p14:cNvContentPartPr/>
              <p14:nvPr/>
            </p14:nvContentPartPr>
            <p14:xfrm>
              <a:off x="24464" y="181064"/>
              <a:ext cx="8767440" cy="6662473"/>
            </p14:xfrm>
          </p:contentPart>
        </mc:Choice>
        <mc:Fallback>
          <p:pic>
            <p:nvPicPr>
              <p:cNvPr id="75" name="Ink 7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64" y="168104"/>
                <a:ext cx="8795880" cy="668911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584539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7" name="Ink 26"/>
              <p14:cNvContentPartPr/>
              <p14:nvPr/>
            </p14:nvContentPartPr>
            <p14:xfrm>
              <a:off x="1851824" y="1821224"/>
              <a:ext cx="3382200" cy="203760"/>
            </p14:xfrm>
          </p:contentPart>
        </mc:Choice>
        <mc:Fallback>
          <p:pic>
            <p:nvPicPr>
              <p:cNvPr id="27" name="Ink 2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38144" y="1811864"/>
                <a:ext cx="3407040" cy="23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9" name="Ink 68"/>
              <p14:cNvContentPartPr/>
              <p14:nvPr/>
            </p14:nvContentPartPr>
            <p14:xfrm>
              <a:off x="63344" y="75224"/>
              <a:ext cx="8655120" cy="6730153"/>
            </p14:xfrm>
          </p:contentPart>
        </mc:Choice>
        <mc:Fallback>
          <p:pic>
            <p:nvPicPr>
              <p:cNvPr id="69" name="Ink 68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424" y="57944"/>
                <a:ext cx="8665560" cy="67589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14" name="Ink 113"/>
              <p14:cNvContentPartPr/>
              <p14:nvPr/>
            </p14:nvContentPartPr>
            <p14:xfrm>
              <a:off x="5286944" y="790544"/>
              <a:ext cx="1929600" cy="494640"/>
            </p14:xfrm>
          </p:contentPart>
        </mc:Choice>
        <mc:Fallback>
          <p:pic>
            <p:nvPicPr>
              <p:cNvPr id="114" name="Ink 11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82984" y="776864"/>
                <a:ext cx="1946160" cy="51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15" name="Ink 114"/>
              <p14:cNvContentPartPr/>
              <p14:nvPr/>
            </p14:nvContentPartPr>
            <p14:xfrm>
              <a:off x="5200184" y="1015904"/>
              <a:ext cx="480240" cy="1442160"/>
            </p14:xfrm>
          </p:contentPart>
        </mc:Choice>
        <mc:Fallback>
          <p:pic>
            <p:nvPicPr>
              <p:cNvPr id="115" name="Ink 114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193344" y="1004024"/>
                <a:ext cx="500040" cy="146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71" name="Ink 170"/>
              <p14:cNvContentPartPr/>
              <p14:nvPr/>
            </p14:nvContentPartPr>
            <p14:xfrm>
              <a:off x="8890544" y="2306160"/>
              <a:ext cx="23400" cy="20160"/>
            </p14:xfrm>
          </p:contentPart>
        </mc:Choice>
        <mc:Fallback>
          <p:pic>
            <p:nvPicPr>
              <p:cNvPr id="171" name="Ink 170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880464" y="2294640"/>
                <a:ext cx="4536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88" name="Ink 187"/>
              <p14:cNvContentPartPr/>
              <p14:nvPr/>
            </p14:nvContentPartPr>
            <p14:xfrm>
              <a:off x="991784" y="1730144"/>
              <a:ext cx="373680" cy="1391760"/>
            </p14:xfrm>
          </p:contentPart>
        </mc:Choice>
        <mc:Fallback>
          <p:pic>
            <p:nvPicPr>
              <p:cNvPr id="188" name="Ink 187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1704" y="1713224"/>
                <a:ext cx="398880" cy="1420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018934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10" name="Ink 109"/>
              <p14:cNvContentPartPr/>
              <p14:nvPr/>
            </p14:nvContentPartPr>
            <p14:xfrm>
              <a:off x="2608904" y="1457624"/>
              <a:ext cx="492840" cy="437760"/>
            </p14:xfrm>
          </p:contentPart>
        </mc:Choice>
        <mc:Fallback>
          <p:pic>
            <p:nvPicPr>
              <p:cNvPr id="110" name="Ink 109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98104" y="1446824"/>
                <a:ext cx="514440" cy="46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37" name="Ink 136"/>
              <p14:cNvContentPartPr/>
              <p14:nvPr/>
            </p14:nvContentPartPr>
            <p14:xfrm>
              <a:off x="96464" y="147584"/>
              <a:ext cx="8665920" cy="5237891"/>
            </p14:xfrm>
          </p:contentPart>
        </mc:Choice>
        <mc:Fallback>
          <p:pic>
            <p:nvPicPr>
              <p:cNvPr id="137" name="Ink 13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4944" y="135344"/>
                <a:ext cx="8689680" cy="52612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45" name="Ink 144"/>
              <p14:cNvContentPartPr/>
              <p14:nvPr/>
            </p14:nvContentPartPr>
            <p14:xfrm>
              <a:off x="3600344" y="2257184"/>
              <a:ext cx="1292760" cy="33480"/>
            </p14:xfrm>
          </p:contentPart>
        </mc:Choice>
        <mc:Fallback>
          <p:pic>
            <p:nvPicPr>
              <p:cNvPr id="145" name="Ink 14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93864" y="2254304"/>
                <a:ext cx="130824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63" name="Ink 162"/>
              <p14:cNvContentPartPr/>
              <p14:nvPr/>
            </p14:nvContentPartPr>
            <p14:xfrm>
              <a:off x="2659304" y="1803944"/>
              <a:ext cx="1127880" cy="655200"/>
            </p14:xfrm>
          </p:contentPart>
        </mc:Choice>
        <mc:Fallback>
          <p:pic>
            <p:nvPicPr>
              <p:cNvPr id="163" name="Ink 162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652824" y="1797104"/>
                <a:ext cx="1141200" cy="66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28" name="Ink 227"/>
              <p14:cNvContentPartPr/>
              <p14:nvPr/>
            </p14:nvContentPartPr>
            <p14:xfrm>
              <a:off x="3031184" y="2311184"/>
              <a:ext cx="446040" cy="396611"/>
            </p14:xfrm>
          </p:contentPart>
        </mc:Choice>
        <mc:Fallback>
          <p:pic>
            <p:nvPicPr>
              <p:cNvPr id="228" name="Ink 227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026864" y="2302906"/>
                <a:ext cx="455040" cy="4092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46" name="Ink 245"/>
              <p14:cNvContentPartPr/>
              <p14:nvPr/>
            </p14:nvContentPartPr>
            <p14:xfrm>
              <a:off x="619184" y="1992944"/>
              <a:ext cx="459360" cy="652211"/>
            </p14:xfrm>
          </p:contentPart>
        </mc:Choice>
        <mc:Fallback>
          <p:pic>
            <p:nvPicPr>
              <p:cNvPr id="246" name="Ink 245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14864" y="1985745"/>
                <a:ext cx="470160" cy="66264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91080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9" name="Ink 18"/>
              <p14:cNvContentPartPr/>
              <p14:nvPr/>
            </p14:nvContentPartPr>
            <p14:xfrm>
              <a:off x="6237344" y="961904"/>
              <a:ext cx="2880" cy="0"/>
            </p14:xfrm>
          </p:contentPart>
        </mc:Choice>
        <mc:Fallback>
          <p:pic>
            <p:nvPicPr>
              <p:cNvPr id="19" name="Ink 18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288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76" name="Ink 75"/>
              <p14:cNvContentPartPr/>
              <p14:nvPr/>
            </p14:nvContentPartPr>
            <p14:xfrm>
              <a:off x="5732624" y="697664"/>
              <a:ext cx="2126160" cy="500760"/>
            </p14:xfrm>
          </p:contentPart>
        </mc:Choice>
        <mc:Fallback>
          <p:pic>
            <p:nvPicPr>
              <p:cNvPr id="76" name="Ink 7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20384" y="685424"/>
                <a:ext cx="2150280" cy="52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89" name="Ink 88"/>
              <p14:cNvContentPartPr/>
              <p14:nvPr/>
            </p14:nvContentPartPr>
            <p14:xfrm>
              <a:off x="5441744" y="3553184"/>
              <a:ext cx="3088800" cy="364320"/>
            </p14:xfrm>
          </p:contentPart>
        </mc:Choice>
        <mc:Fallback>
          <p:pic>
            <p:nvPicPr>
              <p:cNvPr id="89" name="Ink 88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33464" y="3541664"/>
                <a:ext cx="3106800" cy="38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90" name="Ink 89"/>
              <p14:cNvContentPartPr/>
              <p14:nvPr/>
            </p14:nvContentPartPr>
            <p14:xfrm>
              <a:off x="6715424" y="3645704"/>
              <a:ext cx="235080" cy="251640"/>
            </p14:xfrm>
          </p:contentPart>
        </mc:Choice>
        <mc:Fallback>
          <p:pic>
            <p:nvPicPr>
              <p:cNvPr id="90" name="Ink 89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704264" y="3633824"/>
                <a:ext cx="256680" cy="27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49" name="Ink 148"/>
              <p14:cNvContentPartPr/>
              <p14:nvPr/>
            </p14:nvContentPartPr>
            <p14:xfrm>
              <a:off x="65864" y="143984"/>
              <a:ext cx="7769520" cy="3838680"/>
            </p14:xfrm>
          </p:contentPart>
        </mc:Choice>
        <mc:Fallback>
          <p:pic>
            <p:nvPicPr>
              <p:cNvPr id="149" name="Ink 148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5424" y="127424"/>
                <a:ext cx="7782480" cy="386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64" name="Ink 163"/>
              <p14:cNvContentPartPr/>
              <p14:nvPr/>
            </p14:nvContentPartPr>
            <p14:xfrm>
              <a:off x="6161744" y="760664"/>
              <a:ext cx="1392840" cy="299880"/>
            </p14:xfrm>
          </p:contentPart>
        </mc:Choice>
        <mc:Fallback>
          <p:pic>
            <p:nvPicPr>
              <p:cNvPr id="164" name="Ink 163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152024" y="750944"/>
                <a:ext cx="1408320" cy="320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718868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7" name="Ink 6"/>
              <p14:cNvContentPartPr/>
              <p14:nvPr/>
            </p14:nvContentPartPr>
            <p14:xfrm>
              <a:off x="274304" y="154784"/>
              <a:ext cx="8304480" cy="2038117"/>
            </p14:xfrm>
          </p:contentPart>
        </mc:Choice>
        <mc:Fallback>
          <p:pic>
            <p:nvPicPr>
              <p:cNvPr id="7" name="Ink 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8904" y="138943"/>
                <a:ext cx="8322480" cy="20654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0" name="Ink 39"/>
              <p14:cNvContentPartPr/>
              <p14:nvPr/>
            </p14:nvContentPartPr>
            <p14:xfrm>
              <a:off x="529904" y="1039304"/>
              <a:ext cx="934200" cy="1678320"/>
            </p14:xfrm>
          </p:contentPart>
        </mc:Choice>
        <mc:Fallback>
          <p:pic>
            <p:nvPicPr>
              <p:cNvPr id="40" name="Ink 39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3704" y="1024184"/>
                <a:ext cx="995760" cy="170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4" name="Ink 43"/>
              <p14:cNvContentPartPr/>
              <p14:nvPr/>
            </p14:nvContentPartPr>
            <p14:xfrm>
              <a:off x="807464" y="1165304"/>
              <a:ext cx="4624920" cy="1410480"/>
            </p14:xfrm>
          </p:contentPart>
        </mc:Choice>
        <mc:Fallback>
          <p:pic>
            <p:nvPicPr>
              <p:cNvPr id="44" name="Ink 4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5624" y="1117424"/>
                <a:ext cx="4680000" cy="150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49" name="Ink 48"/>
              <p14:cNvContentPartPr/>
              <p14:nvPr/>
            </p14:nvContentPartPr>
            <p14:xfrm>
              <a:off x="914384" y="880184"/>
              <a:ext cx="987480" cy="48600"/>
            </p14:xfrm>
          </p:contentPart>
        </mc:Choice>
        <mc:Fallback>
          <p:pic>
            <p:nvPicPr>
              <p:cNvPr id="49" name="Ink 48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05744" y="867584"/>
                <a:ext cx="1009440" cy="7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51" name="Ink 50"/>
              <p14:cNvContentPartPr/>
              <p14:nvPr/>
            </p14:nvContentPartPr>
            <p14:xfrm>
              <a:off x="379784" y="898904"/>
              <a:ext cx="5265360" cy="2049120"/>
            </p14:xfrm>
          </p:contentPart>
        </mc:Choice>
        <mc:Fallback>
          <p:pic>
            <p:nvPicPr>
              <p:cNvPr id="51" name="Ink 50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63224" y="895664"/>
                <a:ext cx="5299920" cy="206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34" name="Ink 133"/>
              <p14:cNvContentPartPr/>
              <p14:nvPr/>
            </p14:nvContentPartPr>
            <p14:xfrm>
              <a:off x="67664" y="3250941"/>
              <a:ext cx="7875720" cy="1948242"/>
            </p14:xfrm>
          </p:contentPart>
        </mc:Choice>
        <mc:Fallback>
          <p:pic>
            <p:nvPicPr>
              <p:cNvPr id="134" name="Ink 133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9304" y="3238701"/>
                <a:ext cx="7908840" cy="19781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59" name="Ink 158"/>
              <p14:cNvContentPartPr/>
              <p14:nvPr/>
            </p14:nvContentPartPr>
            <p14:xfrm>
              <a:off x="6101624" y="4749183"/>
              <a:ext cx="60480" cy="771120"/>
            </p14:xfrm>
          </p:contentPart>
        </mc:Choice>
        <mc:Fallback>
          <p:pic>
            <p:nvPicPr>
              <p:cNvPr id="159" name="Ink 158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088664" y="4738023"/>
                <a:ext cx="82440" cy="79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60" name="Ink 159"/>
              <p14:cNvContentPartPr/>
              <p14:nvPr/>
            </p14:nvContentPartPr>
            <p14:xfrm>
              <a:off x="6239144" y="4820463"/>
              <a:ext cx="206280" cy="171000"/>
            </p14:xfrm>
          </p:contentPart>
        </mc:Choice>
        <mc:Fallback>
          <p:pic>
            <p:nvPicPr>
              <p:cNvPr id="160" name="Ink 159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227984" y="4810023"/>
                <a:ext cx="220320" cy="19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61" name="Ink 160"/>
              <p14:cNvContentPartPr/>
              <p14:nvPr/>
            </p14:nvContentPartPr>
            <p14:xfrm>
              <a:off x="6661424" y="4795263"/>
              <a:ext cx="106560" cy="208800"/>
            </p14:xfrm>
          </p:contentPart>
        </mc:Choice>
        <mc:Fallback>
          <p:pic>
            <p:nvPicPr>
              <p:cNvPr id="161" name="Ink 160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649184" y="4783743"/>
                <a:ext cx="130680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62" name="Ink 161"/>
              <p14:cNvContentPartPr/>
              <p14:nvPr/>
            </p14:nvContentPartPr>
            <p14:xfrm>
              <a:off x="6851144" y="4656663"/>
              <a:ext cx="68040" cy="328320"/>
            </p14:xfrm>
          </p:contentPart>
        </mc:Choice>
        <mc:Fallback>
          <p:pic>
            <p:nvPicPr>
              <p:cNvPr id="162" name="Ink 161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838184" y="4648383"/>
                <a:ext cx="83520" cy="34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63" name="Ink 162"/>
              <p14:cNvContentPartPr/>
              <p14:nvPr/>
            </p14:nvContentPartPr>
            <p14:xfrm>
              <a:off x="6899384" y="4822263"/>
              <a:ext cx="173160" cy="142920"/>
            </p14:xfrm>
          </p:contentPart>
        </mc:Choice>
        <mc:Fallback>
          <p:pic>
            <p:nvPicPr>
              <p:cNvPr id="163" name="Ink 162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896504" y="4808943"/>
                <a:ext cx="188280" cy="16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64" name="Ink 163"/>
              <p14:cNvContentPartPr/>
              <p14:nvPr/>
            </p14:nvContentPartPr>
            <p14:xfrm>
              <a:off x="7152824" y="4822623"/>
              <a:ext cx="115200" cy="145800"/>
            </p14:xfrm>
          </p:contentPart>
        </mc:Choice>
        <mc:Fallback>
          <p:pic>
            <p:nvPicPr>
              <p:cNvPr id="164" name="Ink 163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142384" y="4811103"/>
                <a:ext cx="128160" cy="16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65" name="Ink 164"/>
              <p14:cNvContentPartPr/>
              <p14:nvPr/>
            </p14:nvContentPartPr>
            <p14:xfrm>
              <a:off x="7261904" y="4821903"/>
              <a:ext cx="233280" cy="150840"/>
            </p14:xfrm>
          </p:contentPart>
        </mc:Choice>
        <mc:Fallback>
          <p:pic>
            <p:nvPicPr>
              <p:cNvPr id="165" name="Ink 164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250744" y="4808583"/>
                <a:ext cx="246600" cy="17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66" name="Ink 165"/>
              <p14:cNvContentPartPr/>
              <p14:nvPr/>
            </p14:nvContentPartPr>
            <p14:xfrm>
              <a:off x="7429304" y="4807863"/>
              <a:ext cx="176400" cy="471960"/>
            </p14:xfrm>
          </p:contentPart>
        </mc:Choice>
        <mc:Fallback>
          <p:pic>
            <p:nvPicPr>
              <p:cNvPr id="166" name="Ink 165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7417064" y="4794903"/>
                <a:ext cx="197640" cy="49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67" name="Ink 166"/>
              <p14:cNvContentPartPr/>
              <p14:nvPr/>
            </p14:nvContentPartPr>
            <p14:xfrm>
              <a:off x="7575104" y="4851783"/>
              <a:ext cx="160920" cy="138600"/>
            </p14:xfrm>
          </p:contentPart>
        </mc:Choice>
        <mc:Fallback>
          <p:pic>
            <p:nvPicPr>
              <p:cNvPr id="167" name="Ink 166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7572584" y="4838823"/>
                <a:ext cx="165600" cy="1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168" name="Ink 167"/>
              <p14:cNvContentPartPr/>
              <p14:nvPr/>
            </p14:nvContentPartPr>
            <p14:xfrm>
              <a:off x="7998464" y="4700583"/>
              <a:ext cx="255600" cy="710640"/>
            </p14:xfrm>
          </p:contentPart>
        </mc:Choice>
        <mc:Fallback>
          <p:pic>
            <p:nvPicPr>
              <p:cNvPr id="168" name="Ink 167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7988024" y="4688343"/>
                <a:ext cx="279720" cy="73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169" name="Ink 168"/>
              <p14:cNvContentPartPr/>
              <p14:nvPr/>
            </p14:nvContentPartPr>
            <p14:xfrm>
              <a:off x="161264" y="5287383"/>
              <a:ext cx="237600" cy="196920"/>
            </p14:xfrm>
          </p:contentPart>
        </mc:Choice>
        <mc:Fallback>
          <p:pic>
            <p:nvPicPr>
              <p:cNvPr id="169" name="Ink 168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48304" y="5275503"/>
                <a:ext cx="252720" cy="21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170" name="Ink 169"/>
              <p14:cNvContentPartPr/>
              <p14:nvPr/>
            </p14:nvContentPartPr>
            <p14:xfrm>
              <a:off x="387704" y="5233743"/>
              <a:ext cx="255600" cy="261360"/>
            </p14:xfrm>
          </p:contentPart>
        </mc:Choice>
        <mc:Fallback>
          <p:pic>
            <p:nvPicPr>
              <p:cNvPr id="170" name="Ink 169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77624" y="5221143"/>
                <a:ext cx="278280" cy="27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171" name="Ink 170"/>
              <p14:cNvContentPartPr/>
              <p14:nvPr/>
            </p14:nvContentPartPr>
            <p14:xfrm>
              <a:off x="967304" y="5272623"/>
              <a:ext cx="127800" cy="270720"/>
            </p14:xfrm>
          </p:contentPart>
        </mc:Choice>
        <mc:Fallback>
          <p:pic>
            <p:nvPicPr>
              <p:cNvPr id="171" name="Ink 170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961184" y="5261463"/>
                <a:ext cx="145800" cy="28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172" name="Ink 171"/>
              <p14:cNvContentPartPr/>
              <p14:nvPr/>
            </p14:nvContentPartPr>
            <p14:xfrm>
              <a:off x="1165304" y="5345343"/>
              <a:ext cx="266760" cy="560160"/>
            </p14:xfrm>
          </p:contentPart>
        </mc:Choice>
        <mc:Fallback>
          <p:pic>
            <p:nvPicPr>
              <p:cNvPr id="172" name="Ink 171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152704" y="5333103"/>
                <a:ext cx="293040" cy="58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173" name="Ink 172"/>
              <p14:cNvContentPartPr/>
              <p14:nvPr/>
            </p14:nvContentPartPr>
            <p14:xfrm>
              <a:off x="1503704" y="5412663"/>
              <a:ext cx="31320" cy="25560"/>
            </p14:xfrm>
          </p:contentPart>
        </mc:Choice>
        <mc:Fallback>
          <p:pic>
            <p:nvPicPr>
              <p:cNvPr id="173" name="Ink 172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499024" y="5397903"/>
                <a:ext cx="50760" cy="4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174" name="Ink 173"/>
              <p14:cNvContentPartPr/>
              <p14:nvPr/>
            </p14:nvContentPartPr>
            <p14:xfrm>
              <a:off x="1628984" y="5149143"/>
              <a:ext cx="183960" cy="560160"/>
            </p14:xfrm>
          </p:contentPart>
        </mc:Choice>
        <mc:Fallback>
          <p:pic>
            <p:nvPicPr>
              <p:cNvPr id="174" name="Ink 173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616024" y="5139063"/>
                <a:ext cx="208440" cy="58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175" name="Ink 174"/>
              <p14:cNvContentPartPr/>
              <p14:nvPr/>
            </p14:nvContentPartPr>
            <p14:xfrm>
              <a:off x="1962344" y="5356863"/>
              <a:ext cx="269280" cy="167040"/>
            </p14:xfrm>
          </p:contentPart>
        </mc:Choice>
        <mc:Fallback>
          <p:pic>
            <p:nvPicPr>
              <p:cNvPr id="175" name="Ink 174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951544" y="5346063"/>
                <a:ext cx="282240" cy="18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176" name="Ink 175"/>
              <p14:cNvContentPartPr/>
              <p14:nvPr/>
            </p14:nvContentPartPr>
            <p14:xfrm>
              <a:off x="2228384" y="5281263"/>
              <a:ext cx="205920" cy="207360"/>
            </p14:xfrm>
          </p:contentPart>
        </mc:Choice>
        <mc:Fallback>
          <p:pic>
            <p:nvPicPr>
              <p:cNvPr id="176" name="Ink 175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2216864" y="5270103"/>
                <a:ext cx="228600" cy="22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177" name="Ink 176"/>
              <p14:cNvContentPartPr/>
              <p14:nvPr/>
            </p14:nvContentPartPr>
            <p14:xfrm>
              <a:off x="2458064" y="5331303"/>
              <a:ext cx="57600" cy="43200"/>
            </p14:xfrm>
          </p:contentPart>
        </mc:Choice>
        <mc:Fallback>
          <p:pic>
            <p:nvPicPr>
              <p:cNvPr id="177" name="Ink 176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2450144" y="5321583"/>
                <a:ext cx="72360" cy="5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178" name="Ink 177"/>
              <p14:cNvContentPartPr/>
              <p14:nvPr/>
            </p14:nvContentPartPr>
            <p14:xfrm>
              <a:off x="2521424" y="5337783"/>
              <a:ext cx="177840" cy="126000"/>
            </p14:xfrm>
          </p:contentPart>
        </mc:Choice>
        <mc:Fallback>
          <p:pic>
            <p:nvPicPr>
              <p:cNvPr id="178" name="Ink 177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2509544" y="5325903"/>
                <a:ext cx="19188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179" name="Ink 178"/>
              <p14:cNvContentPartPr/>
              <p14:nvPr/>
            </p14:nvContentPartPr>
            <p14:xfrm>
              <a:off x="2794304" y="5371983"/>
              <a:ext cx="15480" cy="126000"/>
            </p14:xfrm>
          </p:contentPart>
        </mc:Choice>
        <mc:Fallback>
          <p:pic>
            <p:nvPicPr>
              <p:cNvPr id="179" name="Ink 178"/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2783144" y="5362623"/>
                <a:ext cx="33120" cy="14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180" name="Ink 179"/>
              <p14:cNvContentPartPr/>
              <p14:nvPr/>
            </p14:nvContentPartPr>
            <p14:xfrm>
              <a:off x="2777024" y="5431743"/>
              <a:ext cx="65880" cy="10440"/>
            </p14:xfrm>
          </p:contentPart>
        </mc:Choice>
        <mc:Fallback>
          <p:pic>
            <p:nvPicPr>
              <p:cNvPr id="180" name="Ink 179"/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2768384" y="5420943"/>
                <a:ext cx="79560" cy="3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181" name="Ink 180"/>
              <p14:cNvContentPartPr/>
              <p14:nvPr/>
            </p14:nvContentPartPr>
            <p14:xfrm>
              <a:off x="3054944" y="5394303"/>
              <a:ext cx="222840" cy="143280"/>
            </p14:xfrm>
          </p:contentPart>
        </mc:Choice>
        <mc:Fallback>
          <p:pic>
            <p:nvPicPr>
              <p:cNvPr id="181" name="Ink 180"/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3046304" y="5383143"/>
                <a:ext cx="244080" cy="16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182" name="Ink 181"/>
              <p14:cNvContentPartPr/>
              <p14:nvPr/>
            </p14:nvContentPartPr>
            <p14:xfrm>
              <a:off x="3330344" y="5409063"/>
              <a:ext cx="40680" cy="115920"/>
            </p14:xfrm>
          </p:contentPart>
        </mc:Choice>
        <mc:Fallback>
          <p:pic>
            <p:nvPicPr>
              <p:cNvPr id="182" name="Ink 181"/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3320624" y="5400423"/>
                <a:ext cx="57240" cy="13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183" name="Ink 182"/>
              <p14:cNvContentPartPr/>
              <p14:nvPr/>
            </p14:nvContentPartPr>
            <p14:xfrm>
              <a:off x="3358064" y="5316183"/>
              <a:ext cx="30960" cy="20520"/>
            </p14:xfrm>
          </p:contentPart>
        </mc:Choice>
        <mc:Fallback>
          <p:pic>
            <p:nvPicPr>
              <p:cNvPr id="183" name="Ink 182"/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3347264" y="5305383"/>
                <a:ext cx="43920" cy="3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184" name="Ink 183"/>
              <p14:cNvContentPartPr/>
              <p14:nvPr/>
            </p14:nvContentPartPr>
            <p14:xfrm>
              <a:off x="3412424" y="5368383"/>
              <a:ext cx="118440" cy="147240"/>
            </p14:xfrm>
          </p:contentPart>
        </mc:Choice>
        <mc:Fallback>
          <p:pic>
            <p:nvPicPr>
              <p:cNvPr id="184" name="Ink 183"/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3404144" y="5356503"/>
                <a:ext cx="138600" cy="16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185" name="Ink 184"/>
              <p14:cNvContentPartPr/>
              <p14:nvPr/>
            </p14:nvContentPartPr>
            <p14:xfrm>
              <a:off x="3561464" y="5351463"/>
              <a:ext cx="261360" cy="158400"/>
            </p14:xfrm>
          </p:contentPart>
        </mc:Choice>
        <mc:Fallback>
          <p:pic>
            <p:nvPicPr>
              <p:cNvPr id="185" name="Ink 184"/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3555344" y="5338863"/>
                <a:ext cx="270000" cy="17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186" name="Ink 185"/>
              <p14:cNvContentPartPr/>
              <p14:nvPr/>
            </p14:nvContentPartPr>
            <p14:xfrm>
              <a:off x="3822104" y="5254623"/>
              <a:ext cx="348480" cy="251280"/>
            </p14:xfrm>
          </p:contentPart>
        </mc:Choice>
        <mc:Fallback>
          <p:pic>
            <p:nvPicPr>
              <p:cNvPr id="186" name="Ink 185"/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3810224" y="5241303"/>
                <a:ext cx="372960" cy="26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187" name="Ink 186"/>
              <p14:cNvContentPartPr/>
              <p14:nvPr/>
            </p14:nvContentPartPr>
            <p14:xfrm>
              <a:off x="4415024" y="5362983"/>
              <a:ext cx="11160" cy="179280"/>
            </p14:xfrm>
          </p:contentPart>
        </mc:Choice>
        <mc:Fallback>
          <p:pic>
            <p:nvPicPr>
              <p:cNvPr id="187" name="Ink 186"/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4402784" y="5355063"/>
                <a:ext cx="32040" cy="19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188" name="Ink 187"/>
              <p14:cNvContentPartPr/>
              <p14:nvPr/>
            </p14:nvContentPartPr>
            <p14:xfrm>
              <a:off x="4332944" y="5458743"/>
              <a:ext cx="189720" cy="22680"/>
            </p14:xfrm>
          </p:contentPart>
        </mc:Choice>
        <mc:Fallback>
          <p:pic>
            <p:nvPicPr>
              <p:cNvPr id="188" name="Ink 187"/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4329704" y="5445423"/>
                <a:ext cx="19620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189" name="Ink 188"/>
              <p14:cNvContentPartPr/>
              <p14:nvPr/>
            </p14:nvContentPartPr>
            <p14:xfrm>
              <a:off x="4625624" y="5379903"/>
              <a:ext cx="124920" cy="196200"/>
            </p14:xfrm>
          </p:contentPart>
        </mc:Choice>
        <mc:Fallback>
          <p:pic>
            <p:nvPicPr>
              <p:cNvPr id="189" name="Ink 188"/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4620584" y="5377383"/>
                <a:ext cx="142920" cy="20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190" name="Ink 189"/>
              <p14:cNvContentPartPr/>
              <p14:nvPr/>
            </p14:nvContentPartPr>
            <p14:xfrm>
              <a:off x="4795544" y="5277303"/>
              <a:ext cx="261720" cy="304560"/>
            </p14:xfrm>
          </p:contentPart>
        </mc:Choice>
        <mc:Fallback>
          <p:pic>
            <p:nvPicPr>
              <p:cNvPr id="190" name="Ink 189"/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4784384" y="5264703"/>
                <a:ext cx="284760" cy="32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191" name="Ink 190"/>
              <p14:cNvContentPartPr/>
              <p14:nvPr/>
            </p14:nvContentPartPr>
            <p14:xfrm>
              <a:off x="5059064" y="5398263"/>
              <a:ext cx="97200" cy="141840"/>
            </p14:xfrm>
          </p:contentPart>
        </mc:Choice>
        <mc:Fallback>
          <p:pic>
            <p:nvPicPr>
              <p:cNvPr id="191" name="Ink 190"/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5056544" y="5391783"/>
                <a:ext cx="102240" cy="15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0">
            <p14:nvContentPartPr>
              <p14:cNvPr id="192" name="Ink 191"/>
              <p14:cNvContentPartPr/>
              <p14:nvPr/>
            </p14:nvContentPartPr>
            <p14:xfrm>
              <a:off x="5173544" y="5441823"/>
              <a:ext cx="32400" cy="123120"/>
            </p14:xfrm>
          </p:contentPart>
        </mc:Choice>
        <mc:Fallback>
          <p:pic>
            <p:nvPicPr>
              <p:cNvPr id="192" name="Ink 191"/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5164544" y="5439303"/>
                <a:ext cx="43920" cy="13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2">
            <p14:nvContentPartPr>
              <p14:cNvPr id="193" name="Ink 192"/>
              <p14:cNvContentPartPr/>
              <p14:nvPr/>
            </p14:nvContentPartPr>
            <p14:xfrm>
              <a:off x="5179664" y="5334183"/>
              <a:ext cx="76320" cy="73800"/>
            </p14:xfrm>
          </p:contentPart>
        </mc:Choice>
        <mc:Fallback>
          <p:pic>
            <p:nvPicPr>
              <p:cNvPr id="193" name="Ink 192"/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5176064" y="5328423"/>
                <a:ext cx="91800" cy="8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4">
            <p14:nvContentPartPr>
              <p14:cNvPr id="194" name="Ink 193"/>
              <p14:cNvContentPartPr/>
              <p14:nvPr/>
            </p14:nvContentPartPr>
            <p14:xfrm>
              <a:off x="5310704" y="5307543"/>
              <a:ext cx="361800" cy="297720"/>
            </p14:xfrm>
          </p:contentPart>
        </mc:Choice>
        <mc:Fallback>
          <p:pic>
            <p:nvPicPr>
              <p:cNvPr id="194" name="Ink 193"/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5299184" y="5293863"/>
                <a:ext cx="386280" cy="32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6">
            <p14:nvContentPartPr>
              <p14:cNvPr id="195" name="Ink 194"/>
              <p14:cNvContentPartPr/>
              <p14:nvPr/>
            </p14:nvContentPartPr>
            <p14:xfrm>
              <a:off x="5656664" y="5437503"/>
              <a:ext cx="175680" cy="145080"/>
            </p14:xfrm>
          </p:contentPart>
        </mc:Choice>
        <mc:Fallback>
          <p:pic>
            <p:nvPicPr>
              <p:cNvPr id="195" name="Ink 194"/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5653784" y="5425263"/>
                <a:ext cx="19116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8">
            <p14:nvContentPartPr>
              <p14:cNvPr id="196" name="Ink 195"/>
              <p14:cNvContentPartPr/>
              <p14:nvPr/>
            </p14:nvContentPartPr>
            <p14:xfrm>
              <a:off x="5742344" y="5209623"/>
              <a:ext cx="187920" cy="646920"/>
            </p14:xfrm>
          </p:contentPart>
        </mc:Choice>
        <mc:Fallback>
          <p:pic>
            <p:nvPicPr>
              <p:cNvPr id="196" name="Ink 195"/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5740184" y="5207103"/>
                <a:ext cx="204840" cy="65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0">
            <p14:nvContentPartPr>
              <p14:cNvPr id="197" name="Ink 196"/>
              <p14:cNvContentPartPr/>
              <p14:nvPr/>
            </p14:nvContentPartPr>
            <p14:xfrm>
              <a:off x="87824" y="5816097"/>
              <a:ext cx="237240" cy="238320"/>
            </p14:xfrm>
          </p:contentPart>
        </mc:Choice>
        <mc:Fallback>
          <p:pic>
            <p:nvPicPr>
              <p:cNvPr id="197" name="Ink 196"/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76664" y="5802417"/>
                <a:ext cx="252000" cy="26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2">
            <p14:nvContentPartPr>
              <p14:cNvPr id="198" name="Ink 197"/>
              <p14:cNvContentPartPr/>
              <p14:nvPr/>
            </p14:nvContentPartPr>
            <p14:xfrm>
              <a:off x="322904" y="5886297"/>
              <a:ext cx="147240" cy="144000"/>
            </p14:xfrm>
          </p:contentPart>
        </mc:Choice>
        <mc:Fallback>
          <p:pic>
            <p:nvPicPr>
              <p:cNvPr id="198" name="Ink 197"/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312464" y="5866857"/>
                <a:ext cx="174240" cy="17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4">
            <p14:nvContentPartPr>
              <p14:cNvPr id="199" name="Ink 198"/>
              <p14:cNvContentPartPr/>
              <p14:nvPr/>
            </p14:nvContentPartPr>
            <p14:xfrm>
              <a:off x="774344" y="5804577"/>
              <a:ext cx="425160" cy="235440"/>
            </p14:xfrm>
          </p:contentPart>
        </mc:Choice>
        <mc:Fallback>
          <p:pic>
            <p:nvPicPr>
              <p:cNvPr id="199" name="Ink 198"/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757424" y="5786217"/>
                <a:ext cx="455040" cy="26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6">
            <p14:nvContentPartPr>
              <p14:cNvPr id="200" name="Ink 199"/>
              <p14:cNvContentPartPr/>
              <p14:nvPr/>
            </p14:nvContentPartPr>
            <p14:xfrm>
              <a:off x="1258904" y="5920137"/>
              <a:ext cx="110160" cy="91080"/>
            </p14:xfrm>
          </p:contentPart>
        </mc:Choice>
        <mc:Fallback>
          <p:pic>
            <p:nvPicPr>
              <p:cNvPr id="200" name="Ink 199"/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1246664" y="5901417"/>
                <a:ext cx="140040" cy="12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8">
            <p14:nvContentPartPr>
              <p14:cNvPr id="201" name="Ink 200"/>
              <p14:cNvContentPartPr/>
              <p14:nvPr/>
            </p14:nvContentPartPr>
            <p14:xfrm>
              <a:off x="1462664" y="5879457"/>
              <a:ext cx="159480" cy="167040"/>
            </p14:xfrm>
          </p:contentPart>
        </mc:Choice>
        <mc:Fallback>
          <p:pic>
            <p:nvPicPr>
              <p:cNvPr id="201" name="Ink 200"/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1446104" y="5862897"/>
                <a:ext cx="179640" cy="19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0">
            <p14:nvContentPartPr>
              <p14:cNvPr id="202" name="Ink 201"/>
              <p14:cNvContentPartPr/>
              <p14:nvPr/>
            </p14:nvContentPartPr>
            <p14:xfrm>
              <a:off x="1641584" y="5919417"/>
              <a:ext cx="110520" cy="93600"/>
            </p14:xfrm>
          </p:contentPart>
        </mc:Choice>
        <mc:Fallback>
          <p:pic>
            <p:nvPicPr>
              <p:cNvPr id="202" name="Ink 201"/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1630424" y="5901057"/>
                <a:ext cx="136440" cy="12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2">
            <p14:nvContentPartPr>
              <p14:cNvPr id="203" name="Ink 202"/>
              <p14:cNvContentPartPr/>
              <p14:nvPr/>
            </p14:nvContentPartPr>
            <p14:xfrm>
              <a:off x="1813664" y="5852457"/>
              <a:ext cx="95400" cy="383040"/>
            </p14:xfrm>
          </p:contentPart>
        </mc:Choice>
        <mc:Fallback>
          <p:pic>
            <p:nvPicPr>
              <p:cNvPr id="203" name="Ink 202"/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1797104" y="5834097"/>
                <a:ext cx="130320" cy="41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4">
            <p14:nvContentPartPr>
              <p14:cNvPr id="204" name="Ink 203"/>
              <p14:cNvContentPartPr/>
              <p14:nvPr/>
            </p14:nvContentPartPr>
            <p14:xfrm>
              <a:off x="2040464" y="5717817"/>
              <a:ext cx="66240" cy="316080"/>
            </p14:xfrm>
          </p:contentPart>
        </mc:Choice>
        <mc:Fallback>
          <p:pic>
            <p:nvPicPr>
              <p:cNvPr id="204" name="Ink 203"/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2023544" y="5705937"/>
                <a:ext cx="86760" cy="33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6">
            <p14:nvContentPartPr>
              <p14:cNvPr id="205" name="Ink 204"/>
              <p14:cNvContentPartPr/>
              <p14:nvPr/>
            </p14:nvContentPartPr>
            <p14:xfrm>
              <a:off x="2132624" y="5644377"/>
              <a:ext cx="408600" cy="383400"/>
            </p14:xfrm>
          </p:contentPart>
        </mc:Choice>
        <mc:Fallback>
          <p:pic>
            <p:nvPicPr>
              <p:cNvPr id="205" name="Ink 204"/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2116424" y="5625657"/>
                <a:ext cx="428040" cy="41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8">
            <p14:nvContentPartPr>
              <p14:cNvPr id="206" name="Ink 205"/>
              <p14:cNvContentPartPr/>
              <p14:nvPr/>
            </p14:nvContentPartPr>
            <p14:xfrm>
              <a:off x="2564984" y="5812497"/>
              <a:ext cx="60840" cy="15840"/>
            </p14:xfrm>
          </p:contentPart>
        </mc:Choice>
        <mc:Fallback>
          <p:pic>
            <p:nvPicPr>
              <p:cNvPr id="206" name="Ink 205"/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2553464" y="5797377"/>
                <a:ext cx="76320" cy="3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0">
            <p14:nvContentPartPr>
              <p14:cNvPr id="207" name="Ink 206"/>
              <p14:cNvContentPartPr/>
              <p14:nvPr/>
            </p14:nvContentPartPr>
            <p14:xfrm>
              <a:off x="2665064" y="5858217"/>
              <a:ext cx="9720" cy="69480"/>
            </p14:xfrm>
          </p:contentPart>
        </mc:Choice>
        <mc:Fallback>
          <p:pic>
            <p:nvPicPr>
              <p:cNvPr id="207" name="Ink 206"/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2653184" y="5854617"/>
                <a:ext cx="34920" cy="8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2">
            <p14:nvContentPartPr>
              <p14:cNvPr id="208" name="Ink 207"/>
              <p14:cNvContentPartPr/>
              <p14:nvPr/>
            </p14:nvContentPartPr>
            <p14:xfrm>
              <a:off x="2738504" y="5745177"/>
              <a:ext cx="135720" cy="326880"/>
            </p14:xfrm>
          </p:contentPart>
        </mc:Choice>
        <mc:Fallback>
          <p:pic>
            <p:nvPicPr>
              <p:cNvPr id="208" name="Ink 207"/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2725904" y="5733657"/>
                <a:ext cx="160920" cy="34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4">
            <p14:nvContentPartPr>
              <p14:cNvPr id="209" name="Ink 208"/>
              <p14:cNvContentPartPr/>
              <p14:nvPr/>
            </p14:nvContentPartPr>
            <p14:xfrm>
              <a:off x="2913464" y="5891697"/>
              <a:ext cx="610920" cy="152640"/>
            </p14:xfrm>
          </p:contentPart>
        </mc:Choice>
        <mc:Fallback>
          <p:pic>
            <p:nvPicPr>
              <p:cNvPr id="209" name="Ink 208"/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2902664" y="5880537"/>
                <a:ext cx="634680" cy="17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6">
            <p14:nvContentPartPr>
              <p14:cNvPr id="210" name="Ink 209"/>
              <p14:cNvContentPartPr/>
              <p14:nvPr/>
            </p14:nvContentPartPr>
            <p14:xfrm>
              <a:off x="3551024" y="5902857"/>
              <a:ext cx="118080" cy="126720"/>
            </p14:xfrm>
          </p:contentPart>
        </mc:Choice>
        <mc:Fallback>
          <p:pic>
            <p:nvPicPr>
              <p:cNvPr id="210" name="Ink 209"/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3545984" y="5890257"/>
                <a:ext cx="125280" cy="14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8">
            <p14:nvContentPartPr>
              <p14:cNvPr id="211" name="Ink 210"/>
              <p14:cNvContentPartPr/>
              <p14:nvPr/>
            </p14:nvContentPartPr>
            <p14:xfrm>
              <a:off x="4007864" y="5732217"/>
              <a:ext cx="29520" cy="313200"/>
            </p14:xfrm>
          </p:contentPart>
        </mc:Choice>
        <mc:Fallback>
          <p:pic>
            <p:nvPicPr>
              <p:cNvPr id="211" name="Ink 210"/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3996344" y="5726817"/>
                <a:ext cx="46800" cy="32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0">
            <p14:nvContentPartPr>
              <p14:cNvPr id="212" name="Ink 211"/>
              <p14:cNvContentPartPr/>
              <p14:nvPr/>
            </p14:nvContentPartPr>
            <p14:xfrm>
              <a:off x="3948824" y="5769297"/>
              <a:ext cx="576720" cy="632160"/>
            </p14:xfrm>
          </p:contentPart>
        </mc:Choice>
        <mc:Fallback>
          <p:pic>
            <p:nvPicPr>
              <p:cNvPr id="212" name="Ink 211"/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3942344" y="5757417"/>
                <a:ext cx="595800" cy="65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2">
            <p14:nvContentPartPr>
              <p14:cNvPr id="213" name="Ink 212"/>
              <p14:cNvContentPartPr/>
              <p14:nvPr/>
            </p14:nvContentPartPr>
            <p14:xfrm>
              <a:off x="4670264" y="5900337"/>
              <a:ext cx="396360" cy="201960"/>
            </p14:xfrm>
          </p:contentPart>
        </mc:Choice>
        <mc:Fallback>
          <p:pic>
            <p:nvPicPr>
              <p:cNvPr id="213" name="Ink 212"/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4658744" y="5888457"/>
                <a:ext cx="410400" cy="22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4">
            <p14:nvContentPartPr>
              <p14:cNvPr id="214" name="Ink 213"/>
              <p14:cNvContentPartPr/>
              <p14:nvPr/>
            </p14:nvContentPartPr>
            <p14:xfrm>
              <a:off x="5241584" y="5934897"/>
              <a:ext cx="339840" cy="179640"/>
            </p14:xfrm>
          </p:contentPart>
        </mc:Choice>
        <mc:Fallback>
          <p:pic>
            <p:nvPicPr>
              <p:cNvPr id="214" name="Ink 213"/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5232584" y="5930217"/>
                <a:ext cx="351360" cy="19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6">
            <p14:nvContentPartPr>
              <p14:cNvPr id="215" name="Ink 214"/>
              <p14:cNvContentPartPr/>
              <p14:nvPr/>
            </p14:nvContentPartPr>
            <p14:xfrm>
              <a:off x="5605184" y="5745537"/>
              <a:ext cx="332280" cy="371520"/>
            </p14:xfrm>
          </p:contentPart>
        </mc:Choice>
        <mc:Fallback>
          <p:pic>
            <p:nvPicPr>
              <p:cNvPr id="215" name="Ink 214"/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5592224" y="5737617"/>
                <a:ext cx="347400" cy="38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8">
            <p14:nvContentPartPr>
              <p14:cNvPr id="216" name="Ink 215"/>
              <p14:cNvContentPartPr/>
              <p14:nvPr/>
            </p14:nvContentPartPr>
            <p14:xfrm>
              <a:off x="5974184" y="5942457"/>
              <a:ext cx="491040" cy="501120"/>
            </p14:xfrm>
          </p:contentPart>
        </mc:Choice>
        <mc:Fallback>
          <p:pic>
            <p:nvPicPr>
              <p:cNvPr id="216" name="Ink 215"/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5962304" y="5930937"/>
                <a:ext cx="514440" cy="52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0">
            <p14:nvContentPartPr>
              <p14:cNvPr id="217" name="Ink 216"/>
              <p14:cNvContentPartPr/>
              <p14:nvPr/>
            </p14:nvContentPartPr>
            <p14:xfrm>
              <a:off x="6453704" y="5998257"/>
              <a:ext cx="353880" cy="160920"/>
            </p14:xfrm>
          </p:contentPart>
        </mc:Choice>
        <mc:Fallback>
          <p:pic>
            <p:nvPicPr>
              <p:cNvPr id="217" name="Ink 216"/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6442544" y="5986737"/>
                <a:ext cx="36756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2">
            <p14:nvContentPartPr>
              <p14:cNvPr id="218" name="Ink 217"/>
              <p14:cNvContentPartPr/>
              <p14:nvPr/>
            </p14:nvContentPartPr>
            <p14:xfrm>
              <a:off x="6822704" y="5666337"/>
              <a:ext cx="164520" cy="471960"/>
            </p14:xfrm>
          </p:contentPart>
        </mc:Choice>
        <mc:Fallback>
          <p:pic>
            <p:nvPicPr>
              <p:cNvPr id="218" name="Ink 217"/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6809744" y="5660577"/>
                <a:ext cx="179640" cy="48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4">
            <p14:nvContentPartPr>
              <p14:cNvPr id="219" name="Ink 218"/>
              <p14:cNvContentPartPr/>
              <p14:nvPr/>
            </p14:nvContentPartPr>
            <p14:xfrm>
              <a:off x="7231664" y="6002577"/>
              <a:ext cx="181080" cy="156600"/>
            </p14:xfrm>
          </p:contentPart>
        </mc:Choice>
        <mc:Fallback>
          <p:pic>
            <p:nvPicPr>
              <p:cNvPr id="219" name="Ink 218"/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7221944" y="5994297"/>
                <a:ext cx="200880" cy="17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6">
            <p14:nvContentPartPr>
              <p14:cNvPr id="220" name="Ink 219"/>
              <p14:cNvContentPartPr/>
              <p14:nvPr/>
            </p14:nvContentPartPr>
            <p14:xfrm>
              <a:off x="7499504" y="5812497"/>
              <a:ext cx="136080" cy="333720"/>
            </p14:xfrm>
          </p:contentPart>
        </mc:Choice>
        <mc:Fallback>
          <p:pic>
            <p:nvPicPr>
              <p:cNvPr id="220" name="Ink 219"/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7490864" y="5808537"/>
                <a:ext cx="156600" cy="33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8">
            <p14:nvContentPartPr>
              <p14:cNvPr id="221" name="Ink 220"/>
              <p14:cNvContentPartPr/>
              <p14:nvPr/>
            </p14:nvContentPartPr>
            <p14:xfrm>
              <a:off x="7671224" y="5996817"/>
              <a:ext cx="270720" cy="145440"/>
            </p14:xfrm>
          </p:contentPart>
        </mc:Choice>
        <mc:Fallback>
          <p:pic>
            <p:nvPicPr>
              <p:cNvPr id="221" name="Ink 220"/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7665824" y="5983497"/>
                <a:ext cx="278640" cy="16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0">
            <p14:nvContentPartPr>
              <p14:cNvPr id="222" name="Ink 221"/>
              <p14:cNvContentPartPr/>
              <p14:nvPr/>
            </p14:nvContentPartPr>
            <p14:xfrm>
              <a:off x="7966424" y="5966577"/>
              <a:ext cx="100080" cy="167040"/>
            </p14:xfrm>
          </p:contentPart>
        </mc:Choice>
        <mc:Fallback>
          <p:pic>
            <p:nvPicPr>
              <p:cNvPr id="222" name="Ink 221"/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7957784" y="5953617"/>
                <a:ext cx="110880" cy="18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2">
            <p14:nvContentPartPr>
              <p14:cNvPr id="223" name="Ink 222"/>
              <p14:cNvContentPartPr/>
              <p14:nvPr/>
            </p14:nvContentPartPr>
            <p14:xfrm>
              <a:off x="195104" y="6239097"/>
              <a:ext cx="148320" cy="247320"/>
            </p14:xfrm>
          </p:contentPart>
        </mc:Choice>
        <mc:Fallback>
          <p:pic>
            <p:nvPicPr>
              <p:cNvPr id="223" name="Ink 222"/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182504" y="6227217"/>
                <a:ext cx="172800" cy="26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4">
            <p14:nvContentPartPr>
              <p14:cNvPr id="224" name="Ink 223"/>
              <p14:cNvContentPartPr/>
              <p14:nvPr/>
            </p14:nvContentPartPr>
            <p14:xfrm>
              <a:off x="397064" y="6228657"/>
              <a:ext cx="402120" cy="214920"/>
            </p14:xfrm>
          </p:contentPart>
        </mc:Choice>
        <mc:Fallback>
          <p:pic>
            <p:nvPicPr>
              <p:cNvPr id="224" name="Ink 223"/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386624" y="6216777"/>
                <a:ext cx="421560" cy="23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6">
            <p14:nvContentPartPr>
              <p14:cNvPr id="225" name="Ink 224"/>
              <p14:cNvContentPartPr/>
              <p14:nvPr/>
            </p14:nvContentPartPr>
            <p14:xfrm>
              <a:off x="798104" y="6258537"/>
              <a:ext cx="59040" cy="60480"/>
            </p14:xfrm>
          </p:contentPart>
        </mc:Choice>
        <mc:Fallback>
          <p:pic>
            <p:nvPicPr>
              <p:cNvPr id="225" name="Ink 224"/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793784" y="6248457"/>
                <a:ext cx="73800" cy="7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8">
            <p14:nvContentPartPr>
              <p14:cNvPr id="226" name="Ink 225"/>
              <p14:cNvContentPartPr/>
              <p14:nvPr/>
            </p14:nvContentPartPr>
            <p14:xfrm>
              <a:off x="883784" y="6347457"/>
              <a:ext cx="162360" cy="396720"/>
            </p14:xfrm>
          </p:contentPart>
        </mc:Choice>
        <mc:Fallback>
          <p:pic>
            <p:nvPicPr>
              <p:cNvPr id="226" name="Ink 225"/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875504" y="6335577"/>
                <a:ext cx="174600" cy="42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0">
            <p14:nvContentPartPr>
              <p14:cNvPr id="227" name="Ink 226"/>
              <p14:cNvContentPartPr/>
              <p14:nvPr/>
            </p14:nvContentPartPr>
            <p14:xfrm>
              <a:off x="1100864" y="6231177"/>
              <a:ext cx="253800" cy="249120"/>
            </p14:xfrm>
          </p:contentPart>
        </mc:Choice>
        <mc:Fallback>
          <p:pic>
            <p:nvPicPr>
              <p:cNvPr id="227" name="Ink 226"/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1090784" y="6218217"/>
                <a:ext cx="266400" cy="27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2">
            <p14:nvContentPartPr>
              <p14:cNvPr id="228" name="Ink 227"/>
              <p14:cNvContentPartPr/>
              <p14:nvPr/>
            </p14:nvContentPartPr>
            <p14:xfrm>
              <a:off x="1373384" y="6332697"/>
              <a:ext cx="50040" cy="25560"/>
            </p14:xfrm>
          </p:contentPart>
        </mc:Choice>
        <mc:Fallback>
          <p:pic>
            <p:nvPicPr>
              <p:cNvPr id="228" name="Ink 227"/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1367984" y="6320817"/>
                <a:ext cx="6732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4">
            <p14:nvContentPartPr>
              <p14:cNvPr id="229" name="Ink 228"/>
              <p14:cNvContentPartPr/>
              <p14:nvPr/>
            </p14:nvContentPartPr>
            <p14:xfrm>
              <a:off x="1695944" y="6334857"/>
              <a:ext cx="239400" cy="154800"/>
            </p14:xfrm>
          </p:contentPart>
        </mc:Choice>
        <mc:Fallback>
          <p:pic>
            <p:nvPicPr>
              <p:cNvPr id="229" name="Ink 228"/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1684064" y="6325857"/>
                <a:ext cx="26208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6">
            <p14:nvContentPartPr>
              <p14:cNvPr id="230" name="Ink 229"/>
              <p14:cNvContentPartPr/>
              <p14:nvPr/>
            </p14:nvContentPartPr>
            <p14:xfrm>
              <a:off x="1936784" y="6225777"/>
              <a:ext cx="315360" cy="270000"/>
            </p14:xfrm>
          </p:contentPart>
        </mc:Choice>
        <mc:Fallback>
          <p:pic>
            <p:nvPicPr>
              <p:cNvPr id="230" name="Ink 229"/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1934624" y="6213177"/>
                <a:ext cx="319680" cy="29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8">
            <p14:nvContentPartPr>
              <p14:cNvPr id="231" name="Ink 230"/>
              <p14:cNvContentPartPr/>
              <p14:nvPr/>
            </p14:nvContentPartPr>
            <p14:xfrm>
              <a:off x="2266904" y="6193737"/>
              <a:ext cx="83880" cy="289440"/>
            </p14:xfrm>
          </p:contentPart>
        </mc:Choice>
        <mc:Fallback>
          <p:pic>
            <p:nvPicPr>
              <p:cNvPr id="231" name="Ink 230"/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2255024" y="6185097"/>
                <a:ext cx="97920" cy="30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0">
            <p14:nvContentPartPr>
              <p14:cNvPr id="232" name="Ink 231"/>
              <p14:cNvContentPartPr/>
              <p14:nvPr/>
            </p14:nvContentPartPr>
            <p14:xfrm>
              <a:off x="2496584" y="6365457"/>
              <a:ext cx="129600" cy="141120"/>
            </p14:xfrm>
          </p:contentPart>
        </mc:Choice>
        <mc:Fallback>
          <p:pic>
            <p:nvPicPr>
              <p:cNvPr id="232" name="Ink 231"/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2489744" y="6353577"/>
                <a:ext cx="148320" cy="16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2">
            <p14:nvContentPartPr>
              <p14:cNvPr id="233" name="Ink 232"/>
              <p14:cNvContentPartPr/>
              <p14:nvPr/>
            </p14:nvContentPartPr>
            <p14:xfrm>
              <a:off x="2643824" y="6379497"/>
              <a:ext cx="110520" cy="114840"/>
            </p14:xfrm>
          </p:contentPart>
        </mc:Choice>
        <mc:Fallback>
          <p:pic>
            <p:nvPicPr>
              <p:cNvPr id="233" name="Ink 232"/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2633744" y="6374457"/>
                <a:ext cx="13356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4">
            <p14:nvContentPartPr>
              <p14:cNvPr id="234" name="Ink 233"/>
              <p14:cNvContentPartPr/>
              <p14:nvPr/>
            </p14:nvContentPartPr>
            <p14:xfrm>
              <a:off x="2797544" y="6258177"/>
              <a:ext cx="15840" cy="269640"/>
            </p14:xfrm>
          </p:contentPart>
        </mc:Choice>
        <mc:Fallback>
          <p:pic>
            <p:nvPicPr>
              <p:cNvPr id="234" name="Ink 233"/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2786024" y="6249177"/>
                <a:ext cx="31320" cy="28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6">
            <p14:nvContentPartPr>
              <p14:cNvPr id="235" name="Ink 234"/>
              <p14:cNvContentPartPr/>
              <p14:nvPr/>
            </p14:nvContentPartPr>
            <p14:xfrm>
              <a:off x="2859824" y="6376617"/>
              <a:ext cx="65880" cy="19800"/>
            </p14:xfrm>
          </p:contentPart>
        </mc:Choice>
        <mc:Fallback>
          <p:pic>
            <p:nvPicPr>
              <p:cNvPr id="235" name="Ink 234"/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2848664" y="6364737"/>
                <a:ext cx="8928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8">
            <p14:nvContentPartPr>
              <p14:cNvPr id="236" name="Ink 235"/>
              <p14:cNvContentPartPr/>
              <p14:nvPr/>
            </p14:nvContentPartPr>
            <p14:xfrm>
              <a:off x="3159344" y="6347457"/>
              <a:ext cx="143640" cy="142200"/>
            </p14:xfrm>
          </p:contentPart>
        </mc:Choice>
        <mc:Fallback>
          <p:pic>
            <p:nvPicPr>
              <p:cNvPr id="236" name="Ink 235"/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3149624" y="6337017"/>
                <a:ext cx="155520" cy="16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0">
            <p14:nvContentPartPr>
              <p14:cNvPr id="237" name="Ink 236"/>
              <p14:cNvContentPartPr/>
              <p14:nvPr/>
            </p14:nvContentPartPr>
            <p14:xfrm>
              <a:off x="3308384" y="6370857"/>
              <a:ext cx="228600" cy="151560"/>
            </p14:xfrm>
          </p:contentPart>
        </mc:Choice>
        <mc:Fallback>
          <p:pic>
            <p:nvPicPr>
              <p:cNvPr id="237" name="Ink 236"/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3296144" y="6358257"/>
                <a:ext cx="243000" cy="17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2">
            <p14:nvContentPartPr>
              <p14:cNvPr id="238" name="Ink 237"/>
              <p14:cNvContentPartPr/>
              <p14:nvPr/>
            </p14:nvContentPartPr>
            <p14:xfrm>
              <a:off x="3590984" y="6241977"/>
              <a:ext cx="297720" cy="277920"/>
            </p14:xfrm>
          </p:contentPart>
        </mc:Choice>
        <mc:Fallback>
          <p:pic>
            <p:nvPicPr>
              <p:cNvPr id="238" name="Ink 237"/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3579464" y="6229017"/>
                <a:ext cx="316800" cy="30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4">
            <p14:nvContentPartPr>
              <p14:cNvPr id="239" name="Ink 238"/>
              <p14:cNvContentPartPr/>
              <p14:nvPr/>
            </p14:nvContentPartPr>
            <p14:xfrm>
              <a:off x="4059344" y="6455817"/>
              <a:ext cx="308160" cy="145800"/>
            </p14:xfrm>
          </p:contentPart>
        </mc:Choice>
        <mc:Fallback>
          <p:pic>
            <p:nvPicPr>
              <p:cNvPr id="239" name="Ink 238"/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4051424" y="6444297"/>
                <a:ext cx="32940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6">
            <p14:nvContentPartPr>
              <p14:cNvPr id="240" name="Ink 239"/>
              <p14:cNvContentPartPr/>
              <p14:nvPr/>
            </p14:nvContentPartPr>
            <p14:xfrm>
              <a:off x="4679264" y="6385617"/>
              <a:ext cx="244080" cy="184680"/>
            </p14:xfrm>
          </p:contentPart>
        </mc:Choice>
        <mc:Fallback>
          <p:pic>
            <p:nvPicPr>
              <p:cNvPr id="240" name="Ink 239"/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4671344" y="6382017"/>
                <a:ext cx="254160" cy="19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8">
            <p14:nvContentPartPr>
              <p14:cNvPr id="241" name="Ink 240"/>
              <p14:cNvContentPartPr/>
              <p14:nvPr/>
            </p14:nvContentPartPr>
            <p14:xfrm>
              <a:off x="4928384" y="6441057"/>
              <a:ext cx="117000" cy="119880"/>
            </p14:xfrm>
          </p:contentPart>
        </mc:Choice>
        <mc:Fallback>
          <p:pic>
            <p:nvPicPr>
              <p:cNvPr id="241" name="Ink 240"/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4921904" y="6438537"/>
                <a:ext cx="135720" cy="12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0">
            <p14:nvContentPartPr>
              <p14:cNvPr id="242" name="Ink 241"/>
              <p14:cNvContentPartPr/>
              <p14:nvPr/>
            </p14:nvContentPartPr>
            <p14:xfrm>
              <a:off x="5069864" y="6339537"/>
              <a:ext cx="36360" cy="249480"/>
            </p14:xfrm>
          </p:contentPart>
        </mc:Choice>
        <mc:Fallback>
          <p:pic>
            <p:nvPicPr>
              <p:cNvPr id="242" name="Ink 241"/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5058704" y="6333777"/>
                <a:ext cx="54360" cy="26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2">
            <p14:nvContentPartPr>
              <p14:cNvPr id="243" name="Ink 242"/>
              <p14:cNvContentPartPr/>
              <p14:nvPr/>
            </p14:nvContentPartPr>
            <p14:xfrm>
              <a:off x="5133224" y="6448977"/>
              <a:ext cx="62640" cy="16920"/>
            </p14:xfrm>
          </p:contentPart>
        </mc:Choice>
        <mc:Fallback>
          <p:pic>
            <p:nvPicPr>
              <p:cNvPr id="243" name="Ink 242"/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5127464" y="6436377"/>
                <a:ext cx="72720" cy="3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4">
            <p14:nvContentPartPr>
              <p14:cNvPr id="244" name="Ink 243"/>
              <p14:cNvContentPartPr/>
              <p14:nvPr/>
            </p14:nvContentPartPr>
            <p14:xfrm>
              <a:off x="5339504" y="6424137"/>
              <a:ext cx="142560" cy="351720"/>
            </p14:xfrm>
          </p:contentPart>
        </mc:Choice>
        <mc:Fallback>
          <p:pic>
            <p:nvPicPr>
              <p:cNvPr id="244" name="Ink 243"/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5328704" y="6418017"/>
                <a:ext cx="165960" cy="36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6">
            <p14:nvContentPartPr>
              <p14:cNvPr id="245" name="Ink 244"/>
              <p14:cNvContentPartPr/>
              <p14:nvPr/>
            </p14:nvContentPartPr>
            <p14:xfrm>
              <a:off x="5512664" y="6353937"/>
              <a:ext cx="406080" cy="240120"/>
            </p14:xfrm>
          </p:contentPart>
        </mc:Choice>
        <mc:Fallback>
          <p:pic>
            <p:nvPicPr>
              <p:cNvPr id="245" name="Ink 244"/>
              <p:cNvPicPr/>
              <p:nvPr/>
            </p:nvPicPr>
            <p:blipFill>
              <a:blip r:embed="rId187"/>
              <a:stretch>
                <a:fillRect/>
              </a:stretch>
            </p:blipFill>
            <p:spPr>
              <a:xfrm>
                <a:off x="5501144" y="6341697"/>
                <a:ext cx="421200" cy="25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8">
            <p14:nvContentPartPr>
              <p14:cNvPr id="246" name="Ink 245"/>
              <p14:cNvContentPartPr/>
              <p14:nvPr/>
            </p14:nvContentPartPr>
            <p14:xfrm>
              <a:off x="5910104" y="6389937"/>
              <a:ext cx="70920" cy="40680"/>
            </p14:xfrm>
          </p:contentPart>
        </mc:Choice>
        <mc:Fallback>
          <p:pic>
            <p:nvPicPr>
              <p:cNvPr id="246" name="Ink 245"/>
              <p:cNvPicPr/>
              <p:nvPr/>
            </p:nvPicPr>
            <p:blipFill>
              <a:blip r:embed="rId189"/>
              <a:stretch>
                <a:fillRect/>
              </a:stretch>
            </p:blipFill>
            <p:spPr>
              <a:xfrm>
                <a:off x="5903984" y="6383097"/>
                <a:ext cx="8748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0">
            <p14:nvContentPartPr>
              <p14:cNvPr id="247" name="Ink 246"/>
              <p14:cNvContentPartPr/>
              <p14:nvPr/>
            </p14:nvContentPartPr>
            <p14:xfrm>
              <a:off x="5991824" y="6470217"/>
              <a:ext cx="207000" cy="136800"/>
            </p14:xfrm>
          </p:contentPart>
        </mc:Choice>
        <mc:Fallback>
          <p:pic>
            <p:nvPicPr>
              <p:cNvPr id="247" name="Ink 246"/>
              <p:cNvPicPr/>
              <p:nvPr/>
            </p:nvPicPr>
            <p:blipFill>
              <a:blip r:embed="rId191"/>
              <a:stretch>
                <a:fillRect/>
              </a:stretch>
            </p:blipFill>
            <p:spPr>
              <a:xfrm>
                <a:off x="5980664" y="6463377"/>
                <a:ext cx="231120" cy="15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2">
            <p14:nvContentPartPr>
              <p14:cNvPr id="248" name="Ink 247"/>
              <p14:cNvContentPartPr/>
              <p14:nvPr/>
            </p14:nvContentPartPr>
            <p14:xfrm>
              <a:off x="6239864" y="6423057"/>
              <a:ext cx="47520" cy="23040"/>
            </p14:xfrm>
          </p:contentPart>
        </mc:Choice>
        <mc:Fallback>
          <p:pic>
            <p:nvPicPr>
              <p:cNvPr id="248" name="Ink 247"/>
              <p:cNvPicPr/>
              <p:nvPr/>
            </p:nvPicPr>
            <p:blipFill>
              <a:blip r:embed="rId193"/>
              <a:stretch>
                <a:fillRect/>
              </a:stretch>
            </p:blipFill>
            <p:spPr>
              <a:xfrm>
                <a:off x="6229424" y="6412257"/>
                <a:ext cx="601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4">
            <p14:nvContentPartPr>
              <p14:cNvPr id="249" name="Ink 248"/>
              <p14:cNvContentPartPr/>
              <p14:nvPr/>
            </p14:nvContentPartPr>
            <p14:xfrm>
              <a:off x="6302144" y="6450057"/>
              <a:ext cx="156240" cy="299160"/>
            </p14:xfrm>
          </p:contentPart>
        </mc:Choice>
        <mc:Fallback>
          <p:pic>
            <p:nvPicPr>
              <p:cNvPr id="249" name="Ink 248"/>
              <p:cNvPicPr/>
              <p:nvPr/>
            </p:nvPicPr>
            <p:blipFill>
              <a:blip r:embed="rId195"/>
              <a:stretch>
                <a:fillRect/>
              </a:stretch>
            </p:blipFill>
            <p:spPr>
              <a:xfrm>
                <a:off x="6290624" y="6438177"/>
                <a:ext cx="180360" cy="31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6">
            <p14:nvContentPartPr>
              <p14:cNvPr id="250" name="Ink 249"/>
              <p14:cNvContentPartPr/>
              <p14:nvPr/>
            </p14:nvContentPartPr>
            <p14:xfrm>
              <a:off x="6503384" y="6346017"/>
              <a:ext cx="240840" cy="249120"/>
            </p14:xfrm>
          </p:contentPart>
        </mc:Choice>
        <mc:Fallback>
          <p:pic>
            <p:nvPicPr>
              <p:cNvPr id="250" name="Ink 249"/>
              <p:cNvPicPr/>
              <p:nvPr/>
            </p:nvPicPr>
            <p:blipFill>
              <a:blip r:embed="rId197"/>
              <a:stretch>
                <a:fillRect/>
              </a:stretch>
            </p:blipFill>
            <p:spPr>
              <a:xfrm>
                <a:off x="6491864" y="6333057"/>
                <a:ext cx="264960" cy="27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8">
            <p14:nvContentPartPr>
              <p14:cNvPr id="251" name="Ink 250"/>
              <p14:cNvContentPartPr/>
              <p14:nvPr/>
            </p14:nvContentPartPr>
            <p14:xfrm>
              <a:off x="6759344" y="6466977"/>
              <a:ext cx="29160" cy="102600"/>
            </p14:xfrm>
          </p:contentPart>
        </mc:Choice>
        <mc:Fallback>
          <p:pic>
            <p:nvPicPr>
              <p:cNvPr id="251" name="Ink 250"/>
              <p:cNvPicPr/>
              <p:nvPr/>
            </p:nvPicPr>
            <p:blipFill>
              <a:blip r:embed="rId199"/>
              <a:stretch>
                <a:fillRect/>
              </a:stretch>
            </p:blipFill>
            <p:spPr>
              <a:xfrm>
                <a:off x="6754304" y="6455817"/>
                <a:ext cx="46080" cy="12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0">
            <p14:nvContentPartPr>
              <p14:cNvPr id="252" name="Ink 251"/>
              <p14:cNvContentPartPr/>
              <p14:nvPr/>
            </p14:nvContentPartPr>
            <p14:xfrm>
              <a:off x="6801824" y="6410457"/>
              <a:ext cx="21960" cy="26640"/>
            </p14:xfrm>
          </p:contentPart>
        </mc:Choice>
        <mc:Fallback>
          <p:pic>
            <p:nvPicPr>
              <p:cNvPr id="252" name="Ink 251"/>
              <p:cNvPicPr/>
              <p:nvPr/>
            </p:nvPicPr>
            <p:blipFill>
              <a:blip r:embed="rId201"/>
              <a:stretch>
                <a:fillRect/>
              </a:stretch>
            </p:blipFill>
            <p:spPr>
              <a:xfrm>
                <a:off x="6790664" y="6398577"/>
                <a:ext cx="43920" cy="4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2">
            <p14:nvContentPartPr>
              <p14:cNvPr id="253" name="Ink 252"/>
              <p14:cNvContentPartPr/>
              <p14:nvPr/>
            </p14:nvContentPartPr>
            <p14:xfrm>
              <a:off x="6854744" y="6437097"/>
              <a:ext cx="305280" cy="129960"/>
            </p14:xfrm>
          </p:contentPart>
        </mc:Choice>
        <mc:Fallback>
          <p:pic>
            <p:nvPicPr>
              <p:cNvPr id="253" name="Ink 252"/>
              <p:cNvPicPr/>
              <p:nvPr/>
            </p:nvPicPr>
            <p:blipFill>
              <a:blip r:embed="rId203"/>
              <a:stretch>
                <a:fillRect/>
              </a:stretch>
            </p:blipFill>
            <p:spPr>
              <a:xfrm>
                <a:off x="6843584" y="6424137"/>
                <a:ext cx="32940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4">
            <p14:nvContentPartPr>
              <p14:cNvPr id="254" name="Ink 253"/>
              <p14:cNvContentPartPr/>
              <p14:nvPr/>
            </p14:nvContentPartPr>
            <p14:xfrm>
              <a:off x="7265144" y="6429537"/>
              <a:ext cx="9360" cy="124200"/>
            </p14:xfrm>
          </p:contentPart>
        </mc:Choice>
        <mc:Fallback>
          <p:pic>
            <p:nvPicPr>
              <p:cNvPr id="254" name="Ink 253"/>
              <p:cNvPicPr/>
              <p:nvPr/>
            </p:nvPicPr>
            <p:blipFill>
              <a:blip r:embed="rId205"/>
              <a:stretch>
                <a:fillRect/>
              </a:stretch>
            </p:blipFill>
            <p:spPr>
              <a:xfrm>
                <a:off x="7253984" y="6426297"/>
                <a:ext cx="25560" cy="13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6">
            <p14:nvContentPartPr>
              <p14:cNvPr id="255" name="Ink 254"/>
              <p14:cNvContentPartPr/>
              <p14:nvPr/>
            </p14:nvContentPartPr>
            <p14:xfrm>
              <a:off x="7302944" y="6393897"/>
              <a:ext cx="35640" cy="29880"/>
            </p14:xfrm>
          </p:contentPart>
        </mc:Choice>
        <mc:Fallback>
          <p:pic>
            <p:nvPicPr>
              <p:cNvPr id="255" name="Ink 254"/>
              <p:cNvPicPr/>
              <p:nvPr/>
            </p:nvPicPr>
            <p:blipFill>
              <a:blip r:embed="rId207"/>
              <a:stretch>
                <a:fillRect/>
              </a:stretch>
            </p:blipFill>
            <p:spPr>
              <a:xfrm>
                <a:off x="7292864" y="6384177"/>
                <a:ext cx="47880" cy="4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8">
            <p14:nvContentPartPr>
              <p14:cNvPr id="256" name="Ink 255"/>
              <p14:cNvContentPartPr/>
              <p14:nvPr/>
            </p14:nvContentPartPr>
            <p14:xfrm>
              <a:off x="7365944" y="6428097"/>
              <a:ext cx="129600" cy="161640"/>
            </p14:xfrm>
          </p:contentPart>
        </mc:Choice>
        <mc:Fallback>
          <p:pic>
            <p:nvPicPr>
              <p:cNvPr id="256" name="Ink 255"/>
              <p:cNvPicPr/>
              <p:nvPr/>
            </p:nvPicPr>
            <p:blipFill>
              <a:blip r:embed="rId209"/>
              <a:stretch>
                <a:fillRect/>
              </a:stretch>
            </p:blipFill>
            <p:spPr>
              <a:xfrm>
                <a:off x="7357664" y="6415497"/>
                <a:ext cx="150840" cy="17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0">
            <p14:nvContentPartPr>
              <p14:cNvPr id="257" name="Ink 256"/>
              <p14:cNvContentPartPr/>
              <p14:nvPr/>
            </p14:nvContentPartPr>
            <p14:xfrm>
              <a:off x="7571144" y="6433137"/>
              <a:ext cx="164520" cy="349560"/>
            </p14:xfrm>
          </p:contentPart>
        </mc:Choice>
        <mc:Fallback>
          <p:pic>
            <p:nvPicPr>
              <p:cNvPr id="257" name="Ink 256"/>
              <p:cNvPicPr/>
              <p:nvPr/>
            </p:nvPicPr>
            <p:blipFill>
              <a:blip r:embed="rId211"/>
              <a:stretch>
                <a:fillRect/>
              </a:stretch>
            </p:blipFill>
            <p:spPr>
              <a:xfrm>
                <a:off x="7561784" y="6429177"/>
                <a:ext cx="185760" cy="36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2">
            <p14:nvContentPartPr>
              <p14:cNvPr id="258" name="Ink 257"/>
              <p14:cNvContentPartPr/>
              <p14:nvPr/>
            </p14:nvContentPartPr>
            <p14:xfrm>
              <a:off x="7787144" y="6344937"/>
              <a:ext cx="102960" cy="219240"/>
            </p14:xfrm>
          </p:contentPart>
        </mc:Choice>
        <mc:Fallback>
          <p:pic>
            <p:nvPicPr>
              <p:cNvPr id="258" name="Ink 257"/>
              <p:cNvPicPr/>
              <p:nvPr/>
            </p:nvPicPr>
            <p:blipFill>
              <a:blip r:embed="rId213"/>
              <a:stretch>
                <a:fillRect/>
              </a:stretch>
            </p:blipFill>
            <p:spPr>
              <a:xfrm>
                <a:off x="7779944" y="6338097"/>
                <a:ext cx="115920" cy="23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4">
            <p14:nvContentPartPr>
              <p14:cNvPr id="259" name="Ink 258"/>
              <p14:cNvContentPartPr/>
              <p14:nvPr/>
            </p14:nvContentPartPr>
            <p14:xfrm>
              <a:off x="7907384" y="6461217"/>
              <a:ext cx="132120" cy="95760"/>
            </p14:xfrm>
          </p:contentPart>
        </mc:Choice>
        <mc:Fallback>
          <p:pic>
            <p:nvPicPr>
              <p:cNvPr id="259" name="Ink 258"/>
              <p:cNvPicPr/>
              <p:nvPr/>
            </p:nvPicPr>
            <p:blipFill>
              <a:blip r:embed="rId215"/>
              <a:stretch>
                <a:fillRect/>
              </a:stretch>
            </p:blipFill>
            <p:spPr>
              <a:xfrm>
                <a:off x="7899464" y="6450417"/>
                <a:ext cx="153000" cy="11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6">
            <p14:nvContentPartPr>
              <p14:cNvPr id="260" name="Ink 259"/>
              <p14:cNvContentPartPr/>
              <p14:nvPr/>
            </p14:nvContentPartPr>
            <p14:xfrm>
              <a:off x="8074424" y="6346017"/>
              <a:ext cx="26280" cy="226800"/>
            </p14:xfrm>
          </p:contentPart>
        </mc:Choice>
        <mc:Fallback>
          <p:pic>
            <p:nvPicPr>
              <p:cNvPr id="260" name="Ink 259"/>
              <p:cNvPicPr/>
              <p:nvPr/>
            </p:nvPicPr>
            <p:blipFill>
              <a:blip r:embed="rId217"/>
              <a:stretch>
                <a:fillRect/>
              </a:stretch>
            </p:blipFill>
            <p:spPr>
              <a:xfrm>
                <a:off x="8063624" y="6339897"/>
                <a:ext cx="48240" cy="23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8">
            <p14:nvContentPartPr>
              <p14:cNvPr id="261" name="Ink 260"/>
              <p14:cNvContentPartPr/>
              <p14:nvPr/>
            </p14:nvContentPartPr>
            <p14:xfrm>
              <a:off x="8101424" y="6434577"/>
              <a:ext cx="66240" cy="8640"/>
            </p14:xfrm>
          </p:contentPart>
        </mc:Choice>
        <mc:Fallback>
          <p:pic>
            <p:nvPicPr>
              <p:cNvPr id="261" name="Ink 260"/>
              <p:cNvPicPr/>
              <p:nvPr/>
            </p:nvPicPr>
            <p:blipFill>
              <a:blip r:embed="rId219"/>
              <a:stretch>
                <a:fillRect/>
              </a:stretch>
            </p:blipFill>
            <p:spPr>
              <a:xfrm>
                <a:off x="8098184" y="6422337"/>
                <a:ext cx="77400" cy="2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0">
            <p14:nvContentPartPr>
              <p14:cNvPr id="262" name="Ink 261"/>
              <p14:cNvContentPartPr/>
              <p14:nvPr/>
            </p14:nvContentPartPr>
            <p14:xfrm>
              <a:off x="8160464" y="6447537"/>
              <a:ext cx="149760" cy="108360"/>
            </p14:xfrm>
          </p:contentPart>
        </mc:Choice>
        <mc:Fallback>
          <p:pic>
            <p:nvPicPr>
              <p:cNvPr id="262" name="Ink 261"/>
              <p:cNvPicPr/>
              <p:nvPr/>
            </p:nvPicPr>
            <p:blipFill>
              <a:blip r:embed="rId221"/>
              <a:stretch>
                <a:fillRect/>
              </a:stretch>
            </p:blipFill>
            <p:spPr>
              <a:xfrm>
                <a:off x="8150384" y="6436377"/>
                <a:ext cx="171720" cy="12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2">
            <p14:nvContentPartPr>
              <p14:cNvPr id="263" name="Ink 262"/>
              <p14:cNvContentPartPr/>
              <p14:nvPr/>
            </p14:nvContentPartPr>
            <p14:xfrm>
              <a:off x="8326064" y="6406497"/>
              <a:ext cx="79920" cy="157320"/>
            </p14:xfrm>
          </p:contentPart>
        </mc:Choice>
        <mc:Fallback>
          <p:pic>
            <p:nvPicPr>
              <p:cNvPr id="263" name="Ink 262"/>
              <p:cNvPicPr/>
              <p:nvPr/>
            </p:nvPicPr>
            <p:blipFill>
              <a:blip r:embed="rId223"/>
              <a:stretch>
                <a:fillRect/>
              </a:stretch>
            </p:blipFill>
            <p:spPr>
              <a:xfrm>
                <a:off x="8322824" y="6394977"/>
                <a:ext cx="91440" cy="17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4">
            <p14:nvContentPartPr>
              <p14:cNvPr id="264" name="Ink 263"/>
              <p14:cNvContentPartPr/>
              <p14:nvPr/>
            </p14:nvContentPartPr>
            <p14:xfrm>
              <a:off x="8387984" y="6416217"/>
              <a:ext cx="142920" cy="259560"/>
            </p14:xfrm>
          </p:contentPart>
        </mc:Choice>
        <mc:Fallback>
          <p:pic>
            <p:nvPicPr>
              <p:cNvPr id="264" name="Ink 263"/>
              <p:cNvPicPr/>
              <p:nvPr/>
            </p:nvPicPr>
            <p:blipFill>
              <a:blip r:embed="rId225"/>
              <a:stretch>
                <a:fillRect/>
              </a:stretch>
            </p:blipFill>
            <p:spPr>
              <a:xfrm>
                <a:off x="8382584" y="6410817"/>
                <a:ext cx="160200" cy="27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6">
            <p14:nvContentPartPr>
              <p14:cNvPr id="265" name="Ink 264"/>
              <p14:cNvContentPartPr/>
              <p14:nvPr/>
            </p14:nvContentPartPr>
            <p14:xfrm>
              <a:off x="8017544" y="6633297"/>
              <a:ext cx="232920" cy="193320"/>
            </p14:xfrm>
          </p:contentPart>
        </mc:Choice>
        <mc:Fallback>
          <p:pic>
            <p:nvPicPr>
              <p:cNvPr id="265" name="Ink 264"/>
              <p:cNvPicPr/>
              <p:nvPr/>
            </p:nvPicPr>
            <p:blipFill>
              <a:blip r:embed="rId227"/>
              <a:stretch>
                <a:fillRect/>
              </a:stretch>
            </p:blipFill>
            <p:spPr>
              <a:xfrm>
                <a:off x="8006744" y="6621057"/>
                <a:ext cx="255600" cy="21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8">
            <p14:nvContentPartPr>
              <p14:cNvPr id="266" name="Ink 265"/>
              <p14:cNvContentPartPr/>
              <p14:nvPr/>
            </p14:nvContentPartPr>
            <p14:xfrm>
              <a:off x="8190704" y="6620337"/>
              <a:ext cx="356400" cy="189000"/>
            </p14:xfrm>
          </p:contentPart>
        </mc:Choice>
        <mc:Fallback>
          <p:pic>
            <p:nvPicPr>
              <p:cNvPr id="266" name="Ink 265"/>
              <p:cNvPicPr/>
              <p:nvPr/>
            </p:nvPicPr>
            <p:blipFill>
              <a:blip r:embed="rId229"/>
              <a:stretch>
                <a:fillRect/>
              </a:stretch>
            </p:blipFill>
            <p:spPr>
              <a:xfrm>
                <a:off x="8183864" y="6608457"/>
                <a:ext cx="375120" cy="20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0">
            <p14:nvContentPartPr>
              <p14:cNvPr id="267" name="Ink 266"/>
              <p14:cNvContentPartPr/>
              <p14:nvPr/>
            </p14:nvContentPartPr>
            <p14:xfrm>
              <a:off x="8591024" y="6687297"/>
              <a:ext cx="9000" cy="91080"/>
            </p14:xfrm>
          </p:contentPart>
        </mc:Choice>
        <mc:Fallback>
          <p:pic>
            <p:nvPicPr>
              <p:cNvPr id="267" name="Ink 266"/>
              <p:cNvPicPr/>
              <p:nvPr/>
            </p:nvPicPr>
            <p:blipFill>
              <a:blip r:embed="rId231"/>
              <a:stretch>
                <a:fillRect/>
              </a:stretch>
            </p:blipFill>
            <p:spPr>
              <a:xfrm>
                <a:off x="8580224" y="6681897"/>
                <a:ext cx="26280" cy="10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2">
            <p14:nvContentPartPr>
              <p14:cNvPr id="268" name="Ink 267"/>
              <p14:cNvContentPartPr/>
              <p14:nvPr/>
            </p14:nvContentPartPr>
            <p14:xfrm>
              <a:off x="8625224" y="6594777"/>
              <a:ext cx="39600" cy="39960"/>
            </p14:xfrm>
          </p:contentPart>
        </mc:Choice>
        <mc:Fallback>
          <p:pic>
            <p:nvPicPr>
              <p:cNvPr id="268" name="Ink 267"/>
              <p:cNvPicPr/>
              <p:nvPr/>
            </p:nvPicPr>
            <p:blipFill>
              <a:blip r:embed="rId233"/>
              <a:stretch>
                <a:fillRect/>
              </a:stretch>
            </p:blipFill>
            <p:spPr>
              <a:xfrm>
                <a:off x="8617664" y="6589737"/>
                <a:ext cx="5868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4">
            <p14:nvContentPartPr>
              <p14:cNvPr id="269" name="Ink 268"/>
              <p14:cNvContentPartPr/>
              <p14:nvPr/>
            </p14:nvContentPartPr>
            <p14:xfrm>
              <a:off x="8638544" y="6653817"/>
              <a:ext cx="71640" cy="152280"/>
            </p14:xfrm>
          </p:contentPart>
        </mc:Choice>
        <mc:Fallback>
          <p:pic>
            <p:nvPicPr>
              <p:cNvPr id="269" name="Ink 268"/>
              <p:cNvPicPr/>
              <p:nvPr/>
            </p:nvPicPr>
            <p:blipFill>
              <a:blip r:embed="rId235"/>
              <a:stretch>
                <a:fillRect/>
              </a:stretch>
            </p:blipFill>
            <p:spPr>
              <a:xfrm>
                <a:off x="8636024" y="6647337"/>
                <a:ext cx="85680" cy="161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12378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8" name="Ink 17"/>
              <p14:cNvContentPartPr/>
              <p14:nvPr/>
            </p14:nvContentPartPr>
            <p14:xfrm>
              <a:off x="89984" y="71264"/>
              <a:ext cx="8043120" cy="6815113"/>
            </p14:xfrm>
          </p:contentPart>
        </mc:Choice>
        <mc:Fallback>
          <p:pic>
            <p:nvPicPr>
              <p:cNvPr id="18" name="Ink 17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304" y="62264"/>
                <a:ext cx="8069400" cy="68349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2" name="Ink 61"/>
              <p14:cNvContentPartPr/>
              <p14:nvPr/>
            </p14:nvContentPartPr>
            <p14:xfrm>
              <a:off x="1293104" y="1477784"/>
              <a:ext cx="2598840" cy="117360"/>
            </p14:xfrm>
          </p:contentPart>
        </mc:Choice>
        <mc:Fallback>
          <p:pic>
            <p:nvPicPr>
              <p:cNvPr id="62" name="Ink 6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81584" y="1460504"/>
                <a:ext cx="2617920" cy="14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73" name="Ink 72"/>
              <p14:cNvContentPartPr/>
              <p14:nvPr/>
            </p14:nvContentPartPr>
            <p14:xfrm>
              <a:off x="4222064" y="1549064"/>
              <a:ext cx="2692080" cy="30600"/>
            </p14:xfrm>
          </p:contentPart>
        </mc:Choice>
        <mc:Fallback>
          <p:pic>
            <p:nvPicPr>
              <p:cNvPr id="73" name="Ink 7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09824" y="1540064"/>
                <a:ext cx="270756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74" name="Ink 73"/>
              <p14:cNvContentPartPr/>
              <p14:nvPr/>
            </p14:nvContentPartPr>
            <p14:xfrm>
              <a:off x="6773024" y="1544744"/>
              <a:ext cx="223560" cy="112320"/>
            </p14:xfrm>
          </p:contentPart>
        </mc:Choice>
        <mc:Fallback>
          <p:pic>
            <p:nvPicPr>
              <p:cNvPr id="74" name="Ink 73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766184" y="1529624"/>
                <a:ext cx="242280" cy="13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43" name="Ink 142"/>
              <p14:cNvContentPartPr/>
              <p14:nvPr/>
            </p14:nvContentPartPr>
            <p14:xfrm>
              <a:off x="6991904" y="3242504"/>
              <a:ext cx="237960" cy="3109759"/>
            </p14:xfrm>
          </p:contentPart>
        </mc:Choice>
        <mc:Fallback>
          <p:pic>
            <p:nvPicPr>
              <p:cNvPr id="143" name="Ink 142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962384" y="3237464"/>
                <a:ext cx="275400" cy="315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44" name="Ink 143"/>
              <p14:cNvContentPartPr/>
              <p14:nvPr/>
            </p14:nvContentPartPr>
            <p14:xfrm>
              <a:off x="7207544" y="3226664"/>
              <a:ext cx="1242720" cy="418039"/>
            </p14:xfrm>
          </p:contentPart>
        </mc:Choice>
        <mc:Fallback>
          <p:pic>
            <p:nvPicPr>
              <p:cNvPr id="144" name="Ink 143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198904" y="3221263"/>
                <a:ext cx="1263600" cy="4349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56" name="Ink 155"/>
              <p14:cNvContentPartPr/>
              <p14:nvPr/>
            </p14:nvContentPartPr>
            <p14:xfrm>
              <a:off x="5979944" y="4276675"/>
              <a:ext cx="1786680" cy="573668"/>
            </p14:xfrm>
          </p:contentPart>
        </mc:Choice>
        <mc:Fallback>
          <p:pic>
            <p:nvPicPr>
              <p:cNvPr id="156" name="Ink 155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970944" y="4265158"/>
                <a:ext cx="1806840" cy="5923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28" name="Ink 227"/>
              <p14:cNvContentPartPr/>
              <p14:nvPr/>
            </p14:nvContentPartPr>
            <p14:xfrm>
              <a:off x="7719464" y="4016144"/>
              <a:ext cx="272880" cy="2412439"/>
            </p14:xfrm>
          </p:contentPart>
        </mc:Choice>
        <mc:Fallback>
          <p:pic>
            <p:nvPicPr>
              <p:cNvPr id="228" name="Ink 227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705064" y="3992023"/>
                <a:ext cx="327960" cy="2454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449887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63344" y="52544"/>
              <a:ext cx="8326800" cy="3143646"/>
            </p14:xfrm>
          </p:contentPart>
        </mc:Choice>
        <mc:Fallback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544" y="45344"/>
                <a:ext cx="8352000" cy="31548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8" name="Ink 47"/>
              <p14:cNvContentPartPr/>
              <p14:nvPr/>
            </p14:nvContentPartPr>
            <p14:xfrm>
              <a:off x="5224664" y="132104"/>
              <a:ext cx="321480" cy="818640"/>
            </p14:xfrm>
          </p:contentPart>
        </mc:Choice>
        <mc:Fallback>
          <p:pic>
            <p:nvPicPr>
              <p:cNvPr id="48" name="Ink 47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18904" y="120224"/>
                <a:ext cx="340560" cy="843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93856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8" name="Ink 7"/>
              <p14:cNvContentPartPr/>
              <p14:nvPr/>
            </p14:nvContentPartPr>
            <p14:xfrm>
              <a:off x="3516969" y="225082"/>
              <a:ext cx="942120" cy="99576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09769" y="211762"/>
                <a:ext cx="968040" cy="10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8" name="Ink 37"/>
              <p14:cNvContentPartPr/>
              <p14:nvPr/>
            </p14:nvContentPartPr>
            <p14:xfrm>
              <a:off x="604929" y="2069722"/>
              <a:ext cx="660600" cy="947880"/>
            </p14:xfrm>
          </p:contentPart>
        </mc:Choice>
        <mc:Fallback xmlns="">
          <p:pic>
            <p:nvPicPr>
              <p:cNvPr id="38" name="Ink 37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5209" y="2067202"/>
                <a:ext cx="682920" cy="96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7" name="Ink 46"/>
              <p14:cNvContentPartPr/>
              <p14:nvPr/>
            </p14:nvContentPartPr>
            <p14:xfrm>
              <a:off x="299289" y="147322"/>
              <a:ext cx="7883603" cy="6679576"/>
            </p14:xfrm>
          </p:contentPart>
        </mc:Choice>
        <mc:Fallback xmlns="">
          <p:pic>
            <p:nvPicPr>
              <p:cNvPr id="47" name="Ink 46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0289" y="138322"/>
                <a:ext cx="7904123" cy="66910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53" name="Ink 152"/>
              <p14:cNvContentPartPr/>
              <p14:nvPr/>
            </p14:nvContentPartPr>
            <p14:xfrm>
              <a:off x="243489" y="2860642"/>
              <a:ext cx="488483" cy="858016"/>
            </p14:xfrm>
          </p:contentPart>
        </mc:Choice>
        <mc:Fallback xmlns="">
          <p:pic>
            <p:nvPicPr>
              <p:cNvPr id="153" name="Ink 152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1970" y="2848760"/>
                <a:ext cx="512601" cy="882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72" name="Ink 171"/>
              <p14:cNvContentPartPr/>
              <p14:nvPr/>
            </p14:nvContentPartPr>
            <p14:xfrm>
              <a:off x="4783089" y="3858922"/>
              <a:ext cx="4152923" cy="780256"/>
            </p14:xfrm>
          </p:contentPart>
        </mc:Choice>
        <mc:Fallback xmlns="">
          <p:pic>
            <p:nvPicPr>
              <p:cNvPr id="172" name="Ink 171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773369" y="3840559"/>
                <a:ext cx="4179923" cy="81482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73301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moeba - Structure and Classification of Amoeb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31" y="381000"/>
            <a:ext cx="6147701" cy="390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/>
              <p14:cNvContentPartPr/>
              <p14:nvPr/>
            </p14:nvContentPartPr>
            <p14:xfrm>
              <a:off x="3791252" y="2651969"/>
              <a:ext cx="1598760" cy="12888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82612" y="2639729"/>
                <a:ext cx="161964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/>
              <p14:cNvContentPartPr/>
              <p14:nvPr/>
            </p14:nvContentPartPr>
            <p14:xfrm>
              <a:off x="5622932" y="2568449"/>
              <a:ext cx="1353600" cy="32832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17892" y="2556929"/>
                <a:ext cx="1371960" cy="345600"/>
              </a:xfrm>
              <a:prstGeom prst="rect">
                <a:avLst/>
              </a:prstGeom>
            </p:spPr>
          </p:pic>
        </mc:Fallback>
      </mc:AlternateContent>
      <p:pic>
        <p:nvPicPr>
          <p:cNvPr id="1028" name="Picture 4" descr="Euglena | Definition, Diagram, Movement, Classification, &amp; Facts |  Britannic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31" y="3886200"/>
            <a:ext cx="5798822" cy="278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20931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663524"/>
              </p:ext>
            </p:extLst>
          </p:nvPr>
        </p:nvGraphicFramePr>
        <p:xfrm>
          <a:off x="304800" y="304800"/>
          <a:ext cx="8763000" cy="61874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21000"/>
                <a:gridCol w="2921000"/>
                <a:gridCol w="2921000"/>
              </a:tblGrid>
              <a:tr h="10312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312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312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312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312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312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8" name="Ink 57"/>
              <p14:cNvContentPartPr/>
              <p14:nvPr/>
            </p14:nvContentPartPr>
            <p14:xfrm>
              <a:off x="6369330" y="1426635"/>
              <a:ext cx="1393200" cy="555840"/>
            </p14:xfrm>
          </p:contentPart>
        </mc:Choice>
        <mc:Fallback xmlns="">
          <p:pic>
            <p:nvPicPr>
              <p:cNvPr id="58" name="Ink 57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65010" y="1414755"/>
                <a:ext cx="1409760" cy="57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5" name="Ink 84"/>
              <p14:cNvContentPartPr/>
              <p14:nvPr/>
            </p14:nvContentPartPr>
            <p14:xfrm>
              <a:off x="3482490" y="388035"/>
              <a:ext cx="5416920" cy="413280"/>
            </p14:xfrm>
          </p:contentPart>
        </mc:Choice>
        <mc:Fallback xmlns="">
          <p:pic>
            <p:nvPicPr>
              <p:cNvPr id="85" name="Ink 8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69170" y="370395"/>
                <a:ext cx="5433480" cy="43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7" name="Ink 126"/>
              <p14:cNvContentPartPr/>
              <p14:nvPr/>
            </p14:nvContentPartPr>
            <p14:xfrm>
              <a:off x="2888490" y="7000515"/>
              <a:ext cx="104040" cy="210960"/>
            </p14:xfrm>
          </p:contentPart>
        </mc:Choice>
        <mc:Fallback xmlns="">
          <p:pic>
            <p:nvPicPr>
              <p:cNvPr id="127" name="Ink 126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84530" y="6996555"/>
                <a:ext cx="110520" cy="21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8" name="Ink 97"/>
              <p14:cNvContentPartPr/>
              <p14:nvPr/>
            </p14:nvContentPartPr>
            <p14:xfrm>
              <a:off x="495570" y="1428435"/>
              <a:ext cx="8331840" cy="4932000"/>
            </p14:xfrm>
          </p:contentPart>
        </mc:Choice>
        <mc:Fallback xmlns="">
          <p:pic>
            <p:nvPicPr>
              <p:cNvPr id="98" name="Ink 97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79010" y="1416195"/>
                <a:ext cx="8350920" cy="495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5" name="Ink 124"/>
              <p14:cNvContentPartPr/>
              <p14:nvPr/>
            </p14:nvContentPartPr>
            <p14:xfrm>
              <a:off x="6848490" y="5789115"/>
              <a:ext cx="398160" cy="376200"/>
            </p14:xfrm>
          </p:contentPart>
        </mc:Choice>
        <mc:Fallback xmlns="">
          <p:pic>
            <p:nvPicPr>
              <p:cNvPr id="125" name="Ink 124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843450" y="5776515"/>
                <a:ext cx="415800" cy="400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8247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89850" y="197460"/>
              <a:ext cx="8890200" cy="392004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810" y="187380"/>
                <a:ext cx="8917200" cy="394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2" name="Ink 51"/>
              <p14:cNvContentPartPr/>
              <p14:nvPr/>
            </p14:nvContentPartPr>
            <p14:xfrm>
              <a:off x="7856850" y="1067220"/>
              <a:ext cx="218880" cy="810360"/>
            </p14:xfrm>
          </p:contentPart>
        </mc:Choice>
        <mc:Fallback xmlns="">
          <p:pic>
            <p:nvPicPr>
              <p:cNvPr id="52" name="Ink 5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43530" y="1055340"/>
                <a:ext cx="243720" cy="834120"/>
              </a:xfrm>
              <a:prstGeom prst="rect">
                <a:avLst/>
              </a:prstGeom>
            </p:spPr>
          </p:pic>
        </mc:Fallback>
      </mc:AlternateContent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0" y="3733800"/>
            <a:ext cx="5791200" cy="300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7166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6" name="Ink 35"/>
              <p14:cNvContentPartPr/>
              <p14:nvPr/>
            </p14:nvContentPartPr>
            <p14:xfrm>
              <a:off x="-9736" y="122744"/>
              <a:ext cx="8868600" cy="4580406"/>
            </p14:xfrm>
          </p:contentPart>
        </mc:Choice>
        <mc:Fallback xmlns="">
          <p:pic>
            <p:nvPicPr>
              <p:cNvPr id="36" name="Ink 3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18736" y="104383"/>
                <a:ext cx="8892000" cy="460956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99730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2" name="Ink 11"/>
              <p14:cNvContentPartPr/>
              <p14:nvPr/>
            </p14:nvContentPartPr>
            <p14:xfrm>
              <a:off x="-7216" y="194744"/>
              <a:ext cx="8638560" cy="5591442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24136" y="182504"/>
                <a:ext cx="8657640" cy="56137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9" name="Ink 78"/>
              <p14:cNvContentPartPr/>
              <p14:nvPr/>
            </p14:nvContentPartPr>
            <p14:xfrm>
              <a:off x="3372464" y="1502984"/>
              <a:ext cx="817560" cy="2562042"/>
            </p14:xfrm>
          </p:contentPart>
        </mc:Choice>
        <mc:Fallback xmlns="">
          <p:pic>
            <p:nvPicPr>
              <p:cNvPr id="79" name="Ink 78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55544" y="1491104"/>
                <a:ext cx="846720" cy="25904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8" name="Ink 117"/>
              <p14:cNvContentPartPr/>
              <p14:nvPr/>
            </p14:nvContentPartPr>
            <p14:xfrm>
              <a:off x="4129544" y="3018146"/>
              <a:ext cx="4721760" cy="914400"/>
            </p14:xfrm>
          </p:contentPart>
        </mc:Choice>
        <mc:Fallback xmlns="">
          <p:pic>
            <p:nvPicPr>
              <p:cNvPr id="118" name="Ink 117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13344" y="3012746"/>
                <a:ext cx="4751280" cy="93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89" name="Ink 188"/>
              <p14:cNvContentPartPr/>
              <p14:nvPr/>
            </p14:nvContentPartPr>
            <p14:xfrm>
              <a:off x="8128784" y="5187506"/>
              <a:ext cx="506520" cy="487800"/>
            </p14:xfrm>
          </p:contentPart>
        </mc:Choice>
        <mc:Fallback xmlns="">
          <p:pic>
            <p:nvPicPr>
              <p:cNvPr id="189" name="Ink 188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116544" y="5184986"/>
                <a:ext cx="533520" cy="501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33062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" name="Ink 9"/>
              <p14:cNvContentPartPr/>
              <p14:nvPr/>
            </p14:nvContentPartPr>
            <p14:xfrm>
              <a:off x="70184" y="111584"/>
              <a:ext cx="5308560" cy="386064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184" y="102224"/>
                <a:ext cx="5331240" cy="3880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34034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8" name="Ink 7"/>
              <p14:cNvContentPartPr/>
              <p14:nvPr/>
            </p14:nvContentPartPr>
            <p14:xfrm>
              <a:off x="48944" y="152984"/>
              <a:ext cx="8377920" cy="6439993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584" y="136064"/>
                <a:ext cx="8398800" cy="64666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7" name="Ink 26"/>
              <p14:cNvContentPartPr/>
              <p14:nvPr/>
            </p14:nvContentPartPr>
            <p14:xfrm>
              <a:off x="4604384" y="588224"/>
              <a:ext cx="320400" cy="96156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94304" y="581744"/>
                <a:ext cx="340920" cy="977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252004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0</Words>
  <Application>Microsoft Office PowerPoint</Application>
  <PresentationFormat>On-screen Show (4:3)</PresentationFormat>
  <Paragraphs>0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Windows User</cp:lastModifiedBy>
  <cp:revision>12</cp:revision>
  <dcterms:created xsi:type="dcterms:W3CDTF">2006-08-16T00:00:00Z</dcterms:created>
  <dcterms:modified xsi:type="dcterms:W3CDTF">2023-09-09T09:15:39Z</dcterms:modified>
</cp:coreProperties>
</file>