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1BCB1B-CF47-4CF3-BBEC-AE0E449F44C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6C165C6-7418-40BA-B060-F90C70C3AC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Factors which affect rate of reaction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435302"/>
            <a:ext cx="7772400" cy="32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750" y="2460625"/>
            <a:ext cx="3695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45443"/>
            <a:ext cx="7772400" cy="36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21337"/>
            <a:ext cx="7772400" cy="34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47895"/>
            <a:ext cx="7772400" cy="344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38411"/>
            <a:ext cx="7772400" cy="366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11342"/>
            <a:ext cx="7772400" cy="391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86" y="1784350"/>
            <a:ext cx="73896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66382"/>
            <a:ext cx="7772400" cy="40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7" y="3027362"/>
            <a:ext cx="7515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86061"/>
            <a:ext cx="7772400" cy="35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122607"/>
            <a:ext cx="7772400" cy="18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08609"/>
            <a:ext cx="7772400" cy="29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08299"/>
            <a:ext cx="7772400" cy="29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596128"/>
            <a:ext cx="7772400" cy="29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02570"/>
            <a:ext cx="7772400" cy="253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07851"/>
            <a:ext cx="7772400" cy="292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</TotalTime>
  <Words>7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Enzymes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which affect rate of reaction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HP</dc:creator>
  <cp:lastModifiedBy>HP</cp:lastModifiedBy>
  <cp:revision>4</cp:revision>
  <dcterms:created xsi:type="dcterms:W3CDTF">2023-10-14T15:08:34Z</dcterms:created>
  <dcterms:modified xsi:type="dcterms:W3CDTF">2023-10-20T13:02:03Z</dcterms:modified>
</cp:coreProperties>
</file>