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E215-7C0C-50E3-B1BA-F34EFEDF0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C5F1D-4009-7237-8F3C-A9EFF223D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31690-64B6-51A2-6587-E5ABDB93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26F06-73D0-5996-B077-A6D099A9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111FD-BACB-E2F2-C8F2-AB835A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F9E1-F685-59FF-B2D3-9A0AE75C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3E045-54ED-CA3B-16CA-62A298544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C8D14-50D9-78FD-265A-E5F26E87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33638-904F-41F0-4DC2-ACC21704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F4A9D-8F55-C5A4-EDBE-AA173897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DB589-E6A6-2581-D68F-A09CFC0F0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AB1C7-E3ED-C28B-4B92-1FD52EBBD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CD5E-F25C-17E7-0112-4EB779C1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1B96D-77F2-3A34-FEF7-24B7F82E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24A6-FBDB-DA9F-74C3-4C94A476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2418-20A4-5197-9C4C-ED0B93B0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2EB4-81A3-658F-77A0-6E14BC03C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29171-0AE6-066F-38B6-DC45A1A5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9FE6-1E4D-AFCE-FA19-ED223607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D9698-0163-A2E2-A074-9F3DFA4C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72BA-B5DA-4041-37FB-15C83374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A1225-349C-211A-A19E-371CF001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AA24-B66C-E3D9-BB2F-6228F137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DC56-42B8-F5CC-F34E-6DB0F9B8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37211-D306-099D-98A4-BE1916F5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7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0CEA-1F66-C3FD-858F-545A3DB5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4A13-8CBC-3E87-7982-C79CC9610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1A494-8A04-A9C2-8EB3-716341269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C961D-6B42-27E1-7E45-143DA4FD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98019-9BAE-9C5A-6B53-A2A61B49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A96BE-1FAA-95C0-5FF9-F27F181A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1321-3583-0EFF-FCA6-EC48F4F6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3FC3-D5B0-F66C-FEBA-17376DA5A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8746-5464-1359-D5C9-1578C02A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19C42-70C0-8151-7D1B-7A4B7E120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905E7-C202-464D-DB1B-EB00FAECC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E8BE8-05AE-6E28-6C4C-F959B916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1E074-E954-974E-23F4-40C15FDB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31D74-7B99-5CA9-B30D-1848E783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0C4A-D0A0-7833-1619-F24D2DFF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ACA57-8EFF-78BA-63DE-152A2D0E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8F63B-C687-5867-E816-61F4C2A5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217EA-D81E-D357-4BA4-2F263535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41D92-82B4-9802-EC59-84B86B10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1E04A-A982-89EB-A2E3-12BC6E04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49AB0-F3DB-61B4-CD64-C0833AC6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6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BDE-DFDF-4C40-440D-3A43211B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0523-42EF-2542-6185-AC110508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14598-9767-47AC-1DC1-B2BBDBEEA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C899A-05CD-21E5-3E8E-BB75DB3A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D02D0-8C3E-0795-D703-3AA6D47D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3523E-6F47-4786-F45F-DF6925FC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74AE-4A03-0239-CA76-0147B69D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17E56-03C1-A198-4319-61737F418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13352-FCFF-DE85-D242-35447F0A7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CADE3-1386-E9C5-EE6A-3F30E4EC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B921D-E14E-DA9F-60CB-15CB9995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5BAD6-7EB7-BBA0-6DA2-4E3841AE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101B1-24EF-3428-3623-D149292B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38AA2-2B3E-2D67-8B91-19D061666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9BD19-85EE-21D5-E936-E6D77BCFF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8EC3-B0B4-4600-ADEE-A821353C6E8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DC89-7071-D01D-BBD9-AE4C8794E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DC928-E995-1E38-F1A1-0405FE300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53CE-718B-4765-BE9C-126F3AEB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8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EA204F-2817-68D8-716E-C013AD83EFC6}"/>
              </a:ext>
            </a:extLst>
          </p:cNvPr>
          <p:cNvSpPr txBox="1"/>
          <p:nvPr/>
        </p:nvSpPr>
        <p:spPr>
          <a:xfrm>
            <a:off x="2621280" y="1351508"/>
            <a:ext cx="6446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</a:rPr>
              <a:t>The Development of the Model of the Atom </a:t>
            </a:r>
          </a:p>
        </p:txBody>
      </p:sp>
    </p:spTree>
    <p:extLst>
      <p:ext uri="{BB962C8B-B14F-4D97-AF65-F5344CB8AC3E}">
        <p14:creationId xmlns:p14="http://schemas.microsoft.com/office/powerpoint/2010/main" val="354093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6C852-8963-D74E-C6C7-CE1F3D6B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9" y="1800225"/>
            <a:ext cx="9071101" cy="29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0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FB8D1-3CA5-8C78-CF10-35D7934D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35" y="625792"/>
            <a:ext cx="8088336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801E4-FB65-3D8A-3932-3663A45CB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" y="2270283"/>
            <a:ext cx="11557644" cy="2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1307B-6DEA-DBCB-61C6-F18EA4AA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16" y="1524000"/>
            <a:ext cx="10153142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D05CB-7FE7-C5D6-5DE6-7436F3C2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77" y="1791652"/>
            <a:ext cx="9173662" cy="27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3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1A3CE-393A-50C7-8CEE-F3DCEE664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48" y="760094"/>
            <a:ext cx="8323653" cy="56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97E84-634D-58E0-B8A2-C6747F88A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8" t="20204" r="2096"/>
          <a:stretch/>
        </p:blipFill>
        <p:spPr>
          <a:xfrm>
            <a:off x="190500" y="1935480"/>
            <a:ext cx="1181100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58C8D-FAC2-DEC0-22C4-B4DF60A6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" y="712470"/>
            <a:ext cx="10330407" cy="5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6E684-9828-FA9C-4150-96FE5BFE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19" y="468630"/>
            <a:ext cx="10428897" cy="2442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B34D1-33B6-4B9E-DD4A-47C94277B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" y="2459832"/>
            <a:ext cx="12181933" cy="29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E0C02-00D8-3F85-E53B-29738A3E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2198370"/>
            <a:ext cx="9017562" cy="22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A6978-4C0F-0ACF-B66C-9886B187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4" y="1665922"/>
            <a:ext cx="7674573" cy="3526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FB759-BA7F-3729-6C05-1C0D3A69B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277" y="1665922"/>
            <a:ext cx="3840763" cy="32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A13E6-662F-CECB-D548-19C1E77C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18" y="1551622"/>
            <a:ext cx="8598364" cy="40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A3E88-8BE6-3BDD-8908-E7CFC15F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1" y="609600"/>
            <a:ext cx="7765503" cy="563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60464-1DF6-E04F-A4F8-2A9A665C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27" y="3009899"/>
            <a:ext cx="3997270" cy="14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76A09-D8A4-1749-5CA2-5389F69D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67" y="1909762"/>
            <a:ext cx="943446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D59D6-ABA1-DC00-FAB9-4DB17A149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1428749"/>
            <a:ext cx="9866807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352F3-084D-7F53-BA0A-D12C5205C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57" y="1066798"/>
            <a:ext cx="8273794" cy="2990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22782-5A07-863E-13C1-7CF6AC02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57" y="4238628"/>
            <a:ext cx="8055357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5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ACE3C-0C5F-B7EF-1E1B-252C999A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08" y="1676399"/>
            <a:ext cx="9672583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3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28381-0FA7-D896-E556-48E9DFF7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209895"/>
            <a:ext cx="3671888" cy="64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4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0DD89-9879-1758-B264-6CA96832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606256"/>
            <a:ext cx="8943976" cy="56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E1CCB-7557-C1D1-7B40-379C7EFC4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419224"/>
            <a:ext cx="8897302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0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3CB51-8967-2AFA-A4F6-488F74F2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49" y="789612"/>
            <a:ext cx="6867526" cy="54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D860D-2FEF-F4DA-FC28-107F87F35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858202"/>
            <a:ext cx="6634519" cy="5374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A70EF-466B-EA6F-2D82-7017FFFE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618" y="1720929"/>
            <a:ext cx="4519017" cy="36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9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BE555-04DE-6D11-3CC9-1D319B92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469231"/>
            <a:ext cx="9167292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427AA-CA46-47D1-448B-266CCA51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3" y="647700"/>
            <a:ext cx="901439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7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6947A-BEF1-CE1E-969C-BE1AA427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08" y="764381"/>
            <a:ext cx="9336184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33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5CE14-2372-1CDB-F33F-C31CA65A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940718"/>
            <a:ext cx="9917107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3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35C46-D6F7-9130-BFDD-DE29C197E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59" y="1300162"/>
            <a:ext cx="9978082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7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(9-1) AQA GCSE C2: Chemistry The Periodic Table Kerboodle Answers -  Expert Guidance By Mahima Laroyia">
            <a:extLst>
              <a:ext uri="{FF2B5EF4-FFF2-40B4-BE49-F238E27FC236}">
                <a16:creationId xmlns:a16="http://schemas.microsoft.com/office/drawing/2014/main" id="{DF709A3E-7557-E65E-BFCD-1666CEED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15" y="1262062"/>
            <a:ext cx="904437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49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8D1E8-8ACB-74EF-A503-ADD090BA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80" y="1343026"/>
            <a:ext cx="7767639" cy="18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843990-6DB2-80B4-4D5B-7108172A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" y="3429000"/>
            <a:ext cx="11688950" cy="23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98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B3EAB-7EB9-D679-F8C2-90ECF788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1" y="1643062"/>
            <a:ext cx="9064115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21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00959-3E2F-1067-5785-FB6F8549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97" y="1488281"/>
            <a:ext cx="10031805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3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D894B-503D-92C7-1261-58EE326C7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700088"/>
            <a:ext cx="8368356" cy="1900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A981E-9B9A-5B22-E899-CDDE6DA8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8" y="2600326"/>
            <a:ext cx="7979857" cy="3267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85840-17D8-1B31-5EE2-9C8E44B4E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05" y="2800351"/>
            <a:ext cx="32956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06D01-AFBB-8B72-85AE-48E1FBA9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" y="1192530"/>
            <a:ext cx="6937499" cy="5040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7D76F-6D48-46E8-3541-AA67C0298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642" y="1703070"/>
            <a:ext cx="4011324" cy="37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5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CFD2B-EAA8-7B0B-E28D-07A0E15BD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58"/>
          <a:stretch/>
        </p:blipFill>
        <p:spPr>
          <a:xfrm>
            <a:off x="1657351" y="585787"/>
            <a:ext cx="9152694" cy="2386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D211A-2173-FC83-D94E-8B3F81A8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98" y="3144549"/>
            <a:ext cx="4267200" cy="31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7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50F99-3F3E-58BE-DFBA-7FC233A9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4" y="595312"/>
            <a:ext cx="8192804" cy="2362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20A08-402B-B0C5-E4CC-4C3129542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2957513"/>
            <a:ext cx="3848101" cy="31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0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20CB2-6639-E7AD-CE93-8C7F565C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547686"/>
            <a:ext cx="8465345" cy="3452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B8174-6BE1-D3CB-BE27-16A7CF61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736" y="3771900"/>
            <a:ext cx="371512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3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ECC53-F7FB-9333-7F84-6243D933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6" y="1328781"/>
            <a:ext cx="4190999" cy="420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591AE-D606-5074-A6B8-47B64BE9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236324"/>
            <a:ext cx="7277101" cy="24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37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0F546-CA1C-AB76-C547-57D38192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047749"/>
            <a:ext cx="7038975" cy="416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DFD8F-3E88-0898-A3F5-7C8F59FD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1195387"/>
            <a:ext cx="30384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1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35C45-E27F-C6EE-8C65-8CC446D5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489122"/>
            <a:ext cx="7758114" cy="2425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B5035-D7E0-92E3-9328-F583931B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2662238"/>
            <a:ext cx="29337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6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BC755-9DCA-225B-55E7-7E9AC7AC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67" y="619125"/>
            <a:ext cx="8405007" cy="2909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1FC8A-6E49-F954-6AE8-6D5B615B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3071813"/>
            <a:ext cx="437211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0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0E080-8E44-540D-463F-ED00C6E4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31" y="1904999"/>
            <a:ext cx="8925138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28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E0A4-C4BF-0FBD-95C2-0F5C192E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847724"/>
            <a:ext cx="7277101" cy="4655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2E6A6-17C7-DFF7-6EA9-E6B90DC8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13" y="847724"/>
            <a:ext cx="3481387" cy="56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59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B4612-291F-9F2C-28FF-7204BB61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719262"/>
            <a:ext cx="9080301" cy="30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6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649A2-4CC9-CD03-1266-D0A82ABF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453038"/>
            <a:ext cx="7083378" cy="39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8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D0AF2-E6C3-C4A2-8BC4-FFED8B66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852487"/>
            <a:ext cx="9201151" cy="160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B53B5-62FA-39FA-0CA4-BE8140653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2957278"/>
            <a:ext cx="8785990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40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91A03-AFC2-7001-9B31-31C20979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752599"/>
            <a:ext cx="7257920" cy="307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2BE80-1CE4-2138-F845-BD1AC255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65" y="1509713"/>
            <a:ext cx="3413623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8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79B16-34D1-B991-8C7D-7FBAE954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581025"/>
            <a:ext cx="3076576" cy="6020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912A3-E83D-C6FA-C829-FB02F342C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1120759"/>
            <a:ext cx="4267200" cy="49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7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97ADB-ED6F-0A0C-BD34-89BA5EA8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46" y="1652588"/>
            <a:ext cx="4178754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48C15-B894-1FA9-5FB3-E44C205D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49" y="1166812"/>
            <a:ext cx="4635373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8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03154-E10D-4F4A-E41A-4C769A23A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07" y="1462087"/>
            <a:ext cx="8661185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64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1AB65-B7FA-E055-9F4A-B16645D6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61925"/>
            <a:ext cx="58578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023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E5371-82A7-2DB2-795E-C7ABD119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23811"/>
            <a:ext cx="58007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B4EE9-44E8-959A-E7E7-086952D0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371" y="3596640"/>
            <a:ext cx="5028629" cy="2880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1DB0B-89CB-262D-40B9-8FE038C02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4" y="381000"/>
            <a:ext cx="7844717" cy="43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20AD8-E11B-EC46-62CA-0D0E05AC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95023"/>
            <a:ext cx="9687886" cy="26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CEA32-1AF8-626D-4591-F8135A85A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947737"/>
            <a:ext cx="6576060" cy="525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5AC86-23F2-AF38-4F10-B4FE122B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180126"/>
            <a:ext cx="4221912" cy="32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A15A44-A1CE-DC1F-C03C-14CEDC80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42" y="1193482"/>
            <a:ext cx="9441288" cy="48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</Words>
  <Application>Microsoft Office PowerPoint</Application>
  <PresentationFormat>Widescreen</PresentationFormat>
  <Paragraphs>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Nirmal Zaib</dc:creator>
  <cp:lastModifiedBy>Nirmal Zaib</cp:lastModifiedBy>
  <cp:revision>41</cp:revision>
  <dcterms:created xsi:type="dcterms:W3CDTF">2023-03-31T10:22:45Z</dcterms:created>
  <dcterms:modified xsi:type="dcterms:W3CDTF">2023-04-06T17:32:22Z</dcterms:modified>
</cp:coreProperties>
</file>