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CD2C5-0D5A-B2D2-6607-0388D7534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B1815-4A0C-D325-8E10-75F330FD3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1E276-A39B-B194-A5E1-D5E7B0757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F79DD-7277-EDD5-ACA7-2C872B9D8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DEC8A-12BE-C75A-6A97-502BA119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2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08B8-2ADB-6F9A-3269-34421A3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5F0DAA-5282-2A5D-AEEA-74FF0A0D8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FB77C-7E3E-3528-DA37-F59D74FC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B0FFD-7EE6-EB91-52F4-0ED05B7F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6C118-E1EE-0F96-3691-846C9755E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2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5029E-6220-417C-AA6F-9BB507947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E96F2-57AE-4AE8-D9DE-0E052CEF3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AB936-34E7-5768-C430-D75C858C2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8E934-B9B0-6113-C68C-71D87B0F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053F6-14CA-F388-0841-1CE25650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5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1BE55-550F-4F5E-B3BD-D94F1136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42EE5-0325-9453-113D-7029C25F2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11F82-AF2B-8454-C26B-40355F16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7C72C-4D43-27C5-CEF2-83781BFF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C405D-A863-C1D2-8832-543E1246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8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F630B-6DDD-90A3-E05B-AF3194F58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CE13B-3398-5034-465C-438149C6E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65513-5C1C-14FD-F3F7-569DDDFA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5D588-8FDE-5D7A-EDBC-18129D29E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EF53F-F280-506D-31E5-EC2A0D8F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6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242B7-232C-62AA-FB62-DA0ECC66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99ED-9D82-6F8D-4E2A-2A5FE44FA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ADCE4-5FFE-E105-C0F7-8DB996CA4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91A87-10EC-08D0-7B59-2B99449B8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42C54-92FD-1900-54D2-CFE16949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C7E20-6446-1B7D-4FAE-E0B055E6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5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9432-0CF1-2E7B-6539-C49A62BCD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AE73A-4F84-4566-41E2-396F83DD1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DBAED-FE1F-0F33-C89D-BC6BD27A3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74045-5781-E676-E44B-D02175EF3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472126-16A0-113D-9058-FD1D4DCB8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68D18C-2245-1BD3-854A-F7A4A936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6C356C-9230-29A6-25B0-EF0375FD1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D9DA03-0D62-5CF7-6801-DFA15524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52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C9BD-CCC9-FADF-DF07-0ADD235B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FAA767-3050-8158-4B9E-AD6FA0FE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CF2924-34E2-1444-B071-BC72347D7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3924D-4C6C-D079-4E60-04894424F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0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9F8F65-2C1E-ACA0-7C42-072503A38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C2E38-64AF-3395-6347-4A1B9116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CD2B6-C0DC-D69A-8C25-9402503F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B367C-4BA0-1C3E-306F-4D55FEF30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7E6B-202D-85D9-2EB8-A2DB916AB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ADC92-326D-FC99-0E66-580EF9475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B3FCB-D081-AD7E-F066-81614624C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F5225-23E2-3D29-E8FF-C8CF523EE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6CA0F-89B2-A3D0-E339-8CB9D5EE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3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B77B0-B4A4-45A2-19B4-560E33581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C18380-6141-D8D3-9D63-97BBB84AD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1389C6-5948-2638-F7B5-C67D4F46B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0E5E4-B7A2-F09D-ED92-36113806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0D7F3-2D95-4F4D-9423-5A063D45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9CE7E-5E53-01FF-00F7-57CC1692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4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CE1DC3-BEF2-5F0E-71FB-5FBF04BDE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F5CD9-A643-12CB-DB19-D65FF5C1A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15FC6-0F0A-FACB-3451-A6CF2B5867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98F55-3B11-47E3-AA49-BC947C591720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4D36-8E48-E270-2864-47B7B3526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445E8-4E60-3614-4488-39CE597D4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43EE6-317A-4C33-BC70-46DF4F67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3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5EEDD-482B-177B-BD52-C5BCF540A9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Electrochemical Cells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8349F3-0A2D-A8C8-B92E-EDF89B7DB5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GCSE</a:t>
            </a:r>
          </a:p>
        </p:txBody>
      </p:sp>
    </p:spTree>
    <p:extLst>
      <p:ext uri="{BB962C8B-B14F-4D97-AF65-F5344CB8AC3E}">
        <p14:creationId xmlns:p14="http://schemas.microsoft.com/office/powerpoint/2010/main" val="228609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1ACF4A-711E-D72C-EE80-CB15139B8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030" y="861060"/>
            <a:ext cx="8399304" cy="513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65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CB1DE3-28BF-011E-FA3B-8520D762F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986" y="1246822"/>
            <a:ext cx="8602028" cy="476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5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ADA374-DA06-E61E-3E0D-081D36A21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520" y="1905000"/>
            <a:ext cx="10647517" cy="270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58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45A780-56A3-2CE1-1111-8EBF2A1F3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295" y="990600"/>
            <a:ext cx="10803410" cy="1192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E89DE6-4C3A-0BDB-B2EF-C9FF32FF4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2227" y="2441257"/>
            <a:ext cx="6714051" cy="313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6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DDA6C8-AFC0-731C-BE4C-F536DB3F6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964" y="2121217"/>
            <a:ext cx="10389573" cy="213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78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391257-39A2-39DF-4365-66E4B626B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349" y="1187767"/>
            <a:ext cx="9247379" cy="495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73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40E6F1-A92D-5AE9-A287-998EF5E3D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12" y="1815464"/>
            <a:ext cx="11439975" cy="280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38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47E1A5-069F-6421-9C74-BDF2829D5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19" y="1909762"/>
            <a:ext cx="10664162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37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EF2B8B-F939-6D87-2EB2-CBF292F28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150" y="2090737"/>
            <a:ext cx="8919210" cy="189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96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418359-A543-0F9F-2012-C22DE3431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691" y="616267"/>
            <a:ext cx="5702618" cy="532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44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Widescreen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Electrochemical Cells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Electrochemical Cells</dc:title>
  <dc:creator>Nirmal Zaib</dc:creator>
  <cp:lastModifiedBy>Nirmal Zaib</cp:lastModifiedBy>
  <cp:revision>8</cp:revision>
  <dcterms:created xsi:type="dcterms:W3CDTF">2023-03-09T14:54:19Z</dcterms:created>
  <dcterms:modified xsi:type="dcterms:W3CDTF">2023-03-09T15:00:57Z</dcterms:modified>
</cp:coreProperties>
</file>